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7.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ink/ink1.xml" ContentType="application/inkml+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notesSlides/notesSlide416.xml" ContentType="application/vnd.openxmlformats-officedocument.presentationml.notesSlide+xml"/>
  <Override PartName="/ppt/notesSlides/notesSlide417.xml" ContentType="application/vnd.openxmlformats-officedocument.presentationml.notesSlide+xml"/>
  <Override PartName="/ppt/notesSlides/notesSlide418.xml" ContentType="application/vnd.openxmlformats-officedocument.presentationml.notesSlide+xml"/>
  <Override PartName="/ppt/notesSlides/notesSlide419.xml" ContentType="application/vnd.openxmlformats-officedocument.presentationml.notesSlide+xml"/>
  <Override PartName="/ppt/notesSlides/notesSlide420.xml" ContentType="application/vnd.openxmlformats-officedocument.presentationml.notesSlide+xml"/>
  <Override PartName="/ppt/notesSlides/notesSlide421.xml" ContentType="application/vnd.openxmlformats-officedocument.presentationml.notesSlide+xml"/>
  <Override PartName="/ppt/notesSlides/notesSlide422.xml" ContentType="application/vnd.openxmlformats-officedocument.presentationml.notesSlide+xml"/>
  <Override PartName="/ppt/notesSlides/notesSlide423.xml" ContentType="application/vnd.openxmlformats-officedocument.presentationml.notesSlide+xml"/>
  <Override PartName="/ppt/notesSlides/notesSlide424.xml" ContentType="application/vnd.openxmlformats-officedocument.presentationml.notesSlide+xml"/>
  <Override PartName="/ppt/notesSlides/notesSlide425.xml" ContentType="application/vnd.openxmlformats-officedocument.presentationml.notesSlide+xml"/>
  <Override PartName="/ppt/notesSlides/notesSlide426.xml" ContentType="application/vnd.openxmlformats-officedocument.presentationml.notesSlide+xml"/>
  <Override PartName="/ppt/notesSlides/notesSlide427.xml" ContentType="application/vnd.openxmlformats-officedocument.presentationml.notesSlide+xml"/>
  <Override PartName="/ppt/notesSlides/notesSlide428.xml" ContentType="application/vnd.openxmlformats-officedocument.presentationml.notesSlide+xml"/>
  <Override PartName="/ppt/notesSlides/notesSlide429.xml" ContentType="application/vnd.openxmlformats-officedocument.presentationml.notesSlide+xml"/>
  <Override PartName="/ppt/notesSlides/notesSlide430.xml" ContentType="application/vnd.openxmlformats-officedocument.presentationml.notesSlide+xml"/>
  <Override PartName="/ppt/notesSlides/notesSlide431.xml" ContentType="application/vnd.openxmlformats-officedocument.presentationml.notesSlide+xml"/>
  <Override PartName="/ppt/notesSlides/notesSlide432.xml" ContentType="application/vnd.openxmlformats-officedocument.presentationml.notesSlide+xml"/>
  <Override PartName="/ppt/notesSlides/notesSlide433.xml" ContentType="application/vnd.openxmlformats-officedocument.presentationml.notesSlide+xml"/>
  <Override PartName="/ppt/notesSlides/notesSlide434.xml" ContentType="application/vnd.openxmlformats-officedocument.presentationml.notesSlide+xml"/>
  <Override PartName="/ppt/notesSlides/notesSlide435.xml" ContentType="application/vnd.openxmlformats-officedocument.presentationml.notesSlide+xml"/>
  <Override PartName="/ppt/notesSlides/notesSlide436.xml" ContentType="application/vnd.openxmlformats-officedocument.presentationml.notesSlide+xml"/>
  <Override PartName="/ppt/notesSlides/notesSlide437.xml" ContentType="application/vnd.openxmlformats-officedocument.presentationml.notesSlide+xml"/>
  <Override PartName="/ppt/notesSlides/notesSlide438.xml" ContentType="application/vnd.openxmlformats-officedocument.presentationml.notesSlide+xml"/>
  <Override PartName="/ppt/notesSlides/notesSlide439.xml" ContentType="application/vnd.openxmlformats-officedocument.presentationml.notesSlide+xml"/>
  <Override PartName="/ppt/notesSlides/notesSlide440.xml" ContentType="application/vnd.openxmlformats-officedocument.presentationml.notesSlide+xml"/>
  <Override PartName="/ppt/notesSlides/notesSlide441.xml" ContentType="application/vnd.openxmlformats-officedocument.presentationml.notesSlide+xml"/>
  <Override PartName="/ppt/notesSlides/notesSlide442.xml" ContentType="application/vnd.openxmlformats-officedocument.presentationml.notesSlide+xml"/>
  <Override PartName="/ppt/notesSlides/notesSlide443.xml" ContentType="application/vnd.openxmlformats-officedocument.presentationml.notesSlide+xml"/>
  <Override PartName="/ppt/notesSlides/notesSlide444.xml" ContentType="application/vnd.openxmlformats-officedocument.presentationml.notesSlide+xml"/>
  <Override PartName="/ppt/notesSlides/notesSlide445.xml" ContentType="application/vnd.openxmlformats-officedocument.presentationml.notesSlide+xml"/>
  <Override PartName="/ppt/notesSlides/notesSlide446.xml" ContentType="application/vnd.openxmlformats-officedocument.presentationml.notesSlide+xml"/>
  <Override PartName="/ppt/notesSlides/notesSlide447.xml" ContentType="application/vnd.openxmlformats-officedocument.presentationml.notesSlide+xml"/>
  <Override PartName="/ppt/notesSlides/notesSlide448.xml" ContentType="application/vnd.openxmlformats-officedocument.presentationml.notesSlide+xml"/>
  <Override PartName="/ppt/notesSlides/notesSlide449.xml" ContentType="application/vnd.openxmlformats-officedocument.presentationml.notesSlide+xml"/>
  <Override PartName="/ppt/notesSlides/notesSlide450.xml" ContentType="application/vnd.openxmlformats-officedocument.presentationml.notesSlide+xml"/>
  <Override PartName="/ppt/notesSlides/notesSlide451.xml" ContentType="application/vnd.openxmlformats-officedocument.presentationml.notesSlide+xml"/>
  <Override PartName="/ppt/notesSlides/notesSlide452.xml" ContentType="application/vnd.openxmlformats-officedocument.presentationml.notesSlide+xml"/>
  <Override PartName="/ppt/notesSlides/notesSlide453.xml" ContentType="application/vnd.openxmlformats-officedocument.presentationml.notesSlide+xml"/>
  <Override PartName="/ppt/notesSlides/notesSlide454.xml" ContentType="application/vnd.openxmlformats-officedocument.presentationml.notesSlide+xml"/>
  <Override PartName="/ppt/notesSlides/notesSlide455.xml" ContentType="application/vnd.openxmlformats-officedocument.presentationml.notesSlide+xml"/>
  <Override PartName="/ppt/notesSlides/notesSlide456.xml" ContentType="application/vnd.openxmlformats-officedocument.presentationml.notesSlide+xml"/>
  <Override PartName="/ppt/notesSlides/notesSlide457.xml" ContentType="application/vnd.openxmlformats-officedocument.presentationml.notesSlide+xml"/>
  <Override PartName="/ppt/notesSlides/notesSlide458.xml" ContentType="application/vnd.openxmlformats-officedocument.presentationml.notesSlide+xml"/>
  <Override PartName="/ppt/notesSlides/notesSlide459.xml" ContentType="application/vnd.openxmlformats-officedocument.presentationml.notesSlide+xml"/>
  <Override PartName="/ppt/notesSlides/notesSlide460.xml" ContentType="application/vnd.openxmlformats-officedocument.presentationml.notesSlide+xml"/>
  <Override PartName="/ppt/notesSlides/notesSlide461.xml" ContentType="application/vnd.openxmlformats-officedocument.presentationml.notesSlide+xml"/>
  <Override PartName="/ppt/notesSlides/notesSlide462.xml" ContentType="application/vnd.openxmlformats-officedocument.presentationml.notesSlide+xml"/>
  <Override PartName="/ppt/notesSlides/notesSlide463.xml" ContentType="application/vnd.openxmlformats-officedocument.presentationml.notesSlide+xml"/>
  <Override PartName="/ppt/notesSlides/notesSlide464.xml" ContentType="application/vnd.openxmlformats-officedocument.presentationml.notesSlide+xml"/>
  <Override PartName="/ppt/notesSlides/notesSlide465.xml" ContentType="application/vnd.openxmlformats-officedocument.presentationml.notesSlide+xml"/>
  <Override PartName="/ppt/notesSlides/notesSlide466.xml" ContentType="application/vnd.openxmlformats-officedocument.presentationml.notesSlide+xml"/>
  <Override PartName="/ppt/notesSlides/notesSlide467.xml" ContentType="application/vnd.openxmlformats-officedocument.presentationml.notesSlide+xml"/>
  <Override PartName="/ppt/notesSlides/notesSlide468.xml" ContentType="application/vnd.openxmlformats-officedocument.presentationml.notesSlide+xml"/>
  <Override PartName="/ppt/notesSlides/notesSlide469.xml" ContentType="application/vnd.openxmlformats-officedocument.presentationml.notesSlide+xml"/>
  <Override PartName="/ppt/notesSlides/notesSlide470.xml" ContentType="application/vnd.openxmlformats-officedocument.presentationml.notesSlide+xml"/>
  <Override PartName="/ppt/notesSlides/notesSlide471.xml" ContentType="application/vnd.openxmlformats-officedocument.presentationml.notesSlide+xml"/>
  <Override PartName="/ppt/notesSlides/notesSlide472.xml" ContentType="application/vnd.openxmlformats-officedocument.presentationml.notesSlide+xml"/>
  <Override PartName="/ppt/notesSlides/notesSlide473.xml" ContentType="application/vnd.openxmlformats-officedocument.presentationml.notesSlide+xml"/>
  <Override PartName="/ppt/notesSlides/notesSlide474.xml" ContentType="application/vnd.openxmlformats-officedocument.presentationml.notesSlide+xml"/>
  <Override PartName="/ppt/notesSlides/notesSlide475.xml" ContentType="application/vnd.openxmlformats-officedocument.presentationml.notesSlide+xml"/>
  <Override PartName="/ppt/notesSlides/notesSlide476.xml" ContentType="application/vnd.openxmlformats-officedocument.presentationml.notesSlide+xml"/>
  <Override PartName="/ppt/notesSlides/notesSlide477.xml" ContentType="application/vnd.openxmlformats-officedocument.presentationml.notesSlide+xml"/>
  <Override PartName="/ppt/notesSlides/notesSlide478.xml" ContentType="application/vnd.openxmlformats-officedocument.presentationml.notesSlide+xml"/>
  <Override PartName="/ppt/notesSlides/notesSlide479.xml" ContentType="application/vnd.openxmlformats-officedocument.presentationml.notesSlide+xml"/>
  <Override PartName="/ppt/notesSlides/notesSlide480.xml" ContentType="application/vnd.openxmlformats-officedocument.presentationml.notesSlide+xml"/>
  <Override PartName="/ppt/notesSlides/notesSlide481.xml" ContentType="application/vnd.openxmlformats-officedocument.presentationml.notesSlide+xml"/>
  <Override PartName="/ppt/notesSlides/notesSlide482.xml" ContentType="application/vnd.openxmlformats-officedocument.presentationml.notesSlide+xml"/>
  <Override PartName="/ppt/notesSlides/notesSlide483.xml" ContentType="application/vnd.openxmlformats-officedocument.presentationml.notesSlide+xml"/>
  <Override PartName="/ppt/notesSlides/notesSlide484.xml" ContentType="application/vnd.openxmlformats-officedocument.presentationml.notesSlide+xml"/>
  <Override PartName="/ppt/notesSlides/notesSlide485.xml" ContentType="application/vnd.openxmlformats-officedocument.presentationml.notesSlide+xml"/>
  <Override PartName="/ppt/notesSlides/notesSlide486.xml" ContentType="application/vnd.openxmlformats-officedocument.presentationml.notesSlide+xml"/>
  <Override PartName="/ppt/notesSlides/notesSlide487.xml" ContentType="application/vnd.openxmlformats-officedocument.presentationml.notesSlide+xml"/>
  <Override PartName="/ppt/notesSlides/notesSlide488.xml" ContentType="application/vnd.openxmlformats-officedocument.presentationml.notesSlide+xml"/>
  <Override PartName="/ppt/notesSlides/notesSlide489.xml" ContentType="application/vnd.openxmlformats-officedocument.presentationml.notesSlide+xml"/>
  <Override PartName="/ppt/notesSlides/notesSlide490.xml" ContentType="application/vnd.openxmlformats-officedocument.presentationml.notesSlide+xml"/>
  <Override PartName="/ppt/notesSlides/notesSlide491.xml" ContentType="application/vnd.openxmlformats-officedocument.presentationml.notesSlide+xml"/>
  <Override PartName="/ppt/notesSlides/notesSlide492.xml" ContentType="application/vnd.openxmlformats-officedocument.presentationml.notesSlide+xml"/>
  <Override PartName="/ppt/notesSlides/notesSlide493.xml" ContentType="application/vnd.openxmlformats-officedocument.presentationml.notesSlide+xml"/>
  <Override PartName="/ppt/notesSlides/notesSlide494.xml" ContentType="application/vnd.openxmlformats-officedocument.presentationml.notesSlide+xml"/>
  <Override PartName="/ppt/notesSlides/notesSlide495.xml" ContentType="application/vnd.openxmlformats-officedocument.presentationml.notesSlide+xml"/>
  <Override PartName="/ppt/notesSlides/notesSlide496.xml" ContentType="application/vnd.openxmlformats-officedocument.presentationml.notesSlide+xml"/>
  <Override PartName="/ppt/notesSlides/notesSlide4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 id="2147483709" r:id="rId6"/>
    <p:sldMasterId id="2147483721" r:id="rId7"/>
    <p:sldMasterId id="2147483735" r:id="rId8"/>
  </p:sldMasterIdLst>
  <p:notesMasterIdLst>
    <p:notesMasterId r:id="rId598"/>
  </p:notesMasterIdLst>
  <p:sldIdLst>
    <p:sldId id="348" r:id="rId9"/>
    <p:sldId id="276" r:id="rId10"/>
    <p:sldId id="360" r:id="rId11"/>
    <p:sldId id="328" r:id="rId12"/>
    <p:sldId id="333" r:id="rId13"/>
    <p:sldId id="334" r:id="rId14"/>
    <p:sldId id="342" r:id="rId15"/>
    <p:sldId id="357" r:id="rId16"/>
    <p:sldId id="343" r:id="rId17"/>
    <p:sldId id="361" r:id="rId18"/>
    <p:sldId id="374" r:id="rId19"/>
    <p:sldId id="344" r:id="rId20"/>
    <p:sldId id="358" r:id="rId21"/>
    <p:sldId id="349" r:id="rId22"/>
    <p:sldId id="350" r:id="rId23"/>
    <p:sldId id="351" r:id="rId24"/>
    <p:sldId id="368" r:id="rId25"/>
    <p:sldId id="347" r:id="rId26"/>
    <p:sldId id="327" r:id="rId27"/>
    <p:sldId id="335" r:id="rId28"/>
    <p:sldId id="325" r:id="rId29"/>
    <p:sldId id="277" r:id="rId30"/>
    <p:sldId id="336" r:id="rId31"/>
    <p:sldId id="337" r:id="rId32"/>
    <p:sldId id="338" r:id="rId33"/>
    <p:sldId id="278" r:id="rId34"/>
    <p:sldId id="324" r:id="rId35"/>
    <p:sldId id="279" r:id="rId36"/>
    <p:sldId id="364" r:id="rId37"/>
    <p:sldId id="375" r:id="rId38"/>
    <p:sldId id="280" r:id="rId39"/>
    <p:sldId id="345" r:id="rId40"/>
    <p:sldId id="281" r:id="rId41"/>
    <p:sldId id="282" r:id="rId42"/>
    <p:sldId id="326" r:id="rId43"/>
    <p:sldId id="283" r:id="rId44"/>
    <p:sldId id="346" r:id="rId45"/>
    <p:sldId id="363" r:id="rId46"/>
    <p:sldId id="284" r:id="rId47"/>
    <p:sldId id="339" r:id="rId48"/>
    <p:sldId id="340" r:id="rId49"/>
    <p:sldId id="323" r:id="rId50"/>
    <p:sldId id="316" r:id="rId51"/>
    <p:sldId id="285" r:id="rId52"/>
    <p:sldId id="365" r:id="rId53"/>
    <p:sldId id="286" r:id="rId54"/>
    <p:sldId id="352" r:id="rId55"/>
    <p:sldId id="287" r:id="rId56"/>
    <p:sldId id="288" r:id="rId57"/>
    <p:sldId id="359" r:id="rId58"/>
    <p:sldId id="317" r:id="rId59"/>
    <p:sldId id="353" r:id="rId60"/>
    <p:sldId id="289" r:id="rId61"/>
    <p:sldId id="318" r:id="rId62"/>
    <p:sldId id="354" r:id="rId63"/>
    <p:sldId id="290" r:id="rId64"/>
    <p:sldId id="291" r:id="rId65"/>
    <p:sldId id="319" r:id="rId66"/>
    <p:sldId id="292" r:id="rId67"/>
    <p:sldId id="293" r:id="rId68"/>
    <p:sldId id="294" r:id="rId69"/>
    <p:sldId id="295" r:id="rId70"/>
    <p:sldId id="370" r:id="rId71"/>
    <p:sldId id="296" r:id="rId72"/>
    <p:sldId id="297" r:id="rId73"/>
    <p:sldId id="298" r:id="rId74"/>
    <p:sldId id="355" r:id="rId75"/>
    <p:sldId id="299" r:id="rId76"/>
    <p:sldId id="369" r:id="rId77"/>
    <p:sldId id="300" r:id="rId78"/>
    <p:sldId id="301" r:id="rId79"/>
    <p:sldId id="302" r:id="rId80"/>
    <p:sldId id="320" r:id="rId81"/>
    <p:sldId id="303" r:id="rId82"/>
    <p:sldId id="304" r:id="rId83"/>
    <p:sldId id="341" r:id="rId84"/>
    <p:sldId id="371" r:id="rId85"/>
    <p:sldId id="362" r:id="rId86"/>
    <p:sldId id="321" r:id="rId87"/>
    <p:sldId id="305" r:id="rId88"/>
    <p:sldId id="322" r:id="rId89"/>
    <p:sldId id="306" r:id="rId90"/>
    <p:sldId id="366" r:id="rId91"/>
    <p:sldId id="307" r:id="rId92"/>
    <p:sldId id="367" r:id="rId93"/>
    <p:sldId id="308" r:id="rId94"/>
    <p:sldId id="309" r:id="rId95"/>
    <p:sldId id="310" r:id="rId96"/>
    <p:sldId id="356" r:id="rId97"/>
    <p:sldId id="372" r:id="rId98"/>
    <p:sldId id="373" r:id="rId99"/>
    <p:sldId id="311" r:id="rId100"/>
    <p:sldId id="312" r:id="rId101"/>
    <p:sldId id="332" r:id="rId102"/>
    <p:sldId id="331" r:id="rId103"/>
    <p:sldId id="330" r:id="rId104"/>
    <p:sldId id="329" r:id="rId105"/>
    <p:sldId id="275" r:id="rId106"/>
    <p:sldId id="376" r:id="rId107"/>
    <p:sldId id="377" r:id="rId108"/>
    <p:sldId id="378" r:id="rId109"/>
    <p:sldId id="379" r:id="rId110"/>
    <p:sldId id="380" r:id="rId111"/>
    <p:sldId id="381" r:id="rId112"/>
    <p:sldId id="382" r:id="rId113"/>
    <p:sldId id="313" r:id="rId114"/>
    <p:sldId id="314" r:id="rId115"/>
    <p:sldId id="315" r:id="rId116"/>
    <p:sldId id="383" r:id="rId117"/>
    <p:sldId id="384" r:id="rId118"/>
    <p:sldId id="385" r:id="rId119"/>
    <p:sldId id="386" r:id="rId120"/>
    <p:sldId id="387" r:id="rId121"/>
    <p:sldId id="388" r:id="rId122"/>
    <p:sldId id="389" r:id="rId123"/>
    <p:sldId id="390" r:id="rId124"/>
    <p:sldId id="391" r:id="rId125"/>
    <p:sldId id="392" r:id="rId126"/>
    <p:sldId id="393" r:id="rId127"/>
    <p:sldId id="394" r:id="rId128"/>
    <p:sldId id="395" r:id="rId129"/>
    <p:sldId id="396" r:id="rId130"/>
    <p:sldId id="397" r:id="rId131"/>
    <p:sldId id="398" r:id="rId132"/>
    <p:sldId id="399" r:id="rId133"/>
    <p:sldId id="400" r:id="rId134"/>
    <p:sldId id="401" r:id="rId135"/>
    <p:sldId id="402" r:id="rId136"/>
    <p:sldId id="403" r:id="rId137"/>
    <p:sldId id="404" r:id="rId138"/>
    <p:sldId id="405" r:id="rId139"/>
    <p:sldId id="406" r:id="rId140"/>
    <p:sldId id="407" r:id="rId141"/>
    <p:sldId id="408" r:id="rId142"/>
    <p:sldId id="409" r:id="rId143"/>
    <p:sldId id="410" r:id="rId144"/>
    <p:sldId id="411" r:id="rId145"/>
    <p:sldId id="412" r:id="rId146"/>
    <p:sldId id="413" r:id="rId147"/>
    <p:sldId id="414" r:id="rId148"/>
    <p:sldId id="415" r:id="rId149"/>
    <p:sldId id="416" r:id="rId150"/>
    <p:sldId id="417" r:id="rId151"/>
    <p:sldId id="418" r:id="rId152"/>
    <p:sldId id="419" r:id="rId153"/>
    <p:sldId id="420" r:id="rId154"/>
    <p:sldId id="421" r:id="rId155"/>
    <p:sldId id="422" r:id="rId156"/>
    <p:sldId id="423" r:id="rId157"/>
    <p:sldId id="424" r:id="rId158"/>
    <p:sldId id="425" r:id="rId159"/>
    <p:sldId id="426" r:id="rId160"/>
    <p:sldId id="427" r:id="rId161"/>
    <p:sldId id="256" r:id="rId162"/>
    <p:sldId id="428" r:id="rId163"/>
    <p:sldId id="429" r:id="rId164"/>
    <p:sldId id="430" r:id="rId165"/>
    <p:sldId id="431" r:id="rId166"/>
    <p:sldId id="432" r:id="rId167"/>
    <p:sldId id="433" r:id="rId168"/>
    <p:sldId id="434" r:id="rId169"/>
    <p:sldId id="435" r:id="rId170"/>
    <p:sldId id="436" r:id="rId171"/>
    <p:sldId id="437" r:id="rId172"/>
    <p:sldId id="438" r:id="rId173"/>
    <p:sldId id="439" r:id="rId174"/>
    <p:sldId id="440" r:id="rId175"/>
    <p:sldId id="441" r:id="rId176"/>
    <p:sldId id="442" r:id="rId177"/>
    <p:sldId id="443" r:id="rId178"/>
    <p:sldId id="444" r:id="rId179"/>
    <p:sldId id="445" r:id="rId180"/>
    <p:sldId id="446" r:id="rId181"/>
    <p:sldId id="447" r:id="rId182"/>
    <p:sldId id="448" r:id="rId183"/>
    <p:sldId id="449" r:id="rId184"/>
    <p:sldId id="450" r:id="rId185"/>
    <p:sldId id="451" r:id="rId186"/>
    <p:sldId id="452" r:id="rId187"/>
    <p:sldId id="453" r:id="rId188"/>
    <p:sldId id="454" r:id="rId189"/>
    <p:sldId id="455" r:id="rId190"/>
    <p:sldId id="456" r:id="rId191"/>
    <p:sldId id="457" r:id="rId192"/>
    <p:sldId id="458" r:id="rId193"/>
    <p:sldId id="459" r:id="rId194"/>
    <p:sldId id="460" r:id="rId195"/>
    <p:sldId id="461" r:id="rId196"/>
    <p:sldId id="462" r:id="rId197"/>
    <p:sldId id="463" r:id="rId198"/>
    <p:sldId id="464" r:id="rId199"/>
    <p:sldId id="465" r:id="rId200"/>
    <p:sldId id="466" r:id="rId201"/>
    <p:sldId id="467" r:id="rId202"/>
    <p:sldId id="468" r:id="rId203"/>
    <p:sldId id="469" r:id="rId204"/>
    <p:sldId id="470" r:id="rId205"/>
    <p:sldId id="471" r:id="rId206"/>
    <p:sldId id="472" r:id="rId207"/>
    <p:sldId id="473" r:id="rId208"/>
    <p:sldId id="474" r:id="rId209"/>
    <p:sldId id="475" r:id="rId210"/>
    <p:sldId id="476" r:id="rId211"/>
    <p:sldId id="477" r:id="rId212"/>
    <p:sldId id="478" r:id="rId213"/>
    <p:sldId id="479" r:id="rId214"/>
    <p:sldId id="480" r:id="rId215"/>
    <p:sldId id="481" r:id="rId216"/>
    <p:sldId id="482" r:id="rId217"/>
    <p:sldId id="483" r:id="rId218"/>
    <p:sldId id="484" r:id="rId219"/>
    <p:sldId id="485" r:id="rId220"/>
    <p:sldId id="486" r:id="rId221"/>
    <p:sldId id="487" r:id="rId222"/>
    <p:sldId id="488" r:id="rId223"/>
    <p:sldId id="489" r:id="rId224"/>
    <p:sldId id="490" r:id="rId225"/>
    <p:sldId id="491" r:id="rId226"/>
    <p:sldId id="492" r:id="rId227"/>
    <p:sldId id="493" r:id="rId228"/>
    <p:sldId id="494" r:id="rId229"/>
    <p:sldId id="495" r:id="rId230"/>
    <p:sldId id="496" r:id="rId231"/>
    <p:sldId id="497" r:id="rId232"/>
    <p:sldId id="498" r:id="rId233"/>
    <p:sldId id="499" r:id="rId234"/>
    <p:sldId id="500" r:id="rId235"/>
    <p:sldId id="501" r:id="rId236"/>
    <p:sldId id="502" r:id="rId237"/>
    <p:sldId id="503" r:id="rId238"/>
    <p:sldId id="504" r:id="rId239"/>
    <p:sldId id="505" r:id="rId240"/>
    <p:sldId id="506" r:id="rId241"/>
    <p:sldId id="507" r:id="rId242"/>
    <p:sldId id="508" r:id="rId243"/>
    <p:sldId id="509" r:id="rId244"/>
    <p:sldId id="510" r:id="rId245"/>
    <p:sldId id="511" r:id="rId246"/>
    <p:sldId id="512" r:id="rId247"/>
    <p:sldId id="513" r:id="rId248"/>
    <p:sldId id="514" r:id="rId249"/>
    <p:sldId id="515" r:id="rId250"/>
    <p:sldId id="516" r:id="rId251"/>
    <p:sldId id="517" r:id="rId252"/>
    <p:sldId id="518" r:id="rId253"/>
    <p:sldId id="519" r:id="rId254"/>
    <p:sldId id="520" r:id="rId255"/>
    <p:sldId id="521" r:id="rId256"/>
    <p:sldId id="522" r:id="rId257"/>
    <p:sldId id="523" r:id="rId258"/>
    <p:sldId id="524" r:id="rId259"/>
    <p:sldId id="525" r:id="rId260"/>
    <p:sldId id="526" r:id="rId261"/>
    <p:sldId id="527" r:id="rId262"/>
    <p:sldId id="528" r:id="rId263"/>
    <p:sldId id="529" r:id="rId264"/>
    <p:sldId id="530" r:id="rId265"/>
    <p:sldId id="531" r:id="rId266"/>
    <p:sldId id="532" r:id="rId267"/>
    <p:sldId id="533" r:id="rId268"/>
    <p:sldId id="534" r:id="rId269"/>
    <p:sldId id="535" r:id="rId270"/>
    <p:sldId id="536" r:id="rId271"/>
    <p:sldId id="537" r:id="rId272"/>
    <p:sldId id="538" r:id="rId273"/>
    <p:sldId id="539" r:id="rId274"/>
    <p:sldId id="540" r:id="rId275"/>
    <p:sldId id="541" r:id="rId276"/>
    <p:sldId id="542" r:id="rId277"/>
    <p:sldId id="543" r:id="rId278"/>
    <p:sldId id="544" r:id="rId279"/>
    <p:sldId id="545" r:id="rId280"/>
    <p:sldId id="546" r:id="rId281"/>
    <p:sldId id="547" r:id="rId282"/>
    <p:sldId id="548" r:id="rId283"/>
    <p:sldId id="549" r:id="rId284"/>
    <p:sldId id="550" r:id="rId285"/>
    <p:sldId id="551" r:id="rId286"/>
    <p:sldId id="552" r:id="rId287"/>
    <p:sldId id="553" r:id="rId288"/>
    <p:sldId id="554" r:id="rId289"/>
    <p:sldId id="555" r:id="rId290"/>
    <p:sldId id="556" r:id="rId291"/>
    <p:sldId id="557" r:id="rId292"/>
    <p:sldId id="558" r:id="rId293"/>
    <p:sldId id="559" r:id="rId294"/>
    <p:sldId id="560" r:id="rId295"/>
    <p:sldId id="561" r:id="rId296"/>
    <p:sldId id="562" r:id="rId297"/>
    <p:sldId id="563" r:id="rId298"/>
    <p:sldId id="564" r:id="rId299"/>
    <p:sldId id="565" r:id="rId300"/>
    <p:sldId id="566" r:id="rId301"/>
    <p:sldId id="567" r:id="rId302"/>
    <p:sldId id="568" r:id="rId303"/>
    <p:sldId id="569" r:id="rId304"/>
    <p:sldId id="570" r:id="rId305"/>
    <p:sldId id="571" r:id="rId306"/>
    <p:sldId id="572" r:id="rId307"/>
    <p:sldId id="573" r:id="rId308"/>
    <p:sldId id="574" r:id="rId309"/>
    <p:sldId id="575" r:id="rId310"/>
    <p:sldId id="576" r:id="rId311"/>
    <p:sldId id="577" r:id="rId312"/>
    <p:sldId id="578" r:id="rId313"/>
    <p:sldId id="579" r:id="rId314"/>
    <p:sldId id="580" r:id="rId315"/>
    <p:sldId id="581" r:id="rId316"/>
    <p:sldId id="582" r:id="rId317"/>
    <p:sldId id="583" r:id="rId318"/>
    <p:sldId id="584" r:id="rId319"/>
    <p:sldId id="585" r:id="rId320"/>
    <p:sldId id="586" r:id="rId321"/>
    <p:sldId id="587" r:id="rId322"/>
    <p:sldId id="588" r:id="rId323"/>
    <p:sldId id="589" r:id="rId324"/>
    <p:sldId id="590" r:id="rId325"/>
    <p:sldId id="591" r:id="rId326"/>
    <p:sldId id="592" r:id="rId327"/>
    <p:sldId id="593" r:id="rId328"/>
    <p:sldId id="594" r:id="rId329"/>
    <p:sldId id="595" r:id="rId330"/>
    <p:sldId id="596" r:id="rId331"/>
    <p:sldId id="597" r:id="rId332"/>
    <p:sldId id="598" r:id="rId333"/>
    <p:sldId id="599" r:id="rId334"/>
    <p:sldId id="600" r:id="rId335"/>
    <p:sldId id="601" r:id="rId336"/>
    <p:sldId id="602" r:id="rId337"/>
    <p:sldId id="603" r:id="rId338"/>
    <p:sldId id="604" r:id="rId339"/>
    <p:sldId id="605" r:id="rId340"/>
    <p:sldId id="606" r:id="rId341"/>
    <p:sldId id="607" r:id="rId342"/>
    <p:sldId id="608" r:id="rId343"/>
    <p:sldId id="609" r:id="rId344"/>
    <p:sldId id="610" r:id="rId345"/>
    <p:sldId id="611" r:id="rId346"/>
    <p:sldId id="612" r:id="rId347"/>
    <p:sldId id="613" r:id="rId348"/>
    <p:sldId id="614" r:id="rId349"/>
    <p:sldId id="615" r:id="rId350"/>
    <p:sldId id="616" r:id="rId351"/>
    <p:sldId id="617" r:id="rId352"/>
    <p:sldId id="618" r:id="rId353"/>
    <p:sldId id="619" r:id="rId354"/>
    <p:sldId id="620" r:id="rId355"/>
    <p:sldId id="621" r:id="rId356"/>
    <p:sldId id="622" r:id="rId357"/>
    <p:sldId id="623" r:id="rId358"/>
    <p:sldId id="624" r:id="rId359"/>
    <p:sldId id="625" r:id="rId360"/>
    <p:sldId id="626" r:id="rId361"/>
    <p:sldId id="627" r:id="rId362"/>
    <p:sldId id="628" r:id="rId363"/>
    <p:sldId id="629" r:id="rId364"/>
    <p:sldId id="630" r:id="rId365"/>
    <p:sldId id="631" r:id="rId366"/>
    <p:sldId id="632" r:id="rId367"/>
    <p:sldId id="633" r:id="rId368"/>
    <p:sldId id="634" r:id="rId369"/>
    <p:sldId id="635" r:id="rId370"/>
    <p:sldId id="636" r:id="rId371"/>
    <p:sldId id="637" r:id="rId372"/>
    <p:sldId id="638" r:id="rId373"/>
    <p:sldId id="639" r:id="rId374"/>
    <p:sldId id="640" r:id="rId375"/>
    <p:sldId id="641" r:id="rId376"/>
    <p:sldId id="642" r:id="rId377"/>
    <p:sldId id="643" r:id="rId378"/>
    <p:sldId id="644" r:id="rId379"/>
    <p:sldId id="645" r:id="rId380"/>
    <p:sldId id="646" r:id="rId381"/>
    <p:sldId id="647" r:id="rId382"/>
    <p:sldId id="648" r:id="rId383"/>
    <p:sldId id="649" r:id="rId384"/>
    <p:sldId id="650" r:id="rId385"/>
    <p:sldId id="651" r:id="rId386"/>
    <p:sldId id="652" r:id="rId387"/>
    <p:sldId id="653" r:id="rId388"/>
    <p:sldId id="654" r:id="rId389"/>
    <p:sldId id="655" r:id="rId390"/>
    <p:sldId id="656" r:id="rId391"/>
    <p:sldId id="657" r:id="rId392"/>
    <p:sldId id="658" r:id="rId393"/>
    <p:sldId id="659" r:id="rId394"/>
    <p:sldId id="660" r:id="rId395"/>
    <p:sldId id="661" r:id="rId396"/>
    <p:sldId id="662" r:id="rId397"/>
    <p:sldId id="663" r:id="rId398"/>
    <p:sldId id="664" r:id="rId399"/>
    <p:sldId id="665" r:id="rId400"/>
    <p:sldId id="666" r:id="rId401"/>
    <p:sldId id="667" r:id="rId402"/>
    <p:sldId id="668" r:id="rId403"/>
    <p:sldId id="669" r:id="rId404"/>
    <p:sldId id="670" r:id="rId405"/>
    <p:sldId id="671" r:id="rId406"/>
    <p:sldId id="672" r:id="rId407"/>
    <p:sldId id="673" r:id="rId408"/>
    <p:sldId id="674" r:id="rId409"/>
    <p:sldId id="675" r:id="rId410"/>
    <p:sldId id="676" r:id="rId411"/>
    <p:sldId id="677" r:id="rId412"/>
    <p:sldId id="678" r:id="rId413"/>
    <p:sldId id="679" r:id="rId414"/>
    <p:sldId id="680" r:id="rId415"/>
    <p:sldId id="681" r:id="rId416"/>
    <p:sldId id="682" r:id="rId417"/>
    <p:sldId id="683" r:id="rId418"/>
    <p:sldId id="684" r:id="rId419"/>
    <p:sldId id="685" r:id="rId420"/>
    <p:sldId id="686" r:id="rId421"/>
    <p:sldId id="687" r:id="rId422"/>
    <p:sldId id="688" r:id="rId423"/>
    <p:sldId id="689" r:id="rId424"/>
    <p:sldId id="690" r:id="rId425"/>
    <p:sldId id="691" r:id="rId426"/>
    <p:sldId id="692" r:id="rId427"/>
    <p:sldId id="693" r:id="rId428"/>
    <p:sldId id="694" r:id="rId429"/>
    <p:sldId id="695" r:id="rId430"/>
    <p:sldId id="696" r:id="rId431"/>
    <p:sldId id="697" r:id="rId432"/>
    <p:sldId id="698" r:id="rId433"/>
    <p:sldId id="699" r:id="rId434"/>
    <p:sldId id="700" r:id="rId435"/>
    <p:sldId id="701" r:id="rId436"/>
    <p:sldId id="702" r:id="rId437"/>
    <p:sldId id="703" r:id="rId438"/>
    <p:sldId id="704" r:id="rId439"/>
    <p:sldId id="705" r:id="rId440"/>
    <p:sldId id="706" r:id="rId441"/>
    <p:sldId id="707" r:id="rId442"/>
    <p:sldId id="708" r:id="rId443"/>
    <p:sldId id="709" r:id="rId444"/>
    <p:sldId id="710" r:id="rId445"/>
    <p:sldId id="711" r:id="rId446"/>
    <p:sldId id="712" r:id="rId447"/>
    <p:sldId id="713" r:id="rId448"/>
    <p:sldId id="714" r:id="rId449"/>
    <p:sldId id="715" r:id="rId450"/>
    <p:sldId id="716" r:id="rId451"/>
    <p:sldId id="717" r:id="rId452"/>
    <p:sldId id="718" r:id="rId453"/>
    <p:sldId id="719" r:id="rId454"/>
    <p:sldId id="720" r:id="rId455"/>
    <p:sldId id="721" r:id="rId456"/>
    <p:sldId id="722" r:id="rId457"/>
    <p:sldId id="723" r:id="rId458"/>
    <p:sldId id="724" r:id="rId459"/>
    <p:sldId id="725" r:id="rId460"/>
    <p:sldId id="726" r:id="rId461"/>
    <p:sldId id="727" r:id="rId462"/>
    <p:sldId id="728" r:id="rId463"/>
    <p:sldId id="729" r:id="rId464"/>
    <p:sldId id="730" r:id="rId465"/>
    <p:sldId id="731" r:id="rId466"/>
    <p:sldId id="732" r:id="rId467"/>
    <p:sldId id="733" r:id="rId468"/>
    <p:sldId id="734" r:id="rId469"/>
    <p:sldId id="735" r:id="rId470"/>
    <p:sldId id="736" r:id="rId471"/>
    <p:sldId id="737" r:id="rId472"/>
    <p:sldId id="738" r:id="rId473"/>
    <p:sldId id="739" r:id="rId474"/>
    <p:sldId id="740" r:id="rId475"/>
    <p:sldId id="741" r:id="rId476"/>
    <p:sldId id="742" r:id="rId477"/>
    <p:sldId id="743" r:id="rId478"/>
    <p:sldId id="744" r:id="rId479"/>
    <p:sldId id="745" r:id="rId480"/>
    <p:sldId id="746" r:id="rId481"/>
    <p:sldId id="747" r:id="rId482"/>
    <p:sldId id="748" r:id="rId483"/>
    <p:sldId id="749" r:id="rId484"/>
    <p:sldId id="750" r:id="rId485"/>
    <p:sldId id="751" r:id="rId486"/>
    <p:sldId id="752" r:id="rId487"/>
    <p:sldId id="753" r:id="rId488"/>
    <p:sldId id="754" r:id="rId489"/>
    <p:sldId id="755" r:id="rId490"/>
    <p:sldId id="756" r:id="rId491"/>
    <p:sldId id="757" r:id="rId492"/>
    <p:sldId id="758" r:id="rId493"/>
    <p:sldId id="759" r:id="rId494"/>
    <p:sldId id="760" r:id="rId495"/>
    <p:sldId id="761" r:id="rId496"/>
    <p:sldId id="762" r:id="rId497"/>
    <p:sldId id="763" r:id="rId498"/>
    <p:sldId id="764" r:id="rId499"/>
    <p:sldId id="765" r:id="rId500"/>
    <p:sldId id="766" r:id="rId501"/>
    <p:sldId id="767" r:id="rId502"/>
    <p:sldId id="768" r:id="rId503"/>
    <p:sldId id="769" r:id="rId504"/>
    <p:sldId id="770" r:id="rId505"/>
    <p:sldId id="771" r:id="rId506"/>
    <p:sldId id="772" r:id="rId507"/>
    <p:sldId id="773" r:id="rId508"/>
    <p:sldId id="774" r:id="rId509"/>
    <p:sldId id="775" r:id="rId510"/>
    <p:sldId id="834" r:id="rId511"/>
    <p:sldId id="835" r:id="rId512"/>
    <p:sldId id="836" r:id="rId513"/>
    <p:sldId id="837" r:id="rId514"/>
    <p:sldId id="838" r:id="rId515"/>
    <p:sldId id="839" r:id="rId516"/>
    <p:sldId id="840" r:id="rId517"/>
    <p:sldId id="841" r:id="rId518"/>
    <p:sldId id="842" r:id="rId519"/>
    <p:sldId id="843" r:id="rId520"/>
    <p:sldId id="844" r:id="rId521"/>
    <p:sldId id="845" r:id="rId522"/>
    <p:sldId id="846" r:id="rId523"/>
    <p:sldId id="847" r:id="rId524"/>
    <p:sldId id="848" r:id="rId525"/>
    <p:sldId id="849" r:id="rId526"/>
    <p:sldId id="850" r:id="rId527"/>
    <p:sldId id="851" r:id="rId528"/>
    <p:sldId id="852" r:id="rId529"/>
    <p:sldId id="853" r:id="rId530"/>
    <p:sldId id="854" r:id="rId531"/>
    <p:sldId id="855" r:id="rId532"/>
    <p:sldId id="856" r:id="rId533"/>
    <p:sldId id="857" r:id="rId534"/>
    <p:sldId id="858" r:id="rId535"/>
    <p:sldId id="859" r:id="rId536"/>
    <p:sldId id="860" r:id="rId537"/>
    <p:sldId id="861" r:id="rId538"/>
    <p:sldId id="862" r:id="rId539"/>
    <p:sldId id="776" r:id="rId540"/>
    <p:sldId id="777" r:id="rId541"/>
    <p:sldId id="778" r:id="rId542"/>
    <p:sldId id="779" r:id="rId543"/>
    <p:sldId id="780" r:id="rId544"/>
    <p:sldId id="781" r:id="rId545"/>
    <p:sldId id="782" r:id="rId546"/>
    <p:sldId id="783" r:id="rId547"/>
    <p:sldId id="784" r:id="rId548"/>
    <p:sldId id="785" r:id="rId549"/>
    <p:sldId id="786" r:id="rId550"/>
    <p:sldId id="787" r:id="rId551"/>
    <p:sldId id="788" r:id="rId552"/>
    <p:sldId id="789" r:id="rId553"/>
    <p:sldId id="790" r:id="rId554"/>
    <p:sldId id="791" r:id="rId555"/>
    <p:sldId id="792" r:id="rId556"/>
    <p:sldId id="793" r:id="rId557"/>
    <p:sldId id="794" r:id="rId558"/>
    <p:sldId id="795" r:id="rId559"/>
    <p:sldId id="796" r:id="rId560"/>
    <p:sldId id="797" r:id="rId561"/>
    <p:sldId id="798" r:id="rId562"/>
    <p:sldId id="799" r:id="rId563"/>
    <p:sldId id="800" r:id="rId564"/>
    <p:sldId id="801" r:id="rId565"/>
    <p:sldId id="802" r:id="rId566"/>
    <p:sldId id="803" r:id="rId567"/>
    <p:sldId id="804" r:id="rId568"/>
    <p:sldId id="805" r:id="rId569"/>
    <p:sldId id="806" r:id="rId570"/>
    <p:sldId id="807" r:id="rId571"/>
    <p:sldId id="808" r:id="rId572"/>
    <p:sldId id="809" r:id="rId573"/>
    <p:sldId id="810" r:id="rId574"/>
    <p:sldId id="811" r:id="rId575"/>
    <p:sldId id="812" r:id="rId576"/>
    <p:sldId id="813" r:id="rId577"/>
    <p:sldId id="814" r:id="rId578"/>
    <p:sldId id="815" r:id="rId579"/>
    <p:sldId id="816" r:id="rId580"/>
    <p:sldId id="817" r:id="rId581"/>
    <p:sldId id="818" r:id="rId582"/>
    <p:sldId id="819" r:id="rId583"/>
    <p:sldId id="820" r:id="rId584"/>
    <p:sldId id="821" r:id="rId585"/>
    <p:sldId id="822" r:id="rId586"/>
    <p:sldId id="823" r:id="rId587"/>
    <p:sldId id="824" r:id="rId588"/>
    <p:sldId id="825" r:id="rId589"/>
    <p:sldId id="826" r:id="rId590"/>
    <p:sldId id="827" r:id="rId591"/>
    <p:sldId id="828" r:id="rId592"/>
    <p:sldId id="829" r:id="rId593"/>
    <p:sldId id="830" r:id="rId594"/>
    <p:sldId id="831" r:id="rId595"/>
    <p:sldId id="832" r:id="rId596"/>
    <p:sldId id="833" r:id="rId59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99" Type="http://schemas.openxmlformats.org/officeDocument/2006/relationships/slide" Target="slides/slide291.xml"/><Relationship Id="rId21" Type="http://schemas.openxmlformats.org/officeDocument/2006/relationships/slide" Target="slides/slide13.xml"/><Relationship Id="rId63" Type="http://schemas.openxmlformats.org/officeDocument/2006/relationships/slide" Target="slides/slide55.xml"/><Relationship Id="rId159" Type="http://schemas.openxmlformats.org/officeDocument/2006/relationships/slide" Target="slides/slide151.xml"/><Relationship Id="rId324" Type="http://schemas.openxmlformats.org/officeDocument/2006/relationships/slide" Target="slides/slide316.xml"/><Relationship Id="rId366" Type="http://schemas.openxmlformats.org/officeDocument/2006/relationships/slide" Target="slides/slide358.xml"/><Relationship Id="rId531" Type="http://schemas.openxmlformats.org/officeDocument/2006/relationships/slide" Target="slides/slide523.xml"/><Relationship Id="rId573" Type="http://schemas.openxmlformats.org/officeDocument/2006/relationships/slide" Target="slides/slide565.xml"/><Relationship Id="rId170" Type="http://schemas.openxmlformats.org/officeDocument/2006/relationships/slide" Target="slides/slide162.xml"/><Relationship Id="rId226" Type="http://schemas.openxmlformats.org/officeDocument/2006/relationships/slide" Target="slides/slide218.xml"/><Relationship Id="rId433" Type="http://schemas.openxmlformats.org/officeDocument/2006/relationships/slide" Target="slides/slide425.xml"/><Relationship Id="rId268" Type="http://schemas.openxmlformats.org/officeDocument/2006/relationships/slide" Target="slides/slide260.xml"/><Relationship Id="rId475" Type="http://schemas.openxmlformats.org/officeDocument/2006/relationships/slide" Target="slides/slide467.xml"/><Relationship Id="rId32" Type="http://schemas.openxmlformats.org/officeDocument/2006/relationships/slide" Target="slides/slide24.xml"/><Relationship Id="rId74" Type="http://schemas.openxmlformats.org/officeDocument/2006/relationships/slide" Target="slides/slide66.xml"/><Relationship Id="rId128" Type="http://schemas.openxmlformats.org/officeDocument/2006/relationships/slide" Target="slides/slide120.xml"/><Relationship Id="rId335" Type="http://schemas.openxmlformats.org/officeDocument/2006/relationships/slide" Target="slides/slide327.xml"/><Relationship Id="rId377" Type="http://schemas.openxmlformats.org/officeDocument/2006/relationships/slide" Target="slides/slide369.xml"/><Relationship Id="rId500" Type="http://schemas.openxmlformats.org/officeDocument/2006/relationships/slide" Target="slides/slide492.xml"/><Relationship Id="rId542" Type="http://schemas.openxmlformats.org/officeDocument/2006/relationships/slide" Target="slides/slide534.xml"/><Relationship Id="rId584" Type="http://schemas.openxmlformats.org/officeDocument/2006/relationships/slide" Target="slides/slide576.xml"/><Relationship Id="rId5" Type="http://schemas.openxmlformats.org/officeDocument/2006/relationships/slideMaster" Target="slideMasters/slideMaster5.xml"/><Relationship Id="rId181" Type="http://schemas.openxmlformats.org/officeDocument/2006/relationships/slide" Target="slides/slide173.xml"/><Relationship Id="rId237" Type="http://schemas.openxmlformats.org/officeDocument/2006/relationships/slide" Target="slides/slide229.xml"/><Relationship Id="rId402" Type="http://schemas.openxmlformats.org/officeDocument/2006/relationships/slide" Target="slides/slide394.xml"/><Relationship Id="rId279" Type="http://schemas.openxmlformats.org/officeDocument/2006/relationships/slide" Target="slides/slide271.xml"/><Relationship Id="rId444" Type="http://schemas.openxmlformats.org/officeDocument/2006/relationships/slide" Target="slides/slide436.xml"/><Relationship Id="rId486" Type="http://schemas.openxmlformats.org/officeDocument/2006/relationships/slide" Target="slides/slide478.xml"/><Relationship Id="rId43" Type="http://schemas.openxmlformats.org/officeDocument/2006/relationships/slide" Target="slides/slide35.xml"/><Relationship Id="rId139" Type="http://schemas.openxmlformats.org/officeDocument/2006/relationships/slide" Target="slides/slide131.xml"/><Relationship Id="rId290" Type="http://schemas.openxmlformats.org/officeDocument/2006/relationships/slide" Target="slides/slide282.xml"/><Relationship Id="rId304" Type="http://schemas.openxmlformats.org/officeDocument/2006/relationships/slide" Target="slides/slide296.xml"/><Relationship Id="rId346" Type="http://schemas.openxmlformats.org/officeDocument/2006/relationships/slide" Target="slides/slide338.xml"/><Relationship Id="rId388" Type="http://schemas.openxmlformats.org/officeDocument/2006/relationships/slide" Target="slides/slide380.xml"/><Relationship Id="rId511" Type="http://schemas.openxmlformats.org/officeDocument/2006/relationships/slide" Target="slides/slide503.xml"/><Relationship Id="rId553" Type="http://schemas.openxmlformats.org/officeDocument/2006/relationships/slide" Target="slides/slide545.xml"/><Relationship Id="rId85" Type="http://schemas.openxmlformats.org/officeDocument/2006/relationships/slide" Target="slides/slide77.xml"/><Relationship Id="rId150" Type="http://schemas.openxmlformats.org/officeDocument/2006/relationships/slide" Target="slides/slide142.xml"/><Relationship Id="rId192" Type="http://schemas.openxmlformats.org/officeDocument/2006/relationships/slide" Target="slides/slide184.xml"/><Relationship Id="rId206" Type="http://schemas.openxmlformats.org/officeDocument/2006/relationships/slide" Target="slides/slide198.xml"/><Relationship Id="rId413" Type="http://schemas.openxmlformats.org/officeDocument/2006/relationships/slide" Target="slides/slide405.xml"/><Relationship Id="rId595" Type="http://schemas.openxmlformats.org/officeDocument/2006/relationships/slide" Target="slides/slide587.xml"/><Relationship Id="rId248" Type="http://schemas.openxmlformats.org/officeDocument/2006/relationships/slide" Target="slides/slide240.xml"/><Relationship Id="rId455" Type="http://schemas.openxmlformats.org/officeDocument/2006/relationships/slide" Target="slides/slide447.xml"/><Relationship Id="rId497" Type="http://schemas.openxmlformats.org/officeDocument/2006/relationships/slide" Target="slides/slide489.xml"/><Relationship Id="rId12" Type="http://schemas.openxmlformats.org/officeDocument/2006/relationships/slide" Target="slides/slide4.xml"/><Relationship Id="rId108" Type="http://schemas.openxmlformats.org/officeDocument/2006/relationships/slide" Target="slides/slide100.xml"/><Relationship Id="rId315" Type="http://schemas.openxmlformats.org/officeDocument/2006/relationships/slide" Target="slides/slide307.xml"/><Relationship Id="rId357" Type="http://schemas.openxmlformats.org/officeDocument/2006/relationships/slide" Target="slides/slide349.xml"/><Relationship Id="rId522" Type="http://schemas.openxmlformats.org/officeDocument/2006/relationships/slide" Target="slides/slide514.xml"/><Relationship Id="rId54" Type="http://schemas.openxmlformats.org/officeDocument/2006/relationships/slide" Target="slides/slide46.xml"/><Relationship Id="rId96" Type="http://schemas.openxmlformats.org/officeDocument/2006/relationships/slide" Target="slides/slide88.xml"/><Relationship Id="rId161" Type="http://schemas.openxmlformats.org/officeDocument/2006/relationships/slide" Target="slides/slide153.xml"/><Relationship Id="rId217" Type="http://schemas.openxmlformats.org/officeDocument/2006/relationships/slide" Target="slides/slide209.xml"/><Relationship Id="rId399" Type="http://schemas.openxmlformats.org/officeDocument/2006/relationships/slide" Target="slides/slide391.xml"/><Relationship Id="rId564" Type="http://schemas.openxmlformats.org/officeDocument/2006/relationships/slide" Target="slides/slide556.xml"/><Relationship Id="rId259" Type="http://schemas.openxmlformats.org/officeDocument/2006/relationships/slide" Target="slides/slide251.xml"/><Relationship Id="rId424" Type="http://schemas.openxmlformats.org/officeDocument/2006/relationships/slide" Target="slides/slide416.xml"/><Relationship Id="rId466" Type="http://schemas.openxmlformats.org/officeDocument/2006/relationships/slide" Target="slides/slide458.xml"/><Relationship Id="rId23" Type="http://schemas.openxmlformats.org/officeDocument/2006/relationships/slide" Target="slides/slide15.xml"/><Relationship Id="rId119" Type="http://schemas.openxmlformats.org/officeDocument/2006/relationships/slide" Target="slides/slide111.xml"/><Relationship Id="rId270" Type="http://schemas.openxmlformats.org/officeDocument/2006/relationships/slide" Target="slides/slide262.xml"/><Relationship Id="rId326" Type="http://schemas.openxmlformats.org/officeDocument/2006/relationships/slide" Target="slides/slide318.xml"/><Relationship Id="rId533" Type="http://schemas.openxmlformats.org/officeDocument/2006/relationships/slide" Target="slides/slide525.xml"/><Relationship Id="rId65" Type="http://schemas.openxmlformats.org/officeDocument/2006/relationships/slide" Target="slides/slide57.xml"/><Relationship Id="rId130" Type="http://schemas.openxmlformats.org/officeDocument/2006/relationships/slide" Target="slides/slide122.xml"/><Relationship Id="rId368" Type="http://schemas.openxmlformats.org/officeDocument/2006/relationships/slide" Target="slides/slide360.xml"/><Relationship Id="rId575" Type="http://schemas.openxmlformats.org/officeDocument/2006/relationships/slide" Target="slides/slide567.xml"/><Relationship Id="rId172" Type="http://schemas.openxmlformats.org/officeDocument/2006/relationships/slide" Target="slides/slide164.xml"/><Relationship Id="rId228" Type="http://schemas.openxmlformats.org/officeDocument/2006/relationships/slide" Target="slides/slide220.xml"/><Relationship Id="rId435" Type="http://schemas.openxmlformats.org/officeDocument/2006/relationships/slide" Target="slides/slide427.xml"/><Relationship Id="rId477" Type="http://schemas.openxmlformats.org/officeDocument/2006/relationships/slide" Target="slides/slide469.xml"/><Relationship Id="rId600" Type="http://schemas.openxmlformats.org/officeDocument/2006/relationships/viewProps" Target="viewProps.xml"/><Relationship Id="rId281" Type="http://schemas.openxmlformats.org/officeDocument/2006/relationships/slide" Target="slides/slide273.xml"/><Relationship Id="rId337" Type="http://schemas.openxmlformats.org/officeDocument/2006/relationships/slide" Target="slides/slide329.xml"/><Relationship Id="rId502" Type="http://schemas.openxmlformats.org/officeDocument/2006/relationships/slide" Target="slides/slide494.xml"/><Relationship Id="rId34" Type="http://schemas.openxmlformats.org/officeDocument/2006/relationships/slide" Target="slides/slide26.xml"/><Relationship Id="rId76" Type="http://schemas.openxmlformats.org/officeDocument/2006/relationships/slide" Target="slides/slide68.xml"/><Relationship Id="rId141" Type="http://schemas.openxmlformats.org/officeDocument/2006/relationships/slide" Target="slides/slide133.xml"/><Relationship Id="rId379" Type="http://schemas.openxmlformats.org/officeDocument/2006/relationships/slide" Target="slides/slide371.xml"/><Relationship Id="rId544" Type="http://schemas.openxmlformats.org/officeDocument/2006/relationships/slide" Target="slides/slide536.xml"/><Relationship Id="rId586" Type="http://schemas.openxmlformats.org/officeDocument/2006/relationships/slide" Target="slides/slide578.xml"/><Relationship Id="rId7" Type="http://schemas.openxmlformats.org/officeDocument/2006/relationships/slideMaster" Target="slideMasters/slideMaster7.xml"/><Relationship Id="rId183" Type="http://schemas.openxmlformats.org/officeDocument/2006/relationships/slide" Target="slides/slide175.xml"/><Relationship Id="rId239" Type="http://schemas.openxmlformats.org/officeDocument/2006/relationships/slide" Target="slides/slide231.xml"/><Relationship Id="rId390" Type="http://schemas.openxmlformats.org/officeDocument/2006/relationships/slide" Target="slides/slide382.xml"/><Relationship Id="rId404" Type="http://schemas.openxmlformats.org/officeDocument/2006/relationships/slide" Target="slides/slide396.xml"/><Relationship Id="rId446" Type="http://schemas.openxmlformats.org/officeDocument/2006/relationships/slide" Target="slides/slide438.xml"/><Relationship Id="rId250" Type="http://schemas.openxmlformats.org/officeDocument/2006/relationships/slide" Target="slides/slide242.xml"/><Relationship Id="rId292" Type="http://schemas.openxmlformats.org/officeDocument/2006/relationships/slide" Target="slides/slide284.xml"/><Relationship Id="rId306" Type="http://schemas.openxmlformats.org/officeDocument/2006/relationships/slide" Target="slides/slide298.xml"/><Relationship Id="rId488" Type="http://schemas.openxmlformats.org/officeDocument/2006/relationships/slide" Target="slides/slide480.xml"/><Relationship Id="rId45" Type="http://schemas.openxmlformats.org/officeDocument/2006/relationships/slide" Target="slides/slide37.xml"/><Relationship Id="rId87" Type="http://schemas.openxmlformats.org/officeDocument/2006/relationships/slide" Target="slides/slide79.xml"/><Relationship Id="rId110" Type="http://schemas.openxmlformats.org/officeDocument/2006/relationships/slide" Target="slides/slide102.xml"/><Relationship Id="rId348" Type="http://schemas.openxmlformats.org/officeDocument/2006/relationships/slide" Target="slides/slide340.xml"/><Relationship Id="rId513" Type="http://schemas.openxmlformats.org/officeDocument/2006/relationships/slide" Target="slides/slide505.xml"/><Relationship Id="rId555" Type="http://schemas.openxmlformats.org/officeDocument/2006/relationships/slide" Target="slides/slide547.xml"/><Relationship Id="rId597" Type="http://schemas.openxmlformats.org/officeDocument/2006/relationships/slide" Target="slides/slide589.xml"/><Relationship Id="rId152" Type="http://schemas.openxmlformats.org/officeDocument/2006/relationships/slide" Target="slides/slide144.xml"/><Relationship Id="rId194" Type="http://schemas.openxmlformats.org/officeDocument/2006/relationships/slide" Target="slides/slide186.xml"/><Relationship Id="rId208" Type="http://schemas.openxmlformats.org/officeDocument/2006/relationships/slide" Target="slides/slide200.xml"/><Relationship Id="rId415" Type="http://schemas.openxmlformats.org/officeDocument/2006/relationships/slide" Target="slides/slide407.xml"/><Relationship Id="rId457" Type="http://schemas.openxmlformats.org/officeDocument/2006/relationships/slide" Target="slides/slide449.xml"/><Relationship Id="rId261" Type="http://schemas.openxmlformats.org/officeDocument/2006/relationships/slide" Target="slides/slide253.xml"/><Relationship Id="rId499" Type="http://schemas.openxmlformats.org/officeDocument/2006/relationships/slide" Target="slides/slide491.xml"/><Relationship Id="rId14" Type="http://schemas.openxmlformats.org/officeDocument/2006/relationships/slide" Target="slides/slide6.xml"/><Relationship Id="rId56" Type="http://schemas.openxmlformats.org/officeDocument/2006/relationships/slide" Target="slides/slide48.xml"/><Relationship Id="rId317" Type="http://schemas.openxmlformats.org/officeDocument/2006/relationships/slide" Target="slides/slide309.xml"/><Relationship Id="rId359" Type="http://schemas.openxmlformats.org/officeDocument/2006/relationships/slide" Target="slides/slide351.xml"/><Relationship Id="rId524" Type="http://schemas.openxmlformats.org/officeDocument/2006/relationships/slide" Target="slides/slide516.xml"/><Relationship Id="rId566" Type="http://schemas.openxmlformats.org/officeDocument/2006/relationships/slide" Target="slides/slide558.xml"/><Relationship Id="rId98" Type="http://schemas.openxmlformats.org/officeDocument/2006/relationships/slide" Target="slides/slide90.xml"/><Relationship Id="rId121" Type="http://schemas.openxmlformats.org/officeDocument/2006/relationships/slide" Target="slides/slide113.xml"/><Relationship Id="rId163" Type="http://schemas.openxmlformats.org/officeDocument/2006/relationships/slide" Target="slides/slide155.xml"/><Relationship Id="rId219" Type="http://schemas.openxmlformats.org/officeDocument/2006/relationships/slide" Target="slides/slide211.xml"/><Relationship Id="rId370" Type="http://schemas.openxmlformats.org/officeDocument/2006/relationships/slide" Target="slides/slide362.xml"/><Relationship Id="rId426" Type="http://schemas.openxmlformats.org/officeDocument/2006/relationships/slide" Target="slides/slide418.xml"/><Relationship Id="rId230" Type="http://schemas.openxmlformats.org/officeDocument/2006/relationships/slide" Target="slides/slide222.xml"/><Relationship Id="rId468" Type="http://schemas.openxmlformats.org/officeDocument/2006/relationships/slide" Target="slides/slide460.xml"/><Relationship Id="rId25" Type="http://schemas.openxmlformats.org/officeDocument/2006/relationships/slide" Target="slides/slide17.xml"/><Relationship Id="rId67" Type="http://schemas.openxmlformats.org/officeDocument/2006/relationships/slide" Target="slides/slide59.xml"/><Relationship Id="rId272" Type="http://schemas.openxmlformats.org/officeDocument/2006/relationships/slide" Target="slides/slide264.xml"/><Relationship Id="rId328" Type="http://schemas.openxmlformats.org/officeDocument/2006/relationships/slide" Target="slides/slide320.xml"/><Relationship Id="rId535" Type="http://schemas.openxmlformats.org/officeDocument/2006/relationships/slide" Target="slides/slide527.xml"/><Relationship Id="rId577" Type="http://schemas.openxmlformats.org/officeDocument/2006/relationships/slide" Target="slides/slide569.xml"/><Relationship Id="rId132" Type="http://schemas.openxmlformats.org/officeDocument/2006/relationships/slide" Target="slides/slide124.xml"/><Relationship Id="rId174" Type="http://schemas.openxmlformats.org/officeDocument/2006/relationships/slide" Target="slides/slide166.xml"/><Relationship Id="rId381" Type="http://schemas.openxmlformats.org/officeDocument/2006/relationships/slide" Target="slides/slide373.xml"/><Relationship Id="rId602" Type="http://schemas.openxmlformats.org/officeDocument/2006/relationships/tableStyles" Target="tableStyles.xml"/><Relationship Id="rId241" Type="http://schemas.openxmlformats.org/officeDocument/2006/relationships/slide" Target="slides/slide233.xml"/><Relationship Id="rId437" Type="http://schemas.openxmlformats.org/officeDocument/2006/relationships/slide" Target="slides/slide429.xml"/><Relationship Id="rId479" Type="http://schemas.openxmlformats.org/officeDocument/2006/relationships/slide" Target="slides/slide471.xml"/><Relationship Id="rId36" Type="http://schemas.openxmlformats.org/officeDocument/2006/relationships/slide" Target="slides/slide28.xml"/><Relationship Id="rId283" Type="http://schemas.openxmlformats.org/officeDocument/2006/relationships/slide" Target="slides/slide275.xml"/><Relationship Id="rId339" Type="http://schemas.openxmlformats.org/officeDocument/2006/relationships/slide" Target="slides/slide331.xml"/><Relationship Id="rId490" Type="http://schemas.openxmlformats.org/officeDocument/2006/relationships/slide" Target="slides/slide482.xml"/><Relationship Id="rId504" Type="http://schemas.openxmlformats.org/officeDocument/2006/relationships/slide" Target="slides/slide496.xml"/><Relationship Id="rId546" Type="http://schemas.openxmlformats.org/officeDocument/2006/relationships/slide" Target="slides/slide538.xml"/><Relationship Id="rId78" Type="http://schemas.openxmlformats.org/officeDocument/2006/relationships/slide" Target="slides/slide70.xml"/><Relationship Id="rId101" Type="http://schemas.openxmlformats.org/officeDocument/2006/relationships/slide" Target="slides/slide93.xml"/><Relationship Id="rId143" Type="http://schemas.openxmlformats.org/officeDocument/2006/relationships/slide" Target="slides/slide135.xml"/><Relationship Id="rId185" Type="http://schemas.openxmlformats.org/officeDocument/2006/relationships/slide" Target="slides/slide177.xml"/><Relationship Id="rId350" Type="http://schemas.openxmlformats.org/officeDocument/2006/relationships/slide" Target="slides/slide342.xml"/><Relationship Id="rId406" Type="http://schemas.openxmlformats.org/officeDocument/2006/relationships/slide" Target="slides/slide398.xml"/><Relationship Id="rId588" Type="http://schemas.openxmlformats.org/officeDocument/2006/relationships/slide" Target="slides/slide580.xml"/><Relationship Id="rId9" Type="http://schemas.openxmlformats.org/officeDocument/2006/relationships/slide" Target="slides/slide1.xml"/><Relationship Id="rId210" Type="http://schemas.openxmlformats.org/officeDocument/2006/relationships/slide" Target="slides/slide202.xml"/><Relationship Id="rId392" Type="http://schemas.openxmlformats.org/officeDocument/2006/relationships/slide" Target="slides/slide384.xml"/><Relationship Id="rId448" Type="http://schemas.openxmlformats.org/officeDocument/2006/relationships/slide" Target="slides/slide440.xml"/><Relationship Id="rId252" Type="http://schemas.openxmlformats.org/officeDocument/2006/relationships/slide" Target="slides/slide244.xml"/><Relationship Id="rId294" Type="http://schemas.openxmlformats.org/officeDocument/2006/relationships/slide" Target="slides/slide286.xml"/><Relationship Id="rId308" Type="http://schemas.openxmlformats.org/officeDocument/2006/relationships/slide" Target="slides/slide300.xml"/><Relationship Id="rId515" Type="http://schemas.openxmlformats.org/officeDocument/2006/relationships/slide" Target="slides/slide507.xml"/><Relationship Id="rId47" Type="http://schemas.openxmlformats.org/officeDocument/2006/relationships/slide" Target="slides/slide39.xml"/><Relationship Id="rId89" Type="http://schemas.openxmlformats.org/officeDocument/2006/relationships/slide" Target="slides/slide81.xml"/><Relationship Id="rId112" Type="http://schemas.openxmlformats.org/officeDocument/2006/relationships/slide" Target="slides/slide104.xml"/><Relationship Id="rId154" Type="http://schemas.openxmlformats.org/officeDocument/2006/relationships/slide" Target="slides/slide146.xml"/><Relationship Id="rId361" Type="http://schemas.openxmlformats.org/officeDocument/2006/relationships/slide" Target="slides/slide353.xml"/><Relationship Id="rId557" Type="http://schemas.openxmlformats.org/officeDocument/2006/relationships/slide" Target="slides/slide549.xml"/><Relationship Id="rId599" Type="http://schemas.openxmlformats.org/officeDocument/2006/relationships/presProps" Target="presProps.xml"/><Relationship Id="rId196" Type="http://schemas.openxmlformats.org/officeDocument/2006/relationships/slide" Target="slides/slide188.xml"/><Relationship Id="rId417" Type="http://schemas.openxmlformats.org/officeDocument/2006/relationships/slide" Target="slides/slide409.xml"/><Relationship Id="rId459" Type="http://schemas.openxmlformats.org/officeDocument/2006/relationships/slide" Target="slides/slide451.xml"/><Relationship Id="rId16" Type="http://schemas.openxmlformats.org/officeDocument/2006/relationships/slide" Target="slides/slide8.xml"/><Relationship Id="rId221" Type="http://schemas.openxmlformats.org/officeDocument/2006/relationships/slide" Target="slides/slide213.xml"/><Relationship Id="rId263" Type="http://schemas.openxmlformats.org/officeDocument/2006/relationships/slide" Target="slides/slide255.xml"/><Relationship Id="rId319" Type="http://schemas.openxmlformats.org/officeDocument/2006/relationships/slide" Target="slides/slide311.xml"/><Relationship Id="rId470" Type="http://schemas.openxmlformats.org/officeDocument/2006/relationships/slide" Target="slides/slide462.xml"/><Relationship Id="rId526" Type="http://schemas.openxmlformats.org/officeDocument/2006/relationships/slide" Target="slides/slide518.xml"/><Relationship Id="rId58" Type="http://schemas.openxmlformats.org/officeDocument/2006/relationships/slide" Target="slides/slide50.xml"/><Relationship Id="rId123" Type="http://schemas.openxmlformats.org/officeDocument/2006/relationships/slide" Target="slides/slide115.xml"/><Relationship Id="rId330" Type="http://schemas.openxmlformats.org/officeDocument/2006/relationships/slide" Target="slides/slide322.xml"/><Relationship Id="rId568" Type="http://schemas.openxmlformats.org/officeDocument/2006/relationships/slide" Target="slides/slide560.xml"/><Relationship Id="rId90" Type="http://schemas.openxmlformats.org/officeDocument/2006/relationships/slide" Target="slides/slide82.xml"/><Relationship Id="rId165" Type="http://schemas.openxmlformats.org/officeDocument/2006/relationships/slide" Target="slides/slide157.xml"/><Relationship Id="rId186" Type="http://schemas.openxmlformats.org/officeDocument/2006/relationships/slide" Target="slides/slide178.xml"/><Relationship Id="rId351" Type="http://schemas.openxmlformats.org/officeDocument/2006/relationships/slide" Target="slides/slide343.xml"/><Relationship Id="rId372" Type="http://schemas.openxmlformats.org/officeDocument/2006/relationships/slide" Target="slides/slide364.xml"/><Relationship Id="rId393" Type="http://schemas.openxmlformats.org/officeDocument/2006/relationships/slide" Target="slides/slide385.xml"/><Relationship Id="rId407" Type="http://schemas.openxmlformats.org/officeDocument/2006/relationships/slide" Target="slides/slide399.xml"/><Relationship Id="rId428" Type="http://schemas.openxmlformats.org/officeDocument/2006/relationships/slide" Target="slides/slide420.xml"/><Relationship Id="rId449" Type="http://schemas.openxmlformats.org/officeDocument/2006/relationships/slide" Target="slides/slide441.xml"/><Relationship Id="rId211" Type="http://schemas.openxmlformats.org/officeDocument/2006/relationships/slide" Target="slides/slide203.xml"/><Relationship Id="rId232" Type="http://schemas.openxmlformats.org/officeDocument/2006/relationships/slide" Target="slides/slide224.xml"/><Relationship Id="rId253" Type="http://schemas.openxmlformats.org/officeDocument/2006/relationships/slide" Target="slides/slide245.xml"/><Relationship Id="rId274" Type="http://schemas.openxmlformats.org/officeDocument/2006/relationships/slide" Target="slides/slide266.xml"/><Relationship Id="rId295" Type="http://schemas.openxmlformats.org/officeDocument/2006/relationships/slide" Target="slides/slide287.xml"/><Relationship Id="rId309" Type="http://schemas.openxmlformats.org/officeDocument/2006/relationships/slide" Target="slides/slide301.xml"/><Relationship Id="rId460" Type="http://schemas.openxmlformats.org/officeDocument/2006/relationships/slide" Target="slides/slide452.xml"/><Relationship Id="rId481" Type="http://schemas.openxmlformats.org/officeDocument/2006/relationships/slide" Target="slides/slide473.xml"/><Relationship Id="rId516" Type="http://schemas.openxmlformats.org/officeDocument/2006/relationships/slide" Target="slides/slide508.xml"/><Relationship Id="rId27" Type="http://schemas.openxmlformats.org/officeDocument/2006/relationships/slide" Target="slides/slide19.xml"/><Relationship Id="rId48" Type="http://schemas.openxmlformats.org/officeDocument/2006/relationships/slide" Target="slides/slide40.xml"/><Relationship Id="rId69" Type="http://schemas.openxmlformats.org/officeDocument/2006/relationships/slide" Target="slides/slide61.xml"/><Relationship Id="rId113" Type="http://schemas.openxmlformats.org/officeDocument/2006/relationships/slide" Target="slides/slide105.xml"/><Relationship Id="rId134" Type="http://schemas.openxmlformats.org/officeDocument/2006/relationships/slide" Target="slides/slide126.xml"/><Relationship Id="rId320" Type="http://schemas.openxmlformats.org/officeDocument/2006/relationships/slide" Target="slides/slide312.xml"/><Relationship Id="rId537" Type="http://schemas.openxmlformats.org/officeDocument/2006/relationships/slide" Target="slides/slide529.xml"/><Relationship Id="rId558" Type="http://schemas.openxmlformats.org/officeDocument/2006/relationships/slide" Target="slides/slide550.xml"/><Relationship Id="rId579" Type="http://schemas.openxmlformats.org/officeDocument/2006/relationships/slide" Target="slides/slide571.xml"/><Relationship Id="rId80" Type="http://schemas.openxmlformats.org/officeDocument/2006/relationships/slide" Target="slides/slide72.xml"/><Relationship Id="rId155" Type="http://schemas.openxmlformats.org/officeDocument/2006/relationships/slide" Target="slides/slide147.xml"/><Relationship Id="rId176" Type="http://schemas.openxmlformats.org/officeDocument/2006/relationships/slide" Target="slides/slide168.xml"/><Relationship Id="rId197" Type="http://schemas.openxmlformats.org/officeDocument/2006/relationships/slide" Target="slides/slide189.xml"/><Relationship Id="rId341" Type="http://schemas.openxmlformats.org/officeDocument/2006/relationships/slide" Target="slides/slide333.xml"/><Relationship Id="rId362" Type="http://schemas.openxmlformats.org/officeDocument/2006/relationships/slide" Target="slides/slide354.xml"/><Relationship Id="rId383" Type="http://schemas.openxmlformats.org/officeDocument/2006/relationships/slide" Target="slides/slide375.xml"/><Relationship Id="rId418" Type="http://schemas.openxmlformats.org/officeDocument/2006/relationships/slide" Target="slides/slide410.xml"/><Relationship Id="rId439" Type="http://schemas.openxmlformats.org/officeDocument/2006/relationships/slide" Target="slides/slide431.xml"/><Relationship Id="rId590" Type="http://schemas.openxmlformats.org/officeDocument/2006/relationships/slide" Target="slides/slide582.xml"/><Relationship Id="rId201" Type="http://schemas.openxmlformats.org/officeDocument/2006/relationships/slide" Target="slides/slide193.xml"/><Relationship Id="rId222" Type="http://schemas.openxmlformats.org/officeDocument/2006/relationships/slide" Target="slides/slide214.xml"/><Relationship Id="rId243" Type="http://schemas.openxmlformats.org/officeDocument/2006/relationships/slide" Target="slides/slide235.xml"/><Relationship Id="rId264" Type="http://schemas.openxmlformats.org/officeDocument/2006/relationships/slide" Target="slides/slide256.xml"/><Relationship Id="rId285" Type="http://schemas.openxmlformats.org/officeDocument/2006/relationships/slide" Target="slides/slide277.xml"/><Relationship Id="rId450" Type="http://schemas.openxmlformats.org/officeDocument/2006/relationships/slide" Target="slides/slide442.xml"/><Relationship Id="rId471" Type="http://schemas.openxmlformats.org/officeDocument/2006/relationships/slide" Target="slides/slide463.xml"/><Relationship Id="rId506" Type="http://schemas.openxmlformats.org/officeDocument/2006/relationships/slide" Target="slides/slide498.xml"/><Relationship Id="rId17" Type="http://schemas.openxmlformats.org/officeDocument/2006/relationships/slide" Target="slides/slide9.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24" Type="http://schemas.openxmlformats.org/officeDocument/2006/relationships/slide" Target="slides/slide116.xml"/><Relationship Id="rId310" Type="http://schemas.openxmlformats.org/officeDocument/2006/relationships/slide" Target="slides/slide302.xml"/><Relationship Id="rId492" Type="http://schemas.openxmlformats.org/officeDocument/2006/relationships/slide" Target="slides/slide484.xml"/><Relationship Id="rId527" Type="http://schemas.openxmlformats.org/officeDocument/2006/relationships/slide" Target="slides/slide519.xml"/><Relationship Id="rId548" Type="http://schemas.openxmlformats.org/officeDocument/2006/relationships/slide" Target="slides/slide540.xml"/><Relationship Id="rId569" Type="http://schemas.openxmlformats.org/officeDocument/2006/relationships/slide" Target="slides/slide561.xml"/><Relationship Id="rId70" Type="http://schemas.openxmlformats.org/officeDocument/2006/relationships/slide" Target="slides/slide62.xml"/><Relationship Id="rId91" Type="http://schemas.openxmlformats.org/officeDocument/2006/relationships/slide" Target="slides/slide83.xml"/><Relationship Id="rId145" Type="http://schemas.openxmlformats.org/officeDocument/2006/relationships/slide" Target="slides/slide137.xml"/><Relationship Id="rId166" Type="http://schemas.openxmlformats.org/officeDocument/2006/relationships/slide" Target="slides/slide158.xml"/><Relationship Id="rId187" Type="http://schemas.openxmlformats.org/officeDocument/2006/relationships/slide" Target="slides/slide179.xml"/><Relationship Id="rId331" Type="http://schemas.openxmlformats.org/officeDocument/2006/relationships/slide" Target="slides/slide323.xml"/><Relationship Id="rId352" Type="http://schemas.openxmlformats.org/officeDocument/2006/relationships/slide" Target="slides/slide344.xml"/><Relationship Id="rId373" Type="http://schemas.openxmlformats.org/officeDocument/2006/relationships/slide" Target="slides/slide365.xml"/><Relationship Id="rId394" Type="http://schemas.openxmlformats.org/officeDocument/2006/relationships/slide" Target="slides/slide386.xml"/><Relationship Id="rId408" Type="http://schemas.openxmlformats.org/officeDocument/2006/relationships/slide" Target="slides/slide400.xml"/><Relationship Id="rId429" Type="http://schemas.openxmlformats.org/officeDocument/2006/relationships/slide" Target="slides/slide421.xml"/><Relationship Id="rId580" Type="http://schemas.openxmlformats.org/officeDocument/2006/relationships/slide" Target="slides/slide572.xml"/><Relationship Id="rId1" Type="http://schemas.openxmlformats.org/officeDocument/2006/relationships/slideMaster" Target="slideMasters/slideMaster1.xml"/><Relationship Id="rId212" Type="http://schemas.openxmlformats.org/officeDocument/2006/relationships/slide" Target="slides/slide204.xml"/><Relationship Id="rId233" Type="http://schemas.openxmlformats.org/officeDocument/2006/relationships/slide" Target="slides/slide225.xml"/><Relationship Id="rId254" Type="http://schemas.openxmlformats.org/officeDocument/2006/relationships/slide" Target="slides/slide246.xml"/><Relationship Id="rId440" Type="http://schemas.openxmlformats.org/officeDocument/2006/relationships/slide" Target="slides/slide432.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275" Type="http://schemas.openxmlformats.org/officeDocument/2006/relationships/slide" Target="slides/slide267.xml"/><Relationship Id="rId296" Type="http://schemas.openxmlformats.org/officeDocument/2006/relationships/slide" Target="slides/slide288.xml"/><Relationship Id="rId300" Type="http://schemas.openxmlformats.org/officeDocument/2006/relationships/slide" Target="slides/slide292.xml"/><Relationship Id="rId461" Type="http://schemas.openxmlformats.org/officeDocument/2006/relationships/slide" Target="slides/slide453.xml"/><Relationship Id="rId482" Type="http://schemas.openxmlformats.org/officeDocument/2006/relationships/slide" Target="slides/slide474.xml"/><Relationship Id="rId517" Type="http://schemas.openxmlformats.org/officeDocument/2006/relationships/slide" Target="slides/slide509.xml"/><Relationship Id="rId538" Type="http://schemas.openxmlformats.org/officeDocument/2006/relationships/slide" Target="slides/slide530.xml"/><Relationship Id="rId559" Type="http://schemas.openxmlformats.org/officeDocument/2006/relationships/slide" Target="slides/slide551.xml"/><Relationship Id="rId60" Type="http://schemas.openxmlformats.org/officeDocument/2006/relationships/slide" Target="slides/slide52.xml"/><Relationship Id="rId81" Type="http://schemas.openxmlformats.org/officeDocument/2006/relationships/slide" Target="slides/slide73.xml"/><Relationship Id="rId135" Type="http://schemas.openxmlformats.org/officeDocument/2006/relationships/slide" Target="slides/slide127.xml"/><Relationship Id="rId156" Type="http://schemas.openxmlformats.org/officeDocument/2006/relationships/slide" Target="slides/slide148.xml"/><Relationship Id="rId177" Type="http://schemas.openxmlformats.org/officeDocument/2006/relationships/slide" Target="slides/slide169.xml"/><Relationship Id="rId198" Type="http://schemas.openxmlformats.org/officeDocument/2006/relationships/slide" Target="slides/slide190.xml"/><Relationship Id="rId321" Type="http://schemas.openxmlformats.org/officeDocument/2006/relationships/slide" Target="slides/slide313.xml"/><Relationship Id="rId342" Type="http://schemas.openxmlformats.org/officeDocument/2006/relationships/slide" Target="slides/slide334.xml"/><Relationship Id="rId363" Type="http://schemas.openxmlformats.org/officeDocument/2006/relationships/slide" Target="slides/slide355.xml"/><Relationship Id="rId384" Type="http://schemas.openxmlformats.org/officeDocument/2006/relationships/slide" Target="slides/slide376.xml"/><Relationship Id="rId419" Type="http://schemas.openxmlformats.org/officeDocument/2006/relationships/slide" Target="slides/slide411.xml"/><Relationship Id="rId570" Type="http://schemas.openxmlformats.org/officeDocument/2006/relationships/slide" Target="slides/slide562.xml"/><Relationship Id="rId591" Type="http://schemas.openxmlformats.org/officeDocument/2006/relationships/slide" Target="slides/slide583.xml"/><Relationship Id="rId202" Type="http://schemas.openxmlformats.org/officeDocument/2006/relationships/slide" Target="slides/slide194.xml"/><Relationship Id="rId223" Type="http://schemas.openxmlformats.org/officeDocument/2006/relationships/slide" Target="slides/slide215.xml"/><Relationship Id="rId244" Type="http://schemas.openxmlformats.org/officeDocument/2006/relationships/slide" Target="slides/slide236.xml"/><Relationship Id="rId430" Type="http://schemas.openxmlformats.org/officeDocument/2006/relationships/slide" Target="slides/slide422.xml"/><Relationship Id="rId18" Type="http://schemas.openxmlformats.org/officeDocument/2006/relationships/slide" Target="slides/slide10.xml"/><Relationship Id="rId39" Type="http://schemas.openxmlformats.org/officeDocument/2006/relationships/slide" Target="slides/slide31.xml"/><Relationship Id="rId265" Type="http://schemas.openxmlformats.org/officeDocument/2006/relationships/slide" Target="slides/slide257.xml"/><Relationship Id="rId286" Type="http://schemas.openxmlformats.org/officeDocument/2006/relationships/slide" Target="slides/slide278.xml"/><Relationship Id="rId451" Type="http://schemas.openxmlformats.org/officeDocument/2006/relationships/slide" Target="slides/slide443.xml"/><Relationship Id="rId472" Type="http://schemas.openxmlformats.org/officeDocument/2006/relationships/slide" Target="slides/slide464.xml"/><Relationship Id="rId493" Type="http://schemas.openxmlformats.org/officeDocument/2006/relationships/slide" Target="slides/slide485.xml"/><Relationship Id="rId507" Type="http://schemas.openxmlformats.org/officeDocument/2006/relationships/slide" Target="slides/slide499.xml"/><Relationship Id="rId528" Type="http://schemas.openxmlformats.org/officeDocument/2006/relationships/slide" Target="slides/slide520.xml"/><Relationship Id="rId549" Type="http://schemas.openxmlformats.org/officeDocument/2006/relationships/slide" Target="slides/slide541.xml"/><Relationship Id="rId50" Type="http://schemas.openxmlformats.org/officeDocument/2006/relationships/slide" Target="slides/slide42.xml"/><Relationship Id="rId104" Type="http://schemas.openxmlformats.org/officeDocument/2006/relationships/slide" Target="slides/slide96.xml"/><Relationship Id="rId125" Type="http://schemas.openxmlformats.org/officeDocument/2006/relationships/slide" Target="slides/slide117.xml"/><Relationship Id="rId146" Type="http://schemas.openxmlformats.org/officeDocument/2006/relationships/slide" Target="slides/slide138.xml"/><Relationship Id="rId167" Type="http://schemas.openxmlformats.org/officeDocument/2006/relationships/slide" Target="slides/slide159.xml"/><Relationship Id="rId188" Type="http://schemas.openxmlformats.org/officeDocument/2006/relationships/slide" Target="slides/slide180.xml"/><Relationship Id="rId311" Type="http://schemas.openxmlformats.org/officeDocument/2006/relationships/slide" Target="slides/slide303.xml"/><Relationship Id="rId332" Type="http://schemas.openxmlformats.org/officeDocument/2006/relationships/slide" Target="slides/slide324.xml"/><Relationship Id="rId353" Type="http://schemas.openxmlformats.org/officeDocument/2006/relationships/slide" Target="slides/slide345.xml"/><Relationship Id="rId374" Type="http://schemas.openxmlformats.org/officeDocument/2006/relationships/slide" Target="slides/slide366.xml"/><Relationship Id="rId395" Type="http://schemas.openxmlformats.org/officeDocument/2006/relationships/slide" Target="slides/slide387.xml"/><Relationship Id="rId409" Type="http://schemas.openxmlformats.org/officeDocument/2006/relationships/slide" Target="slides/slide401.xml"/><Relationship Id="rId560" Type="http://schemas.openxmlformats.org/officeDocument/2006/relationships/slide" Target="slides/slide552.xml"/><Relationship Id="rId581" Type="http://schemas.openxmlformats.org/officeDocument/2006/relationships/slide" Target="slides/slide573.xml"/><Relationship Id="rId71" Type="http://schemas.openxmlformats.org/officeDocument/2006/relationships/slide" Target="slides/slide63.xml"/><Relationship Id="rId92" Type="http://schemas.openxmlformats.org/officeDocument/2006/relationships/slide" Target="slides/slide84.xml"/><Relationship Id="rId213" Type="http://schemas.openxmlformats.org/officeDocument/2006/relationships/slide" Target="slides/slide205.xml"/><Relationship Id="rId234" Type="http://schemas.openxmlformats.org/officeDocument/2006/relationships/slide" Target="slides/slide226.xml"/><Relationship Id="rId420" Type="http://schemas.openxmlformats.org/officeDocument/2006/relationships/slide" Target="slides/slide412.xml"/><Relationship Id="rId2" Type="http://schemas.openxmlformats.org/officeDocument/2006/relationships/slideMaster" Target="slideMasters/slideMaster2.xml"/><Relationship Id="rId29" Type="http://schemas.openxmlformats.org/officeDocument/2006/relationships/slide" Target="slides/slide21.xml"/><Relationship Id="rId255" Type="http://schemas.openxmlformats.org/officeDocument/2006/relationships/slide" Target="slides/slide247.xml"/><Relationship Id="rId276" Type="http://schemas.openxmlformats.org/officeDocument/2006/relationships/slide" Target="slides/slide268.xml"/><Relationship Id="rId297" Type="http://schemas.openxmlformats.org/officeDocument/2006/relationships/slide" Target="slides/slide289.xml"/><Relationship Id="rId441" Type="http://schemas.openxmlformats.org/officeDocument/2006/relationships/slide" Target="slides/slide433.xml"/><Relationship Id="rId462" Type="http://schemas.openxmlformats.org/officeDocument/2006/relationships/slide" Target="slides/slide454.xml"/><Relationship Id="rId483" Type="http://schemas.openxmlformats.org/officeDocument/2006/relationships/slide" Target="slides/slide475.xml"/><Relationship Id="rId518" Type="http://schemas.openxmlformats.org/officeDocument/2006/relationships/slide" Target="slides/slide510.xml"/><Relationship Id="rId539" Type="http://schemas.openxmlformats.org/officeDocument/2006/relationships/slide" Target="slides/slide531.xml"/><Relationship Id="rId40" Type="http://schemas.openxmlformats.org/officeDocument/2006/relationships/slide" Target="slides/slide32.xml"/><Relationship Id="rId115" Type="http://schemas.openxmlformats.org/officeDocument/2006/relationships/slide" Target="slides/slide107.xml"/><Relationship Id="rId136" Type="http://schemas.openxmlformats.org/officeDocument/2006/relationships/slide" Target="slides/slide128.xml"/><Relationship Id="rId157" Type="http://schemas.openxmlformats.org/officeDocument/2006/relationships/slide" Target="slides/slide149.xml"/><Relationship Id="rId178" Type="http://schemas.openxmlformats.org/officeDocument/2006/relationships/slide" Target="slides/slide170.xml"/><Relationship Id="rId301" Type="http://schemas.openxmlformats.org/officeDocument/2006/relationships/slide" Target="slides/slide293.xml"/><Relationship Id="rId322" Type="http://schemas.openxmlformats.org/officeDocument/2006/relationships/slide" Target="slides/slide314.xml"/><Relationship Id="rId343" Type="http://schemas.openxmlformats.org/officeDocument/2006/relationships/slide" Target="slides/slide335.xml"/><Relationship Id="rId364" Type="http://schemas.openxmlformats.org/officeDocument/2006/relationships/slide" Target="slides/slide356.xml"/><Relationship Id="rId550" Type="http://schemas.openxmlformats.org/officeDocument/2006/relationships/slide" Target="slides/slide542.xml"/><Relationship Id="rId61" Type="http://schemas.openxmlformats.org/officeDocument/2006/relationships/slide" Target="slides/slide53.xml"/><Relationship Id="rId82" Type="http://schemas.openxmlformats.org/officeDocument/2006/relationships/slide" Target="slides/slide74.xml"/><Relationship Id="rId199" Type="http://schemas.openxmlformats.org/officeDocument/2006/relationships/slide" Target="slides/slide191.xml"/><Relationship Id="rId203" Type="http://schemas.openxmlformats.org/officeDocument/2006/relationships/slide" Target="slides/slide195.xml"/><Relationship Id="rId385" Type="http://schemas.openxmlformats.org/officeDocument/2006/relationships/slide" Target="slides/slide377.xml"/><Relationship Id="rId571" Type="http://schemas.openxmlformats.org/officeDocument/2006/relationships/slide" Target="slides/slide563.xml"/><Relationship Id="rId592" Type="http://schemas.openxmlformats.org/officeDocument/2006/relationships/slide" Target="slides/slide584.xml"/><Relationship Id="rId19" Type="http://schemas.openxmlformats.org/officeDocument/2006/relationships/slide" Target="slides/slide11.xml"/><Relationship Id="rId224" Type="http://schemas.openxmlformats.org/officeDocument/2006/relationships/slide" Target="slides/slide216.xml"/><Relationship Id="rId245" Type="http://schemas.openxmlformats.org/officeDocument/2006/relationships/slide" Target="slides/slide237.xml"/><Relationship Id="rId266" Type="http://schemas.openxmlformats.org/officeDocument/2006/relationships/slide" Target="slides/slide258.xml"/><Relationship Id="rId287" Type="http://schemas.openxmlformats.org/officeDocument/2006/relationships/slide" Target="slides/slide279.xml"/><Relationship Id="rId410" Type="http://schemas.openxmlformats.org/officeDocument/2006/relationships/slide" Target="slides/slide402.xml"/><Relationship Id="rId431" Type="http://schemas.openxmlformats.org/officeDocument/2006/relationships/slide" Target="slides/slide423.xml"/><Relationship Id="rId452" Type="http://schemas.openxmlformats.org/officeDocument/2006/relationships/slide" Target="slides/slide444.xml"/><Relationship Id="rId473" Type="http://schemas.openxmlformats.org/officeDocument/2006/relationships/slide" Target="slides/slide465.xml"/><Relationship Id="rId494" Type="http://schemas.openxmlformats.org/officeDocument/2006/relationships/slide" Target="slides/slide486.xml"/><Relationship Id="rId508" Type="http://schemas.openxmlformats.org/officeDocument/2006/relationships/slide" Target="slides/slide500.xml"/><Relationship Id="rId529" Type="http://schemas.openxmlformats.org/officeDocument/2006/relationships/slide" Target="slides/slide521.xml"/><Relationship Id="rId30" Type="http://schemas.openxmlformats.org/officeDocument/2006/relationships/slide" Target="slides/slide2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168" Type="http://schemas.openxmlformats.org/officeDocument/2006/relationships/slide" Target="slides/slide160.xml"/><Relationship Id="rId312" Type="http://schemas.openxmlformats.org/officeDocument/2006/relationships/slide" Target="slides/slide304.xml"/><Relationship Id="rId333" Type="http://schemas.openxmlformats.org/officeDocument/2006/relationships/slide" Target="slides/slide325.xml"/><Relationship Id="rId354" Type="http://schemas.openxmlformats.org/officeDocument/2006/relationships/slide" Target="slides/slide346.xml"/><Relationship Id="rId540" Type="http://schemas.openxmlformats.org/officeDocument/2006/relationships/slide" Target="slides/slide532.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189" Type="http://schemas.openxmlformats.org/officeDocument/2006/relationships/slide" Target="slides/slide181.xml"/><Relationship Id="rId375" Type="http://schemas.openxmlformats.org/officeDocument/2006/relationships/slide" Target="slides/slide367.xml"/><Relationship Id="rId396" Type="http://schemas.openxmlformats.org/officeDocument/2006/relationships/slide" Target="slides/slide388.xml"/><Relationship Id="rId561" Type="http://schemas.openxmlformats.org/officeDocument/2006/relationships/slide" Target="slides/slide553.xml"/><Relationship Id="rId582" Type="http://schemas.openxmlformats.org/officeDocument/2006/relationships/slide" Target="slides/slide574.xml"/><Relationship Id="rId3" Type="http://schemas.openxmlformats.org/officeDocument/2006/relationships/slideMaster" Target="slideMasters/slideMaster3.xml"/><Relationship Id="rId214" Type="http://schemas.openxmlformats.org/officeDocument/2006/relationships/slide" Target="slides/slide206.xml"/><Relationship Id="rId235" Type="http://schemas.openxmlformats.org/officeDocument/2006/relationships/slide" Target="slides/slide227.xml"/><Relationship Id="rId256" Type="http://schemas.openxmlformats.org/officeDocument/2006/relationships/slide" Target="slides/slide248.xml"/><Relationship Id="rId277" Type="http://schemas.openxmlformats.org/officeDocument/2006/relationships/slide" Target="slides/slide269.xml"/><Relationship Id="rId298" Type="http://schemas.openxmlformats.org/officeDocument/2006/relationships/slide" Target="slides/slide290.xml"/><Relationship Id="rId400" Type="http://schemas.openxmlformats.org/officeDocument/2006/relationships/slide" Target="slides/slide392.xml"/><Relationship Id="rId421" Type="http://schemas.openxmlformats.org/officeDocument/2006/relationships/slide" Target="slides/slide413.xml"/><Relationship Id="rId442" Type="http://schemas.openxmlformats.org/officeDocument/2006/relationships/slide" Target="slides/slide434.xml"/><Relationship Id="rId463" Type="http://schemas.openxmlformats.org/officeDocument/2006/relationships/slide" Target="slides/slide455.xml"/><Relationship Id="rId484" Type="http://schemas.openxmlformats.org/officeDocument/2006/relationships/slide" Target="slides/slide476.xml"/><Relationship Id="rId519" Type="http://schemas.openxmlformats.org/officeDocument/2006/relationships/slide" Target="slides/slide511.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slide" Target="slides/slide150.xml"/><Relationship Id="rId302" Type="http://schemas.openxmlformats.org/officeDocument/2006/relationships/slide" Target="slides/slide294.xml"/><Relationship Id="rId323" Type="http://schemas.openxmlformats.org/officeDocument/2006/relationships/slide" Target="slides/slide315.xml"/><Relationship Id="rId344" Type="http://schemas.openxmlformats.org/officeDocument/2006/relationships/slide" Target="slides/slide336.xml"/><Relationship Id="rId530" Type="http://schemas.openxmlformats.org/officeDocument/2006/relationships/slide" Target="slides/slide522.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179" Type="http://schemas.openxmlformats.org/officeDocument/2006/relationships/slide" Target="slides/slide171.xml"/><Relationship Id="rId365" Type="http://schemas.openxmlformats.org/officeDocument/2006/relationships/slide" Target="slides/slide357.xml"/><Relationship Id="rId386" Type="http://schemas.openxmlformats.org/officeDocument/2006/relationships/slide" Target="slides/slide378.xml"/><Relationship Id="rId551" Type="http://schemas.openxmlformats.org/officeDocument/2006/relationships/slide" Target="slides/slide543.xml"/><Relationship Id="rId572" Type="http://schemas.openxmlformats.org/officeDocument/2006/relationships/slide" Target="slides/slide564.xml"/><Relationship Id="rId593" Type="http://schemas.openxmlformats.org/officeDocument/2006/relationships/slide" Target="slides/slide585.xml"/><Relationship Id="rId190" Type="http://schemas.openxmlformats.org/officeDocument/2006/relationships/slide" Target="slides/slide182.xml"/><Relationship Id="rId204" Type="http://schemas.openxmlformats.org/officeDocument/2006/relationships/slide" Target="slides/slide196.xml"/><Relationship Id="rId225" Type="http://schemas.openxmlformats.org/officeDocument/2006/relationships/slide" Target="slides/slide217.xml"/><Relationship Id="rId246" Type="http://schemas.openxmlformats.org/officeDocument/2006/relationships/slide" Target="slides/slide238.xml"/><Relationship Id="rId267" Type="http://schemas.openxmlformats.org/officeDocument/2006/relationships/slide" Target="slides/slide259.xml"/><Relationship Id="rId288" Type="http://schemas.openxmlformats.org/officeDocument/2006/relationships/slide" Target="slides/slide280.xml"/><Relationship Id="rId411" Type="http://schemas.openxmlformats.org/officeDocument/2006/relationships/slide" Target="slides/slide403.xml"/><Relationship Id="rId432" Type="http://schemas.openxmlformats.org/officeDocument/2006/relationships/slide" Target="slides/slide424.xml"/><Relationship Id="rId453" Type="http://schemas.openxmlformats.org/officeDocument/2006/relationships/slide" Target="slides/slide445.xml"/><Relationship Id="rId474" Type="http://schemas.openxmlformats.org/officeDocument/2006/relationships/slide" Target="slides/slide466.xml"/><Relationship Id="rId509" Type="http://schemas.openxmlformats.org/officeDocument/2006/relationships/slide" Target="slides/slide501.xml"/><Relationship Id="rId106" Type="http://schemas.openxmlformats.org/officeDocument/2006/relationships/slide" Target="slides/slide98.xml"/><Relationship Id="rId127" Type="http://schemas.openxmlformats.org/officeDocument/2006/relationships/slide" Target="slides/slide119.xml"/><Relationship Id="rId313" Type="http://schemas.openxmlformats.org/officeDocument/2006/relationships/slide" Target="slides/slide305.xml"/><Relationship Id="rId495" Type="http://schemas.openxmlformats.org/officeDocument/2006/relationships/slide" Target="slides/slide487.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94" Type="http://schemas.openxmlformats.org/officeDocument/2006/relationships/slide" Target="slides/slide86.xml"/><Relationship Id="rId148" Type="http://schemas.openxmlformats.org/officeDocument/2006/relationships/slide" Target="slides/slide140.xml"/><Relationship Id="rId169" Type="http://schemas.openxmlformats.org/officeDocument/2006/relationships/slide" Target="slides/slide161.xml"/><Relationship Id="rId334" Type="http://schemas.openxmlformats.org/officeDocument/2006/relationships/slide" Target="slides/slide326.xml"/><Relationship Id="rId355" Type="http://schemas.openxmlformats.org/officeDocument/2006/relationships/slide" Target="slides/slide347.xml"/><Relationship Id="rId376" Type="http://schemas.openxmlformats.org/officeDocument/2006/relationships/slide" Target="slides/slide368.xml"/><Relationship Id="rId397" Type="http://schemas.openxmlformats.org/officeDocument/2006/relationships/slide" Target="slides/slide389.xml"/><Relationship Id="rId520" Type="http://schemas.openxmlformats.org/officeDocument/2006/relationships/slide" Target="slides/slide512.xml"/><Relationship Id="rId541" Type="http://schemas.openxmlformats.org/officeDocument/2006/relationships/slide" Target="slides/slide533.xml"/><Relationship Id="rId562" Type="http://schemas.openxmlformats.org/officeDocument/2006/relationships/slide" Target="slides/slide554.xml"/><Relationship Id="rId583" Type="http://schemas.openxmlformats.org/officeDocument/2006/relationships/slide" Target="slides/slide575.xml"/><Relationship Id="rId4" Type="http://schemas.openxmlformats.org/officeDocument/2006/relationships/slideMaster" Target="slideMasters/slideMaster4.xml"/><Relationship Id="rId180" Type="http://schemas.openxmlformats.org/officeDocument/2006/relationships/slide" Target="slides/slide172.xml"/><Relationship Id="rId215" Type="http://schemas.openxmlformats.org/officeDocument/2006/relationships/slide" Target="slides/slide207.xml"/><Relationship Id="rId236" Type="http://schemas.openxmlformats.org/officeDocument/2006/relationships/slide" Target="slides/slide228.xml"/><Relationship Id="rId257" Type="http://schemas.openxmlformats.org/officeDocument/2006/relationships/slide" Target="slides/slide249.xml"/><Relationship Id="rId278" Type="http://schemas.openxmlformats.org/officeDocument/2006/relationships/slide" Target="slides/slide270.xml"/><Relationship Id="rId401" Type="http://schemas.openxmlformats.org/officeDocument/2006/relationships/slide" Target="slides/slide393.xml"/><Relationship Id="rId422" Type="http://schemas.openxmlformats.org/officeDocument/2006/relationships/slide" Target="slides/slide414.xml"/><Relationship Id="rId443" Type="http://schemas.openxmlformats.org/officeDocument/2006/relationships/slide" Target="slides/slide435.xml"/><Relationship Id="rId464" Type="http://schemas.openxmlformats.org/officeDocument/2006/relationships/slide" Target="slides/slide456.xml"/><Relationship Id="rId303" Type="http://schemas.openxmlformats.org/officeDocument/2006/relationships/slide" Target="slides/slide295.xml"/><Relationship Id="rId485" Type="http://schemas.openxmlformats.org/officeDocument/2006/relationships/slide" Target="slides/slide477.xml"/><Relationship Id="rId42" Type="http://schemas.openxmlformats.org/officeDocument/2006/relationships/slide" Target="slides/slide34.xml"/><Relationship Id="rId84" Type="http://schemas.openxmlformats.org/officeDocument/2006/relationships/slide" Target="slides/slide76.xml"/><Relationship Id="rId138" Type="http://schemas.openxmlformats.org/officeDocument/2006/relationships/slide" Target="slides/slide130.xml"/><Relationship Id="rId345" Type="http://schemas.openxmlformats.org/officeDocument/2006/relationships/slide" Target="slides/slide337.xml"/><Relationship Id="rId387" Type="http://schemas.openxmlformats.org/officeDocument/2006/relationships/slide" Target="slides/slide379.xml"/><Relationship Id="rId510" Type="http://schemas.openxmlformats.org/officeDocument/2006/relationships/slide" Target="slides/slide502.xml"/><Relationship Id="rId552" Type="http://schemas.openxmlformats.org/officeDocument/2006/relationships/slide" Target="slides/slide544.xml"/><Relationship Id="rId594" Type="http://schemas.openxmlformats.org/officeDocument/2006/relationships/slide" Target="slides/slide586.xml"/><Relationship Id="rId191" Type="http://schemas.openxmlformats.org/officeDocument/2006/relationships/slide" Target="slides/slide183.xml"/><Relationship Id="rId205" Type="http://schemas.openxmlformats.org/officeDocument/2006/relationships/slide" Target="slides/slide197.xml"/><Relationship Id="rId247" Type="http://schemas.openxmlformats.org/officeDocument/2006/relationships/slide" Target="slides/slide239.xml"/><Relationship Id="rId412" Type="http://schemas.openxmlformats.org/officeDocument/2006/relationships/slide" Target="slides/slide404.xml"/><Relationship Id="rId107" Type="http://schemas.openxmlformats.org/officeDocument/2006/relationships/slide" Target="slides/slide99.xml"/><Relationship Id="rId289" Type="http://schemas.openxmlformats.org/officeDocument/2006/relationships/slide" Target="slides/slide281.xml"/><Relationship Id="rId454" Type="http://schemas.openxmlformats.org/officeDocument/2006/relationships/slide" Target="slides/slide446.xml"/><Relationship Id="rId496" Type="http://schemas.openxmlformats.org/officeDocument/2006/relationships/slide" Target="slides/slide488.xml"/><Relationship Id="rId11" Type="http://schemas.openxmlformats.org/officeDocument/2006/relationships/slide" Target="slides/slide3.xml"/><Relationship Id="rId53" Type="http://schemas.openxmlformats.org/officeDocument/2006/relationships/slide" Target="slides/slide45.xml"/><Relationship Id="rId149" Type="http://schemas.openxmlformats.org/officeDocument/2006/relationships/slide" Target="slides/slide141.xml"/><Relationship Id="rId314" Type="http://schemas.openxmlformats.org/officeDocument/2006/relationships/slide" Target="slides/slide306.xml"/><Relationship Id="rId356" Type="http://schemas.openxmlformats.org/officeDocument/2006/relationships/slide" Target="slides/slide348.xml"/><Relationship Id="rId398" Type="http://schemas.openxmlformats.org/officeDocument/2006/relationships/slide" Target="slides/slide390.xml"/><Relationship Id="rId521" Type="http://schemas.openxmlformats.org/officeDocument/2006/relationships/slide" Target="slides/slide513.xml"/><Relationship Id="rId563" Type="http://schemas.openxmlformats.org/officeDocument/2006/relationships/slide" Target="slides/slide555.xml"/><Relationship Id="rId95" Type="http://schemas.openxmlformats.org/officeDocument/2006/relationships/slide" Target="slides/slide87.xml"/><Relationship Id="rId160" Type="http://schemas.openxmlformats.org/officeDocument/2006/relationships/slide" Target="slides/slide152.xml"/><Relationship Id="rId216" Type="http://schemas.openxmlformats.org/officeDocument/2006/relationships/slide" Target="slides/slide208.xml"/><Relationship Id="rId423" Type="http://schemas.openxmlformats.org/officeDocument/2006/relationships/slide" Target="slides/slide415.xml"/><Relationship Id="rId258" Type="http://schemas.openxmlformats.org/officeDocument/2006/relationships/slide" Target="slides/slide250.xml"/><Relationship Id="rId465" Type="http://schemas.openxmlformats.org/officeDocument/2006/relationships/slide" Target="slides/slide457.xml"/><Relationship Id="rId22" Type="http://schemas.openxmlformats.org/officeDocument/2006/relationships/slide" Target="slides/slide14.xml"/><Relationship Id="rId64" Type="http://schemas.openxmlformats.org/officeDocument/2006/relationships/slide" Target="slides/slide56.xml"/><Relationship Id="rId118" Type="http://schemas.openxmlformats.org/officeDocument/2006/relationships/slide" Target="slides/slide110.xml"/><Relationship Id="rId325" Type="http://schemas.openxmlformats.org/officeDocument/2006/relationships/slide" Target="slides/slide317.xml"/><Relationship Id="rId367" Type="http://schemas.openxmlformats.org/officeDocument/2006/relationships/slide" Target="slides/slide359.xml"/><Relationship Id="rId532" Type="http://schemas.openxmlformats.org/officeDocument/2006/relationships/slide" Target="slides/slide524.xml"/><Relationship Id="rId574" Type="http://schemas.openxmlformats.org/officeDocument/2006/relationships/slide" Target="slides/slide566.xml"/><Relationship Id="rId171" Type="http://schemas.openxmlformats.org/officeDocument/2006/relationships/slide" Target="slides/slide163.xml"/><Relationship Id="rId227" Type="http://schemas.openxmlformats.org/officeDocument/2006/relationships/slide" Target="slides/slide219.xml"/><Relationship Id="rId269" Type="http://schemas.openxmlformats.org/officeDocument/2006/relationships/slide" Target="slides/slide261.xml"/><Relationship Id="rId434" Type="http://schemas.openxmlformats.org/officeDocument/2006/relationships/slide" Target="slides/slide426.xml"/><Relationship Id="rId476" Type="http://schemas.openxmlformats.org/officeDocument/2006/relationships/slide" Target="slides/slide468.xml"/><Relationship Id="rId33" Type="http://schemas.openxmlformats.org/officeDocument/2006/relationships/slide" Target="slides/slide25.xml"/><Relationship Id="rId129" Type="http://schemas.openxmlformats.org/officeDocument/2006/relationships/slide" Target="slides/slide121.xml"/><Relationship Id="rId280" Type="http://schemas.openxmlformats.org/officeDocument/2006/relationships/slide" Target="slides/slide272.xml"/><Relationship Id="rId336" Type="http://schemas.openxmlformats.org/officeDocument/2006/relationships/slide" Target="slides/slide328.xml"/><Relationship Id="rId501" Type="http://schemas.openxmlformats.org/officeDocument/2006/relationships/slide" Target="slides/slide493.xml"/><Relationship Id="rId543" Type="http://schemas.openxmlformats.org/officeDocument/2006/relationships/slide" Target="slides/slide535.xml"/><Relationship Id="rId75" Type="http://schemas.openxmlformats.org/officeDocument/2006/relationships/slide" Target="slides/slide67.xml"/><Relationship Id="rId140" Type="http://schemas.openxmlformats.org/officeDocument/2006/relationships/slide" Target="slides/slide132.xml"/><Relationship Id="rId182" Type="http://schemas.openxmlformats.org/officeDocument/2006/relationships/slide" Target="slides/slide174.xml"/><Relationship Id="rId378" Type="http://schemas.openxmlformats.org/officeDocument/2006/relationships/slide" Target="slides/slide370.xml"/><Relationship Id="rId403" Type="http://schemas.openxmlformats.org/officeDocument/2006/relationships/slide" Target="slides/slide395.xml"/><Relationship Id="rId585" Type="http://schemas.openxmlformats.org/officeDocument/2006/relationships/slide" Target="slides/slide577.xml"/><Relationship Id="rId6" Type="http://schemas.openxmlformats.org/officeDocument/2006/relationships/slideMaster" Target="slideMasters/slideMaster6.xml"/><Relationship Id="rId238" Type="http://schemas.openxmlformats.org/officeDocument/2006/relationships/slide" Target="slides/slide230.xml"/><Relationship Id="rId445" Type="http://schemas.openxmlformats.org/officeDocument/2006/relationships/slide" Target="slides/slide437.xml"/><Relationship Id="rId487" Type="http://schemas.openxmlformats.org/officeDocument/2006/relationships/slide" Target="slides/slide479.xml"/><Relationship Id="rId291" Type="http://schemas.openxmlformats.org/officeDocument/2006/relationships/slide" Target="slides/slide283.xml"/><Relationship Id="rId305" Type="http://schemas.openxmlformats.org/officeDocument/2006/relationships/slide" Target="slides/slide297.xml"/><Relationship Id="rId347" Type="http://schemas.openxmlformats.org/officeDocument/2006/relationships/slide" Target="slides/slide339.xml"/><Relationship Id="rId512" Type="http://schemas.openxmlformats.org/officeDocument/2006/relationships/slide" Target="slides/slide504.xml"/><Relationship Id="rId44" Type="http://schemas.openxmlformats.org/officeDocument/2006/relationships/slide" Target="slides/slide36.xml"/><Relationship Id="rId86" Type="http://schemas.openxmlformats.org/officeDocument/2006/relationships/slide" Target="slides/slide78.xml"/><Relationship Id="rId151" Type="http://schemas.openxmlformats.org/officeDocument/2006/relationships/slide" Target="slides/slide143.xml"/><Relationship Id="rId389" Type="http://schemas.openxmlformats.org/officeDocument/2006/relationships/slide" Target="slides/slide381.xml"/><Relationship Id="rId554" Type="http://schemas.openxmlformats.org/officeDocument/2006/relationships/slide" Target="slides/slide546.xml"/><Relationship Id="rId596" Type="http://schemas.openxmlformats.org/officeDocument/2006/relationships/slide" Target="slides/slide588.xml"/><Relationship Id="rId193" Type="http://schemas.openxmlformats.org/officeDocument/2006/relationships/slide" Target="slides/slide185.xml"/><Relationship Id="rId207" Type="http://schemas.openxmlformats.org/officeDocument/2006/relationships/slide" Target="slides/slide199.xml"/><Relationship Id="rId249" Type="http://schemas.openxmlformats.org/officeDocument/2006/relationships/slide" Target="slides/slide241.xml"/><Relationship Id="rId414" Type="http://schemas.openxmlformats.org/officeDocument/2006/relationships/slide" Target="slides/slide406.xml"/><Relationship Id="rId456" Type="http://schemas.openxmlformats.org/officeDocument/2006/relationships/slide" Target="slides/slide448.xml"/><Relationship Id="rId498" Type="http://schemas.openxmlformats.org/officeDocument/2006/relationships/slide" Target="slides/slide490.xml"/><Relationship Id="rId13" Type="http://schemas.openxmlformats.org/officeDocument/2006/relationships/slide" Target="slides/slide5.xml"/><Relationship Id="rId109" Type="http://schemas.openxmlformats.org/officeDocument/2006/relationships/slide" Target="slides/slide101.xml"/><Relationship Id="rId260" Type="http://schemas.openxmlformats.org/officeDocument/2006/relationships/slide" Target="slides/slide252.xml"/><Relationship Id="rId316" Type="http://schemas.openxmlformats.org/officeDocument/2006/relationships/slide" Target="slides/slide308.xml"/><Relationship Id="rId523" Type="http://schemas.openxmlformats.org/officeDocument/2006/relationships/slide" Target="slides/slide515.xml"/><Relationship Id="rId55" Type="http://schemas.openxmlformats.org/officeDocument/2006/relationships/slide" Target="slides/slide47.xml"/><Relationship Id="rId97" Type="http://schemas.openxmlformats.org/officeDocument/2006/relationships/slide" Target="slides/slide89.xml"/><Relationship Id="rId120" Type="http://schemas.openxmlformats.org/officeDocument/2006/relationships/slide" Target="slides/slide112.xml"/><Relationship Id="rId358" Type="http://schemas.openxmlformats.org/officeDocument/2006/relationships/slide" Target="slides/slide350.xml"/><Relationship Id="rId565" Type="http://schemas.openxmlformats.org/officeDocument/2006/relationships/slide" Target="slides/slide557.xml"/><Relationship Id="rId162" Type="http://schemas.openxmlformats.org/officeDocument/2006/relationships/slide" Target="slides/slide154.xml"/><Relationship Id="rId218" Type="http://schemas.openxmlformats.org/officeDocument/2006/relationships/slide" Target="slides/slide210.xml"/><Relationship Id="rId425" Type="http://schemas.openxmlformats.org/officeDocument/2006/relationships/slide" Target="slides/slide417.xml"/><Relationship Id="rId467" Type="http://schemas.openxmlformats.org/officeDocument/2006/relationships/slide" Target="slides/slide459.xml"/><Relationship Id="rId271" Type="http://schemas.openxmlformats.org/officeDocument/2006/relationships/slide" Target="slides/slide263.xml"/><Relationship Id="rId24" Type="http://schemas.openxmlformats.org/officeDocument/2006/relationships/slide" Target="slides/slide16.xml"/><Relationship Id="rId66" Type="http://schemas.openxmlformats.org/officeDocument/2006/relationships/slide" Target="slides/slide58.xml"/><Relationship Id="rId131" Type="http://schemas.openxmlformats.org/officeDocument/2006/relationships/slide" Target="slides/slide123.xml"/><Relationship Id="rId327" Type="http://schemas.openxmlformats.org/officeDocument/2006/relationships/slide" Target="slides/slide319.xml"/><Relationship Id="rId369" Type="http://schemas.openxmlformats.org/officeDocument/2006/relationships/slide" Target="slides/slide361.xml"/><Relationship Id="rId534" Type="http://schemas.openxmlformats.org/officeDocument/2006/relationships/slide" Target="slides/slide526.xml"/><Relationship Id="rId576" Type="http://schemas.openxmlformats.org/officeDocument/2006/relationships/slide" Target="slides/slide568.xml"/><Relationship Id="rId173" Type="http://schemas.openxmlformats.org/officeDocument/2006/relationships/slide" Target="slides/slide165.xml"/><Relationship Id="rId229" Type="http://schemas.openxmlformats.org/officeDocument/2006/relationships/slide" Target="slides/slide221.xml"/><Relationship Id="rId380" Type="http://schemas.openxmlformats.org/officeDocument/2006/relationships/slide" Target="slides/slide372.xml"/><Relationship Id="rId436" Type="http://schemas.openxmlformats.org/officeDocument/2006/relationships/slide" Target="slides/slide428.xml"/><Relationship Id="rId601" Type="http://schemas.openxmlformats.org/officeDocument/2006/relationships/theme" Target="theme/theme1.xml"/><Relationship Id="rId240" Type="http://schemas.openxmlformats.org/officeDocument/2006/relationships/slide" Target="slides/slide232.xml"/><Relationship Id="rId478" Type="http://schemas.openxmlformats.org/officeDocument/2006/relationships/slide" Target="slides/slide470.xml"/><Relationship Id="rId35" Type="http://schemas.openxmlformats.org/officeDocument/2006/relationships/slide" Target="slides/slide27.xml"/><Relationship Id="rId77" Type="http://schemas.openxmlformats.org/officeDocument/2006/relationships/slide" Target="slides/slide69.xml"/><Relationship Id="rId100" Type="http://schemas.openxmlformats.org/officeDocument/2006/relationships/slide" Target="slides/slide92.xml"/><Relationship Id="rId282" Type="http://schemas.openxmlformats.org/officeDocument/2006/relationships/slide" Target="slides/slide274.xml"/><Relationship Id="rId338" Type="http://schemas.openxmlformats.org/officeDocument/2006/relationships/slide" Target="slides/slide330.xml"/><Relationship Id="rId503" Type="http://schemas.openxmlformats.org/officeDocument/2006/relationships/slide" Target="slides/slide495.xml"/><Relationship Id="rId545" Type="http://schemas.openxmlformats.org/officeDocument/2006/relationships/slide" Target="slides/slide537.xml"/><Relationship Id="rId587" Type="http://schemas.openxmlformats.org/officeDocument/2006/relationships/slide" Target="slides/slide579.xml"/><Relationship Id="rId8" Type="http://schemas.openxmlformats.org/officeDocument/2006/relationships/slideMaster" Target="slideMasters/slideMaster8.xml"/><Relationship Id="rId142" Type="http://schemas.openxmlformats.org/officeDocument/2006/relationships/slide" Target="slides/slide134.xml"/><Relationship Id="rId184" Type="http://schemas.openxmlformats.org/officeDocument/2006/relationships/slide" Target="slides/slide176.xml"/><Relationship Id="rId391" Type="http://schemas.openxmlformats.org/officeDocument/2006/relationships/slide" Target="slides/slide383.xml"/><Relationship Id="rId405" Type="http://schemas.openxmlformats.org/officeDocument/2006/relationships/slide" Target="slides/slide397.xml"/><Relationship Id="rId447" Type="http://schemas.openxmlformats.org/officeDocument/2006/relationships/slide" Target="slides/slide439.xml"/><Relationship Id="rId251" Type="http://schemas.openxmlformats.org/officeDocument/2006/relationships/slide" Target="slides/slide243.xml"/><Relationship Id="rId489" Type="http://schemas.openxmlformats.org/officeDocument/2006/relationships/slide" Target="slides/slide481.xml"/><Relationship Id="rId46" Type="http://schemas.openxmlformats.org/officeDocument/2006/relationships/slide" Target="slides/slide38.xml"/><Relationship Id="rId293" Type="http://schemas.openxmlformats.org/officeDocument/2006/relationships/slide" Target="slides/slide285.xml"/><Relationship Id="rId307" Type="http://schemas.openxmlformats.org/officeDocument/2006/relationships/slide" Target="slides/slide299.xml"/><Relationship Id="rId349" Type="http://schemas.openxmlformats.org/officeDocument/2006/relationships/slide" Target="slides/slide341.xml"/><Relationship Id="rId514" Type="http://schemas.openxmlformats.org/officeDocument/2006/relationships/slide" Target="slides/slide506.xml"/><Relationship Id="rId556" Type="http://schemas.openxmlformats.org/officeDocument/2006/relationships/slide" Target="slides/slide548.xml"/><Relationship Id="rId88" Type="http://schemas.openxmlformats.org/officeDocument/2006/relationships/slide" Target="slides/slide80.xml"/><Relationship Id="rId111" Type="http://schemas.openxmlformats.org/officeDocument/2006/relationships/slide" Target="slides/slide103.xml"/><Relationship Id="rId153" Type="http://schemas.openxmlformats.org/officeDocument/2006/relationships/slide" Target="slides/slide145.xml"/><Relationship Id="rId195" Type="http://schemas.openxmlformats.org/officeDocument/2006/relationships/slide" Target="slides/slide187.xml"/><Relationship Id="rId209" Type="http://schemas.openxmlformats.org/officeDocument/2006/relationships/slide" Target="slides/slide201.xml"/><Relationship Id="rId360" Type="http://schemas.openxmlformats.org/officeDocument/2006/relationships/slide" Target="slides/slide352.xml"/><Relationship Id="rId416" Type="http://schemas.openxmlformats.org/officeDocument/2006/relationships/slide" Target="slides/slide408.xml"/><Relationship Id="rId598" Type="http://schemas.openxmlformats.org/officeDocument/2006/relationships/notesMaster" Target="notesMasters/notesMaster1.xml"/><Relationship Id="rId220" Type="http://schemas.openxmlformats.org/officeDocument/2006/relationships/slide" Target="slides/slide212.xml"/><Relationship Id="rId458" Type="http://schemas.openxmlformats.org/officeDocument/2006/relationships/slide" Target="slides/slide450.xml"/><Relationship Id="rId15" Type="http://schemas.openxmlformats.org/officeDocument/2006/relationships/slide" Target="slides/slide7.xml"/><Relationship Id="rId57" Type="http://schemas.openxmlformats.org/officeDocument/2006/relationships/slide" Target="slides/slide49.xml"/><Relationship Id="rId262" Type="http://schemas.openxmlformats.org/officeDocument/2006/relationships/slide" Target="slides/slide254.xml"/><Relationship Id="rId318" Type="http://schemas.openxmlformats.org/officeDocument/2006/relationships/slide" Target="slides/slide310.xml"/><Relationship Id="rId525" Type="http://schemas.openxmlformats.org/officeDocument/2006/relationships/slide" Target="slides/slide517.xml"/><Relationship Id="rId567" Type="http://schemas.openxmlformats.org/officeDocument/2006/relationships/slide" Target="slides/slide559.xml"/><Relationship Id="rId99" Type="http://schemas.openxmlformats.org/officeDocument/2006/relationships/slide" Target="slides/slide91.xml"/><Relationship Id="rId122" Type="http://schemas.openxmlformats.org/officeDocument/2006/relationships/slide" Target="slides/slide114.xml"/><Relationship Id="rId164" Type="http://schemas.openxmlformats.org/officeDocument/2006/relationships/slide" Target="slides/slide156.xml"/><Relationship Id="rId371" Type="http://schemas.openxmlformats.org/officeDocument/2006/relationships/slide" Target="slides/slide363.xml"/><Relationship Id="rId427" Type="http://schemas.openxmlformats.org/officeDocument/2006/relationships/slide" Target="slides/slide419.xml"/><Relationship Id="rId469" Type="http://schemas.openxmlformats.org/officeDocument/2006/relationships/slide" Target="slides/slide461.xml"/><Relationship Id="rId26" Type="http://schemas.openxmlformats.org/officeDocument/2006/relationships/slide" Target="slides/slide18.xml"/><Relationship Id="rId231" Type="http://schemas.openxmlformats.org/officeDocument/2006/relationships/slide" Target="slides/slide223.xml"/><Relationship Id="rId273" Type="http://schemas.openxmlformats.org/officeDocument/2006/relationships/slide" Target="slides/slide265.xml"/><Relationship Id="rId329" Type="http://schemas.openxmlformats.org/officeDocument/2006/relationships/slide" Target="slides/slide321.xml"/><Relationship Id="rId480" Type="http://schemas.openxmlformats.org/officeDocument/2006/relationships/slide" Target="slides/slide472.xml"/><Relationship Id="rId536" Type="http://schemas.openxmlformats.org/officeDocument/2006/relationships/slide" Target="slides/slide528.xml"/><Relationship Id="rId68" Type="http://schemas.openxmlformats.org/officeDocument/2006/relationships/slide" Target="slides/slide60.xml"/><Relationship Id="rId133" Type="http://schemas.openxmlformats.org/officeDocument/2006/relationships/slide" Target="slides/slide125.xml"/><Relationship Id="rId175" Type="http://schemas.openxmlformats.org/officeDocument/2006/relationships/slide" Target="slides/slide167.xml"/><Relationship Id="rId340" Type="http://schemas.openxmlformats.org/officeDocument/2006/relationships/slide" Target="slides/slide332.xml"/><Relationship Id="rId578" Type="http://schemas.openxmlformats.org/officeDocument/2006/relationships/slide" Target="slides/slide570.xml"/><Relationship Id="rId200" Type="http://schemas.openxmlformats.org/officeDocument/2006/relationships/slide" Target="slides/slide192.xml"/><Relationship Id="rId382" Type="http://schemas.openxmlformats.org/officeDocument/2006/relationships/slide" Target="slides/slide374.xml"/><Relationship Id="rId438" Type="http://schemas.openxmlformats.org/officeDocument/2006/relationships/slide" Target="slides/slide430.xml"/><Relationship Id="rId242" Type="http://schemas.openxmlformats.org/officeDocument/2006/relationships/slide" Target="slides/slide234.xml"/><Relationship Id="rId284" Type="http://schemas.openxmlformats.org/officeDocument/2006/relationships/slide" Target="slides/slide276.xml"/><Relationship Id="rId491" Type="http://schemas.openxmlformats.org/officeDocument/2006/relationships/slide" Target="slides/slide483.xml"/><Relationship Id="rId505" Type="http://schemas.openxmlformats.org/officeDocument/2006/relationships/slide" Target="slides/slide497.xml"/><Relationship Id="rId37" Type="http://schemas.openxmlformats.org/officeDocument/2006/relationships/slide" Target="slides/slide29.xml"/><Relationship Id="rId79" Type="http://schemas.openxmlformats.org/officeDocument/2006/relationships/slide" Target="slides/slide71.xml"/><Relationship Id="rId102" Type="http://schemas.openxmlformats.org/officeDocument/2006/relationships/slide" Target="slides/slide94.xml"/><Relationship Id="rId144" Type="http://schemas.openxmlformats.org/officeDocument/2006/relationships/slide" Target="slides/slide136.xml"/><Relationship Id="rId547" Type="http://schemas.openxmlformats.org/officeDocument/2006/relationships/slide" Target="slides/slide539.xml"/><Relationship Id="rId589" Type="http://schemas.openxmlformats.org/officeDocument/2006/relationships/slide" Target="slides/slide5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image" Target="../media/image93.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6.emf"/></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14-05-03T04:03:39.4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349 0,'-25'0,"1"0,24 0,-25 0,0 0,-25 0,26 0,-1 0,0 0,25 25,-25 0,0-25,1 0,24 25,-25-25,0 24,25 1,0 0,0 25,0-26</inkml:trace>
  <inkml:trace contextRef="#ctx0" brushRef="#br0" timeOffset="3338">52 397,'0'0,"0"0,0 0,24 25,1-25,0 0,0 25,-25 0,0-25,25 24,-25 1,49-25,-49 0,0 25,25 0,0-25,0 0,24 0,-49 25,25-25,0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6854C8-F027-4DDB-ACD1-0916E1934F09}" type="datetimeFigureOut">
              <a:rPr lang="zh-CN" altLang="en-US" smtClean="0"/>
              <a:t>2020/6/29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CEA99F-54C7-4274-992A-D61EECA19CA6}" type="slidenum">
              <a:rPr lang="zh-CN" altLang="en-US" smtClean="0"/>
              <a:t>‹#›</a:t>
            </a:fld>
            <a:endParaRPr lang="zh-CN" altLang="en-US"/>
          </a:p>
        </p:txBody>
      </p:sp>
    </p:spTree>
    <p:extLst>
      <p:ext uri="{BB962C8B-B14F-4D97-AF65-F5344CB8AC3E}">
        <p14:creationId xmlns:p14="http://schemas.microsoft.com/office/powerpoint/2010/main" val="1418713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441.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442.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443.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444.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445.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446.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47.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448.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449.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0.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451.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452.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453.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454.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455.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456.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457.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458.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459.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0.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461.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462.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463.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464.xml.rels><?xml version="1.0" encoding="UTF-8" standalone="yes"?>
<Relationships xmlns="http://schemas.openxmlformats.org/package/2006/relationships"><Relationship Id="rId2" Type="http://schemas.openxmlformats.org/officeDocument/2006/relationships/slide" Target="../slides/slide553.xml"/><Relationship Id="rId1" Type="http://schemas.openxmlformats.org/officeDocument/2006/relationships/notesMaster" Target="../notesMasters/notesMaster1.xml"/></Relationships>
</file>

<file path=ppt/notesSlides/_rels/notesSlide465.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466.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467.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468.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469.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0.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471.xml.rels><?xml version="1.0" encoding="UTF-8" standalone="yes"?>
<Relationships xmlns="http://schemas.openxmlformats.org/package/2006/relationships"><Relationship Id="rId2" Type="http://schemas.openxmlformats.org/officeDocument/2006/relationships/slide" Target="../slides/slide561.xml"/><Relationship Id="rId1" Type="http://schemas.openxmlformats.org/officeDocument/2006/relationships/notesMaster" Target="../notesMasters/notesMaster1.xml"/></Relationships>
</file>

<file path=ppt/notesSlides/_rels/notesSlide472.xml.rels><?xml version="1.0" encoding="UTF-8" standalone="yes"?>
<Relationships xmlns="http://schemas.openxmlformats.org/package/2006/relationships"><Relationship Id="rId2" Type="http://schemas.openxmlformats.org/officeDocument/2006/relationships/slide" Target="../slides/slide562.xml"/><Relationship Id="rId1" Type="http://schemas.openxmlformats.org/officeDocument/2006/relationships/notesMaster" Target="../notesMasters/notesMaster1.xml"/></Relationships>
</file>

<file path=ppt/notesSlides/_rels/notesSlide473.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474.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475.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476.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477.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478.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479.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0.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481.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482.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483.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484.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485.xml.rels><?xml version="1.0" encoding="UTF-8" standalone="yes"?>
<Relationships xmlns="http://schemas.openxmlformats.org/package/2006/relationships"><Relationship Id="rId2" Type="http://schemas.openxmlformats.org/officeDocument/2006/relationships/slide" Target="../slides/slide575.xml"/><Relationship Id="rId1" Type="http://schemas.openxmlformats.org/officeDocument/2006/relationships/notesMaster" Target="../notesMasters/notesMaster1.xml"/></Relationships>
</file>

<file path=ppt/notesSlides/_rels/notesSlide486.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487.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488.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489.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0.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491.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492.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493.xml.rels><?xml version="1.0" encoding="UTF-8" standalone="yes"?>
<Relationships xmlns="http://schemas.openxmlformats.org/package/2006/relationships"><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494.xml.rels><?xml version="1.0" encoding="UTF-8" standalone="yes"?>
<Relationships xmlns="http://schemas.openxmlformats.org/package/2006/relationships"><Relationship Id="rId2" Type="http://schemas.openxmlformats.org/officeDocument/2006/relationships/slide" Target="../slides/slide586.xml"/><Relationship Id="rId1" Type="http://schemas.openxmlformats.org/officeDocument/2006/relationships/notesMaster" Target="../notesMasters/notesMaster1.xml"/></Relationships>
</file>

<file path=ppt/notesSlides/_rels/notesSlide495.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496.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497.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90DDADD5-2C8E-4C83-BBFB-D9D589CD12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6A565DE-EE95-451F-8EA5-D7FC7714D7E1}"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7" name="Rectangle 2">
            <a:extLst>
              <a:ext uri="{FF2B5EF4-FFF2-40B4-BE49-F238E27FC236}">
                <a16:creationId xmlns:a16="http://schemas.microsoft.com/office/drawing/2014/main" id="{9092C777-0FE9-4016-BC49-F1F1528FE811}"/>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266059B5-2C41-4DD5-9380-418C8F3E21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9E4FD349-295E-413E-9F53-5C926D4882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505DAEF-5F02-4C09-B6D2-DE88734F22C1}"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675" name="Rectangle 2">
            <a:extLst>
              <a:ext uri="{FF2B5EF4-FFF2-40B4-BE49-F238E27FC236}">
                <a16:creationId xmlns:a16="http://schemas.microsoft.com/office/drawing/2014/main" id="{A3878757-58E5-425A-AE0F-241FAAB9D373}"/>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679FA6A9-C7F4-49B3-8E98-E77EF829690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E0AA3780-65BD-4E67-93B6-56E5EC8756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297D6DD-26EC-4104-ABF4-432091CCEB34}"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116</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03" name="Rectangle 2">
            <a:extLst>
              <a:ext uri="{FF2B5EF4-FFF2-40B4-BE49-F238E27FC236}">
                <a16:creationId xmlns:a16="http://schemas.microsoft.com/office/drawing/2014/main" id="{D6DD4ACD-AFFA-40EE-A2C9-2A56F7B0EE93}"/>
              </a:ext>
            </a:extLst>
          </p:cNvPr>
          <p:cNvSpPr>
            <a:spLocks noGrp="1" noRot="1" noChangeAspect="1" noChangeArrowheads="1" noTextEdit="1"/>
          </p:cNvSpPr>
          <p:nvPr>
            <p:ph type="sldImg"/>
          </p:nvPr>
        </p:nvSpPr>
        <p:spPr>
          <a:ln/>
        </p:spPr>
      </p:sp>
      <p:sp>
        <p:nvSpPr>
          <p:cNvPr id="76804" name="Rectangle 3">
            <a:extLst>
              <a:ext uri="{FF2B5EF4-FFF2-40B4-BE49-F238E27FC236}">
                <a16:creationId xmlns:a16="http://schemas.microsoft.com/office/drawing/2014/main" id="{ED684B27-BD56-47AF-8328-37142CE7E2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61D0DF8D-AC0A-4B8F-B2DD-4335A685137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F3CB17D-E077-4273-B18B-CE3C396C8D70}"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117</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27" name="Rectangle 2">
            <a:extLst>
              <a:ext uri="{FF2B5EF4-FFF2-40B4-BE49-F238E27FC236}">
                <a16:creationId xmlns:a16="http://schemas.microsoft.com/office/drawing/2014/main" id="{1CF97DA7-77B5-444E-B22B-935A38F30071}"/>
              </a:ext>
            </a:extLst>
          </p:cNvPr>
          <p:cNvSpPr>
            <a:spLocks noGrp="1" noRot="1" noChangeAspect="1" noChangeArrowheads="1" noTextEdit="1"/>
          </p:cNvSpPr>
          <p:nvPr>
            <p:ph type="sldImg"/>
          </p:nvPr>
        </p:nvSpPr>
        <p:spPr>
          <a:ln/>
        </p:spPr>
      </p:sp>
      <p:sp>
        <p:nvSpPr>
          <p:cNvPr id="77828" name="Rectangle 3">
            <a:extLst>
              <a:ext uri="{FF2B5EF4-FFF2-40B4-BE49-F238E27FC236}">
                <a16:creationId xmlns:a16="http://schemas.microsoft.com/office/drawing/2014/main" id="{48BB928E-99AB-400C-8039-60C9F7F97F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9279DED4-C1C7-4B55-B3EC-C2E8512C34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F822181-C064-4AE2-A35C-68D252606E60}"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118</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851" name="Rectangle 2">
            <a:extLst>
              <a:ext uri="{FF2B5EF4-FFF2-40B4-BE49-F238E27FC236}">
                <a16:creationId xmlns:a16="http://schemas.microsoft.com/office/drawing/2014/main" id="{EF4F4A2F-2E87-4EAC-8379-568FBFA8BDDC}"/>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A4CC9B1F-B3E4-4DDA-BAEF-5495417972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8752B995-079C-4E6B-B198-63FC1F000D6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1670D46-F550-4926-9A7B-BF5D63C687D5}"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119</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9875" name="Rectangle 2">
            <a:extLst>
              <a:ext uri="{FF2B5EF4-FFF2-40B4-BE49-F238E27FC236}">
                <a16:creationId xmlns:a16="http://schemas.microsoft.com/office/drawing/2014/main" id="{68F43DE3-0261-4DD9-A589-66E7315677CE}"/>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id="{8A526F2A-5B7D-4238-BE6F-27F5DB4A7C2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747022DD-8B18-484A-BC52-717B2901C5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0AF2835-6514-4BA5-B085-3A59325E3E17}"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120</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0899" name="Rectangle 2">
            <a:extLst>
              <a:ext uri="{FF2B5EF4-FFF2-40B4-BE49-F238E27FC236}">
                <a16:creationId xmlns:a16="http://schemas.microsoft.com/office/drawing/2014/main" id="{6C03F186-C4D3-4B6E-8966-71CC8EB5BB90}"/>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FC502C40-9988-4853-9BFF-15B3DB84024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741A3567-147E-48DC-BFF2-7357A8837A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7D6FED1-4657-4405-BD8D-BD032543C2B3}"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121</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1923" name="Rectangle 2">
            <a:extLst>
              <a:ext uri="{FF2B5EF4-FFF2-40B4-BE49-F238E27FC236}">
                <a16:creationId xmlns:a16="http://schemas.microsoft.com/office/drawing/2014/main" id="{776E4D55-A0D3-40B5-9CC0-C2BD755C599A}"/>
              </a:ext>
            </a:extLst>
          </p:cNvPr>
          <p:cNvSpPr>
            <a:spLocks noGrp="1" noRot="1" noChangeAspect="1" noChangeArrowheads="1" noTextEdit="1"/>
          </p:cNvSpPr>
          <p:nvPr>
            <p:ph type="sldImg"/>
          </p:nvPr>
        </p:nvSpPr>
        <p:spPr>
          <a:ln/>
        </p:spPr>
      </p:sp>
      <p:sp>
        <p:nvSpPr>
          <p:cNvPr id="81924" name="Rectangle 3">
            <a:extLst>
              <a:ext uri="{FF2B5EF4-FFF2-40B4-BE49-F238E27FC236}">
                <a16:creationId xmlns:a16="http://schemas.microsoft.com/office/drawing/2014/main" id="{FC6AC4A7-6263-4B6A-9DFA-C358086301A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69C3200A-6F7F-4951-B2F5-4293EC87449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AC40922-6B37-4D7C-977B-5387BCA7D4FB}"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123</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2947" name="Rectangle 2">
            <a:extLst>
              <a:ext uri="{FF2B5EF4-FFF2-40B4-BE49-F238E27FC236}">
                <a16:creationId xmlns:a16="http://schemas.microsoft.com/office/drawing/2014/main" id="{9E4107D9-2456-4015-A4D9-85C49003BAEB}"/>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FA4C6560-9EAE-4CA3-925C-950F16286A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271B3F5C-0E5D-49F8-8E03-023706F770F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6744866-BC41-4A9B-9568-BA21734ED544}"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125</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3971" name="Rectangle 2">
            <a:extLst>
              <a:ext uri="{FF2B5EF4-FFF2-40B4-BE49-F238E27FC236}">
                <a16:creationId xmlns:a16="http://schemas.microsoft.com/office/drawing/2014/main" id="{4647DFEB-42D4-4DA1-B18E-DF72D4EE6145}"/>
              </a:ext>
            </a:extLst>
          </p:cNvPr>
          <p:cNvSpPr>
            <a:spLocks noGrp="1" noRot="1" noChangeAspect="1" noChangeArrowheads="1" noTextEdit="1"/>
          </p:cNvSpPr>
          <p:nvPr>
            <p:ph type="sldImg"/>
          </p:nvPr>
        </p:nvSpPr>
        <p:spPr>
          <a:ln/>
        </p:spPr>
      </p:sp>
      <p:sp>
        <p:nvSpPr>
          <p:cNvPr id="83972" name="Rectangle 3">
            <a:extLst>
              <a:ext uri="{FF2B5EF4-FFF2-40B4-BE49-F238E27FC236}">
                <a16:creationId xmlns:a16="http://schemas.microsoft.com/office/drawing/2014/main" id="{D5C90C88-0729-4189-B4C3-72413A7ABD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AAF71142-79D8-442A-BEF4-ED06E4E76C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CBBDBD8-19D1-4873-A6F0-68295CCB845F}"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131</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4995" name="Rectangle 2">
            <a:extLst>
              <a:ext uri="{FF2B5EF4-FFF2-40B4-BE49-F238E27FC236}">
                <a16:creationId xmlns:a16="http://schemas.microsoft.com/office/drawing/2014/main" id="{DF77743C-ABE3-42B7-81D7-55D2BC1F5545}"/>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1156A9CF-9A03-4C18-9978-FAA6D35B4D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AABD2EBC-B4F3-44E7-B15C-315D1FB461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A32FC5A-F045-44CA-A350-F60C6C7EE9F6}"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132</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6019" name="Rectangle 2">
            <a:extLst>
              <a:ext uri="{FF2B5EF4-FFF2-40B4-BE49-F238E27FC236}">
                <a16:creationId xmlns:a16="http://schemas.microsoft.com/office/drawing/2014/main" id="{CB29ECA5-D5D6-4B48-958E-2299148C5EC2}"/>
              </a:ext>
            </a:extLst>
          </p:cNvPr>
          <p:cNvSpPr>
            <a:spLocks noGrp="1" noRot="1" noChangeAspect="1" noChangeArrowheads="1" noTextEdit="1"/>
          </p:cNvSpPr>
          <p:nvPr>
            <p:ph type="sldImg"/>
          </p:nvPr>
        </p:nvSpPr>
        <p:spPr>
          <a:ln/>
        </p:spPr>
      </p:sp>
      <p:sp>
        <p:nvSpPr>
          <p:cNvPr id="86020" name="Rectangle 3">
            <a:extLst>
              <a:ext uri="{FF2B5EF4-FFF2-40B4-BE49-F238E27FC236}">
                <a16:creationId xmlns:a16="http://schemas.microsoft.com/office/drawing/2014/main" id="{5D55B384-0E8E-48BB-8022-A5EA9BC23AE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AC526ADC-2379-4E5E-BA29-A050B9520F2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FBE3727-71F7-4081-BC1B-CA52A0CC0DCE}"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723" name="Rectangle 2">
            <a:extLst>
              <a:ext uri="{FF2B5EF4-FFF2-40B4-BE49-F238E27FC236}">
                <a16:creationId xmlns:a16="http://schemas.microsoft.com/office/drawing/2014/main" id="{8B94AC61-3291-4BDD-939A-9171415F6DA1}"/>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310AE9E6-84AC-4D90-AB2B-13125C9CB17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F4AA0B11-46AD-45E7-AEDE-B44F15B37B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5DD6D37-E680-4778-86E7-3CCBC33479E3}"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133</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43" name="Rectangle 2">
            <a:extLst>
              <a:ext uri="{FF2B5EF4-FFF2-40B4-BE49-F238E27FC236}">
                <a16:creationId xmlns:a16="http://schemas.microsoft.com/office/drawing/2014/main" id="{91AF69CF-8800-4D74-B115-E0D774AE0985}"/>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225DBD73-4431-4C4F-8DD2-65A509F90F2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3A9FEB4F-9199-43F5-AC9B-644C6CC50C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76C033F-39A2-452F-A7B0-D9F537A028B0}"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134</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8067" name="Rectangle 2">
            <a:extLst>
              <a:ext uri="{FF2B5EF4-FFF2-40B4-BE49-F238E27FC236}">
                <a16:creationId xmlns:a16="http://schemas.microsoft.com/office/drawing/2014/main" id="{3A9080D0-5C4D-443C-9E16-7D2372D8894B}"/>
              </a:ext>
            </a:extLst>
          </p:cNvPr>
          <p:cNvSpPr>
            <a:spLocks noGrp="1" noRot="1" noChangeAspect="1" noChangeArrowheads="1" noTextEdit="1"/>
          </p:cNvSpPr>
          <p:nvPr>
            <p:ph type="sldImg"/>
          </p:nvPr>
        </p:nvSpPr>
        <p:spPr>
          <a:ln/>
        </p:spPr>
      </p:sp>
      <p:sp>
        <p:nvSpPr>
          <p:cNvPr id="88068" name="Rectangle 3">
            <a:extLst>
              <a:ext uri="{FF2B5EF4-FFF2-40B4-BE49-F238E27FC236}">
                <a16:creationId xmlns:a16="http://schemas.microsoft.com/office/drawing/2014/main" id="{F971EF01-DF4B-4034-9F39-E73256EDD1A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ea typeface="MS PGothic" panose="020B0600070205080204" pitchFamily="34" charset="-128"/>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F2F9B7EE-6E59-4064-B007-5DAE513D94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4812450-8B5D-47A7-ABFD-7BEA7993DBB7}"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135</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9091" name="Rectangle 2">
            <a:extLst>
              <a:ext uri="{FF2B5EF4-FFF2-40B4-BE49-F238E27FC236}">
                <a16:creationId xmlns:a16="http://schemas.microsoft.com/office/drawing/2014/main" id="{DB697C59-4E91-4005-84E3-95C3CB407F0C}"/>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26418DE8-9D28-41FA-9337-B739FC6A59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8BD1EC67-794B-484E-A538-F9CE2AA312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825BEF1-DED4-43CC-900A-D5262491CEF0}"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136</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0115" name="Rectangle 2">
            <a:extLst>
              <a:ext uri="{FF2B5EF4-FFF2-40B4-BE49-F238E27FC236}">
                <a16:creationId xmlns:a16="http://schemas.microsoft.com/office/drawing/2014/main" id="{BD9519BE-130F-4D3D-9E7A-1E9277EC8918}"/>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A52E0552-B721-47DC-8B57-DD3448378E6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A0647C8D-793B-4576-B81F-DCF4B3C3F7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4C32389-5F80-4749-A4A2-D9D054E56ABA}"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137</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1139" name="Rectangle 2">
            <a:extLst>
              <a:ext uri="{FF2B5EF4-FFF2-40B4-BE49-F238E27FC236}">
                <a16:creationId xmlns:a16="http://schemas.microsoft.com/office/drawing/2014/main" id="{8F31ED2E-DFA2-4301-80BE-8A3261A4EEEC}"/>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40A40DD2-169D-40C6-ABB6-6EDBF5BF03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DFD4891E-1F38-43E1-9C1F-496C34ECC1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3326943-4013-4963-90D8-2330CE151FF7}"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138</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2163" name="Rectangle 2">
            <a:extLst>
              <a:ext uri="{FF2B5EF4-FFF2-40B4-BE49-F238E27FC236}">
                <a16:creationId xmlns:a16="http://schemas.microsoft.com/office/drawing/2014/main" id="{9513C2FF-273B-4A9F-9970-FD5222E6FD9C}"/>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725353BB-8578-4486-B6D5-06BCBC7970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BED6CD8A-64F9-4A80-8D36-674E85F8B6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44E60EF-D3A4-43DF-AFB1-EBD3FD405F0D}"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140</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3187" name="Rectangle 2">
            <a:extLst>
              <a:ext uri="{FF2B5EF4-FFF2-40B4-BE49-F238E27FC236}">
                <a16:creationId xmlns:a16="http://schemas.microsoft.com/office/drawing/2014/main" id="{FD81D739-ECA3-4FD3-8547-E4AA540AD368}"/>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5B9F3F72-83D3-4D6F-BE15-092C58DA42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EBC81610-BFE2-4E02-A663-147CF2EE1F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7E1CE25-F8A2-475D-BC33-207DBFCA107B}"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141</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11" name="Rectangle 2">
            <a:extLst>
              <a:ext uri="{FF2B5EF4-FFF2-40B4-BE49-F238E27FC236}">
                <a16:creationId xmlns:a16="http://schemas.microsoft.com/office/drawing/2014/main" id="{FF2C76E7-107A-4B24-B6D1-9DE923A63F11}"/>
              </a:ext>
            </a:extLst>
          </p:cNvPr>
          <p:cNvSpPr>
            <a:spLocks noGrp="1" noRot="1" noChangeAspect="1" noChangeArrowheads="1" noTextEdit="1"/>
          </p:cNvSpPr>
          <p:nvPr>
            <p:ph type="sldImg"/>
          </p:nvPr>
        </p:nvSpPr>
        <p:spPr>
          <a:ln/>
        </p:spPr>
      </p:sp>
      <p:sp>
        <p:nvSpPr>
          <p:cNvPr id="94212" name="Rectangle 3">
            <a:extLst>
              <a:ext uri="{FF2B5EF4-FFF2-40B4-BE49-F238E27FC236}">
                <a16:creationId xmlns:a16="http://schemas.microsoft.com/office/drawing/2014/main" id="{F0B9DBBF-15F9-4571-BCD5-D783BFA85A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02E03EEE-C6EC-4A7A-B0DF-2938254E31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F79DE43-5317-493B-A6B4-4737CC6CE3FB}"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142</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35" name="Rectangle 2">
            <a:extLst>
              <a:ext uri="{FF2B5EF4-FFF2-40B4-BE49-F238E27FC236}">
                <a16:creationId xmlns:a16="http://schemas.microsoft.com/office/drawing/2014/main" id="{64F674FD-BAE5-489C-9DB8-67259C33395A}"/>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382512F5-BA1E-43B3-9710-D02AEADEFD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CA893C7F-343A-49EC-9ED1-86F67A02F5E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BA9D0F8-1DBF-4178-9A31-21E0B8D5AA14}"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143</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59" name="Rectangle 2">
            <a:extLst>
              <a:ext uri="{FF2B5EF4-FFF2-40B4-BE49-F238E27FC236}">
                <a16:creationId xmlns:a16="http://schemas.microsoft.com/office/drawing/2014/main" id="{BC51EE94-CF0B-414D-9884-3EEC607B0972}"/>
              </a:ext>
            </a:extLst>
          </p:cNvPr>
          <p:cNvSpPr>
            <a:spLocks noGrp="1" noRot="1" noChangeAspect="1" noChangeArrowheads="1" noTextEdit="1"/>
          </p:cNvSpPr>
          <p:nvPr>
            <p:ph type="sldImg"/>
          </p:nvPr>
        </p:nvSpPr>
        <p:spPr>
          <a:ln/>
        </p:spPr>
      </p:sp>
      <p:sp>
        <p:nvSpPr>
          <p:cNvPr id="96260" name="Rectangle 3">
            <a:extLst>
              <a:ext uri="{FF2B5EF4-FFF2-40B4-BE49-F238E27FC236}">
                <a16:creationId xmlns:a16="http://schemas.microsoft.com/office/drawing/2014/main" id="{A79BE632-3321-4CBC-80F8-AC158C3A29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D861F4D6-2872-4B44-98DB-0FD785956D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DF4B8F8-5FA4-4E4E-A6D5-8D758A3C336F}"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2771" name="Rectangle 2">
            <a:extLst>
              <a:ext uri="{FF2B5EF4-FFF2-40B4-BE49-F238E27FC236}">
                <a16:creationId xmlns:a16="http://schemas.microsoft.com/office/drawing/2014/main" id="{EBB3573B-A252-4314-B5EE-A60A5130601B}"/>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B0E22DE7-B985-4923-8B9D-304849F375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C404FD1D-4438-47F8-A1EB-3607CBEC86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CA621BA-69E9-4BD3-A3EE-66A09862541F}"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144</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7283" name="Rectangle 2">
            <a:extLst>
              <a:ext uri="{FF2B5EF4-FFF2-40B4-BE49-F238E27FC236}">
                <a16:creationId xmlns:a16="http://schemas.microsoft.com/office/drawing/2014/main" id="{88F1EC1E-2DC7-49A4-88D2-15BB41789B71}"/>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AAB5B53B-AE13-48E6-905B-B51247076A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AAE47233-13AD-48B7-9E9D-F2C311BFB7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F2795D9-A663-4F91-AB57-B852D1DBFBA0}"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145</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8307" name="Rectangle 2">
            <a:extLst>
              <a:ext uri="{FF2B5EF4-FFF2-40B4-BE49-F238E27FC236}">
                <a16:creationId xmlns:a16="http://schemas.microsoft.com/office/drawing/2014/main" id="{932739AD-0AC7-4EF6-8B0A-341BA1E812D7}"/>
              </a:ext>
            </a:extLst>
          </p:cNvPr>
          <p:cNvSpPr>
            <a:spLocks noGrp="1" noRot="1" noChangeAspect="1" noChangeArrowheads="1" noTextEdit="1"/>
          </p:cNvSpPr>
          <p:nvPr>
            <p:ph type="sldImg"/>
          </p:nvPr>
        </p:nvSpPr>
        <p:spPr>
          <a:ln/>
        </p:spPr>
      </p:sp>
      <p:sp>
        <p:nvSpPr>
          <p:cNvPr id="98308" name="Rectangle 3">
            <a:extLst>
              <a:ext uri="{FF2B5EF4-FFF2-40B4-BE49-F238E27FC236}">
                <a16:creationId xmlns:a16="http://schemas.microsoft.com/office/drawing/2014/main" id="{6E5F0C4B-C92A-480A-A912-08BE187CAB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0ED6A36A-E0CE-457B-AF47-F9F511302D3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EEAE16F-9601-47BB-A0D4-7D210ABFF40D}"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148</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9331" name="Rectangle 2">
            <a:extLst>
              <a:ext uri="{FF2B5EF4-FFF2-40B4-BE49-F238E27FC236}">
                <a16:creationId xmlns:a16="http://schemas.microsoft.com/office/drawing/2014/main" id="{51C00A37-EEC6-4E4C-A056-BF5386375BF2}"/>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8FFA65C3-4CBA-4A69-B9C3-77CF4994CF9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C1CF3369-EE8B-4639-9376-F20D1BDE91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4B36D9E-8A55-4135-B177-DA4D80048288}"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149</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0355" name="Rectangle 2">
            <a:extLst>
              <a:ext uri="{FF2B5EF4-FFF2-40B4-BE49-F238E27FC236}">
                <a16:creationId xmlns:a16="http://schemas.microsoft.com/office/drawing/2014/main" id="{F35E575B-9378-41E8-9C83-F831EA588C1D}"/>
              </a:ext>
            </a:extLst>
          </p:cNvPr>
          <p:cNvSpPr>
            <a:spLocks noGrp="1" noRot="1" noChangeAspect="1" noChangeArrowheads="1" noTextEdit="1"/>
          </p:cNvSpPr>
          <p:nvPr>
            <p:ph type="sldImg"/>
          </p:nvPr>
        </p:nvSpPr>
        <p:spPr>
          <a:ln/>
        </p:spPr>
      </p:sp>
      <p:sp>
        <p:nvSpPr>
          <p:cNvPr id="100356" name="Rectangle 3">
            <a:extLst>
              <a:ext uri="{FF2B5EF4-FFF2-40B4-BE49-F238E27FC236}">
                <a16:creationId xmlns:a16="http://schemas.microsoft.com/office/drawing/2014/main" id="{0A81280C-4043-45EB-A3CB-AD0E0592E8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5663DFE-342E-4439-9F52-57793976DD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A28878B-0063-47A6-8B99-A770486894B3}"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150</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1379" name="Rectangle 2">
            <a:extLst>
              <a:ext uri="{FF2B5EF4-FFF2-40B4-BE49-F238E27FC236}">
                <a16:creationId xmlns:a16="http://schemas.microsoft.com/office/drawing/2014/main" id="{FBAFBB41-C8FE-4DBA-9E44-739BA9707A38}"/>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4762F41D-4C8B-4EF4-961A-867A19ACC1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a:extLst>
              <a:ext uri="{FF2B5EF4-FFF2-40B4-BE49-F238E27FC236}">
                <a16:creationId xmlns:a16="http://schemas.microsoft.com/office/drawing/2014/main" id="{F3BB617E-718A-443D-867C-C6D53953F04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070DF55-543D-40BA-9232-C36A4FDB9679}"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151</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403" name="Rectangle 2">
            <a:extLst>
              <a:ext uri="{FF2B5EF4-FFF2-40B4-BE49-F238E27FC236}">
                <a16:creationId xmlns:a16="http://schemas.microsoft.com/office/drawing/2014/main" id="{CEEC8AFC-EE07-4554-BD3A-B01CFDBBF003}"/>
              </a:ext>
            </a:extLst>
          </p:cNvPr>
          <p:cNvSpPr>
            <a:spLocks noGrp="1" noRot="1" noChangeAspect="1" noChangeArrowheads="1" noTextEdit="1"/>
          </p:cNvSpPr>
          <p:nvPr>
            <p:ph type="sldImg"/>
          </p:nvPr>
        </p:nvSpPr>
        <p:spPr>
          <a:ln/>
        </p:spPr>
      </p:sp>
      <p:sp>
        <p:nvSpPr>
          <p:cNvPr id="102404" name="Rectangle 3">
            <a:extLst>
              <a:ext uri="{FF2B5EF4-FFF2-40B4-BE49-F238E27FC236}">
                <a16:creationId xmlns:a16="http://schemas.microsoft.com/office/drawing/2014/main" id="{5761B940-974B-489D-BDE6-B0992ACA54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5D3F8D0B-07FD-427A-A93E-3FBCFA589F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F97EF4E-DA68-46FD-8184-FE9596877CF8}"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152</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427" name="Rectangle 2">
            <a:extLst>
              <a:ext uri="{FF2B5EF4-FFF2-40B4-BE49-F238E27FC236}">
                <a16:creationId xmlns:a16="http://schemas.microsoft.com/office/drawing/2014/main" id="{131C9CB5-84CB-4D71-A0E8-7D012F3488B2}"/>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A627DCAE-2C3A-4A7A-8D6B-07BBD7A826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a:extLst>
              <a:ext uri="{FF2B5EF4-FFF2-40B4-BE49-F238E27FC236}">
                <a16:creationId xmlns:a16="http://schemas.microsoft.com/office/drawing/2014/main" id="{0F8D0124-E89B-4C95-A2DF-1D98EA2B89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BBE8C9A-3F3C-43B0-ADD5-8027CCBD717E}"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153</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4451" name="Rectangle 2">
            <a:extLst>
              <a:ext uri="{FF2B5EF4-FFF2-40B4-BE49-F238E27FC236}">
                <a16:creationId xmlns:a16="http://schemas.microsoft.com/office/drawing/2014/main" id="{02BEADAC-83DC-44A5-A300-BE38C6190847}"/>
              </a:ext>
            </a:extLst>
          </p:cNvPr>
          <p:cNvSpPr>
            <a:spLocks noGrp="1" noRot="1" noChangeAspect="1" noChangeArrowheads="1" noTextEdit="1"/>
          </p:cNvSpPr>
          <p:nvPr>
            <p:ph type="sldImg"/>
          </p:nvPr>
        </p:nvSpPr>
        <p:spPr>
          <a:ln/>
        </p:spPr>
      </p:sp>
      <p:sp>
        <p:nvSpPr>
          <p:cNvPr id="104452" name="Rectangle 3">
            <a:extLst>
              <a:ext uri="{FF2B5EF4-FFF2-40B4-BE49-F238E27FC236}">
                <a16:creationId xmlns:a16="http://schemas.microsoft.com/office/drawing/2014/main" id="{97391165-C79C-407F-A162-412D6F32A9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BBDA1C26-786F-4E5B-B380-B7E11B38647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1C54985-0596-494B-BB4F-6F46C9977616}"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154</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5475" name="Rectangle 2">
            <a:extLst>
              <a:ext uri="{FF2B5EF4-FFF2-40B4-BE49-F238E27FC236}">
                <a16:creationId xmlns:a16="http://schemas.microsoft.com/office/drawing/2014/main" id="{8A43BF0E-794F-4AEE-B69C-6FC1A6F484EC}"/>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CD62BE3F-7B54-4638-956A-90357E461C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598A8473-A86B-4588-B00C-2D069D3C68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80D690C-2E75-45D2-A034-45EA71056363}"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155</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123" name="Rectangle 2">
            <a:extLst>
              <a:ext uri="{FF2B5EF4-FFF2-40B4-BE49-F238E27FC236}">
                <a16:creationId xmlns:a16="http://schemas.microsoft.com/office/drawing/2014/main" id="{EEDF5935-4099-41A0-A40F-15503293593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31B8B0C5-FDAC-4742-8D95-CE646F0F46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E02E5FDA-C25F-45BC-BF6A-0D711F5FCC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0E7DA63-2AFB-451B-B16B-1D35CF5204BF}"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5843" name="Rectangle 2">
            <a:extLst>
              <a:ext uri="{FF2B5EF4-FFF2-40B4-BE49-F238E27FC236}">
                <a16:creationId xmlns:a16="http://schemas.microsoft.com/office/drawing/2014/main" id="{3519A86F-28A7-4C44-AB06-987CC1B1C8E8}"/>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ADB1FC1E-903F-4C01-ABC7-F8609E65E7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1545C381-FBC1-4C54-AD8A-4FF866F3C12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7C29995-0650-43A2-B56A-7163CFB89DE8}"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156</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71" name="Slide Image Placeholder 1">
            <a:extLst>
              <a:ext uri="{FF2B5EF4-FFF2-40B4-BE49-F238E27FC236}">
                <a16:creationId xmlns:a16="http://schemas.microsoft.com/office/drawing/2014/main" id="{85659D81-BE64-441A-80AE-505BD45E2AB6}"/>
              </a:ext>
            </a:extLst>
          </p:cNvPr>
          <p:cNvSpPr>
            <a:spLocks noGrp="1" noRot="1" noChangeAspect="1" noChangeArrowheads="1" noTextEdit="1"/>
          </p:cNvSpPr>
          <p:nvPr>
            <p:ph type="sldImg"/>
          </p:nvPr>
        </p:nvSpPr>
        <p:spPr>
          <a:ln/>
        </p:spPr>
      </p:sp>
      <p:sp>
        <p:nvSpPr>
          <p:cNvPr id="7172" name="Notes Placeholder 2">
            <a:extLst>
              <a:ext uri="{FF2B5EF4-FFF2-40B4-BE49-F238E27FC236}">
                <a16:creationId xmlns:a16="http://schemas.microsoft.com/office/drawing/2014/main" id="{134F6F28-103E-416B-99D3-560F7628E42B}"/>
              </a:ext>
            </a:extLst>
          </p:cNvPr>
          <p:cNvSpPr>
            <a:spLocks noGrp="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zh-CN"/>
          </a:p>
        </p:txBody>
      </p:sp>
      <p:sp>
        <p:nvSpPr>
          <p:cNvPr id="7173" name="Slide Number Placeholder 3">
            <a:extLst>
              <a:ext uri="{FF2B5EF4-FFF2-40B4-BE49-F238E27FC236}">
                <a16:creationId xmlns:a16="http://schemas.microsoft.com/office/drawing/2014/main" id="{BDEC5A32-33EB-495A-8D36-3320D2BCE1A7}"/>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6780859-8A56-40E7-996C-166982D3F655}" type="slidenum">
              <a:rPr kumimoji="0" lang="en-US" altLang="zh-CN" sz="12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156</a:t>
            </a:fld>
            <a:endParaRPr kumimoji="0" lang="en-US" altLang="zh-CN" sz="12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E3AAA5A9-B118-42EA-A3A7-39ADDC9089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F2D2672-AFF0-4A1A-84E4-6DF7AA206D62}"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157</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219" name="Rectangle 2">
            <a:extLst>
              <a:ext uri="{FF2B5EF4-FFF2-40B4-BE49-F238E27FC236}">
                <a16:creationId xmlns:a16="http://schemas.microsoft.com/office/drawing/2014/main" id="{DC495FFD-F92B-4BF7-B182-5A17AEA8640B}"/>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99A878C2-AF58-4FB8-B58F-A6F177004E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B81189F2-1F56-466D-AFF5-279AD93923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4F4CAF7-3EAB-45C5-B55A-23E75E8E1D95}"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158</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67" name="Rectangle 2">
            <a:extLst>
              <a:ext uri="{FF2B5EF4-FFF2-40B4-BE49-F238E27FC236}">
                <a16:creationId xmlns:a16="http://schemas.microsoft.com/office/drawing/2014/main" id="{79B1F9C4-441B-4732-8821-59F7DBF7215C}"/>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D86436AD-EF80-4EDB-B63D-3E429B0AA0A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C239467D-2CD0-4E6D-A315-156E9525DD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69D25EC-14E2-421D-B277-72188AA03CFD}"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159</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15" name="Rectangle 2">
            <a:extLst>
              <a:ext uri="{FF2B5EF4-FFF2-40B4-BE49-F238E27FC236}">
                <a16:creationId xmlns:a16="http://schemas.microsoft.com/office/drawing/2014/main" id="{E25069A6-9BB5-43E2-AC48-2D72808E8703}"/>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CA3C9715-2FC8-4C77-BC49-7C229FC6A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00F2ECB8-2B26-4544-8FB6-6110EF54F5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AE8E31F-A70A-4FBA-9660-95D807932321}"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160</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363" name="Rectangle 2">
            <a:extLst>
              <a:ext uri="{FF2B5EF4-FFF2-40B4-BE49-F238E27FC236}">
                <a16:creationId xmlns:a16="http://schemas.microsoft.com/office/drawing/2014/main" id="{BBFF236E-E1FC-4679-AD1B-B929EC2424D9}"/>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4EE7C54A-487C-4885-A214-3DC1FB3508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7C29250C-39FB-446E-AC13-901801B5F9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52E00CE-E277-47B3-AB0B-555CD28FFC99}"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161</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11" name="Rectangle 2">
            <a:extLst>
              <a:ext uri="{FF2B5EF4-FFF2-40B4-BE49-F238E27FC236}">
                <a16:creationId xmlns:a16="http://schemas.microsoft.com/office/drawing/2014/main" id="{FAA39E9C-6338-4306-AB4A-16D2A9054F32}"/>
              </a:ext>
            </a:extLst>
          </p:cNvPr>
          <p:cNvSpPr>
            <a:spLocks noGrp="1" noRot="1" noChangeAspect="1" noChangeArrowheads="1" noTextEdit="1"/>
          </p:cNvSpPr>
          <p:nvPr>
            <p:ph type="sldImg"/>
          </p:nvPr>
        </p:nvSpPr>
        <p:spPr>
          <a:ln/>
        </p:spPr>
      </p:sp>
      <p:sp>
        <p:nvSpPr>
          <p:cNvPr id="17412" name="Rectangle 3">
            <a:extLst>
              <a:ext uri="{FF2B5EF4-FFF2-40B4-BE49-F238E27FC236}">
                <a16:creationId xmlns:a16="http://schemas.microsoft.com/office/drawing/2014/main" id="{A19881AC-95C7-4DCB-9894-F79F80DFFB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6A3CD7B9-7E0C-4A29-B42D-8883527C2B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7FE0C47-CF2C-4721-9346-DE4F2BCFBD2B}"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162</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459" name="Rectangle 2">
            <a:extLst>
              <a:ext uri="{FF2B5EF4-FFF2-40B4-BE49-F238E27FC236}">
                <a16:creationId xmlns:a16="http://schemas.microsoft.com/office/drawing/2014/main" id="{EA0591B3-0610-4496-B297-066DB8B978A2}"/>
              </a:ext>
            </a:extLst>
          </p:cNvPr>
          <p:cNvSpPr>
            <a:spLocks noGrp="1" noRot="1" noChangeAspect="1" noChangeArrowheads="1" noTextEdit="1"/>
          </p:cNvSpPr>
          <p:nvPr>
            <p:ph type="sldImg"/>
          </p:nvPr>
        </p:nvSpPr>
        <p:spPr>
          <a:ln/>
        </p:spPr>
      </p:sp>
      <p:sp>
        <p:nvSpPr>
          <p:cNvPr id="19460" name="Rectangle 3">
            <a:extLst>
              <a:ext uri="{FF2B5EF4-FFF2-40B4-BE49-F238E27FC236}">
                <a16:creationId xmlns:a16="http://schemas.microsoft.com/office/drawing/2014/main" id="{B88EE926-05BA-4FAE-B9CF-C9B37CC97D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272E3C8C-22CD-4899-ADD0-FF7A6084221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62EDE92-3E55-40E6-AFF1-A560E8858B01}"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163</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07" name="Rectangle 2">
            <a:extLst>
              <a:ext uri="{FF2B5EF4-FFF2-40B4-BE49-F238E27FC236}">
                <a16:creationId xmlns:a16="http://schemas.microsoft.com/office/drawing/2014/main" id="{8C62CD45-1D6B-4C52-B7E6-AF33C1E231D7}"/>
              </a:ext>
            </a:extLst>
          </p:cNvPr>
          <p:cNvSpPr>
            <a:spLocks noGrp="1" noRot="1" noChangeAspect="1" noChangeArrowheads="1" noTextEdit="1"/>
          </p:cNvSpPr>
          <p:nvPr>
            <p:ph type="sldImg"/>
          </p:nvPr>
        </p:nvSpPr>
        <p:spPr>
          <a:ln/>
        </p:spPr>
      </p:sp>
      <p:sp>
        <p:nvSpPr>
          <p:cNvPr id="21508" name="Rectangle 3">
            <a:extLst>
              <a:ext uri="{FF2B5EF4-FFF2-40B4-BE49-F238E27FC236}">
                <a16:creationId xmlns:a16="http://schemas.microsoft.com/office/drawing/2014/main" id="{99286434-E5D1-4DED-A07A-26FD278B427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73ED6B49-F340-42D4-A970-89732F72AB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E75937F-4578-423D-BC9A-FA29951663AD}"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164</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3555" name="Rectangle 2">
            <a:extLst>
              <a:ext uri="{FF2B5EF4-FFF2-40B4-BE49-F238E27FC236}">
                <a16:creationId xmlns:a16="http://schemas.microsoft.com/office/drawing/2014/main" id="{C6C74570-D1F8-4574-85EE-723897901FAA}"/>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8D0E7661-6518-48E2-96DB-DD3E120705C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B67EDBED-5030-4083-9CFC-C6F78A7861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1BDB05C-26B0-4F10-90B4-6BA5ACB7FA55}"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165</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03" name="Rectangle 2">
            <a:extLst>
              <a:ext uri="{FF2B5EF4-FFF2-40B4-BE49-F238E27FC236}">
                <a16:creationId xmlns:a16="http://schemas.microsoft.com/office/drawing/2014/main" id="{DFE1069D-C6F5-4952-8A47-BE8A2F011C9F}"/>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6331601C-743C-476F-992C-B90E810FD65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079BA458-6D52-4CC8-A701-A69C00BC96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2E6641D-34CD-4119-8FF0-DA9404D8F7A2}"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7891" name="Rectangle 2">
            <a:extLst>
              <a:ext uri="{FF2B5EF4-FFF2-40B4-BE49-F238E27FC236}">
                <a16:creationId xmlns:a16="http://schemas.microsoft.com/office/drawing/2014/main" id="{AB518153-271C-49B7-AD05-AC5A7B77A42A}"/>
              </a:ext>
            </a:extLst>
          </p:cNvPr>
          <p:cNvSpPr>
            <a:spLocks noGrp="1" noRot="1" noChangeAspect="1" noChangeArrowheads="1" noTextEdit="1"/>
          </p:cNvSpPr>
          <p:nvPr>
            <p:ph type="sldImg"/>
          </p:nvPr>
        </p:nvSpPr>
        <p:spPr>
          <a:ln/>
        </p:spPr>
      </p:sp>
      <p:sp>
        <p:nvSpPr>
          <p:cNvPr id="37892" name="Rectangle 3">
            <a:extLst>
              <a:ext uri="{FF2B5EF4-FFF2-40B4-BE49-F238E27FC236}">
                <a16:creationId xmlns:a16="http://schemas.microsoft.com/office/drawing/2014/main" id="{01B03B03-5DFA-4C2B-8128-4DF4875A81C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66512032-31D3-41FD-944F-1CB2A3BF70E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3D7EB08-B675-4C10-925E-CF6B2BF7D15B}"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166</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651" name="Rectangle 2">
            <a:extLst>
              <a:ext uri="{FF2B5EF4-FFF2-40B4-BE49-F238E27FC236}">
                <a16:creationId xmlns:a16="http://schemas.microsoft.com/office/drawing/2014/main" id="{3D464016-CB86-4789-8D2D-2F7A76A3C741}"/>
              </a:ext>
            </a:extLst>
          </p:cNvPr>
          <p:cNvSpPr>
            <a:spLocks noGrp="1" noRot="1" noChangeAspect="1" noChangeArrowheads="1" noTextEdit="1"/>
          </p:cNvSpPr>
          <p:nvPr>
            <p:ph type="sldImg"/>
          </p:nvPr>
        </p:nvSpPr>
        <p:spPr>
          <a:ln/>
        </p:spPr>
      </p:sp>
      <p:sp>
        <p:nvSpPr>
          <p:cNvPr id="27652" name="Rectangle 3">
            <a:extLst>
              <a:ext uri="{FF2B5EF4-FFF2-40B4-BE49-F238E27FC236}">
                <a16:creationId xmlns:a16="http://schemas.microsoft.com/office/drawing/2014/main" id="{E5E56003-7052-4393-A00C-5BC1FC3262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224E4E98-56D2-46DB-ABD8-31A938BCE7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74437E6-BCE7-4E0D-9D38-493AABD2EF47}"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167</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699" name="Rectangle 2">
            <a:extLst>
              <a:ext uri="{FF2B5EF4-FFF2-40B4-BE49-F238E27FC236}">
                <a16:creationId xmlns:a16="http://schemas.microsoft.com/office/drawing/2014/main" id="{94F2EDBF-84EF-48B3-B2F6-918434A697B1}"/>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60B8D0D4-4A05-4DDB-83AB-994C192DF4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6A2C882E-33D8-4600-9750-770AC0E462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F6EB3FA-62F0-47E0-AB4C-907FC8CE2341}"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168</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1747" name="Rectangle 2">
            <a:extLst>
              <a:ext uri="{FF2B5EF4-FFF2-40B4-BE49-F238E27FC236}">
                <a16:creationId xmlns:a16="http://schemas.microsoft.com/office/drawing/2014/main" id="{53D0B18C-3A85-400C-A982-1046FFC7D9C7}"/>
              </a:ext>
            </a:extLst>
          </p:cNvPr>
          <p:cNvSpPr>
            <a:spLocks noGrp="1" noRot="1" noChangeAspect="1" noChangeArrowheads="1" noTextEdit="1"/>
          </p:cNvSpPr>
          <p:nvPr>
            <p:ph type="sldImg"/>
          </p:nvPr>
        </p:nvSpPr>
        <p:spPr>
          <a:ln/>
        </p:spPr>
      </p:sp>
      <p:sp>
        <p:nvSpPr>
          <p:cNvPr id="31748" name="Rectangle 3">
            <a:extLst>
              <a:ext uri="{FF2B5EF4-FFF2-40B4-BE49-F238E27FC236}">
                <a16:creationId xmlns:a16="http://schemas.microsoft.com/office/drawing/2014/main" id="{9F5EA26B-0D97-448F-9333-69944C6AFB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2A512C18-7591-4759-9029-13B315A35A4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F1F7A6A-7821-4840-9567-E566150EE680}"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169</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3795" name="Rectangle 2">
            <a:extLst>
              <a:ext uri="{FF2B5EF4-FFF2-40B4-BE49-F238E27FC236}">
                <a16:creationId xmlns:a16="http://schemas.microsoft.com/office/drawing/2014/main" id="{30A5D740-6EFF-4AC2-9695-A84E70FC9EC1}"/>
              </a:ext>
            </a:extLst>
          </p:cNvPr>
          <p:cNvSpPr>
            <a:spLocks noGrp="1" noRot="1" noChangeAspect="1" noChangeArrowheads="1" noTextEdit="1"/>
          </p:cNvSpPr>
          <p:nvPr>
            <p:ph type="sldImg"/>
          </p:nvPr>
        </p:nvSpPr>
        <p:spPr>
          <a:ln/>
        </p:spPr>
      </p:sp>
      <p:sp>
        <p:nvSpPr>
          <p:cNvPr id="33796" name="Rectangle 3">
            <a:extLst>
              <a:ext uri="{FF2B5EF4-FFF2-40B4-BE49-F238E27FC236}">
                <a16:creationId xmlns:a16="http://schemas.microsoft.com/office/drawing/2014/main" id="{C6E18974-EEDC-450F-B909-AD2AA5D86C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33540D41-0AA5-490C-A5D3-C20DD4D3855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296B612-4087-483B-8D2D-830221E88357}"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173</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8915" name="Rectangle 2">
            <a:extLst>
              <a:ext uri="{FF2B5EF4-FFF2-40B4-BE49-F238E27FC236}">
                <a16:creationId xmlns:a16="http://schemas.microsoft.com/office/drawing/2014/main" id="{20684520-17AE-44E5-93C0-0E23E2A9F488}"/>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1DC3114D-0A85-47C2-B813-38C1111DBE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89F3D098-8268-4B50-866C-79193EFF9A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69E873-E7DF-49E9-8665-B70973FA44B6}"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175</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Rectangle 2">
            <a:extLst>
              <a:ext uri="{FF2B5EF4-FFF2-40B4-BE49-F238E27FC236}">
                <a16:creationId xmlns:a16="http://schemas.microsoft.com/office/drawing/2014/main" id="{B25B1F3F-545D-4197-95D7-F984350EEAEB}"/>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A10EB9E3-B666-4E49-A5DF-4A651E2551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1">
            <a:extLst>
              <a:ext uri="{FF2B5EF4-FFF2-40B4-BE49-F238E27FC236}">
                <a16:creationId xmlns:a16="http://schemas.microsoft.com/office/drawing/2014/main" id="{AC7AEEBE-0762-4D7A-912F-1A9D50960922}"/>
              </a:ext>
            </a:extLst>
          </p:cNvPr>
          <p:cNvSpPr>
            <a:spLocks noGrp="1" noRot="1" noChangeAspect="1" noChangeArrowheads="1" noTextEdit="1"/>
          </p:cNvSpPr>
          <p:nvPr>
            <p:ph type="sldImg"/>
          </p:nvPr>
        </p:nvSpPr>
        <p:spPr>
          <a:ln/>
        </p:spPr>
      </p:sp>
      <p:sp>
        <p:nvSpPr>
          <p:cNvPr id="44035" name="Rectangle 2">
            <a:extLst>
              <a:ext uri="{FF2B5EF4-FFF2-40B4-BE49-F238E27FC236}">
                <a16:creationId xmlns:a16="http://schemas.microsoft.com/office/drawing/2014/main" id="{DA8A1EA0-0C70-4586-830B-E3B0E1EEB59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zh-CN"/>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1">
            <a:extLst>
              <a:ext uri="{FF2B5EF4-FFF2-40B4-BE49-F238E27FC236}">
                <a16:creationId xmlns:a16="http://schemas.microsoft.com/office/drawing/2014/main" id="{01D9CF4E-2F8E-40EB-B9DF-3ED0C1C68EBC}"/>
              </a:ext>
            </a:extLst>
          </p:cNvPr>
          <p:cNvSpPr>
            <a:spLocks noGrp="1" noRot="1" noChangeAspect="1" noChangeArrowheads="1" noTextEdit="1"/>
          </p:cNvSpPr>
          <p:nvPr>
            <p:ph type="sldImg"/>
          </p:nvPr>
        </p:nvSpPr>
        <p:spPr>
          <a:ln/>
        </p:spPr>
      </p:sp>
      <p:sp>
        <p:nvSpPr>
          <p:cNvPr id="46083" name="Rectangle 2">
            <a:extLst>
              <a:ext uri="{FF2B5EF4-FFF2-40B4-BE49-F238E27FC236}">
                <a16:creationId xmlns:a16="http://schemas.microsoft.com/office/drawing/2014/main" id="{DF4E629C-9086-4C72-9BDF-403E084BA8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zh-CN"/>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Rectangle 1">
            <a:extLst>
              <a:ext uri="{FF2B5EF4-FFF2-40B4-BE49-F238E27FC236}">
                <a16:creationId xmlns:a16="http://schemas.microsoft.com/office/drawing/2014/main" id="{A8621F79-6BD3-43E1-9B0A-87F9CB5FFD60}"/>
              </a:ext>
            </a:extLst>
          </p:cNvPr>
          <p:cNvSpPr>
            <a:spLocks noGrp="1" noRot="1" noChangeAspect="1" noChangeArrowheads="1" noTextEdit="1"/>
          </p:cNvSpPr>
          <p:nvPr>
            <p:ph type="sldImg"/>
          </p:nvPr>
        </p:nvSpPr>
        <p:spPr>
          <a:ln/>
        </p:spPr>
      </p:sp>
      <p:sp>
        <p:nvSpPr>
          <p:cNvPr id="48131" name="Rectangle 2">
            <a:extLst>
              <a:ext uri="{FF2B5EF4-FFF2-40B4-BE49-F238E27FC236}">
                <a16:creationId xmlns:a16="http://schemas.microsoft.com/office/drawing/2014/main" id="{3CB5D859-B465-4C95-907A-EBE4DE9A82B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zh-CN"/>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6714A8A0-F46F-4483-A46A-E2EC67F896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86E2DCF-6B48-4D64-91B3-B8A3C672A174}"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179</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0179" name="Rectangle 2">
            <a:extLst>
              <a:ext uri="{FF2B5EF4-FFF2-40B4-BE49-F238E27FC236}">
                <a16:creationId xmlns:a16="http://schemas.microsoft.com/office/drawing/2014/main" id="{35BC8528-A576-414E-85EF-B9674BC44FA4}"/>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8859C47C-351A-45BA-9DAD-F07206EE824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7C011DC6-7E22-4CCF-AB7B-4B3F0E9CE7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EB284F3-FBCA-41C6-B31F-11EAC5C578A0}"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9939" name="Rectangle 2">
            <a:extLst>
              <a:ext uri="{FF2B5EF4-FFF2-40B4-BE49-F238E27FC236}">
                <a16:creationId xmlns:a16="http://schemas.microsoft.com/office/drawing/2014/main" id="{71050E0E-F5F8-4476-A5C7-DC8A3842C420}"/>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992326B5-E344-48C1-8E9A-A829F0E58B6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A0C5C0A4-5473-4718-99B5-9E51B8D140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B15B4B6-F642-4F36-9FC8-13F09001F554}"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181</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3251" name="Rectangle 2">
            <a:extLst>
              <a:ext uri="{FF2B5EF4-FFF2-40B4-BE49-F238E27FC236}">
                <a16:creationId xmlns:a16="http://schemas.microsoft.com/office/drawing/2014/main" id="{92C9493F-2740-4FCD-95BE-F3761998456E}"/>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071EC7B9-2CAF-42C9-B2D2-77BA2332451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11179E3F-D08D-4C64-995B-1B76011742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4486B68-ADC1-456C-A90D-5BCC45FD816E}"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183</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23" name="Rectangle 2">
            <a:extLst>
              <a:ext uri="{FF2B5EF4-FFF2-40B4-BE49-F238E27FC236}">
                <a16:creationId xmlns:a16="http://schemas.microsoft.com/office/drawing/2014/main" id="{B479D2D4-CE83-4737-A29E-DF090C543F3A}"/>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42B721A9-F45F-4820-B820-EDE3F87140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4CB0002A-83CB-42BE-A5C1-55BFAFF09D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39E0869-05DC-4202-979E-017EF232FC31}"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184</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371" name="Rectangle 2">
            <a:extLst>
              <a:ext uri="{FF2B5EF4-FFF2-40B4-BE49-F238E27FC236}">
                <a16:creationId xmlns:a16="http://schemas.microsoft.com/office/drawing/2014/main" id="{874AB0A9-5687-42EF-A9A4-14983548A2B0}"/>
              </a:ext>
            </a:extLst>
          </p:cNvPr>
          <p:cNvSpPr>
            <a:spLocks noGrp="1" noRot="1" noChangeAspect="1" noChangeArrowheads="1" noTextEdit="1"/>
          </p:cNvSpPr>
          <p:nvPr>
            <p:ph type="sldImg"/>
          </p:nvPr>
        </p:nvSpPr>
        <p:spPr>
          <a:ln/>
        </p:spPr>
      </p:sp>
      <p:sp>
        <p:nvSpPr>
          <p:cNvPr id="58372" name="Rectangle 3">
            <a:extLst>
              <a:ext uri="{FF2B5EF4-FFF2-40B4-BE49-F238E27FC236}">
                <a16:creationId xmlns:a16="http://schemas.microsoft.com/office/drawing/2014/main" id="{AB2124A3-624A-4B3A-AC6A-30AAAA13051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7E04AC4D-CE49-48ED-BB62-0B53D8B87F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1A37673-6D6B-4608-917F-FC815878F385}"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186</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43" name="Rectangle 2">
            <a:extLst>
              <a:ext uri="{FF2B5EF4-FFF2-40B4-BE49-F238E27FC236}">
                <a16:creationId xmlns:a16="http://schemas.microsoft.com/office/drawing/2014/main" id="{1B32E48A-48E4-4081-9309-67F55F589397}"/>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9A97F487-B59A-429B-8181-4ACA3AFEE5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a:extLst>
              <a:ext uri="{FF2B5EF4-FFF2-40B4-BE49-F238E27FC236}">
                <a16:creationId xmlns:a16="http://schemas.microsoft.com/office/drawing/2014/main" id="{1EADA5D1-AE08-45DE-B810-BA6421AE7D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26B3473-AC4B-47F1-A6E8-C2D1A1BF27E2}"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188</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15" name="Rectangle 2">
            <a:extLst>
              <a:ext uri="{FF2B5EF4-FFF2-40B4-BE49-F238E27FC236}">
                <a16:creationId xmlns:a16="http://schemas.microsoft.com/office/drawing/2014/main" id="{584CD423-6CE4-42D5-889F-FCAF92D7FD3F}"/>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F8913DA7-6AA1-4B99-B594-BE2C62B0FD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0A3C5FDD-5834-4B31-96E5-D5EC36FA00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280183A-3B66-450A-89A2-88CFCC6330C9}"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189</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563" name="Rectangle 2">
            <a:extLst>
              <a:ext uri="{FF2B5EF4-FFF2-40B4-BE49-F238E27FC236}">
                <a16:creationId xmlns:a16="http://schemas.microsoft.com/office/drawing/2014/main" id="{81EEFE4B-A22A-4E00-A068-B8B2EB80F825}"/>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62A8C94C-CBFD-4FAA-8D9A-5454F8526ED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460B333A-13FA-4BCC-8353-DA4A05F821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82B2020-0CA8-49B1-8B3F-B6D0227A0950}"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190</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11" name="Rectangle 2">
            <a:extLst>
              <a:ext uri="{FF2B5EF4-FFF2-40B4-BE49-F238E27FC236}">
                <a16:creationId xmlns:a16="http://schemas.microsoft.com/office/drawing/2014/main" id="{DFFEB7E4-BBF6-45E5-8B0D-C3C98E7F2793}"/>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id="{5D9B2F1A-B5F0-49E8-B3C4-5A0DAABC739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411173A6-823D-4B49-999D-6C3CD950B5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9E96901-665B-42DF-BF6B-CE9D22C19EFB}"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191</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59" name="Rectangle 2">
            <a:extLst>
              <a:ext uri="{FF2B5EF4-FFF2-40B4-BE49-F238E27FC236}">
                <a16:creationId xmlns:a16="http://schemas.microsoft.com/office/drawing/2014/main" id="{7AB38749-B448-49E3-A7EB-FA0742BD38D5}"/>
              </a:ext>
            </a:extLst>
          </p:cNvPr>
          <p:cNvSpPr>
            <a:spLocks noGrp="1" noRot="1" noChangeAspect="1" noChangeArrowheads="1" noTextEdit="1"/>
          </p:cNvSpPr>
          <p:nvPr>
            <p:ph type="sldImg"/>
          </p:nvPr>
        </p:nvSpPr>
        <p:spPr>
          <a:ln/>
        </p:spPr>
      </p:sp>
      <p:sp>
        <p:nvSpPr>
          <p:cNvPr id="70660" name="Rectangle 3">
            <a:extLst>
              <a:ext uri="{FF2B5EF4-FFF2-40B4-BE49-F238E27FC236}">
                <a16:creationId xmlns:a16="http://schemas.microsoft.com/office/drawing/2014/main" id="{BC20295F-6DC1-404E-B54F-688ED0BF4E4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BD70DBD0-8C2F-4223-A271-D599BA0A84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B8F2C27-1500-4EAC-B959-E2B4F313DF36}"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192</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07" name="Rectangle 2">
            <a:extLst>
              <a:ext uri="{FF2B5EF4-FFF2-40B4-BE49-F238E27FC236}">
                <a16:creationId xmlns:a16="http://schemas.microsoft.com/office/drawing/2014/main" id="{D3972670-E34C-48D2-A5AE-EE102724541A}"/>
              </a:ext>
            </a:extLst>
          </p:cNvPr>
          <p:cNvSpPr>
            <a:spLocks noGrp="1" noRot="1" noChangeAspect="1" noChangeArrowheads="1" noTextEdit="1"/>
          </p:cNvSpPr>
          <p:nvPr>
            <p:ph type="sldImg"/>
          </p:nvPr>
        </p:nvSpPr>
        <p:spPr>
          <a:ln/>
        </p:spPr>
      </p:sp>
      <p:sp>
        <p:nvSpPr>
          <p:cNvPr id="72708" name="Rectangle 3">
            <a:extLst>
              <a:ext uri="{FF2B5EF4-FFF2-40B4-BE49-F238E27FC236}">
                <a16:creationId xmlns:a16="http://schemas.microsoft.com/office/drawing/2014/main" id="{43B0B67A-824E-4060-A611-7F05B1BD83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DC3F76BE-D2C8-4545-89B1-E565EB629F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776C290-1678-4C9B-92CF-FD7989E93DA9}"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193</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755" name="Rectangle 2">
            <a:extLst>
              <a:ext uri="{FF2B5EF4-FFF2-40B4-BE49-F238E27FC236}">
                <a16:creationId xmlns:a16="http://schemas.microsoft.com/office/drawing/2014/main" id="{483F4241-F354-4D92-AFE6-388BEDA3E13D}"/>
              </a:ext>
            </a:extLst>
          </p:cNvPr>
          <p:cNvSpPr>
            <a:spLocks noGrp="1" noRot="1" noChangeAspect="1" noChangeArrowheads="1" noTextEdit="1"/>
          </p:cNvSpPr>
          <p:nvPr>
            <p:ph type="sldImg"/>
          </p:nvPr>
        </p:nvSpPr>
        <p:spPr>
          <a:ln/>
        </p:spPr>
      </p:sp>
      <p:sp>
        <p:nvSpPr>
          <p:cNvPr id="74756" name="Rectangle 3">
            <a:extLst>
              <a:ext uri="{FF2B5EF4-FFF2-40B4-BE49-F238E27FC236}">
                <a16:creationId xmlns:a16="http://schemas.microsoft.com/office/drawing/2014/main" id="{D6BEBEFB-1F5E-40AC-81CE-29CAD610E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3429529F-E686-4043-8039-B50400AF133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E20963B-76D1-4580-9BED-872F6524440E}"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Rectangle 2">
            <a:extLst>
              <a:ext uri="{FF2B5EF4-FFF2-40B4-BE49-F238E27FC236}">
                <a16:creationId xmlns:a16="http://schemas.microsoft.com/office/drawing/2014/main" id="{8F6DA718-534A-4382-B70A-F581BFD25ED8}"/>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3C60FA34-023A-4EA6-B9CC-D5AA3BC578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CD519D39-7286-45CA-B1F9-E8D31E844D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BE8A68C-2F73-48F9-A0B8-4AF8AA48E1D2}"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194</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03" name="Rectangle 2">
            <a:extLst>
              <a:ext uri="{FF2B5EF4-FFF2-40B4-BE49-F238E27FC236}">
                <a16:creationId xmlns:a16="http://schemas.microsoft.com/office/drawing/2014/main" id="{4E710B29-446E-4480-9DE8-8485DC553397}"/>
              </a:ext>
            </a:extLst>
          </p:cNvPr>
          <p:cNvSpPr>
            <a:spLocks noGrp="1" noRot="1" noChangeAspect="1" noChangeArrowheads="1" noTextEdit="1"/>
          </p:cNvSpPr>
          <p:nvPr>
            <p:ph type="sldImg"/>
          </p:nvPr>
        </p:nvSpPr>
        <p:spPr>
          <a:ln/>
        </p:spPr>
      </p:sp>
      <p:sp>
        <p:nvSpPr>
          <p:cNvPr id="76804" name="Rectangle 3">
            <a:extLst>
              <a:ext uri="{FF2B5EF4-FFF2-40B4-BE49-F238E27FC236}">
                <a16:creationId xmlns:a16="http://schemas.microsoft.com/office/drawing/2014/main" id="{1756B855-8BB0-45C9-BFE2-753FE5C7A6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3D8AE052-C012-426E-9025-B3418918E1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2C974D3-D766-41BE-B76B-0FED4BA7E041}"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196</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9875" name="Rectangle 2">
            <a:extLst>
              <a:ext uri="{FF2B5EF4-FFF2-40B4-BE49-F238E27FC236}">
                <a16:creationId xmlns:a16="http://schemas.microsoft.com/office/drawing/2014/main" id="{B9D4752D-920B-4037-83E8-1CC72A201D39}"/>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id="{390E0432-C301-4D95-936F-D05E3AEF5F2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8A8598ED-8F90-4B2A-80F1-638CB9E0E5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8B4E1D3-2C30-4060-A581-656529A17F6D}"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197</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1923" name="Rectangle 2">
            <a:extLst>
              <a:ext uri="{FF2B5EF4-FFF2-40B4-BE49-F238E27FC236}">
                <a16:creationId xmlns:a16="http://schemas.microsoft.com/office/drawing/2014/main" id="{6F72165D-A049-4879-8A25-53304533B591}"/>
              </a:ext>
            </a:extLst>
          </p:cNvPr>
          <p:cNvSpPr>
            <a:spLocks noGrp="1" noRot="1" noChangeAspect="1" noChangeArrowheads="1" noTextEdit="1"/>
          </p:cNvSpPr>
          <p:nvPr>
            <p:ph type="sldImg"/>
          </p:nvPr>
        </p:nvSpPr>
        <p:spPr>
          <a:ln/>
        </p:spPr>
      </p:sp>
      <p:sp>
        <p:nvSpPr>
          <p:cNvPr id="81924" name="Rectangle 3">
            <a:extLst>
              <a:ext uri="{FF2B5EF4-FFF2-40B4-BE49-F238E27FC236}">
                <a16:creationId xmlns:a16="http://schemas.microsoft.com/office/drawing/2014/main" id="{3727E001-B074-4E78-887D-59CEF133C7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5716727B-2004-40CE-953C-5D6472A7696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75CD367-F9B7-4220-B48E-E65761346568}"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200</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6019" name="Rectangle 2">
            <a:extLst>
              <a:ext uri="{FF2B5EF4-FFF2-40B4-BE49-F238E27FC236}">
                <a16:creationId xmlns:a16="http://schemas.microsoft.com/office/drawing/2014/main" id="{D7604E30-CBEF-417C-B7BB-256D0935E949}"/>
              </a:ext>
            </a:extLst>
          </p:cNvPr>
          <p:cNvSpPr>
            <a:spLocks noGrp="1" noRot="1" noChangeAspect="1" noChangeArrowheads="1" noTextEdit="1"/>
          </p:cNvSpPr>
          <p:nvPr>
            <p:ph type="sldImg"/>
          </p:nvPr>
        </p:nvSpPr>
        <p:spPr>
          <a:ln/>
        </p:spPr>
      </p:sp>
      <p:sp>
        <p:nvSpPr>
          <p:cNvPr id="86020" name="Rectangle 3">
            <a:extLst>
              <a:ext uri="{FF2B5EF4-FFF2-40B4-BE49-F238E27FC236}">
                <a16:creationId xmlns:a16="http://schemas.microsoft.com/office/drawing/2014/main" id="{E0CF07B9-9414-4250-BDEE-B44C6F89BC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CAEE586B-0861-47C1-8A17-8DB731D0F9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19E859-F3BA-4A23-B440-643C19F19498}"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201</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8067" name="Rectangle 2">
            <a:extLst>
              <a:ext uri="{FF2B5EF4-FFF2-40B4-BE49-F238E27FC236}">
                <a16:creationId xmlns:a16="http://schemas.microsoft.com/office/drawing/2014/main" id="{901A6257-C95A-478C-91C1-27258EA305FC}"/>
              </a:ext>
            </a:extLst>
          </p:cNvPr>
          <p:cNvSpPr>
            <a:spLocks noGrp="1" noRot="1" noChangeAspect="1" noChangeArrowheads="1" noTextEdit="1"/>
          </p:cNvSpPr>
          <p:nvPr>
            <p:ph type="sldImg"/>
          </p:nvPr>
        </p:nvSpPr>
        <p:spPr>
          <a:ln/>
        </p:spPr>
      </p:sp>
      <p:sp>
        <p:nvSpPr>
          <p:cNvPr id="88068" name="Rectangle 3">
            <a:extLst>
              <a:ext uri="{FF2B5EF4-FFF2-40B4-BE49-F238E27FC236}">
                <a16:creationId xmlns:a16="http://schemas.microsoft.com/office/drawing/2014/main" id="{B3CF9A0C-0905-4A1B-BE74-73EB1ACE97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0325F4AD-F110-41F4-9BA4-70F208C863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5D37662-D7C4-4262-8BE4-EC2B3B869D92}"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0115" name="Rectangle 2">
            <a:extLst>
              <a:ext uri="{FF2B5EF4-FFF2-40B4-BE49-F238E27FC236}">
                <a16:creationId xmlns:a16="http://schemas.microsoft.com/office/drawing/2014/main" id="{B45AF225-4F9F-4A2E-B9AA-13D17AC37197}"/>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F6DBD3B1-7CC8-4185-AE25-77B84A954F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59E6CCC3-470B-4AEB-9BD1-170334B548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389ABFD-E9A6-402E-8B67-09728B8881C9}"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203</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2163" name="Rectangle 2">
            <a:extLst>
              <a:ext uri="{FF2B5EF4-FFF2-40B4-BE49-F238E27FC236}">
                <a16:creationId xmlns:a16="http://schemas.microsoft.com/office/drawing/2014/main" id="{CFAC2D20-1978-4FC5-9175-3F91F8FBB78F}"/>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5CE03E41-49D5-4678-BF3C-889B759A94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FFD47EE5-ECB1-4FA5-B8FD-DC87BA615D7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AB3D04D-88BC-431D-8B2E-EEC2204F2AE2}"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204</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11" name="Rectangle 2">
            <a:extLst>
              <a:ext uri="{FF2B5EF4-FFF2-40B4-BE49-F238E27FC236}">
                <a16:creationId xmlns:a16="http://schemas.microsoft.com/office/drawing/2014/main" id="{652B1B10-9B15-402A-A679-C04DF0C24590}"/>
              </a:ext>
            </a:extLst>
          </p:cNvPr>
          <p:cNvSpPr>
            <a:spLocks noGrp="1" noRot="1" noChangeAspect="1" noChangeArrowheads="1" noTextEdit="1"/>
          </p:cNvSpPr>
          <p:nvPr>
            <p:ph type="sldImg"/>
          </p:nvPr>
        </p:nvSpPr>
        <p:spPr>
          <a:ln/>
        </p:spPr>
      </p:sp>
      <p:sp>
        <p:nvSpPr>
          <p:cNvPr id="94212" name="Rectangle 3">
            <a:extLst>
              <a:ext uri="{FF2B5EF4-FFF2-40B4-BE49-F238E27FC236}">
                <a16:creationId xmlns:a16="http://schemas.microsoft.com/office/drawing/2014/main" id="{20A4CD62-9349-430A-8816-444D9F12E3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E323DAAC-F5E7-492C-94D6-2CF8F8515B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B5D0884-7209-4830-8641-9EEE1D2611DD}"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205</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59" name="Rectangle 2">
            <a:extLst>
              <a:ext uri="{FF2B5EF4-FFF2-40B4-BE49-F238E27FC236}">
                <a16:creationId xmlns:a16="http://schemas.microsoft.com/office/drawing/2014/main" id="{B1B4E959-5A49-4BCF-8E95-62B93A62F160}"/>
              </a:ext>
            </a:extLst>
          </p:cNvPr>
          <p:cNvSpPr>
            <a:spLocks noGrp="1" noRot="1" noChangeAspect="1" noChangeArrowheads="1" noTextEdit="1"/>
          </p:cNvSpPr>
          <p:nvPr>
            <p:ph type="sldImg"/>
          </p:nvPr>
        </p:nvSpPr>
        <p:spPr>
          <a:ln/>
        </p:spPr>
      </p:sp>
      <p:sp>
        <p:nvSpPr>
          <p:cNvPr id="96260" name="Rectangle 3">
            <a:extLst>
              <a:ext uri="{FF2B5EF4-FFF2-40B4-BE49-F238E27FC236}">
                <a16:creationId xmlns:a16="http://schemas.microsoft.com/office/drawing/2014/main" id="{081B325B-28BC-47E2-8A5F-0FF45E97574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8A53558D-66DB-4AE0-899F-CE5F7CCD12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F2A9322-BB96-4192-85F2-470733B09D45}"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206</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8307" name="Rectangle 2">
            <a:extLst>
              <a:ext uri="{FF2B5EF4-FFF2-40B4-BE49-F238E27FC236}">
                <a16:creationId xmlns:a16="http://schemas.microsoft.com/office/drawing/2014/main" id="{59BA3FAD-A436-4B0A-9C5A-4C70020E1E9A}"/>
              </a:ext>
            </a:extLst>
          </p:cNvPr>
          <p:cNvSpPr>
            <a:spLocks noGrp="1" noRot="1" noChangeAspect="1" noChangeArrowheads="1" noTextEdit="1"/>
          </p:cNvSpPr>
          <p:nvPr>
            <p:ph type="sldImg"/>
          </p:nvPr>
        </p:nvSpPr>
        <p:spPr>
          <a:ln/>
        </p:spPr>
      </p:sp>
      <p:sp>
        <p:nvSpPr>
          <p:cNvPr id="98308" name="Rectangle 3">
            <a:extLst>
              <a:ext uri="{FF2B5EF4-FFF2-40B4-BE49-F238E27FC236}">
                <a16:creationId xmlns:a16="http://schemas.microsoft.com/office/drawing/2014/main" id="{0A4F6C48-E590-4777-B286-4AB84D9CC92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6EC2577E-952F-4DD4-9899-827A1F26EA4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B654F7-CFBF-4736-AA08-8912AB48CFCD}"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4035" name="Rectangle 2">
            <a:extLst>
              <a:ext uri="{FF2B5EF4-FFF2-40B4-BE49-F238E27FC236}">
                <a16:creationId xmlns:a16="http://schemas.microsoft.com/office/drawing/2014/main" id="{6E5C63DF-BFCD-4383-916D-E27937711B4C}"/>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7CBBD62A-9298-433E-BE96-7EB8CD08D38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B9F1AC2F-BDD0-4227-B74E-5139B7B5DA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BF49834-B3C7-47D7-B0D5-C393E2436133}"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207</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0355" name="Rectangle 2">
            <a:extLst>
              <a:ext uri="{FF2B5EF4-FFF2-40B4-BE49-F238E27FC236}">
                <a16:creationId xmlns:a16="http://schemas.microsoft.com/office/drawing/2014/main" id="{0B4A993E-4003-4DE6-B30F-F7F77524FACA}"/>
              </a:ext>
            </a:extLst>
          </p:cNvPr>
          <p:cNvSpPr>
            <a:spLocks noGrp="1" noRot="1" noChangeAspect="1" noChangeArrowheads="1" noTextEdit="1"/>
          </p:cNvSpPr>
          <p:nvPr>
            <p:ph type="sldImg"/>
          </p:nvPr>
        </p:nvSpPr>
        <p:spPr>
          <a:ln/>
        </p:spPr>
      </p:sp>
      <p:sp>
        <p:nvSpPr>
          <p:cNvPr id="100356" name="Rectangle 3">
            <a:extLst>
              <a:ext uri="{FF2B5EF4-FFF2-40B4-BE49-F238E27FC236}">
                <a16:creationId xmlns:a16="http://schemas.microsoft.com/office/drawing/2014/main" id="{DE7084FE-EEB6-403B-BF13-814B3D42184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a:extLst>
              <a:ext uri="{FF2B5EF4-FFF2-40B4-BE49-F238E27FC236}">
                <a16:creationId xmlns:a16="http://schemas.microsoft.com/office/drawing/2014/main" id="{96B1FFCD-AF5A-40E7-A360-15E5250442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ACD0B6B-223E-4228-9FCB-C50E60A3C47D}"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208</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403" name="Rectangle 2">
            <a:extLst>
              <a:ext uri="{FF2B5EF4-FFF2-40B4-BE49-F238E27FC236}">
                <a16:creationId xmlns:a16="http://schemas.microsoft.com/office/drawing/2014/main" id="{01A2ACE0-E494-4CFE-88D7-69B2D9F5EE6F}"/>
              </a:ext>
            </a:extLst>
          </p:cNvPr>
          <p:cNvSpPr>
            <a:spLocks noGrp="1" noRot="1" noChangeAspect="1" noChangeArrowheads="1" noTextEdit="1"/>
          </p:cNvSpPr>
          <p:nvPr>
            <p:ph type="sldImg"/>
          </p:nvPr>
        </p:nvSpPr>
        <p:spPr>
          <a:ln/>
        </p:spPr>
      </p:sp>
      <p:sp>
        <p:nvSpPr>
          <p:cNvPr id="102404" name="Rectangle 3">
            <a:extLst>
              <a:ext uri="{FF2B5EF4-FFF2-40B4-BE49-F238E27FC236}">
                <a16:creationId xmlns:a16="http://schemas.microsoft.com/office/drawing/2014/main" id="{F2857A71-7F63-41AD-B675-0FDD06B901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a:extLst>
              <a:ext uri="{FF2B5EF4-FFF2-40B4-BE49-F238E27FC236}">
                <a16:creationId xmlns:a16="http://schemas.microsoft.com/office/drawing/2014/main" id="{743D2B78-7B7B-45CF-B7DC-0641619BDC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88CFEED-F620-4B21-B7F8-C3CFA975FD51}"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209</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4451" name="Rectangle 2">
            <a:extLst>
              <a:ext uri="{FF2B5EF4-FFF2-40B4-BE49-F238E27FC236}">
                <a16:creationId xmlns:a16="http://schemas.microsoft.com/office/drawing/2014/main" id="{C9F7D16C-EBED-4FB6-9816-31F8A12FB47E}"/>
              </a:ext>
            </a:extLst>
          </p:cNvPr>
          <p:cNvSpPr>
            <a:spLocks noGrp="1" noRot="1" noChangeAspect="1" noChangeArrowheads="1" noTextEdit="1"/>
          </p:cNvSpPr>
          <p:nvPr>
            <p:ph type="sldImg"/>
          </p:nvPr>
        </p:nvSpPr>
        <p:spPr>
          <a:ln/>
        </p:spPr>
      </p:sp>
      <p:sp>
        <p:nvSpPr>
          <p:cNvPr id="104452" name="Rectangle 3">
            <a:extLst>
              <a:ext uri="{FF2B5EF4-FFF2-40B4-BE49-F238E27FC236}">
                <a16:creationId xmlns:a16="http://schemas.microsoft.com/office/drawing/2014/main" id="{286550C4-F1A0-4EF4-9F63-BE3700210E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18B8822D-F5EF-4263-A35D-4EBB6CC0E5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B7D8A67-81FF-4B00-AC20-AD7EF0CEBAD2}"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210</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499" name="Rectangle 2">
            <a:extLst>
              <a:ext uri="{FF2B5EF4-FFF2-40B4-BE49-F238E27FC236}">
                <a16:creationId xmlns:a16="http://schemas.microsoft.com/office/drawing/2014/main" id="{423011C4-5898-48B7-A733-1603B8730480}"/>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6227ABB9-70AA-4F08-BE3F-7B9DCA3C15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A4570287-016A-49BC-81CC-A7F2E15196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067E1D2-DD5F-4C1D-8765-288A412D57A0}"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211</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8547" name="Rectangle 2">
            <a:extLst>
              <a:ext uri="{FF2B5EF4-FFF2-40B4-BE49-F238E27FC236}">
                <a16:creationId xmlns:a16="http://schemas.microsoft.com/office/drawing/2014/main" id="{A0042CA2-A080-49B6-A05B-95B8DE526D18}"/>
              </a:ext>
            </a:extLst>
          </p:cNvPr>
          <p:cNvSpPr>
            <a:spLocks noGrp="1" noRot="1" noChangeAspect="1" noChangeArrowheads="1" noTextEdit="1"/>
          </p:cNvSpPr>
          <p:nvPr>
            <p:ph type="sldImg"/>
          </p:nvPr>
        </p:nvSpPr>
        <p:spPr>
          <a:ln/>
        </p:spPr>
      </p:sp>
      <p:sp>
        <p:nvSpPr>
          <p:cNvPr id="108548" name="Rectangle 3">
            <a:extLst>
              <a:ext uri="{FF2B5EF4-FFF2-40B4-BE49-F238E27FC236}">
                <a16:creationId xmlns:a16="http://schemas.microsoft.com/office/drawing/2014/main" id="{A8449125-9B4F-4983-9018-8B3C0423E2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4D7A04C2-98EB-4E2C-B44A-A01639A079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182E183-65B3-4894-8446-66D0674B48D2}"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212</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0595" name="Rectangle 2">
            <a:extLst>
              <a:ext uri="{FF2B5EF4-FFF2-40B4-BE49-F238E27FC236}">
                <a16:creationId xmlns:a16="http://schemas.microsoft.com/office/drawing/2014/main" id="{DE786318-FDDE-4E67-8B9E-A3F995F86B1F}"/>
              </a:ext>
            </a:extLst>
          </p:cNvPr>
          <p:cNvSpPr>
            <a:spLocks noGrp="1" noRot="1" noChangeAspect="1" noChangeArrowheads="1" noTextEdit="1"/>
          </p:cNvSpPr>
          <p:nvPr>
            <p:ph type="sldImg"/>
          </p:nvPr>
        </p:nvSpPr>
        <p:spPr>
          <a:ln/>
        </p:spPr>
      </p:sp>
      <p:sp>
        <p:nvSpPr>
          <p:cNvPr id="110596" name="Rectangle 3">
            <a:extLst>
              <a:ext uri="{FF2B5EF4-FFF2-40B4-BE49-F238E27FC236}">
                <a16:creationId xmlns:a16="http://schemas.microsoft.com/office/drawing/2014/main" id="{C53993BB-0FAF-4F91-BFDF-6BB633D8CE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F54133C7-E535-4008-945F-B101175E5C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76CDE04-D417-423D-AB88-C4DFED08E0FA}"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213</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643" name="Rectangle 2">
            <a:extLst>
              <a:ext uri="{FF2B5EF4-FFF2-40B4-BE49-F238E27FC236}">
                <a16:creationId xmlns:a16="http://schemas.microsoft.com/office/drawing/2014/main" id="{4827035C-6403-4C4B-918B-031997256CC4}"/>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F5843F86-6DD6-4E81-B626-6BED015B19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E6FC938A-F4CF-4AB3-B4FF-FB1915B9906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AAA6769-F148-474E-B1D7-64EA6426B876}"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214</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4691" name="Rectangle 2">
            <a:extLst>
              <a:ext uri="{FF2B5EF4-FFF2-40B4-BE49-F238E27FC236}">
                <a16:creationId xmlns:a16="http://schemas.microsoft.com/office/drawing/2014/main" id="{4D46319D-ED63-4F4C-9CC1-8A7E138F1A56}"/>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C8566C82-CBA0-400B-9E24-16AE23CC33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a:extLst>
              <a:ext uri="{FF2B5EF4-FFF2-40B4-BE49-F238E27FC236}">
                <a16:creationId xmlns:a16="http://schemas.microsoft.com/office/drawing/2014/main" id="{41A46F4E-4E8C-4458-864E-827FAB9C40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A0D5D68-E110-4FFF-80D6-297461DD308D}"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215</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403" name="Rectangle 2">
            <a:extLst>
              <a:ext uri="{FF2B5EF4-FFF2-40B4-BE49-F238E27FC236}">
                <a16:creationId xmlns:a16="http://schemas.microsoft.com/office/drawing/2014/main" id="{F2C8B6FD-3F68-4E31-B0B2-EB44001EC881}"/>
              </a:ext>
            </a:extLst>
          </p:cNvPr>
          <p:cNvSpPr>
            <a:spLocks noGrp="1" noRot="1" noChangeAspect="1" noChangeArrowheads="1" noTextEdit="1"/>
          </p:cNvSpPr>
          <p:nvPr>
            <p:ph type="sldImg"/>
          </p:nvPr>
        </p:nvSpPr>
        <p:spPr>
          <a:ln/>
        </p:spPr>
      </p:sp>
      <p:sp>
        <p:nvSpPr>
          <p:cNvPr id="102404" name="Rectangle 3">
            <a:extLst>
              <a:ext uri="{FF2B5EF4-FFF2-40B4-BE49-F238E27FC236}">
                <a16:creationId xmlns:a16="http://schemas.microsoft.com/office/drawing/2014/main" id="{A7CC7B7F-751A-4E70-AF32-9CA0023226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8A40BE62-2459-46E6-8632-2A86A8059B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A1F0C89-F334-4444-B1F1-BA0229D74D95}"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219</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427" name="Rectangle 2">
            <a:extLst>
              <a:ext uri="{FF2B5EF4-FFF2-40B4-BE49-F238E27FC236}">
                <a16:creationId xmlns:a16="http://schemas.microsoft.com/office/drawing/2014/main" id="{556FB9C0-9529-4FE1-BE74-B7C90DEE078A}"/>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9140557B-ECF6-491E-A92D-259440B425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D8DF7DAF-850A-429A-8C32-D2E49EF0C18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67B9CAA-8BDB-4DD4-B30B-A9BB3C4AEF6D}"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6083" name="Rectangle 2">
            <a:extLst>
              <a:ext uri="{FF2B5EF4-FFF2-40B4-BE49-F238E27FC236}">
                <a16:creationId xmlns:a16="http://schemas.microsoft.com/office/drawing/2014/main" id="{167745D7-6797-415F-8EEB-1C510EF578A7}"/>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E533211D-271F-4909-BC2F-E3460A70AB9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a:extLst>
              <a:ext uri="{FF2B5EF4-FFF2-40B4-BE49-F238E27FC236}">
                <a16:creationId xmlns:a16="http://schemas.microsoft.com/office/drawing/2014/main" id="{A74037A1-E71F-401B-9B11-2B2D74E658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DC03F50-A5E5-4060-A3CF-6D67360A5375}"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220</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4451" name="Rectangle 2">
            <a:extLst>
              <a:ext uri="{FF2B5EF4-FFF2-40B4-BE49-F238E27FC236}">
                <a16:creationId xmlns:a16="http://schemas.microsoft.com/office/drawing/2014/main" id="{B1B29425-76DC-422B-91E0-6F250F161BCA}"/>
              </a:ext>
            </a:extLst>
          </p:cNvPr>
          <p:cNvSpPr>
            <a:spLocks noGrp="1" noRot="1" noChangeAspect="1" noChangeArrowheads="1" noTextEdit="1"/>
          </p:cNvSpPr>
          <p:nvPr>
            <p:ph type="sldImg"/>
          </p:nvPr>
        </p:nvSpPr>
        <p:spPr>
          <a:ln/>
        </p:spPr>
      </p:sp>
      <p:sp>
        <p:nvSpPr>
          <p:cNvPr id="104452" name="Rectangle 3">
            <a:extLst>
              <a:ext uri="{FF2B5EF4-FFF2-40B4-BE49-F238E27FC236}">
                <a16:creationId xmlns:a16="http://schemas.microsoft.com/office/drawing/2014/main" id="{1F7A29CE-169B-4536-8944-CC0E8D778C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79FECFF5-3605-4E03-AAB4-11BD831B127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03878A4-23C7-4B8E-84B3-774A81D0EBA9}"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221</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5475" name="Rectangle 2">
            <a:extLst>
              <a:ext uri="{FF2B5EF4-FFF2-40B4-BE49-F238E27FC236}">
                <a16:creationId xmlns:a16="http://schemas.microsoft.com/office/drawing/2014/main" id="{CD3775CB-313D-4791-8105-6BB582F7E4A8}"/>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6B44CF22-70BE-4BC5-B1BD-44F634812E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1D0E697C-36E5-4F02-8EC6-59C35C762AC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25846E0-059A-4209-92E3-BA0F08E38580}"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222</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499" name="Rectangle 2">
            <a:extLst>
              <a:ext uri="{FF2B5EF4-FFF2-40B4-BE49-F238E27FC236}">
                <a16:creationId xmlns:a16="http://schemas.microsoft.com/office/drawing/2014/main" id="{739DF362-29A3-4752-8EFF-FD18D0A212E5}"/>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AC0EC499-2F36-4DE4-9872-F48EE63C32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E7C15C21-3C3F-40F7-9AA1-E46654BD8B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BCE00C8-E1B1-474D-BB7D-891FFBB3F7D9}"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224</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7523" name="Rectangle 2">
            <a:extLst>
              <a:ext uri="{FF2B5EF4-FFF2-40B4-BE49-F238E27FC236}">
                <a16:creationId xmlns:a16="http://schemas.microsoft.com/office/drawing/2014/main" id="{64806E27-DE4F-4C83-86E8-F6CE47218B6B}"/>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E98D9D15-8D96-4F53-A40F-61C1D37E7E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72DEA42F-01F1-422B-82DB-A189146129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2099925-8894-4A63-B65C-3D5573AF400A}"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225</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8547" name="Rectangle 2">
            <a:extLst>
              <a:ext uri="{FF2B5EF4-FFF2-40B4-BE49-F238E27FC236}">
                <a16:creationId xmlns:a16="http://schemas.microsoft.com/office/drawing/2014/main" id="{6C80875B-33D3-44AD-8FBF-2383F40216A6}"/>
              </a:ext>
            </a:extLst>
          </p:cNvPr>
          <p:cNvSpPr>
            <a:spLocks noGrp="1" noRot="1" noChangeAspect="1" noChangeArrowheads="1" noTextEdit="1"/>
          </p:cNvSpPr>
          <p:nvPr>
            <p:ph type="sldImg"/>
          </p:nvPr>
        </p:nvSpPr>
        <p:spPr>
          <a:ln/>
        </p:spPr>
      </p:sp>
      <p:sp>
        <p:nvSpPr>
          <p:cNvPr id="108548" name="Rectangle 3">
            <a:extLst>
              <a:ext uri="{FF2B5EF4-FFF2-40B4-BE49-F238E27FC236}">
                <a16:creationId xmlns:a16="http://schemas.microsoft.com/office/drawing/2014/main" id="{C7C41453-18D5-4C4E-A7C9-BB3AEEB384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346D6ECD-74A6-44FC-BBB7-D0061752131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B782F47-A123-404B-9089-60FEBEABE0AB}"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226</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9571" name="Rectangle 2">
            <a:extLst>
              <a:ext uri="{FF2B5EF4-FFF2-40B4-BE49-F238E27FC236}">
                <a16:creationId xmlns:a16="http://schemas.microsoft.com/office/drawing/2014/main" id="{55A6EE65-7A6C-4497-8737-099289CE7698}"/>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9CCD9CD7-7728-43D9-8A33-993FEA5660D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38016F72-AE8F-4DA0-9D1F-CA3CA595EB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EF36B30-9882-4EB8-97BF-39B5D90C2414}"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227</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0595" name="Rectangle 2">
            <a:extLst>
              <a:ext uri="{FF2B5EF4-FFF2-40B4-BE49-F238E27FC236}">
                <a16:creationId xmlns:a16="http://schemas.microsoft.com/office/drawing/2014/main" id="{BC44B74F-6A44-4F88-801E-A46D85896F28}"/>
              </a:ext>
            </a:extLst>
          </p:cNvPr>
          <p:cNvSpPr>
            <a:spLocks noGrp="1" noRot="1" noChangeAspect="1" noChangeArrowheads="1" noTextEdit="1"/>
          </p:cNvSpPr>
          <p:nvPr>
            <p:ph type="sldImg"/>
          </p:nvPr>
        </p:nvSpPr>
        <p:spPr>
          <a:ln/>
        </p:spPr>
      </p:sp>
      <p:sp>
        <p:nvSpPr>
          <p:cNvPr id="110596" name="Rectangle 3">
            <a:extLst>
              <a:ext uri="{FF2B5EF4-FFF2-40B4-BE49-F238E27FC236}">
                <a16:creationId xmlns:a16="http://schemas.microsoft.com/office/drawing/2014/main" id="{028C03F6-D0D3-43C8-BF64-570D07A98E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339D2365-F043-447F-A91C-AC1E62DFD86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B127886-E36E-42A9-8FE8-95FA321024BF}"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228</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1619" name="Rectangle 2">
            <a:extLst>
              <a:ext uri="{FF2B5EF4-FFF2-40B4-BE49-F238E27FC236}">
                <a16:creationId xmlns:a16="http://schemas.microsoft.com/office/drawing/2014/main" id="{BE37A1F3-0402-40CC-9DCF-AE07F9191A49}"/>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34ADCD40-DD5E-4784-9680-3EB1A78D35A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42" name="Rectangle 1">
            <a:extLst>
              <a:ext uri="{FF2B5EF4-FFF2-40B4-BE49-F238E27FC236}">
                <a16:creationId xmlns:a16="http://schemas.microsoft.com/office/drawing/2014/main" id="{B30A37B1-00A8-4787-920D-A90F8053E481}"/>
              </a:ext>
            </a:extLst>
          </p:cNvPr>
          <p:cNvSpPr>
            <a:spLocks noGrp="1" noRot="1" noChangeAspect="1" noChangeArrowheads="1" noTextEdit="1"/>
          </p:cNvSpPr>
          <p:nvPr>
            <p:ph type="sldImg"/>
          </p:nvPr>
        </p:nvSpPr>
        <p:spPr>
          <a:ln/>
        </p:spPr>
      </p:sp>
      <p:sp>
        <p:nvSpPr>
          <p:cNvPr id="112643" name="Rectangle 2">
            <a:extLst>
              <a:ext uri="{FF2B5EF4-FFF2-40B4-BE49-F238E27FC236}">
                <a16:creationId xmlns:a16="http://schemas.microsoft.com/office/drawing/2014/main" id="{AF4DF115-4330-405C-A710-494ECEC966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zh-CN"/>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78452CBB-554B-4783-ADDB-608CF10015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943F772-CF02-49B0-A5EB-B846A7821417}"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230</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3667" name="Rectangle 2">
            <a:extLst>
              <a:ext uri="{FF2B5EF4-FFF2-40B4-BE49-F238E27FC236}">
                <a16:creationId xmlns:a16="http://schemas.microsoft.com/office/drawing/2014/main" id="{58AE8779-F1AA-4A90-A513-0BF1F80F518F}"/>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89B292FC-7763-4DD9-9BBA-69ADDC0749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B13B845B-142F-4888-881B-4CEB79BFDD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DC4A787-CCF2-4A63-823F-99DF485E68D2}"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8131" name="Rectangle 2">
            <a:extLst>
              <a:ext uri="{FF2B5EF4-FFF2-40B4-BE49-F238E27FC236}">
                <a16:creationId xmlns:a16="http://schemas.microsoft.com/office/drawing/2014/main" id="{37F983CE-AA62-42F9-A838-A0D694EBF05F}"/>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6617B5CB-71CE-4C7A-A85B-8F71C73507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219B6AC7-F0EC-4EB8-8827-17E091304C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3500757-A10B-4579-900E-A34CFC820ED7}"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231</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4691" name="Rectangle 2">
            <a:extLst>
              <a:ext uri="{FF2B5EF4-FFF2-40B4-BE49-F238E27FC236}">
                <a16:creationId xmlns:a16="http://schemas.microsoft.com/office/drawing/2014/main" id="{A2845088-58CF-4700-9998-1DB52BF2A2F2}"/>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C04327DB-F1A8-4418-BD0A-B9C08427C3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a:extLst>
              <a:ext uri="{FF2B5EF4-FFF2-40B4-BE49-F238E27FC236}">
                <a16:creationId xmlns:a16="http://schemas.microsoft.com/office/drawing/2014/main" id="{43B2D67E-C485-4944-B947-96C19B8D9D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1AEC93E-EF80-430A-AB2D-A38EF0038990}"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232</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5715" name="Rectangle 2">
            <a:extLst>
              <a:ext uri="{FF2B5EF4-FFF2-40B4-BE49-F238E27FC236}">
                <a16:creationId xmlns:a16="http://schemas.microsoft.com/office/drawing/2014/main" id="{0B9934A2-4662-44AB-901C-506034EF4AFD}"/>
              </a:ext>
            </a:extLst>
          </p:cNvPr>
          <p:cNvSpPr>
            <a:spLocks noGrp="1" noRot="1" noChangeAspect="1" noChangeArrowheads="1" noTextEdit="1"/>
          </p:cNvSpPr>
          <p:nvPr>
            <p:ph type="sldImg"/>
          </p:nvPr>
        </p:nvSpPr>
        <p:spPr>
          <a:ln/>
        </p:spPr>
      </p:sp>
      <p:sp>
        <p:nvSpPr>
          <p:cNvPr id="115716" name="Rectangle 3">
            <a:extLst>
              <a:ext uri="{FF2B5EF4-FFF2-40B4-BE49-F238E27FC236}">
                <a16:creationId xmlns:a16="http://schemas.microsoft.com/office/drawing/2014/main" id="{E8700202-5BFE-4145-B603-B848802A205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5F652CE6-F365-4BDC-A215-3601491E2F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4E43BD8-E74E-4053-A069-6411DF658DA9}"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233</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6739" name="Rectangle 2">
            <a:extLst>
              <a:ext uri="{FF2B5EF4-FFF2-40B4-BE49-F238E27FC236}">
                <a16:creationId xmlns:a16="http://schemas.microsoft.com/office/drawing/2014/main" id="{3CB8C1BC-79D4-4DD0-A491-8B4AE82004BC}"/>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8230B6D7-89A3-4155-826E-F80531580B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a:extLst>
              <a:ext uri="{FF2B5EF4-FFF2-40B4-BE49-F238E27FC236}">
                <a16:creationId xmlns:a16="http://schemas.microsoft.com/office/drawing/2014/main" id="{C60E2E20-7052-404A-A1FF-831F470F6F1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CCD546E-E6B2-4CE7-B98D-B5067B0C8CE1}"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234</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7763" name="Rectangle 2">
            <a:extLst>
              <a:ext uri="{FF2B5EF4-FFF2-40B4-BE49-F238E27FC236}">
                <a16:creationId xmlns:a16="http://schemas.microsoft.com/office/drawing/2014/main" id="{1D0CEAD7-D31F-4A16-A5D2-6F68790FEDD0}"/>
              </a:ext>
            </a:extLst>
          </p:cNvPr>
          <p:cNvSpPr>
            <a:spLocks noGrp="1" noRot="1" noChangeAspect="1" noChangeArrowheads="1" noTextEdit="1"/>
          </p:cNvSpPr>
          <p:nvPr>
            <p:ph type="sldImg"/>
          </p:nvPr>
        </p:nvSpPr>
        <p:spPr>
          <a:ln/>
        </p:spPr>
      </p:sp>
      <p:sp>
        <p:nvSpPr>
          <p:cNvPr id="117764" name="Rectangle 3">
            <a:extLst>
              <a:ext uri="{FF2B5EF4-FFF2-40B4-BE49-F238E27FC236}">
                <a16:creationId xmlns:a16="http://schemas.microsoft.com/office/drawing/2014/main" id="{29DB7AED-37AF-4179-9A2E-CECFF78F4D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0E18B051-3939-4C01-A238-56983B83F6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B21D982-B63E-4B05-99CE-943D0B8D0C7B}"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235</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8787" name="Rectangle 2">
            <a:extLst>
              <a:ext uri="{FF2B5EF4-FFF2-40B4-BE49-F238E27FC236}">
                <a16:creationId xmlns:a16="http://schemas.microsoft.com/office/drawing/2014/main" id="{22F588EA-431F-4CDB-9007-DA767433B8CB}"/>
              </a:ext>
            </a:extLst>
          </p:cNvPr>
          <p:cNvSpPr>
            <a:spLocks noGrp="1" noRot="1" noChangeAspect="1" noChangeArrowheads="1" noTextEdit="1"/>
          </p:cNvSpPr>
          <p:nvPr>
            <p:ph type="sldImg"/>
          </p:nvPr>
        </p:nvSpPr>
        <p:spPr>
          <a:ln/>
        </p:spPr>
      </p:sp>
      <p:sp>
        <p:nvSpPr>
          <p:cNvPr id="118788" name="Rectangle 3">
            <a:extLst>
              <a:ext uri="{FF2B5EF4-FFF2-40B4-BE49-F238E27FC236}">
                <a16:creationId xmlns:a16="http://schemas.microsoft.com/office/drawing/2014/main" id="{2135984F-6CA3-4A75-BDFD-20D46FFB0A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9810" name="Rectangle 1">
            <a:extLst>
              <a:ext uri="{FF2B5EF4-FFF2-40B4-BE49-F238E27FC236}">
                <a16:creationId xmlns:a16="http://schemas.microsoft.com/office/drawing/2014/main" id="{DEC63396-1DFC-4A6F-9EF0-1DAE9DB2A28F}"/>
              </a:ext>
            </a:extLst>
          </p:cNvPr>
          <p:cNvSpPr>
            <a:spLocks noGrp="1" noRot="1" noChangeAspect="1" noChangeArrowheads="1" noTextEdit="1"/>
          </p:cNvSpPr>
          <p:nvPr>
            <p:ph type="sldImg"/>
          </p:nvPr>
        </p:nvSpPr>
        <p:spPr>
          <a:ln/>
        </p:spPr>
      </p:sp>
      <p:sp>
        <p:nvSpPr>
          <p:cNvPr id="119811" name="Rectangle 2">
            <a:extLst>
              <a:ext uri="{FF2B5EF4-FFF2-40B4-BE49-F238E27FC236}">
                <a16:creationId xmlns:a16="http://schemas.microsoft.com/office/drawing/2014/main" id="{4931E07A-434B-469E-BB78-0DA3B97F7F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zh-CN"/>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CC21288C-5277-42EE-882A-DA78953C5E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FB74CE8-26EC-488A-9C65-609721AFDECF}"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237</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0835" name="Rectangle 2">
            <a:extLst>
              <a:ext uri="{FF2B5EF4-FFF2-40B4-BE49-F238E27FC236}">
                <a16:creationId xmlns:a16="http://schemas.microsoft.com/office/drawing/2014/main" id="{F139222D-B2E9-4006-9619-8C39BDB9CFC8}"/>
              </a:ext>
            </a:extLst>
          </p:cNvPr>
          <p:cNvSpPr>
            <a:spLocks noGrp="1" noRot="1" noChangeAspect="1" noChangeArrowheads="1" noTextEdit="1"/>
          </p:cNvSpPr>
          <p:nvPr>
            <p:ph type="sldImg"/>
          </p:nvPr>
        </p:nvSpPr>
        <p:spPr>
          <a:ln/>
        </p:spPr>
      </p:sp>
      <p:sp>
        <p:nvSpPr>
          <p:cNvPr id="120836" name="Rectangle 3">
            <a:extLst>
              <a:ext uri="{FF2B5EF4-FFF2-40B4-BE49-F238E27FC236}">
                <a16:creationId xmlns:a16="http://schemas.microsoft.com/office/drawing/2014/main" id="{EE993FF2-ADD5-45AB-AF47-169508F7FE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5F8DF809-7A3D-4B23-90A3-94E552A5CAF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1FAA93-FBEB-4066-93B7-609DD6916088}"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238</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1859" name="Rectangle 2">
            <a:extLst>
              <a:ext uri="{FF2B5EF4-FFF2-40B4-BE49-F238E27FC236}">
                <a16:creationId xmlns:a16="http://schemas.microsoft.com/office/drawing/2014/main" id="{5760F033-361B-4D9D-A91B-C6E82D467822}"/>
              </a:ext>
            </a:extLst>
          </p:cNvPr>
          <p:cNvSpPr>
            <a:spLocks noGrp="1" noRot="1" noChangeAspect="1" noChangeArrowheads="1" noTextEdit="1"/>
          </p:cNvSpPr>
          <p:nvPr>
            <p:ph type="sldImg"/>
          </p:nvPr>
        </p:nvSpPr>
        <p:spPr>
          <a:ln/>
        </p:spPr>
      </p:sp>
      <p:sp>
        <p:nvSpPr>
          <p:cNvPr id="121860" name="Rectangle 3">
            <a:extLst>
              <a:ext uri="{FF2B5EF4-FFF2-40B4-BE49-F238E27FC236}">
                <a16:creationId xmlns:a16="http://schemas.microsoft.com/office/drawing/2014/main" id="{CB5B250D-2B57-4BE7-89FA-DE9B85ED06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DC92D1D7-2681-4D19-B127-04001373E2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11F1CD9-9722-4B19-9F62-5AEE4E6032AA}"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239</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2883" name="Rectangle 2">
            <a:extLst>
              <a:ext uri="{FF2B5EF4-FFF2-40B4-BE49-F238E27FC236}">
                <a16:creationId xmlns:a16="http://schemas.microsoft.com/office/drawing/2014/main" id="{7750E654-2DD0-4D2B-95ED-18F205D71C95}"/>
              </a:ext>
            </a:extLst>
          </p:cNvPr>
          <p:cNvSpPr>
            <a:spLocks noGrp="1" noRot="1" noChangeAspect="1" noChangeArrowheads="1" noTextEdit="1"/>
          </p:cNvSpPr>
          <p:nvPr>
            <p:ph type="sldImg"/>
          </p:nvPr>
        </p:nvSpPr>
        <p:spPr>
          <a:ln/>
        </p:spPr>
      </p:sp>
      <p:sp>
        <p:nvSpPr>
          <p:cNvPr id="122884" name="Rectangle 3">
            <a:extLst>
              <a:ext uri="{FF2B5EF4-FFF2-40B4-BE49-F238E27FC236}">
                <a16:creationId xmlns:a16="http://schemas.microsoft.com/office/drawing/2014/main" id="{2237FB16-5B09-4658-99F6-2F1524DFB3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a:extLst>
              <a:ext uri="{FF2B5EF4-FFF2-40B4-BE49-F238E27FC236}">
                <a16:creationId xmlns:a16="http://schemas.microsoft.com/office/drawing/2014/main" id="{47C3FE58-0F39-47E2-B705-8B316B64A1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5C26C49-8701-4BD0-94EF-19FB0E6E0DB1}"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240</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3907" name="Rectangle 2">
            <a:extLst>
              <a:ext uri="{FF2B5EF4-FFF2-40B4-BE49-F238E27FC236}">
                <a16:creationId xmlns:a16="http://schemas.microsoft.com/office/drawing/2014/main" id="{8071EB7C-87F4-42E5-AD4D-08839B055CFB}"/>
              </a:ext>
            </a:extLst>
          </p:cNvPr>
          <p:cNvSpPr>
            <a:spLocks noGrp="1" noRot="1" noChangeAspect="1" noChangeArrowheads="1" noTextEdit="1"/>
          </p:cNvSpPr>
          <p:nvPr>
            <p:ph type="sldImg"/>
          </p:nvPr>
        </p:nvSpPr>
        <p:spPr>
          <a:ln/>
        </p:spPr>
      </p:sp>
      <p:sp>
        <p:nvSpPr>
          <p:cNvPr id="123908" name="Rectangle 3">
            <a:extLst>
              <a:ext uri="{FF2B5EF4-FFF2-40B4-BE49-F238E27FC236}">
                <a16:creationId xmlns:a16="http://schemas.microsoft.com/office/drawing/2014/main" id="{FF886AE0-4176-42A8-85F8-BDE4B964B1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C81D63FC-A9A6-4701-A218-FB61E14223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3B4D028-7B57-445F-BF4D-E7163AD9338F}"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195" name="Rectangle 2">
            <a:extLst>
              <a:ext uri="{FF2B5EF4-FFF2-40B4-BE49-F238E27FC236}">
                <a16:creationId xmlns:a16="http://schemas.microsoft.com/office/drawing/2014/main" id="{BA66A821-16F5-4D2A-8932-AD1490F816A3}"/>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8C14E55C-F202-40B6-8886-30E39F90A99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19E7C4C0-48F8-44B6-8387-B22402F018F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80EAEF5-5633-47CD-B41B-18545B3BB756}"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0179" name="Rectangle 2">
            <a:extLst>
              <a:ext uri="{FF2B5EF4-FFF2-40B4-BE49-F238E27FC236}">
                <a16:creationId xmlns:a16="http://schemas.microsoft.com/office/drawing/2014/main" id="{805C44F6-01B9-48A1-813D-1587A6A22EE7}"/>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B2797DC5-E1B7-4E2C-B1F4-08D605A189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a:extLst>
              <a:ext uri="{FF2B5EF4-FFF2-40B4-BE49-F238E27FC236}">
                <a16:creationId xmlns:a16="http://schemas.microsoft.com/office/drawing/2014/main" id="{898A6556-1332-4A3C-98A2-AEEAA194D3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65AB09F-E1DC-490D-9044-269A30DC4B4B}"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241</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4931" name="Rectangle 2">
            <a:extLst>
              <a:ext uri="{FF2B5EF4-FFF2-40B4-BE49-F238E27FC236}">
                <a16:creationId xmlns:a16="http://schemas.microsoft.com/office/drawing/2014/main" id="{7D20B9E4-36EE-4A93-8670-A5A0FAB30D8D}"/>
              </a:ext>
            </a:extLst>
          </p:cNvPr>
          <p:cNvSpPr>
            <a:spLocks noGrp="1" noRot="1" noChangeAspect="1" noChangeArrowheads="1" noTextEdit="1"/>
          </p:cNvSpPr>
          <p:nvPr>
            <p:ph type="sldImg"/>
          </p:nvPr>
        </p:nvSpPr>
        <p:spPr>
          <a:ln/>
        </p:spPr>
      </p:sp>
      <p:sp>
        <p:nvSpPr>
          <p:cNvPr id="124932" name="Rectangle 3">
            <a:extLst>
              <a:ext uri="{FF2B5EF4-FFF2-40B4-BE49-F238E27FC236}">
                <a16:creationId xmlns:a16="http://schemas.microsoft.com/office/drawing/2014/main" id="{F6EE56E4-449A-4768-A60E-6F0DA3E493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a:extLst>
              <a:ext uri="{FF2B5EF4-FFF2-40B4-BE49-F238E27FC236}">
                <a16:creationId xmlns:a16="http://schemas.microsoft.com/office/drawing/2014/main" id="{B047EAF5-D1BD-44A7-8CC1-5EB5C4DC109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318B7E8-A1A1-4864-B628-EC4B33731CEA}"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242</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5955" name="Rectangle 2">
            <a:extLst>
              <a:ext uri="{FF2B5EF4-FFF2-40B4-BE49-F238E27FC236}">
                <a16:creationId xmlns:a16="http://schemas.microsoft.com/office/drawing/2014/main" id="{702070D6-FCD3-448B-9C5D-0DE88B37BED8}"/>
              </a:ext>
            </a:extLst>
          </p:cNvPr>
          <p:cNvSpPr>
            <a:spLocks noGrp="1" noRot="1" noChangeAspect="1" noChangeArrowheads="1" noTextEdit="1"/>
          </p:cNvSpPr>
          <p:nvPr>
            <p:ph type="sldImg"/>
          </p:nvPr>
        </p:nvSpPr>
        <p:spPr>
          <a:ln/>
        </p:spPr>
      </p:sp>
      <p:sp>
        <p:nvSpPr>
          <p:cNvPr id="125956" name="Rectangle 3">
            <a:extLst>
              <a:ext uri="{FF2B5EF4-FFF2-40B4-BE49-F238E27FC236}">
                <a16:creationId xmlns:a16="http://schemas.microsoft.com/office/drawing/2014/main" id="{9DBE1454-3BE4-43FF-A7B8-718C159275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a:extLst>
              <a:ext uri="{FF2B5EF4-FFF2-40B4-BE49-F238E27FC236}">
                <a16:creationId xmlns:a16="http://schemas.microsoft.com/office/drawing/2014/main" id="{50445EA5-DE8B-49A0-97A8-F43B49AE01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9AEAC9-7B19-4AFD-8C83-54E70CBC6032}"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243</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6979" name="Rectangle 2">
            <a:extLst>
              <a:ext uri="{FF2B5EF4-FFF2-40B4-BE49-F238E27FC236}">
                <a16:creationId xmlns:a16="http://schemas.microsoft.com/office/drawing/2014/main" id="{AC24C969-8397-4373-BF98-FBA1674CF976}"/>
              </a:ext>
            </a:extLst>
          </p:cNvPr>
          <p:cNvSpPr>
            <a:spLocks noGrp="1" noRot="1" noChangeAspect="1" noChangeArrowheads="1" noTextEdit="1"/>
          </p:cNvSpPr>
          <p:nvPr>
            <p:ph type="sldImg"/>
          </p:nvPr>
        </p:nvSpPr>
        <p:spPr>
          <a:ln/>
        </p:spPr>
      </p:sp>
      <p:sp>
        <p:nvSpPr>
          <p:cNvPr id="126980" name="Rectangle 3">
            <a:extLst>
              <a:ext uri="{FF2B5EF4-FFF2-40B4-BE49-F238E27FC236}">
                <a16:creationId xmlns:a16="http://schemas.microsoft.com/office/drawing/2014/main" id="{B2C84AE0-58BA-426F-8E31-3CAD7C3FAB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a:extLst>
              <a:ext uri="{FF2B5EF4-FFF2-40B4-BE49-F238E27FC236}">
                <a16:creationId xmlns:a16="http://schemas.microsoft.com/office/drawing/2014/main" id="{13B7684F-66BE-4BE5-942E-1BAB84A751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C4DAE70-290F-48DA-A071-970648C59DAC}"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244</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8003" name="Rectangle 2">
            <a:extLst>
              <a:ext uri="{FF2B5EF4-FFF2-40B4-BE49-F238E27FC236}">
                <a16:creationId xmlns:a16="http://schemas.microsoft.com/office/drawing/2014/main" id="{3111E2B9-FD32-417D-8D4B-FBD670876C20}"/>
              </a:ext>
            </a:extLst>
          </p:cNvPr>
          <p:cNvSpPr>
            <a:spLocks noGrp="1" noRot="1" noChangeAspect="1" noChangeArrowheads="1" noTextEdit="1"/>
          </p:cNvSpPr>
          <p:nvPr>
            <p:ph type="sldImg"/>
          </p:nvPr>
        </p:nvSpPr>
        <p:spPr>
          <a:ln/>
        </p:spPr>
      </p:sp>
      <p:sp>
        <p:nvSpPr>
          <p:cNvPr id="128004" name="Rectangle 3">
            <a:extLst>
              <a:ext uri="{FF2B5EF4-FFF2-40B4-BE49-F238E27FC236}">
                <a16:creationId xmlns:a16="http://schemas.microsoft.com/office/drawing/2014/main" id="{D4ACC392-68DB-4A3E-BFB3-5ACBE1A0B3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BFFDE62D-490E-4159-BD05-1852DC1193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B057434-D9BA-4BBB-8B34-309C9C2F0AE0}"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245</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9027" name="Rectangle 2">
            <a:extLst>
              <a:ext uri="{FF2B5EF4-FFF2-40B4-BE49-F238E27FC236}">
                <a16:creationId xmlns:a16="http://schemas.microsoft.com/office/drawing/2014/main" id="{49BAE17F-5726-49BC-A4D8-8FBA969C95E6}"/>
              </a:ext>
            </a:extLst>
          </p:cNvPr>
          <p:cNvSpPr>
            <a:spLocks noGrp="1" noRot="1" noChangeAspect="1" noChangeArrowheads="1" noTextEdit="1"/>
          </p:cNvSpPr>
          <p:nvPr>
            <p:ph type="sldImg"/>
          </p:nvPr>
        </p:nvSpPr>
        <p:spPr>
          <a:ln/>
        </p:spPr>
      </p:sp>
      <p:sp>
        <p:nvSpPr>
          <p:cNvPr id="129028" name="Rectangle 3">
            <a:extLst>
              <a:ext uri="{FF2B5EF4-FFF2-40B4-BE49-F238E27FC236}">
                <a16:creationId xmlns:a16="http://schemas.microsoft.com/office/drawing/2014/main" id="{454D8009-ED35-4136-9AC9-8D80AE4B162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a:extLst>
              <a:ext uri="{FF2B5EF4-FFF2-40B4-BE49-F238E27FC236}">
                <a16:creationId xmlns:a16="http://schemas.microsoft.com/office/drawing/2014/main" id="{4839945F-218C-4700-9642-7563A5A12B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25B3EFE-4E17-4F2F-B085-0FE43A486740}"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246</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0051" name="Rectangle 2">
            <a:extLst>
              <a:ext uri="{FF2B5EF4-FFF2-40B4-BE49-F238E27FC236}">
                <a16:creationId xmlns:a16="http://schemas.microsoft.com/office/drawing/2014/main" id="{2151D4A4-60B5-45CB-A970-277885E77B40}"/>
              </a:ext>
            </a:extLst>
          </p:cNvPr>
          <p:cNvSpPr>
            <a:spLocks noGrp="1" noRot="1" noChangeAspect="1" noChangeArrowheads="1" noTextEdit="1"/>
          </p:cNvSpPr>
          <p:nvPr>
            <p:ph type="sldImg"/>
          </p:nvPr>
        </p:nvSpPr>
        <p:spPr>
          <a:ln/>
        </p:spPr>
      </p:sp>
      <p:sp>
        <p:nvSpPr>
          <p:cNvPr id="130052" name="Rectangle 3">
            <a:extLst>
              <a:ext uri="{FF2B5EF4-FFF2-40B4-BE49-F238E27FC236}">
                <a16:creationId xmlns:a16="http://schemas.microsoft.com/office/drawing/2014/main" id="{3FA246D7-91DB-4650-A16C-70F21CB620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C8E7FD25-6C59-4131-B130-5127C56088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28427F9-2F88-4E79-83C6-25F408D4B9C9}"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247</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1075" name="Rectangle 2">
            <a:extLst>
              <a:ext uri="{FF2B5EF4-FFF2-40B4-BE49-F238E27FC236}">
                <a16:creationId xmlns:a16="http://schemas.microsoft.com/office/drawing/2014/main" id="{8499C8E2-2D9A-48E0-96F7-F63BD9ECD694}"/>
              </a:ext>
            </a:extLst>
          </p:cNvPr>
          <p:cNvSpPr>
            <a:spLocks noGrp="1" noRot="1" noChangeAspect="1" noChangeArrowheads="1" noTextEdit="1"/>
          </p:cNvSpPr>
          <p:nvPr>
            <p:ph type="sldImg"/>
          </p:nvPr>
        </p:nvSpPr>
        <p:spPr>
          <a:ln/>
        </p:spPr>
      </p:sp>
      <p:sp>
        <p:nvSpPr>
          <p:cNvPr id="131076" name="Rectangle 3">
            <a:extLst>
              <a:ext uri="{FF2B5EF4-FFF2-40B4-BE49-F238E27FC236}">
                <a16:creationId xmlns:a16="http://schemas.microsoft.com/office/drawing/2014/main" id="{05C6F964-0CCB-409F-984B-F813B3F0CB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a:extLst>
              <a:ext uri="{FF2B5EF4-FFF2-40B4-BE49-F238E27FC236}">
                <a16:creationId xmlns:a16="http://schemas.microsoft.com/office/drawing/2014/main" id="{C40F862F-6DAA-4729-83A2-EB9489D636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348B98B-6D2F-414C-B0A1-36618196A501}"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248</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2099" name="Rectangle 2">
            <a:extLst>
              <a:ext uri="{FF2B5EF4-FFF2-40B4-BE49-F238E27FC236}">
                <a16:creationId xmlns:a16="http://schemas.microsoft.com/office/drawing/2014/main" id="{93247B66-616C-44AC-9EB9-858059DBB005}"/>
              </a:ext>
            </a:extLst>
          </p:cNvPr>
          <p:cNvSpPr>
            <a:spLocks noGrp="1" noRot="1" noChangeAspect="1" noChangeArrowheads="1" noTextEdit="1"/>
          </p:cNvSpPr>
          <p:nvPr>
            <p:ph type="sldImg"/>
          </p:nvPr>
        </p:nvSpPr>
        <p:spPr>
          <a:ln/>
        </p:spPr>
      </p:sp>
      <p:sp>
        <p:nvSpPr>
          <p:cNvPr id="132100" name="Rectangle 3">
            <a:extLst>
              <a:ext uri="{FF2B5EF4-FFF2-40B4-BE49-F238E27FC236}">
                <a16:creationId xmlns:a16="http://schemas.microsoft.com/office/drawing/2014/main" id="{C38B36C5-5C79-4B5F-8101-2DAE949717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652E4F7A-63C4-4DBC-89CD-C6C809C8426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19B39D4-2944-4E0B-9EBC-991CD8AD7532}"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249</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123" name="Rectangle 2">
            <a:extLst>
              <a:ext uri="{FF2B5EF4-FFF2-40B4-BE49-F238E27FC236}">
                <a16:creationId xmlns:a16="http://schemas.microsoft.com/office/drawing/2014/main" id="{B4EA0A5A-5548-480A-9DC6-5C015F0AB050}"/>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67C2EF98-6BDF-4F87-B329-6A64332FED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a:extLst>
              <a:ext uri="{FF2B5EF4-FFF2-40B4-BE49-F238E27FC236}">
                <a16:creationId xmlns:a16="http://schemas.microsoft.com/office/drawing/2014/main" id="{5D616ECF-925C-4709-B554-00AB013B08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66F9E72-08DB-41C0-B199-6113EE1E6236}"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250</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4147" name="Rectangle 2">
            <a:extLst>
              <a:ext uri="{FF2B5EF4-FFF2-40B4-BE49-F238E27FC236}">
                <a16:creationId xmlns:a16="http://schemas.microsoft.com/office/drawing/2014/main" id="{11A049A3-A68B-4196-932B-10C251698FA0}"/>
              </a:ext>
            </a:extLst>
          </p:cNvPr>
          <p:cNvSpPr>
            <a:spLocks noGrp="1" noRot="1" noChangeAspect="1" noChangeArrowheads="1" noTextEdit="1"/>
          </p:cNvSpPr>
          <p:nvPr>
            <p:ph type="sldImg"/>
          </p:nvPr>
        </p:nvSpPr>
        <p:spPr>
          <a:ln/>
        </p:spPr>
      </p:sp>
      <p:sp>
        <p:nvSpPr>
          <p:cNvPr id="134148" name="Rectangle 3">
            <a:extLst>
              <a:ext uri="{FF2B5EF4-FFF2-40B4-BE49-F238E27FC236}">
                <a16:creationId xmlns:a16="http://schemas.microsoft.com/office/drawing/2014/main" id="{A4B9784D-840E-43EE-9509-35385605E15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18F475DA-59A4-43FF-9963-2A29C4162A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730AFAE-52D0-42FC-8DF6-51E08E641F51}"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27" name="Rectangle 2">
            <a:extLst>
              <a:ext uri="{FF2B5EF4-FFF2-40B4-BE49-F238E27FC236}">
                <a16:creationId xmlns:a16="http://schemas.microsoft.com/office/drawing/2014/main" id="{85F9CF5E-6183-409A-9097-872E18235BAE}"/>
              </a:ext>
            </a:extLst>
          </p:cNvPr>
          <p:cNvSpPr>
            <a:spLocks noGrp="1" noRot="1" noChangeAspect="1" noChangeArrowheads="1" noTextEdit="1"/>
          </p:cNvSpPr>
          <p:nvPr>
            <p:ph type="sldImg"/>
          </p:nvPr>
        </p:nvSpPr>
        <p:spPr>
          <a:ln/>
        </p:spPr>
      </p:sp>
      <p:sp>
        <p:nvSpPr>
          <p:cNvPr id="52228" name="Rectangle 3">
            <a:extLst>
              <a:ext uri="{FF2B5EF4-FFF2-40B4-BE49-F238E27FC236}">
                <a16:creationId xmlns:a16="http://schemas.microsoft.com/office/drawing/2014/main" id="{9179DC73-21D2-402D-9E95-9F87735A60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D38E71E9-A65A-4B6D-9488-C3B88F2ECA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C379AE6-3AB7-4FE8-A73B-55A0CFFC1CD1}"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251</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5171" name="Rectangle 2">
            <a:extLst>
              <a:ext uri="{FF2B5EF4-FFF2-40B4-BE49-F238E27FC236}">
                <a16:creationId xmlns:a16="http://schemas.microsoft.com/office/drawing/2014/main" id="{2DF11F00-38ED-430B-9E28-D38B6F7C7E83}"/>
              </a:ext>
            </a:extLst>
          </p:cNvPr>
          <p:cNvSpPr>
            <a:spLocks noGrp="1" noRot="1" noChangeAspect="1" noChangeArrowheads="1" noTextEdit="1"/>
          </p:cNvSpPr>
          <p:nvPr>
            <p:ph type="sldImg"/>
          </p:nvPr>
        </p:nvSpPr>
        <p:spPr>
          <a:ln/>
        </p:spPr>
      </p:sp>
      <p:sp>
        <p:nvSpPr>
          <p:cNvPr id="135172" name="Rectangle 3">
            <a:extLst>
              <a:ext uri="{FF2B5EF4-FFF2-40B4-BE49-F238E27FC236}">
                <a16:creationId xmlns:a16="http://schemas.microsoft.com/office/drawing/2014/main" id="{6620348E-DB33-4DAF-9B6F-E577D875BC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a:extLst>
              <a:ext uri="{FF2B5EF4-FFF2-40B4-BE49-F238E27FC236}">
                <a16:creationId xmlns:a16="http://schemas.microsoft.com/office/drawing/2014/main" id="{2AB4A621-ABD4-400A-9582-84CE65D36D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1113DB9-7D60-441C-93BD-47D31113366F}"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252</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6195" name="Rectangle 2">
            <a:extLst>
              <a:ext uri="{FF2B5EF4-FFF2-40B4-BE49-F238E27FC236}">
                <a16:creationId xmlns:a16="http://schemas.microsoft.com/office/drawing/2014/main" id="{B2CFA53D-85E6-44E3-83DA-47007077A27E}"/>
              </a:ext>
            </a:extLst>
          </p:cNvPr>
          <p:cNvSpPr>
            <a:spLocks noGrp="1" noRot="1" noChangeAspect="1" noChangeArrowheads="1" noTextEdit="1"/>
          </p:cNvSpPr>
          <p:nvPr>
            <p:ph type="sldImg"/>
          </p:nvPr>
        </p:nvSpPr>
        <p:spPr>
          <a:ln/>
        </p:spPr>
      </p:sp>
      <p:sp>
        <p:nvSpPr>
          <p:cNvPr id="136196" name="Rectangle 3">
            <a:extLst>
              <a:ext uri="{FF2B5EF4-FFF2-40B4-BE49-F238E27FC236}">
                <a16:creationId xmlns:a16="http://schemas.microsoft.com/office/drawing/2014/main" id="{2E70038B-2B6C-4DCF-8557-DD7A383577F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56398EBB-3AC2-4BAA-A856-D431EBCB7A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61FE54F-49A1-433E-AE16-A8EE003D39DE}"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253</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7219" name="Rectangle 2">
            <a:extLst>
              <a:ext uri="{FF2B5EF4-FFF2-40B4-BE49-F238E27FC236}">
                <a16:creationId xmlns:a16="http://schemas.microsoft.com/office/drawing/2014/main" id="{878298A9-F4A9-4942-B496-D5FB88AD608D}"/>
              </a:ext>
            </a:extLst>
          </p:cNvPr>
          <p:cNvSpPr>
            <a:spLocks noGrp="1" noRot="1" noChangeAspect="1" noChangeArrowheads="1" noTextEdit="1"/>
          </p:cNvSpPr>
          <p:nvPr>
            <p:ph type="sldImg"/>
          </p:nvPr>
        </p:nvSpPr>
        <p:spPr>
          <a:ln/>
        </p:spPr>
      </p:sp>
      <p:sp>
        <p:nvSpPr>
          <p:cNvPr id="137220" name="Rectangle 3">
            <a:extLst>
              <a:ext uri="{FF2B5EF4-FFF2-40B4-BE49-F238E27FC236}">
                <a16:creationId xmlns:a16="http://schemas.microsoft.com/office/drawing/2014/main" id="{C8C03256-7B4F-4164-AE70-010EB47A68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a:extLst>
              <a:ext uri="{FF2B5EF4-FFF2-40B4-BE49-F238E27FC236}">
                <a16:creationId xmlns:a16="http://schemas.microsoft.com/office/drawing/2014/main" id="{3BC5D4C3-0B47-41C0-825B-E32AC52E0C7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ACAA0DA-B34D-4224-943C-E0CC87B55B0D}"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254</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8243" name="Rectangle 2">
            <a:extLst>
              <a:ext uri="{FF2B5EF4-FFF2-40B4-BE49-F238E27FC236}">
                <a16:creationId xmlns:a16="http://schemas.microsoft.com/office/drawing/2014/main" id="{4DB4BB75-7071-4C9B-BD83-5AEAEF1AFE41}"/>
              </a:ext>
            </a:extLst>
          </p:cNvPr>
          <p:cNvSpPr>
            <a:spLocks noGrp="1" noRot="1" noChangeAspect="1" noChangeArrowheads="1" noTextEdit="1"/>
          </p:cNvSpPr>
          <p:nvPr>
            <p:ph type="sldImg"/>
          </p:nvPr>
        </p:nvSpPr>
        <p:spPr>
          <a:ln/>
        </p:spPr>
      </p:sp>
      <p:sp>
        <p:nvSpPr>
          <p:cNvPr id="138244" name="Rectangle 3">
            <a:extLst>
              <a:ext uri="{FF2B5EF4-FFF2-40B4-BE49-F238E27FC236}">
                <a16:creationId xmlns:a16="http://schemas.microsoft.com/office/drawing/2014/main" id="{3A23C00B-8223-4694-8899-CE9BF99553F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51B11555-364C-4155-A95C-70B3322F09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4290BDB-808A-4091-9DB1-4F32B0A973EC}"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255</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9267" name="Rectangle 2">
            <a:extLst>
              <a:ext uri="{FF2B5EF4-FFF2-40B4-BE49-F238E27FC236}">
                <a16:creationId xmlns:a16="http://schemas.microsoft.com/office/drawing/2014/main" id="{7F496834-35F5-4D34-9975-B8B498B322D4}"/>
              </a:ext>
            </a:extLst>
          </p:cNvPr>
          <p:cNvSpPr>
            <a:spLocks noGrp="1" noRot="1" noChangeAspect="1" noChangeArrowheads="1" noTextEdit="1"/>
          </p:cNvSpPr>
          <p:nvPr>
            <p:ph type="sldImg"/>
          </p:nvPr>
        </p:nvSpPr>
        <p:spPr>
          <a:ln/>
        </p:spPr>
      </p:sp>
      <p:sp>
        <p:nvSpPr>
          <p:cNvPr id="139268" name="Rectangle 3">
            <a:extLst>
              <a:ext uri="{FF2B5EF4-FFF2-40B4-BE49-F238E27FC236}">
                <a16:creationId xmlns:a16="http://schemas.microsoft.com/office/drawing/2014/main" id="{245ADFD1-569D-44D1-88B6-5A130B1CAA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a:extLst>
              <a:ext uri="{FF2B5EF4-FFF2-40B4-BE49-F238E27FC236}">
                <a16:creationId xmlns:a16="http://schemas.microsoft.com/office/drawing/2014/main" id="{9923870B-C836-4299-8301-4144153D45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5AEAD02-A823-460F-BDA8-2B26AEB9F079}"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256</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0291" name="Rectangle 2">
            <a:extLst>
              <a:ext uri="{FF2B5EF4-FFF2-40B4-BE49-F238E27FC236}">
                <a16:creationId xmlns:a16="http://schemas.microsoft.com/office/drawing/2014/main" id="{EFBFC34B-FD47-4C00-A1F9-D49FD4FBC579}"/>
              </a:ext>
            </a:extLst>
          </p:cNvPr>
          <p:cNvSpPr>
            <a:spLocks noGrp="1" noRot="1" noChangeAspect="1" noChangeArrowheads="1" noTextEdit="1"/>
          </p:cNvSpPr>
          <p:nvPr>
            <p:ph type="sldImg"/>
          </p:nvPr>
        </p:nvSpPr>
        <p:spPr>
          <a:ln/>
        </p:spPr>
      </p:sp>
      <p:sp>
        <p:nvSpPr>
          <p:cNvPr id="140292" name="Rectangle 3">
            <a:extLst>
              <a:ext uri="{FF2B5EF4-FFF2-40B4-BE49-F238E27FC236}">
                <a16:creationId xmlns:a16="http://schemas.microsoft.com/office/drawing/2014/main" id="{016DDC61-ACBB-45C1-99BA-5D4F97A0E4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C4295C51-7F91-4FAF-A6EF-9B00D6377D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08D35C4-857F-4586-A24A-43613ADA96A0}"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257</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1315" name="Rectangle 2">
            <a:extLst>
              <a:ext uri="{FF2B5EF4-FFF2-40B4-BE49-F238E27FC236}">
                <a16:creationId xmlns:a16="http://schemas.microsoft.com/office/drawing/2014/main" id="{ABB62EFE-7B71-4593-B4B7-798FDFA18A2C}"/>
              </a:ext>
            </a:extLst>
          </p:cNvPr>
          <p:cNvSpPr>
            <a:spLocks noGrp="1" noRot="1" noChangeAspect="1" noChangeArrowheads="1" noTextEdit="1"/>
          </p:cNvSpPr>
          <p:nvPr>
            <p:ph type="sldImg"/>
          </p:nvPr>
        </p:nvSpPr>
        <p:spPr>
          <a:ln/>
        </p:spPr>
      </p:sp>
      <p:sp>
        <p:nvSpPr>
          <p:cNvPr id="141316" name="Rectangle 3">
            <a:extLst>
              <a:ext uri="{FF2B5EF4-FFF2-40B4-BE49-F238E27FC236}">
                <a16:creationId xmlns:a16="http://schemas.microsoft.com/office/drawing/2014/main" id="{CDFD0501-ABD5-4914-8170-C9F5339A72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a:extLst>
              <a:ext uri="{FF2B5EF4-FFF2-40B4-BE49-F238E27FC236}">
                <a16:creationId xmlns:a16="http://schemas.microsoft.com/office/drawing/2014/main" id="{BFAD84AB-C41E-4B14-95B0-073F2B5914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140AC79-5350-4D98-BDD3-A67BB36F37E4}"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258</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2339" name="Rectangle 2">
            <a:extLst>
              <a:ext uri="{FF2B5EF4-FFF2-40B4-BE49-F238E27FC236}">
                <a16:creationId xmlns:a16="http://schemas.microsoft.com/office/drawing/2014/main" id="{02C5FF5F-E758-4B4A-85EB-F17944E099CB}"/>
              </a:ext>
            </a:extLst>
          </p:cNvPr>
          <p:cNvSpPr>
            <a:spLocks noGrp="1" noRot="1" noChangeAspect="1" noChangeArrowheads="1" noTextEdit="1"/>
          </p:cNvSpPr>
          <p:nvPr>
            <p:ph type="sldImg"/>
          </p:nvPr>
        </p:nvSpPr>
        <p:spPr>
          <a:ln/>
        </p:spPr>
      </p:sp>
      <p:sp>
        <p:nvSpPr>
          <p:cNvPr id="142340" name="Rectangle 3">
            <a:extLst>
              <a:ext uri="{FF2B5EF4-FFF2-40B4-BE49-F238E27FC236}">
                <a16:creationId xmlns:a16="http://schemas.microsoft.com/office/drawing/2014/main" id="{A846E6C7-D794-4BD9-81D5-BE84AA3D083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B5E2FB11-4E30-4CC4-AB91-7A8A46D7A1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774C028-1391-4BFF-9C8E-789E1A7C554E}"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259</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363" name="Rectangle 2">
            <a:extLst>
              <a:ext uri="{FF2B5EF4-FFF2-40B4-BE49-F238E27FC236}">
                <a16:creationId xmlns:a16="http://schemas.microsoft.com/office/drawing/2014/main" id="{EFB54298-E527-4CFB-B0FD-66D1B6601DA6}"/>
              </a:ext>
            </a:extLst>
          </p:cNvPr>
          <p:cNvSpPr>
            <a:spLocks noGrp="1" noRot="1" noChangeAspect="1" noChangeArrowheads="1" noTextEdit="1"/>
          </p:cNvSpPr>
          <p:nvPr>
            <p:ph type="sldImg"/>
          </p:nvPr>
        </p:nvSpPr>
        <p:spPr>
          <a:ln/>
        </p:spPr>
      </p:sp>
      <p:sp>
        <p:nvSpPr>
          <p:cNvPr id="143364" name="Rectangle 3">
            <a:extLst>
              <a:ext uri="{FF2B5EF4-FFF2-40B4-BE49-F238E27FC236}">
                <a16:creationId xmlns:a16="http://schemas.microsoft.com/office/drawing/2014/main" id="{9EAFCE7A-06C5-48FE-8795-6BB44829074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a:extLst>
              <a:ext uri="{FF2B5EF4-FFF2-40B4-BE49-F238E27FC236}">
                <a16:creationId xmlns:a16="http://schemas.microsoft.com/office/drawing/2014/main" id="{5292F80C-2243-4896-8C9B-645CCE40EE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783B154-3F18-4CBB-B75C-32FCE7834111}"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260</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4387" name="Rectangle 2">
            <a:extLst>
              <a:ext uri="{FF2B5EF4-FFF2-40B4-BE49-F238E27FC236}">
                <a16:creationId xmlns:a16="http://schemas.microsoft.com/office/drawing/2014/main" id="{9D8E6830-8AE3-49CF-9B10-E15893C8521A}"/>
              </a:ext>
            </a:extLst>
          </p:cNvPr>
          <p:cNvSpPr>
            <a:spLocks noGrp="1" noRot="1" noChangeAspect="1" noChangeArrowheads="1" noTextEdit="1"/>
          </p:cNvSpPr>
          <p:nvPr>
            <p:ph type="sldImg"/>
          </p:nvPr>
        </p:nvSpPr>
        <p:spPr>
          <a:ln/>
        </p:spPr>
      </p:sp>
      <p:sp>
        <p:nvSpPr>
          <p:cNvPr id="144388" name="Rectangle 3">
            <a:extLst>
              <a:ext uri="{FF2B5EF4-FFF2-40B4-BE49-F238E27FC236}">
                <a16:creationId xmlns:a16="http://schemas.microsoft.com/office/drawing/2014/main" id="{38712A4B-7228-4899-BBB9-278549E1749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80406F7A-2FA6-4248-B19F-0BFCE768B6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87067F9-498D-4705-854D-77484BF05480}"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275" name="Rectangle 2">
            <a:extLst>
              <a:ext uri="{FF2B5EF4-FFF2-40B4-BE49-F238E27FC236}">
                <a16:creationId xmlns:a16="http://schemas.microsoft.com/office/drawing/2014/main" id="{961F3501-8532-4196-AE3F-8BFA4AF3B634}"/>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C8F5BC78-BEBF-4F93-A80A-A81AFF0AA87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110375D6-AB84-454B-A610-A72011A555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740C64D-9C54-4B28-BADF-9928086B8B58}"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261</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5411" name="Rectangle 2">
            <a:extLst>
              <a:ext uri="{FF2B5EF4-FFF2-40B4-BE49-F238E27FC236}">
                <a16:creationId xmlns:a16="http://schemas.microsoft.com/office/drawing/2014/main" id="{82D17CAD-3119-4271-85FE-6D63E02791BA}"/>
              </a:ext>
            </a:extLst>
          </p:cNvPr>
          <p:cNvSpPr>
            <a:spLocks noGrp="1" noRot="1" noChangeAspect="1" noChangeArrowheads="1" noTextEdit="1"/>
          </p:cNvSpPr>
          <p:nvPr>
            <p:ph type="sldImg"/>
          </p:nvPr>
        </p:nvSpPr>
        <p:spPr>
          <a:ln/>
        </p:spPr>
      </p:sp>
      <p:sp>
        <p:nvSpPr>
          <p:cNvPr id="145412" name="Rectangle 3">
            <a:extLst>
              <a:ext uri="{FF2B5EF4-FFF2-40B4-BE49-F238E27FC236}">
                <a16:creationId xmlns:a16="http://schemas.microsoft.com/office/drawing/2014/main" id="{FF3E91C0-1AD5-47F0-8E82-8F8480991A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a:extLst>
              <a:ext uri="{FF2B5EF4-FFF2-40B4-BE49-F238E27FC236}">
                <a16:creationId xmlns:a16="http://schemas.microsoft.com/office/drawing/2014/main" id="{201E8053-D14B-4882-BEEA-BE8345924E1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DD3368E-1FF1-4551-A318-98FBF32E2A11}"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262</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6435" name="Rectangle 2">
            <a:extLst>
              <a:ext uri="{FF2B5EF4-FFF2-40B4-BE49-F238E27FC236}">
                <a16:creationId xmlns:a16="http://schemas.microsoft.com/office/drawing/2014/main" id="{14B6FD68-C700-4189-BFB8-4AFC4F6307E9}"/>
              </a:ext>
            </a:extLst>
          </p:cNvPr>
          <p:cNvSpPr>
            <a:spLocks noGrp="1" noRot="1" noChangeAspect="1" noChangeArrowheads="1" noTextEdit="1"/>
          </p:cNvSpPr>
          <p:nvPr>
            <p:ph type="sldImg"/>
          </p:nvPr>
        </p:nvSpPr>
        <p:spPr>
          <a:ln/>
        </p:spPr>
      </p:sp>
      <p:sp>
        <p:nvSpPr>
          <p:cNvPr id="146436" name="Rectangle 3">
            <a:extLst>
              <a:ext uri="{FF2B5EF4-FFF2-40B4-BE49-F238E27FC236}">
                <a16:creationId xmlns:a16="http://schemas.microsoft.com/office/drawing/2014/main" id="{8F2FB768-F4BF-425D-8472-478ECA1CDD4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F0AFC051-4B4E-4B53-A172-A846B2AE4F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6A06B2A-83E7-47D8-A84D-A2917FF33E20}"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263</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7459" name="Rectangle 2">
            <a:extLst>
              <a:ext uri="{FF2B5EF4-FFF2-40B4-BE49-F238E27FC236}">
                <a16:creationId xmlns:a16="http://schemas.microsoft.com/office/drawing/2014/main" id="{A86C7856-C130-47CD-B0FA-89F4ABF4F6C7}"/>
              </a:ext>
            </a:extLst>
          </p:cNvPr>
          <p:cNvSpPr>
            <a:spLocks noGrp="1" noRot="1" noChangeAspect="1" noChangeArrowheads="1" noTextEdit="1"/>
          </p:cNvSpPr>
          <p:nvPr>
            <p:ph type="sldImg"/>
          </p:nvPr>
        </p:nvSpPr>
        <p:spPr>
          <a:ln/>
        </p:spPr>
      </p:sp>
      <p:sp>
        <p:nvSpPr>
          <p:cNvPr id="147460" name="Rectangle 3">
            <a:extLst>
              <a:ext uri="{FF2B5EF4-FFF2-40B4-BE49-F238E27FC236}">
                <a16:creationId xmlns:a16="http://schemas.microsoft.com/office/drawing/2014/main" id="{9B8A58E2-3C6F-4FA5-B6E7-28D9038030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a:extLst>
              <a:ext uri="{FF2B5EF4-FFF2-40B4-BE49-F238E27FC236}">
                <a16:creationId xmlns:a16="http://schemas.microsoft.com/office/drawing/2014/main" id="{34608A5C-B82B-4BBF-949D-16C5318A23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EE98293-E74D-42A1-B36C-3F83044FB6A9}"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264</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8483" name="Rectangle 2">
            <a:extLst>
              <a:ext uri="{FF2B5EF4-FFF2-40B4-BE49-F238E27FC236}">
                <a16:creationId xmlns:a16="http://schemas.microsoft.com/office/drawing/2014/main" id="{724E7D20-B5D3-4261-8A98-0D14F10768E5}"/>
              </a:ext>
            </a:extLst>
          </p:cNvPr>
          <p:cNvSpPr>
            <a:spLocks noGrp="1" noRot="1" noChangeAspect="1" noChangeArrowheads="1" noTextEdit="1"/>
          </p:cNvSpPr>
          <p:nvPr>
            <p:ph type="sldImg"/>
          </p:nvPr>
        </p:nvSpPr>
        <p:spPr>
          <a:ln/>
        </p:spPr>
      </p:sp>
      <p:sp>
        <p:nvSpPr>
          <p:cNvPr id="148484" name="Rectangle 3">
            <a:extLst>
              <a:ext uri="{FF2B5EF4-FFF2-40B4-BE49-F238E27FC236}">
                <a16:creationId xmlns:a16="http://schemas.microsoft.com/office/drawing/2014/main" id="{0F83C9E6-DE7F-4E1B-86D0-1948FCD85B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19AA3400-3624-455A-B31D-C34276F111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4AEC885-0267-4AC4-8AB0-D4ECE7AD4EAB}"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265</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9507" name="Rectangle 2">
            <a:extLst>
              <a:ext uri="{FF2B5EF4-FFF2-40B4-BE49-F238E27FC236}">
                <a16:creationId xmlns:a16="http://schemas.microsoft.com/office/drawing/2014/main" id="{806E9799-DFDD-442C-9B96-4F27AA0F6E8D}"/>
              </a:ext>
            </a:extLst>
          </p:cNvPr>
          <p:cNvSpPr>
            <a:spLocks noGrp="1" noRot="1" noChangeAspect="1" noChangeArrowheads="1" noTextEdit="1"/>
          </p:cNvSpPr>
          <p:nvPr>
            <p:ph type="sldImg"/>
          </p:nvPr>
        </p:nvSpPr>
        <p:spPr>
          <a:ln/>
        </p:spPr>
      </p:sp>
      <p:sp>
        <p:nvSpPr>
          <p:cNvPr id="149508" name="Rectangle 3">
            <a:extLst>
              <a:ext uri="{FF2B5EF4-FFF2-40B4-BE49-F238E27FC236}">
                <a16:creationId xmlns:a16="http://schemas.microsoft.com/office/drawing/2014/main" id="{68CD5F04-A181-4276-94C3-E3CDCD3890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a:extLst>
              <a:ext uri="{FF2B5EF4-FFF2-40B4-BE49-F238E27FC236}">
                <a16:creationId xmlns:a16="http://schemas.microsoft.com/office/drawing/2014/main" id="{3F1AF443-10CF-4EBA-B3D6-002428CDB3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742D183-6F13-4C95-A30D-EC6286B2E166}"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266</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0531" name="Rectangle 2">
            <a:extLst>
              <a:ext uri="{FF2B5EF4-FFF2-40B4-BE49-F238E27FC236}">
                <a16:creationId xmlns:a16="http://schemas.microsoft.com/office/drawing/2014/main" id="{11A8AD52-99CD-4179-BABC-74BBA12298A1}"/>
              </a:ext>
            </a:extLst>
          </p:cNvPr>
          <p:cNvSpPr>
            <a:spLocks noGrp="1" noRot="1" noChangeAspect="1" noChangeArrowheads="1" noTextEdit="1"/>
          </p:cNvSpPr>
          <p:nvPr>
            <p:ph type="sldImg"/>
          </p:nvPr>
        </p:nvSpPr>
        <p:spPr>
          <a:ln/>
        </p:spPr>
      </p:sp>
      <p:sp>
        <p:nvSpPr>
          <p:cNvPr id="150532" name="Rectangle 3">
            <a:extLst>
              <a:ext uri="{FF2B5EF4-FFF2-40B4-BE49-F238E27FC236}">
                <a16:creationId xmlns:a16="http://schemas.microsoft.com/office/drawing/2014/main" id="{4239CE74-8C45-48E6-A950-51402AE3EA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32AFBAAC-AC73-408A-AEA8-E1E3DDFCF9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9FAD8C7-EF35-4F3F-9588-72F935706EED}"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267</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1555" name="Rectangle 2">
            <a:extLst>
              <a:ext uri="{FF2B5EF4-FFF2-40B4-BE49-F238E27FC236}">
                <a16:creationId xmlns:a16="http://schemas.microsoft.com/office/drawing/2014/main" id="{4DE337BF-C6EF-4C00-8DD7-ED1A3B99B48C}"/>
              </a:ext>
            </a:extLst>
          </p:cNvPr>
          <p:cNvSpPr>
            <a:spLocks noGrp="1" noRot="1" noChangeAspect="1" noChangeArrowheads="1" noTextEdit="1"/>
          </p:cNvSpPr>
          <p:nvPr>
            <p:ph type="sldImg"/>
          </p:nvPr>
        </p:nvSpPr>
        <p:spPr>
          <a:ln/>
        </p:spPr>
      </p:sp>
      <p:sp>
        <p:nvSpPr>
          <p:cNvPr id="151556" name="Rectangle 3">
            <a:extLst>
              <a:ext uri="{FF2B5EF4-FFF2-40B4-BE49-F238E27FC236}">
                <a16:creationId xmlns:a16="http://schemas.microsoft.com/office/drawing/2014/main" id="{F3438ECD-2F99-47C3-817B-C84043C383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a:extLst>
              <a:ext uri="{FF2B5EF4-FFF2-40B4-BE49-F238E27FC236}">
                <a16:creationId xmlns:a16="http://schemas.microsoft.com/office/drawing/2014/main" id="{37716821-F3BB-4AA6-8E07-FDA3321CA4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E185767-D0A1-4A64-8572-89A2537E0568}"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268</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2579" name="Rectangle 2">
            <a:extLst>
              <a:ext uri="{FF2B5EF4-FFF2-40B4-BE49-F238E27FC236}">
                <a16:creationId xmlns:a16="http://schemas.microsoft.com/office/drawing/2014/main" id="{B4344188-C63B-438E-9542-13CBFF53E59F}"/>
              </a:ext>
            </a:extLst>
          </p:cNvPr>
          <p:cNvSpPr>
            <a:spLocks noGrp="1" noRot="1" noChangeAspect="1" noChangeArrowheads="1" noTextEdit="1"/>
          </p:cNvSpPr>
          <p:nvPr>
            <p:ph type="sldImg"/>
          </p:nvPr>
        </p:nvSpPr>
        <p:spPr>
          <a:ln/>
        </p:spPr>
      </p:sp>
      <p:sp>
        <p:nvSpPr>
          <p:cNvPr id="152580" name="Rectangle 3">
            <a:extLst>
              <a:ext uri="{FF2B5EF4-FFF2-40B4-BE49-F238E27FC236}">
                <a16:creationId xmlns:a16="http://schemas.microsoft.com/office/drawing/2014/main" id="{B724D28B-0520-4847-8CEC-3DAD2C8D58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D67F285B-BB46-4A1A-BE2C-988A50CC82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685B4B7-4211-4978-A0B1-CA1AD634602C}"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269</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3603" name="Rectangle 2">
            <a:extLst>
              <a:ext uri="{FF2B5EF4-FFF2-40B4-BE49-F238E27FC236}">
                <a16:creationId xmlns:a16="http://schemas.microsoft.com/office/drawing/2014/main" id="{7A593403-57AA-496F-B549-C801716E9294}"/>
              </a:ext>
            </a:extLst>
          </p:cNvPr>
          <p:cNvSpPr>
            <a:spLocks noGrp="1" noRot="1" noChangeAspect="1" noChangeArrowheads="1" noTextEdit="1"/>
          </p:cNvSpPr>
          <p:nvPr>
            <p:ph type="sldImg"/>
          </p:nvPr>
        </p:nvSpPr>
        <p:spPr>
          <a:ln/>
        </p:spPr>
      </p:sp>
      <p:sp>
        <p:nvSpPr>
          <p:cNvPr id="153604" name="Rectangle 3">
            <a:extLst>
              <a:ext uri="{FF2B5EF4-FFF2-40B4-BE49-F238E27FC236}">
                <a16:creationId xmlns:a16="http://schemas.microsoft.com/office/drawing/2014/main" id="{AA5D1A5F-78D5-436C-BC19-C88EF6E55B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a:extLst>
              <a:ext uri="{FF2B5EF4-FFF2-40B4-BE49-F238E27FC236}">
                <a16:creationId xmlns:a16="http://schemas.microsoft.com/office/drawing/2014/main" id="{165D630D-974E-4803-B1B6-E3BE515D1E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77CF7C7-BEB1-4988-8C88-4EB083AF8360}"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270</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4627" name="Rectangle 2">
            <a:extLst>
              <a:ext uri="{FF2B5EF4-FFF2-40B4-BE49-F238E27FC236}">
                <a16:creationId xmlns:a16="http://schemas.microsoft.com/office/drawing/2014/main" id="{165929C9-0D7D-47A7-970A-AC5A939BEEC5}"/>
              </a:ext>
            </a:extLst>
          </p:cNvPr>
          <p:cNvSpPr>
            <a:spLocks noGrp="1" noRot="1" noChangeAspect="1" noChangeArrowheads="1" noTextEdit="1"/>
          </p:cNvSpPr>
          <p:nvPr>
            <p:ph type="sldImg"/>
          </p:nvPr>
        </p:nvSpPr>
        <p:spPr>
          <a:ln/>
        </p:spPr>
      </p:sp>
      <p:sp>
        <p:nvSpPr>
          <p:cNvPr id="154628" name="Rectangle 3">
            <a:extLst>
              <a:ext uri="{FF2B5EF4-FFF2-40B4-BE49-F238E27FC236}">
                <a16:creationId xmlns:a16="http://schemas.microsoft.com/office/drawing/2014/main" id="{68190B1B-E1DE-4099-B109-A2469215B4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BC9D6062-9363-4151-A392-74247808B4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E37415A-167C-4925-8C04-6E9945982677}"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23" name="Rectangle 2">
            <a:extLst>
              <a:ext uri="{FF2B5EF4-FFF2-40B4-BE49-F238E27FC236}">
                <a16:creationId xmlns:a16="http://schemas.microsoft.com/office/drawing/2014/main" id="{3ADE0BC5-FE12-4ACE-B06B-2E3CD252E090}"/>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0CB573FE-A797-4995-BC35-34FD7DBFA6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7109663F-A9FD-401C-BD50-A0FD2E9374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A455BCB-FCD1-4C14-98FC-F285A05F3D57}"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271</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5651" name="Rectangle 2">
            <a:extLst>
              <a:ext uri="{FF2B5EF4-FFF2-40B4-BE49-F238E27FC236}">
                <a16:creationId xmlns:a16="http://schemas.microsoft.com/office/drawing/2014/main" id="{1F31BA17-64C5-406C-81B0-8BF4339FC7DA}"/>
              </a:ext>
            </a:extLst>
          </p:cNvPr>
          <p:cNvSpPr>
            <a:spLocks noGrp="1" noRot="1" noChangeAspect="1" noChangeArrowheads="1" noTextEdit="1"/>
          </p:cNvSpPr>
          <p:nvPr>
            <p:ph type="sldImg"/>
          </p:nvPr>
        </p:nvSpPr>
        <p:spPr>
          <a:ln/>
        </p:spPr>
      </p:sp>
      <p:sp>
        <p:nvSpPr>
          <p:cNvPr id="155652" name="Rectangle 3">
            <a:extLst>
              <a:ext uri="{FF2B5EF4-FFF2-40B4-BE49-F238E27FC236}">
                <a16:creationId xmlns:a16="http://schemas.microsoft.com/office/drawing/2014/main" id="{A6981338-9B5F-44C9-A558-A8398257A49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a:extLst>
              <a:ext uri="{FF2B5EF4-FFF2-40B4-BE49-F238E27FC236}">
                <a16:creationId xmlns:a16="http://schemas.microsoft.com/office/drawing/2014/main" id="{B8A12E6B-A63A-405A-BBFC-470CDB2678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B16CD8B-9406-4B92-B398-BABF8F3D7A59}"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273</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6675" name="Rectangle 2">
            <a:extLst>
              <a:ext uri="{FF2B5EF4-FFF2-40B4-BE49-F238E27FC236}">
                <a16:creationId xmlns:a16="http://schemas.microsoft.com/office/drawing/2014/main" id="{A0E4A9EB-8154-4021-8D50-902AA17F2109}"/>
              </a:ext>
            </a:extLst>
          </p:cNvPr>
          <p:cNvSpPr>
            <a:spLocks noGrp="1" noRot="1" noChangeAspect="1" noChangeArrowheads="1" noTextEdit="1"/>
          </p:cNvSpPr>
          <p:nvPr>
            <p:ph type="sldImg"/>
          </p:nvPr>
        </p:nvSpPr>
        <p:spPr>
          <a:ln/>
        </p:spPr>
      </p:sp>
      <p:sp>
        <p:nvSpPr>
          <p:cNvPr id="156676" name="Rectangle 3">
            <a:extLst>
              <a:ext uri="{FF2B5EF4-FFF2-40B4-BE49-F238E27FC236}">
                <a16:creationId xmlns:a16="http://schemas.microsoft.com/office/drawing/2014/main" id="{DBC1EF07-4FC7-423B-BC55-C3A39CFB32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a:extLst>
              <a:ext uri="{FF2B5EF4-FFF2-40B4-BE49-F238E27FC236}">
                <a16:creationId xmlns:a16="http://schemas.microsoft.com/office/drawing/2014/main" id="{B7445C21-363B-440E-A8F8-3D16C4F45A3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536126A-C199-4287-B7ED-4DF09751997D}"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274</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7699" name="Rectangle 2">
            <a:extLst>
              <a:ext uri="{FF2B5EF4-FFF2-40B4-BE49-F238E27FC236}">
                <a16:creationId xmlns:a16="http://schemas.microsoft.com/office/drawing/2014/main" id="{2B0F9CE2-AD6C-49BE-A153-16780A8D0268}"/>
              </a:ext>
            </a:extLst>
          </p:cNvPr>
          <p:cNvSpPr>
            <a:spLocks noGrp="1" noRot="1" noChangeAspect="1" noChangeArrowheads="1" noTextEdit="1"/>
          </p:cNvSpPr>
          <p:nvPr>
            <p:ph type="sldImg"/>
          </p:nvPr>
        </p:nvSpPr>
        <p:spPr>
          <a:ln/>
        </p:spPr>
      </p:sp>
      <p:sp>
        <p:nvSpPr>
          <p:cNvPr id="157700" name="Rectangle 3">
            <a:extLst>
              <a:ext uri="{FF2B5EF4-FFF2-40B4-BE49-F238E27FC236}">
                <a16:creationId xmlns:a16="http://schemas.microsoft.com/office/drawing/2014/main" id="{9B5D4D5B-F153-494B-B664-466382D284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5D809ADC-4900-4D6D-BE1D-ADAE9B25C97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7D3999-77EC-46D7-BF74-CD66660AE15C}"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275</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8723" name="Rectangle 2">
            <a:extLst>
              <a:ext uri="{FF2B5EF4-FFF2-40B4-BE49-F238E27FC236}">
                <a16:creationId xmlns:a16="http://schemas.microsoft.com/office/drawing/2014/main" id="{2CFC41D3-687B-4F54-97C8-B4D169B67EFB}"/>
              </a:ext>
            </a:extLst>
          </p:cNvPr>
          <p:cNvSpPr>
            <a:spLocks noGrp="1" noRot="1" noChangeAspect="1" noChangeArrowheads="1" noTextEdit="1"/>
          </p:cNvSpPr>
          <p:nvPr>
            <p:ph type="sldImg"/>
          </p:nvPr>
        </p:nvSpPr>
        <p:spPr>
          <a:ln/>
        </p:spPr>
      </p:sp>
      <p:sp>
        <p:nvSpPr>
          <p:cNvPr id="158724" name="Rectangle 3">
            <a:extLst>
              <a:ext uri="{FF2B5EF4-FFF2-40B4-BE49-F238E27FC236}">
                <a16:creationId xmlns:a16="http://schemas.microsoft.com/office/drawing/2014/main" id="{B9BE6FD1-1A5B-42D8-BEEB-030B01A59C5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a:extLst>
              <a:ext uri="{FF2B5EF4-FFF2-40B4-BE49-F238E27FC236}">
                <a16:creationId xmlns:a16="http://schemas.microsoft.com/office/drawing/2014/main" id="{B7699753-D569-43E3-B770-7970AE70F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FF6380F-9BA2-4735-B457-8E9E56B90B9C}"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276</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9747" name="Rectangle 2">
            <a:extLst>
              <a:ext uri="{FF2B5EF4-FFF2-40B4-BE49-F238E27FC236}">
                <a16:creationId xmlns:a16="http://schemas.microsoft.com/office/drawing/2014/main" id="{26EF4117-7718-4E02-BED5-A3E8F65551B4}"/>
              </a:ext>
            </a:extLst>
          </p:cNvPr>
          <p:cNvSpPr>
            <a:spLocks noGrp="1" noRot="1" noChangeAspect="1" noChangeArrowheads="1" noTextEdit="1"/>
          </p:cNvSpPr>
          <p:nvPr>
            <p:ph type="sldImg"/>
          </p:nvPr>
        </p:nvSpPr>
        <p:spPr>
          <a:ln/>
        </p:spPr>
      </p:sp>
      <p:sp>
        <p:nvSpPr>
          <p:cNvPr id="159748" name="Rectangle 3">
            <a:extLst>
              <a:ext uri="{FF2B5EF4-FFF2-40B4-BE49-F238E27FC236}">
                <a16:creationId xmlns:a16="http://schemas.microsoft.com/office/drawing/2014/main" id="{5D8E8E99-EF94-4FF7-B3CC-C5B87F1769A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2C38CE00-DBF1-4BFF-914F-D677594113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1011FF0-FAD5-41E2-BF2B-3FF137B8F299}"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277</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0771" name="Rectangle 2">
            <a:extLst>
              <a:ext uri="{FF2B5EF4-FFF2-40B4-BE49-F238E27FC236}">
                <a16:creationId xmlns:a16="http://schemas.microsoft.com/office/drawing/2014/main" id="{D2C79946-B098-4A9F-9DE8-F3F2941B2FEE}"/>
              </a:ext>
            </a:extLst>
          </p:cNvPr>
          <p:cNvSpPr>
            <a:spLocks noGrp="1" noRot="1" noChangeAspect="1" noChangeArrowheads="1" noTextEdit="1"/>
          </p:cNvSpPr>
          <p:nvPr>
            <p:ph type="sldImg"/>
          </p:nvPr>
        </p:nvSpPr>
        <p:spPr>
          <a:ln/>
        </p:spPr>
      </p:sp>
      <p:sp>
        <p:nvSpPr>
          <p:cNvPr id="160772" name="Rectangle 3">
            <a:extLst>
              <a:ext uri="{FF2B5EF4-FFF2-40B4-BE49-F238E27FC236}">
                <a16:creationId xmlns:a16="http://schemas.microsoft.com/office/drawing/2014/main" id="{8EAA9870-7286-470F-A1C5-BFA6413D7A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a:extLst>
              <a:ext uri="{FF2B5EF4-FFF2-40B4-BE49-F238E27FC236}">
                <a16:creationId xmlns:a16="http://schemas.microsoft.com/office/drawing/2014/main" id="{5CB9B3DC-3376-4D28-B497-20411FB347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8CA505E-FC8D-43D1-BEB5-6FA92CDC09EA}"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278</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1795" name="Rectangle 2">
            <a:extLst>
              <a:ext uri="{FF2B5EF4-FFF2-40B4-BE49-F238E27FC236}">
                <a16:creationId xmlns:a16="http://schemas.microsoft.com/office/drawing/2014/main" id="{59BE6523-8FDF-4E2B-9045-DBFF0B685BD8}"/>
              </a:ext>
            </a:extLst>
          </p:cNvPr>
          <p:cNvSpPr>
            <a:spLocks noGrp="1" noRot="1" noChangeAspect="1" noChangeArrowheads="1" noTextEdit="1"/>
          </p:cNvSpPr>
          <p:nvPr>
            <p:ph type="sldImg"/>
          </p:nvPr>
        </p:nvSpPr>
        <p:spPr>
          <a:ln/>
        </p:spPr>
      </p:sp>
      <p:sp>
        <p:nvSpPr>
          <p:cNvPr id="161796" name="Rectangle 3">
            <a:extLst>
              <a:ext uri="{FF2B5EF4-FFF2-40B4-BE49-F238E27FC236}">
                <a16:creationId xmlns:a16="http://schemas.microsoft.com/office/drawing/2014/main" id="{147E9D7C-8119-44AB-81BB-ABF6B8F5FA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802B831C-62A3-4919-96CB-0F788EA607D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91E40FF-81DE-447B-A33D-404D7624C41B}"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279</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2819" name="Rectangle 2">
            <a:extLst>
              <a:ext uri="{FF2B5EF4-FFF2-40B4-BE49-F238E27FC236}">
                <a16:creationId xmlns:a16="http://schemas.microsoft.com/office/drawing/2014/main" id="{67ADA6C5-A900-4329-BCF5-05B7C1344332}"/>
              </a:ext>
            </a:extLst>
          </p:cNvPr>
          <p:cNvSpPr>
            <a:spLocks noGrp="1" noRot="1" noChangeAspect="1" noChangeArrowheads="1" noTextEdit="1"/>
          </p:cNvSpPr>
          <p:nvPr>
            <p:ph type="sldImg"/>
          </p:nvPr>
        </p:nvSpPr>
        <p:spPr>
          <a:ln/>
        </p:spPr>
      </p:sp>
      <p:sp>
        <p:nvSpPr>
          <p:cNvPr id="162820" name="Rectangle 3">
            <a:extLst>
              <a:ext uri="{FF2B5EF4-FFF2-40B4-BE49-F238E27FC236}">
                <a16:creationId xmlns:a16="http://schemas.microsoft.com/office/drawing/2014/main" id="{82A21C50-1372-4497-A976-DEB1CE0FB42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a:extLst>
              <a:ext uri="{FF2B5EF4-FFF2-40B4-BE49-F238E27FC236}">
                <a16:creationId xmlns:a16="http://schemas.microsoft.com/office/drawing/2014/main" id="{53055C82-D38A-4070-A170-415D6E6B52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DB40AD7-F761-49A4-9195-1CEB269F3AA7}"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280</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3843" name="Rectangle 2">
            <a:extLst>
              <a:ext uri="{FF2B5EF4-FFF2-40B4-BE49-F238E27FC236}">
                <a16:creationId xmlns:a16="http://schemas.microsoft.com/office/drawing/2014/main" id="{E9A3CA49-4764-4E6B-9048-8E7384215EAE}"/>
              </a:ext>
            </a:extLst>
          </p:cNvPr>
          <p:cNvSpPr>
            <a:spLocks noGrp="1" noRot="1" noChangeAspect="1" noChangeArrowheads="1" noTextEdit="1"/>
          </p:cNvSpPr>
          <p:nvPr>
            <p:ph type="sldImg"/>
          </p:nvPr>
        </p:nvSpPr>
        <p:spPr>
          <a:ln/>
        </p:spPr>
      </p:sp>
      <p:sp>
        <p:nvSpPr>
          <p:cNvPr id="163844" name="Rectangle 3">
            <a:extLst>
              <a:ext uri="{FF2B5EF4-FFF2-40B4-BE49-F238E27FC236}">
                <a16:creationId xmlns:a16="http://schemas.microsoft.com/office/drawing/2014/main" id="{A4D7FFA4-8D81-45C1-A328-AE32882790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5CC6A41-4FF6-4EDE-8097-7728DE06FD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C01F2BD-2879-416E-B62D-9427304EFFCB}"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281</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4867" name="Rectangle 2">
            <a:extLst>
              <a:ext uri="{FF2B5EF4-FFF2-40B4-BE49-F238E27FC236}">
                <a16:creationId xmlns:a16="http://schemas.microsoft.com/office/drawing/2014/main" id="{291B8218-BFA8-4727-9CAA-15BB1B117DEB}"/>
              </a:ext>
            </a:extLst>
          </p:cNvPr>
          <p:cNvSpPr>
            <a:spLocks noGrp="1" noRot="1" noChangeAspect="1" noChangeArrowheads="1" noTextEdit="1"/>
          </p:cNvSpPr>
          <p:nvPr>
            <p:ph type="sldImg"/>
          </p:nvPr>
        </p:nvSpPr>
        <p:spPr>
          <a:ln/>
        </p:spPr>
      </p:sp>
      <p:sp>
        <p:nvSpPr>
          <p:cNvPr id="164868" name="Rectangle 3">
            <a:extLst>
              <a:ext uri="{FF2B5EF4-FFF2-40B4-BE49-F238E27FC236}">
                <a16:creationId xmlns:a16="http://schemas.microsoft.com/office/drawing/2014/main" id="{91750784-30F0-4F4C-80C1-48F5A40911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8DD8A347-E4BA-4747-B925-4F04387B3AD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0A3481-306A-4C06-93F2-F882D8ECAC02}"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9395" name="Rectangle 2">
            <a:extLst>
              <a:ext uri="{FF2B5EF4-FFF2-40B4-BE49-F238E27FC236}">
                <a16:creationId xmlns:a16="http://schemas.microsoft.com/office/drawing/2014/main" id="{28051FE8-9EAA-49B7-9494-952C0F355876}"/>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FBC073D4-7D4A-4447-A76F-A4164028213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a:extLst>
              <a:ext uri="{FF2B5EF4-FFF2-40B4-BE49-F238E27FC236}">
                <a16:creationId xmlns:a16="http://schemas.microsoft.com/office/drawing/2014/main" id="{4419EF13-D728-4C08-AB15-6CF6F1C6AC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125DA8F-A8B8-4B22-A110-06BFBA5B72AE}"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282</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5891" name="Rectangle 2">
            <a:extLst>
              <a:ext uri="{FF2B5EF4-FFF2-40B4-BE49-F238E27FC236}">
                <a16:creationId xmlns:a16="http://schemas.microsoft.com/office/drawing/2014/main" id="{25872DB3-E157-44A8-A6FA-E1E60F810E97}"/>
              </a:ext>
            </a:extLst>
          </p:cNvPr>
          <p:cNvSpPr>
            <a:spLocks noGrp="1" noRot="1" noChangeAspect="1" noChangeArrowheads="1" noTextEdit="1"/>
          </p:cNvSpPr>
          <p:nvPr>
            <p:ph type="sldImg"/>
          </p:nvPr>
        </p:nvSpPr>
        <p:spPr>
          <a:ln/>
        </p:spPr>
      </p:sp>
      <p:sp>
        <p:nvSpPr>
          <p:cNvPr id="165892" name="Rectangle 3">
            <a:extLst>
              <a:ext uri="{FF2B5EF4-FFF2-40B4-BE49-F238E27FC236}">
                <a16:creationId xmlns:a16="http://schemas.microsoft.com/office/drawing/2014/main" id="{45148D1B-A2B6-4C8F-9485-93016DC345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DFBC0A59-93FE-401B-8ABB-50CB4DFCA6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69C621C-0719-4DAC-9694-92861D81387F}"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283</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6915" name="Rectangle 2">
            <a:extLst>
              <a:ext uri="{FF2B5EF4-FFF2-40B4-BE49-F238E27FC236}">
                <a16:creationId xmlns:a16="http://schemas.microsoft.com/office/drawing/2014/main" id="{18429D98-F8FC-4709-8851-2DAA8BCB73B8}"/>
              </a:ext>
            </a:extLst>
          </p:cNvPr>
          <p:cNvSpPr>
            <a:spLocks noGrp="1" noRot="1" noChangeAspect="1" noChangeArrowheads="1" noTextEdit="1"/>
          </p:cNvSpPr>
          <p:nvPr>
            <p:ph type="sldImg"/>
          </p:nvPr>
        </p:nvSpPr>
        <p:spPr>
          <a:ln/>
        </p:spPr>
      </p:sp>
      <p:sp>
        <p:nvSpPr>
          <p:cNvPr id="166916" name="Rectangle 3">
            <a:extLst>
              <a:ext uri="{FF2B5EF4-FFF2-40B4-BE49-F238E27FC236}">
                <a16:creationId xmlns:a16="http://schemas.microsoft.com/office/drawing/2014/main" id="{0F063A82-F42F-4945-907E-91B8E4BA6D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a:extLst>
              <a:ext uri="{FF2B5EF4-FFF2-40B4-BE49-F238E27FC236}">
                <a16:creationId xmlns:a16="http://schemas.microsoft.com/office/drawing/2014/main" id="{6779E921-CC3C-4FBB-81DC-DD3BB57225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90383B9-EBAC-421E-8602-CAABCB28E76C}"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284</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7939" name="Rectangle 2">
            <a:extLst>
              <a:ext uri="{FF2B5EF4-FFF2-40B4-BE49-F238E27FC236}">
                <a16:creationId xmlns:a16="http://schemas.microsoft.com/office/drawing/2014/main" id="{E3BF2235-6107-41DB-AF42-36A99E8014FA}"/>
              </a:ext>
            </a:extLst>
          </p:cNvPr>
          <p:cNvSpPr>
            <a:spLocks noGrp="1" noRot="1" noChangeAspect="1" noChangeArrowheads="1" noTextEdit="1"/>
          </p:cNvSpPr>
          <p:nvPr>
            <p:ph type="sldImg"/>
          </p:nvPr>
        </p:nvSpPr>
        <p:spPr>
          <a:ln/>
        </p:spPr>
      </p:sp>
      <p:sp>
        <p:nvSpPr>
          <p:cNvPr id="167940" name="Rectangle 3">
            <a:extLst>
              <a:ext uri="{FF2B5EF4-FFF2-40B4-BE49-F238E27FC236}">
                <a16:creationId xmlns:a16="http://schemas.microsoft.com/office/drawing/2014/main" id="{AD23063A-5571-4BCA-A97E-EA83DE75A5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E4902541-F4B3-408F-8226-8365DFD927F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446DAA9-E309-4106-9D3F-3827AE59654C}"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285</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8963" name="Rectangle 2">
            <a:extLst>
              <a:ext uri="{FF2B5EF4-FFF2-40B4-BE49-F238E27FC236}">
                <a16:creationId xmlns:a16="http://schemas.microsoft.com/office/drawing/2014/main" id="{2C799224-EC8C-4C03-9E5F-8BEA376C2C04}"/>
              </a:ext>
            </a:extLst>
          </p:cNvPr>
          <p:cNvSpPr>
            <a:spLocks noGrp="1" noRot="1" noChangeAspect="1" noChangeArrowheads="1" noTextEdit="1"/>
          </p:cNvSpPr>
          <p:nvPr>
            <p:ph type="sldImg"/>
          </p:nvPr>
        </p:nvSpPr>
        <p:spPr>
          <a:ln/>
        </p:spPr>
      </p:sp>
      <p:sp>
        <p:nvSpPr>
          <p:cNvPr id="168964" name="Rectangle 3">
            <a:extLst>
              <a:ext uri="{FF2B5EF4-FFF2-40B4-BE49-F238E27FC236}">
                <a16:creationId xmlns:a16="http://schemas.microsoft.com/office/drawing/2014/main" id="{6346D7F4-A46D-415F-AED9-88F04372CF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a:extLst>
              <a:ext uri="{FF2B5EF4-FFF2-40B4-BE49-F238E27FC236}">
                <a16:creationId xmlns:a16="http://schemas.microsoft.com/office/drawing/2014/main" id="{52263F92-1BB1-4ABD-B5E6-7CD998AD2E1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2FBFEB3-D8EC-403C-9680-D3F591CA3DCA}"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286</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9987" name="Rectangle 2">
            <a:extLst>
              <a:ext uri="{FF2B5EF4-FFF2-40B4-BE49-F238E27FC236}">
                <a16:creationId xmlns:a16="http://schemas.microsoft.com/office/drawing/2014/main" id="{3C84D51E-BDEE-4DB8-AC23-8FFE29B42C96}"/>
              </a:ext>
            </a:extLst>
          </p:cNvPr>
          <p:cNvSpPr>
            <a:spLocks noGrp="1" noRot="1" noChangeAspect="1" noChangeArrowheads="1" noTextEdit="1"/>
          </p:cNvSpPr>
          <p:nvPr>
            <p:ph type="sldImg"/>
          </p:nvPr>
        </p:nvSpPr>
        <p:spPr>
          <a:ln/>
        </p:spPr>
      </p:sp>
      <p:sp>
        <p:nvSpPr>
          <p:cNvPr id="169988" name="Rectangle 3">
            <a:extLst>
              <a:ext uri="{FF2B5EF4-FFF2-40B4-BE49-F238E27FC236}">
                <a16:creationId xmlns:a16="http://schemas.microsoft.com/office/drawing/2014/main" id="{A93FCDE0-B9A1-4C9F-8660-05DBA934AB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C5120321-E652-491F-89FB-6173803068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3C9CC49-3646-4954-95F8-173E5BF911AA}"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287</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1011" name="Rectangle 2">
            <a:extLst>
              <a:ext uri="{FF2B5EF4-FFF2-40B4-BE49-F238E27FC236}">
                <a16:creationId xmlns:a16="http://schemas.microsoft.com/office/drawing/2014/main" id="{B688F3C4-EC37-4DAF-A18A-5F82A9D5A70F}"/>
              </a:ext>
            </a:extLst>
          </p:cNvPr>
          <p:cNvSpPr>
            <a:spLocks noGrp="1" noRot="1" noChangeAspect="1" noChangeArrowheads="1" noTextEdit="1"/>
          </p:cNvSpPr>
          <p:nvPr>
            <p:ph type="sldImg"/>
          </p:nvPr>
        </p:nvSpPr>
        <p:spPr>
          <a:ln/>
        </p:spPr>
      </p:sp>
      <p:sp>
        <p:nvSpPr>
          <p:cNvPr id="171012" name="Rectangle 3">
            <a:extLst>
              <a:ext uri="{FF2B5EF4-FFF2-40B4-BE49-F238E27FC236}">
                <a16:creationId xmlns:a16="http://schemas.microsoft.com/office/drawing/2014/main" id="{E28A3B2C-3E50-4347-9F27-BF897C3176F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a:extLst>
              <a:ext uri="{FF2B5EF4-FFF2-40B4-BE49-F238E27FC236}">
                <a16:creationId xmlns:a16="http://schemas.microsoft.com/office/drawing/2014/main" id="{96773002-7D3C-4CCE-8226-A25F677434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0482A39-438A-4EAD-B400-49544680C368}"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288</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2035" name="Rectangle 2">
            <a:extLst>
              <a:ext uri="{FF2B5EF4-FFF2-40B4-BE49-F238E27FC236}">
                <a16:creationId xmlns:a16="http://schemas.microsoft.com/office/drawing/2014/main" id="{EB2C272A-A0F7-4149-8804-B2A28D8BBC4D}"/>
              </a:ext>
            </a:extLst>
          </p:cNvPr>
          <p:cNvSpPr>
            <a:spLocks noGrp="1" noRot="1" noChangeAspect="1" noChangeArrowheads="1" noTextEdit="1"/>
          </p:cNvSpPr>
          <p:nvPr>
            <p:ph type="sldImg"/>
          </p:nvPr>
        </p:nvSpPr>
        <p:spPr>
          <a:ln/>
        </p:spPr>
      </p:sp>
      <p:sp>
        <p:nvSpPr>
          <p:cNvPr id="172036" name="Rectangle 3">
            <a:extLst>
              <a:ext uri="{FF2B5EF4-FFF2-40B4-BE49-F238E27FC236}">
                <a16:creationId xmlns:a16="http://schemas.microsoft.com/office/drawing/2014/main" id="{0AEFCE7C-24E1-4A0C-A9F3-8E0966718E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68027FBD-969A-4D11-9F0D-E102B691C98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BE81422-C582-4FCE-ADBF-FDD078308CFB}"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289</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3059" name="Rectangle 2">
            <a:extLst>
              <a:ext uri="{FF2B5EF4-FFF2-40B4-BE49-F238E27FC236}">
                <a16:creationId xmlns:a16="http://schemas.microsoft.com/office/drawing/2014/main" id="{00268C2F-DA3E-4CD8-A24C-D6FA32425516}"/>
              </a:ext>
            </a:extLst>
          </p:cNvPr>
          <p:cNvSpPr>
            <a:spLocks noGrp="1" noRot="1" noChangeAspect="1" noChangeArrowheads="1" noTextEdit="1"/>
          </p:cNvSpPr>
          <p:nvPr>
            <p:ph type="sldImg"/>
          </p:nvPr>
        </p:nvSpPr>
        <p:spPr>
          <a:ln/>
        </p:spPr>
      </p:sp>
      <p:sp>
        <p:nvSpPr>
          <p:cNvPr id="173060" name="Rectangle 3">
            <a:extLst>
              <a:ext uri="{FF2B5EF4-FFF2-40B4-BE49-F238E27FC236}">
                <a16:creationId xmlns:a16="http://schemas.microsoft.com/office/drawing/2014/main" id="{EEAAC226-7D48-415D-A4E7-9449F3AA2D0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a:extLst>
              <a:ext uri="{FF2B5EF4-FFF2-40B4-BE49-F238E27FC236}">
                <a16:creationId xmlns:a16="http://schemas.microsoft.com/office/drawing/2014/main" id="{EFB862A0-513B-44B1-B391-291C8433F1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87AC2C5-5698-4C12-A870-BCD94651A358}"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290</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083" name="Rectangle 2">
            <a:extLst>
              <a:ext uri="{FF2B5EF4-FFF2-40B4-BE49-F238E27FC236}">
                <a16:creationId xmlns:a16="http://schemas.microsoft.com/office/drawing/2014/main" id="{8382F8F5-5973-48E4-967B-F81CDB049E25}"/>
              </a:ext>
            </a:extLst>
          </p:cNvPr>
          <p:cNvSpPr>
            <a:spLocks noGrp="1" noRot="1" noChangeAspect="1" noChangeArrowheads="1" noTextEdit="1"/>
          </p:cNvSpPr>
          <p:nvPr>
            <p:ph type="sldImg"/>
          </p:nvPr>
        </p:nvSpPr>
        <p:spPr>
          <a:ln/>
        </p:spPr>
      </p:sp>
      <p:sp>
        <p:nvSpPr>
          <p:cNvPr id="174084" name="Rectangle 3">
            <a:extLst>
              <a:ext uri="{FF2B5EF4-FFF2-40B4-BE49-F238E27FC236}">
                <a16:creationId xmlns:a16="http://schemas.microsoft.com/office/drawing/2014/main" id="{2EDA2DAC-7E52-4DF2-A28A-9C36595159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2540B4F8-92EE-498E-A8B9-B27B474109E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5DF90A6-A7E0-4CBD-914E-20773081E6B8}"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291</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5107" name="Rectangle 2">
            <a:extLst>
              <a:ext uri="{FF2B5EF4-FFF2-40B4-BE49-F238E27FC236}">
                <a16:creationId xmlns:a16="http://schemas.microsoft.com/office/drawing/2014/main" id="{105250D5-3958-4F5E-AF7A-C890B8E9E940}"/>
              </a:ext>
            </a:extLst>
          </p:cNvPr>
          <p:cNvSpPr>
            <a:spLocks noGrp="1" noRot="1" noChangeAspect="1" noChangeArrowheads="1" noTextEdit="1"/>
          </p:cNvSpPr>
          <p:nvPr>
            <p:ph type="sldImg"/>
          </p:nvPr>
        </p:nvSpPr>
        <p:spPr>
          <a:ln/>
        </p:spPr>
      </p:sp>
      <p:sp>
        <p:nvSpPr>
          <p:cNvPr id="175108" name="Rectangle 3">
            <a:extLst>
              <a:ext uri="{FF2B5EF4-FFF2-40B4-BE49-F238E27FC236}">
                <a16:creationId xmlns:a16="http://schemas.microsoft.com/office/drawing/2014/main" id="{980A87F0-93B6-4BC8-B24A-C98E813592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5D4D1D53-9DF6-4504-8AB6-860CA3399E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7ABC5F6-BB81-4A3B-90C8-AD2C8FA66E8B}"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43" name="Rectangle 2">
            <a:extLst>
              <a:ext uri="{FF2B5EF4-FFF2-40B4-BE49-F238E27FC236}">
                <a16:creationId xmlns:a16="http://schemas.microsoft.com/office/drawing/2014/main" id="{90F4BB29-8035-47B1-B9CF-584089535297}"/>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9946A42A-B21E-453D-82A6-17D782F4D0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a:extLst>
              <a:ext uri="{FF2B5EF4-FFF2-40B4-BE49-F238E27FC236}">
                <a16:creationId xmlns:a16="http://schemas.microsoft.com/office/drawing/2014/main" id="{9B786AB9-B104-4590-BA35-81E0F080150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9CB78F0-783F-489C-AA87-67B37F0D2B65}"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292</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6131" name="Rectangle 2">
            <a:extLst>
              <a:ext uri="{FF2B5EF4-FFF2-40B4-BE49-F238E27FC236}">
                <a16:creationId xmlns:a16="http://schemas.microsoft.com/office/drawing/2014/main" id="{702D3A52-5C17-4629-802F-D40988EEC90C}"/>
              </a:ext>
            </a:extLst>
          </p:cNvPr>
          <p:cNvSpPr>
            <a:spLocks noGrp="1" noRot="1" noChangeAspect="1" noChangeArrowheads="1" noTextEdit="1"/>
          </p:cNvSpPr>
          <p:nvPr>
            <p:ph type="sldImg"/>
          </p:nvPr>
        </p:nvSpPr>
        <p:spPr>
          <a:ln/>
        </p:spPr>
      </p:sp>
      <p:sp>
        <p:nvSpPr>
          <p:cNvPr id="176132" name="Rectangle 3">
            <a:extLst>
              <a:ext uri="{FF2B5EF4-FFF2-40B4-BE49-F238E27FC236}">
                <a16:creationId xmlns:a16="http://schemas.microsoft.com/office/drawing/2014/main" id="{86EB06E7-9155-406A-AFF6-F304818CFA4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FC6D2238-479D-4ABD-99F2-7D9AC937BA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5457E5F-D273-4E84-A691-A85259CFDB10}"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293</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7155" name="Rectangle 2">
            <a:extLst>
              <a:ext uri="{FF2B5EF4-FFF2-40B4-BE49-F238E27FC236}">
                <a16:creationId xmlns:a16="http://schemas.microsoft.com/office/drawing/2014/main" id="{0F53FF2B-F773-4335-9040-2B90F1E7B129}"/>
              </a:ext>
            </a:extLst>
          </p:cNvPr>
          <p:cNvSpPr>
            <a:spLocks noGrp="1" noRot="1" noChangeAspect="1" noChangeArrowheads="1" noTextEdit="1"/>
          </p:cNvSpPr>
          <p:nvPr>
            <p:ph type="sldImg"/>
          </p:nvPr>
        </p:nvSpPr>
        <p:spPr>
          <a:ln/>
        </p:spPr>
      </p:sp>
      <p:sp>
        <p:nvSpPr>
          <p:cNvPr id="177156" name="Rectangle 3">
            <a:extLst>
              <a:ext uri="{FF2B5EF4-FFF2-40B4-BE49-F238E27FC236}">
                <a16:creationId xmlns:a16="http://schemas.microsoft.com/office/drawing/2014/main" id="{B4E49ABB-E699-459A-B98C-645878549E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a:extLst>
              <a:ext uri="{FF2B5EF4-FFF2-40B4-BE49-F238E27FC236}">
                <a16:creationId xmlns:a16="http://schemas.microsoft.com/office/drawing/2014/main" id="{6256A2D6-8B90-42FD-AD52-688DBB455C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855C58E-2C45-4B8C-A4D9-A1750B787C62}"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294</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179" name="Rectangle 2">
            <a:extLst>
              <a:ext uri="{FF2B5EF4-FFF2-40B4-BE49-F238E27FC236}">
                <a16:creationId xmlns:a16="http://schemas.microsoft.com/office/drawing/2014/main" id="{F5D76631-0DC2-4A11-9FF8-E0AC9269AF93}"/>
              </a:ext>
            </a:extLst>
          </p:cNvPr>
          <p:cNvSpPr>
            <a:spLocks noGrp="1" noRot="1" noChangeAspect="1" noChangeArrowheads="1" noTextEdit="1"/>
          </p:cNvSpPr>
          <p:nvPr>
            <p:ph type="sldImg"/>
          </p:nvPr>
        </p:nvSpPr>
        <p:spPr>
          <a:ln/>
        </p:spPr>
      </p:sp>
      <p:sp>
        <p:nvSpPr>
          <p:cNvPr id="178180" name="Rectangle 3">
            <a:extLst>
              <a:ext uri="{FF2B5EF4-FFF2-40B4-BE49-F238E27FC236}">
                <a16:creationId xmlns:a16="http://schemas.microsoft.com/office/drawing/2014/main" id="{64E1670B-FA71-4A87-AAC0-A557D659DA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F5A6E31F-BC75-4BF1-AD24-FA055AA4C6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CE7A02A-57B5-4F16-8912-DC490A6AEA35}"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295</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9203" name="Rectangle 2">
            <a:extLst>
              <a:ext uri="{FF2B5EF4-FFF2-40B4-BE49-F238E27FC236}">
                <a16:creationId xmlns:a16="http://schemas.microsoft.com/office/drawing/2014/main" id="{C0B16B76-0A0E-456D-A6F3-7AC8A9722047}"/>
              </a:ext>
            </a:extLst>
          </p:cNvPr>
          <p:cNvSpPr>
            <a:spLocks noGrp="1" noRot="1" noChangeAspect="1" noChangeArrowheads="1" noTextEdit="1"/>
          </p:cNvSpPr>
          <p:nvPr>
            <p:ph type="sldImg"/>
          </p:nvPr>
        </p:nvSpPr>
        <p:spPr>
          <a:ln/>
        </p:spPr>
      </p:sp>
      <p:sp>
        <p:nvSpPr>
          <p:cNvPr id="179204" name="Rectangle 3">
            <a:extLst>
              <a:ext uri="{FF2B5EF4-FFF2-40B4-BE49-F238E27FC236}">
                <a16:creationId xmlns:a16="http://schemas.microsoft.com/office/drawing/2014/main" id="{0B6CDCD6-AAB4-431C-896C-D2358D78B9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a:extLst>
              <a:ext uri="{FF2B5EF4-FFF2-40B4-BE49-F238E27FC236}">
                <a16:creationId xmlns:a16="http://schemas.microsoft.com/office/drawing/2014/main" id="{A07F5645-78BF-441B-914E-B80DA394DF8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FFA82B5-FF51-44BC-A6A2-CE5C18867BEF}"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296</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0227" name="Rectangle 2">
            <a:extLst>
              <a:ext uri="{FF2B5EF4-FFF2-40B4-BE49-F238E27FC236}">
                <a16:creationId xmlns:a16="http://schemas.microsoft.com/office/drawing/2014/main" id="{EEE741E4-30AB-43CE-8C7B-E68A85FEDF2A}"/>
              </a:ext>
            </a:extLst>
          </p:cNvPr>
          <p:cNvSpPr>
            <a:spLocks noGrp="1" noRot="1" noChangeAspect="1" noChangeArrowheads="1" noTextEdit="1"/>
          </p:cNvSpPr>
          <p:nvPr>
            <p:ph type="sldImg"/>
          </p:nvPr>
        </p:nvSpPr>
        <p:spPr>
          <a:ln/>
        </p:spPr>
      </p:sp>
      <p:sp>
        <p:nvSpPr>
          <p:cNvPr id="180228" name="Rectangle 3">
            <a:extLst>
              <a:ext uri="{FF2B5EF4-FFF2-40B4-BE49-F238E27FC236}">
                <a16:creationId xmlns:a16="http://schemas.microsoft.com/office/drawing/2014/main" id="{E2FDDCC4-020D-4E49-B357-81E5A12E2CA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0FAF041D-A0D0-4A27-B3FE-EB108BA97D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B37F4D6-2733-442E-A163-039F66FFE932}"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297</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1251" name="Rectangle 2">
            <a:extLst>
              <a:ext uri="{FF2B5EF4-FFF2-40B4-BE49-F238E27FC236}">
                <a16:creationId xmlns:a16="http://schemas.microsoft.com/office/drawing/2014/main" id="{0A43E7EF-5E49-428C-94D3-F0AF0FD58B92}"/>
              </a:ext>
            </a:extLst>
          </p:cNvPr>
          <p:cNvSpPr>
            <a:spLocks noGrp="1" noRot="1" noChangeAspect="1" noChangeArrowheads="1" noTextEdit="1"/>
          </p:cNvSpPr>
          <p:nvPr>
            <p:ph type="sldImg"/>
          </p:nvPr>
        </p:nvSpPr>
        <p:spPr>
          <a:ln/>
        </p:spPr>
      </p:sp>
      <p:sp>
        <p:nvSpPr>
          <p:cNvPr id="181252" name="Rectangle 3">
            <a:extLst>
              <a:ext uri="{FF2B5EF4-FFF2-40B4-BE49-F238E27FC236}">
                <a16:creationId xmlns:a16="http://schemas.microsoft.com/office/drawing/2014/main" id="{688FC8FA-DBF4-4C75-8F46-7EB49D70052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a:extLst>
              <a:ext uri="{FF2B5EF4-FFF2-40B4-BE49-F238E27FC236}">
                <a16:creationId xmlns:a16="http://schemas.microsoft.com/office/drawing/2014/main" id="{E237B6A4-09ED-4694-AA50-B09ACD3279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5A16CAB-1D4B-46B8-BFF9-EDA0A2F4A7AE}"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298</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2275" name="Slide Image Placeholder 1">
            <a:extLst>
              <a:ext uri="{FF2B5EF4-FFF2-40B4-BE49-F238E27FC236}">
                <a16:creationId xmlns:a16="http://schemas.microsoft.com/office/drawing/2014/main" id="{E693D444-A270-466A-928D-C0576955DCBD}"/>
              </a:ext>
            </a:extLst>
          </p:cNvPr>
          <p:cNvSpPr>
            <a:spLocks noGrp="1" noRot="1" noChangeAspect="1" noTextEdit="1"/>
          </p:cNvSpPr>
          <p:nvPr>
            <p:ph type="sldImg"/>
          </p:nvPr>
        </p:nvSpPr>
        <p:spPr>
          <a:ln/>
        </p:spPr>
      </p:sp>
      <p:sp>
        <p:nvSpPr>
          <p:cNvPr id="28676" name="Slide Number Placeholder 3">
            <a:extLst>
              <a:ext uri="{FF2B5EF4-FFF2-40B4-BE49-F238E27FC236}">
                <a16:creationId xmlns:a16="http://schemas.microsoft.com/office/drawing/2014/main" id="{51C78E40-6E0D-4927-9260-4B9C23EB097B}"/>
              </a:ext>
            </a:extLst>
          </p:cNvPr>
          <p:cNvSpPr txBox="1">
            <a:spLocks noGrp="1"/>
          </p:cNvSpPr>
          <p:nvPr/>
        </p:nvSpPr>
        <p:spPr bwMode="auto">
          <a:xfrm>
            <a:off x="3884613" y="8685213"/>
            <a:ext cx="2971800" cy="457200"/>
          </a:xfrm>
          <a:prstGeom prst="rect">
            <a:avLst/>
          </a:prstGeom>
          <a:noFill/>
          <a:ln>
            <a:miter lim="800000"/>
            <a:headEnd/>
            <a:tailEnd/>
          </a:ln>
        </p:spPr>
        <p:txBody>
          <a:bodyPr anchor="b"/>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A0EA02D-6ED4-4BAE-9DD0-C15A0EBDFD29}" type="slidenum">
              <a:rPr kumimoji="0" lang="en-US" altLang="zh-CN" sz="12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298</a:t>
            </a:fld>
            <a:endParaRPr kumimoji="0" lang="en-US" altLang="zh-CN" sz="12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182277" name="Rectangle 6">
            <a:extLst>
              <a:ext uri="{FF2B5EF4-FFF2-40B4-BE49-F238E27FC236}">
                <a16:creationId xmlns:a16="http://schemas.microsoft.com/office/drawing/2014/main" id="{7B8CE811-A745-471C-9239-8C22455C5EE1}"/>
              </a:ext>
            </a:extLst>
          </p:cNvPr>
          <p:cNvSpPr>
            <a:spLocks noGrp="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CN"/>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a:extLst>
              <a:ext uri="{FF2B5EF4-FFF2-40B4-BE49-F238E27FC236}">
                <a16:creationId xmlns:a16="http://schemas.microsoft.com/office/drawing/2014/main" id="{D2D496B3-72C8-4FF2-AD0D-69ECFD83BD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6C6DDE5-BD17-4A57-B90D-4D1F88E9CEFF}"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303</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3299" name="Slide Image Placeholder 1">
            <a:extLst>
              <a:ext uri="{FF2B5EF4-FFF2-40B4-BE49-F238E27FC236}">
                <a16:creationId xmlns:a16="http://schemas.microsoft.com/office/drawing/2014/main" id="{C3866DA6-05FF-483B-B487-FE4C1EB641FB}"/>
              </a:ext>
            </a:extLst>
          </p:cNvPr>
          <p:cNvSpPr>
            <a:spLocks noGrp="1" noRot="1" noChangeAspect="1" noTextEdit="1"/>
          </p:cNvSpPr>
          <p:nvPr>
            <p:ph type="sldImg"/>
          </p:nvPr>
        </p:nvSpPr>
        <p:spPr>
          <a:ln/>
        </p:spPr>
      </p:sp>
      <p:sp>
        <p:nvSpPr>
          <p:cNvPr id="33796" name="Slide Number Placeholder 3">
            <a:extLst>
              <a:ext uri="{FF2B5EF4-FFF2-40B4-BE49-F238E27FC236}">
                <a16:creationId xmlns:a16="http://schemas.microsoft.com/office/drawing/2014/main" id="{59C9AAC4-90D0-4A3A-A2D6-3982E0422453}"/>
              </a:ext>
            </a:extLst>
          </p:cNvPr>
          <p:cNvSpPr txBox="1">
            <a:spLocks noGrp="1"/>
          </p:cNvSpPr>
          <p:nvPr/>
        </p:nvSpPr>
        <p:spPr bwMode="auto">
          <a:xfrm>
            <a:off x="3884613" y="8685213"/>
            <a:ext cx="2971800" cy="457200"/>
          </a:xfrm>
          <a:prstGeom prst="rect">
            <a:avLst/>
          </a:prstGeom>
          <a:noFill/>
          <a:ln>
            <a:miter lim="800000"/>
            <a:headEnd/>
            <a:tailEnd/>
          </a:ln>
        </p:spPr>
        <p:txBody>
          <a:bodyPr anchor="b"/>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36D2850-6010-4314-834B-380123A39C51}" type="slidenum">
              <a:rPr kumimoji="0" lang="en-US" altLang="zh-CN" sz="12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303</a:t>
            </a:fld>
            <a:endParaRPr kumimoji="0" lang="en-US" altLang="zh-CN" sz="12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183301" name="Rectangle 6">
            <a:extLst>
              <a:ext uri="{FF2B5EF4-FFF2-40B4-BE49-F238E27FC236}">
                <a16:creationId xmlns:a16="http://schemas.microsoft.com/office/drawing/2014/main" id="{F26653DA-8442-4C8D-9705-CA882924232B}"/>
              </a:ext>
            </a:extLst>
          </p:cNvPr>
          <p:cNvSpPr>
            <a:spLocks noGrp="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CN"/>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55BE2D02-722C-42D0-90ED-35ECB3E607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DC08256-4FDB-471C-9F33-C1050FD6AEEC}"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304</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4323" name="Slide Image Placeholder 1">
            <a:extLst>
              <a:ext uri="{FF2B5EF4-FFF2-40B4-BE49-F238E27FC236}">
                <a16:creationId xmlns:a16="http://schemas.microsoft.com/office/drawing/2014/main" id="{54F21E4F-587F-49F4-9FF8-F876E9A63FFF}"/>
              </a:ext>
            </a:extLst>
          </p:cNvPr>
          <p:cNvSpPr>
            <a:spLocks noGrp="1" noRot="1" noChangeAspect="1" noTextEdit="1"/>
          </p:cNvSpPr>
          <p:nvPr>
            <p:ph type="sldImg"/>
          </p:nvPr>
        </p:nvSpPr>
        <p:spPr>
          <a:ln/>
        </p:spPr>
      </p:sp>
      <p:sp>
        <p:nvSpPr>
          <p:cNvPr id="35844" name="Slide Number Placeholder 3">
            <a:extLst>
              <a:ext uri="{FF2B5EF4-FFF2-40B4-BE49-F238E27FC236}">
                <a16:creationId xmlns:a16="http://schemas.microsoft.com/office/drawing/2014/main" id="{7E576AF0-EE29-42A6-A2D7-8BEB0D5B9EE3}"/>
              </a:ext>
            </a:extLst>
          </p:cNvPr>
          <p:cNvSpPr txBox="1">
            <a:spLocks noGrp="1"/>
          </p:cNvSpPr>
          <p:nvPr/>
        </p:nvSpPr>
        <p:spPr bwMode="auto">
          <a:xfrm>
            <a:off x="3884613" y="8685213"/>
            <a:ext cx="2971800" cy="457200"/>
          </a:xfrm>
          <a:prstGeom prst="rect">
            <a:avLst/>
          </a:prstGeom>
          <a:noFill/>
          <a:ln>
            <a:miter lim="800000"/>
            <a:headEnd/>
            <a:tailEnd/>
          </a:ln>
        </p:spPr>
        <p:txBody>
          <a:bodyPr anchor="b"/>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E4AFD51-4871-439F-9E31-FE24B41D7AE1}" type="slidenum">
              <a:rPr kumimoji="0" lang="en-US" altLang="zh-CN" sz="12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304</a:t>
            </a:fld>
            <a:endParaRPr kumimoji="0" lang="en-US" altLang="zh-CN" sz="12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184325" name="Rectangle 6">
            <a:extLst>
              <a:ext uri="{FF2B5EF4-FFF2-40B4-BE49-F238E27FC236}">
                <a16:creationId xmlns:a16="http://schemas.microsoft.com/office/drawing/2014/main" id="{BBF19A8B-7213-4113-B333-8B7EBF9D6BBF}"/>
              </a:ext>
            </a:extLst>
          </p:cNvPr>
          <p:cNvSpPr>
            <a:spLocks noGrp="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CN"/>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a:extLst>
              <a:ext uri="{FF2B5EF4-FFF2-40B4-BE49-F238E27FC236}">
                <a16:creationId xmlns:a16="http://schemas.microsoft.com/office/drawing/2014/main" id="{F8E4499F-01A3-4030-90FD-E4A42F23BE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D1BF01B-E4B3-4B54-95F2-BB9C8C8471F9}"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305</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6866" name="Rectangle 7">
            <a:extLst>
              <a:ext uri="{FF2B5EF4-FFF2-40B4-BE49-F238E27FC236}">
                <a16:creationId xmlns:a16="http://schemas.microsoft.com/office/drawing/2014/main" id="{C0C77C47-3DC3-4CC7-82BB-857D48FE75A4}"/>
              </a:ext>
            </a:extLst>
          </p:cNvPr>
          <p:cNvSpPr txBox="1">
            <a:spLocks noGrp="1" noChangeArrowheads="1"/>
          </p:cNvSpPr>
          <p:nvPr/>
        </p:nvSpPr>
        <p:spPr bwMode="auto">
          <a:xfrm>
            <a:off x="3884613" y="8685213"/>
            <a:ext cx="2971800" cy="457200"/>
          </a:xfrm>
          <a:prstGeom prst="rect">
            <a:avLst/>
          </a:prstGeom>
          <a:noFill/>
          <a:ln>
            <a:miter lim="800000"/>
            <a:headEnd/>
            <a:tailEnd/>
          </a:ln>
        </p:spPr>
        <p:txBody>
          <a:bodyPr anchor="b"/>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A2CDB6-F12D-4841-8798-5D7A57857D6B}" type="slidenum">
              <a:rPr kumimoji="0" lang="en-US" altLang="zh-CN" sz="12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305</a:t>
            </a:fld>
            <a:endParaRPr kumimoji="0" lang="en-US" altLang="zh-CN" sz="12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185348" name="Rectangle 2">
            <a:extLst>
              <a:ext uri="{FF2B5EF4-FFF2-40B4-BE49-F238E27FC236}">
                <a16:creationId xmlns:a16="http://schemas.microsoft.com/office/drawing/2014/main" id="{A060B75B-7CFE-4AD5-8515-08CD59C31A5B}"/>
              </a:ext>
            </a:extLst>
          </p:cNvPr>
          <p:cNvSpPr>
            <a:spLocks noGrp="1" noRot="1" noChangeAspect="1" noChangeArrowheads="1" noTextEdit="1"/>
          </p:cNvSpPr>
          <p:nvPr>
            <p:ph type="sldImg"/>
          </p:nvPr>
        </p:nvSpPr>
        <p:spPr>
          <a:ln/>
        </p:spPr>
      </p:sp>
      <p:sp>
        <p:nvSpPr>
          <p:cNvPr id="185349" name="Rectangle 6">
            <a:extLst>
              <a:ext uri="{FF2B5EF4-FFF2-40B4-BE49-F238E27FC236}">
                <a16:creationId xmlns:a16="http://schemas.microsoft.com/office/drawing/2014/main" id="{BD420CF5-7238-4010-AED5-96FEC0F6F257}"/>
              </a:ext>
            </a:extLst>
          </p:cNvPr>
          <p:cNvSpPr>
            <a:spLocks noGrp="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0FF7C304-05C5-48B0-A934-3A01E70BA9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B699CF3-E80C-4D04-9A4A-13F952B54377}"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3491" name="Rectangle 2">
            <a:extLst>
              <a:ext uri="{FF2B5EF4-FFF2-40B4-BE49-F238E27FC236}">
                <a16:creationId xmlns:a16="http://schemas.microsoft.com/office/drawing/2014/main" id="{878589E1-B618-453C-8B3D-2B73A481EABF}"/>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83D18995-27F2-4F7F-AA92-114BDD1D48F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B8E45EFF-52B0-4A06-8E9B-6712BB7E3E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C83C1E3-61DD-4B7F-901B-8646CEB37ACE}"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306</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6371" name="Slide Image Placeholder 1">
            <a:extLst>
              <a:ext uri="{FF2B5EF4-FFF2-40B4-BE49-F238E27FC236}">
                <a16:creationId xmlns:a16="http://schemas.microsoft.com/office/drawing/2014/main" id="{72486B3F-0FFE-47A2-B4B7-CEC55D3E6A93}"/>
              </a:ext>
            </a:extLst>
          </p:cNvPr>
          <p:cNvSpPr>
            <a:spLocks noGrp="1" noRot="1" noChangeAspect="1" noTextEdit="1"/>
          </p:cNvSpPr>
          <p:nvPr>
            <p:ph type="sldImg"/>
          </p:nvPr>
        </p:nvSpPr>
        <p:spPr>
          <a:ln/>
        </p:spPr>
      </p:sp>
      <p:sp>
        <p:nvSpPr>
          <p:cNvPr id="37892" name="Slide Number Placeholder 3">
            <a:extLst>
              <a:ext uri="{FF2B5EF4-FFF2-40B4-BE49-F238E27FC236}">
                <a16:creationId xmlns:a16="http://schemas.microsoft.com/office/drawing/2014/main" id="{4AA9FD26-1BDA-4E10-BC8F-46D7B2E6B2E6}"/>
              </a:ext>
            </a:extLst>
          </p:cNvPr>
          <p:cNvSpPr txBox="1">
            <a:spLocks noGrp="1"/>
          </p:cNvSpPr>
          <p:nvPr/>
        </p:nvSpPr>
        <p:spPr bwMode="auto">
          <a:xfrm>
            <a:off x="3884613" y="8685213"/>
            <a:ext cx="2971800" cy="457200"/>
          </a:xfrm>
          <a:prstGeom prst="rect">
            <a:avLst/>
          </a:prstGeom>
          <a:noFill/>
          <a:ln>
            <a:miter lim="800000"/>
            <a:headEnd/>
            <a:tailEnd/>
          </a:ln>
        </p:spPr>
        <p:txBody>
          <a:bodyPr anchor="b"/>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A082D3E-B999-453B-BB20-F7F7D7894A1E}" type="slidenum">
              <a:rPr kumimoji="0" lang="en-US" altLang="zh-CN" sz="12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306</a:t>
            </a:fld>
            <a:endParaRPr kumimoji="0" lang="en-US" altLang="zh-CN" sz="12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186373" name="Rectangle 6">
            <a:extLst>
              <a:ext uri="{FF2B5EF4-FFF2-40B4-BE49-F238E27FC236}">
                <a16:creationId xmlns:a16="http://schemas.microsoft.com/office/drawing/2014/main" id="{B82CB5DA-FE7B-4205-A2B3-C57F5024A446}"/>
              </a:ext>
            </a:extLst>
          </p:cNvPr>
          <p:cNvSpPr>
            <a:spLocks noGrp="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CN"/>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a:extLst>
              <a:ext uri="{FF2B5EF4-FFF2-40B4-BE49-F238E27FC236}">
                <a16:creationId xmlns:a16="http://schemas.microsoft.com/office/drawing/2014/main" id="{31EB60B9-7B58-4258-B438-CF31935436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12022E6-5996-47E3-83F1-0DC411F89310}"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307</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7395" name="Slide Image Placeholder 1">
            <a:extLst>
              <a:ext uri="{FF2B5EF4-FFF2-40B4-BE49-F238E27FC236}">
                <a16:creationId xmlns:a16="http://schemas.microsoft.com/office/drawing/2014/main" id="{5404FEE4-7C70-404E-A421-00C047DC9F14}"/>
              </a:ext>
            </a:extLst>
          </p:cNvPr>
          <p:cNvSpPr>
            <a:spLocks noGrp="1" noRot="1" noChangeAspect="1" noTextEdit="1"/>
          </p:cNvSpPr>
          <p:nvPr>
            <p:ph type="sldImg"/>
          </p:nvPr>
        </p:nvSpPr>
        <p:spPr>
          <a:ln/>
        </p:spPr>
      </p:sp>
      <p:sp>
        <p:nvSpPr>
          <p:cNvPr id="38916" name="Slide Number Placeholder 3">
            <a:extLst>
              <a:ext uri="{FF2B5EF4-FFF2-40B4-BE49-F238E27FC236}">
                <a16:creationId xmlns:a16="http://schemas.microsoft.com/office/drawing/2014/main" id="{106C1C33-BB84-4F39-BE3B-577411E243DC}"/>
              </a:ext>
            </a:extLst>
          </p:cNvPr>
          <p:cNvSpPr txBox="1">
            <a:spLocks noGrp="1"/>
          </p:cNvSpPr>
          <p:nvPr/>
        </p:nvSpPr>
        <p:spPr bwMode="auto">
          <a:xfrm>
            <a:off x="3884613" y="8685213"/>
            <a:ext cx="2971800" cy="457200"/>
          </a:xfrm>
          <a:prstGeom prst="rect">
            <a:avLst/>
          </a:prstGeom>
          <a:noFill/>
          <a:ln>
            <a:miter lim="800000"/>
            <a:headEnd/>
            <a:tailEnd/>
          </a:ln>
        </p:spPr>
        <p:txBody>
          <a:bodyPr anchor="b"/>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6250386-5770-4AF9-85DE-59F61B137193}" type="slidenum">
              <a:rPr kumimoji="0" lang="en-US" altLang="zh-CN" sz="12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307</a:t>
            </a:fld>
            <a:endParaRPr kumimoji="0" lang="en-US" altLang="zh-CN" sz="12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187397" name="Rectangle 6">
            <a:extLst>
              <a:ext uri="{FF2B5EF4-FFF2-40B4-BE49-F238E27FC236}">
                <a16:creationId xmlns:a16="http://schemas.microsoft.com/office/drawing/2014/main" id="{9509FC8A-1785-41B1-A37D-C2D2AA6CC758}"/>
              </a:ext>
            </a:extLst>
          </p:cNvPr>
          <p:cNvSpPr>
            <a:spLocks noGrp="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CN"/>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642311E2-B476-4C33-969B-F1CC1A64C4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F9CBC5-1F00-4EF9-A6AE-63C0BAA2A303}"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309</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8419" name="Rectangle 2">
            <a:extLst>
              <a:ext uri="{FF2B5EF4-FFF2-40B4-BE49-F238E27FC236}">
                <a16:creationId xmlns:a16="http://schemas.microsoft.com/office/drawing/2014/main" id="{2A9FBFAE-4912-4342-AC27-FC30264793C4}"/>
              </a:ext>
            </a:extLst>
          </p:cNvPr>
          <p:cNvSpPr>
            <a:spLocks noGrp="1" noRot="1" noChangeAspect="1" noChangeArrowheads="1" noTextEdit="1"/>
          </p:cNvSpPr>
          <p:nvPr>
            <p:ph type="sldImg"/>
          </p:nvPr>
        </p:nvSpPr>
        <p:spPr>
          <a:ln/>
        </p:spPr>
      </p:sp>
      <p:sp>
        <p:nvSpPr>
          <p:cNvPr id="188420" name="Rectangle 3">
            <a:extLst>
              <a:ext uri="{FF2B5EF4-FFF2-40B4-BE49-F238E27FC236}">
                <a16:creationId xmlns:a16="http://schemas.microsoft.com/office/drawing/2014/main" id="{8DBB7ACE-7883-4F29-B4EB-955E6C3A966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0439BFE3-DF5B-487B-B8BB-48B229CBACE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D2E3738-42E8-48F2-BEA7-602A24E497B9}"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311</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07" name="Rectangle 2">
            <a:extLst>
              <a:ext uri="{FF2B5EF4-FFF2-40B4-BE49-F238E27FC236}">
                <a16:creationId xmlns:a16="http://schemas.microsoft.com/office/drawing/2014/main" id="{630D3E7A-4CAA-4ADE-A876-F6006F2799DE}"/>
              </a:ext>
            </a:extLst>
          </p:cNvPr>
          <p:cNvSpPr>
            <a:spLocks noGrp="1" noRot="1" noChangeAspect="1" noChangeArrowheads="1" noTextEdit="1"/>
          </p:cNvSpPr>
          <p:nvPr>
            <p:ph type="sldImg"/>
          </p:nvPr>
        </p:nvSpPr>
        <p:spPr>
          <a:ln/>
        </p:spPr>
      </p:sp>
      <p:sp>
        <p:nvSpPr>
          <p:cNvPr id="72708" name="Rectangle 3">
            <a:extLst>
              <a:ext uri="{FF2B5EF4-FFF2-40B4-BE49-F238E27FC236}">
                <a16:creationId xmlns:a16="http://schemas.microsoft.com/office/drawing/2014/main" id="{6EAD230E-3ED5-4797-8131-FB103C254A2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AD70689F-14F0-48C4-BB3C-CA0F34B13C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C3C9BE2-88BD-4713-A684-4257C0B26C73}"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313</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31" name="Rectangle 2">
            <a:extLst>
              <a:ext uri="{FF2B5EF4-FFF2-40B4-BE49-F238E27FC236}">
                <a16:creationId xmlns:a16="http://schemas.microsoft.com/office/drawing/2014/main" id="{587F6B73-7974-4DB0-B192-1EAB7D3D0E1C}"/>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10591F29-1D1A-448F-9115-C66BE46C816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4" name="Rectangle 1">
            <a:extLst>
              <a:ext uri="{FF2B5EF4-FFF2-40B4-BE49-F238E27FC236}">
                <a16:creationId xmlns:a16="http://schemas.microsoft.com/office/drawing/2014/main" id="{3ADAFFD6-DE9A-4D12-B320-8720AEBC784B}"/>
              </a:ext>
            </a:extLst>
          </p:cNvPr>
          <p:cNvSpPr>
            <a:spLocks noGrp="1" noRot="1" noChangeAspect="1" noChangeArrowheads="1" noTextEdit="1"/>
          </p:cNvSpPr>
          <p:nvPr>
            <p:ph type="sldImg"/>
          </p:nvPr>
        </p:nvSpPr>
        <p:spPr>
          <a:ln/>
        </p:spPr>
      </p:sp>
      <p:sp>
        <p:nvSpPr>
          <p:cNvPr id="74755" name="Rectangle 2">
            <a:extLst>
              <a:ext uri="{FF2B5EF4-FFF2-40B4-BE49-F238E27FC236}">
                <a16:creationId xmlns:a16="http://schemas.microsoft.com/office/drawing/2014/main" id="{6FEBD34B-F733-4B81-9D7F-E99011F311A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en-US" altLang="zh-CN"/>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50906D07-F5AA-4788-A797-BEC710E8DE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1385BDD-31E1-4111-96EF-3267E668F950}"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315</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779" name="Rectangle 2">
            <a:extLst>
              <a:ext uri="{FF2B5EF4-FFF2-40B4-BE49-F238E27FC236}">
                <a16:creationId xmlns:a16="http://schemas.microsoft.com/office/drawing/2014/main" id="{9DEEDA65-5B38-4722-8969-62E358762B9A}"/>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27FB09D8-9052-4247-A950-5903D73E2B7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23E83F0A-24AD-478F-A154-5E48D5DB9D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B78A9F2-AC99-43E6-931C-EBDA7374CE6F}"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316</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03" name="Rectangle 2">
            <a:extLst>
              <a:ext uri="{FF2B5EF4-FFF2-40B4-BE49-F238E27FC236}">
                <a16:creationId xmlns:a16="http://schemas.microsoft.com/office/drawing/2014/main" id="{8EB05535-DFD8-4471-AF1D-5627AA1AAB98}"/>
              </a:ext>
            </a:extLst>
          </p:cNvPr>
          <p:cNvSpPr>
            <a:spLocks noGrp="1" noRot="1" noChangeAspect="1" noChangeArrowheads="1" noTextEdit="1"/>
          </p:cNvSpPr>
          <p:nvPr>
            <p:ph type="sldImg"/>
          </p:nvPr>
        </p:nvSpPr>
        <p:spPr>
          <a:ln/>
        </p:spPr>
      </p:sp>
      <p:sp>
        <p:nvSpPr>
          <p:cNvPr id="76804" name="Rectangle 3">
            <a:extLst>
              <a:ext uri="{FF2B5EF4-FFF2-40B4-BE49-F238E27FC236}">
                <a16:creationId xmlns:a16="http://schemas.microsoft.com/office/drawing/2014/main" id="{C716411E-C3A1-4963-8808-B7ECC8A1FC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700F23E8-6F90-421C-AF5D-9B2DEECE93B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C130591-2BD2-4494-873F-581859D8C565}"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317</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27" name="Rectangle 2">
            <a:extLst>
              <a:ext uri="{FF2B5EF4-FFF2-40B4-BE49-F238E27FC236}">
                <a16:creationId xmlns:a16="http://schemas.microsoft.com/office/drawing/2014/main" id="{6F091934-A86D-45AB-84D7-EA8AAE88C9F6}"/>
              </a:ext>
            </a:extLst>
          </p:cNvPr>
          <p:cNvSpPr>
            <a:spLocks noGrp="1" noRot="1" noChangeAspect="1" noChangeArrowheads="1" noTextEdit="1"/>
          </p:cNvSpPr>
          <p:nvPr>
            <p:ph type="sldImg"/>
          </p:nvPr>
        </p:nvSpPr>
        <p:spPr>
          <a:ln/>
        </p:spPr>
      </p:sp>
      <p:sp>
        <p:nvSpPr>
          <p:cNvPr id="77828" name="Rectangle 3">
            <a:extLst>
              <a:ext uri="{FF2B5EF4-FFF2-40B4-BE49-F238E27FC236}">
                <a16:creationId xmlns:a16="http://schemas.microsoft.com/office/drawing/2014/main" id="{2AC8DCF6-9D6B-4A11-93C0-E308A3033FF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850" name="Rectangle 1">
            <a:extLst>
              <a:ext uri="{FF2B5EF4-FFF2-40B4-BE49-F238E27FC236}">
                <a16:creationId xmlns:a16="http://schemas.microsoft.com/office/drawing/2014/main" id="{B15ADE08-8599-468F-A836-B9AB7AB69ED1}"/>
              </a:ext>
            </a:extLst>
          </p:cNvPr>
          <p:cNvSpPr>
            <a:spLocks noGrp="1" noRot="1" noChangeAspect="1" noChangeArrowheads="1" noTextEdit="1"/>
          </p:cNvSpPr>
          <p:nvPr>
            <p:ph type="sldImg"/>
          </p:nvPr>
        </p:nvSpPr>
        <p:spPr>
          <a:ln/>
        </p:spPr>
      </p:sp>
      <p:sp>
        <p:nvSpPr>
          <p:cNvPr id="78851" name="Rectangle 2">
            <a:extLst>
              <a:ext uri="{FF2B5EF4-FFF2-40B4-BE49-F238E27FC236}">
                <a16:creationId xmlns:a16="http://schemas.microsoft.com/office/drawing/2014/main" id="{BB720710-5969-4BF0-8D08-C3579E5B87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87144381-CB68-4697-A6C7-523F902C9F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968B7DE-EFBC-46FE-8436-121E509AC973}"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5539" name="Rectangle 2">
            <a:extLst>
              <a:ext uri="{FF2B5EF4-FFF2-40B4-BE49-F238E27FC236}">
                <a16:creationId xmlns:a16="http://schemas.microsoft.com/office/drawing/2014/main" id="{0FC2D476-4560-4BC3-AF3C-5CD24E5F0127}"/>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278F0C2A-CBAA-410C-8C17-5E469FE1C2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0FDE245F-C725-4A60-B4D2-8CD1F67026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86F6A47-D894-4DEA-B283-1B6516F8CCC2}"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319</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9875" name="Rectangle 2">
            <a:extLst>
              <a:ext uri="{FF2B5EF4-FFF2-40B4-BE49-F238E27FC236}">
                <a16:creationId xmlns:a16="http://schemas.microsoft.com/office/drawing/2014/main" id="{A1C8FA08-2CC7-4A3A-A057-632FB9BFE839}"/>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id="{635E8BDE-E52F-4347-8096-2448F86C192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20B1DD34-5809-438B-AC6D-4C5A3048EB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D592634-832E-4F08-AEE3-5C4D79C95846}"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320</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0899" name="Rectangle 2">
            <a:extLst>
              <a:ext uri="{FF2B5EF4-FFF2-40B4-BE49-F238E27FC236}">
                <a16:creationId xmlns:a16="http://schemas.microsoft.com/office/drawing/2014/main" id="{620DA310-012C-4D35-9EE0-ECF46FEA3702}"/>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86F858B-6B7E-4608-84A3-13AD9BAA27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CF44EFA2-80D7-4F39-A321-FC6BAB107B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E52A451-C718-44BC-AF85-F0AA1CEEDB2B}"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321</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1923" name="Rectangle 2">
            <a:extLst>
              <a:ext uri="{FF2B5EF4-FFF2-40B4-BE49-F238E27FC236}">
                <a16:creationId xmlns:a16="http://schemas.microsoft.com/office/drawing/2014/main" id="{94934A4C-970F-4A6B-964C-446AD13410D5}"/>
              </a:ext>
            </a:extLst>
          </p:cNvPr>
          <p:cNvSpPr>
            <a:spLocks noGrp="1" noRot="1" noChangeAspect="1" noChangeArrowheads="1" noTextEdit="1"/>
          </p:cNvSpPr>
          <p:nvPr>
            <p:ph type="sldImg"/>
          </p:nvPr>
        </p:nvSpPr>
        <p:spPr>
          <a:ln/>
        </p:spPr>
      </p:sp>
      <p:sp>
        <p:nvSpPr>
          <p:cNvPr id="81924" name="Rectangle 3">
            <a:extLst>
              <a:ext uri="{FF2B5EF4-FFF2-40B4-BE49-F238E27FC236}">
                <a16:creationId xmlns:a16="http://schemas.microsoft.com/office/drawing/2014/main" id="{950DC316-0E4B-4B5F-BF7E-E5A458EB456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72A6B5B5-A1F6-4C4B-8771-9591F5FB5F1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836DE8A-8F0D-4B1F-B017-0075EC6D987B}"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322</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2947" name="Rectangle 2">
            <a:extLst>
              <a:ext uri="{FF2B5EF4-FFF2-40B4-BE49-F238E27FC236}">
                <a16:creationId xmlns:a16="http://schemas.microsoft.com/office/drawing/2014/main" id="{1752F78B-86F3-4513-AF94-47F08A5F8271}"/>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9515E04F-51D6-4343-8EEB-CFBA739514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ECFA9295-828A-4032-AB1F-19B958853FE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E05726-EE35-43CA-AAC0-01C777A72E4C}"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323</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3971" name="Rectangle 2">
            <a:extLst>
              <a:ext uri="{FF2B5EF4-FFF2-40B4-BE49-F238E27FC236}">
                <a16:creationId xmlns:a16="http://schemas.microsoft.com/office/drawing/2014/main" id="{99E9BAAE-8DC3-40B5-A32F-EDA23EAA53D1}"/>
              </a:ext>
            </a:extLst>
          </p:cNvPr>
          <p:cNvSpPr>
            <a:spLocks noGrp="1" noRot="1" noChangeAspect="1" noChangeArrowheads="1" noTextEdit="1"/>
          </p:cNvSpPr>
          <p:nvPr>
            <p:ph type="sldImg"/>
          </p:nvPr>
        </p:nvSpPr>
        <p:spPr>
          <a:ln/>
        </p:spPr>
      </p:sp>
      <p:sp>
        <p:nvSpPr>
          <p:cNvPr id="83972" name="Rectangle 3">
            <a:extLst>
              <a:ext uri="{FF2B5EF4-FFF2-40B4-BE49-F238E27FC236}">
                <a16:creationId xmlns:a16="http://schemas.microsoft.com/office/drawing/2014/main" id="{F910019C-2686-4099-B2F5-9E46B7A34CF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2F01E00E-C39B-4A5C-82F2-923B432679B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8CC783-E1E8-49D5-958D-A68B92C2E06B}"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324</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4995" name="Rectangle 2">
            <a:extLst>
              <a:ext uri="{FF2B5EF4-FFF2-40B4-BE49-F238E27FC236}">
                <a16:creationId xmlns:a16="http://schemas.microsoft.com/office/drawing/2014/main" id="{2C97B456-90EF-4C59-B834-16E62E758398}"/>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8E1BC51B-9209-448C-9387-0ABABBEA53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B89D6D01-AA13-41BA-8394-FA6A60AAF8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3E09E49-BAF7-47AB-8747-FEA66E1B2B6C}"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325</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6019" name="Rectangle 2">
            <a:extLst>
              <a:ext uri="{FF2B5EF4-FFF2-40B4-BE49-F238E27FC236}">
                <a16:creationId xmlns:a16="http://schemas.microsoft.com/office/drawing/2014/main" id="{77704F46-A170-415F-A034-4B93692EFC32}"/>
              </a:ext>
            </a:extLst>
          </p:cNvPr>
          <p:cNvSpPr>
            <a:spLocks noGrp="1" noRot="1" noChangeAspect="1" noChangeArrowheads="1" noTextEdit="1"/>
          </p:cNvSpPr>
          <p:nvPr>
            <p:ph type="sldImg"/>
          </p:nvPr>
        </p:nvSpPr>
        <p:spPr>
          <a:ln/>
        </p:spPr>
      </p:sp>
      <p:sp>
        <p:nvSpPr>
          <p:cNvPr id="86020" name="Rectangle 3">
            <a:extLst>
              <a:ext uri="{FF2B5EF4-FFF2-40B4-BE49-F238E27FC236}">
                <a16:creationId xmlns:a16="http://schemas.microsoft.com/office/drawing/2014/main" id="{80C71C66-6A6B-412B-8FDC-7312040E223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CF2246FE-7E23-4C05-8A90-B320EE5EBE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C7E3E7-3B3B-4B67-9521-5EF7AB0584E3}"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326</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43" name="Rectangle 2">
            <a:extLst>
              <a:ext uri="{FF2B5EF4-FFF2-40B4-BE49-F238E27FC236}">
                <a16:creationId xmlns:a16="http://schemas.microsoft.com/office/drawing/2014/main" id="{BC681EFB-FFBD-4EB3-9944-581A58838ABD}"/>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AC745D04-8CB0-4F0A-97DB-2B367981762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44EF8FF6-3045-4DF0-AF4B-EE2EC95E54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BB7BAA5-938F-450D-8C26-A9A04877C333}"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327</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8067" name="Rectangle 2">
            <a:extLst>
              <a:ext uri="{FF2B5EF4-FFF2-40B4-BE49-F238E27FC236}">
                <a16:creationId xmlns:a16="http://schemas.microsoft.com/office/drawing/2014/main" id="{F4427574-EDFE-49EC-A574-33610F0A5D1E}"/>
              </a:ext>
            </a:extLst>
          </p:cNvPr>
          <p:cNvSpPr>
            <a:spLocks noGrp="1" noRot="1" noChangeAspect="1" noChangeArrowheads="1" noTextEdit="1"/>
          </p:cNvSpPr>
          <p:nvPr>
            <p:ph type="sldImg"/>
          </p:nvPr>
        </p:nvSpPr>
        <p:spPr>
          <a:ln/>
        </p:spPr>
      </p:sp>
      <p:sp>
        <p:nvSpPr>
          <p:cNvPr id="88068" name="Rectangle 3">
            <a:extLst>
              <a:ext uri="{FF2B5EF4-FFF2-40B4-BE49-F238E27FC236}">
                <a16:creationId xmlns:a16="http://schemas.microsoft.com/office/drawing/2014/main" id="{EC7E775E-B340-468D-9B8F-FF83B26529E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090" name="Rectangle 1">
            <a:extLst>
              <a:ext uri="{FF2B5EF4-FFF2-40B4-BE49-F238E27FC236}">
                <a16:creationId xmlns:a16="http://schemas.microsoft.com/office/drawing/2014/main" id="{9A99D4C7-CE3F-4151-B7C4-55816F8DA419}"/>
              </a:ext>
            </a:extLst>
          </p:cNvPr>
          <p:cNvSpPr>
            <a:spLocks noGrp="1" noRot="1" noChangeAspect="1" noChangeArrowheads="1" noTextEdit="1"/>
          </p:cNvSpPr>
          <p:nvPr>
            <p:ph type="sldImg"/>
          </p:nvPr>
        </p:nvSpPr>
        <p:spPr>
          <a:ln/>
        </p:spPr>
      </p:sp>
      <p:sp>
        <p:nvSpPr>
          <p:cNvPr id="89091" name="Rectangle 2">
            <a:extLst>
              <a:ext uri="{FF2B5EF4-FFF2-40B4-BE49-F238E27FC236}">
                <a16:creationId xmlns:a16="http://schemas.microsoft.com/office/drawing/2014/main" id="{3E735C97-A62F-40EC-BB27-C9FAA48C74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3CADB252-857D-4845-8BE5-E52684887B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7350E1-1D7B-4C7A-B856-5412DB592025}"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7587" name="Rectangle 2">
            <a:extLst>
              <a:ext uri="{FF2B5EF4-FFF2-40B4-BE49-F238E27FC236}">
                <a16:creationId xmlns:a16="http://schemas.microsoft.com/office/drawing/2014/main" id="{3C4BD41D-459C-4902-B1B2-C27AA62B2932}"/>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A89AC3ED-5A6C-4C1A-991B-A5A176826E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114" name="Rectangle 1">
            <a:extLst>
              <a:ext uri="{FF2B5EF4-FFF2-40B4-BE49-F238E27FC236}">
                <a16:creationId xmlns:a16="http://schemas.microsoft.com/office/drawing/2014/main" id="{9928AC0F-503D-4AE4-8CB6-7715AF166E9B}"/>
              </a:ext>
            </a:extLst>
          </p:cNvPr>
          <p:cNvSpPr>
            <a:spLocks noGrp="1" noRot="1" noChangeAspect="1" noChangeArrowheads="1" noTextEdit="1"/>
          </p:cNvSpPr>
          <p:nvPr>
            <p:ph type="sldImg"/>
          </p:nvPr>
        </p:nvSpPr>
        <p:spPr>
          <a:ln/>
        </p:spPr>
      </p:sp>
      <p:sp>
        <p:nvSpPr>
          <p:cNvPr id="90115" name="Rectangle 2">
            <a:extLst>
              <a:ext uri="{FF2B5EF4-FFF2-40B4-BE49-F238E27FC236}">
                <a16:creationId xmlns:a16="http://schemas.microsoft.com/office/drawing/2014/main" id="{85459E05-1733-429D-805E-5E37EDEB8B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en-US" altLang="zh-CN"/>
          </a:p>
        </p:txBody>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AFA02078-088F-4608-A076-8BB819DC22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4680A0A-157C-44B5-A1B9-0460CA042A74}"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331</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1139" name="Rectangle 2">
            <a:extLst>
              <a:ext uri="{FF2B5EF4-FFF2-40B4-BE49-F238E27FC236}">
                <a16:creationId xmlns:a16="http://schemas.microsoft.com/office/drawing/2014/main" id="{8C375170-3B54-4740-9428-79E25D81A52B}"/>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0812A9FB-A942-442C-A0BE-781079E62D4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F5272216-2628-4FA4-A0A3-20885D51260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E976B88-4FC6-4E13-8CAD-E1166143D306}"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332</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2163" name="Rectangle 2">
            <a:extLst>
              <a:ext uri="{FF2B5EF4-FFF2-40B4-BE49-F238E27FC236}">
                <a16:creationId xmlns:a16="http://schemas.microsoft.com/office/drawing/2014/main" id="{0F5233CB-CEEE-4AF2-A52C-5C3E31579647}"/>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422D0D3F-3BC7-47AC-8BF1-874E60C7A92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FE5FD80-66DB-42E5-A006-CC9ECFFE15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34BD9FE-1700-4852-AD7D-3EAB97366D1A}"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333</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3187" name="Rectangle 2">
            <a:extLst>
              <a:ext uri="{FF2B5EF4-FFF2-40B4-BE49-F238E27FC236}">
                <a16:creationId xmlns:a16="http://schemas.microsoft.com/office/drawing/2014/main" id="{681E0CA4-6591-4F79-834C-A4A0965206BA}"/>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A5C08C78-C62D-4F88-A116-EEF64C7C3C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EC0E428C-D941-4D51-8C8F-78DACFF4058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997796F-92CB-467B-9C61-CB5435103D06}"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334</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11" name="Rectangle 2">
            <a:extLst>
              <a:ext uri="{FF2B5EF4-FFF2-40B4-BE49-F238E27FC236}">
                <a16:creationId xmlns:a16="http://schemas.microsoft.com/office/drawing/2014/main" id="{DE314986-8C3D-4FA8-83A3-0AF2C533D71B}"/>
              </a:ext>
            </a:extLst>
          </p:cNvPr>
          <p:cNvSpPr>
            <a:spLocks noGrp="1" noRot="1" noChangeAspect="1" noChangeArrowheads="1" noTextEdit="1"/>
          </p:cNvSpPr>
          <p:nvPr>
            <p:ph type="sldImg"/>
          </p:nvPr>
        </p:nvSpPr>
        <p:spPr>
          <a:ln/>
        </p:spPr>
      </p:sp>
      <p:sp>
        <p:nvSpPr>
          <p:cNvPr id="94212" name="Rectangle 3">
            <a:extLst>
              <a:ext uri="{FF2B5EF4-FFF2-40B4-BE49-F238E27FC236}">
                <a16:creationId xmlns:a16="http://schemas.microsoft.com/office/drawing/2014/main" id="{B0492904-2D0F-4588-8505-4470ADBA38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A9BB3FAE-CB46-48C6-B0E1-338490A332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BE3F6D6-E21B-40DC-A767-743C4431FCE5}"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335</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35" name="Rectangle 2">
            <a:extLst>
              <a:ext uri="{FF2B5EF4-FFF2-40B4-BE49-F238E27FC236}">
                <a16:creationId xmlns:a16="http://schemas.microsoft.com/office/drawing/2014/main" id="{F85EE7D2-7BBC-42AC-9E40-808AC4AA8454}"/>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BC05C8CA-584E-470D-B387-ECB3E95695D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EBA02959-3DA5-4AFE-A20E-A9BBB118A6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D21BC08-0A0D-4AAC-B915-6E905B7007C5}"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336</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59" name="Rectangle 2">
            <a:extLst>
              <a:ext uri="{FF2B5EF4-FFF2-40B4-BE49-F238E27FC236}">
                <a16:creationId xmlns:a16="http://schemas.microsoft.com/office/drawing/2014/main" id="{A8547A2D-8158-403F-8A26-D30C4139597A}"/>
              </a:ext>
            </a:extLst>
          </p:cNvPr>
          <p:cNvSpPr>
            <a:spLocks noGrp="1" noRot="1" noChangeAspect="1" noChangeArrowheads="1" noTextEdit="1"/>
          </p:cNvSpPr>
          <p:nvPr>
            <p:ph type="sldImg"/>
          </p:nvPr>
        </p:nvSpPr>
        <p:spPr>
          <a:ln/>
        </p:spPr>
      </p:sp>
      <p:sp>
        <p:nvSpPr>
          <p:cNvPr id="96260" name="Rectangle 3">
            <a:extLst>
              <a:ext uri="{FF2B5EF4-FFF2-40B4-BE49-F238E27FC236}">
                <a16:creationId xmlns:a16="http://schemas.microsoft.com/office/drawing/2014/main" id="{A8A0A946-1436-4E11-B3E2-9BCD448276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2C19DBA4-52E0-4603-A5FD-EB922563980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30BCE7-B813-4F88-BFB6-47532323EC41}"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337</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7283" name="Rectangle 2">
            <a:extLst>
              <a:ext uri="{FF2B5EF4-FFF2-40B4-BE49-F238E27FC236}">
                <a16:creationId xmlns:a16="http://schemas.microsoft.com/office/drawing/2014/main" id="{423EE362-0811-494F-A391-FCE38C5867B8}"/>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1154D454-AC17-48C5-B0CA-6B40CB210F1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67CC2BBA-BC36-4AEB-A4C3-C9E9ECA516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467E00E-FB56-4F8B-A6B7-E29CB305AF46}"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338</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8307" name="Rectangle 2">
            <a:extLst>
              <a:ext uri="{FF2B5EF4-FFF2-40B4-BE49-F238E27FC236}">
                <a16:creationId xmlns:a16="http://schemas.microsoft.com/office/drawing/2014/main" id="{A2E998B2-8D20-4CFC-A4DC-530F5F05271D}"/>
              </a:ext>
            </a:extLst>
          </p:cNvPr>
          <p:cNvSpPr>
            <a:spLocks noGrp="1" noRot="1" noChangeAspect="1" noChangeArrowheads="1" noTextEdit="1"/>
          </p:cNvSpPr>
          <p:nvPr>
            <p:ph type="sldImg"/>
          </p:nvPr>
        </p:nvSpPr>
        <p:spPr>
          <a:ln/>
        </p:spPr>
      </p:sp>
      <p:sp>
        <p:nvSpPr>
          <p:cNvPr id="98308" name="Rectangle 3">
            <a:extLst>
              <a:ext uri="{FF2B5EF4-FFF2-40B4-BE49-F238E27FC236}">
                <a16:creationId xmlns:a16="http://schemas.microsoft.com/office/drawing/2014/main" id="{D90C7D66-8620-4D52-8C34-9A7BBC6CFD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62EB15E9-DBD0-47A5-AB89-87AFD8D853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A801117-C5E5-4E84-BA15-25E44942FF96}"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339</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9331" name="Rectangle 2">
            <a:extLst>
              <a:ext uri="{FF2B5EF4-FFF2-40B4-BE49-F238E27FC236}">
                <a16:creationId xmlns:a16="http://schemas.microsoft.com/office/drawing/2014/main" id="{34AC8BBC-4022-4F44-A0BC-89A5502F4CC8}"/>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992558E8-D59E-4CAD-A401-60AE313AF1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7D9D63CC-AB08-4623-BCA8-E63F1E97004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B665DAA-AE64-4C9A-86E6-3009EB7787E6}"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35" name="Rectangle 2">
            <a:extLst>
              <a:ext uri="{FF2B5EF4-FFF2-40B4-BE49-F238E27FC236}">
                <a16:creationId xmlns:a16="http://schemas.microsoft.com/office/drawing/2014/main" id="{E5DB9E0E-980A-43E6-9EFC-F296BBB4A477}"/>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FDB9AA3D-759B-42B8-9F85-CD0E6DD4003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618104FC-DABC-4FAB-B1A3-9D9D0F1098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35B67B1-7F4B-4F90-869F-3DD27B515000}"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340</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0355" name="Rectangle 2">
            <a:extLst>
              <a:ext uri="{FF2B5EF4-FFF2-40B4-BE49-F238E27FC236}">
                <a16:creationId xmlns:a16="http://schemas.microsoft.com/office/drawing/2014/main" id="{EA6783B2-4215-49F8-8168-2582646126B5}"/>
              </a:ext>
            </a:extLst>
          </p:cNvPr>
          <p:cNvSpPr>
            <a:spLocks noGrp="1" noRot="1" noChangeAspect="1" noChangeArrowheads="1" noTextEdit="1"/>
          </p:cNvSpPr>
          <p:nvPr>
            <p:ph type="sldImg"/>
          </p:nvPr>
        </p:nvSpPr>
        <p:spPr>
          <a:ln/>
        </p:spPr>
      </p:sp>
      <p:sp>
        <p:nvSpPr>
          <p:cNvPr id="100356" name="Rectangle 3">
            <a:extLst>
              <a:ext uri="{FF2B5EF4-FFF2-40B4-BE49-F238E27FC236}">
                <a16:creationId xmlns:a16="http://schemas.microsoft.com/office/drawing/2014/main" id="{894A33A0-BD5C-4CEA-8474-D05000B66E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DF93E5E8-C896-4433-9705-6E3532B52F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8C1D0DE-F2F5-422D-93CF-6C3EB6B8CB10}"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341</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1379" name="Rectangle 2">
            <a:extLst>
              <a:ext uri="{FF2B5EF4-FFF2-40B4-BE49-F238E27FC236}">
                <a16:creationId xmlns:a16="http://schemas.microsoft.com/office/drawing/2014/main" id="{B53B22AE-D53D-4C6C-8655-975F47D2B065}"/>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0371591C-2D21-48A7-8240-7124AFE823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a:extLst>
              <a:ext uri="{FF2B5EF4-FFF2-40B4-BE49-F238E27FC236}">
                <a16:creationId xmlns:a16="http://schemas.microsoft.com/office/drawing/2014/main" id="{8FCF3880-0785-40A5-BD22-52EB6D1C628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8773614-DED5-4F7C-849C-452BC2081771}"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342</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403" name="Rectangle 2">
            <a:extLst>
              <a:ext uri="{FF2B5EF4-FFF2-40B4-BE49-F238E27FC236}">
                <a16:creationId xmlns:a16="http://schemas.microsoft.com/office/drawing/2014/main" id="{EBDBC9E5-456E-4E4A-9007-E57E36C1B98C}"/>
              </a:ext>
            </a:extLst>
          </p:cNvPr>
          <p:cNvSpPr>
            <a:spLocks noGrp="1" noRot="1" noChangeAspect="1" noChangeArrowheads="1" noTextEdit="1"/>
          </p:cNvSpPr>
          <p:nvPr>
            <p:ph type="sldImg"/>
          </p:nvPr>
        </p:nvSpPr>
        <p:spPr>
          <a:ln/>
        </p:spPr>
      </p:sp>
      <p:sp>
        <p:nvSpPr>
          <p:cNvPr id="102404" name="Rectangle 3">
            <a:extLst>
              <a:ext uri="{FF2B5EF4-FFF2-40B4-BE49-F238E27FC236}">
                <a16:creationId xmlns:a16="http://schemas.microsoft.com/office/drawing/2014/main" id="{A87AA9D5-BD79-4075-B478-C4218FCCD1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3426" name="Rectangle 1">
            <a:extLst>
              <a:ext uri="{FF2B5EF4-FFF2-40B4-BE49-F238E27FC236}">
                <a16:creationId xmlns:a16="http://schemas.microsoft.com/office/drawing/2014/main" id="{E8203FCF-44C9-454A-8571-8DC09D9C597A}"/>
              </a:ext>
            </a:extLst>
          </p:cNvPr>
          <p:cNvSpPr>
            <a:spLocks noGrp="1" noRot="1" noChangeAspect="1" noChangeArrowheads="1" noTextEdit="1"/>
          </p:cNvSpPr>
          <p:nvPr>
            <p:ph type="sldImg"/>
          </p:nvPr>
        </p:nvSpPr>
        <p:spPr>
          <a:ln/>
        </p:spPr>
      </p:sp>
      <p:sp>
        <p:nvSpPr>
          <p:cNvPr id="103427" name="Rectangle 2">
            <a:extLst>
              <a:ext uri="{FF2B5EF4-FFF2-40B4-BE49-F238E27FC236}">
                <a16:creationId xmlns:a16="http://schemas.microsoft.com/office/drawing/2014/main" id="{242C79E1-60B7-4E10-B0B5-802034643B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en-US" altLang="zh-CN"/>
          </a:p>
        </p:txBody>
      </p:sp>
    </p:spTree>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a:extLst>
              <a:ext uri="{FF2B5EF4-FFF2-40B4-BE49-F238E27FC236}">
                <a16:creationId xmlns:a16="http://schemas.microsoft.com/office/drawing/2014/main" id="{BBEB6A29-24A7-40CD-B971-C7F8CEAD780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154F65D-1993-448C-8E60-A0E0E347250D}"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345</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4451" name="Rectangle 2">
            <a:extLst>
              <a:ext uri="{FF2B5EF4-FFF2-40B4-BE49-F238E27FC236}">
                <a16:creationId xmlns:a16="http://schemas.microsoft.com/office/drawing/2014/main" id="{75F4FB3A-F1A2-4D57-A973-EB60F2576C06}"/>
              </a:ext>
            </a:extLst>
          </p:cNvPr>
          <p:cNvSpPr>
            <a:spLocks noGrp="1" noRot="1" noChangeAspect="1" noChangeArrowheads="1" noTextEdit="1"/>
          </p:cNvSpPr>
          <p:nvPr>
            <p:ph type="sldImg"/>
          </p:nvPr>
        </p:nvSpPr>
        <p:spPr>
          <a:ln/>
        </p:spPr>
      </p:sp>
      <p:sp>
        <p:nvSpPr>
          <p:cNvPr id="104452" name="Rectangle 3">
            <a:extLst>
              <a:ext uri="{FF2B5EF4-FFF2-40B4-BE49-F238E27FC236}">
                <a16:creationId xmlns:a16="http://schemas.microsoft.com/office/drawing/2014/main" id="{065600AC-3222-45CC-A8A1-DB33CF365FB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4866AE91-BCA7-4457-ABFB-64AB54A849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6CCC559-2BB3-4802-8681-D84CE8D3EC2D}"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346</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5475" name="Rectangle 2">
            <a:extLst>
              <a:ext uri="{FF2B5EF4-FFF2-40B4-BE49-F238E27FC236}">
                <a16:creationId xmlns:a16="http://schemas.microsoft.com/office/drawing/2014/main" id="{AC2AED3F-3051-403B-BF6A-F8430D200A39}"/>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1590C535-52DD-4296-A581-C5D1260BB9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90358417-34D7-402B-81BA-9E868499B54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5492D4F-AE7A-4D88-A9D2-896C12E42869}"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347</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499" name="Rectangle 2">
            <a:extLst>
              <a:ext uri="{FF2B5EF4-FFF2-40B4-BE49-F238E27FC236}">
                <a16:creationId xmlns:a16="http://schemas.microsoft.com/office/drawing/2014/main" id="{18518F5E-A46D-4731-84DA-1B8AEF0ADD02}"/>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28FE9710-0CC8-4376-A95C-6FDB566E317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B929B18E-157B-4C11-AAF7-5F3C54A142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B7F9316-8665-4B1F-A042-AC10D5493F2D}"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348</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7523" name="Rectangle 2">
            <a:extLst>
              <a:ext uri="{FF2B5EF4-FFF2-40B4-BE49-F238E27FC236}">
                <a16:creationId xmlns:a16="http://schemas.microsoft.com/office/drawing/2014/main" id="{23055DE0-29D0-49CE-B82B-3030C7E91C68}"/>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7E75838C-6AB3-42E6-BB2C-8F74E1880C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FAE3C721-9AA0-4FA7-B5C9-4C4632218BB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9DA2179-EB52-4525-8301-81C07A723364}"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349</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8547" name="Rectangle 2">
            <a:extLst>
              <a:ext uri="{FF2B5EF4-FFF2-40B4-BE49-F238E27FC236}">
                <a16:creationId xmlns:a16="http://schemas.microsoft.com/office/drawing/2014/main" id="{4DAFEAB7-1041-4561-A28B-826142B1E192}"/>
              </a:ext>
            </a:extLst>
          </p:cNvPr>
          <p:cNvSpPr>
            <a:spLocks noGrp="1" noRot="1" noChangeAspect="1" noChangeArrowheads="1" noTextEdit="1"/>
          </p:cNvSpPr>
          <p:nvPr>
            <p:ph type="sldImg"/>
          </p:nvPr>
        </p:nvSpPr>
        <p:spPr>
          <a:ln/>
        </p:spPr>
      </p:sp>
      <p:sp>
        <p:nvSpPr>
          <p:cNvPr id="108548" name="Rectangle 3">
            <a:extLst>
              <a:ext uri="{FF2B5EF4-FFF2-40B4-BE49-F238E27FC236}">
                <a16:creationId xmlns:a16="http://schemas.microsoft.com/office/drawing/2014/main" id="{D5BB5087-ED73-454E-91E0-92FB61DFB1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A6B463FF-C1A8-44F1-AC36-3CC4D4BD87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EED6EA4-26F2-459D-A9A7-A3498C8FC44E}"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350</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9571" name="Rectangle 2">
            <a:extLst>
              <a:ext uri="{FF2B5EF4-FFF2-40B4-BE49-F238E27FC236}">
                <a16:creationId xmlns:a16="http://schemas.microsoft.com/office/drawing/2014/main" id="{69D8AA86-06B5-43D9-B0FD-97E838700750}"/>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221A9363-0A9F-4D8E-B12F-5CE51C1DCE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3E4B3E68-16B6-48A4-A9E8-CA122F65B5F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6D619C8-BCCA-4AC5-ABD4-7A0F1AF5EADA}"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67" name="Rectangle 2">
            <a:extLst>
              <a:ext uri="{FF2B5EF4-FFF2-40B4-BE49-F238E27FC236}">
                <a16:creationId xmlns:a16="http://schemas.microsoft.com/office/drawing/2014/main" id="{D80F13F6-A743-40F7-8D1D-A0012D9B4407}"/>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C7B1D158-7905-4153-B088-2DCA7ADB41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1FA1B77B-47D7-4F00-974E-49E5E4F42B4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0CF5E3D-5024-4354-8C00-E80DBEDFE7E7}"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683" name="Rectangle 2">
            <a:extLst>
              <a:ext uri="{FF2B5EF4-FFF2-40B4-BE49-F238E27FC236}">
                <a16:creationId xmlns:a16="http://schemas.microsoft.com/office/drawing/2014/main" id="{8EBF67B9-AF6F-41DD-86A5-884FB27323D0}"/>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0FD10273-F9FE-45EC-A776-345D62CD0E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38E4235B-A94D-4A92-9BED-FAC9657D44F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E8219FF-E905-4FC7-8721-DA6ED68B6768}"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352</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0595" name="Rectangle 2">
            <a:extLst>
              <a:ext uri="{FF2B5EF4-FFF2-40B4-BE49-F238E27FC236}">
                <a16:creationId xmlns:a16="http://schemas.microsoft.com/office/drawing/2014/main" id="{24C3424F-81CF-4945-A5FF-66179866415D}"/>
              </a:ext>
            </a:extLst>
          </p:cNvPr>
          <p:cNvSpPr>
            <a:spLocks noGrp="1" noRot="1" noChangeAspect="1" noChangeArrowheads="1" noTextEdit="1"/>
          </p:cNvSpPr>
          <p:nvPr>
            <p:ph type="sldImg"/>
          </p:nvPr>
        </p:nvSpPr>
        <p:spPr>
          <a:ln/>
        </p:spPr>
      </p:sp>
      <p:sp>
        <p:nvSpPr>
          <p:cNvPr id="110596" name="Rectangle 3">
            <a:extLst>
              <a:ext uri="{FF2B5EF4-FFF2-40B4-BE49-F238E27FC236}">
                <a16:creationId xmlns:a16="http://schemas.microsoft.com/office/drawing/2014/main" id="{3A4D0ED9-48E5-45A5-9F91-16E4ECF9B0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CDEE199C-BC71-4DE6-8C7A-053D1CDD9BF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BD5DA41-C6EC-4CF1-846E-74C5D09564EB}"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353</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1619" name="Rectangle 2">
            <a:extLst>
              <a:ext uri="{FF2B5EF4-FFF2-40B4-BE49-F238E27FC236}">
                <a16:creationId xmlns:a16="http://schemas.microsoft.com/office/drawing/2014/main" id="{7FAB3860-43DB-4441-88C6-47F812860B4B}"/>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67428A62-6266-47D7-B0C7-B12FCE593FF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7B0B6017-10C3-4D89-8778-FD76C69EE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E9EADA7-94FC-459C-A724-9B62DAF45379}"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354</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643" name="Rectangle 2">
            <a:extLst>
              <a:ext uri="{FF2B5EF4-FFF2-40B4-BE49-F238E27FC236}">
                <a16:creationId xmlns:a16="http://schemas.microsoft.com/office/drawing/2014/main" id="{DD40F4C0-A6F9-4F37-8535-7854456E01AD}"/>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AA94C7AD-457C-461E-AD0C-9D242DD828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532A63F7-E828-4A02-BF74-09AC01D46D8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7361223-E302-4E81-984D-9A4A0384FDA8}"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355</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3667" name="Rectangle 2">
            <a:extLst>
              <a:ext uri="{FF2B5EF4-FFF2-40B4-BE49-F238E27FC236}">
                <a16:creationId xmlns:a16="http://schemas.microsoft.com/office/drawing/2014/main" id="{0C295B5E-B36D-4AED-83F9-3B1F994D7A23}"/>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002BE80F-D8F1-49D7-B0DF-BBFBB08AA10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92FE9545-D15C-4BA6-A804-3C8036715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5F1C47E-0A7B-408D-A76B-07424D7A02D6}"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356</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4691" name="Rectangle 2">
            <a:extLst>
              <a:ext uri="{FF2B5EF4-FFF2-40B4-BE49-F238E27FC236}">
                <a16:creationId xmlns:a16="http://schemas.microsoft.com/office/drawing/2014/main" id="{F3BE50CE-D78C-4A3F-8388-D6C6E9149210}"/>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361FA90E-638B-4321-8A55-B86073F72E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a:extLst>
              <a:ext uri="{FF2B5EF4-FFF2-40B4-BE49-F238E27FC236}">
                <a16:creationId xmlns:a16="http://schemas.microsoft.com/office/drawing/2014/main" id="{B75FFB82-AA82-423F-8F6B-78A5474CAA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89B044C-1618-4FDF-BACC-043C7F5A4F74}"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357</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5715" name="Rectangle 2">
            <a:extLst>
              <a:ext uri="{FF2B5EF4-FFF2-40B4-BE49-F238E27FC236}">
                <a16:creationId xmlns:a16="http://schemas.microsoft.com/office/drawing/2014/main" id="{85678B7D-A161-4A55-860E-79710979FCA5}"/>
              </a:ext>
            </a:extLst>
          </p:cNvPr>
          <p:cNvSpPr>
            <a:spLocks noGrp="1" noRot="1" noChangeAspect="1" noChangeArrowheads="1" noTextEdit="1"/>
          </p:cNvSpPr>
          <p:nvPr>
            <p:ph type="sldImg"/>
          </p:nvPr>
        </p:nvSpPr>
        <p:spPr>
          <a:ln/>
        </p:spPr>
      </p:sp>
      <p:sp>
        <p:nvSpPr>
          <p:cNvPr id="115716" name="Rectangle 3">
            <a:extLst>
              <a:ext uri="{FF2B5EF4-FFF2-40B4-BE49-F238E27FC236}">
                <a16:creationId xmlns:a16="http://schemas.microsoft.com/office/drawing/2014/main" id="{076ED81D-B201-42E0-AC2A-8D1940B616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D916E152-612F-44B9-9173-F1BCDD7EF4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1224395-F378-4E26-90BD-C036876A480C}"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358</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6739" name="Rectangle 2">
            <a:extLst>
              <a:ext uri="{FF2B5EF4-FFF2-40B4-BE49-F238E27FC236}">
                <a16:creationId xmlns:a16="http://schemas.microsoft.com/office/drawing/2014/main" id="{51D64161-8BED-4C75-B07D-AAA2A38DF527}"/>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EB5B9EDA-A594-46A5-AE54-637EB351DE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a:extLst>
              <a:ext uri="{FF2B5EF4-FFF2-40B4-BE49-F238E27FC236}">
                <a16:creationId xmlns:a16="http://schemas.microsoft.com/office/drawing/2014/main" id="{617F57F6-8E99-41C8-812E-C16CB15D1E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6C16585-76A5-496F-A9A2-82360741B8FF}"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359</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7763" name="Rectangle 2">
            <a:extLst>
              <a:ext uri="{FF2B5EF4-FFF2-40B4-BE49-F238E27FC236}">
                <a16:creationId xmlns:a16="http://schemas.microsoft.com/office/drawing/2014/main" id="{B526BBA7-BAFA-4404-ACCC-79DFE354AFE8}"/>
              </a:ext>
            </a:extLst>
          </p:cNvPr>
          <p:cNvSpPr>
            <a:spLocks noGrp="1" noRot="1" noChangeAspect="1" noChangeArrowheads="1" noTextEdit="1"/>
          </p:cNvSpPr>
          <p:nvPr>
            <p:ph type="sldImg"/>
          </p:nvPr>
        </p:nvSpPr>
        <p:spPr>
          <a:ln/>
        </p:spPr>
      </p:sp>
      <p:sp>
        <p:nvSpPr>
          <p:cNvPr id="117764" name="Rectangle 3">
            <a:extLst>
              <a:ext uri="{FF2B5EF4-FFF2-40B4-BE49-F238E27FC236}">
                <a16:creationId xmlns:a16="http://schemas.microsoft.com/office/drawing/2014/main" id="{27F2AA81-BA75-407A-8A43-8FFBCD0709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C7AB2396-BD68-4FBA-A60A-F6CCD4D27EF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274C188-AEF2-4B59-AF3D-B6797B559311}"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361</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8787" name="Rectangle 2">
            <a:extLst>
              <a:ext uri="{FF2B5EF4-FFF2-40B4-BE49-F238E27FC236}">
                <a16:creationId xmlns:a16="http://schemas.microsoft.com/office/drawing/2014/main" id="{A57886B3-3339-4F5F-BB51-5198A8F63FF3}"/>
              </a:ext>
            </a:extLst>
          </p:cNvPr>
          <p:cNvSpPr>
            <a:spLocks noGrp="1" noRot="1" noChangeAspect="1" noChangeArrowheads="1" noTextEdit="1"/>
          </p:cNvSpPr>
          <p:nvPr>
            <p:ph type="sldImg"/>
          </p:nvPr>
        </p:nvSpPr>
        <p:spPr>
          <a:ln/>
        </p:spPr>
      </p:sp>
      <p:sp>
        <p:nvSpPr>
          <p:cNvPr id="118788" name="Rectangle 3">
            <a:extLst>
              <a:ext uri="{FF2B5EF4-FFF2-40B4-BE49-F238E27FC236}">
                <a16:creationId xmlns:a16="http://schemas.microsoft.com/office/drawing/2014/main" id="{A886C695-24E0-42D0-8ED6-D732960536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a:extLst>
              <a:ext uri="{FF2B5EF4-FFF2-40B4-BE49-F238E27FC236}">
                <a16:creationId xmlns:a16="http://schemas.microsoft.com/office/drawing/2014/main" id="{A40303C7-6534-4A3A-A1A3-1D9107318D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EDD6AB0-38DD-47FE-95DB-98DEF04D2E28}"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362</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9811" name="Rectangle 2">
            <a:extLst>
              <a:ext uri="{FF2B5EF4-FFF2-40B4-BE49-F238E27FC236}">
                <a16:creationId xmlns:a16="http://schemas.microsoft.com/office/drawing/2014/main" id="{1EECC461-C3F6-453F-A1AC-6A6F438148DD}"/>
              </a:ext>
            </a:extLst>
          </p:cNvPr>
          <p:cNvSpPr>
            <a:spLocks noGrp="1" noRot="1" noChangeAspect="1" noChangeArrowheads="1" noTextEdit="1"/>
          </p:cNvSpPr>
          <p:nvPr>
            <p:ph type="sldImg"/>
          </p:nvPr>
        </p:nvSpPr>
        <p:spPr>
          <a:ln/>
        </p:spPr>
      </p:sp>
      <p:sp>
        <p:nvSpPr>
          <p:cNvPr id="119812" name="Rectangle 3">
            <a:extLst>
              <a:ext uri="{FF2B5EF4-FFF2-40B4-BE49-F238E27FC236}">
                <a16:creationId xmlns:a16="http://schemas.microsoft.com/office/drawing/2014/main" id="{3E7ECDEE-84CB-4492-875E-477DF8AC36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BF8F5015-124D-45E1-BC86-C463FBFA0A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7E6D48C-E1C0-4090-8E98-92DE3DF5612E}"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31" name="Rectangle 2">
            <a:extLst>
              <a:ext uri="{FF2B5EF4-FFF2-40B4-BE49-F238E27FC236}">
                <a16:creationId xmlns:a16="http://schemas.microsoft.com/office/drawing/2014/main" id="{86B3AB5A-FEC4-4502-A87F-75A1882D2E65}"/>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4BFE2407-27FC-4379-AAEB-76438BE597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51B21E00-71E5-4C13-8BC9-4DBF383054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E6F67D5-4452-47D8-A727-C7C1428802A8}"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363</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0835" name="Rectangle 2">
            <a:extLst>
              <a:ext uri="{FF2B5EF4-FFF2-40B4-BE49-F238E27FC236}">
                <a16:creationId xmlns:a16="http://schemas.microsoft.com/office/drawing/2014/main" id="{C7E15995-7702-425C-A60C-6CB7F44E379B}"/>
              </a:ext>
            </a:extLst>
          </p:cNvPr>
          <p:cNvSpPr>
            <a:spLocks noGrp="1" noRot="1" noChangeAspect="1" noChangeArrowheads="1" noTextEdit="1"/>
          </p:cNvSpPr>
          <p:nvPr>
            <p:ph type="sldImg"/>
          </p:nvPr>
        </p:nvSpPr>
        <p:spPr>
          <a:ln/>
        </p:spPr>
      </p:sp>
      <p:sp>
        <p:nvSpPr>
          <p:cNvPr id="120836" name="Rectangle 3">
            <a:extLst>
              <a:ext uri="{FF2B5EF4-FFF2-40B4-BE49-F238E27FC236}">
                <a16:creationId xmlns:a16="http://schemas.microsoft.com/office/drawing/2014/main" id="{C7C2D820-70D2-47D4-B845-A729982F9F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6353DB13-7BA4-4575-9304-0B1FBD5289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C69C07-5B06-40D1-94B3-3A41B4A88FE4}"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364</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1859" name="Rectangle 2">
            <a:extLst>
              <a:ext uri="{FF2B5EF4-FFF2-40B4-BE49-F238E27FC236}">
                <a16:creationId xmlns:a16="http://schemas.microsoft.com/office/drawing/2014/main" id="{05AEAF09-47AE-409B-886B-F1DDACA5AD69}"/>
              </a:ext>
            </a:extLst>
          </p:cNvPr>
          <p:cNvSpPr>
            <a:spLocks noGrp="1" noRot="1" noChangeAspect="1" noChangeArrowheads="1" noTextEdit="1"/>
          </p:cNvSpPr>
          <p:nvPr>
            <p:ph type="sldImg"/>
          </p:nvPr>
        </p:nvSpPr>
        <p:spPr>
          <a:ln/>
        </p:spPr>
      </p:sp>
      <p:sp>
        <p:nvSpPr>
          <p:cNvPr id="121860" name="Rectangle 3">
            <a:extLst>
              <a:ext uri="{FF2B5EF4-FFF2-40B4-BE49-F238E27FC236}">
                <a16:creationId xmlns:a16="http://schemas.microsoft.com/office/drawing/2014/main" id="{F6A75E00-5557-47E7-B234-C5B107E9CE2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D63FB521-2444-4BA7-98DC-C768C2D6025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CF0B575-4A74-441F-8D6D-01C8771C7033}"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365</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2883" name="Rectangle 2">
            <a:extLst>
              <a:ext uri="{FF2B5EF4-FFF2-40B4-BE49-F238E27FC236}">
                <a16:creationId xmlns:a16="http://schemas.microsoft.com/office/drawing/2014/main" id="{4B8031DE-2821-4AA6-B0E9-018A44F8F8F6}"/>
              </a:ext>
            </a:extLst>
          </p:cNvPr>
          <p:cNvSpPr>
            <a:spLocks noGrp="1" noRot="1" noChangeAspect="1" noChangeArrowheads="1" noTextEdit="1"/>
          </p:cNvSpPr>
          <p:nvPr>
            <p:ph type="sldImg"/>
          </p:nvPr>
        </p:nvSpPr>
        <p:spPr>
          <a:ln/>
        </p:spPr>
      </p:sp>
      <p:sp>
        <p:nvSpPr>
          <p:cNvPr id="122884" name="Rectangle 3">
            <a:extLst>
              <a:ext uri="{FF2B5EF4-FFF2-40B4-BE49-F238E27FC236}">
                <a16:creationId xmlns:a16="http://schemas.microsoft.com/office/drawing/2014/main" id="{3DAA8F8D-149E-4597-9F28-0CF9EEF937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a:extLst>
              <a:ext uri="{FF2B5EF4-FFF2-40B4-BE49-F238E27FC236}">
                <a16:creationId xmlns:a16="http://schemas.microsoft.com/office/drawing/2014/main" id="{77418745-8127-45E3-AAD6-7B4061FEF3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C6E5058-AF69-4E11-B705-092B05C7DECC}"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366</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3907" name="Rectangle 2">
            <a:extLst>
              <a:ext uri="{FF2B5EF4-FFF2-40B4-BE49-F238E27FC236}">
                <a16:creationId xmlns:a16="http://schemas.microsoft.com/office/drawing/2014/main" id="{D9ED9385-7EE9-4935-AB0C-8755B5ECF706}"/>
              </a:ext>
            </a:extLst>
          </p:cNvPr>
          <p:cNvSpPr>
            <a:spLocks noGrp="1" noRot="1" noChangeAspect="1" noChangeArrowheads="1" noTextEdit="1"/>
          </p:cNvSpPr>
          <p:nvPr>
            <p:ph type="sldImg"/>
          </p:nvPr>
        </p:nvSpPr>
        <p:spPr>
          <a:ln/>
        </p:spPr>
      </p:sp>
      <p:sp>
        <p:nvSpPr>
          <p:cNvPr id="123908" name="Rectangle 3">
            <a:extLst>
              <a:ext uri="{FF2B5EF4-FFF2-40B4-BE49-F238E27FC236}">
                <a16:creationId xmlns:a16="http://schemas.microsoft.com/office/drawing/2014/main" id="{4A1D16EA-68F6-4812-ABBF-4CAEB998FC1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a:extLst>
              <a:ext uri="{FF2B5EF4-FFF2-40B4-BE49-F238E27FC236}">
                <a16:creationId xmlns:a16="http://schemas.microsoft.com/office/drawing/2014/main" id="{99F63CB3-B074-49AD-99C9-82E1156AA2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FE590FF-34D2-45FE-ABCE-97329ADC8394}"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368</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4931" name="Rectangle 2">
            <a:extLst>
              <a:ext uri="{FF2B5EF4-FFF2-40B4-BE49-F238E27FC236}">
                <a16:creationId xmlns:a16="http://schemas.microsoft.com/office/drawing/2014/main" id="{72B15D96-980A-4F5B-909B-07252B797ABD}"/>
              </a:ext>
            </a:extLst>
          </p:cNvPr>
          <p:cNvSpPr>
            <a:spLocks noGrp="1" noRot="1" noChangeAspect="1" noChangeArrowheads="1" noTextEdit="1"/>
          </p:cNvSpPr>
          <p:nvPr>
            <p:ph type="sldImg"/>
          </p:nvPr>
        </p:nvSpPr>
        <p:spPr>
          <a:ln/>
        </p:spPr>
      </p:sp>
      <p:sp>
        <p:nvSpPr>
          <p:cNvPr id="124932" name="Rectangle 3">
            <a:extLst>
              <a:ext uri="{FF2B5EF4-FFF2-40B4-BE49-F238E27FC236}">
                <a16:creationId xmlns:a16="http://schemas.microsoft.com/office/drawing/2014/main" id="{EDE9B432-3BEB-4BC9-8669-B905AB543D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5954" name="Rectangle 1">
            <a:extLst>
              <a:ext uri="{FF2B5EF4-FFF2-40B4-BE49-F238E27FC236}">
                <a16:creationId xmlns:a16="http://schemas.microsoft.com/office/drawing/2014/main" id="{4C4168B5-4B90-4DF9-B6B2-0B4F347136E8}"/>
              </a:ext>
            </a:extLst>
          </p:cNvPr>
          <p:cNvSpPr>
            <a:spLocks noGrp="1" noRot="1" noChangeAspect="1" noChangeArrowheads="1" noTextEdit="1"/>
          </p:cNvSpPr>
          <p:nvPr>
            <p:ph type="sldImg"/>
          </p:nvPr>
        </p:nvSpPr>
        <p:spPr>
          <a:ln/>
        </p:spPr>
      </p:sp>
      <p:sp>
        <p:nvSpPr>
          <p:cNvPr id="125955" name="Rectangle 2">
            <a:extLst>
              <a:ext uri="{FF2B5EF4-FFF2-40B4-BE49-F238E27FC236}">
                <a16:creationId xmlns:a16="http://schemas.microsoft.com/office/drawing/2014/main" id="{278394FD-6148-43AC-B60C-A228AA3E62F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en-US" altLang="zh-CN"/>
          </a:p>
        </p:txBody>
      </p:sp>
    </p:spTree>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6978" name="Rectangle 1">
            <a:extLst>
              <a:ext uri="{FF2B5EF4-FFF2-40B4-BE49-F238E27FC236}">
                <a16:creationId xmlns:a16="http://schemas.microsoft.com/office/drawing/2014/main" id="{E24F1283-97AE-4912-B154-2CE645E527BA}"/>
              </a:ext>
            </a:extLst>
          </p:cNvPr>
          <p:cNvSpPr>
            <a:spLocks noGrp="1" noRot="1" noChangeAspect="1" noChangeArrowheads="1" noTextEdit="1"/>
          </p:cNvSpPr>
          <p:nvPr>
            <p:ph type="sldImg"/>
          </p:nvPr>
        </p:nvSpPr>
        <p:spPr>
          <a:ln/>
        </p:spPr>
      </p:sp>
      <p:sp>
        <p:nvSpPr>
          <p:cNvPr id="126979" name="Rectangle 2">
            <a:extLst>
              <a:ext uri="{FF2B5EF4-FFF2-40B4-BE49-F238E27FC236}">
                <a16:creationId xmlns:a16="http://schemas.microsoft.com/office/drawing/2014/main" id="{7AA33341-21AD-46D0-9DD7-A4F15A4495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en-US" altLang="zh-CN"/>
          </a:p>
        </p:txBody>
      </p:sp>
    </p:spTree>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002" name="Rectangle 1">
            <a:extLst>
              <a:ext uri="{FF2B5EF4-FFF2-40B4-BE49-F238E27FC236}">
                <a16:creationId xmlns:a16="http://schemas.microsoft.com/office/drawing/2014/main" id="{5372883E-9A2B-4B33-AD99-ED34443F3C86}"/>
              </a:ext>
            </a:extLst>
          </p:cNvPr>
          <p:cNvSpPr>
            <a:spLocks noGrp="1" noRot="1" noChangeAspect="1" noChangeArrowheads="1" noTextEdit="1"/>
          </p:cNvSpPr>
          <p:nvPr>
            <p:ph type="sldImg"/>
          </p:nvPr>
        </p:nvSpPr>
        <p:spPr>
          <a:ln/>
        </p:spPr>
      </p:sp>
      <p:sp>
        <p:nvSpPr>
          <p:cNvPr id="128003" name="Rectangle 2">
            <a:extLst>
              <a:ext uri="{FF2B5EF4-FFF2-40B4-BE49-F238E27FC236}">
                <a16:creationId xmlns:a16="http://schemas.microsoft.com/office/drawing/2014/main" id="{B1EEA593-5E2A-4DA1-B564-E1063B9C0E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en-US" altLang="zh-CN"/>
          </a:p>
        </p:txBody>
      </p:sp>
    </p:spTree>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9026" name="Rectangle 1">
            <a:extLst>
              <a:ext uri="{FF2B5EF4-FFF2-40B4-BE49-F238E27FC236}">
                <a16:creationId xmlns:a16="http://schemas.microsoft.com/office/drawing/2014/main" id="{277F9453-88D6-4D9B-8C4C-7F7DC9E8F684}"/>
              </a:ext>
            </a:extLst>
          </p:cNvPr>
          <p:cNvSpPr>
            <a:spLocks noGrp="1" noRot="1" noChangeAspect="1" noChangeArrowheads="1" noTextEdit="1"/>
          </p:cNvSpPr>
          <p:nvPr>
            <p:ph type="sldImg"/>
          </p:nvPr>
        </p:nvSpPr>
        <p:spPr>
          <a:ln/>
        </p:spPr>
      </p:sp>
      <p:sp>
        <p:nvSpPr>
          <p:cNvPr id="129027" name="Rectangle 2">
            <a:extLst>
              <a:ext uri="{FF2B5EF4-FFF2-40B4-BE49-F238E27FC236}">
                <a16:creationId xmlns:a16="http://schemas.microsoft.com/office/drawing/2014/main" id="{2140B040-98A8-4BD2-9E10-7B0EF7F4B14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en-US" altLang="zh-CN"/>
          </a:p>
        </p:txBody>
      </p:sp>
    </p:spTree>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0050" name="Rectangle 1">
            <a:extLst>
              <a:ext uri="{FF2B5EF4-FFF2-40B4-BE49-F238E27FC236}">
                <a16:creationId xmlns:a16="http://schemas.microsoft.com/office/drawing/2014/main" id="{20A6C1E6-9039-4340-8728-27B69CDB57D4}"/>
              </a:ext>
            </a:extLst>
          </p:cNvPr>
          <p:cNvSpPr>
            <a:spLocks noGrp="1" noRot="1" noChangeAspect="1" noChangeArrowheads="1" noTextEdit="1"/>
          </p:cNvSpPr>
          <p:nvPr>
            <p:ph type="sldImg"/>
          </p:nvPr>
        </p:nvSpPr>
        <p:spPr>
          <a:ln/>
        </p:spPr>
      </p:sp>
      <p:sp>
        <p:nvSpPr>
          <p:cNvPr id="130051" name="Rectangle 2">
            <a:extLst>
              <a:ext uri="{FF2B5EF4-FFF2-40B4-BE49-F238E27FC236}">
                <a16:creationId xmlns:a16="http://schemas.microsoft.com/office/drawing/2014/main" id="{959C1E3F-ACD8-4865-A578-C6C5AF60D7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3437BEFC-0F55-4EFC-B3F5-0AEA8135747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8F1045D-74D9-4C52-A9D9-E43FE19ADFB3}"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03" name="Rectangle 2">
            <a:extLst>
              <a:ext uri="{FF2B5EF4-FFF2-40B4-BE49-F238E27FC236}">
                <a16:creationId xmlns:a16="http://schemas.microsoft.com/office/drawing/2014/main" id="{A4267932-CF00-44EC-8446-19B75CFCFB54}"/>
              </a:ext>
            </a:extLst>
          </p:cNvPr>
          <p:cNvSpPr>
            <a:spLocks noGrp="1" noRot="1" noChangeAspect="1" noChangeArrowheads="1" noTextEdit="1"/>
          </p:cNvSpPr>
          <p:nvPr>
            <p:ph type="sldImg"/>
          </p:nvPr>
        </p:nvSpPr>
        <p:spPr>
          <a:ln/>
        </p:spPr>
      </p:sp>
      <p:sp>
        <p:nvSpPr>
          <p:cNvPr id="76804" name="Rectangle 3">
            <a:extLst>
              <a:ext uri="{FF2B5EF4-FFF2-40B4-BE49-F238E27FC236}">
                <a16:creationId xmlns:a16="http://schemas.microsoft.com/office/drawing/2014/main" id="{56B77B94-2E26-4242-9634-6A26CCF197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1074" name="Rectangle 1">
            <a:extLst>
              <a:ext uri="{FF2B5EF4-FFF2-40B4-BE49-F238E27FC236}">
                <a16:creationId xmlns:a16="http://schemas.microsoft.com/office/drawing/2014/main" id="{7EBAC05F-8D7B-4E13-BC14-AAD5AFB62DF1}"/>
              </a:ext>
            </a:extLst>
          </p:cNvPr>
          <p:cNvSpPr>
            <a:spLocks noGrp="1" noRot="1" noChangeAspect="1" noChangeArrowheads="1" noTextEdit="1"/>
          </p:cNvSpPr>
          <p:nvPr>
            <p:ph type="sldImg"/>
          </p:nvPr>
        </p:nvSpPr>
        <p:spPr>
          <a:ln/>
        </p:spPr>
      </p:sp>
      <p:sp>
        <p:nvSpPr>
          <p:cNvPr id="131075" name="Rectangle 2">
            <a:extLst>
              <a:ext uri="{FF2B5EF4-FFF2-40B4-BE49-F238E27FC236}">
                <a16:creationId xmlns:a16="http://schemas.microsoft.com/office/drawing/2014/main" id="{3841B152-828F-4C69-90F1-70EB5BFFC0F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en-US" altLang="zh-CN"/>
          </a:p>
        </p:txBody>
      </p:sp>
    </p:spTree>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2098" name="Rectangle 1">
            <a:extLst>
              <a:ext uri="{FF2B5EF4-FFF2-40B4-BE49-F238E27FC236}">
                <a16:creationId xmlns:a16="http://schemas.microsoft.com/office/drawing/2014/main" id="{524C2FD0-2193-4B5A-80C4-C90517FC71FF}"/>
              </a:ext>
            </a:extLst>
          </p:cNvPr>
          <p:cNvSpPr>
            <a:spLocks noGrp="1" noRot="1" noChangeAspect="1" noChangeArrowheads="1" noTextEdit="1"/>
          </p:cNvSpPr>
          <p:nvPr>
            <p:ph type="sldImg"/>
          </p:nvPr>
        </p:nvSpPr>
        <p:spPr>
          <a:ln/>
        </p:spPr>
      </p:sp>
      <p:sp>
        <p:nvSpPr>
          <p:cNvPr id="132099" name="Rectangle 2">
            <a:extLst>
              <a:ext uri="{FF2B5EF4-FFF2-40B4-BE49-F238E27FC236}">
                <a16:creationId xmlns:a16="http://schemas.microsoft.com/office/drawing/2014/main" id="{68524E23-1D37-4CE9-B17C-3C8D6A0F8C2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en-US" altLang="zh-CN"/>
          </a:p>
        </p:txBody>
      </p:sp>
    </p:spTree>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1576A27-A611-4D1E-97A3-2C6198D3C5E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ECB67DE-A5D4-414C-B25F-D5BE929B6C91}"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377</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123" name="Rectangle 2">
            <a:extLst>
              <a:ext uri="{FF2B5EF4-FFF2-40B4-BE49-F238E27FC236}">
                <a16:creationId xmlns:a16="http://schemas.microsoft.com/office/drawing/2014/main" id="{8F909B5A-8E3A-4030-BA60-CFF3626D56A1}"/>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C25FB26B-AEB7-446A-B017-E531054D3C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a:extLst>
              <a:ext uri="{FF2B5EF4-FFF2-40B4-BE49-F238E27FC236}">
                <a16:creationId xmlns:a16="http://schemas.microsoft.com/office/drawing/2014/main" id="{3781B30D-C724-4C56-BCFC-7B8CF7A34A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5874BE5-6F8C-41D1-95D3-2031C727FEFA}"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382</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2099" name="Rectangle 2">
            <a:extLst>
              <a:ext uri="{FF2B5EF4-FFF2-40B4-BE49-F238E27FC236}">
                <a16:creationId xmlns:a16="http://schemas.microsoft.com/office/drawing/2014/main" id="{9F4588C5-B24A-47F0-B7D7-5FCE6AD5CE86}"/>
              </a:ext>
            </a:extLst>
          </p:cNvPr>
          <p:cNvSpPr>
            <a:spLocks noGrp="1" noRot="1" noChangeAspect="1" noChangeArrowheads="1" noTextEdit="1"/>
          </p:cNvSpPr>
          <p:nvPr>
            <p:ph type="sldImg"/>
          </p:nvPr>
        </p:nvSpPr>
        <p:spPr>
          <a:ln/>
        </p:spPr>
      </p:sp>
      <p:sp>
        <p:nvSpPr>
          <p:cNvPr id="132100" name="Rectangle 3">
            <a:extLst>
              <a:ext uri="{FF2B5EF4-FFF2-40B4-BE49-F238E27FC236}">
                <a16:creationId xmlns:a16="http://schemas.microsoft.com/office/drawing/2014/main" id="{791C7802-5226-46C0-A809-ECB89B2F5F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E022FE25-227E-485A-8FFE-587E27982EF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6B98526-996F-4DCD-8993-942CC8BB88AB}"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383</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123" name="Rectangle 2">
            <a:extLst>
              <a:ext uri="{FF2B5EF4-FFF2-40B4-BE49-F238E27FC236}">
                <a16:creationId xmlns:a16="http://schemas.microsoft.com/office/drawing/2014/main" id="{56D347E6-5C5D-4476-89EF-19DC6D19787A}"/>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23D061D-E1AE-48FD-B508-7C3235EAA4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a:extLst>
              <a:ext uri="{FF2B5EF4-FFF2-40B4-BE49-F238E27FC236}">
                <a16:creationId xmlns:a16="http://schemas.microsoft.com/office/drawing/2014/main" id="{1BA0578F-D7D8-4F06-9243-ACAA6CD91BF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A06E44C-4EBD-4DCA-B5C5-6E7F68299A3A}"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384</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4147" name="Rectangle 2">
            <a:extLst>
              <a:ext uri="{FF2B5EF4-FFF2-40B4-BE49-F238E27FC236}">
                <a16:creationId xmlns:a16="http://schemas.microsoft.com/office/drawing/2014/main" id="{AB761AAF-8E75-4EA5-837C-C1AAF6887FD4}"/>
              </a:ext>
            </a:extLst>
          </p:cNvPr>
          <p:cNvSpPr>
            <a:spLocks noGrp="1" noRot="1" noChangeAspect="1" noChangeArrowheads="1" noTextEdit="1"/>
          </p:cNvSpPr>
          <p:nvPr>
            <p:ph type="sldImg"/>
          </p:nvPr>
        </p:nvSpPr>
        <p:spPr>
          <a:ln/>
        </p:spPr>
      </p:sp>
      <p:sp>
        <p:nvSpPr>
          <p:cNvPr id="134148" name="Rectangle 3">
            <a:extLst>
              <a:ext uri="{FF2B5EF4-FFF2-40B4-BE49-F238E27FC236}">
                <a16:creationId xmlns:a16="http://schemas.microsoft.com/office/drawing/2014/main" id="{06E519B0-45F8-4ADC-9D5E-C76309074C6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DDCEC29C-64EE-4F87-B940-724C7E067B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A1CDA52-410D-4B64-B3C9-FFC7675A785A}"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385</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5171" name="Rectangle 2">
            <a:extLst>
              <a:ext uri="{FF2B5EF4-FFF2-40B4-BE49-F238E27FC236}">
                <a16:creationId xmlns:a16="http://schemas.microsoft.com/office/drawing/2014/main" id="{651ABE3B-734D-4AE4-B338-95FD75317DE0}"/>
              </a:ext>
            </a:extLst>
          </p:cNvPr>
          <p:cNvSpPr>
            <a:spLocks noGrp="1" noRot="1" noChangeAspect="1" noChangeArrowheads="1" noTextEdit="1"/>
          </p:cNvSpPr>
          <p:nvPr>
            <p:ph type="sldImg"/>
          </p:nvPr>
        </p:nvSpPr>
        <p:spPr>
          <a:ln/>
        </p:spPr>
      </p:sp>
      <p:sp>
        <p:nvSpPr>
          <p:cNvPr id="135172" name="Rectangle 3">
            <a:extLst>
              <a:ext uri="{FF2B5EF4-FFF2-40B4-BE49-F238E27FC236}">
                <a16:creationId xmlns:a16="http://schemas.microsoft.com/office/drawing/2014/main" id="{2AF6CABE-E271-4C8B-AC15-9781AA79CE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a:extLst>
              <a:ext uri="{FF2B5EF4-FFF2-40B4-BE49-F238E27FC236}">
                <a16:creationId xmlns:a16="http://schemas.microsoft.com/office/drawing/2014/main" id="{23B6460B-3C01-4A74-809F-B278C5F7014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649A657-3752-40A1-B469-0E2801261866}"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386</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6195" name="Rectangle 2">
            <a:extLst>
              <a:ext uri="{FF2B5EF4-FFF2-40B4-BE49-F238E27FC236}">
                <a16:creationId xmlns:a16="http://schemas.microsoft.com/office/drawing/2014/main" id="{1A144936-0BFC-42DE-8788-DA289E2FAAC9}"/>
              </a:ext>
            </a:extLst>
          </p:cNvPr>
          <p:cNvSpPr>
            <a:spLocks noGrp="1" noRot="1" noChangeAspect="1" noChangeArrowheads="1" noTextEdit="1"/>
          </p:cNvSpPr>
          <p:nvPr>
            <p:ph type="sldImg"/>
          </p:nvPr>
        </p:nvSpPr>
        <p:spPr>
          <a:ln/>
        </p:spPr>
      </p:sp>
      <p:sp>
        <p:nvSpPr>
          <p:cNvPr id="136196" name="Rectangle 3">
            <a:extLst>
              <a:ext uri="{FF2B5EF4-FFF2-40B4-BE49-F238E27FC236}">
                <a16:creationId xmlns:a16="http://schemas.microsoft.com/office/drawing/2014/main" id="{B6347740-D118-4216-B5A3-640B119CAE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341AD0A5-B89E-4D65-BA24-A9989B622D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E1ED740-1DE3-45D6-8797-6C1918BFFD83}"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387</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7219" name="Rectangle 2">
            <a:extLst>
              <a:ext uri="{FF2B5EF4-FFF2-40B4-BE49-F238E27FC236}">
                <a16:creationId xmlns:a16="http://schemas.microsoft.com/office/drawing/2014/main" id="{2E7913FB-9463-4AC2-A66C-A48FB2080204}"/>
              </a:ext>
            </a:extLst>
          </p:cNvPr>
          <p:cNvSpPr>
            <a:spLocks noGrp="1" noRot="1" noChangeAspect="1" noChangeArrowheads="1" noTextEdit="1"/>
          </p:cNvSpPr>
          <p:nvPr>
            <p:ph type="sldImg"/>
          </p:nvPr>
        </p:nvSpPr>
        <p:spPr>
          <a:ln/>
        </p:spPr>
      </p:sp>
      <p:sp>
        <p:nvSpPr>
          <p:cNvPr id="137220" name="Rectangle 3">
            <a:extLst>
              <a:ext uri="{FF2B5EF4-FFF2-40B4-BE49-F238E27FC236}">
                <a16:creationId xmlns:a16="http://schemas.microsoft.com/office/drawing/2014/main" id="{37F14833-5E49-4404-A480-78DE6022EF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a:extLst>
              <a:ext uri="{FF2B5EF4-FFF2-40B4-BE49-F238E27FC236}">
                <a16:creationId xmlns:a16="http://schemas.microsoft.com/office/drawing/2014/main" id="{E74D383F-292A-449F-8818-A43F0F35B3A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C4583FE-295E-43BF-A849-BD3B5AA9BAC9}"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388</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8243" name="Rectangle 2">
            <a:extLst>
              <a:ext uri="{FF2B5EF4-FFF2-40B4-BE49-F238E27FC236}">
                <a16:creationId xmlns:a16="http://schemas.microsoft.com/office/drawing/2014/main" id="{EC9EE2B9-6A31-4A48-8BBB-D0783F1BD436}"/>
              </a:ext>
            </a:extLst>
          </p:cNvPr>
          <p:cNvSpPr>
            <a:spLocks noGrp="1" noRot="1" noChangeAspect="1" noChangeArrowheads="1" noTextEdit="1"/>
          </p:cNvSpPr>
          <p:nvPr>
            <p:ph type="sldImg"/>
          </p:nvPr>
        </p:nvSpPr>
        <p:spPr>
          <a:ln/>
        </p:spPr>
      </p:sp>
      <p:sp>
        <p:nvSpPr>
          <p:cNvPr id="138244" name="Rectangle 3">
            <a:extLst>
              <a:ext uri="{FF2B5EF4-FFF2-40B4-BE49-F238E27FC236}">
                <a16:creationId xmlns:a16="http://schemas.microsoft.com/office/drawing/2014/main" id="{2DC26279-44A8-4161-8A53-794FFFC549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07971D33-5BFA-4ADA-B6F4-1659832BA0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F708325-962D-411B-873B-C21E4E2C8492}"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851" name="Rectangle 2">
            <a:extLst>
              <a:ext uri="{FF2B5EF4-FFF2-40B4-BE49-F238E27FC236}">
                <a16:creationId xmlns:a16="http://schemas.microsoft.com/office/drawing/2014/main" id="{D884250F-666C-4BDE-8EDC-C342509439A1}"/>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1B62BE61-465C-45EB-AF09-D3C1021C8C6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2AE30D25-2919-4D3D-A907-55E3755E4B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B29A878-9D1D-4130-8513-8AFB841CB23B}"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389</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9267" name="Rectangle 2">
            <a:extLst>
              <a:ext uri="{FF2B5EF4-FFF2-40B4-BE49-F238E27FC236}">
                <a16:creationId xmlns:a16="http://schemas.microsoft.com/office/drawing/2014/main" id="{979F3915-4D7D-4763-B7CD-C7DFD8152916}"/>
              </a:ext>
            </a:extLst>
          </p:cNvPr>
          <p:cNvSpPr>
            <a:spLocks noGrp="1" noRot="1" noChangeAspect="1" noChangeArrowheads="1" noTextEdit="1"/>
          </p:cNvSpPr>
          <p:nvPr>
            <p:ph type="sldImg"/>
          </p:nvPr>
        </p:nvSpPr>
        <p:spPr>
          <a:ln/>
        </p:spPr>
      </p:sp>
      <p:sp>
        <p:nvSpPr>
          <p:cNvPr id="139268" name="Rectangle 3">
            <a:extLst>
              <a:ext uri="{FF2B5EF4-FFF2-40B4-BE49-F238E27FC236}">
                <a16:creationId xmlns:a16="http://schemas.microsoft.com/office/drawing/2014/main" id="{56C42C85-0E6C-46CC-99A1-4F3EBC46FE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a:extLst>
              <a:ext uri="{FF2B5EF4-FFF2-40B4-BE49-F238E27FC236}">
                <a16:creationId xmlns:a16="http://schemas.microsoft.com/office/drawing/2014/main" id="{67D668BA-9D2D-4875-8AB5-ECA5F6D7D6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42174EB-A34A-4267-AB5E-496670E43971}"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390</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0291" name="Rectangle 2">
            <a:extLst>
              <a:ext uri="{FF2B5EF4-FFF2-40B4-BE49-F238E27FC236}">
                <a16:creationId xmlns:a16="http://schemas.microsoft.com/office/drawing/2014/main" id="{EB9B86E4-83E7-4AA3-92F8-DDDC87C10535}"/>
              </a:ext>
            </a:extLst>
          </p:cNvPr>
          <p:cNvSpPr>
            <a:spLocks noGrp="1" noRot="1" noChangeAspect="1" noChangeArrowheads="1" noTextEdit="1"/>
          </p:cNvSpPr>
          <p:nvPr>
            <p:ph type="sldImg"/>
          </p:nvPr>
        </p:nvSpPr>
        <p:spPr>
          <a:ln/>
        </p:spPr>
      </p:sp>
      <p:sp>
        <p:nvSpPr>
          <p:cNvPr id="140292" name="Rectangle 3">
            <a:extLst>
              <a:ext uri="{FF2B5EF4-FFF2-40B4-BE49-F238E27FC236}">
                <a16:creationId xmlns:a16="http://schemas.microsoft.com/office/drawing/2014/main" id="{ED54358A-92F1-4025-ABDA-70359EEE150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306A6ED6-FA9E-498F-8B50-CBF0C8F8E9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5FD6C52-BB43-4C2A-9035-3EC1A86226DB}"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391</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1315" name="Rectangle 2">
            <a:extLst>
              <a:ext uri="{FF2B5EF4-FFF2-40B4-BE49-F238E27FC236}">
                <a16:creationId xmlns:a16="http://schemas.microsoft.com/office/drawing/2014/main" id="{76533D25-2159-4D69-94EC-CD9E6D7AA48B}"/>
              </a:ext>
            </a:extLst>
          </p:cNvPr>
          <p:cNvSpPr>
            <a:spLocks noGrp="1" noRot="1" noChangeAspect="1" noChangeArrowheads="1" noTextEdit="1"/>
          </p:cNvSpPr>
          <p:nvPr>
            <p:ph type="sldImg"/>
          </p:nvPr>
        </p:nvSpPr>
        <p:spPr>
          <a:ln/>
        </p:spPr>
      </p:sp>
      <p:sp>
        <p:nvSpPr>
          <p:cNvPr id="141316" name="Rectangle 3">
            <a:extLst>
              <a:ext uri="{FF2B5EF4-FFF2-40B4-BE49-F238E27FC236}">
                <a16:creationId xmlns:a16="http://schemas.microsoft.com/office/drawing/2014/main" id="{BA00D926-C6C6-4575-9663-DDF1FC7803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a:extLst>
              <a:ext uri="{FF2B5EF4-FFF2-40B4-BE49-F238E27FC236}">
                <a16:creationId xmlns:a16="http://schemas.microsoft.com/office/drawing/2014/main" id="{55FBC2DF-ABC6-490B-A6C1-7DF84521E47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E3F19A5-402E-4F31-89DC-D22AD3A2B8EA}"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392</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2339" name="Rectangle 2">
            <a:extLst>
              <a:ext uri="{FF2B5EF4-FFF2-40B4-BE49-F238E27FC236}">
                <a16:creationId xmlns:a16="http://schemas.microsoft.com/office/drawing/2014/main" id="{615FCC55-D593-414E-B5BA-8D3A5ED2F5C9}"/>
              </a:ext>
            </a:extLst>
          </p:cNvPr>
          <p:cNvSpPr>
            <a:spLocks noGrp="1" noRot="1" noChangeAspect="1" noChangeArrowheads="1" noTextEdit="1"/>
          </p:cNvSpPr>
          <p:nvPr>
            <p:ph type="sldImg"/>
          </p:nvPr>
        </p:nvSpPr>
        <p:spPr>
          <a:ln/>
        </p:spPr>
      </p:sp>
      <p:sp>
        <p:nvSpPr>
          <p:cNvPr id="142340" name="Rectangle 3">
            <a:extLst>
              <a:ext uri="{FF2B5EF4-FFF2-40B4-BE49-F238E27FC236}">
                <a16:creationId xmlns:a16="http://schemas.microsoft.com/office/drawing/2014/main" id="{514D01B8-D7BE-491E-8FAC-65546099FA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66F46389-CC8E-48EA-AC2E-E637690A45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B956644-6B06-4048-A416-C88C3C64279B}"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393</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363" name="Rectangle 2">
            <a:extLst>
              <a:ext uri="{FF2B5EF4-FFF2-40B4-BE49-F238E27FC236}">
                <a16:creationId xmlns:a16="http://schemas.microsoft.com/office/drawing/2014/main" id="{AB32E80C-D7B9-4D46-B148-447D699E9B1D}"/>
              </a:ext>
            </a:extLst>
          </p:cNvPr>
          <p:cNvSpPr>
            <a:spLocks noGrp="1" noRot="1" noChangeAspect="1" noChangeArrowheads="1" noTextEdit="1"/>
          </p:cNvSpPr>
          <p:nvPr>
            <p:ph type="sldImg"/>
          </p:nvPr>
        </p:nvSpPr>
        <p:spPr>
          <a:ln/>
        </p:spPr>
      </p:sp>
      <p:sp>
        <p:nvSpPr>
          <p:cNvPr id="143364" name="Rectangle 3">
            <a:extLst>
              <a:ext uri="{FF2B5EF4-FFF2-40B4-BE49-F238E27FC236}">
                <a16:creationId xmlns:a16="http://schemas.microsoft.com/office/drawing/2014/main" id="{2A6D7C95-A79E-44B8-840A-560476C622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a:extLst>
              <a:ext uri="{FF2B5EF4-FFF2-40B4-BE49-F238E27FC236}">
                <a16:creationId xmlns:a16="http://schemas.microsoft.com/office/drawing/2014/main" id="{9931639D-F50E-459F-80E5-A818DD6A47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1A11E7C-2A3D-42F2-9F7E-09E8F55E6F81}"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394</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4387" name="Rectangle 2">
            <a:extLst>
              <a:ext uri="{FF2B5EF4-FFF2-40B4-BE49-F238E27FC236}">
                <a16:creationId xmlns:a16="http://schemas.microsoft.com/office/drawing/2014/main" id="{1525E26D-0A34-4E57-A93A-E4BB1B213570}"/>
              </a:ext>
            </a:extLst>
          </p:cNvPr>
          <p:cNvSpPr>
            <a:spLocks noGrp="1" noRot="1" noChangeAspect="1" noChangeArrowheads="1" noTextEdit="1"/>
          </p:cNvSpPr>
          <p:nvPr>
            <p:ph type="sldImg"/>
          </p:nvPr>
        </p:nvSpPr>
        <p:spPr>
          <a:ln/>
        </p:spPr>
      </p:sp>
      <p:sp>
        <p:nvSpPr>
          <p:cNvPr id="144388" name="Rectangle 3">
            <a:extLst>
              <a:ext uri="{FF2B5EF4-FFF2-40B4-BE49-F238E27FC236}">
                <a16:creationId xmlns:a16="http://schemas.microsoft.com/office/drawing/2014/main" id="{17E401D9-4FEC-48D9-B14A-B16968A8DFD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BB4086B9-76B9-4939-916E-F750911AE0F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8E0ECF3-02FE-4ED3-964F-1C00B1519503}"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395</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5411" name="Rectangle 2">
            <a:extLst>
              <a:ext uri="{FF2B5EF4-FFF2-40B4-BE49-F238E27FC236}">
                <a16:creationId xmlns:a16="http://schemas.microsoft.com/office/drawing/2014/main" id="{5566A62A-5AA3-47A1-A9CC-47A179ED596B}"/>
              </a:ext>
            </a:extLst>
          </p:cNvPr>
          <p:cNvSpPr>
            <a:spLocks noGrp="1" noRot="1" noChangeAspect="1" noChangeArrowheads="1" noTextEdit="1"/>
          </p:cNvSpPr>
          <p:nvPr>
            <p:ph type="sldImg"/>
          </p:nvPr>
        </p:nvSpPr>
        <p:spPr>
          <a:ln/>
        </p:spPr>
      </p:sp>
      <p:sp>
        <p:nvSpPr>
          <p:cNvPr id="145412" name="Rectangle 3">
            <a:extLst>
              <a:ext uri="{FF2B5EF4-FFF2-40B4-BE49-F238E27FC236}">
                <a16:creationId xmlns:a16="http://schemas.microsoft.com/office/drawing/2014/main" id="{81F620B2-72FD-40A3-B16E-FDCF984FB4D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a:extLst>
              <a:ext uri="{FF2B5EF4-FFF2-40B4-BE49-F238E27FC236}">
                <a16:creationId xmlns:a16="http://schemas.microsoft.com/office/drawing/2014/main" id="{1DEC159D-C2B1-4116-85D3-3F58B00717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D30FD67-C34B-4918-A43E-7DFB7333146B}"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396</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6435" name="Rectangle 2">
            <a:extLst>
              <a:ext uri="{FF2B5EF4-FFF2-40B4-BE49-F238E27FC236}">
                <a16:creationId xmlns:a16="http://schemas.microsoft.com/office/drawing/2014/main" id="{F6467530-C17C-47D5-AE01-F9835065EF43}"/>
              </a:ext>
            </a:extLst>
          </p:cNvPr>
          <p:cNvSpPr>
            <a:spLocks noGrp="1" noRot="1" noChangeAspect="1" noChangeArrowheads="1" noTextEdit="1"/>
          </p:cNvSpPr>
          <p:nvPr>
            <p:ph type="sldImg"/>
          </p:nvPr>
        </p:nvSpPr>
        <p:spPr>
          <a:ln/>
        </p:spPr>
      </p:sp>
      <p:sp>
        <p:nvSpPr>
          <p:cNvPr id="146436" name="Rectangle 3">
            <a:extLst>
              <a:ext uri="{FF2B5EF4-FFF2-40B4-BE49-F238E27FC236}">
                <a16:creationId xmlns:a16="http://schemas.microsoft.com/office/drawing/2014/main" id="{19C34FA8-99CB-48C2-95FD-34875F6E9E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9D28BFFC-E3E6-40C1-A594-7616D10B338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7F0B7FA-AD29-47B4-9D01-848A03F5120E}"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397</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7459" name="Rectangle 2">
            <a:extLst>
              <a:ext uri="{FF2B5EF4-FFF2-40B4-BE49-F238E27FC236}">
                <a16:creationId xmlns:a16="http://schemas.microsoft.com/office/drawing/2014/main" id="{821B358C-FBB0-48D3-B333-7B30D6BDBA1D}"/>
              </a:ext>
            </a:extLst>
          </p:cNvPr>
          <p:cNvSpPr>
            <a:spLocks noGrp="1" noRot="1" noChangeAspect="1" noChangeArrowheads="1" noTextEdit="1"/>
          </p:cNvSpPr>
          <p:nvPr>
            <p:ph type="sldImg"/>
          </p:nvPr>
        </p:nvSpPr>
        <p:spPr>
          <a:ln/>
        </p:spPr>
      </p:sp>
      <p:sp>
        <p:nvSpPr>
          <p:cNvPr id="147460" name="Rectangle 3">
            <a:extLst>
              <a:ext uri="{FF2B5EF4-FFF2-40B4-BE49-F238E27FC236}">
                <a16:creationId xmlns:a16="http://schemas.microsoft.com/office/drawing/2014/main" id="{B894D56A-2F3E-4158-BFEE-9C3EF46D72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a:extLst>
              <a:ext uri="{FF2B5EF4-FFF2-40B4-BE49-F238E27FC236}">
                <a16:creationId xmlns:a16="http://schemas.microsoft.com/office/drawing/2014/main" id="{D9DD6124-AB14-4E86-8242-21A4FC9432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F0B15AF-270B-46CB-A054-9B20FE4F913B}"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398</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8483" name="Rectangle 2">
            <a:extLst>
              <a:ext uri="{FF2B5EF4-FFF2-40B4-BE49-F238E27FC236}">
                <a16:creationId xmlns:a16="http://schemas.microsoft.com/office/drawing/2014/main" id="{B7FBA0CA-78A4-4BE2-87BE-85BC7535775B}"/>
              </a:ext>
            </a:extLst>
          </p:cNvPr>
          <p:cNvSpPr>
            <a:spLocks noGrp="1" noRot="1" noChangeAspect="1" noChangeArrowheads="1" noTextEdit="1"/>
          </p:cNvSpPr>
          <p:nvPr>
            <p:ph type="sldImg"/>
          </p:nvPr>
        </p:nvSpPr>
        <p:spPr>
          <a:ln/>
        </p:spPr>
      </p:sp>
      <p:sp>
        <p:nvSpPr>
          <p:cNvPr id="148484" name="Rectangle 3">
            <a:extLst>
              <a:ext uri="{FF2B5EF4-FFF2-40B4-BE49-F238E27FC236}">
                <a16:creationId xmlns:a16="http://schemas.microsoft.com/office/drawing/2014/main" id="{0AF279B5-AA6E-416D-8357-750116ADDC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3723B898-1BA7-4384-9B68-A56C19882E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1D1384E-633F-4049-959B-0069CD41EDC8}"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0899" name="Rectangle 2">
            <a:extLst>
              <a:ext uri="{FF2B5EF4-FFF2-40B4-BE49-F238E27FC236}">
                <a16:creationId xmlns:a16="http://schemas.microsoft.com/office/drawing/2014/main" id="{E0A8987B-7AB8-4CA0-A52D-2DAC74EE35E7}"/>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08AF49BD-0AF6-4CDB-BBE3-64B6C50789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AF8E4760-DE15-4013-9691-253975F899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D813106-4938-4745-8A08-260BB9E5E89D}"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399</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9507" name="Rectangle 2">
            <a:extLst>
              <a:ext uri="{FF2B5EF4-FFF2-40B4-BE49-F238E27FC236}">
                <a16:creationId xmlns:a16="http://schemas.microsoft.com/office/drawing/2014/main" id="{419BE1DE-0E3D-4C5D-AB60-17ACAD086CB6}"/>
              </a:ext>
            </a:extLst>
          </p:cNvPr>
          <p:cNvSpPr>
            <a:spLocks noGrp="1" noRot="1" noChangeAspect="1" noChangeArrowheads="1" noTextEdit="1"/>
          </p:cNvSpPr>
          <p:nvPr>
            <p:ph type="sldImg"/>
          </p:nvPr>
        </p:nvSpPr>
        <p:spPr>
          <a:ln/>
        </p:spPr>
      </p:sp>
      <p:sp>
        <p:nvSpPr>
          <p:cNvPr id="149508" name="Rectangle 3">
            <a:extLst>
              <a:ext uri="{FF2B5EF4-FFF2-40B4-BE49-F238E27FC236}">
                <a16:creationId xmlns:a16="http://schemas.microsoft.com/office/drawing/2014/main" id="{41ED7CDA-0048-449F-BD37-11AC75B913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a:extLst>
              <a:ext uri="{FF2B5EF4-FFF2-40B4-BE49-F238E27FC236}">
                <a16:creationId xmlns:a16="http://schemas.microsoft.com/office/drawing/2014/main" id="{220B746A-CB5E-4E9C-9146-079592D1701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DCAD2AC-815F-49CA-B465-721380C6606D}"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400</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0531" name="Rectangle 2">
            <a:extLst>
              <a:ext uri="{FF2B5EF4-FFF2-40B4-BE49-F238E27FC236}">
                <a16:creationId xmlns:a16="http://schemas.microsoft.com/office/drawing/2014/main" id="{2F17642F-1E0E-457F-A4E7-0A16704DBB92}"/>
              </a:ext>
            </a:extLst>
          </p:cNvPr>
          <p:cNvSpPr>
            <a:spLocks noGrp="1" noRot="1" noChangeAspect="1" noChangeArrowheads="1" noTextEdit="1"/>
          </p:cNvSpPr>
          <p:nvPr>
            <p:ph type="sldImg"/>
          </p:nvPr>
        </p:nvSpPr>
        <p:spPr>
          <a:ln/>
        </p:spPr>
      </p:sp>
      <p:sp>
        <p:nvSpPr>
          <p:cNvPr id="150532" name="Rectangle 3">
            <a:extLst>
              <a:ext uri="{FF2B5EF4-FFF2-40B4-BE49-F238E27FC236}">
                <a16:creationId xmlns:a16="http://schemas.microsoft.com/office/drawing/2014/main" id="{14CC63E1-C191-4B1B-90C3-D462124F3BF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F1DD278D-CA7F-48A0-9966-F9EE6EABF8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FFDE895-9ECA-4705-95E5-5261FB853438}"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401</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1555" name="Rectangle 2">
            <a:extLst>
              <a:ext uri="{FF2B5EF4-FFF2-40B4-BE49-F238E27FC236}">
                <a16:creationId xmlns:a16="http://schemas.microsoft.com/office/drawing/2014/main" id="{6B8446EF-59CA-4A68-B3CF-C06729AE3193}"/>
              </a:ext>
            </a:extLst>
          </p:cNvPr>
          <p:cNvSpPr>
            <a:spLocks noGrp="1" noRot="1" noChangeAspect="1" noChangeArrowheads="1" noTextEdit="1"/>
          </p:cNvSpPr>
          <p:nvPr>
            <p:ph type="sldImg"/>
          </p:nvPr>
        </p:nvSpPr>
        <p:spPr>
          <a:ln/>
        </p:spPr>
      </p:sp>
      <p:sp>
        <p:nvSpPr>
          <p:cNvPr id="151556" name="Rectangle 3">
            <a:extLst>
              <a:ext uri="{FF2B5EF4-FFF2-40B4-BE49-F238E27FC236}">
                <a16:creationId xmlns:a16="http://schemas.microsoft.com/office/drawing/2014/main" id="{99D6AE49-9654-4BB7-B766-E0553A1146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a:extLst>
              <a:ext uri="{FF2B5EF4-FFF2-40B4-BE49-F238E27FC236}">
                <a16:creationId xmlns:a16="http://schemas.microsoft.com/office/drawing/2014/main" id="{82257FC9-B803-46AE-9C1A-6E3E60B4C48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4ECE23A-5CA8-48D3-8A97-65C80BFF0582}"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402</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2579" name="Rectangle 2">
            <a:extLst>
              <a:ext uri="{FF2B5EF4-FFF2-40B4-BE49-F238E27FC236}">
                <a16:creationId xmlns:a16="http://schemas.microsoft.com/office/drawing/2014/main" id="{B73FF025-E540-42B3-9884-18358527EE3F}"/>
              </a:ext>
            </a:extLst>
          </p:cNvPr>
          <p:cNvSpPr>
            <a:spLocks noGrp="1" noRot="1" noChangeAspect="1" noChangeArrowheads="1" noTextEdit="1"/>
          </p:cNvSpPr>
          <p:nvPr>
            <p:ph type="sldImg"/>
          </p:nvPr>
        </p:nvSpPr>
        <p:spPr>
          <a:ln/>
        </p:spPr>
      </p:sp>
      <p:sp>
        <p:nvSpPr>
          <p:cNvPr id="152580" name="Rectangle 3">
            <a:extLst>
              <a:ext uri="{FF2B5EF4-FFF2-40B4-BE49-F238E27FC236}">
                <a16:creationId xmlns:a16="http://schemas.microsoft.com/office/drawing/2014/main" id="{B6162218-5263-4B5D-B1A8-E267DB52B3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A43CE0D7-CE76-404C-AF33-9FF8D25492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04EDD57-172C-48E4-BA31-0745AE246D7A}"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403</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3603" name="Rectangle 2">
            <a:extLst>
              <a:ext uri="{FF2B5EF4-FFF2-40B4-BE49-F238E27FC236}">
                <a16:creationId xmlns:a16="http://schemas.microsoft.com/office/drawing/2014/main" id="{1AC20D64-0CEC-4767-8468-50211954BEA0}"/>
              </a:ext>
            </a:extLst>
          </p:cNvPr>
          <p:cNvSpPr>
            <a:spLocks noGrp="1" noRot="1" noChangeAspect="1" noChangeArrowheads="1" noTextEdit="1"/>
          </p:cNvSpPr>
          <p:nvPr>
            <p:ph type="sldImg"/>
          </p:nvPr>
        </p:nvSpPr>
        <p:spPr>
          <a:ln/>
        </p:spPr>
      </p:sp>
      <p:sp>
        <p:nvSpPr>
          <p:cNvPr id="153604" name="Rectangle 3">
            <a:extLst>
              <a:ext uri="{FF2B5EF4-FFF2-40B4-BE49-F238E27FC236}">
                <a16:creationId xmlns:a16="http://schemas.microsoft.com/office/drawing/2014/main" id="{03DACE9A-B151-48BF-8594-A911E5A290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a:extLst>
              <a:ext uri="{FF2B5EF4-FFF2-40B4-BE49-F238E27FC236}">
                <a16:creationId xmlns:a16="http://schemas.microsoft.com/office/drawing/2014/main" id="{942AB0F9-0186-43F8-9F28-F6C5DCCCECD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CD20779-E3A9-4CD5-9CC4-8B4CEC8F7911}"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404</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4627" name="Rectangle 2">
            <a:extLst>
              <a:ext uri="{FF2B5EF4-FFF2-40B4-BE49-F238E27FC236}">
                <a16:creationId xmlns:a16="http://schemas.microsoft.com/office/drawing/2014/main" id="{8BE5E8B7-B442-41D3-B283-0AF008BAA635}"/>
              </a:ext>
            </a:extLst>
          </p:cNvPr>
          <p:cNvSpPr>
            <a:spLocks noGrp="1" noRot="1" noChangeAspect="1" noChangeArrowheads="1" noTextEdit="1"/>
          </p:cNvSpPr>
          <p:nvPr>
            <p:ph type="sldImg"/>
          </p:nvPr>
        </p:nvSpPr>
        <p:spPr>
          <a:ln/>
        </p:spPr>
      </p:sp>
      <p:sp>
        <p:nvSpPr>
          <p:cNvPr id="154628" name="Rectangle 3">
            <a:extLst>
              <a:ext uri="{FF2B5EF4-FFF2-40B4-BE49-F238E27FC236}">
                <a16:creationId xmlns:a16="http://schemas.microsoft.com/office/drawing/2014/main" id="{9C2E5517-0538-4B11-9F72-52E7ADCF75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5650" name="Rectangle 1">
            <a:extLst>
              <a:ext uri="{FF2B5EF4-FFF2-40B4-BE49-F238E27FC236}">
                <a16:creationId xmlns:a16="http://schemas.microsoft.com/office/drawing/2014/main" id="{7C275052-36F4-4BF5-854F-F540C7DCC102}"/>
              </a:ext>
            </a:extLst>
          </p:cNvPr>
          <p:cNvSpPr>
            <a:spLocks noGrp="1" noRot="1" noChangeAspect="1" noChangeArrowheads="1" noTextEdit="1"/>
          </p:cNvSpPr>
          <p:nvPr>
            <p:ph type="sldImg"/>
          </p:nvPr>
        </p:nvSpPr>
        <p:spPr>
          <a:ln/>
        </p:spPr>
      </p:sp>
      <p:sp>
        <p:nvSpPr>
          <p:cNvPr id="155651" name="Rectangle 2">
            <a:extLst>
              <a:ext uri="{FF2B5EF4-FFF2-40B4-BE49-F238E27FC236}">
                <a16:creationId xmlns:a16="http://schemas.microsoft.com/office/drawing/2014/main" id="{D25A87B8-8B39-44C3-B8EB-CD97D528A2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en-US" altLang="zh-CN"/>
          </a:p>
        </p:txBody>
      </p:sp>
    </p:spTree>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a:extLst>
              <a:ext uri="{FF2B5EF4-FFF2-40B4-BE49-F238E27FC236}">
                <a16:creationId xmlns:a16="http://schemas.microsoft.com/office/drawing/2014/main" id="{E58D3308-F334-4702-B320-15674EF4B9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2E7080A-49AB-441B-ABB2-53AF0AB04F2E}"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406</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6675" name="Rectangle 2">
            <a:extLst>
              <a:ext uri="{FF2B5EF4-FFF2-40B4-BE49-F238E27FC236}">
                <a16:creationId xmlns:a16="http://schemas.microsoft.com/office/drawing/2014/main" id="{03094F6A-4B47-47CE-85D5-270AF21C32B7}"/>
              </a:ext>
            </a:extLst>
          </p:cNvPr>
          <p:cNvSpPr>
            <a:spLocks noGrp="1" noRot="1" noChangeAspect="1" noChangeArrowheads="1" noTextEdit="1"/>
          </p:cNvSpPr>
          <p:nvPr>
            <p:ph type="sldImg"/>
          </p:nvPr>
        </p:nvSpPr>
        <p:spPr>
          <a:ln/>
        </p:spPr>
      </p:sp>
      <p:sp>
        <p:nvSpPr>
          <p:cNvPr id="156676" name="Rectangle 3">
            <a:extLst>
              <a:ext uri="{FF2B5EF4-FFF2-40B4-BE49-F238E27FC236}">
                <a16:creationId xmlns:a16="http://schemas.microsoft.com/office/drawing/2014/main" id="{F97E275D-9AE2-499B-A1A4-11165E47DE1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a:extLst>
              <a:ext uri="{FF2B5EF4-FFF2-40B4-BE49-F238E27FC236}">
                <a16:creationId xmlns:a16="http://schemas.microsoft.com/office/drawing/2014/main" id="{D103940E-D58B-4539-BB11-AF3FA0FD36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EC6FEC7-2B8D-45E9-AD2D-E472F8FD8B33}"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407</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7699" name="Rectangle 2">
            <a:extLst>
              <a:ext uri="{FF2B5EF4-FFF2-40B4-BE49-F238E27FC236}">
                <a16:creationId xmlns:a16="http://schemas.microsoft.com/office/drawing/2014/main" id="{A96FD3C9-31EB-4E08-A36C-E69F26389F7E}"/>
              </a:ext>
            </a:extLst>
          </p:cNvPr>
          <p:cNvSpPr>
            <a:spLocks noGrp="1" noRot="1" noChangeAspect="1" noChangeArrowheads="1" noTextEdit="1"/>
          </p:cNvSpPr>
          <p:nvPr>
            <p:ph type="sldImg"/>
          </p:nvPr>
        </p:nvSpPr>
        <p:spPr>
          <a:ln/>
        </p:spPr>
      </p:sp>
      <p:sp>
        <p:nvSpPr>
          <p:cNvPr id="157700" name="Rectangle 3">
            <a:extLst>
              <a:ext uri="{FF2B5EF4-FFF2-40B4-BE49-F238E27FC236}">
                <a16:creationId xmlns:a16="http://schemas.microsoft.com/office/drawing/2014/main" id="{B2F86B3B-B707-4951-B495-5E231CF74F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6B9414EA-FD37-46B4-826D-20F16823AC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C7E002E-DAE4-4912-8EED-2775EC14A6E9}"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408</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8723" name="Rectangle 2">
            <a:extLst>
              <a:ext uri="{FF2B5EF4-FFF2-40B4-BE49-F238E27FC236}">
                <a16:creationId xmlns:a16="http://schemas.microsoft.com/office/drawing/2014/main" id="{67DA5AB8-0DD7-4D59-91A8-BBD70198885D}"/>
              </a:ext>
            </a:extLst>
          </p:cNvPr>
          <p:cNvSpPr>
            <a:spLocks noGrp="1" noRot="1" noChangeAspect="1" noChangeArrowheads="1" noTextEdit="1"/>
          </p:cNvSpPr>
          <p:nvPr>
            <p:ph type="sldImg"/>
          </p:nvPr>
        </p:nvSpPr>
        <p:spPr>
          <a:ln/>
        </p:spPr>
      </p:sp>
      <p:sp>
        <p:nvSpPr>
          <p:cNvPr id="158724" name="Rectangle 3">
            <a:extLst>
              <a:ext uri="{FF2B5EF4-FFF2-40B4-BE49-F238E27FC236}">
                <a16:creationId xmlns:a16="http://schemas.microsoft.com/office/drawing/2014/main" id="{6BC1C8FA-406D-4A25-A568-7470953B033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ea typeface="MS PGothic" panose="020B0600070205080204" pitchFamily="34"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864A5083-E3D1-489B-B27B-12D966C0EC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4BE688E-82E8-421A-86F2-DC8D27503865}"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2947" name="Rectangle 2">
            <a:extLst>
              <a:ext uri="{FF2B5EF4-FFF2-40B4-BE49-F238E27FC236}">
                <a16:creationId xmlns:a16="http://schemas.microsoft.com/office/drawing/2014/main" id="{8DF8D1AB-35CE-4B9D-9135-38B6C91B7A91}"/>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1F6E847E-FEEA-4868-B501-803EAAA050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a:extLst>
              <a:ext uri="{FF2B5EF4-FFF2-40B4-BE49-F238E27FC236}">
                <a16:creationId xmlns:a16="http://schemas.microsoft.com/office/drawing/2014/main" id="{ED086BF3-1C9D-4C97-8CA6-2B7B10E1DA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D832551-57D8-4C48-B675-D0E77AA9988A}"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409</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9747" name="Rectangle 2">
            <a:extLst>
              <a:ext uri="{FF2B5EF4-FFF2-40B4-BE49-F238E27FC236}">
                <a16:creationId xmlns:a16="http://schemas.microsoft.com/office/drawing/2014/main" id="{0045923E-4A5A-4151-B9BF-4F50DC6AC4DF}"/>
              </a:ext>
            </a:extLst>
          </p:cNvPr>
          <p:cNvSpPr>
            <a:spLocks noGrp="1" noRot="1" noChangeAspect="1" noChangeArrowheads="1" noTextEdit="1"/>
          </p:cNvSpPr>
          <p:nvPr>
            <p:ph type="sldImg"/>
          </p:nvPr>
        </p:nvSpPr>
        <p:spPr>
          <a:ln/>
        </p:spPr>
      </p:sp>
      <p:sp>
        <p:nvSpPr>
          <p:cNvPr id="159748" name="Rectangle 3">
            <a:extLst>
              <a:ext uri="{FF2B5EF4-FFF2-40B4-BE49-F238E27FC236}">
                <a16:creationId xmlns:a16="http://schemas.microsoft.com/office/drawing/2014/main" id="{31CDFA2B-C699-45E0-93C4-BAE48CCE0A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0770" name="Rectangle 1">
            <a:extLst>
              <a:ext uri="{FF2B5EF4-FFF2-40B4-BE49-F238E27FC236}">
                <a16:creationId xmlns:a16="http://schemas.microsoft.com/office/drawing/2014/main" id="{C860E726-746B-4AFA-AA59-14C94529B3AE}"/>
              </a:ext>
            </a:extLst>
          </p:cNvPr>
          <p:cNvSpPr>
            <a:spLocks noGrp="1" noRot="1" noChangeAspect="1" noChangeArrowheads="1" noTextEdit="1"/>
          </p:cNvSpPr>
          <p:nvPr>
            <p:ph type="sldImg"/>
          </p:nvPr>
        </p:nvSpPr>
        <p:spPr>
          <a:ln/>
        </p:spPr>
      </p:sp>
      <p:sp>
        <p:nvSpPr>
          <p:cNvPr id="160771" name="Rectangle 2">
            <a:extLst>
              <a:ext uri="{FF2B5EF4-FFF2-40B4-BE49-F238E27FC236}">
                <a16:creationId xmlns:a16="http://schemas.microsoft.com/office/drawing/2014/main" id="{B20983EE-DB5F-4234-ABAB-0168684D2F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zh-CN"/>
          </a:p>
        </p:txBody>
      </p:sp>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a:extLst>
              <a:ext uri="{FF2B5EF4-FFF2-40B4-BE49-F238E27FC236}">
                <a16:creationId xmlns:a16="http://schemas.microsoft.com/office/drawing/2014/main" id="{C8AA9992-0BAA-4542-8400-5C496433AF7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C1DB37-97E1-4478-B2FD-FA4918910736}"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412</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1795" name="Rectangle 2">
            <a:extLst>
              <a:ext uri="{FF2B5EF4-FFF2-40B4-BE49-F238E27FC236}">
                <a16:creationId xmlns:a16="http://schemas.microsoft.com/office/drawing/2014/main" id="{0C143630-EB63-4FD8-9F64-3C0F82EE5FD8}"/>
              </a:ext>
            </a:extLst>
          </p:cNvPr>
          <p:cNvSpPr>
            <a:spLocks noGrp="1" noRot="1" noChangeAspect="1" noChangeArrowheads="1" noTextEdit="1"/>
          </p:cNvSpPr>
          <p:nvPr>
            <p:ph type="sldImg"/>
          </p:nvPr>
        </p:nvSpPr>
        <p:spPr>
          <a:ln/>
        </p:spPr>
      </p:sp>
      <p:sp>
        <p:nvSpPr>
          <p:cNvPr id="161796" name="Rectangle 3">
            <a:extLst>
              <a:ext uri="{FF2B5EF4-FFF2-40B4-BE49-F238E27FC236}">
                <a16:creationId xmlns:a16="http://schemas.microsoft.com/office/drawing/2014/main" id="{4D0F42B8-ADF2-4BE0-9A49-B255D2A44C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2481F518-0FEC-4721-BE57-8265CE9F79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ECB3CBE-79F2-4BC8-BC8D-5621AAC1C980}"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413</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2819" name="Rectangle 2">
            <a:extLst>
              <a:ext uri="{FF2B5EF4-FFF2-40B4-BE49-F238E27FC236}">
                <a16:creationId xmlns:a16="http://schemas.microsoft.com/office/drawing/2014/main" id="{496F2B1B-6997-4FA7-B7FE-7A8F83B99C1A}"/>
              </a:ext>
            </a:extLst>
          </p:cNvPr>
          <p:cNvSpPr>
            <a:spLocks noGrp="1" noRot="1" noChangeAspect="1" noChangeArrowheads="1" noTextEdit="1"/>
          </p:cNvSpPr>
          <p:nvPr>
            <p:ph type="sldImg"/>
          </p:nvPr>
        </p:nvSpPr>
        <p:spPr>
          <a:ln/>
        </p:spPr>
      </p:sp>
      <p:sp>
        <p:nvSpPr>
          <p:cNvPr id="162820" name="Rectangle 3">
            <a:extLst>
              <a:ext uri="{FF2B5EF4-FFF2-40B4-BE49-F238E27FC236}">
                <a16:creationId xmlns:a16="http://schemas.microsoft.com/office/drawing/2014/main" id="{54F2D3A9-B491-4CF0-9861-F9633C6EE37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a:extLst>
              <a:ext uri="{FF2B5EF4-FFF2-40B4-BE49-F238E27FC236}">
                <a16:creationId xmlns:a16="http://schemas.microsoft.com/office/drawing/2014/main" id="{7E861C66-C0D0-472B-93F6-5EA8104DA9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A48CF37-7EDD-4DE8-9FAF-76523E0B5FE4}"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414</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3843" name="Rectangle 2">
            <a:extLst>
              <a:ext uri="{FF2B5EF4-FFF2-40B4-BE49-F238E27FC236}">
                <a16:creationId xmlns:a16="http://schemas.microsoft.com/office/drawing/2014/main" id="{21F35B3E-CD2D-4642-9B1D-719023F656CA}"/>
              </a:ext>
            </a:extLst>
          </p:cNvPr>
          <p:cNvSpPr>
            <a:spLocks noGrp="1" noRot="1" noChangeAspect="1" noChangeArrowheads="1" noTextEdit="1"/>
          </p:cNvSpPr>
          <p:nvPr>
            <p:ph type="sldImg"/>
          </p:nvPr>
        </p:nvSpPr>
        <p:spPr>
          <a:ln/>
        </p:spPr>
      </p:sp>
      <p:sp>
        <p:nvSpPr>
          <p:cNvPr id="163844" name="Rectangle 3">
            <a:extLst>
              <a:ext uri="{FF2B5EF4-FFF2-40B4-BE49-F238E27FC236}">
                <a16:creationId xmlns:a16="http://schemas.microsoft.com/office/drawing/2014/main" id="{A13FD589-43F5-49AD-89B0-84CBB2EFAA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D3BBDE16-D82B-48F9-9305-8DBBD62D6B2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D3BBE5F-DEEE-45B7-B324-89A9B2A817B6}"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418</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4867" name="Rectangle 2">
            <a:extLst>
              <a:ext uri="{FF2B5EF4-FFF2-40B4-BE49-F238E27FC236}">
                <a16:creationId xmlns:a16="http://schemas.microsoft.com/office/drawing/2014/main" id="{2E176C64-775C-43CB-BDD5-DD4D465190F0}"/>
              </a:ext>
            </a:extLst>
          </p:cNvPr>
          <p:cNvSpPr>
            <a:spLocks noGrp="1" noRot="1" noChangeAspect="1" noChangeArrowheads="1" noTextEdit="1"/>
          </p:cNvSpPr>
          <p:nvPr>
            <p:ph type="sldImg"/>
          </p:nvPr>
        </p:nvSpPr>
        <p:spPr>
          <a:ln/>
        </p:spPr>
      </p:sp>
      <p:sp>
        <p:nvSpPr>
          <p:cNvPr id="164868" name="Rectangle 3">
            <a:extLst>
              <a:ext uri="{FF2B5EF4-FFF2-40B4-BE49-F238E27FC236}">
                <a16:creationId xmlns:a16="http://schemas.microsoft.com/office/drawing/2014/main" id="{C311F50B-7059-4A42-BC5F-D74D1927E4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a:extLst>
              <a:ext uri="{FF2B5EF4-FFF2-40B4-BE49-F238E27FC236}">
                <a16:creationId xmlns:a16="http://schemas.microsoft.com/office/drawing/2014/main" id="{441D52CA-B042-43F4-A22F-F679EA5245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326306C-7297-4377-9D3F-A6D6E811BC79}"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419</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5891" name="Rectangle 2">
            <a:extLst>
              <a:ext uri="{FF2B5EF4-FFF2-40B4-BE49-F238E27FC236}">
                <a16:creationId xmlns:a16="http://schemas.microsoft.com/office/drawing/2014/main" id="{03AF6B3D-8E39-4475-9286-5AB90FD780A4}"/>
              </a:ext>
            </a:extLst>
          </p:cNvPr>
          <p:cNvSpPr>
            <a:spLocks noGrp="1" noRot="1" noChangeAspect="1" noChangeArrowheads="1" noTextEdit="1"/>
          </p:cNvSpPr>
          <p:nvPr>
            <p:ph type="sldImg"/>
          </p:nvPr>
        </p:nvSpPr>
        <p:spPr>
          <a:ln/>
        </p:spPr>
      </p:sp>
      <p:sp>
        <p:nvSpPr>
          <p:cNvPr id="165892" name="Rectangle 3">
            <a:extLst>
              <a:ext uri="{FF2B5EF4-FFF2-40B4-BE49-F238E27FC236}">
                <a16:creationId xmlns:a16="http://schemas.microsoft.com/office/drawing/2014/main" id="{79837B0A-FBB1-4A43-8FD9-BBE2C871A6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94CDF946-766B-4B45-B7F6-9C681A9C50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8F7C816-B9C6-4C18-896C-C0E5E794F666}"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420</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6915" name="Rectangle 2">
            <a:extLst>
              <a:ext uri="{FF2B5EF4-FFF2-40B4-BE49-F238E27FC236}">
                <a16:creationId xmlns:a16="http://schemas.microsoft.com/office/drawing/2014/main" id="{38D77B85-4986-48A1-94FD-DC099F70EAC9}"/>
              </a:ext>
            </a:extLst>
          </p:cNvPr>
          <p:cNvSpPr>
            <a:spLocks noGrp="1" noRot="1" noChangeAspect="1" noChangeArrowheads="1" noTextEdit="1"/>
          </p:cNvSpPr>
          <p:nvPr>
            <p:ph type="sldImg"/>
          </p:nvPr>
        </p:nvSpPr>
        <p:spPr>
          <a:ln/>
        </p:spPr>
      </p:sp>
      <p:sp>
        <p:nvSpPr>
          <p:cNvPr id="166916" name="Rectangle 3">
            <a:extLst>
              <a:ext uri="{FF2B5EF4-FFF2-40B4-BE49-F238E27FC236}">
                <a16:creationId xmlns:a16="http://schemas.microsoft.com/office/drawing/2014/main" id="{F6170A3F-8F0F-4DB7-A003-FAB6F60434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a:extLst>
              <a:ext uri="{FF2B5EF4-FFF2-40B4-BE49-F238E27FC236}">
                <a16:creationId xmlns:a16="http://schemas.microsoft.com/office/drawing/2014/main" id="{5F429324-26F5-49D1-8E28-95D3182C3BF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A5702EA-B738-446C-AC29-0FDBB78AA6CF}"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425</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7939" name="Rectangle 2">
            <a:extLst>
              <a:ext uri="{FF2B5EF4-FFF2-40B4-BE49-F238E27FC236}">
                <a16:creationId xmlns:a16="http://schemas.microsoft.com/office/drawing/2014/main" id="{D1D6E036-332D-485E-855E-8939BA7EE286}"/>
              </a:ext>
            </a:extLst>
          </p:cNvPr>
          <p:cNvSpPr>
            <a:spLocks noGrp="1" noRot="1" noChangeAspect="1" noChangeArrowheads="1" noTextEdit="1"/>
          </p:cNvSpPr>
          <p:nvPr>
            <p:ph type="sldImg"/>
          </p:nvPr>
        </p:nvSpPr>
        <p:spPr>
          <a:ln/>
        </p:spPr>
      </p:sp>
      <p:sp>
        <p:nvSpPr>
          <p:cNvPr id="167940" name="Rectangle 3">
            <a:extLst>
              <a:ext uri="{FF2B5EF4-FFF2-40B4-BE49-F238E27FC236}">
                <a16:creationId xmlns:a16="http://schemas.microsoft.com/office/drawing/2014/main" id="{A1737CE2-4818-433C-971D-2799D99EFA2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1D9617D3-7EF1-420B-85F8-B67ABFBAC1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35C8800-5758-43BD-B8B9-1F7E5C0A5ECD}"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428</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8963" name="Rectangle 2">
            <a:extLst>
              <a:ext uri="{FF2B5EF4-FFF2-40B4-BE49-F238E27FC236}">
                <a16:creationId xmlns:a16="http://schemas.microsoft.com/office/drawing/2014/main" id="{9395756B-6490-48D4-8FDD-08A34EC919BB}"/>
              </a:ext>
            </a:extLst>
          </p:cNvPr>
          <p:cNvSpPr>
            <a:spLocks noGrp="1" noRot="1" noChangeAspect="1" noChangeArrowheads="1" noTextEdit="1"/>
          </p:cNvSpPr>
          <p:nvPr>
            <p:ph type="sldImg"/>
          </p:nvPr>
        </p:nvSpPr>
        <p:spPr>
          <a:ln/>
        </p:spPr>
      </p:sp>
      <p:sp>
        <p:nvSpPr>
          <p:cNvPr id="168964" name="Rectangle 3">
            <a:extLst>
              <a:ext uri="{FF2B5EF4-FFF2-40B4-BE49-F238E27FC236}">
                <a16:creationId xmlns:a16="http://schemas.microsoft.com/office/drawing/2014/main" id="{9E209829-9222-4EFC-A7BC-61B07099F4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1B1FBD64-6AFD-4A92-8D29-9471EC30BC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A474A0C-CE2D-40A0-AB50-D5B5EDD5C229}"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4995" name="Rectangle 2">
            <a:extLst>
              <a:ext uri="{FF2B5EF4-FFF2-40B4-BE49-F238E27FC236}">
                <a16:creationId xmlns:a16="http://schemas.microsoft.com/office/drawing/2014/main" id="{F0AD12FD-30EF-4E1C-9A11-5E6F3E1926F4}"/>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17C7EF32-B9C3-4BA6-896E-E27458C7468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a:extLst>
              <a:ext uri="{FF2B5EF4-FFF2-40B4-BE49-F238E27FC236}">
                <a16:creationId xmlns:a16="http://schemas.microsoft.com/office/drawing/2014/main" id="{3036D6D1-BB98-4CD2-9335-04720B9AC6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90FD045-EB19-49BE-89ED-93BC8DB5B56C}"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430</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9987" name="Rectangle 2">
            <a:extLst>
              <a:ext uri="{FF2B5EF4-FFF2-40B4-BE49-F238E27FC236}">
                <a16:creationId xmlns:a16="http://schemas.microsoft.com/office/drawing/2014/main" id="{D325920A-F30B-4634-9B36-37196D38E939}"/>
              </a:ext>
            </a:extLst>
          </p:cNvPr>
          <p:cNvSpPr>
            <a:spLocks noGrp="1" noRot="1" noChangeAspect="1" noChangeArrowheads="1" noTextEdit="1"/>
          </p:cNvSpPr>
          <p:nvPr>
            <p:ph type="sldImg"/>
          </p:nvPr>
        </p:nvSpPr>
        <p:spPr>
          <a:ln/>
        </p:spPr>
      </p:sp>
      <p:sp>
        <p:nvSpPr>
          <p:cNvPr id="169988" name="Rectangle 3">
            <a:extLst>
              <a:ext uri="{FF2B5EF4-FFF2-40B4-BE49-F238E27FC236}">
                <a16:creationId xmlns:a16="http://schemas.microsoft.com/office/drawing/2014/main" id="{A3A3D827-01AB-4942-9A7D-1C44565BD96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148BC95C-B76A-4A64-BDA1-6447863ACB6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94F4B70-F763-46EA-A77E-B7D0775B0F76}"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431</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1011" name="Rectangle 2">
            <a:extLst>
              <a:ext uri="{FF2B5EF4-FFF2-40B4-BE49-F238E27FC236}">
                <a16:creationId xmlns:a16="http://schemas.microsoft.com/office/drawing/2014/main" id="{AFDC7723-50FC-40EB-8813-DAC0CD3FEE00}"/>
              </a:ext>
            </a:extLst>
          </p:cNvPr>
          <p:cNvSpPr>
            <a:spLocks noGrp="1" noRot="1" noChangeAspect="1" noChangeArrowheads="1" noTextEdit="1"/>
          </p:cNvSpPr>
          <p:nvPr>
            <p:ph type="sldImg"/>
          </p:nvPr>
        </p:nvSpPr>
        <p:spPr>
          <a:ln/>
        </p:spPr>
      </p:sp>
      <p:sp>
        <p:nvSpPr>
          <p:cNvPr id="171012" name="Rectangle 3">
            <a:extLst>
              <a:ext uri="{FF2B5EF4-FFF2-40B4-BE49-F238E27FC236}">
                <a16:creationId xmlns:a16="http://schemas.microsoft.com/office/drawing/2014/main" id="{F703CE49-C537-4F0C-84FE-C16ACD256C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a:extLst>
              <a:ext uri="{FF2B5EF4-FFF2-40B4-BE49-F238E27FC236}">
                <a16:creationId xmlns:a16="http://schemas.microsoft.com/office/drawing/2014/main" id="{62B11963-0CB5-469C-B8AB-B6A88EF4F2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856F68A-78D4-4074-8436-F76D35C47856}"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432</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2035" name="Rectangle 2">
            <a:extLst>
              <a:ext uri="{FF2B5EF4-FFF2-40B4-BE49-F238E27FC236}">
                <a16:creationId xmlns:a16="http://schemas.microsoft.com/office/drawing/2014/main" id="{5895A9AC-2A73-4366-A53D-05D46F075098}"/>
              </a:ext>
            </a:extLst>
          </p:cNvPr>
          <p:cNvSpPr>
            <a:spLocks noGrp="1" noRot="1" noChangeAspect="1" noChangeArrowheads="1" noTextEdit="1"/>
          </p:cNvSpPr>
          <p:nvPr>
            <p:ph type="sldImg"/>
          </p:nvPr>
        </p:nvSpPr>
        <p:spPr>
          <a:ln/>
        </p:spPr>
      </p:sp>
      <p:sp>
        <p:nvSpPr>
          <p:cNvPr id="172036" name="Rectangle 3">
            <a:extLst>
              <a:ext uri="{FF2B5EF4-FFF2-40B4-BE49-F238E27FC236}">
                <a16:creationId xmlns:a16="http://schemas.microsoft.com/office/drawing/2014/main" id="{4F277702-5F3D-46BA-A989-AB448A9608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F63FD86C-F971-43E9-B296-100C0A8B6A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649055D-FB7F-418C-9C2A-59BEA075DF87}"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433</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3059" name="Rectangle 2">
            <a:extLst>
              <a:ext uri="{FF2B5EF4-FFF2-40B4-BE49-F238E27FC236}">
                <a16:creationId xmlns:a16="http://schemas.microsoft.com/office/drawing/2014/main" id="{4D754A5F-0B65-4FF7-80BF-64C0026B9FE2}"/>
              </a:ext>
            </a:extLst>
          </p:cNvPr>
          <p:cNvSpPr>
            <a:spLocks noGrp="1" noRot="1" noChangeAspect="1" noChangeArrowheads="1" noTextEdit="1"/>
          </p:cNvSpPr>
          <p:nvPr>
            <p:ph type="sldImg"/>
          </p:nvPr>
        </p:nvSpPr>
        <p:spPr>
          <a:ln/>
        </p:spPr>
      </p:sp>
      <p:sp>
        <p:nvSpPr>
          <p:cNvPr id="173060" name="Rectangle 3">
            <a:extLst>
              <a:ext uri="{FF2B5EF4-FFF2-40B4-BE49-F238E27FC236}">
                <a16:creationId xmlns:a16="http://schemas.microsoft.com/office/drawing/2014/main" id="{84AA1E57-0F3D-4052-876B-AA711A9738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a:extLst>
              <a:ext uri="{FF2B5EF4-FFF2-40B4-BE49-F238E27FC236}">
                <a16:creationId xmlns:a16="http://schemas.microsoft.com/office/drawing/2014/main" id="{98B3616D-C88D-46E8-925A-F0F7F751D91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451D56C-C19D-4EAC-B9DE-89D0D64660EC}"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434</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083" name="Rectangle 2">
            <a:extLst>
              <a:ext uri="{FF2B5EF4-FFF2-40B4-BE49-F238E27FC236}">
                <a16:creationId xmlns:a16="http://schemas.microsoft.com/office/drawing/2014/main" id="{1FB547CE-0D54-4B8C-9D00-00066B7B880D}"/>
              </a:ext>
            </a:extLst>
          </p:cNvPr>
          <p:cNvSpPr>
            <a:spLocks noGrp="1" noRot="1" noChangeAspect="1" noChangeArrowheads="1" noTextEdit="1"/>
          </p:cNvSpPr>
          <p:nvPr>
            <p:ph type="sldImg"/>
          </p:nvPr>
        </p:nvSpPr>
        <p:spPr>
          <a:ln/>
        </p:spPr>
      </p:sp>
      <p:sp>
        <p:nvSpPr>
          <p:cNvPr id="174084" name="Rectangle 3">
            <a:extLst>
              <a:ext uri="{FF2B5EF4-FFF2-40B4-BE49-F238E27FC236}">
                <a16:creationId xmlns:a16="http://schemas.microsoft.com/office/drawing/2014/main" id="{C89E27D4-B67E-434C-BE9C-34C04E078A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E874E596-D332-4FF8-9561-47B551FDC7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538CCAC-81A3-42F7-AE43-3FE017220FFA}"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435</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5107" name="Rectangle 2">
            <a:extLst>
              <a:ext uri="{FF2B5EF4-FFF2-40B4-BE49-F238E27FC236}">
                <a16:creationId xmlns:a16="http://schemas.microsoft.com/office/drawing/2014/main" id="{88B92126-CB1A-46B2-8BCA-F85B931B6CA4}"/>
              </a:ext>
            </a:extLst>
          </p:cNvPr>
          <p:cNvSpPr>
            <a:spLocks noGrp="1" noRot="1" noChangeAspect="1" noChangeArrowheads="1" noTextEdit="1"/>
          </p:cNvSpPr>
          <p:nvPr>
            <p:ph type="sldImg"/>
          </p:nvPr>
        </p:nvSpPr>
        <p:spPr>
          <a:ln/>
        </p:spPr>
      </p:sp>
      <p:sp>
        <p:nvSpPr>
          <p:cNvPr id="175108" name="Rectangle 3">
            <a:extLst>
              <a:ext uri="{FF2B5EF4-FFF2-40B4-BE49-F238E27FC236}">
                <a16:creationId xmlns:a16="http://schemas.microsoft.com/office/drawing/2014/main" id="{964A2C6C-1EB9-4BED-98C4-16CCA7C470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a:extLst>
              <a:ext uri="{FF2B5EF4-FFF2-40B4-BE49-F238E27FC236}">
                <a16:creationId xmlns:a16="http://schemas.microsoft.com/office/drawing/2014/main" id="{475E3BB7-5A9B-40E9-9BB1-0F4C3435638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5928A0E-6A25-4F84-B0D3-870C0CA4BD84}"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436</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6131" name="Rectangle 2">
            <a:extLst>
              <a:ext uri="{FF2B5EF4-FFF2-40B4-BE49-F238E27FC236}">
                <a16:creationId xmlns:a16="http://schemas.microsoft.com/office/drawing/2014/main" id="{0C965F05-2637-4816-9ACA-5FFD8C155994}"/>
              </a:ext>
            </a:extLst>
          </p:cNvPr>
          <p:cNvSpPr>
            <a:spLocks noGrp="1" noRot="1" noChangeAspect="1" noChangeArrowheads="1" noTextEdit="1"/>
          </p:cNvSpPr>
          <p:nvPr>
            <p:ph type="sldImg"/>
          </p:nvPr>
        </p:nvSpPr>
        <p:spPr>
          <a:ln/>
        </p:spPr>
      </p:sp>
      <p:sp>
        <p:nvSpPr>
          <p:cNvPr id="176132" name="Rectangle 3">
            <a:extLst>
              <a:ext uri="{FF2B5EF4-FFF2-40B4-BE49-F238E27FC236}">
                <a16:creationId xmlns:a16="http://schemas.microsoft.com/office/drawing/2014/main" id="{A38DC1A4-65A7-46D5-820D-EEF2011804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9380B50C-CC61-4246-A7C3-958F27AB46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C842E3E-1E53-4CE6-9F7F-B5BFC7DEFC0C}"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437</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7155" name="Rectangle 2">
            <a:extLst>
              <a:ext uri="{FF2B5EF4-FFF2-40B4-BE49-F238E27FC236}">
                <a16:creationId xmlns:a16="http://schemas.microsoft.com/office/drawing/2014/main" id="{A22EB117-B3A5-49AC-BE42-2057C18551DF}"/>
              </a:ext>
            </a:extLst>
          </p:cNvPr>
          <p:cNvSpPr>
            <a:spLocks noGrp="1" noRot="1" noChangeAspect="1" noChangeArrowheads="1" noTextEdit="1"/>
          </p:cNvSpPr>
          <p:nvPr>
            <p:ph type="sldImg"/>
          </p:nvPr>
        </p:nvSpPr>
        <p:spPr>
          <a:ln/>
        </p:spPr>
      </p:sp>
      <p:sp>
        <p:nvSpPr>
          <p:cNvPr id="177156" name="Rectangle 3">
            <a:extLst>
              <a:ext uri="{FF2B5EF4-FFF2-40B4-BE49-F238E27FC236}">
                <a16:creationId xmlns:a16="http://schemas.microsoft.com/office/drawing/2014/main" id="{10C8E9AD-ADA3-4186-8403-A2D37A01C9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a:extLst>
              <a:ext uri="{FF2B5EF4-FFF2-40B4-BE49-F238E27FC236}">
                <a16:creationId xmlns:a16="http://schemas.microsoft.com/office/drawing/2014/main" id="{B48CE875-4EBB-4203-A251-088586C264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6B1C877-5CE3-4358-A240-36883D97A1A2}"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438</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179" name="Rectangle 2">
            <a:extLst>
              <a:ext uri="{FF2B5EF4-FFF2-40B4-BE49-F238E27FC236}">
                <a16:creationId xmlns:a16="http://schemas.microsoft.com/office/drawing/2014/main" id="{65E2D56E-0514-4D40-A95C-3BD4E3932BE5}"/>
              </a:ext>
            </a:extLst>
          </p:cNvPr>
          <p:cNvSpPr>
            <a:spLocks noGrp="1" noRot="1" noChangeAspect="1" noChangeArrowheads="1" noTextEdit="1"/>
          </p:cNvSpPr>
          <p:nvPr>
            <p:ph type="sldImg"/>
          </p:nvPr>
        </p:nvSpPr>
        <p:spPr>
          <a:ln/>
        </p:spPr>
      </p:sp>
      <p:sp>
        <p:nvSpPr>
          <p:cNvPr id="178180" name="Rectangle 3">
            <a:extLst>
              <a:ext uri="{FF2B5EF4-FFF2-40B4-BE49-F238E27FC236}">
                <a16:creationId xmlns:a16="http://schemas.microsoft.com/office/drawing/2014/main" id="{4E6AD940-E1AB-48E6-85F1-DBC2DD84CD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CEAE71FD-A3A9-4ACF-9088-F79228CFA6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CDDFED2-F250-4AE0-AEC4-7A463AD88EC6}"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439</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9203" name="Rectangle 2">
            <a:extLst>
              <a:ext uri="{FF2B5EF4-FFF2-40B4-BE49-F238E27FC236}">
                <a16:creationId xmlns:a16="http://schemas.microsoft.com/office/drawing/2014/main" id="{1EA30925-187D-4603-AD73-53DB6B722B39}"/>
              </a:ext>
            </a:extLst>
          </p:cNvPr>
          <p:cNvSpPr>
            <a:spLocks noGrp="1" noRot="1" noChangeAspect="1" noChangeArrowheads="1" noTextEdit="1"/>
          </p:cNvSpPr>
          <p:nvPr>
            <p:ph type="sldImg"/>
          </p:nvPr>
        </p:nvSpPr>
        <p:spPr>
          <a:ln/>
        </p:spPr>
      </p:sp>
      <p:sp>
        <p:nvSpPr>
          <p:cNvPr id="179204" name="Rectangle 3">
            <a:extLst>
              <a:ext uri="{FF2B5EF4-FFF2-40B4-BE49-F238E27FC236}">
                <a16:creationId xmlns:a16="http://schemas.microsoft.com/office/drawing/2014/main" id="{3F740C81-91C9-4CA1-97C5-2F11A24EF8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07F22047-0AF3-4BBB-A6B4-7339E2E3CC1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3015772-F779-4119-A531-D32DC2B652F1}"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43" name="Rectangle 2">
            <a:extLst>
              <a:ext uri="{FF2B5EF4-FFF2-40B4-BE49-F238E27FC236}">
                <a16:creationId xmlns:a16="http://schemas.microsoft.com/office/drawing/2014/main" id="{3EDBDFAA-6CFC-46A4-9E03-C3EDF1988D41}"/>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CD17A6D6-8D18-4F5C-A505-E600731973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a:extLst>
              <a:ext uri="{FF2B5EF4-FFF2-40B4-BE49-F238E27FC236}">
                <a16:creationId xmlns:a16="http://schemas.microsoft.com/office/drawing/2014/main" id="{40924914-ED56-4CE4-A058-67AD59248F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5E55BF3-9559-41FC-A7BF-0AB0E0360BDF}"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440</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0227" name="Rectangle 2">
            <a:extLst>
              <a:ext uri="{FF2B5EF4-FFF2-40B4-BE49-F238E27FC236}">
                <a16:creationId xmlns:a16="http://schemas.microsoft.com/office/drawing/2014/main" id="{098C641F-0C8D-4752-8F1F-6441A06F717E}"/>
              </a:ext>
            </a:extLst>
          </p:cNvPr>
          <p:cNvSpPr>
            <a:spLocks noGrp="1" noRot="1" noChangeAspect="1" noChangeArrowheads="1" noTextEdit="1"/>
          </p:cNvSpPr>
          <p:nvPr>
            <p:ph type="sldImg"/>
          </p:nvPr>
        </p:nvSpPr>
        <p:spPr>
          <a:ln/>
        </p:spPr>
      </p:sp>
      <p:sp>
        <p:nvSpPr>
          <p:cNvPr id="180228" name="Rectangle 3">
            <a:extLst>
              <a:ext uri="{FF2B5EF4-FFF2-40B4-BE49-F238E27FC236}">
                <a16:creationId xmlns:a16="http://schemas.microsoft.com/office/drawing/2014/main" id="{AE3E50F9-3E3A-40B1-AD91-4E7B1B1224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4CBBA47B-522B-40EE-A1BF-7489367FD3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889BF86-6587-4BCF-AA37-55E17A28706C}"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441</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1251" name="Rectangle 2">
            <a:extLst>
              <a:ext uri="{FF2B5EF4-FFF2-40B4-BE49-F238E27FC236}">
                <a16:creationId xmlns:a16="http://schemas.microsoft.com/office/drawing/2014/main" id="{DA40E408-C9F1-412C-AF7C-CFCD52F8DC16}"/>
              </a:ext>
            </a:extLst>
          </p:cNvPr>
          <p:cNvSpPr>
            <a:spLocks noGrp="1" noRot="1" noChangeAspect="1" noChangeArrowheads="1" noTextEdit="1"/>
          </p:cNvSpPr>
          <p:nvPr>
            <p:ph type="sldImg"/>
          </p:nvPr>
        </p:nvSpPr>
        <p:spPr>
          <a:ln/>
        </p:spPr>
      </p:sp>
      <p:sp>
        <p:nvSpPr>
          <p:cNvPr id="181252" name="Rectangle 3">
            <a:extLst>
              <a:ext uri="{FF2B5EF4-FFF2-40B4-BE49-F238E27FC236}">
                <a16:creationId xmlns:a16="http://schemas.microsoft.com/office/drawing/2014/main" id="{5090C976-5689-4B10-A113-18362673F7A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a:extLst>
              <a:ext uri="{FF2B5EF4-FFF2-40B4-BE49-F238E27FC236}">
                <a16:creationId xmlns:a16="http://schemas.microsoft.com/office/drawing/2014/main" id="{9BFC3E87-CAE4-4734-86C9-5B30C78BD8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A8252F5-68B6-4F25-AD7C-33DC4AEFE55D}"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442</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2275" name="Rectangle 2">
            <a:extLst>
              <a:ext uri="{FF2B5EF4-FFF2-40B4-BE49-F238E27FC236}">
                <a16:creationId xmlns:a16="http://schemas.microsoft.com/office/drawing/2014/main" id="{83C9220D-178F-4997-B565-51D7BC9BF69F}"/>
              </a:ext>
            </a:extLst>
          </p:cNvPr>
          <p:cNvSpPr>
            <a:spLocks noGrp="1" noRot="1" noChangeAspect="1" noChangeArrowheads="1" noTextEdit="1"/>
          </p:cNvSpPr>
          <p:nvPr>
            <p:ph type="sldImg"/>
          </p:nvPr>
        </p:nvSpPr>
        <p:spPr>
          <a:ln/>
        </p:spPr>
      </p:sp>
      <p:sp>
        <p:nvSpPr>
          <p:cNvPr id="182276" name="Rectangle 3">
            <a:extLst>
              <a:ext uri="{FF2B5EF4-FFF2-40B4-BE49-F238E27FC236}">
                <a16:creationId xmlns:a16="http://schemas.microsoft.com/office/drawing/2014/main" id="{1950C618-E8CA-43E7-8494-447A3C7C36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a:extLst>
              <a:ext uri="{FF2B5EF4-FFF2-40B4-BE49-F238E27FC236}">
                <a16:creationId xmlns:a16="http://schemas.microsoft.com/office/drawing/2014/main" id="{DC006BE9-E49D-4B0C-8F32-FDFEBAE852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FC700B8-8E20-4C98-8726-D0867C8238C0}"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443</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3299" name="Rectangle 2">
            <a:extLst>
              <a:ext uri="{FF2B5EF4-FFF2-40B4-BE49-F238E27FC236}">
                <a16:creationId xmlns:a16="http://schemas.microsoft.com/office/drawing/2014/main" id="{F110C2F9-D4AC-4D80-91BB-A4E403B77869}"/>
              </a:ext>
            </a:extLst>
          </p:cNvPr>
          <p:cNvSpPr>
            <a:spLocks noGrp="1" noRot="1" noChangeAspect="1" noChangeArrowheads="1" noTextEdit="1"/>
          </p:cNvSpPr>
          <p:nvPr>
            <p:ph type="sldImg"/>
          </p:nvPr>
        </p:nvSpPr>
        <p:spPr>
          <a:ln/>
        </p:spPr>
      </p:sp>
      <p:sp>
        <p:nvSpPr>
          <p:cNvPr id="183300" name="Rectangle 3">
            <a:extLst>
              <a:ext uri="{FF2B5EF4-FFF2-40B4-BE49-F238E27FC236}">
                <a16:creationId xmlns:a16="http://schemas.microsoft.com/office/drawing/2014/main" id="{D1C7D142-1244-443E-B3DA-3E3638BE821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77551A73-33C0-4945-AE0C-534998414F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DB5035C-9E45-46AC-8CF3-950F146962A3}"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444</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4323" name="Rectangle 2">
            <a:extLst>
              <a:ext uri="{FF2B5EF4-FFF2-40B4-BE49-F238E27FC236}">
                <a16:creationId xmlns:a16="http://schemas.microsoft.com/office/drawing/2014/main" id="{84D70067-1E2E-4BBF-8394-316E493F1E4F}"/>
              </a:ext>
            </a:extLst>
          </p:cNvPr>
          <p:cNvSpPr>
            <a:spLocks noGrp="1" noRot="1" noChangeAspect="1" noChangeArrowheads="1" noTextEdit="1"/>
          </p:cNvSpPr>
          <p:nvPr>
            <p:ph type="sldImg"/>
          </p:nvPr>
        </p:nvSpPr>
        <p:spPr>
          <a:ln/>
        </p:spPr>
      </p:sp>
      <p:sp>
        <p:nvSpPr>
          <p:cNvPr id="184324" name="Rectangle 3">
            <a:extLst>
              <a:ext uri="{FF2B5EF4-FFF2-40B4-BE49-F238E27FC236}">
                <a16:creationId xmlns:a16="http://schemas.microsoft.com/office/drawing/2014/main" id="{F19356B6-6928-457D-8210-791BC94F015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a:extLst>
              <a:ext uri="{FF2B5EF4-FFF2-40B4-BE49-F238E27FC236}">
                <a16:creationId xmlns:a16="http://schemas.microsoft.com/office/drawing/2014/main" id="{E4662226-3843-4212-A814-F9D3C34B760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4A20B83-48C6-4D05-A686-652446878BE5}"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445</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5347" name="Rectangle 2">
            <a:extLst>
              <a:ext uri="{FF2B5EF4-FFF2-40B4-BE49-F238E27FC236}">
                <a16:creationId xmlns:a16="http://schemas.microsoft.com/office/drawing/2014/main" id="{280B3D48-0A53-426E-A86C-572A48D1E6BB}"/>
              </a:ext>
            </a:extLst>
          </p:cNvPr>
          <p:cNvSpPr>
            <a:spLocks noGrp="1" noRot="1" noChangeAspect="1" noChangeArrowheads="1" noTextEdit="1"/>
          </p:cNvSpPr>
          <p:nvPr>
            <p:ph type="sldImg"/>
          </p:nvPr>
        </p:nvSpPr>
        <p:spPr>
          <a:ln/>
        </p:spPr>
      </p:sp>
      <p:sp>
        <p:nvSpPr>
          <p:cNvPr id="185348" name="Rectangle 3">
            <a:extLst>
              <a:ext uri="{FF2B5EF4-FFF2-40B4-BE49-F238E27FC236}">
                <a16:creationId xmlns:a16="http://schemas.microsoft.com/office/drawing/2014/main" id="{AB49284F-25B7-4231-8B5B-291B5465AB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D192ABF6-9926-41E5-A64F-D290A15A99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DB6A9BE-4823-4C24-A0CE-2FD67F80A3AD}"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446</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6371" name="Rectangle 2">
            <a:extLst>
              <a:ext uri="{FF2B5EF4-FFF2-40B4-BE49-F238E27FC236}">
                <a16:creationId xmlns:a16="http://schemas.microsoft.com/office/drawing/2014/main" id="{3899FE2E-D936-47EE-A9A6-14936E68144A}"/>
              </a:ext>
            </a:extLst>
          </p:cNvPr>
          <p:cNvSpPr>
            <a:spLocks noGrp="1" noRot="1" noChangeAspect="1" noChangeArrowheads="1" noTextEdit="1"/>
          </p:cNvSpPr>
          <p:nvPr>
            <p:ph type="sldImg"/>
          </p:nvPr>
        </p:nvSpPr>
        <p:spPr>
          <a:ln/>
        </p:spPr>
      </p:sp>
      <p:sp>
        <p:nvSpPr>
          <p:cNvPr id="186372" name="Rectangle 3">
            <a:extLst>
              <a:ext uri="{FF2B5EF4-FFF2-40B4-BE49-F238E27FC236}">
                <a16:creationId xmlns:a16="http://schemas.microsoft.com/office/drawing/2014/main" id="{848F01AC-C920-4F3B-8C9D-DD123F451D6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a:extLst>
              <a:ext uri="{FF2B5EF4-FFF2-40B4-BE49-F238E27FC236}">
                <a16:creationId xmlns:a16="http://schemas.microsoft.com/office/drawing/2014/main" id="{D6C76C92-599F-43EF-82FA-986787B1FC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5485192-95FD-4407-B3D4-E2F4E0F2D129}"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447</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7395" name="Rectangle 2">
            <a:extLst>
              <a:ext uri="{FF2B5EF4-FFF2-40B4-BE49-F238E27FC236}">
                <a16:creationId xmlns:a16="http://schemas.microsoft.com/office/drawing/2014/main" id="{E1F50CB9-E836-4AF7-A2BF-9A407F43659B}"/>
              </a:ext>
            </a:extLst>
          </p:cNvPr>
          <p:cNvSpPr>
            <a:spLocks noGrp="1" noRot="1" noChangeAspect="1" noChangeArrowheads="1" noTextEdit="1"/>
          </p:cNvSpPr>
          <p:nvPr>
            <p:ph type="sldImg"/>
          </p:nvPr>
        </p:nvSpPr>
        <p:spPr>
          <a:ln/>
        </p:spPr>
      </p:sp>
      <p:sp>
        <p:nvSpPr>
          <p:cNvPr id="187396" name="Rectangle 3">
            <a:extLst>
              <a:ext uri="{FF2B5EF4-FFF2-40B4-BE49-F238E27FC236}">
                <a16:creationId xmlns:a16="http://schemas.microsoft.com/office/drawing/2014/main" id="{1FD46929-663A-4008-A7B7-E1DDF88FF5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9B201967-CBF1-488E-82E7-EC95B105C4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BB98CB9-ABEA-44E0-9304-FD51E206518E}"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448</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8419" name="Rectangle 2">
            <a:extLst>
              <a:ext uri="{FF2B5EF4-FFF2-40B4-BE49-F238E27FC236}">
                <a16:creationId xmlns:a16="http://schemas.microsoft.com/office/drawing/2014/main" id="{6AE615A1-80E3-4752-9478-46D280E8481E}"/>
              </a:ext>
            </a:extLst>
          </p:cNvPr>
          <p:cNvSpPr>
            <a:spLocks noGrp="1" noRot="1" noChangeAspect="1" noChangeArrowheads="1" noTextEdit="1"/>
          </p:cNvSpPr>
          <p:nvPr>
            <p:ph type="sldImg"/>
          </p:nvPr>
        </p:nvSpPr>
        <p:spPr>
          <a:ln/>
        </p:spPr>
      </p:sp>
      <p:sp>
        <p:nvSpPr>
          <p:cNvPr id="188420" name="Rectangle 3">
            <a:extLst>
              <a:ext uri="{FF2B5EF4-FFF2-40B4-BE49-F238E27FC236}">
                <a16:creationId xmlns:a16="http://schemas.microsoft.com/office/drawing/2014/main" id="{07C3B7EC-F06B-440D-9F34-754325A3CF3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a:extLst>
              <a:ext uri="{FF2B5EF4-FFF2-40B4-BE49-F238E27FC236}">
                <a16:creationId xmlns:a16="http://schemas.microsoft.com/office/drawing/2014/main" id="{62B0930C-150A-4C04-9812-E0D4E4512F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F173201-FD9F-459D-8CC0-657776B31154}"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449</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9443" name="Rectangle 2">
            <a:extLst>
              <a:ext uri="{FF2B5EF4-FFF2-40B4-BE49-F238E27FC236}">
                <a16:creationId xmlns:a16="http://schemas.microsoft.com/office/drawing/2014/main" id="{8309928A-1158-41AA-8826-337671F25BAD}"/>
              </a:ext>
            </a:extLst>
          </p:cNvPr>
          <p:cNvSpPr>
            <a:spLocks noGrp="1" noRot="1" noChangeAspect="1" noChangeArrowheads="1" noTextEdit="1"/>
          </p:cNvSpPr>
          <p:nvPr>
            <p:ph type="sldImg"/>
          </p:nvPr>
        </p:nvSpPr>
        <p:spPr>
          <a:ln/>
        </p:spPr>
      </p:sp>
      <p:sp>
        <p:nvSpPr>
          <p:cNvPr id="189444" name="Rectangle 3">
            <a:extLst>
              <a:ext uri="{FF2B5EF4-FFF2-40B4-BE49-F238E27FC236}">
                <a16:creationId xmlns:a16="http://schemas.microsoft.com/office/drawing/2014/main" id="{BBD49F85-31E8-4A3C-BBB6-F2AB2DED6C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7A54FCCE-24BA-404D-AA44-6261C1C6CF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E711BBA-C95D-452E-9BD2-F684190DA1C5}"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0115" name="Rectangle 2">
            <a:extLst>
              <a:ext uri="{FF2B5EF4-FFF2-40B4-BE49-F238E27FC236}">
                <a16:creationId xmlns:a16="http://schemas.microsoft.com/office/drawing/2014/main" id="{7A8AD849-7185-442B-954A-DA89C8C5CF67}"/>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BEACD31F-2C69-4675-AA26-5874D45F86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8918DD21-B5B7-4FD9-9898-269D62E968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F9FB5F5-2281-4F08-8821-7AFE91F0C917}"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450</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0467" name="Rectangle 2">
            <a:extLst>
              <a:ext uri="{FF2B5EF4-FFF2-40B4-BE49-F238E27FC236}">
                <a16:creationId xmlns:a16="http://schemas.microsoft.com/office/drawing/2014/main" id="{26936866-CF10-4FE7-95B2-0CE714D905FB}"/>
              </a:ext>
            </a:extLst>
          </p:cNvPr>
          <p:cNvSpPr>
            <a:spLocks noGrp="1" noRot="1" noChangeAspect="1" noChangeArrowheads="1" noTextEdit="1"/>
          </p:cNvSpPr>
          <p:nvPr>
            <p:ph type="sldImg"/>
          </p:nvPr>
        </p:nvSpPr>
        <p:spPr>
          <a:ln/>
        </p:spPr>
      </p:sp>
      <p:sp>
        <p:nvSpPr>
          <p:cNvPr id="190468" name="Rectangle 3">
            <a:extLst>
              <a:ext uri="{FF2B5EF4-FFF2-40B4-BE49-F238E27FC236}">
                <a16:creationId xmlns:a16="http://schemas.microsoft.com/office/drawing/2014/main" id="{8BC04C98-8306-4F1B-99B4-B9395231F32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a:extLst>
              <a:ext uri="{FF2B5EF4-FFF2-40B4-BE49-F238E27FC236}">
                <a16:creationId xmlns:a16="http://schemas.microsoft.com/office/drawing/2014/main" id="{C2BC3E4C-EE24-4297-8AFD-718CBB426D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827FB6B-E0FF-44F1-8244-7E14F4D42112}"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451</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1491" name="Rectangle 2">
            <a:extLst>
              <a:ext uri="{FF2B5EF4-FFF2-40B4-BE49-F238E27FC236}">
                <a16:creationId xmlns:a16="http://schemas.microsoft.com/office/drawing/2014/main" id="{C90966B4-566A-4FA4-9A02-8B40070921A9}"/>
              </a:ext>
            </a:extLst>
          </p:cNvPr>
          <p:cNvSpPr>
            <a:spLocks noGrp="1" noRot="1" noChangeAspect="1" noChangeArrowheads="1" noTextEdit="1"/>
          </p:cNvSpPr>
          <p:nvPr>
            <p:ph type="sldImg"/>
          </p:nvPr>
        </p:nvSpPr>
        <p:spPr>
          <a:ln/>
        </p:spPr>
      </p:sp>
      <p:sp>
        <p:nvSpPr>
          <p:cNvPr id="191492" name="Rectangle 3">
            <a:extLst>
              <a:ext uri="{FF2B5EF4-FFF2-40B4-BE49-F238E27FC236}">
                <a16:creationId xmlns:a16="http://schemas.microsoft.com/office/drawing/2014/main" id="{6DF5CEB4-580E-4151-B120-703B29C5B13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B501A952-9815-4FD9-B11B-F20982023C3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562186A-91D0-4876-8101-318CBAF51E57}"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452</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2515" name="Rectangle 2">
            <a:extLst>
              <a:ext uri="{FF2B5EF4-FFF2-40B4-BE49-F238E27FC236}">
                <a16:creationId xmlns:a16="http://schemas.microsoft.com/office/drawing/2014/main" id="{46544295-0371-4F3D-8EFB-AAAE19FA5A65}"/>
              </a:ext>
            </a:extLst>
          </p:cNvPr>
          <p:cNvSpPr>
            <a:spLocks noGrp="1" noRot="1" noChangeAspect="1" noChangeArrowheads="1" noTextEdit="1"/>
          </p:cNvSpPr>
          <p:nvPr>
            <p:ph type="sldImg"/>
          </p:nvPr>
        </p:nvSpPr>
        <p:spPr>
          <a:ln/>
        </p:spPr>
      </p:sp>
      <p:sp>
        <p:nvSpPr>
          <p:cNvPr id="192516" name="Rectangle 3">
            <a:extLst>
              <a:ext uri="{FF2B5EF4-FFF2-40B4-BE49-F238E27FC236}">
                <a16:creationId xmlns:a16="http://schemas.microsoft.com/office/drawing/2014/main" id="{4AFBF3F4-4BA2-41BD-8AC7-5C2DCCE3CB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a:extLst>
              <a:ext uri="{FF2B5EF4-FFF2-40B4-BE49-F238E27FC236}">
                <a16:creationId xmlns:a16="http://schemas.microsoft.com/office/drawing/2014/main" id="{5CEC0624-F755-43DE-B5AC-E4A38C9354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C38162A-6EC0-4B21-B61D-50C61198160F}"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453</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3539" name="Rectangle 2">
            <a:extLst>
              <a:ext uri="{FF2B5EF4-FFF2-40B4-BE49-F238E27FC236}">
                <a16:creationId xmlns:a16="http://schemas.microsoft.com/office/drawing/2014/main" id="{BBA1B828-118E-4A7F-BD1D-8400AB52959C}"/>
              </a:ext>
            </a:extLst>
          </p:cNvPr>
          <p:cNvSpPr>
            <a:spLocks noGrp="1" noRot="1" noChangeAspect="1" noChangeArrowheads="1" noTextEdit="1"/>
          </p:cNvSpPr>
          <p:nvPr>
            <p:ph type="sldImg"/>
          </p:nvPr>
        </p:nvSpPr>
        <p:spPr>
          <a:ln/>
        </p:spPr>
      </p:sp>
      <p:sp>
        <p:nvSpPr>
          <p:cNvPr id="193540" name="Rectangle 3">
            <a:extLst>
              <a:ext uri="{FF2B5EF4-FFF2-40B4-BE49-F238E27FC236}">
                <a16:creationId xmlns:a16="http://schemas.microsoft.com/office/drawing/2014/main" id="{054C0F5E-2E1F-4DE4-A580-401F03B7E3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0E569265-9F3E-4144-A1C6-48E563E3F8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9191820-53BD-4F82-B110-C40E63FCE8A2}"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454</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4563" name="Rectangle 2">
            <a:extLst>
              <a:ext uri="{FF2B5EF4-FFF2-40B4-BE49-F238E27FC236}">
                <a16:creationId xmlns:a16="http://schemas.microsoft.com/office/drawing/2014/main" id="{B0C0874D-2C72-4FC4-BA75-586C214BA1CC}"/>
              </a:ext>
            </a:extLst>
          </p:cNvPr>
          <p:cNvSpPr>
            <a:spLocks noGrp="1" noRot="1" noChangeAspect="1" noChangeArrowheads="1" noTextEdit="1"/>
          </p:cNvSpPr>
          <p:nvPr>
            <p:ph type="sldImg"/>
          </p:nvPr>
        </p:nvSpPr>
        <p:spPr>
          <a:ln/>
        </p:spPr>
      </p:sp>
      <p:sp>
        <p:nvSpPr>
          <p:cNvPr id="194564" name="Rectangle 3">
            <a:extLst>
              <a:ext uri="{FF2B5EF4-FFF2-40B4-BE49-F238E27FC236}">
                <a16:creationId xmlns:a16="http://schemas.microsoft.com/office/drawing/2014/main" id="{3F106BA2-A42B-406B-8F43-CE352FD785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a:extLst>
              <a:ext uri="{FF2B5EF4-FFF2-40B4-BE49-F238E27FC236}">
                <a16:creationId xmlns:a16="http://schemas.microsoft.com/office/drawing/2014/main" id="{7B337C32-F4CD-4E2E-8AD9-880B8C206E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A6BBD-989E-47D5-9454-1E6D27C2AF39}"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455</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5587" name="Rectangle 2">
            <a:extLst>
              <a:ext uri="{FF2B5EF4-FFF2-40B4-BE49-F238E27FC236}">
                <a16:creationId xmlns:a16="http://schemas.microsoft.com/office/drawing/2014/main" id="{ECABCF59-51EF-4E73-B38E-A77BB7A238A1}"/>
              </a:ext>
            </a:extLst>
          </p:cNvPr>
          <p:cNvSpPr>
            <a:spLocks noGrp="1" noRot="1" noChangeAspect="1" noChangeArrowheads="1" noTextEdit="1"/>
          </p:cNvSpPr>
          <p:nvPr>
            <p:ph type="sldImg"/>
          </p:nvPr>
        </p:nvSpPr>
        <p:spPr>
          <a:ln/>
        </p:spPr>
      </p:sp>
      <p:sp>
        <p:nvSpPr>
          <p:cNvPr id="195588" name="Rectangle 3">
            <a:extLst>
              <a:ext uri="{FF2B5EF4-FFF2-40B4-BE49-F238E27FC236}">
                <a16:creationId xmlns:a16="http://schemas.microsoft.com/office/drawing/2014/main" id="{9BDCA490-FC5B-4B57-8E4D-EACB633882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72A953D3-76CE-4DB1-941F-A62C43E9C8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09AD8E3-0D92-4475-98DB-52954DAE10C8}"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456</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6611" name="Rectangle 2">
            <a:extLst>
              <a:ext uri="{FF2B5EF4-FFF2-40B4-BE49-F238E27FC236}">
                <a16:creationId xmlns:a16="http://schemas.microsoft.com/office/drawing/2014/main" id="{D8614A43-317A-4069-BD00-E3AD8C378C7C}"/>
              </a:ext>
            </a:extLst>
          </p:cNvPr>
          <p:cNvSpPr>
            <a:spLocks noGrp="1" noRot="1" noChangeAspect="1" noChangeArrowheads="1" noTextEdit="1"/>
          </p:cNvSpPr>
          <p:nvPr>
            <p:ph type="sldImg"/>
          </p:nvPr>
        </p:nvSpPr>
        <p:spPr>
          <a:ln/>
        </p:spPr>
      </p:sp>
      <p:sp>
        <p:nvSpPr>
          <p:cNvPr id="196612" name="Rectangle 3">
            <a:extLst>
              <a:ext uri="{FF2B5EF4-FFF2-40B4-BE49-F238E27FC236}">
                <a16:creationId xmlns:a16="http://schemas.microsoft.com/office/drawing/2014/main" id="{0D030659-6E70-4ED2-890E-69F9BF7E9C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a:extLst>
              <a:ext uri="{FF2B5EF4-FFF2-40B4-BE49-F238E27FC236}">
                <a16:creationId xmlns:a16="http://schemas.microsoft.com/office/drawing/2014/main" id="{4443BF10-651A-49B5-BACF-EA118249388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236B582-956E-4F4D-BE06-CE3AA44FA105}"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457</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7635" name="Rectangle 2">
            <a:extLst>
              <a:ext uri="{FF2B5EF4-FFF2-40B4-BE49-F238E27FC236}">
                <a16:creationId xmlns:a16="http://schemas.microsoft.com/office/drawing/2014/main" id="{44B7E23B-AC24-4879-9B6A-83446EACC9DA}"/>
              </a:ext>
            </a:extLst>
          </p:cNvPr>
          <p:cNvSpPr>
            <a:spLocks noGrp="1" noRot="1" noChangeAspect="1" noChangeArrowheads="1" noTextEdit="1"/>
          </p:cNvSpPr>
          <p:nvPr>
            <p:ph type="sldImg"/>
          </p:nvPr>
        </p:nvSpPr>
        <p:spPr>
          <a:ln/>
        </p:spPr>
      </p:sp>
      <p:sp>
        <p:nvSpPr>
          <p:cNvPr id="197636" name="Rectangle 3">
            <a:extLst>
              <a:ext uri="{FF2B5EF4-FFF2-40B4-BE49-F238E27FC236}">
                <a16:creationId xmlns:a16="http://schemas.microsoft.com/office/drawing/2014/main" id="{CCA9A6B7-CE0B-470C-A952-967D540DFC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84530B22-CEC1-4EF2-BACA-8AB9342BDC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5852E82-6ACB-46C1-BF55-29A90C750DE4}"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458</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8659" name="Rectangle 2">
            <a:extLst>
              <a:ext uri="{FF2B5EF4-FFF2-40B4-BE49-F238E27FC236}">
                <a16:creationId xmlns:a16="http://schemas.microsoft.com/office/drawing/2014/main" id="{4C75FCA3-AAEF-4D1C-A77B-AB5CB5C5095E}"/>
              </a:ext>
            </a:extLst>
          </p:cNvPr>
          <p:cNvSpPr>
            <a:spLocks noGrp="1" noRot="1" noChangeAspect="1" noChangeArrowheads="1" noTextEdit="1"/>
          </p:cNvSpPr>
          <p:nvPr>
            <p:ph type="sldImg"/>
          </p:nvPr>
        </p:nvSpPr>
        <p:spPr>
          <a:ln/>
        </p:spPr>
      </p:sp>
      <p:sp>
        <p:nvSpPr>
          <p:cNvPr id="198660" name="Rectangle 3">
            <a:extLst>
              <a:ext uri="{FF2B5EF4-FFF2-40B4-BE49-F238E27FC236}">
                <a16:creationId xmlns:a16="http://schemas.microsoft.com/office/drawing/2014/main" id="{E194E59F-69BD-4D7C-BA26-2BFAF5CD3A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a:extLst>
              <a:ext uri="{FF2B5EF4-FFF2-40B4-BE49-F238E27FC236}">
                <a16:creationId xmlns:a16="http://schemas.microsoft.com/office/drawing/2014/main" id="{6B2D6F82-D8BA-46A7-82AF-0B499F7A4A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EE11857-A6CD-4D9E-A609-8612BDCA39B0}"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459</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9683" name="Rectangle 2">
            <a:extLst>
              <a:ext uri="{FF2B5EF4-FFF2-40B4-BE49-F238E27FC236}">
                <a16:creationId xmlns:a16="http://schemas.microsoft.com/office/drawing/2014/main" id="{C97884AF-4FA0-44B0-AE63-B02A4151C1A6}"/>
              </a:ext>
            </a:extLst>
          </p:cNvPr>
          <p:cNvSpPr>
            <a:spLocks noGrp="1" noRot="1" noChangeAspect="1" noChangeArrowheads="1" noTextEdit="1"/>
          </p:cNvSpPr>
          <p:nvPr>
            <p:ph type="sldImg"/>
          </p:nvPr>
        </p:nvSpPr>
        <p:spPr>
          <a:ln/>
        </p:spPr>
      </p:sp>
      <p:sp>
        <p:nvSpPr>
          <p:cNvPr id="199684" name="Rectangle 3">
            <a:extLst>
              <a:ext uri="{FF2B5EF4-FFF2-40B4-BE49-F238E27FC236}">
                <a16:creationId xmlns:a16="http://schemas.microsoft.com/office/drawing/2014/main" id="{1B4666B7-971C-43B9-ADA5-5D7D76A1C9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5EB4924C-1952-49F0-BA84-20E15B6937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450AF9C-E042-4EB3-9B43-FCBDAB5CD6E8}"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2163" name="Rectangle 2">
            <a:extLst>
              <a:ext uri="{FF2B5EF4-FFF2-40B4-BE49-F238E27FC236}">
                <a16:creationId xmlns:a16="http://schemas.microsoft.com/office/drawing/2014/main" id="{275C0356-10AD-412E-9BE8-8B0A52F90B83}"/>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EC9D8D06-DF56-4F5D-9A04-8296554051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B6542DDC-93FA-4963-A257-5C953EB2BA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DAA2A25-7300-408E-9098-003AD62AECE5}"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460</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0707" name="Rectangle 2">
            <a:extLst>
              <a:ext uri="{FF2B5EF4-FFF2-40B4-BE49-F238E27FC236}">
                <a16:creationId xmlns:a16="http://schemas.microsoft.com/office/drawing/2014/main" id="{449F6C0A-696C-4DA6-B83C-270408913111}"/>
              </a:ext>
            </a:extLst>
          </p:cNvPr>
          <p:cNvSpPr>
            <a:spLocks noGrp="1" noRot="1" noChangeAspect="1" noChangeArrowheads="1" noTextEdit="1"/>
          </p:cNvSpPr>
          <p:nvPr>
            <p:ph type="sldImg"/>
          </p:nvPr>
        </p:nvSpPr>
        <p:spPr>
          <a:ln/>
        </p:spPr>
      </p:sp>
      <p:sp>
        <p:nvSpPr>
          <p:cNvPr id="200708" name="Rectangle 3">
            <a:extLst>
              <a:ext uri="{FF2B5EF4-FFF2-40B4-BE49-F238E27FC236}">
                <a16:creationId xmlns:a16="http://schemas.microsoft.com/office/drawing/2014/main" id="{F97006B1-2ECB-41DD-AE19-EDF2695030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a:extLst>
              <a:ext uri="{FF2B5EF4-FFF2-40B4-BE49-F238E27FC236}">
                <a16:creationId xmlns:a16="http://schemas.microsoft.com/office/drawing/2014/main" id="{8409E6B1-02B5-44A2-96DC-C858F861A2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AC8BD6D-608D-4E2A-ADFC-1E036FC12AF5}"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461</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1731" name="Rectangle 2">
            <a:extLst>
              <a:ext uri="{FF2B5EF4-FFF2-40B4-BE49-F238E27FC236}">
                <a16:creationId xmlns:a16="http://schemas.microsoft.com/office/drawing/2014/main" id="{62361459-1E89-480D-8D67-B3B4ABA48C40}"/>
              </a:ext>
            </a:extLst>
          </p:cNvPr>
          <p:cNvSpPr>
            <a:spLocks noGrp="1" noRot="1" noChangeAspect="1" noChangeArrowheads="1" noTextEdit="1"/>
          </p:cNvSpPr>
          <p:nvPr>
            <p:ph type="sldImg"/>
          </p:nvPr>
        </p:nvSpPr>
        <p:spPr>
          <a:ln/>
        </p:spPr>
      </p:sp>
      <p:sp>
        <p:nvSpPr>
          <p:cNvPr id="201732" name="Rectangle 3">
            <a:extLst>
              <a:ext uri="{FF2B5EF4-FFF2-40B4-BE49-F238E27FC236}">
                <a16:creationId xmlns:a16="http://schemas.microsoft.com/office/drawing/2014/main" id="{FBBE9A25-9763-47D0-8FFF-5EEA57794EB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327C46AB-13C0-45EB-AA16-4CFD8D7E3C7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9F2D0D4-826E-4313-BB16-4D596B667CAB}"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462</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2755" name="Rectangle 2">
            <a:extLst>
              <a:ext uri="{FF2B5EF4-FFF2-40B4-BE49-F238E27FC236}">
                <a16:creationId xmlns:a16="http://schemas.microsoft.com/office/drawing/2014/main" id="{0708141C-C5ED-43B1-B2CC-C3F33638FAFE}"/>
              </a:ext>
            </a:extLst>
          </p:cNvPr>
          <p:cNvSpPr>
            <a:spLocks noGrp="1" noRot="1" noChangeAspect="1" noChangeArrowheads="1" noTextEdit="1"/>
          </p:cNvSpPr>
          <p:nvPr>
            <p:ph type="sldImg"/>
          </p:nvPr>
        </p:nvSpPr>
        <p:spPr>
          <a:ln/>
        </p:spPr>
      </p:sp>
      <p:sp>
        <p:nvSpPr>
          <p:cNvPr id="202756" name="Rectangle 3">
            <a:extLst>
              <a:ext uri="{FF2B5EF4-FFF2-40B4-BE49-F238E27FC236}">
                <a16:creationId xmlns:a16="http://schemas.microsoft.com/office/drawing/2014/main" id="{2565D990-F57A-4624-9CD2-6E319B0B06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a:extLst>
              <a:ext uri="{FF2B5EF4-FFF2-40B4-BE49-F238E27FC236}">
                <a16:creationId xmlns:a16="http://schemas.microsoft.com/office/drawing/2014/main" id="{F28AC0E2-7284-4AAD-8694-CAF08D1311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36AE3BE-1A83-4205-8C11-342487A1FDD2}"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463</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3779" name="Rectangle 2">
            <a:extLst>
              <a:ext uri="{FF2B5EF4-FFF2-40B4-BE49-F238E27FC236}">
                <a16:creationId xmlns:a16="http://schemas.microsoft.com/office/drawing/2014/main" id="{8D9B4337-12FD-4ACD-9570-FEDF77C0278A}"/>
              </a:ext>
            </a:extLst>
          </p:cNvPr>
          <p:cNvSpPr>
            <a:spLocks noGrp="1" noRot="1" noChangeAspect="1" noChangeArrowheads="1" noTextEdit="1"/>
          </p:cNvSpPr>
          <p:nvPr>
            <p:ph type="sldImg"/>
          </p:nvPr>
        </p:nvSpPr>
        <p:spPr>
          <a:ln/>
        </p:spPr>
      </p:sp>
      <p:sp>
        <p:nvSpPr>
          <p:cNvPr id="203780" name="Rectangle 3">
            <a:extLst>
              <a:ext uri="{FF2B5EF4-FFF2-40B4-BE49-F238E27FC236}">
                <a16:creationId xmlns:a16="http://schemas.microsoft.com/office/drawing/2014/main" id="{5C68E87A-D919-4F4D-87A7-73E41B2C00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832DF238-1DED-40BB-B6B4-56CFFC3750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38EB9D-DCB7-4639-835B-5C45DFCBB895}"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464</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4803" name="Rectangle 2">
            <a:extLst>
              <a:ext uri="{FF2B5EF4-FFF2-40B4-BE49-F238E27FC236}">
                <a16:creationId xmlns:a16="http://schemas.microsoft.com/office/drawing/2014/main" id="{5C36F8E6-2C25-4452-B69B-809A8FEBE920}"/>
              </a:ext>
            </a:extLst>
          </p:cNvPr>
          <p:cNvSpPr>
            <a:spLocks noGrp="1" noRot="1" noChangeAspect="1" noChangeArrowheads="1" noTextEdit="1"/>
          </p:cNvSpPr>
          <p:nvPr>
            <p:ph type="sldImg"/>
          </p:nvPr>
        </p:nvSpPr>
        <p:spPr>
          <a:ln/>
        </p:spPr>
      </p:sp>
      <p:sp>
        <p:nvSpPr>
          <p:cNvPr id="204804" name="Rectangle 3">
            <a:extLst>
              <a:ext uri="{FF2B5EF4-FFF2-40B4-BE49-F238E27FC236}">
                <a16:creationId xmlns:a16="http://schemas.microsoft.com/office/drawing/2014/main" id="{B1A8AB27-9658-465E-A130-0F06993451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a:extLst>
              <a:ext uri="{FF2B5EF4-FFF2-40B4-BE49-F238E27FC236}">
                <a16:creationId xmlns:a16="http://schemas.microsoft.com/office/drawing/2014/main" id="{8D4385A0-C4F4-4FAA-8226-47C6D2439F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3FBC902-57BA-4CFF-985F-E00E93384A01}"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465</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5827" name="Rectangle 2">
            <a:extLst>
              <a:ext uri="{FF2B5EF4-FFF2-40B4-BE49-F238E27FC236}">
                <a16:creationId xmlns:a16="http://schemas.microsoft.com/office/drawing/2014/main" id="{5D680393-DC8D-4F8E-8B78-83BC051FC9CB}"/>
              </a:ext>
            </a:extLst>
          </p:cNvPr>
          <p:cNvSpPr>
            <a:spLocks noGrp="1" noRot="1" noChangeAspect="1" noChangeArrowheads="1" noTextEdit="1"/>
          </p:cNvSpPr>
          <p:nvPr>
            <p:ph type="sldImg"/>
          </p:nvPr>
        </p:nvSpPr>
        <p:spPr>
          <a:ln/>
        </p:spPr>
      </p:sp>
      <p:sp>
        <p:nvSpPr>
          <p:cNvPr id="205828" name="Rectangle 3">
            <a:extLst>
              <a:ext uri="{FF2B5EF4-FFF2-40B4-BE49-F238E27FC236}">
                <a16:creationId xmlns:a16="http://schemas.microsoft.com/office/drawing/2014/main" id="{1F6C5276-2C5E-4263-B895-D13AE605ED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26D6C56E-B54A-41C9-8930-B0F24C78998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C8A10C1-8654-4DCA-8C2A-296572543389}"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466</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6851" name="Rectangle 2">
            <a:extLst>
              <a:ext uri="{FF2B5EF4-FFF2-40B4-BE49-F238E27FC236}">
                <a16:creationId xmlns:a16="http://schemas.microsoft.com/office/drawing/2014/main" id="{E94B3A4E-BCC5-4043-83FC-32474D0BA213}"/>
              </a:ext>
            </a:extLst>
          </p:cNvPr>
          <p:cNvSpPr>
            <a:spLocks noGrp="1" noRot="1" noChangeAspect="1" noChangeArrowheads="1" noTextEdit="1"/>
          </p:cNvSpPr>
          <p:nvPr>
            <p:ph type="sldImg"/>
          </p:nvPr>
        </p:nvSpPr>
        <p:spPr>
          <a:ln/>
        </p:spPr>
      </p:sp>
      <p:sp>
        <p:nvSpPr>
          <p:cNvPr id="206852" name="Rectangle 3">
            <a:extLst>
              <a:ext uri="{FF2B5EF4-FFF2-40B4-BE49-F238E27FC236}">
                <a16:creationId xmlns:a16="http://schemas.microsoft.com/office/drawing/2014/main" id="{2C5B90C3-DC72-47E6-8901-37CE7B80CF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a:extLst>
              <a:ext uri="{FF2B5EF4-FFF2-40B4-BE49-F238E27FC236}">
                <a16:creationId xmlns:a16="http://schemas.microsoft.com/office/drawing/2014/main" id="{A0C355CE-715D-480A-8F36-3E68D351EBE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80D15CC-1191-4600-8F2E-EFB235D27D06}"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467</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7875" name="Rectangle 2">
            <a:extLst>
              <a:ext uri="{FF2B5EF4-FFF2-40B4-BE49-F238E27FC236}">
                <a16:creationId xmlns:a16="http://schemas.microsoft.com/office/drawing/2014/main" id="{F180A0CE-FA64-4C71-8F75-EDE38698D4DD}"/>
              </a:ext>
            </a:extLst>
          </p:cNvPr>
          <p:cNvSpPr>
            <a:spLocks noGrp="1" noRot="1" noChangeAspect="1" noChangeArrowheads="1" noTextEdit="1"/>
          </p:cNvSpPr>
          <p:nvPr>
            <p:ph type="sldImg"/>
          </p:nvPr>
        </p:nvSpPr>
        <p:spPr>
          <a:ln/>
        </p:spPr>
      </p:sp>
      <p:sp>
        <p:nvSpPr>
          <p:cNvPr id="207876" name="Rectangle 3">
            <a:extLst>
              <a:ext uri="{FF2B5EF4-FFF2-40B4-BE49-F238E27FC236}">
                <a16:creationId xmlns:a16="http://schemas.microsoft.com/office/drawing/2014/main" id="{0CFC3CEE-5CE4-4CC4-B732-0022F3B688A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3F940D4B-E663-4111-A548-582510484B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6BB1858-9B8F-416B-958C-14A74EDB0B66}"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468</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8899" name="Rectangle 2">
            <a:extLst>
              <a:ext uri="{FF2B5EF4-FFF2-40B4-BE49-F238E27FC236}">
                <a16:creationId xmlns:a16="http://schemas.microsoft.com/office/drawing/2014/main" id="{60044FEE-3BE8-4E93-8211-E117517D820B}"/>
              </a:ext>
            </a:extLst>
          </p:cNvPr>
          <p:cNvSpPr>
            <a:spLocks noGrp="1" noRot="1" noChangeAspect="1" noChangeArrowheads="1" noTextEdit="1"/>
          </p:cNvSpPr>
          <p:nvPr>
            <p:ph type="sldImg"/>
          </p:nvPr>
        </p:nvSpPr>
        <p:spPr>
          <a:ln/>
        </p:spPr>
      </p:sp>
      <p:sp>
        <p:nvSpPr>
          <p:cNvPr id="208900" name="Rectangle 3">
            <a:extLst>
              <a:ext uri="{FF2B5EF4-FFF2-40B4-BE49-F238E27FC236}">
                <a16:creationId xmlns:a16="http://schemas.microsoft.com/office/drawing/2014/main" id="{EE3D2A52-65BA-4E22-BCFD-9A6B5FDC13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a:extLst>
              <a:ext uri="{FF2B5EF4-FFF2-40B4-BE49-F238E27FC236}">
                <a16:creationId xmlns:a16="http://schemas.microsoft.com/office/drawing/2014/main" id="{705F577C-B012-46D6-A832-025774A086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A2E4141-4ECD-4160-9630-288519476F79}"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470</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9923" name="Rectangle 2">
            <a:extLst>
              <a:ext uri="{FF2B5EF4-FFF2-40B4-BE49-F238E27FC236}">
                <a16:creationId xmlns:a16="http://schemas.microsoft.com/office/drawing/2014/main" id="{9853AA55-3971-47CF-8693-3B93DB8080A9}"/>
              </a:ext>
            </a:extLst>
          </p:cNvPr>
          <p:cNvSpPr>
            <a:spLocks noGrp="1" noRot="1" noChangeAspect="1" noChangeArrowheads="1" noTextEdit="1"/>
          </p:cNvSpPr>
          <p:nvPr>
            <p:ph type="sldImg"/>
          </p:nvPr>
        </p:nvSpPr>
        <p:spPr>
          <a:ln/>
        </p:spPr>
      </p:sp>
      <p:sp>
        <p:nvSpPr>
          <p:cNvPr id="209924" name="Rectangle 3">
            <a:extLst>
              <a:ext uri="{FF2B5EF4-FFF2-40B4-BE49-F238E27FC236}">
                <a16:creationId xmlns:a16="http://schemas.microsoft.com/office/drawing/2014/main" id="{3DF5106B-CB98-43D5-AAE9-E77D674EA4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4BAB9AF0-F608-4C21-B712-2E3CAE5348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F374872-4AE2-4BDC-B0D3-C7532BCE88E5}"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15" name="Rectangle 2">
            <a:extLst>
              <a:ext uri="{FF2B5EF4-FFF2-40B4-BE49-F238E27FC236}">
                <a16:creationId xmlns:a16="http://schemas.microsoft.com/office/drawing/2014/main" id="{09F9835B-A0F3-4D5B-ABC8-E0579FFCE57A}"/>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69680893-D0BA-47A9-A363-F396A3A311F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4F887D95-0B02-4E6B-AA18-FD5863D468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6498E5C-7D58-4683-92B4-00B98786A739}"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11" name="Rectangle 2">
            <a:extLst>
              <a:ext uri="{FF2B5EF4-FFF2-40B4-BE49-F238E27FC236}">
                <a16:creationId xmlns:a16="http://schemas.microsoft.com/office/drawing/2014/main" id="{0E0EECC8-EEF3-4B78-B450-CCE0E9151350}"/>
              </a:ext>
            </a:extLst>
          </p:cNvPr>
          <p:cNvSpPr>
            <a:spLocks noGrp="1" noRot="1" noChangeAspect="1" noChangeArrowheads="1" noTextEdit="1"/>
          </p:cNvSpPr>
          <p:nvPr>
            <p:ph type="sldImg"/>
          </p:nvPr>
        </p:nvSpPr>
        <p:spPr>
          <a:ln/>
        </p:spPr>
      </p:sp>
      <p:sp>
        <p:nvSpPr>
          <p:cNvPr id="94212" name="Rectangle 3">
            <a:extLst>
              <a:ext uri="{FF2B5EF4-FFF2-40B4-BE49-F238E27FC236}">
                <a16:creationId xmlns:a16="http://schemas.microsoft.com/office/drawing/2014/main" id="{FD86A7D9-B39A-45A1-A016-AFEB780CC4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D66CCEAA-D67C-4D2E-A366-9D4B42044B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7A07450-E646-436D-8C51-D94615EA348B}"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471</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0947" name="Rectangle 2">
            <a:extLst>
              <a:ext uri="{FF2B5EF4-FFF2-40B4-BE49-F238E27FC236}">
                <a16:creationId xmlns:a16="http://schemas.microsoft.com/office/drawing/2014/main" id="{522565CB-61CE-427D-A907-A1C342353EF3}"/>
              </a:ext>
            </a:extLst>
          </p:cNvPr>
          <p:cNvSpPr>
            <a:spLocks noGrp="1" noRot="1" noChangeAspect="1" noChangeArrowheads="1" noTextEdit="1"/>
          </p:cNvSpPr>
          <p:nvPr>
            <p:ph type="sldImg"/>
          </p:nvPr>
        </p:nvSpPr>
        <p:spPr>
          <a:ln/>
        </p:spPr>
      </p:sp>
      <p:sp>
        <p:nvSpPr>
          <p:cNvPr id="210948" name="Rectangle 3">
            <a:extLst>
              <a:ext uri="{FF2B5EF4-FFF2-40B4-BE49-F238E27FC236}">
                <a16:creationId xmlns:a16="http://schemas.microsoft.com/office/drawing/2014/main" id="{3E6B3BD9-7BF7-45A1-85EA-CFACB67017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a:extLst>
              <a:ext uri="{FF2B5EF4-FFF2-40B4-BE49-F238E27FC236}">
                <a16:creationId xmlns:a16="http://schemas.microsoft.com/office/drawing/2014/main" id="{AF8B51B9-7C2E-485D-ACD8-FC53CE8C9D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237A50E-7407-4983-AAE9-084F826ECFA2}"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473</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1971" name="Rectangle 2">
            <a:extLst>
              <a:ext uri="{FF2B5EF4-FFF2-40B4-BE49-F238E27FC236}">
                <a16:creationId xmlns:a16="http://schemas.microsoft.com/office/drawing/2014/main" id="{9A74B27D-52B3-4785-B82E-3E40E293FCD5}"/>
              </a:ext>
            </a:extLst>
          </p:cNvPr>
          <p:cNvSpPr>
            <a:spLocks noGrp="1" noRot="1" noChangeAspect="1" noChangeArrowheads="1" noTextEdit="1"/>
          </p:cNvSpPr>
          <p:nvPr>
            <p:ph type="sldImg"/>
          </p:nvPr>
        </p:nvSpPr>
        <p:spPr>
          <a:ln/>
        </p:spPr>
      </p:sp>
      <p:sp>
        <p:nvSpPr>
          <p:cNvPr id="211972" name="Rectangle 3">
            <a:extLst>
              <a:ext uri="{FF2B5EF4-FFF2-40B4-BE49-F238E27FC236}">
                <a16:creationId xmlns:a16="http://schemas.microsoft.com/office/drawing/2014/main" id="{E5E029CC-EC9C-4E6A-A8D9-F51CD488BC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9F215664-C76C-403A-A667-A064CB0DF7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B76DC4B-CA46-4E4C-94C7-824E7530E139}"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475</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2995" name="Rectangle 2">
            <a:extLst>
              <a:ext uri="{FF2B5EF4-FFF2-40B4-BE49-F238E27FC236}">
                <a16:creationId xmlns:a16="http://schemas.microsoft.com/office/drawing/2014/main" id="{00775C52-FE6E-4504-A785-EAD326E4E6E7}"/>
              </a:ext>
            </a:extLst>
          </p:cNvPr>
          <p:cNvSpPr>
            <a:spLocks noGrp="1" noRot="1" noChangeAspect="1" noChangeArrowheads="1" noTextEdit="1"/>
          </p:cNvSpPr>
          <p:nvPr>
            <p:ph type="sldImg"/>
          </p:nvPr>
        </p:nvSpPr>
        <p:spPr>
          <a:ln/>
        </p:spPr>
      </p:sp>
      <p:sp>
        <p:nvSpPr>
          <p:cNvPr id="212996" name="Rectangle 3">
            <a:extLst>
              <a:ext uri="{FF2B5EF4-FFF2-40B4-BE49-F238E27FC236}">
                <a16:creationId xmlns:a16="http://schemas.microsoft.com/office/drawing/2014/main" id="{095055BE-4735-487C-8E54-3E118CDFD3F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4018" name="Rectangle 1">
            <a:extLst>
              <a:ext uri="{FF2B5EF4-FFF2-40B4-BE49-F238E27FC236}">
                <a16:creationId xmlns:a16="http://schemas.microsoft.com/office/drawing/2014/main" id="{877690F8-2D73-4E4B-AB82-24E63D091F33}"/>
              </a:ext>
            </a:extLst>
          </p:cNvPr>
          <p:cNvSpPr>
            <a:spLocks noGrp="1" noRot="1" noChangeAspect="1" noChangeArrowheads="1" noTextEdit="1"/>
          </p:cNvSpPr>
          <p:nvPr>
            <p:ph type="sldImg"/>
          </p:nvPr>
        </p:nvSpPr>
        <p:spPr>
          <a:ln/>
        </p:spPr>
      </p:sp>
      <p:sp>
        <p:nvSpPr>
          <p:cNvPr id="214019" name="Rectangle 2">
            <a:extLst>
              <a:ext uri="{FF2B5EF4-FFF2-40B4-BE49-F238E27FC236}">
                <a16:creationId xmlns:a16="http://schemas.microsoft.com/office/drawing/2014/main" id="{C6D045C0-57E4-4085-A5CB-74E42D6286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zh-CN"/>
          </a:p>
        </p:txBody>
      </p:sp>
    </p:spTree>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A38571ED-4857-4D0A-9D9E-35592AA2BF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25E7B7B-E0A6-4F9E-AA1A-2ED299A34534}"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478</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043" name="Rectangle 2">
            <a:extLst>
              <a:ext uri="{FF2B5EF4-FFF2-40B4-BE49-F238E27FC236}">
                <a16:creationId xmlns:a16="http://schemas.microsoft.com/office/drawing/2014/main" id="{D89C6D1D-249A-4208-A226-32383B429CEF}"/>
              </a:ext>
            </a:extLst>
          </p:cNvPr>
          <p:cNvSpPr>
            <a:spLocks noGrp="1" noRot="1" noChangeAspect="1" noChangeArrowheads="1" noTextEdit="1"/>
          </p:cNvSpPr>
          <p:nvPr>
            <p:ph type="sldImg"/>
          </p:nvPr>
        </p:nvSpPr>
        <p:spPr>
          <a:ln/>
        </p:spPr>
      </p:sp>
      <p:sp>
        <p:nvSpPr>
          <p:cNvPr id="215044" name="Rectangle 3">
            <a:extLst>
              <a:ext uri="{FF2B5EF4-FFF2-40B4-BE49-F238E27FC236}">
                <a16:creationId xmlns:a16="http://schemas.microsoft.com/office/drawing/2014/main" id="{FDAD5058-F184-4D4E-BF17-3AF1F5BD7AA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a:extLst>
              <a:ext uri="{FF2B5EF4-FFF2-40B4-BE49-F238E27FC236}">
                <a16:creationId xmlns:a16="http://schemas.microsoft.com/office/drawing/2014/main" id="{B1F2E10D-15D0-4DB1-9656-7FCC9B59FF0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20D090B-31AF-42A8-A21E-7DA36EB77659}"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479</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6067" name="Rectangle 2">
            <a:extLst>
              <a:ext uri="{FF2B5EF4-FFF2-40B4-BE49-F238E27FC236}">
                <a16:creationId xmlns:a16="http://schemas.microsoft.com/office/drawing/2014/main" id="{0736A861-050C-4C78-8167-0077B4D159B0}"/>
              </a:ext>
            </a:extLst>
          </p:cNvPr>
          <p:cNvSpPr>
            <a:spLocks noGrp="1" noRot="1" noChangeAspect="1" noChangeArrowheads="1" noTextEdit="1"/>
          </p:cNvSpPr>
          <p:nvPr>
            <p:ph type="sldImg"/>
          </p:nvPr>
        </p:nvSpPr>
        <p:spPr>
          <a:ln/>
        </p:spPr>
      </p:sp>
      <p:sp>
        <p:nvSpPr>
          <p:cNvPr id="216068" name="Rectangle 3">
            <a:extLst>
              <a:ext uri="{FF2B5EF4-FFF2-40B4-BE49-F238E27FC236}">
                <a16:creationId xmlns:a16="http://schemas.microsoft.com/office/drawing/2014/main" id="{808E30CE-412E-44B8-803D-2F2E28930D3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Slide Image Placeholder 1">
            <a:extLst>
              <a:ext uri="{FF2B5EF4-FFF2-40B4-BE49-F238E27FC236}">
                <a16:creationId xmlns:a16="http://schemas.microsoft.com/office/drawing/2014/main" id="{C5C59C6D-99BA-400C-8D8B-105252F6FD7E}"/>
              </a:ext>
            </a:extLst>
          </p:cNvPr>
          <p:cNvSpPr>
            <a:spLocks noGrp="1" noRot="1" noChangeAspect="1" noTextEdit="1"/>
          </p:cNvSpPr>
          <p:nvPr>
            <p:ph type="sldImg"/>
          </p:nvPr>
        </p:nvSpPr>
        <p:spPr>
          <a:ln/>
        </p:spPr>
      </p:sp>
      <p:sp>
        <p:nvSpPr>
          <p:cNvPr id="217091" name="Notes Placeholder 2">
            <a:extLst>
              <a:ext uri="{FF2B5EF4-FFF2-40B4-BE49-F238E27FC236}">
                <a16:creationId xmlns:a16="http://schemas.microsoft.com/office/drawing/2014/main" id="{C11D2C03-D830-4327-949E-89FFC413EB9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a:extLst>
              <a:ext uri="{FF2B5EF4-FFF2-40B4-BE49-F238E27FC236}">
                <a16:creationId xmlns:a16="http://schemas.microsoft.com/office/drawing/2014/main" id="{0F532E3D-4B5C-46B8-9E78-CBCF90751C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C15217F-F2ED-4A34-A93D-7B3B68C97976}"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482</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8115" name="Rectangle 2">
            <a:extLst>
              <a:ext uri="{FF2B5EF4-FFF2-40B4-BE49-F238E27FC236}">
                <a16:creationId xmlns:a16="http://schemas.microsoft.com/office/drawing/2014/main" id="{BBC98FC4-1C61-45A9-86CC-051C1AA4770C}"/>
              </a:ext>
            </a:extLst>
          </p:cNvPr>
          <p:cNvSpPr>
            <a:spLocks noGrp="1" noRot="1" noChangeAspect="1" noChangeArrowheads="1" noTextEdit="1"/>
          </p:cNvSpPr>
          <p:nvPr>
            <p:ph type="sldImg"/>
          </p:nvPr>
        </p:nvSpPr>
        <p:spPr>
          <a:ln/>
        </p:spPr>
      </p:sp>
      <p:sp>
        <p:nvSpPr>
          <p:cNvPr id="218116" name="Rectangle 3">
            <a:extLst>
              <a:ext uri="{FF2B5EF4-FFF2-40B4-BE49-F238E27FC236}">
                <a16:creationId xmlns:a16="http://schemas.microsoft.com/office/drawing/2014/main" id="{B4404F8B-81BD-478D-8EC6-0068885872E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3D0A0090-E662-411B-BDEC-D5F38D70659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5A5AE81-B470-43ED-9735-8F97F8CE8819}"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484</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9139" name="Rectangle 2">
            <a:extLst>
              <a:ext uri="{FF2B5EF4-FFF2-40B4-BE49-F238E27FC236}">
                <a16:creationId xmlns:a16="http://schemas.microsoft.com/office/drawing/2014/main" id="{4EE0C0D8-A6E5-4E8D-B289-B28C8B1185B2}"/>
              </a:ext>
            </a:extLst>
          </p:cNvPr>
          <p:cNvSpPr>
            <a:spLocks noGrp="1" noRot="1" noChangeAspect="1" noChangeArrowheads="1" noTextEdit="1"/>
          </p:cNvSpPr>
          <p:nvPr>
            <p:ph type="sldImg"/>
          </p:nvPr>
        </p:nvSpPr>
        <p:spPr>
          <a:ln/>
        </p:spPr>
      </p:sp>
      <p:sp>
        <p:nvSpPr>
          <p:cNvPr id="219140" name="Rectangle 3">
            <a:extLst>
              <a:ext uri="{FF2B5EF4-FFF2-40B4-BE49-F238E27FC236}">
                <a16:creationId xmlns:a16="http://schemas.microsoft.com/office/drawing/2014/main" id="{37D80947-2110-48E5-A9FA-2C02286F75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a:extLst>
              <a:ext uri="{FF2B5EF4-FFF2-40B4-BE49-F238E27FC236}">
                <a16:creationId xmlns:a16="http://schemas.microsoft.com/office/drawing/2014/main" id="{D5FA370A-5EE8-4880-A5C8-33F2048CD98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DFAA2CF-C2EF-44BA-9671-753C9E58618A}"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498</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0163" name="Rectangle 2">
            <a:extLst>
              <a:ext uri="{FF2B5EF4-FFF2-40B4-BE49-F238E27FC236}">
                <a16:creationId xmlns:a16="http://schemas.microsoft.com/office/drawing/2014/main" id="{A1D6C7C9-7414-4E98-B311-6E50D914DC92}"/>
              </a:ext>
            </a:extLst>
          </p:cNvPr>
          <p:cNvSpPr>
            <a:spLocks noGrp="1" noRot="1" noChangeAspect="1" noChangeArrowheads="1" noTextEdit="1"/>
          </p:cNvSpPr>
          <p:nvPr>
            <p:ph type="sldImg"/>
          </p:nvPr>
        </p:nvSpPr>
        <p:spPr>
          <a:ln/>
        </p:spPr>
      </p:sp>
      <p:sp>
        <p:nvSpPr>
          <p:cNvPr id="220164" name="Rectangle 3">
            <a:extLst>
              <a:ext uri="{FF2B5EF4-FFF2-40B4-BE49-F238E27FC236}">
                <a16:creationId xmlns:a16="http://schemas.microsoft.com/office/drawing/2014/main" id="{2375B82F-422A-4CE4-BD1B-87BEA279D5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7B7EEB54-8526-47CE-9D82-0D3F25A8DE2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4AE89B7-CE02-4CFE-9648-3D81CF3F041F}"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59" name="Rectangle 2">
            <a:extLst>
              <a:ext uri="{FF2B5EF4-FFF2-40B4-BE49-F238E27FC236}">
                <a16:creationId xmlns:a16="http://schemas.microsoft.com/office/drawing/2014/main" id="{FAB281AA-2297-4751-9B44-827600DE0C6A}"/>
              </a:ext>
            </a:extLst>
          </p:cNvPr>
          <p:cNvSpPr>
            <a:spLocks noGrp="1" noRot="1" noChangeAspect="1" noChangeArrowheads="1" noTextEdit="1"/>
          </p:cNvSpPr>
          <p:nvPr>
            <p:ph type="sldImg"/>
          </p:nvPr>
        </p:nvSpPr>
        <p:spPr>
          <a:ln/>
        </p:spPr>
      </p:sp>
      <p:sp>
        <p:nvSpPr>
          <p:cNvPr id="96260" name="Rectangle 3">
            <a:extLst>
              <a:ext uri="{FF2B5EF4-FFF2-40B4-BE49-F238E27FC236}">
                <a16:creationId xmlns:a16="http://schemas.microsoft.com/office/drawing/2014/main" id="{21BC0D85-85F3-4A31-B07C-C4239F3612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B19ED755-1974-4CDA-9596-E8E787F3D8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B2C049C-CC7F-4F45-A6B9-77DA0BC0A6DD}"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499</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1187" name="Rectangle 2">
            <a:extLst>
              <a:ext uri="{FF2B5EF4-FFF2-40B4-BE49-F238E27FC236}">
                <a16:creationId xmlns:a16="http://schemas.microsoft.com/office/drawing/2014/main" id="{F93F84DC-3B10-4A96-8223-E66239168146}"/>
              </a:ext>
            </a:extLst>
          </p:cNvPr>
          <p:cNvSpPr>
            <a:spLocks noGrp="1" noRot="1" noChangeAspect="1" noChangeArrowheads="1" noTextEdit="1"/>
          </p:cNvSpPr>
          <p:nvPr>
            <p:ph type="sldImg"/>
          </p:nvPr>
        </p:nvSpPr>
        <p:spPr>
          <a:ln/>
        </p:spPr>
      </p:sp>
      <p:sp>
        <p:nvSpPr>
          <p:cNvPr id="221188" name="Rectangle 3">
            <a:extLst>
              <a:ext uri="{FF2B5EF4-FFF2-40B4-BE49-F238E27FC236}">
                <a16:creationId xmlns:a16="http://schemas.microsoft.com/office/drawing/2014/main" id="{6768339D-2BEE-48DD-A022-F87E7416F9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a:extLst>
              <a:ext uri="{FF2B5EF4-FFF2-40B4-BE49-F238E27FC236}">
                <a16:creationId xmlns:a16="http://schemas.microsoft.com/office/drawing/2014/main" id="{626AADAE-DA13-44A6-A755-0D0C538132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69E05CF-B4D6-4C24-A06C-2DC050BA0994}"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500</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2211" name="Rectangle 2">
            <a:extLst>
              <a:ext uri="{FF2B5EF4-FFF2-40B4-BE49-F238E27FC236}">
                <a16:creationId xmlns:a16="http://schemas.microsoft.com/office/drawing/2014/main" id="{79316E0C-615C-4948-9E08-C4113908F7D3}"/>
              </a:ext>
            </a:extLst>
          </p:cNvPr>
          <p:cNvSpPr>
            <a:spLocks noGrp="1" noRot="1" noChangeAspect="1" noChangeArrowheads="1" noTextEdit="1"/>
          </p:cNvSpPr>
          <p:nvPr>
            <p:ph type="sldImg"/>
          </p:nvPr>
        </p:nvSpPr>
        <p:spPr>
          <a:ln/>
        </p:spPr>
      </p:sp>
      <p:sp>
        <p:nvSpPr>
          <p:cNvPr id="222212" name="Rectangle 3">
            <a:extLst>
              <a:ext uri="{FF2B5EF4-FFF2-40B4-BE49-F238E27FC236}">
                <a16:creationId xmlns:a16="http://schemas.microsoft.com/office/drawing/2014/main" id="{720817CD-3518-4980-8F2B-EE1F43AC999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F214D809-7FE7-4725-918C-8062EB1744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DFC84D6-D265-4897-9A70-3ADEC94D7BD4}"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501</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3235" name="Rectangle 2">
            <a:extLst>
              <a:ext uri="{FF2B5EF4-FFF2-40B4-BE49-F238E27FC236}">
                <a16:creationId xmlns:a16="http://schemas.microsoft.com/office/drawing/2014/main" id="{F0EBE48D-43FD-4DD4-9898-2975865A6483}"/>
              </a:ext>
            </a:extLst>
          </p:cNvPr>
          <p:cNvSpPr>
            <a:spLocks noGrp="1" noRot="1" noChangeAspect="1" noChangeArrowheads="1" noTextEdit="1"/>
          </p:cNvSpPr>
          <p:nvPr>
            <p:ph type="sldImg"/>
          </p:nvPr>
        </p:nvSpPr>
        <p:spPr>
          <a:ln/>
        </p:spPr>
      </p:sp>
      <p:sp>
        <p:nvSpPr>
          <p:cNvPr id="223236" name="Rectangle 3">
            <a:extLst>
              <a:ext uri="{FF2B5EF4-FFF2-40B4-BE49-F238E27FC236}">
                <a16:creationId xmlns:a16="http://schemas.microsoft.com/office/drawing/2014/main" id="{9F64F3B9-7FF6-4350-BBCC-3673C84A374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a:extLst>
              <a:ext uri="{FF2B5EF4-FFF2-40B4-BE49-F238E27FC236}">
                <a16:creationId xmlns:a16="http://schemas.microsoft.com/office/drawing/2014/main" id="{D6A10EA7-2F5C-4473-B73E-00A5DED320F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9CB8F8D-4330-4885-AC21-B52227695A4A}"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502</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4259" name="Rectangle 2">
            <a:extLst>
              <a:ext uri="{FF2B5EF4-FFF2-40B4-BE49-F238E27FC236}">
                <a16:creationId xmlns:a16="http://schemas.microsoft.com/office/drawing/2014/main" id="{C1A6BAF5-9D5F-454C-9E0B-5666DA6E9B00}"/>
              </a:ext>
            </a:extLst>
          </p:cNvPr>
          <p:cNvSpPr>
            <a:spLocks noGrp="1" noRot="1" noChangeAspect="1" noChangeArrowheads="1" noTextEdit="1"/>
          </p:cNvSpPr>
          <p:nvPr>
            <p:ph type="sldImg"/>
          </p:nvPr>
        </p:nvSpPr>
        <p:spPr>
          <a:ln/>
        </p:spPr>
      </p:sp>
      <p:sp>
        <p:nvSpPr>
          <p:cNvPr id="224260" name="Rectangle 3">
            <a:extLst>
              <a:ext uri="{FF2B5EF4-FFF2-40B4-BE49-F238E27FC236}">
                <a16:creationId xmlns:a16="http://schemas.microsoft.com/office/drawing/2014/main" id="{BF8370F3-DC54-43B4-8818-213B1D53F7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493A9677-62A2-4D13-8606-08C59185CC2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fld id="{B41127A9-DCC1-48AF-B7D9-73C5E09061FD}" type="slidenum">
              <a:rPr lang="en-US" altLang="zh-CN" sz="1200"/>
              <a:pPr eaLnBrk="1" hangingPunct="1"/>
              <a:t>503</a:t>
            </a:fld>
            <a:endParaRPr lang="en-US" altLang="zh-CN" sz="1200"/>
          </a:p>
        </p:txBody>
      </p:sp>
      <p:sp>
        <p:nvSpPr>
          <p:cNvPr id="34819" name="Rectangle 2">
            <a:extLst>
              <a:ext uri="{FF2B5EF4-FFF2-40B4-BE49-F238E27FC236}">
                <a16:creationId xmlns:a16="http://schemas.microsoft.com/office/drawing/2014/main" id="{9807B982-63EC-46C7-8297-77B3E7E1651A}"/>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76AC0BF0-A65E-4026-B1AE-C322239C0A2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A70A676E-0648-4EE1-978C-4CD8504CC1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fld id="{9C893632-D945-4EAB-96F3-3CBE9C4407BC}" type="slidenum">
              <a:rPr lang="en-US" altLang="zh-CN" sz="1200"/>
              <a:pPr eaLnBrk="1" hangingPunct="1"/>
              <a:t>504</a:t>
            </a:fld>
            <a:endParaRPr lang="en-US" altLang="zh-CN" sz="1200"/>
          </a:p>
        </p:txBody>
      </p:sp>
      <p:sp>
        <p:nvSpPr>
          <p:cNvPr id="35843" name="Rectangle 2">
            <a:extLst>
              <a:ext uri="{FF2B5EF4-FFF2-40B4-BE49-F238E27FC236}">
                <a16:creationId xmlns:a16="http://schemas.microsoft.com/office/drawing/2014/main" id="{C3979C09-6FB2-43DC-9CEB-CD3DB41718A0}"/>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C0E54976-4BE3-4E29-A026-4E7064E91F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B9E2AC15-B953-47EE-A22D-779B8A894B5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fld id="{5F6D9CCE-6B84-4649-923E-B533514248C0}" type="slidenum">
              <a:rPr lang="en-US" altLang="zh-CN" sz="1200"/>
              <a:pPr eaLnBrk="1" hangingPunct="1"/>
              <a:t>505</a:t>
            </a:fld>
            <a:endParaRPr lang="en-US" altLang="zh-CN" sz="1200"/>
          </a:p>
        </p:txBody>
      </p:sp>
      <p:sp>
        <p:nvSpPr>
          <p:cNvPr id="36867" name="Rectangle 2">
            <a:extLst>
              <a:ext uri="{FF2B5EF4-FFF2-40B4-BE49-F238E27FC236}">
                <a16:creationId xmlns:a16="http://schemas.microsoft.com/office/drawing/2014/main" id="{9B3DB205-8E22-4F07-A5B5-F666B1E2328E}"/>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E4B3A3CE-9E9D-4623-8D8B-B9D3771587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AFD04BDD-1B89-442F-84C2-E223E0C1AA1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fld id="{0A7FAD4F-BF9A-4F2A-913C-FC85875AB584}" type="slidenum">
              <a:rPr lang="en-US" altLang="zh-CN" sz="1200"/>
              <a:pPr eaLnBrk="1" hangingPunct="1"/>
              <a:t>506</a:t>
            </a:fld>
            <a:endParaRPr lang="en-US" altLang="zh-CN" sz="1200"/>
          </a:p>
        </p:txBody>
      </p:sp>
      <p:sp>
        <p:nvSpPr>
          <p:cNvPr id="37891" name="Rectangle 2">
            <a:extLst>
              <a:ext uri="{FF2B5EF4-FFF2-40B4-BE49-F238E27FC236}">
                <a16:creationId xmlns:a16="http://schemas.microsoft.com/office/drawing/2014/main" id="{51190417-1289-4E11-A4C9-931A045C760D}"/>
              </a:ext>
            </a:extLst>
          </p:cNvPr>
          <p:cNvSpPr>
            <a:spLocks noGrp="1" noRot="1" noChangeAspect="1" noChangeArrowheads="1" noTextEdit="1"/>
          </p:cNvSpPr>
          <p:nvPr>
            <p:ph type="sldImg"/>
          </p:nvPr>
        </p:nvSpPr>
        <p:spPr>
          <a:ln/>
        </p:spPr>
      </p:sp>
      <p:sp>
        <p:nvSpPr>
          <p:cNvPr id="37892" name="Rectangle 3">
            <a:extLst>
              <a:ext uri="{FF2B5EF4-FFF2-40B4-BE49-F238E27FC236}">
                <a16:creationId xmlns:a16="http://schemas.microsoft.com/office/drawing/2014/main" id="{839194DC-6BED-46A8-A61C-3D8C78FD2F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A7302838-3666-4BDE-983F-0480842CCF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fld id="{8B90C929-C4BD-4FC4-BA13-BE3232B3578B}" type="slidenum">
              <a:rPr lang="en-US" altLang="zh-CN" sz="1200"/>
              <a:pPr eaLnBrk="1" hangingPunct="1"/>
              <a:t>507</a:t>
            </a:fld>
            <a:endParaRPr lang="en-US" altLang="zh-CN" sz="1200"/>
          </a:p>
        </p:txBody>
      </p:sp>
      <p:sp>
        <p:nvSpPr>
          <p:cNvPr id="38915" name="Rectangle 2">
            <a:extLst>
              <a:ext uri="{FF2B5EF4-FFF2-40B4-BE49-F238E27FC236}">
                <a16:creationId xmlns:a16="http://schemas.microsoft.com/office/drawing/2014/main" id="{D29F363B-E2B1-4495-9937-E6614B37C297}"/>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5A13179B-C9A9-4B7F-9BB9-271FF19FFD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A5A1F03E-DCAC-450A-8835-5E5B7CB13F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fld id="{502B0404-15FF-4AB2-9644-0DA4687439F2}" type="slidenum">
              <a:rPr lang="en-US" altLang="zh-CN" sz="1200"/>
              <a:pPr eaLnBrk="1" hangingPunct="1"/>
              <a:t>508</a:t>
            </a:fld>
            <a:endParaRPr lang="en-US" altLang="zh-CN" sz="1200"/>
          </a:p>
        </p:txBody>
      </p:sp>
      <p:sp>
        <p:nvSpPr>
          <p:cNvPr id="39939" name="Rectangle 2">
            <a:extLst>
              <a:ext uri="{FF2B5EF4-FFF2-40B4-BE49-F238E27FC236}">
                <a16:creationId xmlns:a16="http://schemas.microsoft.com/office/drawing/2014/main" id="{21344CD5-9091-4D8F-B9E0-82A32E22C581}"/>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CC7130EA-87BE-41EC-B15C-387306401E4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555B59A1-45C2-446C-B9AC-3FCCE9D560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7DABD4E-A694-4DB8-AB12-ADE01E1AACDE}"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9331" name="Rectangle 2">
            <a:extLst>
              <a:ext uri="{FF2B5EF4-FFF2-40B4-BE49-F238E27FC236}">
                <a16:creationId xmlns:a16="http://schemas.microsoft.com/office/drawing/2014/main" id="{F5B42F54-257E-4A1E-B8AC-8C738E3D7729}"/>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6EE92E8C-5C10-4D8E-B49C-150F21F1E0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9576EAA2-8282-4302-9A48-2426E6A98CE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fld id="{37C7A804-BE67-4285-B49F-34D35A071296}" type="slidenum">
              <a:rPr lang="en-US" altLang="zh-CN" sz="1200"/>
              <a:pPr eaLnBrk="1" hangingPunct="1"/>
              <a:t>509</a:t>
            </a:fld>
            <a:endParaRPr lang="en-US" altLang="zh-CN" sz="1200"/>
          </a:p>
        </p:txBody>
      </p:sp>
      <p:sp>
        <p:nvSpPr>
          <p:cNvPr id="40963" name="Rectangle 2">
            <a:extLst>
              <a:ext uri="{FF2B5EF4-FFF2-40B4-BE49-F238E27FC236}">
                <a16:creationId xmlns:a16="http://schemas.microsoft.com/office/drawing/2014/main" id="{EC6A965E-1B00-4C70-B0ED-5AB37F74236E}"/>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15C0C216-5121-43F3-9D87-312304856D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32DC48BA-4CBA-4AD6-8149-10ED15030E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fld id="{BDE56967-DA2B-45D4-99EE-11A4C0920B98}" type="slidenum">
              <a:rPr lang="en-US" altLang="zh-CN" sz="1200"/>
              <a:pPr eaLnBrk="1" hangingPunct="1"/>
              <a:t>510</a:t>
            </a:fld>
            <a:endParaRPr lang="en-US" altLang="zh-CN" sz="1200"/>
          </a:p>
        </p:txBody>
      </p:sp>
      <p:sp>
        <p:nvSpPr>
          <p:cNvPr id="41987" name="Rectangle 2">
            <a:extLst>
              <a:ext uri="{FF2B5EF4-FFF2-40B4-BE49-F238E27FC236}">
                <a16:creationId xmlns:a16="http://schemas.microsoft.com/office/drawing/2014/main" id="{EE4514DF-BE74-4BD7-9331-CF49DB03FE9C}"/>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0F521AD4-7AD6-4F92-BB4A-D2D369A7BB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6BC7F5E7-DCBB-477E-BD65-01694DFC536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fld id="{83AA01E4-6CB1-41D7-815D-A40D1FDE5248}" type="slidenum">
              <a:rPr lang="en-US" altLang="zh-CN" sz="1200"/>
              <a:pPr eaLnBrk="1" hangingPunct="1"/>
              <a:t>511</a:t>
            </a:fld>
            <a:endParaRPr lang="en-US" altLang="zh-CN" sz="1200"/>
          </a:p>
        </p:txBody>
      </p:sp>
      <p:sp>
        <p:nvSpPr>
          <p:cNvPr id="43011" name="Rectangle 2">
            <a:extLst>
              <a:ext uri="{FF2B5EF4-FFF2-40B4-BE49-F238E27FC236}">
                <a16:creationId xmlns:a16="http://schemas.microsoft.com/office/drawing/2014/main" id="{0AE3B4E8-81E2-40FF-B43C-11FB365A157B}"/>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74E2D0BA-0C0A-4E51-9BDA-BD656C8F622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5B04BE88-9224-4C70-BFF4-D2BB33C4407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fld id="{C3826A47-1776-4F68-8837-86ADCD7A6FF0}" type="slidenum">
              <a:rPr lang="en-US" altLang="zh-CN" sz="1200"/>
              <a:pPr eaLnBrk="1" hangingPunct="1"/>
              <a:t>512</a:t>
            </a:fld>
            <a:endParaRPr lang="en-US" altLang="zh-CN" sz="1200"/>
          </a:p>
        </p:txBody>
      </p:sp>
      <p:sp>
        <p:nvSpPr>
          <p:cNvPr id="44035" name="Rectangle 2">
            <a:extLst>
              <a:ext uri="{FF2B5EF4-FFF2-40B4-BE49-F238E27FC236}">
                <a16:creationId xmlns:a16="http://schemas.microsoft.com/office/drawing/2014/main" id="{CF5897E7-D564-41C6-BC63-BD0986060B73}"/>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FC1EAF0F-5AB2-442D-9B05-5E48021E742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88ED4187-ACFD-4E01-B044-90B6DE090A33}"/>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85A71A11-1F56-4392-A3B4-9998FCEB0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cSld>
  <p:clrMapOvr>
    <a:masterClrMapping/>
  </p:clrMapOvr>
</p:notes>
</file>

<file path=ppt/notesSlides/notesSlide4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09B9AAE3-14F8-482A-A3DC-3998171FB4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fld id="{BBD65D89-942B-4055-B5BA-62B130A5B172}" type="slidenum">
              <a:rPr lang="en-US" altLang="zh-CN" sz="1200"/>
              <a:pPr eaLnBrk="1" hangingPunct="1"/>
              <a:t>514</a:t>
            </a:fld>
            <a:endParaRPr lang="en-US" altLang="zh-CN" sz="1200"/>
          </a:p>
        </p:txBody>
      </p:sp>
      <p:sp>
        <p:nvSpPr>
          <p:cNvPr id="46083" name="Rectangle 2">
            <a:extLst>
              <a:ext uri="{FF2B5EF4-FFF2-40B4-BE49-F238E27FC236}">
                <a16:creationId xmlns:a16="http://schemas.microsoft.com/office/drawing/2014/main" id="{A7997B00-9093-44EA-8993-772162DB1873}"/>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1B0DFC2D-3104-4CBA-9979-6B695C918D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E135D11A-3289-47F5-BFC7-0EB45F6667F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fld id="{1DD007C0-22C0-47AA-AE28-78EB82DAE430}" type="slidenum">
              <a:rPr lang="en-US" altLang="zh-CN" sz="1200"/>
              <a:pPr eaLnBrk="1" hangingPunct="1"/>
              <a:t>515</a:t>
            </a:fld>
            <a:endParaRPr lang="en-US" altLang="zh-CN" sz="1200"/>
          </a:p>
        </p:txBody>
      </p:sp>
      <p:sp>
        <p:nvSpPr>
          <p:cNvPr id="47107" name="Rectangle 2">
            <a:extLst>
              <a:ext uri="{FF2B5EF4-FFF2-40B4-BE49-F238E27FC236}">
                <a16:creationId xmlns:a16="http://schemas.microsoft.com/office/drawing/2014/main" id="{E66D25CA-AECE-4603-8830-16CEA3430DD3}"/>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99819819-95D8-4482-A290-DF64CB25E53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F5454287-F272-426F-968D-ECBA2307138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fld id="{1343A144-5005-4C6B-8807-8F1B04499276}" type="slidenum">
              <a:rPr lang="en-US" altLang="zh-CN" sz="1200"/>
              <a:pPr eaLnBrk="1" hangingPunct="1"/>
              <a:t>516</a:t>
            </a:fld>
            <a:endParaRPr lang="en-US" altLang="zh-CN" sz="1200"/>
          </a:p>
        </p:txBody>
      </p:sp>
      <p:sp>
        <p:nvSpPr>
          <p:cNvPr id="48131" name="Rectangle 2">
            <a:extLst>
              <a:ext uri="{FF2B5EF4-FFF2-40B4-BE49-F238E27FC236}">
                <a16:creationId xmlns:a16="http://schemas.microsoft.com/office/drawing/2014/main" id="{F52A767F-E109-46A1-B2BA-5830D1ACF24A}"/>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C595D0E4-7466-4FC2-9E1A-BBD132B3D1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0EC809F3-1F5B-4CA3-9003-CFFE33956276}"/>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C0DA4E27-69ED-4739-AB6C-D0EDA75A21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cSld>
  <p:clrMapOvr>
    <a:masterClrMapping/>
  </p:clrMapOvr>
</p:notes>
</file>

<file path=ppt/notesSlides/notesSlide4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786A5967-3E4C-4758-8308-46D765B95428}"/>
              </a:ext>
            </a:extLst>
          </p:cNvPr>
          <p:cNvSpPr>
            <a:spLocks noGrp="1" noRot="1" noChangeAspect="1" noChangeArrowheads="1" noTextEdit="1"/>
          </p:cNvSpPr>
          <p:nvPr>
            <p:ph type="sldImg"/>
          </p:nvPr>
        </p:nvSpPr>
        <p:spPr>
          <a:ln/>
        </p:spPr>
      </p:sp>
      <p:sp>
        <p:nvSpPr>
          <p:cNvPr id="50179" name="Rectangle 3">
            <a:extLst>
              <a:ext uri="{FF2B5EF4-FFF2-40B4-BE49-F238E27FC236}">
                <a16:creationId xmlns:a16="http://schemas.microsoft.com/office/drawing/2014/main" id="{AA6C875D-FA24-442F-90DE-FD8125C6DAA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53CD0840-2073-4563-B4BB-4F6CCB2CA5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4F215CC-9668-4FE6-A44D-D9BAED5EF20E}"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1379" name="Rectangle 2">
            <a:extLst>
              <a:ext uri="{FF2B5EF4-FFF2-40B4-BE49-F238E27FC236}">
                <a16:creationId xmlns:a16="http://schemas.microsoft.com/office/drawing/2014/main" id="{234BA0A2-3C1B-476C-B888-A801DFFFAD6F}"/>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85579354-1F71-4705-ABB7-EA2EE41710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21660335-A844-4B87-9748-C7FDA3DE4CB2}"/>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3E523850-6B38-4E80-A31B-518E54AF60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cSld>
  <p:clrMapOvr>
    <a:masterClrMapping/>
  </p:clrMapOvr>
</p:notes>
</file>

<file path=ppt/notesSlides/notesSlide4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7635B3CC-1C26-4D9F-B1D7-A7695AB35E33}"/>
              </a:ext>
            </a:extLst>
          </p:cNvPr>
          <p:cNvSpPr>
            <a:spLocks noGrp="1" noRot="1" noChangeAspect="1" noChangeArrowheads="1" noTextEdit="1"/>
          </p:cNvSpPr>
          <p:nvPr>
            <p:ph type="sldImg"/>
          </p:nvPr>
        </p:nvSpPr>
        <p:spPr>
          <a:ln/>
        </p:spPr>
      </p:sp>
      <p:sp>
        <p:nvSpPr>
          <p:cNvPr id="52227" name="Rectangle 3">
            <a:extLst>
              <a:ext uri="{FF2B5EF4-FFF2-40B4-BE49-F238E27FC236}">
                <a16:creationId xmlns:a16="http://schemas.microsoft.com/office/drawing/2014/main" id="{4DC8E179-0099-4FB9-9800-90637F9451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cSld>
  <p:clrMapOvr>
    <a:masterClrMapping/>
  </p:clrMapOvr>
</p:notes>
</file>

<file path=ppt/notesSlides/notesSlide4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D9B30DEE-2C39-406C-83C5-C2139092B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fld id="{376CBE9D-23D1-468E-9A82-13D7CC93408C}" type="slidenum">
              <a:rPr lang="en-US" altLang="zh-CN" sz="1200"/>
              <a:pPr eaLnBrk="1" hangingPunct="1"/>
              <a:t>521</a:t>
            </a:fld>
            <a:endParaRPr lang="en-US" altLang="zh-CN" sz="1200"/>
          </a:p>
        </p:txBody>
      </p:sp>
      <p:sp>
        <p:nvSpPr>
          <p:cNvPr id="53251" name="Rectangle 2">
            <a:extLst>
              <a:ext uri="{FF2B5EF4-FFF2-40B4-BE49-F238E27FC236}">
                <a16:creationId xmlns:a16="http://schemas.microsoft.com/office/drawing/2014/main" id="{279E504F-A354-423C-83CC-866C46FA9AD9}"/>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3F0A2B30-8349-4513-B377-1E7732E783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3A0A16FF-AC05-46CB-9AC4-29DAF3C62F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fld id="{FD10AA52-A872-4D89-96E0-67CB9BCD588B}" type="slidenum">
              <a:rPr lang="en-US" altLang="zh-CN" sz="1200"/>
              <a:pPr eaLnBrk="1" hangingPunct="1"/>
              <a:t>522</a:t>
            </a:fld>
            <a:endParaRPr lang="en-US" altLang="zh-CN" sz="1200"/>
          </a:p>
        </p:txBody>
      </p:sp>
      <p:sp>
        <p:nvSpPr>
          <p:cNvPr id="54275" name="Rectangle 2">
            <a:extLst>
              <a:ext uri="{FF2B5EF4-FFF2-40B4-BE49-F238E27FC236}">
                <a16:creationId xmlns:a16="http://schemas.microsoft.com/office/drawing/2014/main" id="{40F492C8-B49C-4A7B-BAC8-F229F8CA337F}"/>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CC32E4B8-17AC-469A-A78A-D70F299BBC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27F247F8-84CB-4179-B860-0CB107A5A4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fld id="{D4F22772-E437-46FB-86F7-91BECA2CB87D}" type="slidenum">
              <a:rPr lang="en-US" altLang="zh-CN" sz="1200"/>
              <a:pPr eaLnBrk="1" hangingPunct="1"/>
              <a:t>523</a:t>
            </a:fld>
            <a:endParaRPr lang="en-US" altLang="zh-CN" sz="1200"/>
          </a:p>
        </p:txBody>
      </p:sp>
      <p:sp>
        <p:nvSpPr>
          <p:cNvPr id="55299" name="Rectangle 2">
            <a:extLst>
              <a:ext uri="{FF2B5EF4-FFF2-40B4-BE49-F238E27FC236}">
                <a16:creationId xmlns:a16="http://schemas.microsoft.com/office/drawing/2014/main" id="{CF0E741E-C970-450E-ADAE-D142E134FC73}"/>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78B65CB4-A1E1-49E4-9C7A-8FCBAF6976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5B77BF9A-C4F8-4AD0-8B4E-688B87687D4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fld id="{56A5BC67-9F2C-4AA1-897F-396CD37BD57A}" type="slidenum">
              <a:rPr lang="en-US" altLang="zh-CN" sz="1200"/>
              <a:pPr eaLnBrk="1" hangingPunct="1"/>
              <a:t>524</a:t>
            </a:fld>
            <a:endParaRPr lang="en-US" altLang="zh-CN" sz="1200"/>
          </a:p>
        </p:txBody>
      </p:sp>
      <p:sp>
        <p:nvSpPr>
          <p:cNvPr id="56323" name="Rectangle 2">
            <a:extLst>
              <a:ext uri="{FF2B5EF4-FFF2-40B4-BE49-F238E27FC236}">
                <a16:creationId xmlns:a16="http://schemas.microsoft.com/office/drawing/2014/main" id="{1A45C4E6-2528-4D14-B014-B4C332CB3A3C}"/>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43BA7B6B-63EB-4967-91A2-8ECED2F3BB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29FE5CDE-EDAF-4F1E-B2C3-C74A415B39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fld id="{85B22ABF-9063-49B7-8057-90B6B969329F}" type="slidenum">
              <a:rPr lang="en-US" altLang="zh-CN" sz="1200"/>
              <a:pPr eaLnBrk="1" hangingPunct="1"/>
              <a:t>525</a:t>
            </a:fld>
            <a:endParaRPr lang="en-US" altLang="zh-CN" sz="1200"/>
          </a:p>
        </p:txBody>
      </p:sp>
      <p:sp>
        <p:nvSpPr>
          <p:cNvPr id="57347" name="Rectangle 2">
            <a:extLst>
              <a:ext uri="{FF2B5EF4-FFF2-40B4-BE49-F238E27FC236}">
                <a16:creationId xmlns:a16="http://schemas.microsoft.com/office/drawing/2014/main" id="{1DF5D35A-1236-4F94-BCFC-F2B95DF9B34C}"/>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F3FF0F09-1C04-4F4E-A260-8F1D2C7DFF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21BEBE30-29D6-4470-8C4B-C0A4A75DC7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fld id="{0912D067-3F02-411B-9ABA-8E391CF91967}" type="slidenum">
              <a:rPr lang="en-US" altLang="zh-CN" sz="1200"/>
              <a:pPr eaLnBrk="1" hangingPunct="1"/>
              <a:t>526</a:t>
            </a:fld>
            <a:endParaRPr lang="en-US" altLang="zh-CN" sz="1200"/>
          </a:p>
        </p:txBody>
      </p:sp>
      <p:sp>
        <p:nvSpPr>
          <p:cNvPr id="58371" name="Rectangle 2">
            <a:extLst>
              <a:ext uri="{FF2B5EF4-FFF2-40B4-BE49-F238E27FC236}">
                <a16:creationId xmlns:a16="http://schemas.microsoft.com/office/drawing/2014/main" id="{C91B68EE-BB2E-423C-8C22-060EA03DC303}"/>
              </a:ext>
            </a:extLst>
          </p:cNvPr>
          <p:cNvSpPr>
            <a:spLocks noGrp="1" noRot="1" noChangeAspect="1" noChangeArrowheads="1" noTextEdit="1"/>
          </p:cNvSpPr>
          <p:nvPr>
            <p:ph type="sldImg"/>
          </p:nvPr>
        </p:nvSpPr>
        <p:spPr>
          <a:ln/>
        </p:spPr>
      </p:sp>
      <p:sp>
        <p:nvSpPr>
          <p:cNvPr id="58372" name="Rectangle 3">
            <a:extLst>
              <a:ext uri="{FF2B5EF4-FFF2-40B4-BE49-F238E27FC236}">
                <a16:creationId xmlns:a16="http://schemas.microsoft.com/office/drawing/2014/main" id="{F091A088-FEB8-492E-AB86-89BD9D10448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3ABBF25E-497C-4F13-9DFD-BB110B40BB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fld id="{FF0EDE2C-3084-4D8F-B660-AFB7719A6340}" type="slidenum">
              <a:rPr lang="en-US" altLang="zh-CN" sz="1200"/>
              <a:pPr eaLnBrk="1" hangingPunct="1"/>
              <a:t>527</a:t>
            </a:fld>
            <a:endParaRPr lang="en-US" altLang="zh-CN" sz="1200"/>
          </a:p>
        </p:txBody>
      </p:sp>
      <p:sp>
        <p:nvSpPr>
          <p:cNvPr id="59395" name="Rectangle 2">
            <a:extLst>
              <a:ext uri="{FF2B5EF4-FFF2-40B4-BE49-F238E27FC236}">
                <a16:creationId xmlns:a16="http://schemas.microsoft.com/office/drawing/2014/main" id="{E1012116-AA47-42BA-ACA4-271D418511DC}"/>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FFA65D63-6690-4230-A4CD-CE4B7DC294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24401DB1-5A0D-46E8-AC4A-3B06FC6AC0E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fld id="{FF580A66-A9D1-453A-BB06-B5964516D904}" type="slidenum">
              <a:rPr lang="en-US" altLang="zh-CN" sz="1200"/>
              <a:pPr eaLnBrk="1" hangingPunct="1"/>
              <a:t>528</a:t>
            </a:fld>
            <a:endParaRPr lang="en-US" altLang="zh-CN" sz="1200"/>
          </a:p>
        </p:txBody>
      </p:sp>
      <p:sp>
        <p:nvSpPr>
          <p:cNvPr id="60419" name="Rectangle 2">
            <a:extLst>
              <a:ext uri="{FF2B5EF4-FFF2-40B4-BE49-F238E27FC236}">
                <a16:creationId xmlns:a16="http://schemas.microsoft.com/office/drawing/2014/main" id="{43CF93B5-2EB5-475D-BB5E-88CD9ADAD5BB}"/>
              </a:ext>
            </a:extLst>
          </p:cNvPr>
          <p:cNvSpPr>
            <a:spLocks noGrp="1" noRot="1" noChangeAspect="1" noChangeArrowheads="1" noTextEdit="1"/>
          </p:cNvSpPr>
          <p:nvPr>
            <p:ph type="sldImg"/>
          </p:nvPr>
        </p:nvSpPr>
        <p:spPr>
          <a:ln/>
        </p:spPr>
      </p:sp>
      <p:sp>
        <p:nvSpPr>
          <p:cNvPr id="60420" name="Rectangle 3">
            <a:extLst>
              <a:ext uri="{FF2B5EF4-FFF2-40B4-BE49-F238E27FC236}">
                <a16:creationId xmlns:a16="http://schemas.microsoft.com/office/drawing/2014/main" id="{F431F01B-2CAA-4892-B37D-DA3ADC7283A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B96B2C7F-1486-47BE-B153-971B1075209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E75A3BD-2835-4042-8BFE-5A4399B62B20}"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427" name="Rectangle 2">
            <a:extLst>
              <a:ext uri="{FF2B5EF4-FFF2-40B4-BE49-F238E27FC236}">
                <a16:creationId xmlns:a16="http://schemas.microsoft.com/office/drawing/2014/main" id="{F1223759-40F2-40DB-A296-7A5C64771030}"/>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D09B94F4-0BE4-48C6-8CE7-F0E42F7506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6D39ADD0-2374-4648-9EFD-9D520D8B897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fld id="{A0ADCE72-DD58-4DF6-9BEA-6A4D3A557663}" type="slidenum">
              <a:rPr lang="en-US" altLang="zh-CN" sz="1200"/>
              <a:pPr eaLnBrk="1" hangingPunct="1"/>
              <a:t>529</a:t>
            </a:fld>
            <a:endParaRPr lang="en-US" altLang="zh-CN" sz="1200"/>
          </a:p>
        </p:txBody>
      </p:sp>
      <p:sp>
        <p:nvSpPr>
          <p:cNvPr id="61443" name="Rectangle 2">
            <a:extLst>
              <a:ext uri="{FF2B5EF4-FFF2-40B4-BE49-F238E27FC236}">
                <a16:creationId xmlns:a16="http://schemas.microsoft.com/office/drawing/2014/main" id="{C7DD8260-1213-45BF-9150-613D277AA871}"/>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8496B4B8-ABC2-43C2-B99C-3D5D7265D1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4B4D5960-CAA6-41A2-B782-88CDEFF5645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fld id="{16BBEFA2-FBDF-4E79-8ABD-38962449D6F6}" type="slidenum">
              <a:rPr lang="en-US" altLang="zh-CN" sz="1200"/>
              <a:pPr eaLnBrk="1" hangingPunct="1"/>
              <a:t>530</a:t>
            </a:fld>
            <a:endParaRPr lang="en-US" altLang="zh-CN" sz="1200"/>
          </a:p>
        </p:txBody>
      </p:sp>
      <p:sp>
        <p:nvSpPr>
          <p:cNvPr id="62467" name="Rectangle 2">
            <a:extLst>
              <a:ext uri="{FF2B5EF4-FFF2-40B4-BE49-F238E27FC236}">
                <a16:creationId xmlns:a16="http://schemas.microsoft.com/office/drawing/2014/main" id="{62C905A5-17B6-4CF1-9312-928E27882857}"/>
              </a:ext>
            </a:extLst>
          </p:cNvPr>
          <p:cNvSpPr>
            <a:spLocks noGrp="1" noRot="1" noChangeAspect="1" noChangeArrowheads="1" noTextEdit="1"/>
          </p:cNvSpPr>
          <p:nvPr>
            <p:ph type="sldImg"/>
          </p:nvPr>
        </p:nvSpPr>
        <p:spPr>
          <a:ln/>
        </p:spPr>
      </p:sp>
      <p:sp>
        <p:nvSpPr>
          <p:cNvPr id="62468" name="Rectangle 3">
            <a:extLst>
              <a:ext uri="{FF2B5EF4-FFF2-40B4-BE49-F238E27FC236}">
                <a16:creationId xmlns:a16="http://schemas.microsoft.com/office/drawing/2014/main" id="{2D623D16-917F-4314-BC4A-AAA48429BCA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DB805D87-AEA0-43EE-876B-92448E87736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fld id="{BC90D294-8D15-44A7-947D-3402CFCEBE6F}" type="slidenum">
              <a:rPr lang="en-US" altLang="zh-CN" sz="1200"/>
              <a:pPr eaLnBrk="1" hangingPunct="1"/>
              <a:t>531</a:t>
            </a:fld>
            <a:endParaRPr lang="en-US" altLang="zh-CN" sz="1200"/>
          </a:p>
        </p:txBody>
      </p:sp>
      <p:sp>
        <p:nvSpPr>
          <p:cNvPr id="63491" name="Rectangle 2">
            <a:extLst>
              <a:ext uri="{FF2B5EF4-FFF2-40B4-BE49-F238E27FC236}">
                <a16:creationId xmlns:a16="http://schemas.microsoft.com/office/drawing/2014/main" id="{3DA7AC78-AA63-463F-BE32-3F7DD2A12799}"/>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E0F18C4F-962B-4BBB-A915-8287F0EE24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48B99811-76E4-424E-89AB-09BEF248A7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DFBD8A9-71E0-4102-A9A1-1522E061DC77}"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532</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3491" name="Rectangle 1">
            <a:extLst>
              <a:ext uri="{FF2B5EF4-FFF2-40B4-BE49-F238E27FC236}">
                <a16:creationId xmlns:a16="http://schemas.microsoft.com/office/drawing/2014/main" id="{432C8B1F-B258-448C-929F-6ACA157B9BAD}"/>
              </a:ext>
            </a:extLst>
          </p:cNvPr>
          <p:cNvSpPr>
            <a:spLocks noGrp="1" noRot="1" noChangeAspect="1" noChangeArrowheads="1" noTextEdit="1"/>
          </p:cNvSpPr>
          <p:nvPr>
            <p:ph type="sldImg"/>
          </p:nvPr>
        </p:nvSpPr>
        <p:spPr>
          <a:ln/>
        </p:spPr>
      </p:sp>
      <p:sp>
        <p:nvSpPr>
          <p:cNvPr id="63492" name="Rectangle 2">
            <a:extLst>
              <a:ext uri="{FF2B5EF4-FFF2-40B4-BE49-F238E27FC236}">
                <a16:creationId xmlns:a16="http://schemas.microsoft.com/office/drawing/2014/main" id="{7841298F-099C-45E5-8DC8-D1917EC66EDE}"/>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p>
            <a:pPr eaLnBrk="1" hangingPunct="1"/>
            <a:endParaRPr lang="en-US" altLang="zh-CN"/>
          </a:p>
        </p:txBody>
      </p:sp>
    </p:spTree>
  </p:cSld>
  <p:clrMapOvr>
    <a:masterClrMapping/>
  </p:clrMapOvr>
</p:notes>
</file>

<file path=ppt/notesSlides/notesSlide4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a:extLst>
              <a:ext uri="{FF2B5EF4-FFF2-40B4-BE49-F238E27FC236}">
                <a16:creationId xmlns:a16="http://schemas.microsoft.com/office/drawing/2014/main" id="{0CE7B6A6-5CE8-48AB-933D-DBAAEC2DB2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A4A60E-0801-4471-9B4A-AE03948FB8B2}"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533</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15" name="Rectangle 2">
            <a:extLst>
              <a:ext uri="{FF2B5EF4-FFF2-40B4-BE49-F238E27FC236}">
                <a16:creationId xmlns:a16="http://schemas.microsoft.com/office/drawing/2014/main" id="{F0E7E9F0-F430-4064-8420-8666B1FF7B6D}"/>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1B2357F6-F586-4218-A1D1-8C8D6AEC46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48325C39-0A23-4348-A763-B760ECE98E5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A1AA6DD-27DD-449D-8448-715231BD7812}"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534</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5539" name="Rectangle 2">
            <a:extLst>
              <a:ext uri="{FF2B5EF4-FFF2-40B4-BE49-F238E27FC236}">
                <a16:creationId xmlns:a16="http://schemas.microsoft.com/office/drawing/2014/main" id="{48496A56-CCAE-49D6-A82B-5199A8080F50}"/>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B03DE352-E2B8-4044-88C0-0180636E50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6FA58F32-4D18-43AB-973A-8FB53EEE87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D0ADDF-AB2E-4C61-921B-F209CAD2E6AC}"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535</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563" name="Rectangle 2">
            <a:extLst>
              <a:ext uri="{FF2B5EF4-FFF2-40B4-BE49-F238E27FC236}">
                <a16:creationId xmlns:a16="http://schemas.microsoft.com/office/drawing/2014/main" id="{468B7512-AB21-4479-A30D-4AE329C5B5DF}"/>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DF4AFE7E-7D2E-4D23-BD98-7B79168D50F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09DBFFC1-67AD-4B9A-9232-12870BEA794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EEA8B33-960A-4841-8B12-750EE143308D}"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536</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7587" name="Rectangle 2">
            <a:extLst>
              <a:ext uri="{FF2B5EF4-FFF2-40B4-BE49-F238E27FC236}">
                <a16:creationId xmlns:a16="http://schemas.microsoft.com/office/drawing/2014/main" id="{FD699461-7AB8-4DF5-A50F-91BFE27004A0}"/>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348DA702-FBCE-4B3D-A6A1-500E3C9295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B3AD9D80-DEFE-42F4-8C58-64E4F28A95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6D5D114-781C-4F38-9507-8B404FDFEDCA}"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537</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11" name="Rectangle 2">
            <a:extLst>
              <a:ext uri="{FF2B5EF4-FFF2-40B4-BE49-F238E27FC236}">
                <a16:creationId xmlns:a16="http://schemas.microsoft.com/office/drawing/2014/main" id="{5A8B104B-F7B7-4B12-9964-8935C071B7DC}"/>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id="{C35237FB-F8BA-4F1A-87F2-A3AB65AAA3F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F8F177BC-72C7-4A04-B507-6234D260AB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754B520-9B2A-4DFC-8246-E2FCB4E3D4F2}"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538</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35" name="Rectangle 2">
            <a:extLst>
              <a:ext uri="{FF2B5EF4-FFF2-40B4-BE49-F238E27FC236}">
                <a16:creationId xmlns:a16="http://schemas.microsoft.com/office/drawing/2014/main" id="{4D65E859-ED4F-4590-A3C6-DF97423B4F71}"/>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6D4F851C-7A0D-42C6-A66B-28D9FF39F4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53A407D4-617E-40C1-B02A-96D8ADD758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DAF6534-9D4E-4412-87FD-5241CA9463B4}"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5475" name="Rectangle 2">
            <a:extLst>
              <a:ext uri="{FF2B5EF4-FFF2-40B4-BE49-F238E27FC236}">
                <a16:creationId xmlns:a16="http://schemas.microsoft.com/office/drawing/2014/main" id="{E67361E2-B811-43B1-AB38-C61878F09404}"/>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DFD2E737-24EA-4C08-9B68-B8742E2A57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E627860E-D733-49F6-B370-1D1B45AA26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25EC766-5AF4-461B-8ABF-464109DA4281}"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539</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59" name="Rectangle 2">
            <a:extLst>
              <a:ext uri="{FF2B5EF4-FFF2-40B4-BE49-F238E27FC236}">
                <a16:creationId xmlns:a16="http://schemas.microsoft.com/office/drawing/2014/main" id="{6C64A5C0-DC6D-4B3C-BC2B-542A44B1D7F8}"/>
              </a:ext>
            </a:extLst>
          </p:cNvPr>
          <p:cNvSpPr>
            <a:spLocks noGrp="1" noRot="1" noChangeAspect="1" noChangeArrowheads="1" noTextEdit="1"/>
          </p:cNvSpPr>
          <p:nvPr>
            <p:ph type="sldImg"/>
          </p:nvPr>
        </p:nvSpPr>
        <p:spPr>
          <a:ln/>
        </p:spPr>
      </p:sp>
      <p:sp>
        <p:nvSpPr>
          <p:cNvPr id="70660" name="Rectangle 3">
            <a:extLst>
              <a:ext uri="{FF2B5EF4-FFF2-40B4-BE49-F238E27FC236}">
                <a16:creationId xmlns:a16="http://schemas.microsoft.com/office/drawing/2014/main" id="{4F90CEF1-B161-43A5-A179-B5445A1090F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B5C6146B-8D87-4AB8-964A-85FC200377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B7201A1-07F6-4E85-B35E-B01F4C1A2EFE}"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540</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683" name="Rectangle 2">
            <a:extLst>
              <a:ext uri="{FF2B5EF4-FFF2-40B4-BE49-F238E27FC236}">
                <a16:creationId xmlns:a16="http://schemas.microsoft.com/office/drawing/2014/main" id="{67377BE3-D8C1-4FFC-8CEA-0E3F8D3A5A5D}"/>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EE4052B6-FD3D-4CEE-902E-77DB54DC78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563A16DB-BDA8-49BE-9B17-9D9F73A5FC2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778AD11-029F-4C1E-972E-59D02A508896}"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541</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07" name="Rectangle 2">
            <a:extLst>
              <a:ext uri="{FF2B5EF4-FFF2-40B4-BE49-F238E27FC236}">
                <a16:creationId xmlns:a16="http://schemas.microsoft.com/office/drawing/2014/main" id="{35186D3B-A1F8-42CA-AB5E-6721901EA240}"/>
              </a:ext>
            </a:extLst>
          </p:cNvPr>
          <p:cNvSpPr>
            <a:spLocks noGrp="1" noRot="1" noChangeAspect="1" noChangeArrowheads="1" noTextEdit="1"/>
          </p:cNvSpPr>
          <p:nvPr>
            <p:ph type="sldImg"/>
          </p:nvPr>
        </p:nvSpPr>
        <p:spPr>
          <a:ln/>
        </p:spPr>
      </p:sp>
      <p:sp>
        <p:nvSpPr>
          <p:cNvPr id="72708" name="Rectangle 3">
            <a:extLst>
              <a:ext uri="{FF2B5EF4-FFF2-40B4-BE49-F238E27FC236}">
                <a16:creationId xmlns:a16="http://schemas.microsoft.com/office/drawing/2014/main" id="{5464707C-6992-40AF-BA01-50BEA5CF4C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0E6AF51-7291-42A2-BA8D-D4FC72F1AB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B8F2F30-63C2-4D23-AF7A-D4DC61ED4776}"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542</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31" name="Rectangle 2">
            <a:extLst>
              <a:ext uri="{FF2B5EF4-FFF2-40B4-BE49-F238E27FC236}">
                <a16:creationId xmlns:a16="http://schemas.microsoft.com/office/drawing/2014/main" id="{5AFD589D-39E5-4198-B8BE-179CC6D3D964}"/>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69D89976-630F-4052-BD32-A64FC310A51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57E62443-5ABD-4CB1-B795-F9ADE23423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7338719-60B2-45A7-94CB-4FF2CA7B1B13}"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543</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755" name="Rectangle 2">
            <a:extLst>
              <a:ext uri="{FF2B5EF4-FFF2-40B4-BE49-F238E27FC236}">
                <a16:creationId xmlns:a16="http://schemas.microsoft.com/office/drawing/2014/main" id="{9FF6B520-27D4-44DC-8B0E-AF19B53AEA49}"/>
              </a:ext>
            </a:extLst>
          </p:cNvPr>
          <p:cNvSpPr>
            <a:spLocks noGrp="1" noRot="1" noChangeAspect="1" noChangeArrowheads="1" noTextEdit="1"/>
          </p:cNvSpPr>
          <p:nvPr>
            <p:ph type="sldImg"/>
          </p:nvPr>
        </p:nvSpPr>
        <p:spPr>
          <a:ln/>
        </p:spPr>
      </p:sp>
      <p:sp>
        <p:nvSpPr>
          <p:cNvPr id="74756" name="Rectangle 3">
            <a:extLst>
              <a:ext uri="{FF2B5EF4-FFF2-40B4-BE49-F238E27FC236}">
                <a16:creationId xmlns:a16="http://schemas.microsoft.com/office/drawing/2014/main" id="{B53C4A42-A6CC-4ECF-B173-E43E1C21A5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86225E49-EF79-4077-9727-0730F468E60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BE2CED5-2B12-4069-A433-10236C4A9E38}"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544</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779" name="Rectangle 2">
            <a:extLst>
              <a:ext uri="{FF2B5EF4-FFF2-40B4-BE49-F238E27FC236}">
                <a16:creationId xmlns:a16="http://schemas.microsoft.com/office/drawing/2014/main" id="{F6B9F26B-23CD-4FF2-9731-EFB1ADE1291A}"/>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E2D8933C-EC4F-42F2-AC7D-E985273E0F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456BA20E-7C70-43A3-89AD-70734FFCF3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5208F66-4A2B-4C8D-9F88-CAA9CEC6CA8C}"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545</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03" name="Rectangle 2">
            <a:extLst>
              <a:ext uri="{FF2B5EF4-FFF2-40B4-BE49-F238E27FC236}">
                <a16:creationId xmlns:a16="http://schemas.microsoft.com/office/drawing/2014/main" id="{7B4BB79A-F010-4F86-8663-7311AA2F1815}"/>
              </a:ext>
            </a:extLst>
          </p:cNvPr>
          <p:cNvSpPr>
            <a:spLocks noGrp="1" noRot="1" noChangeAspect="1" noChangeArrowheads="1" noTextEdit="1"/>
          </p:cNvSpPr>
          <p:nvPr>
            <p:ph type="sldImg"/>
          </p:nvPr>
        </p:nvSpPr>
        <p:spPr>
          <a:ln/>
        </p:spPr>
      </p:sp>
      <p:sp>
        <p:nvSpPr>
          <p:cNvPr id="76804" name="Rectangle 3">
            <a:extLst>
              <a:ext uri="{FF2B5EF4-FFF2-40B4-BE49-F238E27FC236}">
                <a16:creationId xmlns:a16="http://schemas.microsoft.com/office/drawing/2014/main" id="{430CBD66-07AE-4A2C-B776-E36B4551FD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44715E0A-DD35-4221-8908-31BF99ADDA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4EF423F-8656-4C37-BF5B-9D58B5B8EF65}"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546</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27" name="Rectangle 2">
            <a:extLst>
              <a:ext uri="{FF2B5EF4-FFF2-40B4-BE49-F238E27FC236}">
                <a16:creationId xmlns:a16="http://schemas.microsoft.com/office/drawing/2014/main" id="{AA522905-26EE-4265-AAC3-FDA31872BE68}"/>
              </a:ext>
            </a:extLst>
          </p:cNvPr>
          <p:cNvSpPr>
            <a:spLocks noGrp="1" noRot="1" noChangeAspect="1" noChangeArrowheads="1" noTextEdit="1"/>
          </p:cNvSpPr>
          <p:nvPr>
            <p:ph type="sldImg"/>
          </p:nvPr>
        </p:nvSpPr>
        <p:spPr>
          <a:ln/>
        </p:spPr>
      </p:sp>
      <p:sp>
        <p:nvSpPr>
          <p:cNvPr id="77828" name="Rectangle 3">
            <a:extLst>
              <a:ext uri="{FF2B5EF4-FFF2-40B4-BE49-F238E27FC236}">
                <a16:creationId xmlns:a16="http://schemas.microsoft.com/office/drawing/2014/main" id="{0EFA5B5C-18F0-4E63-A576-85932E1B78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8D417BE9-14F1-4D47-9A6E-15FFCB01CE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56EFDF9-74F1-4404-9029-03DBD97EF23B}"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547</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851" name="Rectangle 2">
            <a:extLst>
              <a:ext uri="{FF2B5EF4-FFF2-40B4-BE49-F238E27FC236}">
                <a16:creationId xmlns:a16="http://schemas.microsoft.com/office/drawing/2014/main" id="{3C92F1C1-54F1-492C-9D2F-CC383E8A71D2}"/>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8FAE2154-7D1D-4F80-9FEE-BB8D6EB98D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9A7234F0-77C7-4F4A-972B-AB77DFEF71F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ABFEAE7-3128-4E6A-8424-ACCDCDBD12B7}"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548</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9875" name="Rectangle 2">
            <a:extLst>
              <a:ext uri="{FF2B5EF4-FFF2-40B4-BE49-F238E27FC236}">
                <a16:creationId xmlns:a16="http://schemas.microsoft.com/office/drawing/2014/main" id="{FCF073C5-705A-4F30-A91D-6F3BAC1A53C2}"/>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id="{C2E4B9A1-58E8-4B7C-8C96-458EA52535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02BA2D4F-0F3E-4D2A-A71D-FF542D6DFF4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EFF0657-245E-4BA3-8CE2-23FDCED1D42A}"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7523" name="Rectangle 2">
            <a:extLst>
              <a:ext uri="{FF2B5EF4-FFF2-40B4-BE49-F238E27FC236}">
                <a16:creationId xmlns:a16="http://schemas.microsoft.com/office/drawing/2014/main" id="{F4C4147B-E4E3-4327-8EE6-4A4472F8E9D3}"/>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CD311916-DFB4-4A3A-A4A2-95BEBDC5A6F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04A81124-E3DE-47E9-81F4-885C6F67C7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A6F67B9-4ADB-4E7D-92A6-52E414BDE805}"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549</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0899" name="Rectangle 2">
            <a:extLst>
              <a:ext uri="{FF2B5EF4-FFF2-40B4-BE49-F238E27FC236}">
                <a16:creationId xmlns:a16="http://schemas.microsoft.com/office/drawing/2014/main" id="{8709FCA4-0D57-43B0-9BA1-8C185D9523B9}"/>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28B9C5ED-F587-4FD4-9AB3-427C284790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89B77A3B-32CC-47B6-AFE9-47451A45C2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E13EAD6-1938-4456-8D92-8FCB2EF92B01}"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550</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1923" name="Rectangle 2">
            <a:extLst>
              <a:ext uri="{FF2B5EF4-FFF2-40B4-BE49-F238E27FC236}">
                <a16:creationId xmlns:a16="http://schemas.microsoft.com/office/drawing/2014/main" id="{E7974AA2-E9D1-4E17-84C1-9406F75B00DF}"/>
              </a:ext>
            </a:extLst>
          </p:cNvPr>
          <p:cNvSpPr>
            <a:spLocks noGrp="1" noRot="1" noChangeAspect="1" noChangeArrowheads="1" noTextEdit="1"/>
          </p:cNvSpPr>
          <p:nvPr>
            <p:ph type="sldImg"/>
          </p:nvPr>
        </p:nvSpPr>
        <p:spPr>
          <a:ln/>
        </p:spPr>
      </p:sp>
      <p:sp>
        <p:nvSpPr>
          <p:cNvPr id="81924" name="Rectangle 3">
            <a:extLst>
              <a:ext uri="{FF2B5EF4-FFF2-40B4-BE49-F238E27FC236}">
                <a16:creationId xmlns:a16="http://schemas.microsoft.com/office/drawing/2014/main" id="{B1D48A7A-AD5F-43A8-B008-3238964C3FA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B3D7EE4E-75F1-4268-ABF1-3015BE2B05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BA6797C-21CE-4BF6-8E9D-28DD19F7151F}"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551</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2947" name="Rectangle 2">
            <a:extLst>
              <a:ext uri="{FF2B5EF4-FFF2-40B4-BE49-F238E27FC236}">
                <a16:creationId xmlns:a16="http://schemas.microsoft.com/office/drawing/2014/main" id="{D77EBB9D-9C22-49E7-BB99-1B6E887475EB}"/>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0A31A09D-912A-4882-85FB-B5A6BD46ED6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5F23395F-D2C5-4653-BA26-261E0B85FE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2E5D536-A425-4A76-90FF-AC06E9D084D5}"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552</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3971" name="Rectangle 2">
            <a:extLst>
              <a:ext uri="{FF2B5EF4-FFF2-40B4-BE49-F238E27FC236}">
                <a16:creationId xmlns:a16="http://schemas.microsoft.com/office/drawing/2014/main" id="{2C674369-04A5-4FE6-8BBE-185ADD160FCE}"/>
              </a:ext>
            </a:extLst>
          </p:cNvPr>
          <p:cNvSpPr>
            <a:spLocks noGrp="1" noRot="1" noChangeAspect="1" noChangeArrowheads="1" noTextEdit="1"/>
          </p:cNvSpPr>
          <p:nvPr>
            <p:ph type="sldImg"/>
          </p:nvPr>
        </p:nvSpPr>
        <p:spPr>
          <a:ln/>
        </p:spPr>
      </p:sp>
      <p:sp>
        <p:nvSpPr>
          <p:cNvPr id="83972" name="Rectangle 3">
            <a:extLst>
              <a:ext uri="{FF2B5EF4-FFF2-40B4-BE49-F238E27FC236}">
                <a16:creationId xmlns:a16="http://schemas.microsoft.com/office/drawing/2014/main" id="{B9272F6A-2900-4512-A79D-59381A932B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4E70A52D-5C28-4724-B3CA-DC420F74B08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B778CF1-E91E-4D5A-BBC0-84CC7902AE22}"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553</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4995" name="Rectangle 2">
            <a:extLst>
              <a:ext uri="{FF2B5EF4-FFF2-40B4-BE49-F238E27FC236}">
                <a16:creationId xmlns:a16="http://schemas.microsoft.com/office/drawing/2014/main" id="{ED15B4AA-E02A-4B9C-9ED3-99B627C27AF5}"/>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061BC61E-E3B6-4705-A689-E86C6C1310C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1B663E97-F5E3-407A-AB59-173EFC0916B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7273C78-1F03-4202-A65D-4136C02CC61B}"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554</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6019" name="Rectangle 2">
            <a:extLst>
              <a:ext uri="{FF2B5EF4-FFF2-40B4-BE49-F238E27FC236}">
                <a16:creationId xmlns:a16="http://schemas.microsoft.com/office/drawing/2014/main" id="{3805F236-7D1F-4FB7-9A65-5A90A6FBEE32}"/>
              </a:ext>
            </a:extLst>
          </p:cNvPr>
          <p:cNvSpPr>
            <a:spLocks noGrp="1" noRot="1" noChangeAspect="1" noChangeArrowheads="1" noTextEdit="1"/>
          </p:cNvSpPr>
          <p:nvPr>
            <p:ph type="sldImg"/>
          </p:nvPr>
        </p:nvSpPr>
        <p:spPr>
          <a:ln/>
        </p:spPr>
      </p:sp>
      <p:sp>
        <p:nvSpPr>
          <p:cNvPr id="86020" name="Rectangle 3">
            <a:extLst>
              <a:ext uri="{FF2B5EF4-FFF2-40B4-BE49-F238E27FC236}">
                <a16:creationId xmlns:a16="http://schemas.microsoft.com/office/drawing/2014/main" id="{68AE13E6-6A68-4222-99B6-914B3DA10B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E928B876-C1E7-4774-A4E5-505AD829A0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274BDA9-7CDC-49CE-8D96-104C8904475B}"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555</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43" name="Rectangle 2">
            <a:extLst>
              <a:ext uri="{FF2B5EF4-FFF2-40B4-BE49-F238E27FC236}">
                <a16:creationId xmlns:a16="http://schemas.microsoft.com/office/drawing/2014/main" id="{DDA43A65-829B-458B-BDC5-C726BF000BFB}"/>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62F7563F-6A90-43E7-858A-2FC8D83799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C743FF60-F846-45EA-B718-0F437A54B9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B3CC467-1ED6-4747-AAE9-85B5399413AB}"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556</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8067" name="Rectangle 2">
            <a:extLst>
              <a:ext uri="{FF2B5EF4-FFF2-40B4-BE49-F238E27FC236}">
                <a16:creationId xmlns:a16="http://schemas.microsoft.com/office/drawing/2014/main" id="{751FEA32-56B9-4326-B237-1EB93667C54F}"/>
              </a:ext>
            </a:extLst>
          </p:cNvPr>
          <p:cNvSpPr>
            <a:spLocks noGrp="1" noRot="1" noChangeAspect="1" noChangeArrowheads="1" noTextEdit="1"/>
          </p:cNvSpPr>
          <p:nvPr>
            <p:ph type="sldImg"/>
          </p:nvPr>
        </p:nvSpPr>
        <p:spPr>
          <a:ln/>
        </p:spPr>
      </p:sp>
      <p:sp>
        <p:nvSpPr>
          <p:cNvPr id="88068" name="Rectangle 3">
            <a:extLst>
              <a:ext uri="{FF2B5EF4-FFF2-40B4-BE49-F238E27FC236}">
                <a16:creationId xmlns:a16="http://schemas.microsoft.com/office/drawing/2014/main" id="{4113EF76-EF93-4D27-8DED-F6EFECA7D5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68A6193B-886F-4887-BEF0-9D8F3AE873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DBA547E-828A-43C5-AAF8-24452E5028D2}"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557</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9091" name="Rectangle 2">
            <a:extLst>
              <a:ext uri="{FF2B5EF4-FFF2-40B4-BE49-F238E27FC236}">
                <a16:creationId xmlns:a16="http://schemas.microsoft.com/office/drawing/2014/main" id="{B6D194D3-BD5A-491D-85D2-B2AAB412FECD}"/>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744CD541-2A73-491D-9007-E54A9C5F1F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A2C326F4-7283-499F-BC2D-947191BC36F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E9BA21A-C1DF-480E-8AD1-73623A2C266B}"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558</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0115" name="Rectangle 2">
            <a:extLst>
              <a:ext uri="{FF2B5EF4-FFF2-40B4-BE49-F238E27FC236}">
                <a16:creationId xmlns:a16="http://schemas.microsoft.com/office/drawing/2014/main" id="{6661FD65-CC59-4E04-8B62-38F6DDB9521F}"/>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C3447FE8-12E4-410C-9065-7C9E8392230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FAD3958E-8382-4F1A-B10C-E5E2F55A18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A28E3A2-B456-488C-BEC7-ADEEBA20B49F}"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56</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9571" name="Rectangle 2">
            <a:extLst>
              <a:ext uri="{FF2B5EF4-FFF2-40B4-BE49-F238E27FC236}">
                <a16:creationId xmlns:a16="http://schemas.microsoft.com/office/drawing/2014/main" id="{4C5A96D9-313C-4343-8112-4C72969C5CBE}"/>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A9BBD363-E2C3-4F21-A897-F61D920969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7F0EDEC7-6690-4A6E-AA33-11C663DEAEF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D1A2B67-BCF3-400C-B297-7589C1A1BA11}"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559</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1139" name="Rectangle 2">
            <a:extLst>
              <a:ext uri="{FF2B5EF4-FFF2-40B4-BE49-F238E27FC236}">
                <a16:creationId xmlns:a16="http://schemas.microsoft.com/office/drawing/2014/main" id="{ECBA226D-83E5-4DE3-850E-AD20E5D725EA}"/>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69841D16-6124-4BBE-B6B9-852618B1CC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C9C45FDB-1BE5-45E5-BEC6-9D98E439E2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6E624F9-2EF0-4BC8-AC4E-DC5C9819E518}"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561</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2163" name="Rectangle 2">
            <a:extLst>
              <a:ext uri="{FF2B5EF4-FFF2-40B4-BE49-F238E27FC236}">
                <a16:creationId xmlns:a16="http://schemas.microsoft.com/office/drawing/2014/main" id="{7C0F022C-14CD-4807-9448-EDE912E54446}"/>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05C6A47E-00DA-4872-81E5-674DDBB197C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B717EFBB-EA8C-4A76-A754-C299A33901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A49F45B-5E25-4BBB-9719-173708043C59}"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562</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3187" name="Rectangle 2">
            <a:extLst>
              <a:ext uri="{FF2B5EF4-FFF2-40B4-BE49-F238E27FC236}">
                <a16:creationId xmlns:a16="http://schemas.microsoft.com/office/drawing/2014/main" id="{3BE0C2EA-ADFD-4F4A-BD49-C4DD9E39483F}"/>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879D3334-7158-44A6-8B96-152E9FAE0A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ED2B6B78-C8D7-4406-8BFE-7DCE1DCE8C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72223C0-D9F3-4B27-B6B8-31D419AFD4BB}"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563</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11" name="Rectangle 2">
            <a:extLst>
              <a:ext uri="{FF2B5EF4-FFF2-40B4-BE49-F238E27FC236}">
                <a16:creationId xmlns:a16="http://schemas.microsoft.com/office/drawing/2014/main" id="{19D5EAF0-8E2E-4AE6-9D7C-1E41022280D5}"/>
              </a:ext>
            </a:extLst>
          </p:cNvPr>
          <p:cNvSpPr>
            <a:spLocks noGrp="1" noRot="1" noChangeAspect="1" noChangeArrowheads="1" noTextEdit="1"/>
          </p:cNvSpPr>
          <p:nvPr>
            <p:ph type="sldImg"/>
          </p:nvPr>
        </p:nvSpPr>
        <p:spPr>
          <a:ln/>
        </p:spPr>
      </p:sp>
      <p:sp>
        <p:nvSpPr>
          <p:cNvPr id="94212" name="Rectangle 3">
            <a:extLst>
              <a:ext uri="{FF2B5EF4-FFF2-40B4-BE49-F238E27FC236}">
                <a16:creationId xmlns:a16="http://schemas.microsoft.com/office/drawing/2014/main" id="{7CB0692E-2E85-4BCA-9882-A124D39B2F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1F00A7AA-73CB-4D55-9306-60F8DF64ADD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F2A5145-4363-403B-AAED-B10895B94853}"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564</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35" name="Rectangle 2">
            <a:extLst>
              <a:ext uri="{FF2B5EF4-FFF2-40B4-BE49-F238E27FC236}">
                <a16:creationId xmlns:a16="http://schemas.microsoft.com/office/drawing/2014/main" id="{5052140C-BAFC-4F5F-951D-1EE2687ED7C2}"/>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231E3909-59E3-45B0-B7BA-07E94F44BA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876488D4-BE20-4A40-8121-7E80F6F64AD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F5F7CE6-5C74-4F5D-AB1C-8D02174E21DE}"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565</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59" name="Rectangle 2">
            <a:extLst>
              <a:ext uri="{FF2B5EF4-FFF2-40B4-BE49-F238E27FC236}">
                <a16:creationId xmlns:a16="http://schemas.microsoft.com/office/drawing/2014/main" id="{EA1DE30A-F756-4A20-9FB9-98CE51AC69E6}"/>
              </a:ext>
            </a:extLst>
          </p:cNvPr>
          <p:cNvSpPr>
            <a:spLocks noGrp="1" noRot="1" noChangeAspect="1" noChangeArrowheads="1" noTextEdit="1"/>
          </p:cNvSpPr>
          <p:nvPr>
            <p:ph type="sldImg"/>
          </p:nvPr>
        </p:nvSpPr>
        <p:spPr>
          <a:ln/>
        </p:spPr>
      </p:sp>
      <p:sp>
        <p:nvSpPr>
          <p:cNvPr id="96260" name="Rectangle 3">
            <a:extLst>
              <a:ext uri="{FF2B5EF4-FFF2-40B4-BE49-F238E27FC236}">
                <a16:creationId xmlns:a16="http://schemas.microsoft.com/office/drawing/2014/main" id="{55D33BB7-ADB4-495D-8ABD-42286A66CD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DD17A7E0-6331-49B7-BA96-97666B9151A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E76BE74-5D74-48EA-BCA3-164B126C35D0}"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566</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7283" name="Rectangle 2">
            <a:extLst>
              <a:ext uri="{FF2B5EF4-FFF2-40B4-BE49-F238E27FC236}">
                <a16:creationId xmlns:a16="http://schemas.microsoft.com/office/drawing/2014/main" id="{B68B8E7E-F1FE-466B-BF5E-3D6B0C4BDFFF}"/>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B26D1EE3-343E-4EC3-B9AE-DC52E9C810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79DFEC5D-3F4D-450E-8411-9E5005BADF7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35297BD-3638-4BAD-9B59-F88F36B46CE2}"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567</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8307" name="Rectangle 2">
            <a:extLst>
              <a:ext uri="{FF2B5EF4-FFF2-40B4-BE49-F238E27FC236}">
                <a16:creationId xmlns:a16="http://schemas.microsoft.com/office/drawing/2014/main" id="{18657679-01A4-42FA-9092-85E3416D185C}"/>
              </a:ext>
            </a:extLst>
          </p:cNvPr>
          <p:cNvSpPr>
            <a:spLocks noGrp="1" noRot="1" noChangeAspect="1" noChangeArrowheads="1" noTextEdit="1"/>
          </p:cNvSpPr>
          <p:nvPr>
            <p:ph type="sldImg"/>
          </p:nvPr>
        </p:nvSpPr>
        <p:spPr>
          <a:ln/>
        </p:spPr>
      </p:sp>
      <p:sp>
        <p:nvSpPr>
          <p:cNvPr id="98308" name="Rectangle 3">
            <a:extLst>
              <a:ext uri="{FF2B5EF4-FFF2-40B4-BE49-F238E27FC236}">
                <a16:creationId xmlns:a16="http://schemas.microsoft.com/office/drawing/2014/main" id="{32386D6A-6332-4B2E-8FBC-8D1A938EAC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62AAB39F-434B-4044-B640-0BB4CBB3CC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2C4670B-56C9-4302-8B0F-FD1BDCDC4DD8}"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568</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9331" name="Rectangle 2">
            <a:extLst>
              <a:ext uri="{FF2B5EF4-FFF2-40B4-BE49-F238E27FC236}">
                <a16:creationId xmlns:a16="http://schemas.microsoft.com/office/drawing/2014/main" id="{FEC970A4-A375-42BB-B81A-4C1F35EA9411}"/>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1C88B1EB-8F1F-4CFD-B4DD-D44EC78E04A2}"/>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1" hangingPunct="1"/>
            <a:endParaRPr lang="en-US" altLang="zh-CN"/>
          </a:p>
        </p:txBody>
      </p:sp>
    </p:spTree>
  </p:cSld>
  <p:clrMapOvr>
    <a:masterClrMapping/>
  </p:clrMapOvr>
</p:notes>
</file>

<file path=ppt/notesSlides/notesSlide4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AB28F73D-0B4D-4690-A625-DE24DC4180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8951BF9-2861-49F5-8E7F-63FC3442D091}"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569</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0355" name="Rectangle 2">
            <a:extLst>
              <a:ext uri="{FF2B5EF4-FFF2-40B4-BE49-F238E27FC236}">
                <a16:creationId xmlns:a16="http://schemas.microsoft.com/office/drawing/2014/main" id="{7CC7AB83-40C0-415F-B358-ADD09401C7EA}"/>
              </a:ext>
            </a:extLst>
          </p:cNvPr>
          <p:cNvSpPr>
            <a:spLocks noGrp="1" noRot="1" noChangeAspect="1" noChangeArrowheads="1" noTextEdit="1"/>
          </p:cNvSpPr>
          <p:nvPr>
            <p:ph type="sldImg"/>
          </p:nvPr>
        </p:nvSpPr>
        <p:spPr>
          <a:ln/>
        </p:spPr>
      </p:sp>
      <p:sp>
        <p:nvSpPr>
          <p:cNvPr id="100356" name="Rectangle 3">
            <a:extLst>
              <a:ext uri="{FF2B5EF4-FFF2-40B4-BE49-F238E27FC236}">
                <a16:creationId xmlns:a16="http://schemas.microsoft.com/office/drawing/2014/main" id="{F1820AA7-BD04-45A7-9784-34803D9ACB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A93256AA-25F9-43D1-9024-30E8FE55B1D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DE8F5A7-E949-47F9-BAAD-E9A0B492B041}"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57</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1619" name="Rectangle 2">
            <a:extLst>
              <a:ext uri="{FF2B5EF4-FFF2-40B4-BE49-F238E27FC236}">
                <a16:creationId xmlns:a16="http://schemas.microsoft.com/office/drawing/2014/main" id="{6F3A1E63-482E-4199-83BC-439B6AC79291}"/>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7C52AEA2-00A9-4F42-8389-5D8E4D4F983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233476D0-0C64-4B92-A78F-49F86AEF79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81E3449-23BB-4869-9DD2-A5FC75C94243}"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570</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1379" name="Rectangle 2">
            <a:extLst>
              <a:ext uri="{FF2B5EF4-FFF2-40B4-BE49-F238E27FC236}">
                <a16:creationId xmlns:a16="http://schemas.microsoft.com/office/drawing/2014/main" id="{CFF46A12-3C26-4366-8C0B-602FD1127AB6}"/>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386A8D45-4BA3-425F-A90D-FA97807C87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a:extLst>
              <a:ext uri="{FF2B5EF4-FFF2-40B4-BE49-F238E27FC236}">
                <a16:creationId xmlns:a16="http://schemas.microsoft.com/office/drawing/2014/main" id="{B45089F4-EB8C-4E21-BFEB-97F20FC687F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05856-5D2F-4A1B-B324-466919F62E51}"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571</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403" name="Rectangle 2">
            <a:extLst>
              <a:ext uri="{FF2B5EF4-FFF2-40B4-BE49-F238E27FC236}">
                <a16:creationId xmlns:a16="http://schemas.microsoft.com/office/drawing/2014/main" id="{D7AE7593-06BB-47AC-B9BF-8C3504D978A3}"/>
              </a:ext>
            </a:extLst>
          </p:cNvPr>
          <p:cNvSpPr>
            <a:spLocks noGrp="1" noRot="1" noChangeAspect="1" noChangeArrowheads="1" noTextEdit="1"/>
          </p:cNvSpPr>
          <p:nvPr>
            <p:ph type="sldImg"/>
          </p:nvPr>
        </p:nvSpPr>
        <p:spPr>
          <a:ln/>
        </p:spPr>
      </p:sp>
      <p:sp>
        <p:nvSpPr>
          <p:cNvPr id="102404" name="Rectangle 3">
            <a:extLst>
              <a:ext uri="{FF2B5EF4-FFF2-40B4-BE49-F238E27FC236}">
                <a16:creationId xmlns:a16="http://schemas.microsoft.com/office/drawing/2014/main" id="{7D3934EE-40A3-46C7-B456-05EEEDF8BBE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3654637F-BB30-4B7C-9DFE-0560378B4C9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64C9284-C130-4F8F-8136-25EBBAE53B43}"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572</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427" name="Rectangle 2">
            <a:extLst>
              <a:ext uri="{FF2B5EF4-FFF2-40B4-BE49-F238E27FC236}">
                <a16:creationId xmlns:a16="http://schemas.microsoft.com/office/drawing/2014/main" id="{4DAD1C5B-7723-494D-B2C0-4DDCAB8F6A4A}"/>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C07A19FA-204B-4770-B8BC-06825E64DB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a:extLst>
              <a:ext uri="{FF2B5EF4-FFF2-40B4-BE49-F238E27FC236}">
                <a16:creationId xmlns:a16="http://schemas.microsoft.com/office/drawing/2014/main" id="{418D4279-6ACB-4295-9499-A6B9925ABB9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8348358-76BA-42F7-AADE-E1AADE3BCAB3}"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573</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4451" name="Rectangle 2">
            <a:extLst>
              <a:ext uri="{FF2B5EF4-FFF2-40B4-BE49-F238E27FC236}">
                <a16:creationId xmlns:a16="http://schemas.microsoft.com/office/drawing/2014/main" id="{1B46313D-0C66-473F-B419-860C6FF05037}"/>
              </a:ext>
            </a:extLst>
          </p:cNvPr>
          <p:cNvSpPr>
            <a:spLocks noGrp="1" noRot="1" noChangeAspect="1" noChangeArrowheads="1" noTextEdit="1"/>
          </p:cNvSpPr>
          <p:nvPr>
            <p:ph type="sldImg"/>
          </p:nvPr>
        </p:nvSpPr>
        <p:spPr>
          <a:ln/>
        </p:spPr>
      </p:sp>
      <p:sp>
        <p:nvSpPr>
          <p:cNvPr id="104452" name="Rectangle 3">
            <a:extLst>
              <a:ext uri="{FF2B5EF4-FFF2-40B4-BE49-F238E27FC236}">
                <a16:creationId xmlns:a16="http://schemas.microsoft.com/office/drawing/2014/main" id="{DCC10E2F-40DC-4FAE-805D-29FB52E7FA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DC52BF2A-F83B-4CA3-A3BC-88964725C1E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B92C6B1-5CF8-4B88-8E50-37B2CC3BC949}"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574</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5475" name="Rectangle 2">
            <a:extLst>
              <a:ext uri="{FF2B5EF4-FFF2-40B4-BE49-F238E27FC236}">
                <a16:creationId xmlns:a16="http://schemas.microsoft.com/office/drawing/2014/main" id="{FEAA2B45-6727-4BDE-992A-80ACCD40D198}"/>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4AE8AFD8-DC43-4465-9398-A4087B1D5BF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04261AB7-5CB4-427D-B666-11A61419FE1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52AAE4F-98BB-4FC5-9C20-6F5EA1E91D37}"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575</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499" name="Rectangle 2">
            <a:extLst>
              <a:ext uri="{FF2B5EF4-FFF2-40B4-BE49-F238E27FC236}">
                <a16:creationId xmlns:a16="http://schemas.microsoft.com/office/drawing/2014/main" id="{4DF44140-F303-4C87-A8E6-BADCAE58D238}"/>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B8776053-CE69-4E5C-A733-DFB0644FBF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64689BAC-F7DA-454F-9399-CA8B03A22A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8237590-8D6C-4460-AD20-54396AD60236}"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576</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7523" name="Rectangle 2">
            <a:extLst>
              <a:ext uri="{FF2B5EF4-FFF2-40B4-BE49-F238E27FC236}">
                <a16:creationId xmlns:a16="http://schemas.microsoft.com/office/drawing/2014/main" id="{CDA4F1FA-AD21-4B2D-AD4A-326B017329B4}"/>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29CDB80A-D4C8-426B-BC89-1C4F643CB7D6}"/>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1" hangingPunct="1"/>
            <a:endParaRPr lang="en-US" altLang="zh-CN"/>
          </a:p>
        </p:txBody>
      </p:sp>
    </p:spTree>
  </p:cSld>
  <p:clrMapOvr>
    <a:masterClrMapping/>
  </p:clrMapOvr>
</p:notes>
</file>

<file path=ppt/notesSlides/notesSlide4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0B14B704-148E-4D1B-B8DA-2A2729CDC1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466E65B-CD58-4C67-971B-3A0199252B3A}"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577</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8547" name="Rectangle 2">
            <a:extLst>
              <a:ext uri="{FF2B5EF4-FFF2-40B4-BE49-F238E27FC236}">
                <a16:creationId xmlns:a16="http://schemas.microsoft.com/office/drawing/2014/main" id="{23256514-F63A-4AE8-A5D5-F907D222CD1A}"/>
              </a:ext>
            </a:extLst>
          </p:cNvPr>
          <p:cNvSpPr>
            <a:spLocks noGrp="1" noRot="1" noChangeAspect="1" noChangeArrowheads="1" noTextEdit="1"/>
          </p:cNvSpPr>
          <p:nvPr>
            <p:ph type="sldImg"/>
          </p:nvPr>
        </p:nvSpPr>
        <p:spPr>
          <a:ln/>
        </p:spPr>
      </p:sp>
      <p:sp>
        <p:nvSpPr>
          <p:cNvPr id="108548" name="Rectangle 3">
            <a:extLst>
              <a:ext uri="{FF2B5EF4-FFF2-40B4-BE49-F238E27FC236}">
                <a16:creationId xmlns:a16="http://schemas.microsoft.com/office/drawing/2014/main" id="{4A1C73FC-59D1-4D31-99D7-4DCB9F2DB1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08136AF4-555C-4D64-98F9-2055A44972D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0AC1170-19DB-49A8-901E-D93DF4B7C4B6}"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580</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9571" name="Rectangle 2">
            <a:extLst>
              <a:ext uri="{FF2B5EF4-FFF2-40B4-BE49-F238E27FC236}">
                <a16:creationId xmlns:a16="http://schemas.microsoft.com/office/drawing/2014/main" id="{C058D1C2-D8B7-4B9B-AC11-B033227FF0FD}"/>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EA6CC138-0B30-4DD3-95DF-07D78629DCA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29FA9AD0-B6F0-4A73-8E45-421E4FAC422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E563B82-AC94-42AC-BAC9-84DED3F83FA6}"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581</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0595" name="Rectangle 2">
            <a:extLst>
              <a:ext uri="{FF2B5EF4-FFF2-40B4-BE49-F238E27FC236}">
                <a16:creationId xmlns:a16="http://schemas.microsoft.com/office/drawing/2014/main" id="{9CCB3E89-7B0D-4447-ABBE-4AB0D371C76D}"/>
              </a:ext>
            </a:extLst>
          </p:cNvPr>
          <p:cNvSpPr>
            <a:spLocks noGrp="1" noRot="1" noChangeAspect="1" noChangeArrowheads="1" noTextEdit="1"/>
          </p:cNvSpPr>
          <p:nvPr>
            <p:ph type="sldImg"/>
          </p:nvPr>
        </p:nvSpPr>
        <p:spPr>
          <a:ln/>
        </p:spPr>
      </p:sp>
      <p:sp>
        <p:nvSpPr>
          <p:cNvPr id="110596" name="Rectangle 3">
            <a:extLst>
              <a:ext uri="{FF2B5EF4-FFF2-40B4-BE49-F238E27FC236}">
                <a16:creationId xmlns:a16="http://schemas.microsoft.com/office/drawing/2014/main" id="{A4E65FF9-911C-4BCE-BDE2-B1C8C7804689}"/>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1" hangingPunct="1"/>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203B47F9-075D-4E32-AC9E-DD6AA224B5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FE1B63A-3930-4A2C-A95B-B84578C0C208}"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3667" name="Rectangle 2">
            <a:extLst>
              <a:ext uri="{FF2B5EF4-FFF2-40B4-BE49-F238E27FC236}">
                <a16:creationId xmlns:a16="http://schemas.microsoft.com/office/drawing/2014/main" id="{7E3011F4-4DEA-4CE9-9968-B43976CB0FBC}"/>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10CA93CB-EABB-487F-BFFF-2891638E2F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0F1C7187-2C16-4FE8-B333-89DAA4EE8D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38E95A5-3F52-41D5-8B19-D58D84622690}"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582</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1619" name="Rectangle 2">
            <a:extLst>
              <a:ext uri="{FF2B5EF4-FFF2-40B4-BE49-F238E27FC236}">
                <a16:creationId xmlns:a16="http://schemas.microsoft.com/office/drawing/2014/main" id="{05DBDB20-FBFA-4B97-94BF-5E42670AB661}"/>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A12493D3-3AF2-4FDB-8F58-114BB5D41221}"/>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1" hangingPunct="1"/>
            <a:endParaRPr lang="en-US" altLang="zh-CN"/>
          </a:p>
        </p:txBody>
      </p:sp>
    </p:spTree>
  </p:cSld>
  <p:clrMapOvr>
    <a:masterClrMapping/>
  </p:clrMapOvr>
</p:notes>
</file>

<file path=ppt/notesSlides/notesSlide4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D27BE9B9-9FD7-4882-9203-619F81B3A1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9297E8C-9CC5-4335-8A53-56FD354EB2BA}"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583</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643" name="Rectangle 2">
            <a:extLst>
              <a:ext uri="{FF2B5EF4-FFF2-40B4-BE49-F238E27FC236}">
                <a16:creationId xmlns:a16="http://schemas.microsoft.com/office/drawing/2014/main" id="{E4B4E908-CB94-4465-91E5-7D4EB37B6684}"/>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635986BD-FE14-457E-9CCC-F172E4D48BA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D2CF4D72-2058-4712-9341-4446DC161D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D85721C-CEB8-4E01-AAD1-020E29A8A9C7}"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584</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3667" name="Rectangle 2">
            <a:extLst>
              <a:ext uri="{FF2B5EF4-FFF2-40B4-BE49-F238E27FC236}">
                <a16:creationId xmlns:a16="http://schemas.microsoft.com/office/drawing/2014/main" id="{61E26AE1-247D-4839-9842-3C5447B4298E}"/>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61316119-811E-4D0A-9ABE-A275B98417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FCCC899E-5E6B-476B-B959-78A1AC1350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BC57B4E-3F11-42C9-B483-E91047E0F64C}"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585</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4691" name="Rectangle 2">
            <a:extLst>
              <a:ext uri="{FF2B5EF4-FFF2-40B4-BE49-F238E27FC236}">
                <a16:creationId xmlns:a16="http://schemas.microsoft.com/office/drawing/2014/main" id="{CBD8BF66-B5B1-43E7-B1AF-A7354049B6A5}"/>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1298E8F7-89C4-4078-90BF-CFF81FF28E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a:extLst>
              <a:ext uri="{FF2B5EF4-FFF2-40B4-BE49-F238E27FC236}">
                <a16:creationId xmlns:a16="http://schemas.microsoft.com/office/drawing/2014/main" id="{380525C6-4418-46BB-9924-5A48981299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8EDFDA0-9851-4022-9EE1-C459826BAC8A}"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586</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5715" name="Rectangle 2">
            <a:extLst>
              <a:ext uri="{FF2B5EF4-FFF2-40B4-BE49-F238E27FC236}">
                <a16:creationId xmlns:a16="http://schemas.microsoft.com/office/drawing/2014/main" id="{07C2C5F7-BEC5-40F2-8530-219B2EAC6149}"/>
              </a:ext>
            </a:extLst>
          </p:cNvPr>
          <p:cNvSpPr>
            <a:spLocks noGrp="1" noRot="1" noChangeAspect="1" noChangeArrowheads="1" noTextEdit="1"/>
          </p:cNvSpPr>
          <p:nvPr>
            <p:ph type="sldImg"/>
          </p:nvPr>
        </p:nvSpPr>
        <p:spPr>
          <a:ln/>
        </p:spPr>
      </p:sp>
      <p:sp>
        <p:nvSpPr>
          <p:cNvPr id="115716" name="Rectangle 3">
            <a:extLst>
              <a:ext uri="{FF2B5EF4-FFF2-40B4-BE49-F238E27FC236}">
                <a16:creationId xmlns:a16="http://schemas.microsoft.com/office/drawing/2014/main" id="{B1173B53-1A6C-4AC9-A2CD-6D6C7275CB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A52C93A2-D573-474F-A46D-0738BE1651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C3CB143-C1D4-426C-9178-BCF63A3A133F}"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587</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6739" name="Rectangle 2">
            <a:extLst>
              <a:ext uri="{FF2B5EF4-FFF2-40B4-BE49-F238E27FC236}">
                <a16:creationId xmlns:a16="http://schemas.microsoft.com/office/drawing/2014/main" id="{FEF57401-56D8-4E15-819F-DCC7AD2AEF4D}"/>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193C4459-6D37-4845-9CBA-D491EC28915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a:extLst>
              <a:ext uri="{FF2B5EF4-FFF2-40B4-BE49-F238E27FC236}">
                <a16:creationId xmlns:a16="http://schemas.microsoft.com/office/drawing/2014/main" id="{F065E581-F857-4F8E-8AAB-D3DCCAEC588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EC8DD0F-BA77-4687-8F53-B40C8AF02494}"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588</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7763" name="Rectangle 2">
            <a:extLst>
              <a:ext uri="{FF2B5EF4-FFF2-40B4-BE49-F238E27FC236}">
                <a16:creationId xmlns:a16="http://schemas.microsoft.com/office/drawing/2014/main" id="{0CF3965A-AFAA-489E-B2D0-350C032628F3}"/>
              </a:ext>
            </a:extLst>
          </p:cNvPr>
          <p:cNvSpPr>
            <a:spLocks noGrp="1" noRot="1" noChangeAspect="1" noChangeArrowheads="1" noTextEdit="1"/>
          </p:cNvSpPr>
          <p:nvPr>
            <p:ph type="sldImg"/>
          </p:nvPr>
        </p:nvSpPr>
        <p:spPr>
          <a:ln/>
        </p:spPr>
      </p:sp>
      <p:sp>
        <p:nvSpPr>
          <p:cNvPr id="117764" name="Rectangle 3">
            <a:extLst>
              <a:ext uri="{FF2B5EF4-FFF2-40B4-BE49-F238E27FC236}">
                <a16:creationId xmlns:a16="http://schemas.microsoft.com/office/drawing/2014/main" id="{BF298D95-C781-4C92-9E15-C83B09D575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847454DA-4F7B-4104-B7EA-3A07FA7B04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9AAFE9C-270A-4BF0-877B-C6C1A8E1B1D4}"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589</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8787" name="Rectangle 2">
            <a:extLst>
              <a:ext uri="{FF2B5EF4-FFF2-40B4-BE49-F238E27FC236}">
                <a16:creationId xmlns:a16="http://schemas.microsoft.com/office/drawing/2014/main" id="{797C4E06-E6AB-4CD2-91D0-8F869553D51C}"/>
              </a:ext>
            </a:extLst>
          </p:cNvPr>
          <p:cNvSpPr>
            <a:spLocks noGrp="1" noRot="1" noChangeAspect="1" noChangeArrowheads="1" noTextEdit="1"/>
          </p:cNvSpPr>
          <p:nvPr>
            <p:ph type="sldImg"/>
          </p:nvPr>
        </p:nvSpPr>
        <p:spPr>
          <a:ln/>
        </p:spPr>
      </p:sp>
      <p:sp>
        <p:nvSpPr>
          <p:cNvPr id="118788" name="Rectangle 3">
            <a:extLst>
              <a:ext uri="{FF2B5EF4-FFF2-40B4-BE49-F238E27FC236}">
                <a16:creationId xmlns:a16="http://schemas.microsoft.com/office/drawing/2014/main" id="{DA2D5392-2151-4F13-B996-6CEC8A8CB9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DBD1EEC6-20C8-4AB2-A99F-F4A954A8FB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0AC0D48-E715-4CC5-8BA5-58C739777B89}"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363" name="Rectangle 2">
            <a:extLst>
              <a:ext uri="{FF2B5EF4-FFF2-40B4-BE49-F238E27FC236}">
                <a16:creationId xmlns:a16="http://schemas.microsoft.com/office/drawing/2014/main" id="{F1712F92-DE00-4363-91B4-69E50F0369B8}"/>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6C161BE7-3295-4504-9B9C-3DD7EED0A9F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a:extLst>
              <a:ext uri="{FF2B5EF4-FFF2-40B4-BE49-F238E27FC236}">
                <a16:creationId xmlns:a16="http://schemas.microsoft.com/office/drawing/2014/main" id="{6DE8ED4A-39EE-42C3-A266-E24C6B9013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50E3D9A-F17D-4244-9856-3581CDE25DE6}"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5715" name="Rectangle 2">
            <a:extLst>
              <a:ext uri="{FF2B5EF4-FFF2-40B4-BE49-F238E27FC236}">
                <a16:creationId xmlns:a16="http://schemas.microsoft.com/office/drawing/2014/main" id="{83C3DF32-D8A8-4A42-8088-BA9E1A1002AA}"/>
              </a:ext>
            </a:extLst>
          </p:cNvPr>
          <p:cNvSpPr>
            <a:spLocks noGrp="1" noRot="1" noChangeAspect="1" noChangeArrowheads="1" noTextEdit="1"/>
          </p:cNvSpPr>
          <p:nvPr>
            <p:ph type="sldImg"/>
          </p:nvPr>
        </p:nvSpPr>
        <p:spPr>
          <a:ln/>
        </p:spPr>
      </p:sp>
      <p:sp>
        <p:nvSpPr>
          <p:cNvPr id="115716" name="Rectangle 3">
            <a:extLst>
              <a:ext uri="{FF2B5EF4-FFF2-40B4-BE49-F238E27FC236}">
                <a16:creationId xmlns:a16="http://schemas.microsoft.com/office/drawing/2014/main" id="{DBD3C2CE-A511-4863-B1F5-6FD2886181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a:extLst>
              <a:ext uri="{FF2B5EF4-FFF2-40B4-BE49-F238E27FC236}">
                <a16:creationId xmlns:a16="http://schemas.microsoft.com/office/drawing/2014/main" id="{94921E44-0B87-4619-A1B6-512D35DDB0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5B2333C-9DB4-4B10-A8B3-3015C332DB60}"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7763" name="Rectangle 2">
            <a:extLst>
              <a:ext uri="{FF2B5EF4-FFF2-40B4-BE49-F238E27FC236}">
                <a16:creationId xmlns:a16="http://schemas.microsoft.com/office/drawing/2014/main" id="{E93C7699-1979-429A-BF83-53E891480972}"/>
              </a:ext>
            </a:extLst>
          </p:cNvPr>
          <p:cNvSpPr>
            <a:spLocks noGrp="1" noRot="1" noChangeAspect="1" noChangeArrowheads="1" noTextEdit="1"/>
          </p:cNvSpPr>
          <p:nvPr>
            <p:ph type="sldImg"/>
          </p:nvPr>
        </p:nvSpPr>
        <p:spPr>
          <a:ln/>
        </p:spPr>
      </p:sp>
      <p:sp>
        <p:nvSpPr>
          <p:cNvPr id="117764" name="Rectangle 3">
            <a:extLst>
              <a:ext uri="{FF2B5EF4-FFF2-40B4-BE49-F238E27FC236}">
                <a16:creationId xmlns:a16="http://schemas.microsoft.com/office/drawing/2014/main" id="{99361CFE-CF22-4605-8057-6771DEDFF06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a:extLst>
              <a:ext uri="{FF2B5EF4-FFF2-40B4-BE49-F238E27FC236}">
                <a16:creationId xmlns:a16="http://schemas.microsoft.com/office/drawing/2014/main" id="{CB35C83C-BA70-499C-BF97-F741C90C19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5BE777D-B12C-4E4A-A9D0-0F6F87C20BB0}"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9811" name="Rectangle 2">
            <a:extLst>
              <a:ext uri="{FF2B5EF4-FFF2-40B4-BE49-F238E27FC236}">
                <a16:creationId xmlns:a16="http://schemas.microsoft.com/office/drawing/2014/main" id="{BC07A838-AD59-4391-9E0C-0852EEC4725E}"/>
              </a:ext>
            </a:extLst>
          </p:cNvPr>
          <p:cNvSpPr>
            <a:spLocks noGrp="1" noRot="1" noChangeAspect="1" noChangeArrowheads="1" noTextEdit="1"/>
          </p:cNvSpPr>
          <p:nvPr>
            <p:ph type="sldImg"/>
          </p:nvPr>
        </p:nvSpPr>
        <p:spPr>
          <a:ln/>
        </p:spPr>
      </p:sp>
      <p:sp>
        <p:nvSpPr>
          <p:cNvPr id="119812" name="Rectangle 3">
            <a:extLst>
              <a:ext uri="{FF2B5EF4-FFF2-40B4-BE49-F238E27FC236}">
                <a16:creationId xmlns:a16="http://schemas.microsoft.com/office/drawing/2014/main" id="{BB37A49B-DA7B-4909-8174-6ADA2D72AC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84E3C24C-8C24-4901-BEA6-3DDB44385C0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36AFCB0-3EFA-44AD-9ECA-CD6405C220BD}"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1859" name="Rectangle 2">
            <a:extLst>
              <a:ext uri="{FF2B5EF4-FFF2-40B4-BE49-F238E27FC236}">
                <a16:creationId xmlns:a16="http://schemas.microsoft.com/office/drawing/2014/main" id="{BB00CA61-41C9-4F79-A450-F0F1C29FC40C}"/>
              </a:ext>
            </a:extLst>
          </p:cNvPr>
          <p:cNvSpPr>
            <a:spLocks noGrp="1" noRot="1" noChangeAspect="1" noChangeArrowheads="1" noTextEdit="1"/>
          </p:cNvSpPr>
          <p:nvPr>
            <p:ph type="sldImg"/>
          </p:nvPr>
        </p:nvSpPr>
        <p:spPr>
          <a:ln/>
        </p:spPr>
      </p:sp>
      <p:sp>
        <p:nvSpPr>
          <p:cNvPr id="121860" name="Rectangle 3">
            <a:extLst>
              <a:ext uri="{FF2B5EF4-FFF2-40B4-BE49-F238E27FC236}">
                <a16:creationId xmlns:a16="http://schemas.microsoft.com/office/drawing/2014/main" id="{5F4D16C2-7333-4746-850E-C30109D70C7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a:extLst>
              <a:ext uri="{FF2B5EF4-FFF2-40B4-BE49-F238E27FC236}">
                <a16:creationId xmlns:a16="http://schemas.microsoft.com/office/drawing/2014/main" id="{A14BABD9-EDD7-4FDC-99C8-5A699D2F35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DDD590F-C0C3-4DA5-963E-B1C3396C0D98}"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4931" name="Rectangle 2">
            <a:extLst>
              <a:ext uri="{FF2B5EF4-FFF2-40B4-BE49-F238E27FC236}">
                <a16:creationId xmlns:a16="http://schemas.microsoft.com/office/drawing/2014/main" id="{78DAC633-612C-4AA6-85CE-E835D24EBAC3}"/>
              </a:ext>
            </a:extLst>
          </p:cNvPr>
          <p:cNvSpPr>
            <a:spLocks noGrp="1" noRot="1" noChangeAspect="1" noChangeArrowheads="1" noTextEdit="1"/>
          </p:cNvSpPr>
          <p:nvPr>
            <p:ph type="sldImg"/>
          </p:nvPr>
        </p:nvSpPr>
        <p:spPr>
          <a:ln/>
        </p:spPr>
      </p:sp>
      <p:sp>
        <p:nvSpPr>
          <p:cNvPr id="124932" name="Rectangle 3">
            <a:extLst>
              <a:ext uri="{FF2B5EF4-FFF2-40B4-BE49-F238E27FC236}">
                <a16:creationId xmlns:a16="http://schemas.microsoft.com/office/drawing/2014/main" id="{103B6005-A5E3-41AF-898E-2D528216BA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a:extLst>
              <a:ext uri="{FF2B5EF4-FFF2-40B4-BE49-F238E27FC236}">
                <a16:creationId xmlns:a16="http://schemas.microsoft.com/office/drawing/2014/main" id="{2F023E51-9D08-4DBD-9425-DC51F9A0FB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E79191F-2B7B-4EAE-A671-3A2B54D699BA}"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6979" name="Rectangle 2">
            <a:extLst>
              <a:ext uri="{FF2B5EF4-FFF2-40B4-BE49-F238E27FC236}">
                <a16:creationId xmlns:a16="http://schemas.microsoft.com/office/drawing/2014/main" id="{97570018-9ACB-4EDF-805F-AB7C679A21F0}"/>
              </a:ext>
            </a:extLst>
          </p:cNvPr>
          <p:cNvSpPr>
            <a:spLocks noGrp="1" noRot="1" noChangeAspect="1" noChangeArrowheads="1" noTextEdit="1"/>
          </p:cNvSpPr>
          <p:nvPr>
            <p:ph type="sldImg"/>
          </p:nvPr>
        </p:nvSpPr>
        <p:spPr>
          <a:ln/>
        </p:spPr>
      </p:sp>
      <p:sp>
        <p:nvSpPr>
          <p:cNvPr id="126980" name="Rectangle 3">
            <a:extLst>
              <a:ext uri="{FF2B5EF4-FFF2-40B4-BE49-F238E27FC236}">
                <a16:creationId xmlns:a16="http://schemas.microsoft.com/office/drawing/2014/main" id="{80559786-63E8-4194-A9EE-24AE9C2B27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F26EBA14-B378-40FE-90A8-F5353BBFD4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C5CD1DA-FF4A-4808-9607-0BD21FADB317}"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9027" name="Rectangle 2">
            <a:extLst>
              <a:ext uri="{FF2B5EF4-FFF2-40B4-BE49-F238E27FC236}">
                <a16:creationId xmlns:a16="http://schemas.microsoft.com/office/drawing/2014/main" id="{3F6B84EA-80B7-4547-9947-986B14439919}"/>
              </a:ext>
            </a:extLst>
          </p:cNvPr>
          <p:cNvSpPr>
            <a:spLocks noGrp="1" noRot="1" noChangeAspect="1" noChangeArrowheads="1" noTextEdit="1"/>
          </p:cNvSpPr>
          <p:nvPr>
            <p:ph type="sldImg"/>
          </p:nvPr>
        </p:nvSpPr>
        <p:spPr>
          <a:ln/>
        </p:spPr>
      </p:sp>
      <p:sp>
        <p:nvSpPr>
          <p:cNvPr id="129028" name="Rectangle 3">
            <a:extLst>
              <a:ext uri="{FF2B5EF4-FFF2-40B4-BE49-F238E27FC236}">
                <a16:creationId xmlns:a16="http://schemas.microsoft.com/office/drawing/2014/main" id="{635047DA-D7FC-4447-AE6C-AA5022380C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F33C5363-BB04-440F-BA86-1A3A340CCA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19E2F28-38F6-45DF-AE68-81FBCE05DCE6}"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1075" name="Rectangle 2">
            <a:extLst>
              <a:ext uri="{FF2B5EF4-FFF2-40B4-BE49-F238E27FC236}">
                <a16:creationId xmlns:a16="http://schemas.microsoft.com/office/drawing/2014/main" id="{C56917D4-59D3-4E2C-8DA5-44E9FD5D8A9D}"/>
              </a:ext>
            </a:extLst>
          </p:cNvPr>
          <p:cNvSpPr>
            <a:spLocks noGrp="1" noRot="1" noChangeAspect="1" noChangeArrowheads="1" noTextEdit="1"/>
          </p:cNvSpPr>
          <p:nvPr>
            <p:ph type="sldImg"/>
          </p:nvPr>
        </p:nvSpPr>
        <p:spPr>
          <a:ln/>
        </p:spPr>
      </p:sp>
      <p:sp>
        <p:nvSpPr>
          <p:cNvPr id="131076" name="Rectangle 3">
            <a:extLst>
              <a:ext uri="{FF2B5EF4-FFF2-40B4-BE49-F238E27FC236}">
                <a16:creationId xmlns:a16="http://schemas.microsoft.com/office/drawing/2014/main" id="{11D8810E-0B22-43BB-9D19-FFA51BFCC3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0D224E7E-5D2B-41AF-BA7B-035E0CD1E92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F257701-38D7-46FD-8744-B1CFDA0D2480}"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123" name="Rectangle 2">
            <a:extLst>
              <a:ext uri="{FF2B5EF4-FFF2-40B4-BE49-F238E27FC236}">
                <a16:creationId xmlns:a16="http://schemas.microsoft.com/office/drawing/2014/main" id="{6184ED4D-9A4F-49B2-84E6-A248FF6291B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CF9FDE09-88FA-4624-93F9-4D5C8F4C46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a:extLst>
              <a:ext uri="{FF2B5EF4-FFF2-40B4-BE49-F238E27FC236}">
                <a16:creationId xmlns:a16="http://schemas.microsoft.com/office/drawing/2014/main" id="{BD46A370-FBE6-4E2D-952C-4E16FD716FB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0BBC64D-C873-49F2-8060-4D84DC244019}"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6195" name="Rectangle 2">
            <a:extLst>
              <a:ext uri="{FF2B5EF4-FFF2-40B4-BE49-F238E27FC236}">
                <a16:creationId xmlns:a16="http://schemas.microsoft.com/office/drawing/2014/main" id="{6EFBF3C3-E5C3-4441-8184-32FA2ADC8262}"/>
              </a:ext>
            </a:extLst>
          </p:cNvPr>
          <p:cNvSpPr>
            <a:spLocks noGrp="1" noRot="1" noChangeAspect="1" noChangeArrowheads="1" noTextEdit="1"/>
          </p:cNvSpPr>
          <p:nvPr>
            <p:ph type="sldImg"/>
          </p:nvPr>
        </p:nvSpPr>
        <p:spPr>
          <a:ln/>
        </p:spPr>
      </p:sp>
      <p:sp>
        <p:nvSpPr>
          <p:cNvPr id="136196" name="Rectangle 3">
            <a:extLst>
              <a:ext uri="{FF2B5EF4-FFF2-40B4-BE49-F238E27FC236}">
                <a16:creationId xmlns:a16="http://schemas.microsoft.com/office/drawing/2014/main" id="{5BBB9D7D-FE41-459C-B670-64DDCFC30FB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41C33EC4-3B2E-46B0-A363-23C6C2899C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D03F2A0-9DF9-41A2-9C6F-0199858E62C3}"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11" name="Rectangle 2">
            <a:extLst>
              <a:ext uri="{FF2B5EF4-FFF2-40B4-BE49-F238E27FC236}">
                <a16:creationId xmlns:a16="http://schemas.microsoft.com/office/drawing/2014/main" id="{F3ACEF1C-E247-48B2-A198-AB72131C4613}"/>
              </a:ext>
            </a:extLst>
          </p:cNvPr>
          <p:cNvSpPr>
            <a:spLocks noGrp="1" noRot="1" noChangeAspect="1" noChangeArrowheads="1" noTextEdit="1"/>
          </p:cNvSpPr>
          <p:nvPr>
            <p:ph type="sldImg"/>
          </p:nvPr>
        </p:nvSpPr>
        <p:spPr>
          <a:ln/>
        </p:spPr>
      </p:sp>
      <p:sp>
        <p:nvSpPr>
          <p:cNvPr id="17412" name="Rectangle 3">
            <a:extLst>
              <a:ext uri="{FF2B5EF4-FFF2-40B4-BE49-F238E27FC236}">
                <a16:creationId xmlns:a16="http://schemas.microsoft.com/office/drawing/2014/main" id="{C22AF984-E139-4279-99E8-99A73D2436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a:extLst>
              <a:ext uri="{FF2B5EF4-FFF2-40B4-BE49-F238E27FC236}">
                <a16:creationId xmlns:a16="http://schemas.microsoft.com/office/drawing/2014/main" id="{C4867E86-EE45-464A-94BD-B89CEF494D2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8C5CF58-665D-4890-AC9C-1ABAB465F3F1}"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71</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8243" name="Rectangle 2">
            <a:extLst>
              <a:ext uri="{FF2B5EF4-FFF2-40B4-BE49-F238E27FC236}">
                <a16:creationId xmlns:a16="http://schemas.microsoft.com/office/drawing/2014/main" id="{E38AAC6D-A57C-480E-9757-AF496E38C818}"/>
              </a:ext>
            </a:extLst>
          </p:cNvPr>
          <p:cNvSpPr>
            <a:spLocks noGrp="1" noRot="1" noChangeAspect="1" noChangeArrowheads="1" noTextEdit="1"/>
          </p:cNvSpPr>
          <p:nvPr>
            <p:ph type="sldImg"/>
          </p:nvPr>
        </p:nvSpPr>
        <p:spPr>
          <a:ln/>
        </p:spPr>
      </p:sp>
      <p:sp>
        <p:nvSpPr>
          <p:cNvPr id="138244" name="Rectangle 3">
            <a:extLst>
              <a:ext uri="{FF2B5EF4-FFF2-40B4-BE49-F238E27FC236}">
                <a16:creationId xmlns:a16="http://schemas.microsoft.com/office/drawing/2014/main" id="{F4C893BC-391E-45D4-AE43-44407120DD2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a:extLst>
              <a:ext uri="{FF2B5EF4-FFF2-40B4-BE49-F238E27FC236}">
                <a16:creationId xmlns:a16="http://schemas.microsoft.com/office/drawing/2014/main" id="{B8895872-CB6F-41E4-B7DB-8ABD45EA27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2B69467-32E4-48D7-9A5B-B9AD5F6E811C}"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72</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0291" name="Rectangle 2">
            <a:extLst>
              <a:ext uri="{FF2B5EF4-FFF2-40B4-BE49-F238E27FC236}">
                <a16:creationId xmlns:a16="http://schemas.microsoft.com/office/drawing/2014/main" id="{679E5E40-D6C0-429A-861A-D50F5BC87D0D}"/>
              </a:ext>
            </a:extLst>
          </p:cNvPr>
          <p:cNvSpPr>
            <a:spLocks noGrp="1" noRot="1" noChangeAspect="1" noChangeArrowheads="1" noTextEdit="1"/>
          </p:cNvSpPr>
          <p:nvPr>
            <p:ph type="sldImg"/>
          </p:nvPr>
        </p:nvSpPr>
        <p:spPr>
          <a:ln/>
        </p:spPr>
      </p:sp>
      <p:sp>
        <p:nvSpPr>
          <p:cNvPr id="140292" name="Rectangle 3">
            <a:extLst>
              <a:ext uri="{FF2B5EF4-FFF2-40B4-BE49-F238E27FC236}">
                <a16:creationId xmlns:a16="http://schemas.microsoft.com/office/drawing/2014/main" id="{2679AC1B-F98F-4154-BF1F-B67B900488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a:extLst>
              <a:ext uri="{FF2B5EF4-FFF2-40B4-BE49-F238E27FC236}">
                <a16:creationId xmlns:a16="http://schemas.microsoft.com/office/drawing/2014/main" id="{A98FF39C-75DD-4ACF-9992-D3FBABE5360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87CDF26-6549-49B2-8FAD-96566E47FD46}"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2339" name="Rectangle 2">
            <a:extLst>
              <a:ext uri="{FF2B5EF4-FFF2-40B4-BE49-F238E27FC236}">
                <a16:creationId xmlns:a16="http://schemas.microsoft.com/office/drawing/2014/main" id="{F89BA5D2-EAE8-4FDB-9AF7-E93D4843EBF3}"/>
              </a:ext>
            </a:extLst>
          </p:cNvPr>
          <p:cNvSpPr>
            <a:spLocks noGrp="1" noRot="1" noChangeAspect="1" noChangeArrowheads="1" noTextEdit="1"/>
          </p:cNvSpPr>
          <p:nvPr>
            <p:ph type="sldImg"/>
          </p:nvPr>
        </p:nvSpPr>
        <p:spPr>
          <a:ln/>
        </p:spPr>
      </p:sp>
      <p:sp>
        <p:nvSpPr>
          <p:cNvPr id="142340" name="Rectangle 3">
            <a:extLst>
              <a:ext uri="{FF2B5EF4-FFF2-40B4-BE49-F238E27FC236}">
                <a16:creationId xmlns:a16="http://schemas.microsoft.com/office/drawing/2014/main" id="{6AEC4952-1E36-421C-9B13-F37A262899E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a:extLst>
              <a:ext uri="{FF2B5EF4-FFF2-40B4-BE49-F238E27FC236}">
                <a16:creationId xmlns:a16="http://schemas.microsoft.com/office/drawing/2014/main" id="{ED31E537-7FA5-40ED-8BED-66448C308B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AE8F4E8-4F95-4618-A933-299134AEC1CB}"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74</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4387" name="Rectangle 2">
            <a:extLst>
              <a:ext uri="{FF2B5EF4-FFF2-40B4-BE49-F238E27FC236}">
                <a16:creationId xmlns:a16="http://schemas.microsoft.com/office/drawing/2014/main" id="{7D0967CB-0368-4057-8399-7D749E885B08}"/>
              </a:ext>
            </a:extLst>
          </p:cNvPr>
          <p:cNvSpPr>
            <a:spLocks noGrp="1" noRot="1" noChangeAspect="1" noChangeArrowheads="1" noTextEdit="1"/>
          </p:cNvSpPr>
          <p:nvPr>
            <p:ph type="sldImg"/>
          </p:nvPr>
        </p:nvSpPr>
        <p:spPr>
          <a:ln/>
        </p:spPr>
      </p:sp>
      <p:sp>
        <p:nvSpPr>
          <p:cNvPr id="144388" name="Rectangle 3">
            <a:extLst>
              <a:ext uri="{FF2B5EF4-FFF2-40B4-BE49-F238E27FC236}">
                <a16:creationId xmlns:a16="http://schemas.microsoft.com/office/drawing/2014/main" id="{465B2C41-B5AB-4B9F-960F-2B3D7FA6D7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a:extLst>
              <a:ext uri="{FF2B5EF4-FFF2-40B4-BE49-F238E27FC236}">
                <a16:creationId xmlns:a16="http://schemas.microsoft.com/office/drawing/2014/main" id="{972C6D1A-AE2A-4FA8-8AF9-00B395CCBD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4A1681E-8D65-4B5B-88AC-3156A54CFA49}"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75</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6435" name="Rectangle 2">
            <a:extLst>
              <a:ext uri="{FF2B5EF4-FFF2-40B4-BE49-F238E27FC236}">
                <a16:creationId xmlns:a16="http://schemas.microsoft.com/office/drawing/2014/main" id="{CD59D6AA-A706-4F00-AD2A-A7ED4858F2EB}"/>
              </a:ext>
            </a:extLst>
          </p:cNvPr>
          <p:cNvSpPr>
            <a:spLocks noGrp="1" noRot="1" noChangeAspect="1" noChangeArrowheads="1" noTextEdit="1"/>
          </p:cNvSpPr>
          <p:nvPr>
            <p:ph type="sldImg"/>
          </p:nvPr>
        </p:nvSpPr>
        <p:spPr>
          <a:ln/>
        </p:spPr>
      </p:sp>
      <p:sp>
        <p:nvSpPr>
          <p:cNvPr id="146436" name="Rectangle 3">
            <a:extLst>
              <a:ext uri="{FF2B5EF4-FFF2-40B4-BE49-F238E27FC236}">
                <a16:creationId xmlns:a16="http://schemas.microsoft.com/office/drawing/2014/main" id="{586AD308-509D-4479-ACF2-74CD2C9BE2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a:extLst>
              <a:ext uri="{FF2B5EF4-FFF2-40B4-BE49-F238E27FC236}">
                <a16:creationId xmlns:a16="http://schemas.microsoft.com/office/drawing/2014/main" id="{BFB88C6D-C6E1-4888-8039-3916ADAB33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10FD6E2-4E5A-409F-9F25-0CB74E24935A}"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76</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8483" name="Rectangle 2">
            <a:extLst>
              <a:ext uri="{FF2B5EF4-FFF2-40B4-BE49-F238E27FC236}">
                <a16:creationId xmlns:a16="http://schemas.microsoft.com/office/drawing/2014/main" id="{B4E37050-3EF2-4F26-8DE3-C1B145297349}"/>
              </a:ext>
            </a:extLst>
          </p:cNvPr>
          <p:cNvSpPr>
            <a:spLocks noGrp="1" noRot="1" noChangeAspect="1" noChangeArrowheads="1" noTextEdit="1"/>
          </p:cNvSpPr>
          <p:nvPr>
            <p:ph type="sldImg"/>
          </p:nvPr>
        </p:nvSpPr>
        <p:spPr>
          <a:ln/>
        </p:spPr>
      </p:sp>
      <p:sp>
        <p:nvSpPr>
          <p:cNvPr id="148484" name="Rectangle 3">
            <a:extLst>
              <a:ext uri="{FF2B5EF4-FFF2-40B4-BE49-F238E27FC236}">
                <a16:creationId xmlns:a16="http://schemas.microsoft.com/office/drawing/2014/main" id="{EFE6B272-9C5E-45CD-8226-A3D8E41053D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a:extLst>
              <a:ext uri="{FF2B5EF4-FFF2-40B4-BE49-F238E27FC236}">
                <a16:creationId xmlns:a16="http://schemas.microsoft.com/office/drawing/2014/main" id="{1CA8DEFF-B749-4F2B-8861-764A612E1F2B}"/>
              </a:ext>
            </a:extLst>
          </p:cNvPr>
          <p:cNvSpPr>
            <a:spLocks noGrp="1" noRot="1" noChangeAspect="1" noChangeArrowheads="1" noTextEdit="1"/>
          </p:cNvSpPr>
          <p:nvPr>
            <p:ph type="sldImg"/>
          </p:nvPr>
        </p:nvSpPr>
        <p:spPr>
          <a:ln/>
        </p:spPr>
      </p:sp>
      <p:sp>
        <p:nvSpPr>
          <p:cNvPr id="150531" name="Notes Placeholder 2">
            <a:extLst>
              <a:ext uri="{FF2B5EF4-FFF2-40B4-BE49-F238E27FC236}">
                <a16:creationId xmlns:a16="http://schemas.microsoft.com/office/drawing/2014/main" id="{C8ECAB54-D04E-4B9A-91FC-1F917903C44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6DE89927-3ADE-4C75-9754-B6FEAF7B59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0F038EB-DB4A-43B4-A685-AAA70004B91C}"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79</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3603" name="Rectangle 2">
            <a:extLst>
              <a:ext uri="{FF2B5EF4-FFF2-40B4-BE49-F238E27FC236}">
                <a16:creationId xmlns:a16="http://schemas.microsoft.com/office/drawing/2014/main" id="{A4B1159D-E9DE-4971-A189-F950386DA0B8}"/>
              </a:ext>
            </a:extLst>
          </p:cNvPr>
          <p:cNvSpPr>
            <a:spLocks noGrp="1" noRot="1" noChangeAspect="1" noChangeArrowheads="1" noTextEdit="1"/>
          </p:cNvSpPr>
          <p:nvPr>
            <p:ph type="sldImg"/>
          </p:nvPr>
        </p:nvSpPr>
        <p:spPr>
          <a:ln/>
        </p:spPr>
      </p:sp>
      <p:sp>
        <p:nvSpPr>
          <p:cNvPr id="153604" name="Rectangle 3">
            <a:extLst>
              <a:ext uri="{FF2B5EF4-FFF2-40B4-BE49-F238E27FC236}">
                <a16:creationId xmlns:a16="http://schemas.microsoft.com/office/drawing/2014/main" id="{2862EDEB-9D36-4DE9-B45B-BD25CC51880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3DD5A324-33F3-4E26-AF26-9BA0D74FCB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AAD9141-9FB7-4D62-B014-D576C6789BA8}"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80</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5651" name="Rectangle 2">
            <a:extLst>
              <a:ext uri="{FF2B5EF4-FFF2-40B4-BE49-F238E27FC236}">
                <a16:creationId xmlns:a16="http://schemas.microsoft.com/office/drawing/2014/main" id="{D0BFBC59-E493-41FD-BFE5-43FA200381C8}"/>
              </a:ext>
            </a:extLst>
          </p:cNvPr>
          <p:cNvSpPr>
            <a:spLocks noGrp="1" noRot="1" noChangeAspect="1" noChangeArrowheads="1" noTextEdit="1"/>
          </p:cNvSpPr>
          <p:nvPr>
            <p:ph type="sldImg"/>
          </p:nvPr>
        </p:nvSpPr>
        <p:spPr>
          <a:ln/>
        </p:spPr>
      </p:sp>
      <p:sp>
        <p:nvSpPr>
          <p:cNvPr id="155652" name="Rectangle 3">
            <a:extLst>
              <a:ext uri="{FF2B5EF4-FFF2-40B4-BE49-F238E27FC236}">
                <a16:creationId xmlns:a16="http://schemas.microsoft.com/office/drawing/2014/main" id="{11CBAB99-2D62-4458-80E4-899468F563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a:extLst>
              <a:ext uri="{FF2B5EF4-FFF2-40B4-BE49-F238E27FC236}">
                <a16:creationId xmlns:a16="http://schemas.microsoft.com/office/drawing/2014/main" id="{1DF3222A-E133-4A1E-8ED2-ACDB4D8273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2ACEE44-110B-4CAA-846B-E7272EBC46BA}"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81</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7699" name="Rectangle 2">
            <a:extLst>
              <a:ext uri="{FF2B5EF4-FFF2-40B4-BE49-F238E27FC236}">
                <a16:creationId xmlns:a16="http://schemas.microsoft.com/office/drawing/2014/main" id="{AF88644D-20AB-442F-AD3F-F79DD858F058}"/>
              </a:ext>
            </a:extLst>
          </p:cNvPr>
          <p:cNvSpPr>
            <a:spLocks noGrp="1" noRot="1" noChangeAspect="1" noChangeArrowheads="1" noTextEdit="1"/>
          </p:cNvSpPr>
          <p:nvPr>
            <p:ph type="sldImg"/>
          </p:nvPr>
        </p:nvSpPr>
        <p:spPr>
          <a:ln/>
        </p:spPr>
      </p:sp>
      <p:sp>
        <p:nvSpPr>
          <p:cNvPr id="157700" name="Rectangle 3">
            <a:extLst>
              <a:ext uri="{FF2B5EF4-FFF2-40B4-BE49-F238E27FC236}">
                <a16:creationId xmlns:a16="http://schemas.microsoft.com/office/drawing/2014/main" id="{2E5B784C-5934-4DBF-AF4E-901E1E151C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25CC18D0-54C2-43F9-9EE5-51E3579770C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1E57FB9-D715-406E-B39A-D9BBA819F8C2}"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459" name="Rectangle 2">
            <a:extLst>
              <a:ext uri="{FF2B5EF4-FFF2-40B4-BE49-F238E27FC236}">
                <a16:creationId xmlns:a16="http://schemas.microsoft.com/office/drawing/2014/main" id="{8A8B300C-4E83-4772-B513-615B827E29C1}"/>
              </a:ext>
            </a:extLst>
          </p:cNvPr>
          <p:cNvSpPr>
            <a:spLocks noGrp="1" noRot="1" noChangeAspect="1" noChangeArrowheads="1" noTextEdit="1"/>
          </p:cNvSpPr>
          <p:nvPr>
            <p:ph type="sldImg"/>
          </p:nvPr>
        </p:nvSpPr>
        <p:spPr>
          <a:ln/>
        </p:spPr>
      </p:sp>
      <p:sp>
        <p:nvSpPr>
          <p:cNvPr id="19460" name="Rectangle 3">
            <a:extLst>
              <a:ext uri="{FF2B5EF4-FFF2-40B4-BE49-F238E27FC236}">
                <a16:creationId xmlns:a16="http://schemas.microsoft.com/office/drawing/2014/main" id="{C365DC11-53DF-49F0-8C1D-31049416B06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a:extLst>
              <a:ext uri="{FF2B5EF4-FFF2-40B4-BE49-F238E27FC236}">
                <a16:creationId xmlns:a16="http://schemas.microsoft.com/office/drawing/2014/main" id="{1C275EB7-26BE-4E2C-97D6-0AD6AC51721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21140F5-FC26-4F8B-9520-878710C481FA}"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9747" name="Rectangle 2">
            <a:extLst>
              <a:ext uri="{FF2B5EF4-FFF2-40B4-BE49-F238E27FC236}">
                <a16:creationId xmlns:a16="http://schemas.microsoft.com/office/drawing/2014/main" id="{DC6B7BBA-0EF4-4571-A833-828F437F59B7}"/>
              </a:ext>
            </a:extLst>
          </p:cNvPr>
          <p:cNvSpPr>
            <a:spLocks noGrp="1" noRot="1" noChangeAspect="1" noChangeArrowheads="1" noTextEdit="1"/>
          </p:cNvSpPr>
          <p:nvPr>
            <p:ph type="sldImg"/>
          </p:nvPr>
        </p:nvSpPr>
        <p:spPr>
          <a:ln/>
        </p:spPr>
      </p:sp>
      <p:sp>
        <p:nvSpPr>
          <p:cNvPr id="159748" name="Rectangle 3">
            <a:extLst>
              <a:ext uri="{FF2B5EF4-FFF2-40B4-BE49-F238E27FC236}">
                <a16:creationId xmlns:a16="http://schemas.microsoft.com/office/drawing/2014/main" id="{642F85F1-638C-4689-B0DF-084FC559E9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3B0DE5F3-E5DD-4922-B1DB-9C9392FEAE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8107000-A3CE-4F91-AA5A-3AB53DFF699C}"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84</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2819" name="Rectangle 2">
            <a:extLst>
              <a:ext uri="{FF2B5EF4-FFF2-40B4-BE49-F238E27FC236}">
                <a16:creationId xmlns:a16="http://schemas.microsoft.com/office/drawing/2014/main" id="{10C87B84-6AFC-4452-B0D9-76FEE414AF3D}"/>
              </a:ext>
            </a:extLst>
          </p:cNvPr>
          <p:cNvSpPr>
            <a:spLocks noGrp="1" noRot="1" noChangeAspect="1" noChangeArrowheads="1" noTextEdit="1"/>
          </p:cNvSpPr>
          <p:nvPr>
            <p:ph type="sldImg"/>
          </p:nvPr>
        </p:nvSpPr>
        <p:spPr>
          <a:ln/>
        </p:spPr>
      </p:sp>
      <p:sp>
        <p:nvSpPr>
          <p:cNvPr id="162820" name="Rectangle 3">
            <a:extLst>
              <a:ext uri="{FF2B5EF4-FFF2-40B4-BE49-F238E27FC236}">
                <a16:creationId xmlns:a16="http://schemas.microsoft.com/office/drawing/2014/main" id="{D917CC0C-2F21-435D-B508-A83FD4CC373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a:extLst>
              <a:ext uri="{FF2B5EF4-FFF2-40B4-BE49-F238E27FC236}">
                <a16:creationId xmlns:a16="http://schemas.microsoft.com/office/drawing/2014/main" id="{9CE81447-91DE-4800-83FA-35E2C18869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C04C91E-DA24-493D-BE62-6529BA77274E}"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86</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5891" name="Rectangle 2">
            <a:extLst>
              <a:ext uri="{FF2B5EF4-FFF2-40B4-BE49-F238E27FC236}">
                <a16:creationId xmlns:a16="http://schemas.microsoft.com/office/drawing/2014/main" id="{5CD4FD96-F248-4646-A387-9BC72D738F04}"/>
              </a:ext>
            </a:extLst>
          </p:cNvPr>
          <p:cNvSpPr>
            <a:spLocks noGrp="1" noRot="1" noChangeAspect="1" noChangeArrowheads="1" noTextEdit="1"/>
          </p:cNvSpPr>
          <p:nvPr>
            <p:ph type="sldImg"/>
          </p:nvPr>
        </p:nvSpPr>
        <p:spPr>
          <a:ln/>
        </p:spPr>
      </p:sp>
      <p:sp>
        <p:nvSpPr>
          <p:cNvPr id="165892" name="Rectangle 3">
            <a:extLst>
              <a:ext uri="{FF2B5EF4-FFF2-40B4-BE49-F238E27FC236}">
                <a16:creationId xmlns:a16="http://schemas.microsoft.com/office/drawing/2014/main" id="{4DF20919-40F6-4D55-B6DE-EEBAA175EF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a:extLst>
              <a:ext uri="{FF2B5EF4-FFF2-40B4-BE49-F238E27FC236}">
                <a16:creationId xmlns:a16="http://schemas.microsoft.com/office/drawing/2014/main" id="{924154D1-02D4-4910-B3F8-4218035CB5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9DD2B3D-C07E-4845-BAF6-E76D4A894FCF}"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87</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7939" name="Rectangle 2">
            <a:extLst>
              <a:ext uri="{FF2B5EF4-FFF2-40B4-BE49-F238E27FC236}">
                <a16:creationId xmlns:a16="http://schemas.microsoft.com/office/drawing/2014/main" id="{3C3E8058-FFF7-4D46-B88A-C844F1768B1C}"/>
              </a:ext>
            </a:extLst>
          </p:cNvPr>
          <p:cNvSpPr>
            <a:spLocks noGrp="1" noRot="1" noChangeAspect="1" noChangeArrowheads="1" noTextEdit="1"/>
          </p:cNvSpPr>
          <p:nvPr>
            <p:ph type="sldImg"/>
          </p:nvPr>
        </p:nvSpPr>
        <p:spPr>
          <a:ln/>
        </p:spPr>
      </p:sp>
      <p:sp>
        <p:nvSpPr>
          <p:cNvPr id="167940" name="Rectangle 3">
            <a:extLst>
              <a:ext uri="{FF2B5EF4-FFF2-40B4-BE49-F238E27FC236}">
                <a16:creationId xmlns:a16="http://schemas.microsoft.com/office/drawing/2014/main" id="{D739B461-46B3-413F-B685-271C38D597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a:extLst>
              <a:ext uri="{FF2B5EF4-FFF2-40B4-BE49-F238E27FC236}">
                <a16:creationId xmlns:a16="http://schemas.microsoft.com/office/drawing/2014/main" id="{A8F6025D-BCE9-4F0C-B189-66A8A751E1B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F1B6084-53D6-494C-AD05-498EB20C0E95}"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88</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9987" name="Rectangle 2">
            <a:extLst>
              <a:ext uri="{FF2B5EF4-FFF2-40B4-BE49-F238E27FC236}">
                <a16:creationId xmlns:a16="http://schemas.microsoft.com/office/drawing/2014/main" id="{1FDA2FA1-DE52-48DF-8F5F-1397651CE66C}"/>
              </a:ext>
            </a:extLst>
          </p:cNvPr>
          <p:cNvSpPr>
            <a:spLocks noGrp="1" noRot="1" noChangeAspect="1" noChangeArrowheads="1" noTextEdit="1"/>
          </p:cNvSpPr>
          <p:nvPr>
            <p:ph type="sldImg"/>
          </p:nvPr>
        </p:nvSpPr>
        <p:spPr>
          <a:ln/>
        </p:spPr>
      </p:sp>
      <p:sp>
        <p:nvSpPr>
          <p:cNvPr id="169988" name="Rectangle 3">
            <a:extLst>
              <a:ext uri="{FF2B5EF4-FFF2-40B4-BE49-F238E27FC236}">
                <a16:creationId xmlns:a16="http://schemas.microsoft.com/office/drawing/2014/main" id="{5056EF5B-A522-4654-8558-B60130BAC2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a:extLst>
              <a:ext uri="{FF2B5EF4-FFF2-40B4-BE49-F238E27FC236}">
                <a16:creationId xmlns:a16="http://schemas.microsoft.com/office/drawing/2014/main" id="{FBD8EC94-9D76-4FA3-A268-0A5596026A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17A5F6E-6161-4BFA-8048-0F62A38216B5}"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89</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2035" name="Rectangle 2">
            <a:extLst>
              <a:ext uri="{FF2B5EF4-FFF2-40B4-BE49-F238E27FC236}">
                <a16:creationId xmlns:a16="http://schemas.microsoft.com/office/drawing/2014/main" id="{946EF842-6800-4602-A3FF-7288ECECA8DF}"/>
              </a:ext>
            </a:extLst>
          </p:cNvPr>
          <p:cNvSpPr>
            <a:spLocks noGrp="1" noRot="1" noChangeAspect="1" noChangeArrowheads="1" noTextEdit="1"/>
          </p:cNvSpPr>
          <p:nvPr>
            <p:ph type="sldImg"/>
          </p:nvPr>
        </p:nvSpPr>
        <p:spPr>
          <a:ln/>
        </p:spPr>
      </p:sp>
      <p:sp>
        <p:nvSpPr>
          <p:cNvPr id="172036" name="Rectangle 3">
            <a:extLst>
              <a:ext uri="{FF2B5EF4-FFF2-40B4-BE49-F238E27FC236}">
                <a16:creationId xmlns:a16="http://schemas.microsoft.com/office/drawing/2014/main" id="{42ED3DFB-B87F-444D-9CD6-7D5F50EB0DF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082" name="Rectangle 2">
            <a:extLst>
              <a:ext uri="{FF2B5EF4-FFF2-40B4-BE49-F238E27FC236}">
                <a16:creationId xmlns:a16="http://schemas.microsoft.com/office/drawing/2014/main" id="{E4E4C0C0-19A8-4680-B6E4-4EE5855E9DE7}"/>
              </a:ext>
            </a:extLst>
          </p:cNvPr>
          <p:cNvSpPr>
            <a:spLocks noGrp="1" noRot="1" noChangeAspect="1" noChangeArrowheads="1" noTextEdit="1"/>
          </p:cNvSpPr>
          <p:nvPr>
            <p:ph type="sldImg"/>
          </p:nvPr>
        </p:nvSpPr>
        <p:spPr>
          <a:xfrm>
            <a:off x="0" y="303213"/>
            <a:ext cx="1588" cy="1587"/>
          </a:xfrm>
          <a:ln/>
        </p:spPr>
      </p:sp>
      <p:sp>
        <p:nvSpPr>
          <p:cNvPr id="174083" name="Rectangle 3">
            <a:extLst>
              <a:ext uri="{FF2B5EF4-FFF2-40B4-BE49-F238E27FC236}">
                <a16:creationId xmlns:a16="http://schemas.microsoft.com/office/drawing/2014/main" id="{DE1CB473-C865-4539-B16D-D4EE07DA47D1}"/>
              </a:ext>
            </a:extLst>
          </p:cNvPr>
          <p:cNvSpPr>
            <a:spLocks noGrp="1" noChangeArrowheads="1"/>
          </p:cNvSpPr>
          <p:nvPr>
            <p:ph type="body" idx="1"/>
          </p:nvPr>
        </p:nvSpPr>
        <p:spPr>
          <a:xfrm>
            <a:off x="503238" y="4316413"/>
            <a:ext cx="5856287" cy="4060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zh-C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6130" name="Rectangle 1">
            <a:extLst>
              <a:ext uri="{FF2B5EF4-FFF2-40B4-BE49-F238E27FC236}">
                <a16:creationId xmlns:a16="http://schemas.microsoft.com/office/drawing/2014/main" id="{E2203BCD-D689-43FF-B6BE-B2D20673BDDF}"/>
              </a:ext>
            </a:extLst>
          </p:cNvPr>
          <p:cNvSpPr>
            <a:spLocks noGrp="1" noRot="1" noChangeAspect="1" noChangeArrowheads="1" noTextEdit="1"/>
          </p:cNvSpPr>
          <p:nvPr>
            <p:ph type="sldImg"/>
          </p:nvPr>
        </p:nvSpPr>
        <p:spPr>
          <a:ln/>
        </p:spPr>
      </p:sp>
      <p:sp>
        <p:nvSpPr>
          <p:cNvPr id="176131" name="Rectangle 2">
            <a:extLst>
              <a:ext uri="{FF2B5EF4-FFF2-40B4-BE49-F238E27FC236}">
                <a16:creationId xmlns:a16="http://schemas.microsoft.com/office/drawing/2014/main" id="{50B1F50D-9F49-4211-AD83-85AAC4170C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zh-C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a:extLst>
              <a:ext uri="{FF2B5EF4-FFF2-40B4-BE49-F238E27FC236}">
                <a16:creationId xmlns:a16="http://schemas.microsoft.com/office/drawing/2014/main" id="{D29A240E-951A-4985-8D41-A89328551F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ED94DE1-5399-4CAF-AC30-DC4DF4D40BF8}"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92</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179" name="Rectangle 2">
            <a:extLst>
              <a:ext uri="{FF2B5EF4-FFF2-40B4-BE49-F238E27FC236}">
                <a16:creationId xmlns:a16="http://schemas.microsoft.com/office/drawing/2014/main" id="{4558C82A-EA05-473A-9935-1664B5C8AC89}"/>
              </a:ext>
            </a:extLst>
          </p:cNvPr>
          <p:cNvSpPr>
            <a:spLocks noGrp="1" noRot="1" noChangeAspect="1" noChangeArrowheads="1" noTextEdit="1"/>
          </p:cNvSpPr>
          <p:nvPr>
            <p:ph type="sldImg"/>
          </p:nvPr>
        </p:nvSpPr>
        <p:spPr>
          <a:ln/>
        </p:spPr>
      </p:sp>
      <p:sp>
        <p:nvSpPr>
          <p:cNvPr id="178180" name="Rectangle 3">
            <a:extLst>
              <a:ext uri="{FF2B5EF4-FFF2-40B4-BE49-F238E27FC236}">
                <a16:creationId xmlns:a16="http://schemas.microsoft.com/office/drawing/2014/main" id="{4E223754-893B-4995-813C-B7505D67AA5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a:extLst>
              <a:ext uri="{FF2B5EF4-FFF2-40B4-BE49-F238E27FC236}">
                <a16:creationId xmlns:a16="http://schemas.microsoft.com/office/drawing/2014/main" id="{8BEDD87A-8472-4B90-95FD-7A8E6D2669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D7FD2B7-A8AC-448D-8A0D-8CA16809CAA6}"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93</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0227" name="Rectangle 2">
            <a:extLst>
              <a:ext uri="{FF2B5EF4-FFF2-40B4-BE49-F238E27FC236}">
                <a16:creationId xmlns:a16="http://schemas.microsoft.com/office/drawing/2014/main" id="{D1E39F26-B5AC-4D3C-A75F-21AF56A9B415}"/>
              </a:ext>
            </a:extLst>
          </p:cNvPr>
          <p:cNvSpPr>
            <a:spLocks noGrp="1" noRot="1" noChangeAspect="1" noChangeArrowheads="1" noTextEdit="1"/>
          </p:cNvSpPr>
          <p:nvPr>
            <p:ph type="sldImg"/>
          </p:nvPr>
        </p:nvSpPr>
        <p:spPr>
          <a:ln/>
        </p:spPr>
      </p:sp>
      <p:sp>
        <p:nvSpPr>
          <p:cNvPr id="180228" name="Rectangle 3">
            <a:extLst>
              <a:ext uri="{FF2B5EF4-FFF2-40B4-BE49-F238E27FC236}">
                <a16:creationId xmlns:a16="http://schemas.microsoft.com/office/drawing/2014/main" id="{90E74B51-3DA1-4E85-8A73-89CCD58CAD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1D0BD4D9-AEEB-4947-BF35-1934B5B107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AC5AB9A-84C2-4335-85D1-A635362B8E66}"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07" name="Rectangle 2">
            <a:extLst>
              <a:ext uri="{FF2B5EF4-FFF2-40B4-BE49-F238E27FC236}">
                <a16:creationId xmlns:a16="http://schemas.microsoft.com/office/drawing/2014/main" id="{E3F38BB1-2F99-498E-9739-DECBCA246989}"/>
              </a:ext>
            </a:extLst>
          </p:cNvPr>
          <p:cNvSpPr>
            <a:spLocks noGrp="1" noRot="1" noChangeAspect="1" noChangeArrowheads="1" noTextEdit="1"/>
          </p:cNvSpPr>
          <p:nvPr>
            <p:ph type="sldImg"/>
          </p:nvPr>
        </p:nvSpPr>
        <p:spPr>
          <a:ln/>
        </p:spPr>
      </p:sp>
      <p:sp>
        <p:nvSpPr>
          <p:cNvPr id="21508" name="Rectangle 3">
            <a:extLst>
              <a:ext uri="{FF2B5EF4-FFF2-40B4-BE49-F238E27FC236}">
                <a16:creationId xmlns:a16="http://schemas.microsoft.com/office/drawing/2014/main" id="{337477E0-4FB7-453B-9DF1-89523CDE15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a:extLst>
              <a:ext uri="{FF2B5EF4-FFF2-40B4-BE49-F238E27FC236}">
                <a16:creationId xmlns:a16="http://schemas.microsoft.com/office/drawing/2014/main" id="{3AB8F7C6-2A08-4B47-AA21-CA02E7D158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6A0DC9C-38AE-4665-81BF-5A388C83AAB3}"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94</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2275" name="Rectangle 2">
            <a:extLst>
              <a:ext uri="{FF2B5EF4-FFF2-40B4-BE49-F238E27FC236}">
                <a16:creationId xmlns:a16="http://schemas.microsoft.com/office/drawing/2014/main" id="{37A1CF78-9A2A-4145-92A8-0428AD9F32C4}"/>
              </a:ext>
            </a:extLst>
          </p:cNvPr>
          <p:cNvSpPr>
            <a:spLocks noGrp="1" noRot="1" noChangeAspect="1" noChangeArrowheads="1" noTextEdit="1"/>
          </p:cNvSpPr>
          <p:nvPr>
            <p:ph type="sldImg"/>
          </p:nvPr>
        </p:nvSpPr>
        <p:spPr>
          <a:ln/>
        </p:spPr>
      </p:sp>
      <p:sp>
        <p:nvSpPr>
          <p:cNvPr id="182276" name="Rectangle 3">
            <a:extLst>
              <a:ext uri="{FF2B5EF4-FFF2-40B4-BE49-F238E27FC236}">
                <a16:creationId xmlns:a16="http://schemas.microsoft.com/office/drawing/2014/main" id="{8B19CDC3-2541-4CE6-BA36-E52618CE262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E36F64EC-F893-42DC-AD91-B4CCD1F497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A87224E-3573-4190-9218-52D2AC92D7C5}"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95</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4323" name="Rectangle 2">
            <a:extLst>
              <a:ext uri="{FF2B5EF4-FFF2-40B4-BE49-F238E27FC236}">
                <a16:creationId xmlns:a16="http://schemas.microsoft.com/office/drawing/2014/main" id="{52220D91-0F29-4737-BC67-2B9A3E0701C6}"/>
              </a:ext>
            </a:extLst>
          </p:cNvPr>
          <p:cNvSpPr>
            <a:spLocks noGrp="1" noRot="1" noChangeAspect="1" noChangeArrowheads="1" noTextEdit="1"/>
          </p:cNvSpPr>
          <p:nvPr>
            <p:ph type="sldImg"/>
          </p:nvPr>
        </p:nvSpPr>
        <p:spPr>
          <a:ln/>
        </p:spPr>
      </p:sp>
      <p:sp>
        <p:nvSpPr>
          <p:cNvPr id="184324" name="Rectangle 3">
            <a:extLst>
              <a:ext uri="{FF2B5EF4-FFF2-40B4-BE49-F238E27FC236}">
                <a16:creationId xmlns:a16="http://schemas.microsoft.com/office/drawing/2014/main" id="{1B591EF4-D067-4231-8DE9-D87E9CCE64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76197AA5-9CA1-4CA6-90C4-9B2D4F8A59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16064FC-8BC6-491D-B76E-DFD14E811D34}"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96</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6371" name="Rectangle 2">
            <a:extLst>
              <a:ext uri="{FF2B5EF4-FFF2-40B4-BE49-F238E27FC236}">
                <a16:creationId xmlns:a16="http://schemas.microsoft.com/office/drawing/2014/main" id="{DDC90594-0725-4453-9373-54894F38CB62}"/>
              </a:ext>
            </a:extLst>
          </p:cNvPr>
          <p:cNvSpPr>
            <a:spLocks noGrp="1" noRot="1" noChangeAspect="1" noChangeArrowheads="1" noTextEdit="1"/>
          </p:cNvSpPr>
          <p:nvPr>
            <p:ph type="sldImg"/>
          </p:nvPr>
        </p:nvSpPr>
        <p:spPr>
          <a:ln/>
        </p:spPr>
      </p:sp>
      <p:sp>
        <p:nvSpPr>
          <p:cNvPr id="186372" name="Rectangle 3">
            <a:extLst>
              <a:ext uri="{FF2B5EF4-FFF2-40B4-BE49-F238E27FC236}">
                <a16:creationId xmlns:a16="http://schemas.microsoft.com/office/drawing/2014/main" id="{8E9A1FD7-5526-461F-8008-C739D98290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5B3184CA-9CF4-42F2-8B5F-2188BFEC26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4A15971-61A5-439A-B7F3-29CF87284FFE}"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97</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8419" name="Rectangle 2">
            <a:extLst>
              <a:ext uri="{FF2B5EF4-FFF2-40B4-BE49-F238E27FC236}">
                <a16:creationId xmlns:a16="http://schemas.microsoft.com/office/drawing/2014/main" id="{F017F593-6F56-4240-A3C8-23427FE4F90B}"/>
              </a:ext>
            </a:extLst>
          </p:cNvPr>
          <p:cNvSpPr>
            <a:spLocks noGrp="1" noRot="1" noChangeAspect="1" noChangeArrowheads="1" noTextEdit="1"/>
          </p:cNvSpPr>
          <p:nvPr>
            <p:ph type="sldImg"/>
          </p:nvPr>
        </p:nvSpPr>
        <p:spPr>
          <a:ln/>
        </p:spPr>
      </p:sp>
      <p:sp>
        <p:nvSpPr>
          <p:cNvPr id="188420" name="Rectangle 3">
            <a:extLst>
              <a:ext uri="{FF2B5EF4-FFF2-40B4-BE49-F238E27FC236}">
                <a16:creationId xmlns:a16="http://schemas.microsoft.com/office/drawing/2014/main" id="{6C6A695D-31E5-4795-A216-F4D1DFB612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A4D9719A-5396-4720-AC64-E1041ECE68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594500B-1EE4-4150-A1E6-5DEE7C6A7CA9}"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98</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0467" name="Rectangle 2">
            <a:extLst>
              <a:ext uri="{FF2B5EF4-FFF2-40B4-BE49-F238E27FC236}">
                <a16:creationId xmlns:a16="http://schemas.microsoft.com/office/drawing/2014/main" id="{305DDEC9-D944-4CB2-A694-75AFBFE07536}"/>
              </a:ext>
            </a:extLst>
          </p:cNvPr>
          <p:cNvSpPr>
            <a:spLocks noGrp="1" noRot="1" noChangeAspect="1" noChangeArrowheads="1" noTextEdit="1"/>
          </p:cNvSpPr>
          <p:nvPr>
            <p:ph type="sldImg"/>
          </p:nvPr>
        </p:nvSpPr>
        <p:spPr>
          <a:ln/>
        </p:spPr>
      </p:sp>
      <p:sp>
        <p:nvSpPr>
          <p:cNvPr id="190468" name="Rectangle 3">
            <a:extLst>
              <a:ext uri="{FF2B5EF4-FFF2-40B4-BE49-F238E27FC236}">
                <a16:creationId xmlns:a16="http://schemas.microsoft.com/office/drawing/2014/main" id="{C2588944-B67E-443E-ABD5-0EA102B2E66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52ED195E-B1B5-4C1E-B10B-7E463530DE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D544240-0C26-4708-A7DC-BB0AED0798D9}"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99</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43" name="Rectangle 2">
            <a:extLst>
              <a:ext uri="{FF2B5EF4-FFF2-40B4-BE49-F238E27FC236}">
                <a16:creationId xmlns:a16="http://schemas.microsoft.com/office/drawing/2014/main" id="{B4402D6E-00DA-42B8-AD1C-FC73F8849BA3}"/>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9E78F40C-ED58-44B5-905F-692A0496F5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C6B0B4C1-FE99-49EF-97BF-7547EC2791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8649010-D2DC-4287-843C-A2B589259E2F}"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100</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67" name="Rectangle 2">
            <a:extLst>
              <a:ext uri="{FF2B5EF4-FFF2-40B4-BE49-F238E27FC236}">
                <a16:creationId xmlns:a16="http://schemas.microsoft.com/office/drawing/2014/main" id="{0A16138C-1F13-4488-B19D-E14638E1DA00}"/>
              </a:ext>
            </a:extLst>
          </p:cNvPr>
          <p:cNvSpPr>
            <a:spLocks noGrp="1" noRot="1" noChangeAspect="1" noChangeArrowheads="1" noTextEdit="1"/>
          </p:cNvSpPr>
          <p:nvPr>
            <p:ph type="sldImg"/>
          </p:nvPr>
        </p:nvSpPr>
        <p:spPr>
          <a:ln/>
        </p:spPr>
      </p:sp>
      <p:sp>
        <p:nvSpPr>
          <p:cNvPr id="62468" name="Rectangle 3">
            <a:extLst>
              <a:ext uri="{FF2B5EF4-FFF2-40B4-BE49-F238E27FC236}">
                <a16:creationId xmlns:a16="http://schemas.microsoft.com/office/drawing/2014/main" id="{9D7F280F-2F54-47FC-B014-9B1869630EF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2DED44DF-3A39-4B14-9F9B-4B1305A3BE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8924097-64C0-4688-A2FA-C6D7E190D771}"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101</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3491" name="Rectangle 2">
            <a:extLst>
              <a:ext uri="{FF2B5EF4-FFF2-40B4-BE49-F238E27FC236}">
                <a16:creationId xmlns:a16="http://schemas.microsoft.com/office/drawing/2014/main" id="{AF9CF6D9-0D65-4F07-9A53-F2105EB5AD5A}"/>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87CA1711-B26B-4CAD-8D60-3BC336DCB1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a:extLst>
              <a:ext uri="{FF2B5EF4-FFF2-40B4-BE49-F238E27FC236}">
                <a16:creationId xmlns:a16="http://schemas.microsoft.com/office/drawing/2014/main" id="{A1E8DC7E-4480-47E6-8CE2-03D219573C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3022862-4530-4BBC-8CB3-51E74EEB0D99}"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102</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15" name="Rectangle 2">
            <a:extLst>
              <a:ext uri="{FF2B5EF4-FFF2-40B4-BE49-F238E27FC236}">
                <a16:creationId xmlns:a16="http://schemas.microsoft.com/office/drawing/2014/main" id="{E64DE356-8820-4BD9-BFEF-A386595E40AF}"/>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040F8F51-3BBB-447C-9D11-ADE330C2F4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0C746BF2-EDC5-4874-B53A-2C84623A4D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57F50B6-92C0-4E5F-8287-5DE86212F0B8}"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103</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5539" name="Rectangle 2">
            <a:extLst>
              <a:ext uri="{FF2B5EF4-FFF2-40B4-BE49-F238E27FC236}">
                <a16:creationId xmlns:a16="http://schemas.microsoft.com/office/drawing/2014/main" id="{56A7331B-56B9-4A5D-8E02-2DFAC79C2AEC}"/>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68792096-B057-40F0-B468-8F2EFFF60C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032F7F76-67AC-4BBB-8541-213F88A580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ED79132-FDCC-46B2-90BF-A6500F3EB995}"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03" name="Rectangle 2">
            <a:extLst>
              <a:ext uri="{FF2B5EF4-FFF2-40B4-BE49-F238E27FC236}">
                <a16:creationId xmlns:a16="http://schemas.microsoft.com/office/drawing/2014/main" id="{8B43A9BA-2FD1-44B1-84A8-D492B3E0C8BB}"/>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10E2C27A-FB2C-4153-ADB0-0C12C8EB92F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FB32A937-0882-4925-A608-0BF54D3ED3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515F47D-485C-4414-A62C-A7639FBF5E1B}"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104</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563" name="Rectangle 2">
            <a:extLst>
              <a:ext uri="{FF2B5EF4-FFF2-40B4-BE49-F238E27FC236}">
                <a16:creationId xmlns:a16="http://schemas.microsoft.com/office/drawing/2014/main" id="{4E1D1CD9-B756-44FF-9E4C-B3D048B93EB2}"/>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0809F903-1D63-4E4D-A4C0-943CAD3807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4E0F2175-05BD-4589-A73D-FAF44160DA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D10B21C-3ED9-41D4-A824-46DFCAF0D295}"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105</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7587" name="Rectangle 2">
            <a:extLst>
              <a:ext uri="{FF2B5EF4-FFF2-40B4-BE49-F238E27FC236}">
                <a16:creationId xmlns:a16="http://schemas.microsoft.com/office/drawing/2014/main" id="{1455D135-C638-41C0-ACAD-11DB9852E5CA}"/>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66DBD251-E381-498A-865F-DB55E81502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9A485D47-98EC-4905-9448-530DA139951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1831C41-8763-45DD-9CBD-1FFAFA5D899F}"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106</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11" name="Rectangle 2">
            <a:extLst>
              <a:ext uri="{FF2B5EF4-FFF2-40B4-BE49-F238E27FC236}">
                <a16:creationId xmlns:a16="http://schemas.microsoft.com/office/drawing/2014/main" id="{E5C7F965-CBAC-49B6-95CB-9FC4DFC0ECA3}"/>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id="{EA2FE3B9-DBD5-4F2C-AA91-4645A6EA26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6D32154C-1E23-4BDB-AB58-1C30551757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A86AFAE-CF69-47B0-92AB-38E23D234F52}"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107</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35" name="Rectangle 2">
            <a:extLst>
              <a:ext uri="{FF2B5EF4-FFF2-40B4-BE49-F238E27FC236}">
                <a16:creationId xmlns:a16="http://schemas.microsoft.com/office/drawing/2014/main" id="{D9A77CEB-0C24-4913-91F2-2345A681FE28}"/>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624B68BF-CA96-41CA-9054-6BAC41EC72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F53AF1F4-D9D8-47BF-BB76-810365B3E7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4AA9C98-9366-4AB3-A088-9B5675E1482F}"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108</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59" name="Rectangle 2">
            <a:extLst>
              <a:ext uri="{FF2B5EF4-FFF2-40B4-BE49-F238E27FC236}">
                <a16:creationId xmlns:a16="http://schemas.microsoft.com/office/drawing/2014/main" id="{88DF97DA-F892-4AE0-BE30-96787D655E80}"/>
              </a:ext>
            </a:extLst>
          </p:cNvPr>
          <p:cNvSpPr>
            <a:spLocks noGrp="1" noRot="1" noChangeAspect="1" noChangeArrowheads="1" noTextEdit="1"/>
          </p:cNvSpPr>
          <p:nvPr>
            <p:ph type="sldImg"/>
          </p:nvPr>
        </p:nvSpPr>
        <p:spPr>
          <a:ln/>
        </p:spPr>
      </p:sp>
      <p:sp>
        <p:nvSpPr>
          <p:cNvPr id="70660" name="Rectangle 3">
            <a:extLst>
              <a:ext uri="{FF2B5EF4-FFF2-40B4-BE49-F238E27FC236}">
                <a16:creationId xmlns:a16="http://schemas.microsoft.com/office/drawing/2014/main" id="{31780B6E-0B02-4970-918C-01F1E116B9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F6EF44AA-AB84-40DB-A9AE-26AB060D26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0E4B086-FD4A-49D1-9F29-507FF44EDE54}"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109</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683" name="Rectangle 2">
            <a:extLst>
              <a:ext uri="{FF2B5EF4-FFF2-40B4-BE49-F238E27FC236}">
                <a16:creationId xmlns:a16="http://schemas.microsoft.com/office/drawing/2014/main" id="{DBDD84EB-57A7-4691-9DC1-7F29CC60DE7C}"/>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34AF0663-5F09-4084-BD7C-2EE9589713E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6A3BF8DE-77B3-4323-B8B1-C01E2203D0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6B6EC88-9CE0-4F6C-95F7-E0AB581737F8}"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110</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07" name="Rectangle 2">
            <a:extLst>
              <a:ext uri="{FF2B5EF4-FFF2-40B4-BE49-F238E27FC236}">
                <a16:creationId xmlns:a16="http://schemas.microsoft.com/office/drawing/2014/main" id="{7C6F1260-4617-4C50-B8A5-465C585C2078}"/>
              </a:ext>
            </a:extLst>
          </p:cNvPr>
          <p:cNvSpPr>
            <a:spLocks noGrp="1" noRot="1" noChangeAspect="1" noChangeArrowheads="1" noTextEdit="1"/>
          </p:cNvSpPr>
          <p:nvPr>
            <p:ph type="sldImg"/>
          </p:nvPr>
        </p:nvSpPr>
        <p:spPr>
          <a:ln/>
        </p:spPr>
      </p:sp>
      <p:sp>
        <p:nvSpPr>
          <p:cNvPr id="72708" name="Rectangle 3">
            <a:extLst>
              <a:ext uri="{FF2B5EF4-FFF2-40B4-BE49-F238E27FC236}">
                <a16:creationId xmlns:a16="http://schemas.microsoft.com/office/drawing/2014/main" id="{98617F42-D16F-41A3-A881-203AF8638E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B2EEA41D-F5DB-443A-817D-C535F85866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A952E58-EF94-4FD8-B259-17D17BECCBE3}"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112</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31" name="Rectangle 2">
            <a:extLst>
              <a:ext uri="{FF2B5EF4-FFF2-40B4-BE49-F238E27FC236}">
                <a16:creationId xmlns:a16="http://schemas.microsoft.com/office/drawing/2014/main" id="{905F4B64-C9E7-4E5E-9756-D392DE62FA76}"/>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FF7F349F-C4C8-4542-AAAF-F8B134076E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37C79C33-AAAD-4B47-87A2-AE795FD3F1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AAD65D-6C0A-41C1-89BC-0FBC2C85348C}"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114</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755" name="Rectangle 2">
            <a:extLst>
              <a:ext uri="{FF2B5EF4-FFF2-40B4-BE49-F238E27FC236}">
                <a16:creationId xmlns:a16="http://schemas.microsoft.com/office/drawing/2014/main" id="{0BA162A7-8385-491E-A69F-AC0553F96459}"/>
              </a:ext>
            </a:extLst>
          </p:cNvPr>
          <p:cNvSpPr>
            <a:spLocks noGrp="1" noRot="1" noChangeAspect="1" noChangeArrowheads="1" noTextEdit="1"/>
          </p:cNvSpPr>
          <p:nvPr>
            <p:ph type="sldImg"/>
          </p:nvPr>
        </p:nvSpPr>
        <p:spPr>
          <a:ln/>
        </p:spPr>
      </p:sp>
      <p:sp>
        <p:nvSpPr>
          <p:cNvPr id="74756" name="Rectangle 3">
            <a:extLst>
              <a:ext uri="{FF2B5EF4-FFF2-40B4-BE49-F238E27FC236}">
                <a16:creationId xmlns:a16="http://schemas.microsoft.com/office/drawing/2014/main" id="{5F9F07D2-3D90-4A05-A3DC-3ED65D3F6F6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321050D4-FAE5-446F-AE4A-27E0966BFA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0E8AB67-D69F-4C3D-9A3D-1DCFFB840443}" type="slidenum">
              <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115</a:t>
            </a:fld>
            <a:endParaRPr kumimoji="1"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779" name="Rectangle 2">
            <a:extLst>
              <a:ext uri="{FF2B5EF4-FFF2-40B4-BE49-F238E27FC236}">
                <a16:creationId xmlns:a16="http://schemas.microsoft.com/office/drawing/2014/main" id="{EBD23C8A-E975-486B-8BF4-914BA10E59F9}"/>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7116EE7A-AB41-4B96-B661-7BC7DACBE2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ABBD56-9E49-4911-A757-AB023684B1E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06B4C51-1C8E-4B76-9C7F-40D1D5A0ED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74EF0A1-C360-4C18-8988-BCA9AC40A4DC}"/>
              </a:ext>
            </a:extLst>
          </p:cNvPr>
          <p:cNvSpPr>
            <a:spLocks noGrp="1"/>
          </p:cNvSpPr>
          <p:nvPr>
            <p:ph type="dt" sz="half" idx="10"/>
          </p:nvPr>
        </p:nvSpPr>
        <p:spPr/>
        <p:txBody>
          <a:bodyPr/>
          <a:lstStyle/>
          <a:p>
            <a:fld id="{E6678ECD-B2CB-4750-B462-7625C64F3389}" type="datetimeFigureOut">
              <a:rPr lang="zh-CN" altLang="en-US" smtClean="0"/>
              <a:t>2020/6/29</a:t>
            </a:fld>
            <a:endParaRPr lang="zh-CN" altLang="en-US"/>
          </a:p>
        </p:txBody>
      </p:sp>
      <p:sp>
        <p:nvSpPr>
          <p:cNvPr id="5" name="页脚占位符 4">
            <a:extLst>
              <a:ext uri="{FF2B5EF4-FFF2-40B4-BE49-F238E27FC236}">
                <a16:creationId xmlns:a16="http://schemas.microsoft.com/office/drawing/2014/main" id="{08D09FBB-B4AF-4DBA-82F1-6CFBF077B92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49EA10D-8071-43BC-92E8-592179BFE1E4}"/>
              </a:ext>
            </a:extLst>
          </p:cNvPr>
          <p:cNvSpPr>
            <a:spLocks noGrp="1"/>
          </p:cNvSpPr>
          <p:nvPr>
            <p:ph type="sldNum" sz="quarter" idx="12"/>
          </p:nvPr>
        </p:nvSpPr>
        <p:spPr/>
        <p:txBody>
          <a:bodyPr/>
          <a:lstStyle/>
          <a:p>
            <a:fld id="{EDD91EAA-5A2D-4C47-9BB6-4F404FC678C1}" type="slidenum">
              <a:rPr lang="zh-CN" altLang="en-US" smtClean="0"/>
              <a:t>‹#›</a:t>
            </a:fld>
            <a:endParaRPr lang="zh-CN" altLang="en-US"/>
          </a:p>
        </p:txBody>
      </p:sp>
    </p:spTree>
    <p:extLst>
      <p:ext uri="{BB962C8B-B14F-4D97-AF65-F5344CB8AC3E}">
        <p14:creationId xmlns:p14="http://schemas.microsoft.com/office/powerpoint/2010/main" val="1668338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71DE7A-D014-4834-827C-53EF191A7C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75DCAE-40CA-4F2C-A8BE-64457E15D5A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B2EE4FD-21FF-4F95-BDCC-A422A578FB01}"/>
              </a:ext>
            </a:extLst>
          </p:cNvPr>
          <p:cNvSpPr>
            <a:spLocks noGrp="1"/>
          </p:cNvSpPr>
          <p:nvPr>
            <p:ph type="dt" sz="half" idx="10"/>
          </p:nvPr>
        </p:nvSpPr>
        <p:spPr/>
        <p:txBody>
          <a:bodyPr/>
          <a:lstStyle/>
          <a:p>
            <a:fld id="{E6678ECD-B2CB-4750-B462-7625C64F3389}" type="datetimeFigureOut">
              <a:rPr lang="zh-CN" altLang="en-US" smtClean="0"/>
              <a:t>2020/6/29</a:t>
            </a:fld>
            <a:endParaRPr lang="zh-CN" altLang="en-US"/>
          </a:p>
        </p:txBody>
      </p:sp>
      <p:sp>
        <p:nvSpPr>
          <p:cNvPr id="5" name="页脚占位符 4">
            <a:extLst>
              <a:ext uri="{FF2B5EF4-FFF2-40B4-BE49-F238E27FC236}">
                <a16:creationId xmlns:a16="http://schemas.microsoft.com/office/drawing/2014/main" id="{63294CA1-08DF-4F91-B7C4-5DD03B67DF0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7ACAB62-B292-4356-B800-60025843F211}"/>
              </a:ext>
            </a:extLst>
          </p:cNvPr>
          <p:cNvSpPr>
            <a:spLocks noGrp="1"/>
          </p:cNvSpPr>
          <p:nvPr>
            <p:ph type="sldNum" sz="quarter" idx="12"/>
          </p:nvPr>
        </p:nvSpPr>
        <p:spPr/>
        <p:txBody>
          <a:bodyPr/>
          <a:lstStyle/>
          <a:p>
            <a:fld id="{EDD91EAA-5A2D-4C47-9BB6-4F404FC678C1}" type="slidenum">
              <a:rPr lang="zh-CN" altLang="en-US" smtClean="0"/>
              <a:t>‹#›</a:t>
            </a:fld>
            <a:endParaRPr lang="zh-CN" altLang="en-US"/>
          </a:p>
        </p:txBody>
      </p:sp>
    </p:spTree>
    <p:extLst>
      <p:ext uri="{BB962C8B-B14F-4D97-AF65-F5344CB8AC3E}">
        <p14:creationId xmlns:p14="http://schemas.microsoft.com/office/powerpoint/2010/main" val="805314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B2D5002-41B7-4ABF-AC30-9E5A1C41E6C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C62CF9A-BBC1-49D8-96E2-5A4390766D3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4934DA-321C-4DB3-B643-FC0063D7EEFA}"/>
              </a:ext>
            </a:extLst>
          </p:cNvPr>
          <p:cNvSpPr>
            <a:spLocks noGrp="1"/>
          </p:cNvSpPr>
          <p:nvPr>
            <p:ph type="dt" sz="half" idx="10"/>
          </p:nvPr>
        </p:nvSpPr>
        <p:spPr/>
        <p:txBody>
          <a:bodyPr/>
          <a:lstStyle/>
          <a:p>
            <a:fld id="{E6678ECD-B2CB-4750-B462-7625C64F3389}" type="datetimeFigureOut">
              <a:rPr lang="zh-CN" altLang="en-US" smtClean="0"/>
              <a:t>2020/6/29</a:t>
            </a:fld>
            <a:endParaRPr lang="zh-CN" altLang="en-US"/>
          </a:p>
        </p:txBody>
      </p:sp>
      <p:sp>
        <p:nvSpPr>
          <p:cNvPr id="5" name="页脚占位符 4">
            <a:extLst>
              <a:ext uri="{FF2B5EF4-FFF2-40B4-BE49-F238E27FC236}">
                <a16:creationId xmlns:a16="http://schemas.microsoft.com/office/drawing/2014/main" id="{7B7C98B9-CC88-4C95-88AF-360B4587D6B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43BAA9C-6CD5-4CCF-AE18-49F410D5347E}"/>
              </a:ext>
            </a:extLst>
          </p:cNvPr>
          <p:cNvSpPr>
            <a:spLocks noGrp="1"/>
          </p:cNvSpPr>
          <p:nvPr>
            <p:ph type="sldNum" sz="quarter" idx="12"/>
          </p:nvPr>
        </p:nvSpPr>
        <p:spPr/>
        <p:txBody>
          <a:bodyPr/>
          <a:lstStyle/>
          <a:p>
            <a:fld id="{EDD91EAA-5A2D-4C47-9BB6-4F404FC678C1}" type="slidenum">
              <a:rPr lang="zh-CN" altLang="en-US" smtClean="0"/>
              <a:t>‹#›</a:t>
            </a:fld>
            <a:endParaRPr lang="zh-CN" altLang="en-US"/>
          </a:p>
        </p:txBody>
      </p:sp>
    </p:spTree>
    <p:extLst>
      <p:ext uri="{BB962C8B-B14F-4D97-AF65-F5344CB8AC3E}">
        <p14:creationId xmlns:p14="http://schemas.microsoft.com/office/powerpoint/2010/main" val="2663858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45221E80-1E82-4B58-A7F2-109F11827011}"/>
              </a:ext>
            </a:extLst>
          </p:cNvPr>
          <p:cNvSpPr>
            <a:spLocks noChangeArrowheads="1"/>
          </p:cNvSpPr>
          <p:nvPr/>
        </p:nvSpPr>
        <p:spPr bwMode="auto">
          <a:xfrm>
            <a:off x="0" y="0"/>
            <a:ext cx="6096000" cy="6858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50000"/>
              </a:spcBef>
              <a:defRPr kumimoji="1" sz="2400" b="1">
                <a:solidFill>
                  <a:schemeClr val="tx1"/>
                </a:solidFill>
                <a:latin typeface="Arial" panose="020B0604020202020204" pitchFamily="34" charset="0"/>
                <a:ea typeface="宋体" panose="02010600030101010101" pitchFamily="2" charset="-122"/>
              </a:defRPr>
            </a:lvl1pPr>
            <a:lvl2pPr marL="742950" indent="-285750">
              <a:spcBef>
                <a:spcPct val="50000"/>
              </a:spcBef>
              <a:defRPr kumimoji="1" sz="2400" b="1">
                <a:solidFill>
                  <a:schemeClr val="tx1"/>
                </a:solidFill>
                <a:latin typeface="Arial" panose="020B0604020202020204" pitchFamily="34" charset="0"/>
                <a:ea typeface="宋体" panose="02010600030101010101" pitchFamily="2" charset="-122"/>
              </a:defRPr>
            </a:lvl2pPr>
            <a:lvl3pPr marL="1143000" indent="-228600">
              <a:spcBef>
                <a:spcPct val="50000"/>
              </a:spcBef>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50000"/>
              </a:spcBef>
              <a:defRPr kumimoji="1" sz="2400" b="1">
                <a:solidFill>
                  <a:schemeClr val="tx1"/>
                </a:solidFill>
                <a:latin typeface="Arial" panose="020B0604020202020204" pitchFamily="34" charset="0"/>
                <a:ea typeface="宋体" panose="02010600030101010101" pitchFamily="2" charset="-122"/>
              </a:defRPr>
            </a:lvl4pPr>
            <a:lvl5pPr marL="2057400" indent="-228600">
              <a:spcBef>
                <a:spcPct val="50000"/>
              </a:spcBef>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defRPr/>
            </a:pPr>
            <a:endParaRPr lang="zh-CN" altLang="zh-CN" sz="2400" b="0">
              <a:latin typeface="Times New Roman" panose="02020603050405020304" pitchFamily="18" charset="0"/>
            </a:endParaRPr>
          </a:p>
        </p:txBody>
      </p:sp>
      <p:sp>
        <p:nvSpPr>
          <p:cNvPr id="5" name="AutoShape 3">
            <a:extLst>
              <a:ext uri="{FF2B5EF4-FFF2-40B4-BE49-F238E27FC236}">
                <a16:creationId xmlns:a16="http://schemas.microsoft.com/office/drawing/2014/main" id="{ABC9B9E1-C52F-426B-8719-49E659EB687A}"/>
              </a:ext>
            </a:extLst>
          </p:cNvPr>
          <p:cNvSpPr>
            <a:spLocks noChangeArrowheads="1"/>
          </p:cNvSpPr>
          <p:nvPr/>
        </p:nvSpPr>
        <p:spPr bwMode="auto">
          <a:xfrm>
            <a:off x="914400" y="990600"/>
            <a:ext cx="6908800" cy="1905000"/>
          </a:xfrm>
          <a:prstGeom prst="roundRect">
            <a:avLst>
              <a:gd name="adj" fmla="val 50000"/>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50000"/>
              </a:spcBef>
              <a:defRPr kumimoji="1" sz="2400" b="1">
                <a:solidFill>
                  <a:schemeClr val="tx1"/>
                </a:solidFill>
                <a:latin typeface="Arial" panose="020B0604020202020204" pitchFamily="34" charset="0"/>
                <a:ea typeface="宋体" panose="02010600030101010101" pitchFamily="2" charset="-122"/>
              </a:defRPr>
            </a:lvl1pPr>
            <a:lvl2pPr marL="742950" indent="-285750">
              <a:spcBef>
                <a:spcPct val="50000"/>
              </a:spcBef>
              <a:defRPr kumimoji="1" sz="2400" b="1">
                <a:solidFill>
                  <a:schemeClr val="tx1"/>
                </a:solidFill>
                <a:latin typeface="Arial" panose="020B0604020202020204" pitchFamily="34" charset="0"/>
                <a:ea typeface="宋体" panose="02010600030101010101" pitchFamily="2" charset="-122"/>
              </a:defRPr>
            </a:lvl2pPr>
            <a:lvl3pPr marL="1143000" indent="-228600">
              <a:spcBef>
                <a:spcPct val="50000"/>
              </a:spcBef>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50000"/>
              </a:spcBef>
              <a:defRPr kumimoji="1" sz="2400" b="1">
                <a:solidFill>
                  <a:schemeClr val="tx1"/>
                </a:solidFill>
                <a:latin typeface="Arial" panose="020B0604020202020204" pitchFamily="34" charset="0"/>
                <a:ea typeface="宋体" panose="02010600030101010101" pitchFamily="2" charset="-122"/>
              </a:defRPr>
            </a:lvl4pPr>
            <a:lvl5pPr marL="2057400" indent="-228600">
              <a:spcBef>
                <a:spcPct val="50000"/>
              </a:spcBef>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defRPr/>
            </a:pPr>
            <a:endParaRPr lang="zh-CN" altLang="zh-CN" sz="2400" b="0">
              <a:latin typeface="Times New Roman" panose="02020603050405020304" pitchFamily="18" charset="0"/>
            </a:endParaRPr>
          </a:p>
        </p:txBody>
      </p:sp>
      <p:grpSp>
        <p:nvGrpSpPr>
          <p:cNvPr id="6" name="Group 5">
            <a:extLst>
              <a:ext uri="{FF2B5EF4-FFF2-40B4-BE49-F238E27FC236}">
                <a16:creationId xmlns:a16="http://schemas.microsoft.com/office/drawing/2014/main" id="{C650A046-37E0-4B0D-B89E-53141352DBC4}"/>
              </a:ext>
            </a:extLst>
          </p:cNvPr>
          <p:cNvGrpSpPr>
            <a:grpSpLocks/>
          </p:cNvGrpSpPr>
          <p:nvPr/>
        </p:nvGrpSpPr>
        <p:grpSpPr bwMode="auto">
          <a:xfrm>
            <a:off x="4842933" y="4889500"/>
            <a:ext cx="6502400" cy="319088"/>
            <a:chOff x="2288" y="3080"/>
            <a:chExt cx="3072" cy="201"/>
          </a:xfrm>
        </p:grpSpPr>
        <p:sp>
          <p:nvSpPr>
            <p:cNvPr id="7" name="AutoShape 6">
              <a:extLst>
                <a:ext uri="{FF2B5EF4-FFF2-40B4-BE49-F238E27FC236}">
                  <a16:creationId xmlns:a16="http://schemas.microsoft.com/office/drawing/2014/main" id="{F0BAB1B7-8609-49BE-BF92-E4312DB82518}"/>
                </a:ext>
              </a:extLst>
            </p:cNvPr>
            <p:cNvSpPr>
              <a:spLocks noChangeArrowheads="1"/>
            </p:cNvSpPr>
            <p:nvPr/>
          </p:nvSpPr>
          <p:spPr bwMode="auto">
            <a:xfrm flipH="1">
              <a:off x="2288" y="3080"/>
              <a:ext cx="2914" cy="200"/>
            </a:xfrm>
            <a:prstGeom prst="roundRect">
              <a:avLst>
                <a:gd name="adj" fmla="val 0"/>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50000"/>
                </a:spcBef>
                <a:defRPr kumimoji="1" sz="2400" b="1">
                  <a:solidFill>
                    <a:schemeClr val="tx1"/>
                  </a:solidFill>
                  <a:latin typeface="Arial" panose="020B0604020202020204" pitchFamily="34" charset="0"/>
                  <a:ea typeface="宋体" panose="02010600030101010101" pitchFamily="2" charset="-122"/>
                </a:defRPr>
              </a:lvl1pPr>
              <a:lvl2pPr marL="742950" indent="-285750">
                <a:spcBef>
                  <a:spcPct val="50000"/>
                </a:spcBef>
                <a:defRPr kumimoji="1" sz="2400" b="1">
                  <a:solidFill>
                    <a:schemeClr val="tx1"/>
                  </a:solidFill>
                  <a:latin typeface="Arial" panose="020B0604020202020204" pitchFamily="34" charset="0"/>
                  <a:ea typeface="宋体" panose="02010600030101010101" pitchFamily="2" charset="-122"/>
                </a:defRPr>
              </a:lvl2pPr>
              <a:lvl3pPr marL="1143000" indent="-228600">
                <a:spcBef>
                  <a:spcPct val="50000"/>
                </a:spcBef>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50000"/>
                </a:spcBef>
                <a:defRPr kumimoji="1" sz="2400" b="1">
                  <a:solidFill>
                    <a:schemeClr val="tx1"/>
                  </a:solidFill>
                  <a:latin typeface="Arial" panose="020B0604020202020204" pitchFamily="34" charset="0"/>
                  <a:ea typeface="宋体" panose="02010600030101010101" pitchFamily="2" charset="-122"/>
                </a:defRPr>
              </a:lvl4pPr>
              <a:lvl5pPr marL="2057400" indent="-228600">
                <a:spcBef>
                  <a:spcPct val="50000"/>
                </a:spcBef>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2400"/>
            </a:p>
          </p:txBody>
        </p:sp>
        <p:sp>
          <p:nvSpPr>
            <p:cNvPr id="8" name="AutoShape 7">
              <a:extLst>
                <a:ext uri="{FF2B5EF4-FFF2-40B4-BE49-F238E27FC236}">
                  <a16:creationId xmlns:a16="http://schemas.microsoft.com/office/drawing/2014/main" id="{9807B813-ED60-4664-94FB-5347B7BB7BCA}"/>
                </a:ext>
              </a:extLst>
            </p:cNvPr>
            <p:cNvSpPr>
              <a:spLocks noChangeArrowheads="1"/>
            </p:cNvSpPr>
            <p:nvPr/>
          </p:nvSpPr>
          <p:spPr bwMode="auto">
            <a:xfrm>
              <a:off x="5196" y="3080"/>
              <a:ext cx="164" cy="201"/>
            </a:xfrm>
            <a:prstGeom prst="flowChartDelay">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50000"/>
                </a:spcBef>
                <a:defRPr kumimoji="1" sz="2400" b="1">
                  <a:solidFill>
                    <a:schemeClr val="tx1"/>
                  </a:solidFill>
                  <a:latin typeface="Arial" panose="020B0604020202020204" pitchFamily="34" charset="0"/>
                  <a:ea typeface="宋体" panose="02010600030101010101" pitchFamily="2" charset="-122"/>
                </a:defRPr>
              </a:lvl1pPr>
              <a:lvl2pPr marL="742950" indent="-285750">
                <a:spcBef>
                  <a:spcPct val="50000"/>
                </a:spcBef>
                <a:defRPr kumimoji="1" sz="2400" b="1">
                  <a:solidFill>
                    <a:schemeClr val="tx1"/>
                  </a:solidFill>
                  <a:latin typeface="Arial" panose="020B0604020202020204" pitchFamily="34" charset="0"/>
                  <a:ea typeface="宋体" panose="02010600030101010101" pitchFamily="2" charset="-122"/>
                </a:defRPr>
              </a:lvl2pPr>
              <a:lvl3pPr marL="1143000" indent="-228600">
                <a:spcBef>
                  <a:spcPct val="50000"/>
                </a:spcBef>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50000"/>
                </a:spcBef>
                <a:defRPr kumimoji="1" sz="2400" b="1">
                  <a:solidFill>
                    <a:schemeClr val="tx1"/>
                  </a:solidFill>
                  <a:latin typeface="Arial" panose="020B0604020202020204" pitchFamily="34" charset="0"/>
                  <a:ea typeface="宋体" panose="02010600030101010101" pitchFamily="2" charset="-122"/>
                </a:defRPr>
              </a:lvl4pPr>
              <a:lvl5pPr marL="2057400" indent="-228600">
                <a:spcBef>
                  <a:spcPct val="50000"/>
                </a:spcBef>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2400"/>
            </a:p>
          </p:txBody>
        </p:sp>
      </p:grpSp>
      <p:sp>
        <p:nvSpPr>
          <p:cNvPr id="4100" name="Rectangle 4"/>
          <p:cNvSpPr>
            <a:spLocks noGrp="1" noChangeArrowheads="1"/>
          </p:cNvSpPr>
          <p:nvPr>
            <p:ph type="subTitle" idx="1"/>
          </p:nvPr>
        </p:nvSpPr>
        <p:spPr>
          <a:xfrm>
            <a:off x="6231467" y="2927350"/>
            <a:ext cx="4876800" cy="1822450"/>
          </a:xfrm>
        </p:spPr>
        <p:txBody>
          <a:bodyPr anchor="b"/>
          <a:lstStyle>
            <a:lvl1pPr marL="0" indent="0">
              <a:buFontTx/>
              <a:buNone/>
              <a:defRPr>
                <a:solidFill>
                  <a:schemeClr val="tx2"/>
                </a:solidFill>
              </a:defRPr>
            </a:lvl1pPr>
          </a:lstStyle>
          <a:p>
            <a:r>
              <a:rPr lang="zh-CN" altLang="en-US"/>
              <a:t>单击此处编辑母版副标题样式</a:t>
            </a:r>
          </a:p>
        </p:txBody>
      </p:sp>
      <p:sp>
        <p:nvSpPr>
          <p:cNvPr id="4107" name="Rectangle 11"/>
          <p:cNvSpPr>
            <a:spLocks noGrp="1" noChangeArrowheads="1"/>
          </p:cNvSpPr>
          <p:nvPr>
            <p:ph type="ctrTitle" sz="quarter"/>
          </p:nvPr>
        </p:nvSpPr>
        <p:spPr>
          <a:xfrm>
            <a:off x="1248833" y="1425575"/>
            <a:ext cx="10363200" cy="1143000"/>
          </a:xfrm>
        </p:spPr>
        <p:txBody>
          <a:bodyPr anchor="ctr"/>
          <a:lstStyle>
            <a:lvl1pPr algn="ctr">
              <a:defRPr>
                <a:solidFill>
                  <a:schemeClr val="tx1"/>
                </a:solidFill>
              </a:defRPr>
            </a:lvl1pPr>
          </a:lstStyle>
          <a:p>
            <a:r>
              <a:rPr lang="zh-CN" altLang="en-US"/>
              <a:t>单击此处编辑母版标题样式</a:t>
            </a:r>
          </a:p>
        </p:txBody>
      </p:sp>
      <p:sp>
        <p:nvSpPr>
          <p:cNvPr id="9" name="Rectangle 8">
            <a:extLst>
              <a:ext uri="{FF2B5EF4-FFF2-40B4-BE49-F238E27FC236}">
                <a16:creationId xmlns:a16="http://schemas.microsoft.com/office/drawing/2014/main" id="{2171E98D-FBAE-4D9A-B1FF-BD08AAEEC128}"/>
              </a:ext>
            </a:extLst>
          </p:cNvPr>
          <p:cNvSpPr>
            <a:spLocks noGrp="1" noChangeArrowheads="1"/>
          </p:cNvSpPr>
          <p:nvPr>
            <p:ph type="dt" sz="quarter" idx="10"/>
          </p:nvPr>
        </p:nvSpPr>
        <p:spPr>
          <a:xfrm>
            <a:off x="3556000" y="6553200"/>
            <a:ext cx="2540000" cy="304800"/>
          </a:xfrm>
        </p:spPr>
        <p:txBody>
          <a:bodyPr/>
          <a:lstStyle>
            <a:lvl1pPr>
              <a:defRPr>
                <a:solidFill>
                  <a:schemeClr val="bg1"/>
                </a:solidFill>
              </a:defRPr>
            </a:lvl1pPr>
          </a:lstStyle>
          <a:p>
            <a:pPr>
              <a:defRPr/>
            </a:pPr>
            <a:endParaRPr lang="en-US" altLang="zh-CN"/>
          </a:p>
        </p:txBody>
      </p:sp>
      <p:sp>
        <p:nvSpPr>
          <p:cNvPr id="10" name="Rectangle 9">
            <a:extLst>
              <a:ext uri="{FF2B5EF4-FFF2-40B4-BE49-F238E27FC236}">
                <a16:creationId xmlns:a16="http://schemas.microsoft.com/office/drawing/2014/main" id="{E0D06E5A-F076-488D-B0CC-3E2515697BAC}"/>
              </a:ext>
            </a:extLst>
          </p:cNvPr>
          <p:cNvSpPr>
            <a:spLocks noGrp="1" noChangeArrowheads="1"/>
          </p:cNvSpPr>
          <p:nvPr>
            <p:ph type="ftr" sz="quarter" idx="11"/>
          </p:nvPr>
        </p:nvSpPr>
        <p:spPr>
          <a:xfrm>
            <a:off x="6927852" y="6553200"/>
            <a:ext cx="4373033" cy="304800"/>
          </a:xfrm>
        </p:spPr>
        <p:txBody>
          <a:bodyPr/>
          <a:lstStyle>
            <a:lvl1pPr algn="r">
              <a:defRPr/>
            </a:lvl1pPr>
          </a:lstStyle>
          <a:p>
            <a:pPr>
              <a:defRPr/>
            </a:pPr>
            <a:endParaRPr lang="en-US" altLang="zh-CN"/>
          </a:p>
        </p:txBody>
      </p:sp>
      <p:sp>
        <p:nvSpPr>
          <p:cNvPr id="11" name="Rectangle 10">
            <a:extLst>
              <a:ext uri="{FF2B5EF4-FFF2-40B4-BE49-F238E27FC236}">
                <a16:creationId xmlns:a16="http://schemas.microsoft.com/office/drawing/2014/main" id="{A4929C99-A5F8-4C46-B220-63609B36CD70}"/>
              </a:ext>
            </a:extLst>
          </p:cNvPr>
          <p:cNvSpPr>
            <a:spLocks noGrp="1" noChangeArrowheads="1"/>
          </p:cNvSpPr>
          <p:nvPr>
            <p:ph type="sldNum" sz="quarter" idx="12"/>
          </p:nvPr>
        </p:nvSpPr>
        <p:spPr>
          <a:xfrm>
            <a:off x="12701" y="6359525"/>
            <a:ext cx="783167" cy="488950"/>
          </a:xfrm>
        </p:spPr>
        <p:txBody>
          <a:bodyPr anchorCtr="0"/>
          <a:lstStyle>
            <a:lvl1pPr>
              <a:defRPr/>
            </a:lvl1pPr>
          </a:lstStyle>
          <a:p>
            <a:fld id="{09C81B9D-79FF-4F9E-B472-ADDA694BDADB}" type="slidenum">
              <a:rPr lang="en-US" altLang="zh-CN"/>
              <a:pPr/>
              <a:t>‹#›</a:t>
            </a:fld>
            <a:endParaRPr lang="en-US" altLang="zh-CN"/>
          </a:p>
        </p:txBody>
      </p:sp>
    </p:spTree>
    <p:extLst>
      <p:ext uri="{BB962C8B-B14F-4D97-AF65-F5344CB8AC3E}">
        <p14:creationId xmlns:p14="http://schemas.microsoft.com/office/powerpoint/2010/main" val="3693354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32">
            <a:extLst>
              <a:ext uri="{FF2B5EF4-FFF2-40B4-BE49-F238E27FC236}">
                <a16:creationId xmlns:a16="http://schemas.microsoft.com/office/drawing/2014/main" id="{FE357F0E-3454-4C21-8596-CA42CF16DAE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33">
            <a:extLst>
              <a:ext uri="{FF2B5EF4-FFF2-40B4-BE49-F238E27FC236}">
                <a16:creationId xmlns:a16="http://schemas.microsoft.com/office/drawing/2014/main" id="{0478B24A-0014-4B8E-BE61-97FB4770B26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34">
            <a:extLst>
              <a:ext uri="{FF2B5EF4-FFF2-40B4-BE49-F238E27FC236}">
                <a16:creationId xmlns:a16="http://schemas.microsoft.com/office/drawing/2014/main" id="{BAC60B96-6FCE-45DF-8155-00795BB94AFA}"/>
              </a:ext>
            </a:extLst>
          </p:cNvPr>
          <p:cNvSpPr>
            <a:spLocks noGrp="1" noChangeArrowheads="1"/>
          </p:cNvSpPr>
          <p:nvPr>
            <p:ph type="sldNum" sz="quarter" idx="12"/>
          </p:nvPr>
        </p:nvSpPr>
        <p:spPr>
          <a:ln/>
        </p:spPr>
        <p:txBody>
          <a:bodyPr/>
          <a:lstStyle>
            <a:lvl1pPr>
              <a:defRPr/>
            </a:lvl1pPr>
          </a:lstStyle>
          <a:p>
            <a:fld id="{94D9894D-0085-4E1C-9476-33AB10D1618B}" type="slidenum">
              <a:rPr lang="en-US" altLang="zh-CN"/>
              <a:pPr/>
              <a:t>‹#›</a:t>
            </a:fld>
            <a:endParaRPr lang="en-US" altLang="zh-CN"/>
          </a:p>
        </p:txBody>
      </p:sp>
    </p:spTree>
    <p:extLst>
      <p:ext uri="{BB962C8B-B14F-4D97-AF65-F5344CB8AC3E}">
        <p14:creationId xmlns:p14="http://schemas.microsoft.com/office/powerpoint/2010/main" val="8475757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032">
            <a:extLst>
              <a:ext uri="{FF2B5EF4-FFF2-40B4-BE49-F238E27FC236}">
                <a16:creationId xmlns:a16="http://schemas.microsoft.com/office/drawing/2014/main" id="{38DA2739-2DDE-4C39-AD90-A2BD5F12BAE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33">
            <a:extLst>
              <a:ext uri="{FF2B5EF4-FFF2-40B4-BE49-F238E27FC236}">
                <a16:creationId xmlns:a16="http://schemas.microsoft.com/office/drawing/2014/main" id="{622661B2-6BAB-4FE8-B444-9485E177830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34">
            <a:extLst>
              <a:ext uri="{FF2B5EF4-FFF2-40B4-BE49-F238E27FC236}">
                <a16:creationId xmlns:a16="http://schemas.microsoft.com/office/drawing/2014/main" id="{7F564949-B66C-4AD2-8F47-7FFEF52333E8}"/>
              </a:ext>
            </a:extLst>
          </p:cNvPr>
          <p:cNvSpPr>
            <a:spLocks noGrp="1" noChangeArrowheads="1"/>
          </p:cNvSpPr>
          <p:nvPr>
            <p:ph type="sldNum" sz="quarter" idx="12"/>
          </p:nvPr>
        </p:nvSpPr>
        <p:spPr>
          <a:ln/>
        </p:spPr>
        <p:txBody>
          <a:bodyPr/>
          <a:lstStyle>
            <a:lvl1pPr>
              <a:defRPr/>
            </a:lvl1pPr>
          </a:lstStyle>
          <a:p>
            <a:fld id="{1E716A4C-93F2-46F4-9272-F553F1F1EF2A}" type="slidenum">
              <a:rPr lang="en-US" altLang="zh-CN"/>
              <a:pPr/>
              <a:t>‹#›</a:t>
            </a:fld>
            <a:endParaRPr lang="en-US" altLang="zh-CN"/>
          </a:p>
        </p:txBody>
      </p:sp>
    </p:spTree>
    <p:extLst>
      <p:ext uri="{BB962C8B-B14F-4D97-AF65-F5344CB8AC3E}">
        <p14:creationId xmlns:p14="http://schemas.microsoft.com/office/powerpoint/2010/main" val="22504038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219200" y="1981200"/>
            <a:ext cx="523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654800" y="1981200"/>
            <a:ext cx="523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032">
            <a:extLst>
              <a:ext uri="{FF2B5EF4-FFF2-40B4-BE49-F238E27FC236}">
                <a16:creationId xmlns:a16="http://schemas.microsoft.com/office/drawing/2014/main" id="{F130AB71-44BA-42FB-8C2E-B1AC5531AC7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33">
            <a:extLst>
              <a:ext uri="{FF2B5EF4-FFF2-40B4-BE49-F238E27FC236}">
                <a16:creationId xmlns:a16="http://schemas.microsoft.com/office/drawing/2014/main" id="{A0EB0468-0BB8-4C6C-8C68-8112CEE7302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34">
            <a:extLst>
              <a:ext uri="{FF2B5EF4-FFF2-40B4-BE49-F238E27FC236}">
                <a16:creationId xmlns:a16="http://schemas.microsoft.com/office/drawing/2014/main" id="{53FF8E7A-0C92-4CA1-B70F-7C4391F400FB}"/>
              </a:ext>
            </a:extLst>
          </p:cNvPr>
          <p:cNvSpPr>
            <a:spLocks noGrp="1" noChangeArrowheads="1"/>
          </p:cNvSpPr>
          <p:nvPr>
            <p:ph type="sldNum" sz="quarter" idx="12"/>
          </p:nvPr>
        </p:nvSpPr>
        <p:spPr>
          <a:ln/>
        </p:spPr>
        <p:txBody>
          <a:bodyPr/>
          <a:lstStyle>
            <a:lvl1pPr>
              <a:defRPr/>
            </a:lvl1pPr>
          </a:lstStyle>
          <a:p>
            <a:fld id="{E01E1C2E-2D15-46C7-9056-76338DAF07D7}" type="slidenum">
              <a:rPr lang="en-US" altLang="zh-CN"/>
              <a:pPr/>
              <a:t>‹#›</a:t>
            </a:fld>
            <a:endParaRPr lang="en-US" altLang="zh-CN"/>
          </a:p>
        </p:txBody>
      </p:sp>
    </p:spTree>
    <p:extLst>
      <p:ext uri="{BB962C8B-B14F-4D97-AF65-F5344CB8AC3E}">
        <p14:creationId xmlns:p14="http://schemas.microsoft.com/office/powerpoint/2010/main" val="27502131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032">
            <a:extLst>
              <a:ext uri="{FF2B5EF4-FFF2-40B4-BE49-F238E27FC236}">
                <a16:creationId xmlns:a16="http://schemas.microsoft.com/office/drawing/2014/main" id="{8EDF912A-6674-4CC1-9724-FEF6F369B71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033">
            <a:extLst>
              <a:ext uri="{FF2B5EF4-FFF2-40B4-BE49-F238E27FC236}">
                <a16:creationId xmlns:a16="http://schemas.microsoft.com/office/drawing/2014/main" id="{A494183C-4A39-45A1-95B6-351461D34E4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034">
            <a:extLst>
              <a:ext uri="{FF2B5EF4-FFF2-40B4-BE49-F238E27FC236}">
                <a16:creationId xmlns:a16="http://schemas.microsoft.com/office/drawing/2014/main" id="{191ACE84-CF94-473C-81D7-CE6A584F7B4F}"/>
              </a:ext>
            </a:extLst>
          </p:cNvPr>
          <p:cNvSpPr>
            <a:spLocks noGrp="1" noChangeArrowheads="1"/>
          </p:cNvSpPr>
          <p:nvPr>
            <p:ph type="sldNum" sz="quarter" idx="12"/>
          </p:nvPr>
        </p:nvSpPr>
        <p:spPr>
          <a:ln/>
        </p:spPr>
        <p:txBody>
          <a:bodyPr/>
          <a:lstStyle>
            <a:lvl1pPr>
              <a:defRPr/>
            </a:lvl1pPr>
          </a:lstStyle>
          <a:p>
            <a:fld id="{C5C648D2-9A3F-44C4-81F4-EA0DA8478BEB}" type="slidenum">
              <a:rPr lang="en-US" altLang="zh-CN"/>
              <a:pPr/>
              <a:t>‹#›</a:t>
            </a:fld>
            <a:endParaRPr lang="en-US" altLang="zh-CN"/>
          </a:p>
        </p:txBody>
      </p:sp>
    </p:spTree>
    <p:extLst>
      <p:ext uri="{BB962C8B-B14F-4D97-AF65-F5344CB8AC3E}">
        <p14:creationId xmlns:p14="http://schemas.microsoft.com/office/powerpoint/2010/main" val="37485525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032">
            <a:extLst>
              <a:ext uri="{FF2B5EF4-FFF2-40B4-BE49-F238E27FC236}">
                <a16:creationId xmlns:a16="http://schemas.microsoft.com/office/drawing/2014/main" id="{6CAC9B35-13DF-4E31-BFDD-4D7A361819A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033">
            <a:extLst>
              <a:ext uri="{FF2B5EF4-FFF2-40B4-BE49-F238E27FC236}">
                <a16:creationId xmlns:a16="http://schemas.microsoft.com/office/drawing/2014/main" id="{BE71AEBE-9BA0-4C24-BA50-7B8FB6167BF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034">
            <a:extLst>
              <a:ext uri="{FF2B5EF4-FFF2-40B4-BE49-F238E27FC236}">
                <a16:creationId xmlns:a16="http://schemas.microsoft.com/office/drawing/2014/main" id="{1E1B8BAD-0A71-4C7C-98D6-F9AD18C8C477}"/>
              </a:ext>
            </a:extLst>
          </p:cNvPr>
          <p:cNvSpPr>
            <a:spLocks noGrp="1" noChangeArrowheads="1"/>
          </p:cNvSpPr>
          <p:nvPr>
            <p:ph type="sldNum" sz="quarter" idx="12"/>
          </p:nvPr>
        </p:nvSpPr>
        <p:spPr>
          <a:ln/>
        </p:spPr>
        <p:txBody>
          <a:bodyPr/>
          <a:lstStyle>
            <a:lvl1pPr>
              <a:defRPr/>
            </a:lvl1pPr>
          </a:lstStyle>
          <a:p>
            <a:fld id="{20B0DF1A-E19A-433A-B967-9007A689FE96}" type="slidenum">
              <a:rPr lang="en-US" altLang="zh-CN"/>
              <a:pPr/>
              <a:t>‹#›</a:t>
            </a:fld>
            <a:endParaRPr lang="en-US" altLang="zh-CN"/>
          </a:p>
        </p:txBody>
      </p:sp>
    </p:spTree>
    <p:extLst>
      <p:ext uri="{BB962C8B-B14F-4D97-AF65-F5344CB8AC3E}">
        <p14:creationId xmlns:p14="http://schemas.microsoft.com/office/powerpoint/2010/main" val="17453722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32">
            <a:extLst>
              <a:ext uri="{FF2B5EF4-FFF2-40B4-BE49-F238E27FC236}">
                <a16:creationId xmlns:a16="http://schemas.microsoft.com/office/drawing/2014/main" id="{0067E444-45C0-42C9-B46C-CBD5014B07A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033">
            <a:extLst>
              <a:ext uri="{FF2B5EF4-FFF2-40B4-BE49-F238E27FC236}">
                <a16:creationId xmlns:a16="http://schemas.microsoft.com/office/drawing/2014/main" id="{F4A7EEE5-71CA-4ABB-B30E-B9E7F759F6E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034">
            <a:extLst>
              <a:ext uri="{FF2B5EF4-FFF2-40B4-BE49-F238E27FC236}">
                <a16:creationId xmlns:a16="http://schemas.microsoft.com/office/drawing/2014/main" id="{5C912922-230B-4431-8A31-C64BFB6550DF}"/>
              </a:ext>
            </a:extLst>
          </p:cNvPr>
          <p:cNvSpPr>
            <a:spLocks noGrp="1" noChangeArrowheads="1"/>
          </p:cNvSpPr>
          <p:nvPr>
            <p:ph type="sldNum" sz="quarter" idx="12"/>
          </p:nvPr>
        </p:nvSpPr>
        <p:spPr>
          <a:ln/>
        </p:spPr>
        <p:txBody>
          <a:bodyPr/>
          <a:lstStyle>
            <a:lvl1pPr>
              <a:defRPr/>
            </a:lvl1pPr>
          </a:lstStyle>
          <a:p>
            <a:fld id="{26748714-CBA8-4E63-9D51-EA0A6D96BF8A}" type="slidenum">
              <a:rPr lang="en-US" altLang="zh-CN"/>
              <a:pPr/>
              <a:t>‹#›</a:t>
            </a:fld>
            <a:endParaRPr lang="en-US" altLang="zh-CN"/>
          </a:p>
        </p:txBody>
      </p:sp>
    </p:spTree>
    <p:extLst>
      <p:ext uri="{BB962C8B-B14F-4D97-AF65-F5344CB8AC3E}">
        <p14:creationId xmlns:p14="http://schemas.microsoft.com/office/powerpoint/2010/main" val="768909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032">
            <a:extLst>
              <a:ext uri="{FF2B5EF4-FFF2-40B4-BE49-F238E27FC236}">
                <a16:creationId xmlns:a16="http://schemas.microsoft.com/office/drawing/2014/main" id="{25582108-64B3-4E61-A952-1D7CAECC474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33">
            <a:extLst>
              <a:ext uri="{FF2B5EF4-FFF2-40B4-BE49-F238E27FC236}">
                <a16:creationId xmlns:a16="http://schemas.microsoft.com/office/drawing/2014/main" id="{30A63004-FB97-45FC-8432-05F8152F3CF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34">
            <a:extLst>
              <a:ext uri="{FF2B5EF4-FFF2-40B4-BE49-F238E27FC236}">
                <a16:creationId xmlns:a16="http://schemas.microsoft.com/office/drawing/2014/main" id="{28FA7A0E-4E1C-4284-BBE8-CD5F2BCC2CE8}"/>
              </a:ext>
            </a:extLst>
          </p:cNvPr>
          <p:cNvSpPr>
            <a:spLocks noGrp="1" noChangeArrowheads="1"/>
          </p:cNvSpPr>
          <p:nvPr>
            <p:ph type="sldNum" sz="quarter" idx="12"/>
          </p:nvPr>
        </p:nvSpPr>
        <p:spPr>
          <a:ln/>
        </p:spPr>
        <p:txBody>
          <a:bodyPr/>
          <a:lstStyle>
            <a:lvl1pPr>
              <a:defRPr/>
            </a:lvl1pPr>
          </a:lstStyle>
          <a:p>
            <a:fld id="{102DB887-89B3-485E-8EE9-1047EB24DC70}" type="slidenum">
              <a:rPr lang="en-US" altLang="zh-CN"/>
              <a:pPr/>
              <a:t>‹#›</a:t>
            </a:fld>
            <a:endParaRPr lang="en-US" altLang="zh-CN"/>
          </a:p>
        </p:txBody>
      </p:sp>
    </p:spTree>
    <p:extLst>
      <p:ext uri="{BB962C8B-B14F-4D97-AF65-F5344CB8AC3E}">
        <p14:creationId xmlns:p14="http://schemas.microsoft.com/office/powerpoint/2010/main" val="3892333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C0FE24-7F00-4A86-B3D4-0D8E1EDDBB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53AA00E-A220-4795-901D-24D08D0AA77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A5C442-E51D-4388-B4BB-890B7AF1BDAD}"/>
              </a:ext>
            </a:extLst>
          </p:cNvPr>
          <p:cNvSpPr>
            <a:spLocks noGrp="1"/>
          </p:cNvSpPr>
          <p:nvPr>
            <p:ph type="dt" sz="half" idx="10"/>
          </p:nvPr>
        </p:nvSpPr>
        <p:spPr/>
        <p:txBody>
          <a:bodyPr/>
          <a:lstStyle/>
          <a:p>
            <a:fld id="{E6678ECD-B2CB-4750-B462-7625C64F3389}" type="datetimeFigureOut">
              <a:rPr lang="zh-CN" altLang="en-US" smtClean="0"/>
              <a:t>2020/6/29</a:t>
            </a:fld>
            <a:endParaRPr lang="zh-CN" altLang="en-US"/>
          </a:p>
        </p:txBody>
      </p:sp>
      <p:sp>
        <p:nvSpPr>
          <p:cNvPr id="5" name="页脚占位符 4">
            <a:extLst>
              <a:ext uri="{FF2B5EF4-FFF2-40B4-BE49-F238E27FC236}">
                <a16:creationId xmlns:a16="http://schemas.microsoft.com/office/drawing/2014/main" id="{9C63AC97-E19E-45E2-98AF-217B1BDF28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E905202-0C5B-41CC-850C-8BBF047B3F9A}"/>
              </a:ext>
            </a:extLst>
          </p:cNvPr>
          <p:cNvSpPr>
            <a:spLocks noGrp="1"/>
          </p:cNvSpPr>
          <p:nvPr>
            <p:ph type="sldNum" sz="quarter" idx="12"/>
          </p:nvPr>
        </p:nvSpPr>
        <p:spPr/>
        <p:txBody>
          <a:bodyPr/>
          <a:lstStyle/>
          <a:p>
            <a:fld id="{EDD91EAA-5A2D-4C47-9BB6-4F404FC678C1}" type="slidenum">
              <a:rPr lang="zh-CN" altLang="en-US" smtClean="0"/>
              <a:t>‹#›</a:t>
            </a:fld>
            <a:endParaRPr lang="zh-CN" altLang="en-US"/>
          </a:p>
        </p:txBody>
      </p:sp>
    </p:spTree>
    <p:extLst>
      <p:ext uri="{BB962C8B-B14F-4D97-AF65-F5344CB8AC3E}">
        <p14:creationId xmlns:p14="http://schemas.microsoft.com/office/powerpoint/2010/main" val="8263645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032">
            <a:extLst>
              <a:ext uri="{FF2B5EF4-FFF2-40B4-BE49-F238E27FC236}">
                <a16:creationId xmlns:a16="http://schemas.microsoft.com/office/drawing/2014/main" id="{138662E5-4A5F-4A4F-8B90-3EC0062CB1F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33">
            <a:extLst>
              <a:ext uri="{FF2B5EF4-FFF2-40B4-BE49-F238E27FC236}">
                <a16:creationId xmlns:a16="http://schemas.microsoft.com/office/drawing/2014/main" id="{00BAE65A-D426-476A-B468-F8B63DAB64D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34">
            <a:extLst>
              <a:ext uri="{FF2B5EF4-FFF2-40B4-BE49-F238E27FC236}">
                <a16:creationId xmlns:a16="http://schemas.microsoft.com/office/drawing/2014/main" id="{CE91DAC7-B068-4EB0-B2AC-2CF235D35EB9}"/>
              </a:ext>
            </a:extLst>
          </p:cNvPr>
          <p:cNvSpPr>
            <a:spLocks noGrp="1" noChangeArrowheads="1"/>
          </p:cNvSpPr>
          <p:nvPr>
            <p:ph type="sldNum" sz="quarter" idx="12"/>
          </p:nvPr>
        </p:nvSpPr>
        <p:spPr>
          <a:ln/>
        </p:spPr>
        <p:txBody>
          <a:bodyPr/>
          <a:lstStyle>
            <a:lvl1pPr>
              <a:defRPr/>
            </a:lvl1pPr>
          </a:lstStyle>
          <a:p>
            <a:fld id="{8604076F-9C4D-4611-B4BF-5546C57F9D25}" type="slidenum">
              <a:rPr lang="en-US" altLang="zh-CN"/>
              <a:pPr/>
              <a:t>‹#›</a:t>
            </a:fld>
            <a:endParaRPr lang="en-US" altLang="zh-CN"/>
          </a:p>
        </p:txBody>
      </p:sp>
    </p:spTree>
    <p:extLst>
      <p:ext uri="{BB962C8B-B14F-4D97-AF65-F5344CB8AC3E}">
        <p14:creationId xmlns:p14="http://schemas.microsoft.com/office/powerpoint/2010/main" val="18304097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32">
            <a:extLst>
              <a:ext uri="{FF2B5EF4-FFF2-40B4-BE49-F238E27FC236}">
                <a16:creationId xmlns:a16="http://schemas.microsoft.com/office/drawing/2014/main" id="{C5B93E6F-DC0F-451F-86B8-94BD21AAE71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33">
            <a:extLst>
              <a:ext uri="{FF2B5EF4-FFF2-40B4-BE49-F238E27FC236}">
                <a16:creationId xmlns:a16="http://schemas.microsoft.com/office/drawing/2014/main" id="{3B88A0BA-BA89-4765-AB9F-B8D147861F5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34">
            <a:extLst>
              <a:ext uri="{FF2B5EF4-FFF2-40B4-BE49-F238E27FC236}">
                <a16:creationId xmlns:a16="http://schemas.microsoft.com/office/drawing/2014/main" id="{C953810E-A175-44C2-8421-2F24B842D2A6}"/>
              </a:ext>
            </a:extLst>
          </p:cNvPr>
          <p:cNvSpPr>
            <a:spLocks noGrp="1" noChangeArrowheads="1"/>
          </p:cNvSpPr>
          <p:nvPr>
            <p:ph type="sldNum" sz="quarter" idx="12"/>
          </p:nvPr>
        </p:nvSpPr>
        <p:spPr>
          <a:ln/>
        </p:spPr>
        <p:txBody>
          <a:bodyPr/>
          <a:lstStyle>
            <a:lvl1pPr>
              <a:defRPr/>
            </a:lvl1pPr>
          </a:lstStyle>
          <a:p>
            <a:fld id="{54E54B49-F5D2-4B63-B393-DFE572183F75}" type="slidenum">
              <a:rPr lang="en-US" altLang="zh-CN"/>
              <a:pPr/>
              <a:t>‹#›</a:t>
            </a:fld>
            <a:endParaRPr lang="en-US" altLang="zh-CN"/>
          </a:p>
        </p:txBody>
      </p:sp>
    </p:spTree>
    <p:extLst>
      <p:ext uri="{BB962C8B-B14F-4D97-AF65-F5344CB8AC3E}">
        <p14:creationId xmlns:p14="http://schemas.microsoft.com/office/powerpoint/2010/main" val="30184188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220200" y="381000"/>
            <a:ext cx="2667000"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219200" y="381000"/>
            <a:ext cx="7797800"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32">
            <a:extLst>
              <a:ext uri="{FF2B5EF4-FFF2-40B4-BE49-F238E27FC236}">
                <a16:creationId xmlns:a16="http://schemas.microsoft.com/office/drawing/2014/main" id="{AB261EFC-87ED-40F4-81A8-D5F23F7A490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33">
            <a:extLst>
              <a:ext uri="{FF2B5EF4-FFF2-40B4-BE49-F238E27FC236}">
                <a16:creationId xmlns:a16="http://schemas.microsoft.com/office/drawing/2014/main" id="{C31C12A4-A7C4-49A9-B917-29F7DB5E410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34">
            <a:extLst>
              <a:ext uri="{FF2B5EF4-FFF2-40B4-BE49-F238E27FC236}">
                <a16:creationId xmlns:a16="http://schemas.microsoft.com/office/drawing/2014/main" id="{BC398CBB-9434-457F-8099-97D42316DC4D}"/>
              </a:ext>
            </a:extLst>
          </p:cNvPr>
          <p:cNvSpPr>
            <a:spLocks noGrp="1" noChangeArrowheads="1"/>
          </p:cNvSpPr>
          <p:nvPr>
            <p:ph type="sldNum" sz="quarter" idx="12"/>
          </p:nvPr>
        </p:nvSpPr>
        <p:spPr>
          <a:ln/>
        </p:spPr>
        <p:txBody>
          <a:bodyPr/>
          <a:lstStyle>
            <a:lvl1pPr>
              <a:defRPr/>
            </a:lvl1pPr>
          </a:lstStyle>
          <a:p>
            <a:fld id="{B8761320-69F6-4C2A-B017-B2DA184AE4C3}" type="slidenum">
              <a:rPr lang="en-US" altLang="zh-CN"/>
              <a:pPr/>
              <a:t>‹#›</a:t>
            </a:fld>
            <a:endParaRPr lang="en-US" altLang="zh-CN"/>
          </a:p>
        </p:txBody>
      </p:sp>
    </p:spTree>
    <p:extLst>
      <p:ext uri="{BB962C8B-B14F-4D97-AF65-F5344CB8AC3E}">
        <p14:creationId xmlns:p14="http://schemas.microsoft.com/office/powerpoint/2010/main" val="7229393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690836CA-74F2-4CE7-A4B7-F9BF9152FD56}"/>
              </a:ext>
            </a:extLst>
          </p:cNvPr>
          <p:cNvSpPr>
            <a:spLocks noChangeArrowheads="1"/>
          </p:cNvSpPr>
          <p:nvPr/>
        </p:nvSpPr>
        <p:spPr bwMode="auto">
          <a:xfrm>
            <a:off x="0" y="0"/>
            <a:ext cx="6096000" cy="6858000"/>
          </a:xfrm>
          <a:prstGeom prst="rect">
            <a:avLst/>
          </a:prstGeom>
          <a:solidFill>
            <a:schemeClr val="accent1"/>
          </a:solidFill>
          <a:ln w="9525">
            <a:noFill/>
            <a:miter lim="800000"/>
            <a:headEnd/>
            <a:tailEnd/>
          </a:ln>
          <a:effectLst/>
        </p:spPr>
        <p:txBody>
          <a:bodyPr wrap="none" anchor="ctr"/>
          <a:lstStyle/>
          <a:p>
            <a:pPr>
              <a:defRPr/>
            </a:pPr>
            <a:endParaRPr lang="zh-CN" altLang="zh-CN" sz="1800">
              <a:latin typeface="Times New Roman" pitchFamily="18" charset="0"/>
            </a:endParaRPr>
          </a:p>
        </p:txBody>
      </p:sp>
      <p:sp>
        <p:nvSpPr>
          <p:cNvPr id="5" name="AutoShape 3">
            <a:extLst>
              <a:ext uri="{FF2B5EF4-FFF2-40B4-BE49-F238E27FC236}">
                <a16:creationId xmlns:a16="http://schemas.microsoft.com/office/drawing/2014/main" id="{349171F8-7703-4524-88E1-E6AB15E21CEA}"/>
              </a:ext>
            </a:extLst>
          </p:cNvPr>
          <p:cNvSpPr>
            <a:spLocks noChangeArrowheads="1"/>
          </p:cNvSpPr>
          <p:nvPr/>
        </p:nvSpPr>
        <p:spPr bwMode="auto">
          <a:xfrm>
            <a:off x="914400" y="990600"/>
            <a:ext cx="6908800" cy="1905000"/>
          </a:xfrm>
          <a:prstGeom prst="roundRect">
            <a:avLst>
              <a:gd name="adj" fmla="val 50000"/>
            </a:avLst>
          </a:prstGeom>
          <a:solidFill>
            <a:schemeClr val="bg1"/>
          </a:solidFill>
          <a:ln w="9525">
            <a:noFill/>
            <a:round/>
            <a:headEnd/>
            <a:tailEnd/>
          </a:ln>
          <a:effectLst/>
        </p:spPr>
        <p:txBody>
          <a:bodyPr wrap="none" anchor="ctr"/>
          <a:lstStyle/>
          <a:p>
            <a:pPr>
              <a:defRPr/>
            </a:pPr>
            <a:endParaRPr lang="zh-CN" altLang="zh-CN" sz="1800">
              <a:latin typeface="Times New Roman" pitchFamily="18" charset="0"/>
            </a:endParaRPr>
          </a:p>
        </p:txBody>
      </p:sp>
      <p:grpSp>
        <p:nvGrpSpPr>
          <p:cNvPr id="6" name="Group 5">
            <a:extLst>
              <a:ext uri="{FF2B5EF4-FFF2-40B4-BE49-F238E27FC236}">
                <a16:creationId xmlns:a16="http://schemas.microsoft.com/office/drawing/2014/main" id="{B05D8E19-3E16-4F55-82FC-61F235C1A404}"/>
              </a:ext>
            </a:extLst>
          </p:cNvPr>
          <p:cNvGrpSpPr>
            <a:grpSpLocks/>
          </p:cNvGrpSpPr>
          <p:nvPr/>
        </p:nvGrpSpPr>
        <p:grpSpPr bwMode="auto">
          <a:xfrm>
            <a:off x="4842933" y="4889500"/>
            <a:ext cx="6502400" cy="319088"/>
            <a:chOff x="2288" y="3080"/>
            <a:chExt cx="3072" cy="201"/>
          </a:xfrm>
        </p:grpSpPr>
        <p:sp>
          <p:nvSpPr>
            <p:cNvPr id="7" name="AutoShape 6">
              <a:extLst>
                <a:ext uri="{FF2B5EF4-FFF2-40B4-BE49-F238E27FC236}">
                  <a16:creationId xmlns:a16="http://schemas.microsoft.com/office/drawing/2014/main" id="{C5CB7DC6-E2FA-40EB-8156-C71015051DAE}"/>
                </a:ext>
              </a:extLst>
            </p:cNvPr>
            <p:cNvSpPr>
              <a:spLocks noChangeArrowheads="1"/>
            </p:cNvSpPr>
            <p:nvPr/>
          </p:nvSpPr>
          <p:spPr bwMode="auto">
            <a:xfrm flipH="1">
              <a:off x="2288" y="3080"/>
              <a:ext cx="2914" cy="200"/>
            </a:xfrm>
            <a:prstGeom prst="roundRect">
              <a:avLst>
                <a:gd name="adj" fmla="val 0"/>
              </a:avLst>
            </a:prstGeom>
            <a:solidFill>
              <a:schemeClr val="bg2"/>
            </a:solidFill>
            <a:ln w="9525">
              <a:noFill/>
              <a:round/>
              <a:headEnd/>
              <a:tailEnd/>
            </a:ln>
            <a:effectLst/>
          </p:spPr>
          <p:txBody>
            <a:bodyPr wrap="none" anchor="ctr"/>
            <a:lstStyle/>
            <a:p>
              <a:pPr>
                <a:defRPr/>
              </a:pPr>
              <a:endParaRPr lang="zh-CN" altLang="en-US" sz="1800"/>
            </a:p>
          </p:txBody>
        </p:sp>
        <p:sp>
          <p:nvSpPr>
            <p:cNvPr id="8" name="AutoShape 7">
              <a:extLst>
                <a:ext uri="{FF2B5EF4-FFF2-40B4-BE49-F238E27FC236}">
                  <a16:creationId xmlns:a16="http://schemas.microsoft.com/office/drawing/2014/main" id="{5984E2B2-5EBB-43BF-B1A4-3FBE658BAC6D}"/>
                </a:ext>
              </a:extLst>
            </p:cNvPr>
            <p:cNvSpPr>
              <a:spLocks noChangeArrowheads="1"/>
            </p:cNvSpPr>
            <p:nvPr/>
          </p:nvSpPr>
          <p:spPr bwMode="auto">
            <a:xfrm>
              <a:off x="5196" y="3080"/>
              <a:ext cx="164" cy="201"/>
            </a:xfrm>
            <a:prstGeom prst="flowChartDelay">
              <a:avLst/>
            </a:prstGeom>
            <a:solidFill>
              <a:schemeClr val="bg2"/>
            </a:solidFill>
            <a:ln w="9525">
              <a:noFill/>
              <a:miter lim="800000"/>
              <a:headEnd/>
              <a:tailEnd/>
            </a:ln>
            <a:effectLst/>
          </p:spPr>
          <p:txBody>
            <a:bodyPr wrap="none" anchor="ctr"/>
            <a:lstStyle/>
            <a:p>
              <a:pPr>
                <a:defRPr/>
              </a:pPr>
              <a:endParaRPr lang="zh-CN" altLang="en-US" sz="1800"/>
            </a:p>
          </p:txBody>
        </p:sp>
      </p:grpSp>
      <p:sp>
        <p:nvSpPr>
          <p:cNvPr id="4100" name="Rectangle 4"/>
          <p:cNvSpPr>
            <a:spLocks noGrp="1" noChangeArrowheads="1"/>
          </p:cNvSpPr>
          <p:nvPr>
            <p:ph type="subTitle" idx="1"/>
          </p:nvPr>
        </p:nvSpPr>
        <p:spPr>
          <a:xfrm>
            <a:off x="6231467" y="2927350"/>
            <a:ext cx="4876800" cy="1822450"/>
          </a:xfrm>
        </p:spPr>
        <p:txBody>
          <a:bodyPr anchor="b"/>
          <a:lstStyle>
            <a:lvl1pPr marL="0" indent="0">
              <a:buFontTx/>
              <a:buNone/>
              <a:defRPr>
                <a:solidFill>
                  <a:schemeClr val="tx2"/>
                </a:solidFill>
              </a:defRPr>
            </a:lvl1pPr>
          </a:lstStyle>
          <a:p>
            <a:r>
              <a:rPr lang="zh-CN" altLang="en-US"/>
              <a:t>单击此处编辑母版副标题样式</a:t>
            </a:r>
          </a:p>
        </p:txBody>
      </p:sp>
      <p:sp>
        <p:nvSpPr>
          <p:cNvPr id="4107" name="Rectangle 11"/>
          <p:cNvSpPr>
            <a:spLocks noGrp="1" noChangeArrowheads="1"/>
          </p:cNvSpPr>
          <p:nvPr>
            <p:ph type="ctrTitle" sz="quarter"/>
          </p:nvPr>
        </p:nvSpPr>
        <p:spPr>
          <a:xfrm>
            <a:off x="1248833" y="1425575"/>
            <a:ext cx="10363200" cy="1143000"/>
          </a:xfrm>
        </p:spPr>
        <p:txBody>
          <a:bodyPr anchor="ctr"/>
          <a:lstStyle>
            <a:lvl1pPr algn="ctr">
              <a:defRPr>
                <a:solidFill>
                  <a:schemeClr val="tx1"/>
                </a:solidFill>
              </a:defRPr>
            </a:lvl1pPr>
          </a:lstStyle>
          <a:p>
            <a:r>
              <a:rPr lang="zh-CN" altLang="en-US"/>
              <a:t>单击此处编辑母版标题样式</a:t>
            </a:r>
          </a:p>
        </p:txBody>
      </p:sp>
      <p:sp>
        <p:nvSpPr>
          <p:cNvPr id="9" name="Rectangle 8">
            <a:extLst>
              <a:ext uri="{FF2B5EF4-FFF2-40B4-BE49-F238E27FC236}">
                <a16:creationId xmlns:a16="http://schemas.microsoft.com/office/drawing/2014/main" id="{04CA4C04-A015-4244-AF5A-D6D3E18BEE40}"/>
              </a:ext>
            </a:extLst>
          </p:cNvPr>
          <p:cNvSpPr>
            <a:spLocks noGrp="1" noChangeArrowheads="1"/>
          </p:cNvSpPr>
          <p:nvPr>
            <p:ph type="dt" sz="quarter" idx="10"/>
          </p:nvPr>
        </p:nvSpPr>
        <p:spPr>
          <a:xfrm>
            <a:off x="3556000" y="6553200"/>
            <a:ext cx="2540000" cy="304800"/>
          </a:xfrm>
        </p:spPr>
        <p:txBody>
          <a:bodyPr/>
          <a:lstStyle>
            <a:lvl1pPr>
              <a:defRPr>
                <a:solidFill>
                  <a:schemeClr val="bg1"/>
                </a:solidFill>
              </a:defRPr>
            </a:lvl1pPr>
          </a:lstStyle>
          <a:p>
            <a:pPr>
              <a:defRPr/>
            </a:pPr>
            <a:endParaRPr lang="en-US" altLang="zh-CN"/>
          </a:p>
        </p:txBody>
      </p:sp>
      <p:sp>
        <p:nvSpPr>
          <p:cNvPr id="10" name="Rectangle 9">
            <a:extLst>
              <a:ext uri="{FF2B5EF4-FFF2-40B4-BE49-F238E27FC236}">
                <a16:creationId xmlns:a16="http://schemas.microsoft.com/office/drawing/2014/main" id="{D65C8FB6-F1E0-4713-B4D4-60EE41CDE2C8}"/>
              </a:ext>
            </a:extLst>
          </p:cNvPr>
          <p:cNvSpPr>
            <a:spLocks noGrp="1" noChangeArrowheads="1"/>
          </p:cNvSpPr>
          <p:nvPr>
            <p:ph type="ftr" sz="quarter" idx="11"/>
          </p:nvPr>
        </p:nvSpPr>
        <p:spPr>
          <a:xfrm>
            <a:off x="6927852" y="6553200"/>
            <a:ext cx="4373033" cy="304800"/>
          </a:xfrm>
        </p:spPr>
        <p:txBody>
          <a:bodyPr/>
          <a:lstStyle>
            <a:lvl1pPr algn="r">
              <a:defRPr/>
            </a:lvl1pPr>
          </a:lstStyle>
          <a:p>
            <a:pPr>
              <a:defRPr/>
            </a:pPr>
            <a:endParaRPr lang="en-US" altLang="zh-CN"/>
          </a:p>
        </p:txBody>
      </p:sp>
      <p:sp>
        <p:nvSpPr>
          <p:cNvPr id="11" name="Rectangle 10">
            <a:extLst>
              <a:ext uri="{FF2B5EF4-FFF2-40B4-BE49-F238E27FC236}">
                <a16:creationId xmlns:a16="http://schemas.microsoft.com/office/drawing/2014/main" id="{88314406-4C41-4824-BD63-769A57F91B28}"/>
              </a:ext>
            </a:extLst>
          </p:cNvPr>
          <p:cNvSpPr>
            <a:spLocks noGrp="1" noChangeArrowheads="1"/>
          </p:cNvSpPr>
          <p:nvPr>
            <p:ph type="sldNum" sz="quarter" idx="12"/>
          </p:nvPr>
        </p:nvSpPr>
        <p:spPr>
          <a:xfrm>
            <a:off x="12701" y="6359525"/>
            <a:ext cx="783167" cy="488950"/>
          </a:xfrm>
        </p:spPr>
        <p:txBody>
          <a:bodyPr anchorCtr="0"/>
          <a:lstStyle>
            <a:lvl1pPr>
              <a:defRPr/>
            </a:lvl1pPr>
          </a:lstStyle>
          <a:p>
            <a:fld id="{DC0C5345-7450-4574-B9BE-A0698E9E1A76}" type="slidenum">
              <a:rPr lang="en-US" altLang="zh-CN"/>
              <a:pPr/>
              <a:t>‹#›</a:t>
            </a:fld>
            <a:endParaRPr lang="en-US" altLang="zh-CN"/>
          </a:p>
        </p:txBody>
      </p:sp>
    </p:spTree>
    <p:extLst>
      <p:ext uri="{BB962C8B-B14F-4D97-AF65-F5344CB8AC3E}">
        <p14:creationId xmlns:p14="http://schemas.microsoft.com/office/powerpoint/2010/main" val="16469021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32">
            <a:extLst>
              <a:ext uri="{FF2B5EF4-FFF2-40B4-BE49-F238E27FC236}">
                <a16:creationId xmlns:a16="http://schemas.microsoft.com/office/drawing/2014/main" id="{904BAC51-6867-4500-AEF0-56B06749487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33">
            <a:extLst>
              <a:ext uri="{FF2B5EF4-FFF2-40B4-BE49-F238E27FC236}">
                <a16:creationId xmlns:a16="http://schemas.microsoft.com/office/drawing/2014/main" id="{E4EA7C75-A66D-43F0-9EC8-449D746637E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34">
            <a:extLst>
              <a:ext uri="{FF2B5EF4-FFF2-40B4-BE49-F238E27FC236}">
                <a16:creationId xmlns:a16="http://schemas.microsoft.com/office/drawing/2014/main" id="{D02E4188-9CD1-49CD-B49B-5D06B7904B96}"/>
              </a:ext>
            </a:extLst>
          </p:cNvPr>
          <p:cNvSpPr>
            <a:spLocks noGrp="1" noChangeArrowheads="1"/>
          </p:cNvSpPr>
          <p:nvPr>
            <p:ph type="sldNum" sz="quarter" idx="12"/>
          </p:nvPr>
        </p:nvSpPr>
        <p:spPr>
          <a:ln/>
        </p:spPr>
        <p:txBody>
          <a:bodyPr/>
          <a:lstStyle>
            <a:lvl1pPr>
              <a:defRPr/>
            </a:lvl1pPr>
          </a:lstStyle>
          <a:p>
            <a:fld id="{60A884CF-8514-4E7F-A5F5-AEF1B1F6FF34}" type="slidenum">
              <a:rPr lang="en-US" altLang="zh-CN"/>
              <a:pPr/>
              <a:t>‹#›</a:t>
            </a:fld>
            <a:endParaRPr lang="en-US" altLang="zh-CN"/>
          </a:p>
        </p:txBody>
      </p:sp>
    </p:spTree>
    <p:extLst>
      <p:ext uri="{BB962C8B-B14F-4D97-AF65-F5344CB8AC3E}">
        <p14:creationId xmlns:p14="http://schemas.microsoft.com/office/powerpoint/2010/main" val="42507250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032">
            <a:extLst>
              <a:ext uri="{FF2B5EF4-FFF2-40B4-BE49-F238E27FC236}">
                <a16:creationId xmlns:a16="http://schemas.microsoft.com/office/drawing/2014/main" id="{5AAFBEE9-64BA-45F8-8027-332D658628B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33">
            <a:extLst>
              <a:ext uri="{FF2B5EF4-FFF2-40B4-BE49-F238E27FC236}">
                <a16:creationId xmlns:a16="http://schemas.microsoft.com/office/drawing/2014/main" id="{A290080F-4D30-4798-AD59-1C498EB9BEF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34">
            <a:extLst>
              <a:ext uri="{FF2B5EF4-FFF2-40B4-BE49-F238E27FC236}">
                <a16:creationId xmlns:a16="http://schemas.microsoft.com/office/drawing/2014/main" id="{4CCCC2FF-891A-4B2C-AA9B-475A8355576C}"/>
              </a:ext>
            </a:extLst>
          </p:cNvPr>
          <p:cNvSpPr>
            <a:spLocks noGrp="1" noChangeArrowheads="1"/>
          </p:cNvSpPr>
          <p:nvPr>
            <p:ph type="sldNum" sz="quarter" idx="12"/>
          </p:nvPr>
        </p:nvSpPr>
        <p:spPr>
          <a:ln/>
        </p:spPr>
        <p:txBody>
          <a:bodyPr/>
          <a:lstStyle>
            <a:lvl1pPr>
              <a:defRPr/>
            </a:lvl1pPr>
          </a:lstStyle>
          <a:p>
            <a:fld id="{62E190DF-0E9D-4AB0-ABF5-5FF0F91DAC7D}" type="slidenum">
              <a:rPr lang="en-US" altLang="zh-CN"/>
              <a:pPr/>
              <a:t>‹#›</a:t>
            </a:fld>
            <a:endParaRPr lang="en-US" altLang="zh-CN"/>
          </a:p>
        </p:txBody>
      </p:sp>
    </p:spTree>
    <p:extLst>
      <p:ext uri="{BB962C8B-B14F-4D97-AF65-F5344CB8AC3E}">
        <p14:creationId xmlns:p14="http://schemas.microsoft.com/office/powerpoint/2010/main" val="26665475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219200" y="1981200"/>
            <a:ext cx="523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654800" y="1981200"/>
            <a:ext cx="523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032">
            <a:extLst>
              <a:ext uri="{FF2B5EF4-FFF2-40B4-BE49-F238E27FC236}">
                <a16:creationId xmlns:a16="http://schemas.microsoft.com/office/drawing/2014/main" id="{FE39082B-C9CE-486E-9A59-9612A868820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33">
            <a:extLst>
              <a:ext uri="{FF2B5EF4-FFF2-40B4-BE49-F238E27FC236}">
                <a16:creationId xmlns:a16="http://schemas.microsoft.com/office/drawing/2014/main" id="{09209265-10A9-4EC9-A90D-77F6569A81C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34">
            <a:extLst>
              <a:ext uri="{FF2B5EF4-FFF2-40B4-BE49-F238E27FC236}">
                <a16:creationId xmlns:a16="http://schemas.microsoft.com/office/drawing/2014/main" id="{04DCC1A5-652E-4DBC-A62C-E94EEA820DC6}"/>
              </a:ext>
            </a:extLst>
          </p:cNvPr>
          <p:cNvSpPr>
            <a:spLocks noGrp="1" noChangeArrowheads="1"/>
          </p:cNvSpPr>
          <p:nvPr>
            <p:ph type="sldNum" sz="quarter" idx="12"/>
          </p:nvPr>
        </p:nvSpPr>
        <p:spPr>
          <a:ln/>
        </p:spPr>
        <p:txBody>
          <a:bodyPr/>
          <a:lstStyle>
            <a:lvl1pPr>
              <a:defRPr/>
            </a:lvl1pPr>
          </a:lstStyle>
          <a:p>
            <a:fld id="{E96123E9-20C6-4A33-A461-13D4490351F5}" type="slidenum">
              <a:rPr lang="en-US" altLang="zh-CN"/>
              <a:pPr/>
              <a:t>‹#›</a:t>
            </a:fld>
            <a:endParaRPr lang="en-US" altLang="zh-CN"/>
          </a:p>
        </p:txBody>
      </p:sp>
    </p:spTree>
    <p:extLst>
      <p:ext uri="{BB962C8B-B14F-4D97-AF65-F5344CB8AC3E}">
        <p14:creationId xmlns:p14="http://schemas.microsoft.com/office/powerpoint/2010/main" val="16270767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032">
            <a:extLst>
              <a:ext uri="{FF2B5EF4-FFF2-40B4-BE49-F238E27FC236}">
                <a16:creationId xmlns:a16="http://schemas.microsoft.com/office/drawing/2014/main" id="{AF96A3A9-7436-4B8B-988D-CF8BF145834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033">
            <a:extLst>
              <a:ext uri="{FF2B5EF4-FFF2-40B4-BE49-F238E27FC236}">
                <a16:creationId xmlns:a16="http://schemas.microsoft.com/office/drawing/2014/main" id="{5D84A7D0-B438-485D-950D-DD11A980F42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034">
            <a:extLst>
              <a:ext uri="{FF2B5EF4-FFF2-40B4-BE49-F238E27FC236}">
                <a16:creationId xmlns:a16="http://schemas.microsoft.com/office/drawing/2014/main" id="{B67D1C66-3617-476B-AA67-4015475BDA17}"/>
              </a:ext>
            </a:extLst>
          </p:cNvPr>
          <p:cNvSpPr>
            <a:spLocks noGrp="1" noChangeArrowheads="1"/>
          </p:cNvSpPr>
          <p:nvPr>
            <p:ph type="sldNum" sz="quarter" idx="12"/>
          </p:nvPr>
        </p:nvSpPr>
        <p:spPr>
          <a:ln/>
        </p:spPr>
        <p:txBody>
          <a:bodyPr/>
          <a:lstStyle>
            <a:lvl1pPr>
              <a:defRPr/>
            </a:lvl1pPr>
          </a:lstStyle>
          <a:p>
            <a:fld id="{5B0036A3-8232-451E-B573-CB53169089D4}" type="slidenum">
              <a:rPr lang="en-US" altLang="zh-CN"/>
              <a:pPr/>
              <a:t>‹#›</a:t>
            </a:fld>
            <a:endParaRPr lang="en-US" altLang="zh-CN"/>
          </a:p>
        </p:txBody>
      </p:sp>
    </p:spTree>
    <p:extLst>
      <p:ext uri="{BB962C8B-B14F-4D97-AF65-F5344CB8AC3E}">
        <p14:creationId xmlns:p14="http://schemas.microsoft.com/office/powerpoint/2010/main" val="28778847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032">
            <a:extLst>
              <a:ext uri="{FF2B5EF4-FFF2-40B4-BE49-F238E27FC236}">
                <a16:creationId xmlns:a16="http://schemas.microsoft.com/office/drawing/2014/main" id="{4C68C579-EB93-4614-AF70-09427A5E1CC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033">
            <a:extLst>
              <a:ext uri="{FF2B5EF4-FFF2-40B4-BE49-F238E27FC236}">
                <a16:creationId xmlns:a16="http://schemas.microsoft.com/office/drawing/2014/main" id="{7587D029-A142-4387-8A39-7E38712029B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034">
            <a:extLst>
              <a:ext uri="{FF2B5EF4-FFF2-40B4-BE49-F238E27FC236}">
                <a16:creationId xmlns:a16="http://schemas.microsoft.com/office/drawing/2014/main" id="{BB43A5F0-151C-47F3-B053-40BC1FC137C9}"/>
              </a:ext>
            </a:extLst>
          </p:cNvPr>
          <p:cNvSpPr>
            <a:spLocks noGrp="1" noChangeArrowheads="1"/>
          </p:cNvSpPr>
          <p:nvPr>
            <p:ph type="sldNum" sz="quarter" idx="12"/>
          </p:nvPr>
        </p:nvSpPr>
        <p:spPr>
          <a:ln/>
        </p:spPr>
        <p:txBody>
          <a:bodyPr/>
          <a:lstStyle>
            <a:lvl1pPr>
              <a:defRPr/>
            </a:lvl1pPr>
          </a:lstStyle>
          <a:p>
            <a:fld id="{D95C57D4-9C20-48D4-B8F5-C7C5DDDE3D1C}" type="slidenum">
              <a:rPr lang="en-US" altLang="zh-CN"/>
              <a:pPr/>
              <a:t>‹#›</a:t>
            </a:fld>
            <a:endParaRPr lang="en-US" altLang="zh-CN"/>
          </a:p>
        </p:txBody>
      </p:sp>
    </p:spTree>
    <p:extLst>
      <p:ext uri="{BB962C8B-B14F-4D97-AF65-F5344CB8AC3E}">
        <p14:creationId xmlns:p14="http://schemas.microsoft.com/office/powerpoint/2010/main" val="19387382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32">
            <a:extLst>
              <a:ext uri="{FF2B5EF4-FFF2-40B4-BE49-F238E27FC236}">
                <a16:creationId xmlns:a16="http://schemas.microsoft.com/office/drawing/2014/main" id="{FB391B3E-4582-4ABD-B5D4-567BAF3A485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033">
            <a:extLst>
              <a:ext uri="{FF2B5EF4-FFF2-40B4-BE49-F238E27FC236}">
                <a16:creationId xmlns:a16="http://schemas.microsoft.com/office/drawing/2014/main" id="{316DD905-859B-404B-81C4-7599993C13D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034">
            <a:extLst>
              <a:ext uri="{FF2B5EF4-FFF2-40B4-BE49-F238E27FC236}">
                <a16:creationId xmlns:a16="http://schemas.microsoft.com/office/drawing/2014/main" id="{D2C6DC7A-AEB1-4796-B16B-FE5FB2109100}"/>
              </a:ext>
            </a:extLst>
          </p:cNvPr>
          <p:cNvSpPr>
            <a:spLocks noGrp="1" noChangeArrowheads="1"/>
          </p:cNvSpPr>
          <p:nvPr>
            <p:ph type="sldNum" sz="quarter" idx="12"/>
          </p:nvPr>
        </p:nvSpPr>
        <p:spPr>
          <a:ln/>
        </p:spPr>
        <p:txBody>
          <a:bodyPr/>
          <a:lstStyle>
            <a:lvl1pPr>
              <a:defRPr/>
            </a:lvl1pPr>
          </a:lstStyle>
          <a:p>
            <a:fld id="{79A1FA5B-2A1F-4A1F-8672-4401F04A25A7}" type="slidenum">
              <a:rPr lang="en-US" altLang="zh-CN"/>
              <a:pPr/>
              <a:t>‹#›</a:t>
            </a:fld>
            <a:endParaRPr lang="en-US" altLang="zh-CN"/>
          </a:p>
        </p:txBody>
      </p:sp>
    </p:spTree>
    <p:extLst>
      <p:ext uri="{BB962C8B-B14F-4D97-AF65-F5344CB8AC3E}">
        <p14:creationId xmlns:p14="http://schemas.microsoft.com/office/powerpoint/2010/main" val="849020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18914E-77DE-4F6D-BFE1-BF7F47C0B18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F5BAB2-655E-45D7-A153-E30BAAFC71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6F30327-F123-4B8A-996C-221E2A46B378}"/>
              </a:ext>
            </a:extLst>
          </p:cNvPr>
          <p:cNvSpPr>
            <a:spLocks noGrp="1"/>
          </p:cNvSpPr>
          <p:nvPr>
            <p:ph type="dt" sz="half" idx="10"/>
          </p:nvPr>
        </p:nvSpPr>
        <p:spPr/>
        <p:txBody>
          <a:bodyPr/>
          <a:lstStyle/>
          <a:p>
            <a:fld id="{E6678ECD-B2CB-4750-B462-7625C64F3389}" type="datetimeFigureOut">
              <a:rPr lang="zh-CN" altLang="en-US" smtClean="0"/>
              <a:t>2020/6/29</a:t>
            </a:fld>
            <a:endParaRPr lang="zh-CN" altLang="en-US"/>
          </a:p>
        </p:txBody>
      </p:sp>
      <p:sp>
        <p:nvSpPr>
          <p:cNvPr id="5" name="页脚占位符 4">
            <a:extLst>
              <a:ext uri="{FF2B5EF4-FFF2-40B4-BE49-F238E27FC236}">
                <a16:creationId xmlns:a16="http://schemas.microsoft.com/office/drawing/2014/main" id="{80BF2CD6-55E2-46E6-BB93-E84CD09B6D6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5E4A730-6160-491F-B51A-13DAD88B4299}"/>
              </a:ext>
            </a:extLst>
          </p:cNvPr>
          <p:cNvSpPr>
            <a:spLocks noGrp="1"/>
          </p:cNvSpPr>
          <p:nvPr>
            <p:ph type="sldNum" sz="quarter" idx="12"/>
          </p:nvPr>
        </p:nvSpPr>
        <p:spPr/>
        <p:txBody>
          <a:bodyPr/>
          <a:lstStyle/>
          <a:p>
            <a:fld id="{EDD91EAA-5A2D-4C47-9BB6-4F404FC678C1}" type="slidenum">
              <a:rPr lang="zh-CN" altLang="en-US" smtClean="0"/>
              <a:t>‹#›</a:t>
            </a:fld>
            <a:endParaRPr lang="zh-CN" altLang="en-US"/>
          </a:p>
        </p:txBody>
      </p:sp>
    </p:spTree>
    <p:extLst>
      <p:ext uri="{BB962C8B-B14F-4D97-AF65-F5344CB8AC3E}">
        <p14:creationId xmlns:p14="http://schemas.microsoft.com/office/powerpoint/2010/main" val="3787601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032">
            <a:extLst>
              <a:ext uri="{FF2B5EF4-FFF2-40B4-BE49-F238E27FC236}">
                <a16:creationId xmlns:a16="http://schemas.microsoft.com/office/drawing/2014/main" id="{FD6830E0-9F2D-477B-8A0F-5D5BCF7148D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33">
            <a:extLst>
              <a:ext uri="{FF2B5EF4-FFF2-40B4-BE49-F238E27FC236}">
                <a16:creationId xmlns:a16="http://schemas.microsoft.com/office/drawing/2014/main" id="{68C4A17E-C64C-4FAD-B254-CA54B3EA876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34">
            <a:extLst>
              <a:ext uri="{FF2B5EF4-FFF2-40B4-BE49-F238E27FC236}">
                <a16:creationId xmlns:a16="http://schemas.microsoft.com/office/drawing/2014/main" id="{DCA03B96-3A94-4131-9124-EEB5BF651AF9}"/>
              </a:ext>
            </a:extLst>
          </p:cNvPr>
          <p:cNvSpPr>
            <a:spLocks noGrp="1" noChangeArrowheads="1"/>
          </p:cNvSpPr>
          <p:nvPr>
            <p:ph type="sldNum" sz="quarter" idx="12"/>
          </p:nvPr>
        </p:nvSpPr>
        <p:spPr>
          <a:ln/>
        </p:spPr>
        <p:txBody>
          <a:bodyPr/>
          <a:lstStyle>
            <a:lvl1pPr>
              <a:defRPr/>
            </a:lvl1pPr>
          </a:lstStyle>
          <a:p>
            <a:fld id="{36F81236-3566-4CF9-A567-5C0E80FE1BBA}" type="slidenum">
              <a:rPr lang="en-US" altLang="zh-CN"/>
              <a:pPr/>
              <a:t>‹#›</a:t>
            </a:fld>
            <a:endParaRPr lang="en-US" altLang="zh-CN"/>
          </a:p>
        </p:txBody>
      </p:sp>
    </p:spTree>
    <p:extLst>
      <p:ext uri="{BB962C8B-B14F-4D97-AF65-F5344CB8AC3E}">
        <p14:creationId xmlns:p14="http://schemas.microsoft.com/office/powerpoint/2010/main" val="9279813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032">
            <a:extLst>
              <a:ext uri="{FF2B5EF4-FFF2-40B4-BE49-F238E27FC236}">
                <a16:creationId xmlns:a16="http://schemas.microsoft.com/office/drawing/2014/main" id="{7A88C12A-8D5B-4C33-BDE7-BBAF924ACEE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33">
            <a:extLst>
              <a:ext uri="{FF2B5EF4-FFF2-40B4-BE49-F238E27FC236}">
                <a16:creationId xmlns:a16="http://schemas.microsoft.com/office/drawing/2014/main" id="{47380405-B5BE-4C24-93CF-97CC282EC8D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34">
            <a:extLst>
              <a:ext uri="{FF2B5EF4-FFF2-40B4-BE49-F238E27FC236}">
                <a16:creationId xmlns:a16="http://schemas.microsoft.com/office/drawing/2014/main" id="{AACD59F9-FB10-48EC-AE11-E934214599C6}"/>
              </a:ext>
            </a:extLst>
          </p:cNvPr>
          <p:cNvSpPr>
            <a:spLocks noGrp="1" noChangeArrowheads="1"/>
          </p:cNvSpPr>
          <p:nvPr>
            <p:ph type="sldNum" sz="quarter" idx="12"/>
          </p:nvPr>
        </p:nvSpPr>
        <p:spPr>
          <a:ln/>
        </p:spPr>
        <p:txBody>
          <a:bodyPr/>
          <a:lstStyle>
            <a:lvl1pPr>
              <a:defRPr/>
            </a:lvl1pPr>
          </a:lstStyle>
          <a:p>
            <a:fld id="{7A5BBA21-815A-46A4-AA35-337CD7DA560E}" type="slidenum">
              <a:rPr lang="en-US" altLang="zh-CN"/>
              <a:pPr/>
              <a:t>‹#›</a:t>
            </a:fld>
            <a:endParaRPr lang="en-US" altLang="zh-CN"/>
          </a:p>
        </p:txBody>
      </p:sp>
    </p:spTree>
    <p:extLst>
      <p:ext uri="{BB962C8B-B14F-4D97-AF65-F5344CB8AC3E}">
        <p14:creationId xmlns:p14="http://schemas.microsoft.com/office/powerpoint/2010/main" val="19641020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32">
            <a:extLst>
              <a:ext uri="{FF2B5EF4-FFF2-40B4-BE49-F238E27FC236}">
                <a16:creationId xmlns:a16="http://schemas.microsoft.com/office/drawing/2014/main" id="{C159BA56-1092-4FF3-8A14-D30284E2C88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33">
            <a:extLst>
              <a:ext uri="{FF2B5EF4-FFF2-40B4-BE49-F238E27FC236}">
                <a16:creationId xmlns:a16="http://schemas.microsoft.com/office/drawing/2014/main" id="{96F575B3-6EA7-42D4-A89B-57FE3A620F0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34">
            <a:extLst>
              <a:ext uri="{FF2B5EF4-FFF2-40B4-BE49-F238E27FC236}">
                <a16:creationId xmlns:a16="http://schemas.microsoft.com/office/drawing/2014/main" id="{48447B6A-0C93-468C-A95F-CD1C8E7E24D7}"/>
              </a:ext>
            </a:extLst>
          </p:cNvPr>
          <p:cNvSpPr>
            <a:spLocks noGrp="1" noChangeArrowheads="1"/>
          </p:cNvSpPr>
          <p:nvPr>
            <p:ph type="sldNum" sz="quarter" idx="12"/>
          </p:nvPr>
        </p:nvSpPr>
        <p:spPr>
          <a:ln/>
        </p:spPr>
        <p:txBody>
          <a:bodyPr/>
          <a:lstStyle>
            <a:lvl1pPr>
              <a:defRPr/>
            </a:lvl1pPr>
          </a:lstStyle>
          <a:p>
            <a:fld id="{0D04B9F3-B5B2-453A-BBE9-EDFBB453B15E}" type="slidenum">
              <a:rPr lang="en-US" altLang="zh-CN"/>
              <a:pPr/>
              <a:t>‹#›</a:t>
            </a:fld>
            <a:endParaRPr lang="en-US" altLang="zh-CN"/>
          </a:p>
        </p:txBody>
      </p:sp>
    </p:spTree>
    <p:extLst>
      <p:ext uri="{BB962C8B-B14F-4D97-AF65-F5344CB8AC3E}">
        <p14:creationId xmlns:p14="http://schemas.microsoft.com/office/powerpoint/2010/main" val="1649388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220200" y="381000"/>
            <a:ext cx="2667000"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219200" y="381000"/>
            <a:ext cx="7797800"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32">
            <a:extLst>
              <a:ext uri="{FF2B5EF4-FFF2-40B4-BE49-F238E27FC236}">
                <a16:creationId xmlns:a16="http://schemas.microsoft.com/office/drawing/2014/main" id="{BDC8F443-B6E1-4C7F-8FF5-566A01E9EBB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33">
            <a:extLst>
              <a:ext uri="{FF2B5EF4-FFF2-40B4-BE49-F238E27FC236}">
                <a16:creationId xmlns:a16="http://schemas.microsoft.com/office/drawing/2014/main" id="{7AFECA29-F68C-4DE3-9DCF-A67D7C9ED38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34">
            <a:extLst>
              <a:ext uri="{FF2B5EF4-FFF2-40B4-BE49-F238E27FC236}">
                <a16:creationId xmlns:a16="http://schemas.microsoft.com/office/drawing/2014/main" id="{508E3A88-2D98-4911-9CDE-1F712E1AB5DE}"/>
              </a:ext>
            </a:extLst>
          </p:cNvPr>
          <p:cNvSpPr>
            <a:spLocks noGrp="1" noChangeArrowheads="1"/>
          </p:cNvSpPr>
          <p:nvPr>
            <p:ph type="sldNum" sz="quarter" idx="12"/>
          </p:nvPr>
        </p:nvSpPr>
        <p:spPr>
          <a:ln/>
        </p:spPr>
        <p:txBody>
          <a:bodyPr/>
          <a:lstStyle>
            <a:lvl1pPr>
              <a:defRPr/>
            </a:lvl1pPr>
          </a:lstStyle>
          <a:p>
            <a:fld id="{D3D72E37-47E5-4B73-8938-D923CEF650A6}" type="slidenum">
              <a:rPr lang="en-US" altLang="zh-CN"/>
              <a:pPr/>
              <a:t>‹#›</a:t>
            </a:fld>
            <a:endParaRPr lang="en-US" altLang="zh-CN"/>
          </a:p>
        </p:txBody>
      </p:sp>
    </p:spTree>
    <p:extLst>
      <p:ext uri="{BB962C8B-B14F-4D97-AF65-F5344CB8AC3E}">
        <p14:creationId xmlns:p14="http://schemas.microsoft.com/office/powerpoint/2010/main" val="30776426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632FAED-9499-4715-8E85-C767AF19576B}"/>
              </a:ext>
            </a:extLst>
          </p:cNvPr>
          <p:cNvSpPr>
            <a:spLocks noChangeArrowheads="1"/>
          </p:cNvSpPr>
          <p:nvPr/>
        </p:nvSpPr>
        <p:spPr bwMode="auto">
          <a:xfrm>
            <a:off x="0" y="0"/>
            <a:ext cx="6096000" cy="6858000"/>
          </a:xfrm>
          <a:prstGeom prst="rect">
            <a:avLst/>
          </a:prstGeom>
          <a:solidFill>
            <a:schemeClr val="accent1"/>
          </a:solidFill>
          <a:ln>
            <a:noFill/>
          </a:ln>
        </p:spPr>
        <p:txBody>
          <a:bodyPr wrap="none" anchor="ctr"/>
          <a:lstStyle>
            <a:lvl1pPr algn="ctr">
              <a:defRPr kumimoji="1" sz="2400" b="1">
                <a:solidFill>
                  <a:schemeClr val="tx1"/>
                </a:solidFill>
                <a:latin typeface="Comic Sans MS" panose="030F0702030302020204" pitchFamily="66" charset="0"/>
                <a:ea typeface="宋体" panose="02010600030101010101" pitchFamily="2" charset="-122"/>
              </a:defRPr>
            </a:lvl1pPr>
            <a:lvl2pPr marL="742950" indent="-285750" algn="ctr">
              <a:defRPr kumimoji="1" sz="2400" b="1">
                <a:solidFill>
                  <a:schemeClr val="tx1"/>
                </a:solidFill>
                <a:latin typeface="Comic Sans MS" panose="030F0702030302020204" pitchFamily="66" charset="0"/>
                <a:ea typeface="宋体" panose="02010600030101010101" pitchFamily="2" charset="-122"/>
              </a:defRPr>
            </a:lvl2pPr>
            <a:lvl3pPr marL="1143000" indent="-228600" algn="ctr">
              <a:defRPr kumimoji="1" sz="2400" b="1">
                <a:solidFill>
                  <a:schemeClr val="tx1"/>
                </a:solidFill>
                <a:latin typeface="Comic Sans MS" panose="030F0702030302020204" pitchFamily="66" charset="0"/>
                <a:ea typeface="宋体" panose="02010600030101010101" pitchFamily="2" charset="-122"/>
              </a:defRPr>
            </a:lvl3pPr>
            <a:lvl4pPr marL="1600200" indent="-228600" algn="ctr">
              <a:defRPr kumimoji="1" sz="2400" b="1">
                <a:solidFill>
                  <a:schemeClr val="tx1"/>
                </a:solidFill>
                <a:latin typeface="Comic Sans MS" panose="030F0702030302020204" pitchFamily="66" charset="0"/>
                <a:ea typeface="宋体" panose="02010600030101010101" pitchFamily="2" charset="-122"/>
              </a:defRPr>
            </a:lvl4pPr>
            <a:lvl5pPr marL="2057400" indent="-228600" algn="ctr">
              <a:defRPr kumimoji="1" sz="2400" b="1">
                <a:solidFill>
                  <a:schemeClr val="tx1"/>
                </a:solidFill>
                <a:latin typeface="Comic Sans MS" panose="030F0702030302020204" pitchFamily="66"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Comic Sans MS" panose="030F0702030302020204" pitchFamily="66"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Comic Sans MS" panose="030F0702030302020204" pitchFamily="66"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Comic Sans MS" panose="030F0702030302020204" pitchFamily="66"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Comic Sans MS" panose="030F0702030302020204" pitchFamily="66" charset="0"/>
                <a:ea typeface="宋体" panose="02010600030101010101" pitchFamily="2" charset="-122"/>
              </a:defRPr>
            </a:lvl9pPr>
          </a:lstStyle>
          <a:p>
            <a:pPr eaLnBrk="1" hangingPunct="1">
              <a:defRPr/>
            </a:pPr>
            <a:endParaRPr lang="zh-CN" altLang="zh-CN" sz="2400" b="0">
              <a:latin typeface="Times New Roman" panose="02020603050405020304" pitchFamily="18" charset="0"/>
            </a:endParaRPr>
          </a:p>
        </p:txBody>
      </p:sp>
      <p:sp>
        <p:nvSpPr>
          <p:cNvPr id="5" name="AutoShape 3">
            <a:extLst>
              <a:ext uri="{FF2B5EF4-FFF2-40B4-BE49-F238E27FC236}">
                <a16:creationId xmlns:a16="http://schemas.microsoft.com/office/drawing/2014/main" id="{057B8A35-CCA9-4463-8E87-49392799342E}"/>
              </a:ext>
            </a:extLst>
          </p:cNvPr>
          <p:cNvSpPr>
            <a:spLocks noChangeArrowheads="1"/>
          </p:cNvSpPr>
          <p:nvPr/>
        </p:nvSpPr>
        <p:spPr bwMode="auto">
          <a:xfrm>
            <a:off x="914400" y="990600"/>
            <a:ext cx="6908800" cy="1905000"/>
          </a:xfrm>
          <a:prstGeom prst="roundRect">
            <a:avLst>
              <a:gd name="adj" fmla="val 50000"/>
            </a:avLst>
          </a:prstGeom>
          <a:solidFill>
            <a:schemeClr val="bg1"/>
          </a:solidFill>
          <a:ln>
            <a:noFill/>
          </a:ln>
        </p:spPr>
        <p:txBody>
          <a:bodyPr wrap="none" anchor="ctr"/>
          <a:lstStyle>
            <a:lvl1pPr algn="ctr">
              <a:defRPr kumimoji="1" sz="2400" b="1">
                <a:solidFill>
                  <a:schemeClr val="tx1"/>
                </a:solidFill>
                <a:latin typeface="Comic Sans MS" panose="030F0702030302020204" pitchFamily="66" charset="0"/>
                <a:ea typeface="宋体" panose="02010600030101010101" pitchFamily="2" charset="-122"/>
              </a:defRPr>
            </a:lvl1pPr>
            <a:lvl2pPr marL="742950" indent="-285750" algn="ctr">
              <a:defRPr kumimoji="1" sz="2400" b="1">
                <a:solidFill>
                  <a:schemeClr val="tx1"/>
                </a:solidFill>
                <a:latin typeface="Comic Sans MS" panose="030F0702030302020204" pitchFamily="66" charset="0"/>
                <a:ea typeface="宋体" panose="02010600030101010101" pitchFamily="2" charset="-122"/>
              </a:defRPr>
            </a:lvl2pPr>
            <a:lvl3pPr marL="1143000" indent="-228600" algn="ctr">
              <a:defRPr kumimoji="1" sz="2400" b="1">
                <a:solidFill>
                  <a:schemeClr val="tx1"/>
                </a:solidFill>
                <a:latin typeface="Comic Sans MS" panose="030F0702030302020204" pitchFamily="66" charset="0"/>
                <a:ea typeface="宋体" panose="02010600030101010101" pitchFamily="2" charset="-122"/>
              </a:defRPr>
            </a:lvl3pPr>
            <a:lvl4pPr marL="1600200" indent="-228600" algn="ctr">
              <a:defRPr kumimoji="1" sz="2400" b="1">
                <a:solidFill>
                  <a:schemeClr val="tx1"/>
                </a:solidFill>
                <a:latin typeface="Comic Sans MS" panose="030F0702030302020204" pitchFamily="66" charset="0"/>
                <a:ea typeface="宋体" panose="02010600030101010101" pitchFamily="2" charset="-122"/>
              </a:defRPr>
            </a:lvl4pPr>
            <a:lvl5pPr marL="2057400" indent="-228600" algn="ctr">
              <a:defRPr kumimoji="1" sz="2400" b="1">
                <a:solidFill>
                  <a:schemeClr val="tx1"/>
                </a:solidFill>
                <a:latin typeface="Comic Sans MS" panose="030F0702030302020204" pitchFamily="66"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Comic Sans MS" panose="030F0702030302020204" pitchFamily="66"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Comic Sans MS" panose="030F0702030302020204" pitchFamily="66"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Comic Sans MS" panose="030F0702030302020204" pitchFamily="66"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Comic Sans MS" panose="030F0702030302020204" pitchFamily="66" charset="0"/>
                <a:ea typeface="宋体" panose="02010600030101010101" pitchFamily="2" charset="-122"/>
              </a:defRPr>
            </a:lvl9pPr>
          </a:lstStyle>
          <a:p>
            <a:pPr eaLnBrk="1" hangingPunct="1">
              <a:defRPr/>
            </a:pPr>
            <a:endParaRPr lang="zh-CN" altLang="zh-CN" sz="2400" b="0">
              <a:latin typeface="Times New Roman" panose="02020603050405020304" pitchFamily="18" charset="0"/>
            </a:endParaRPr>
          </a:p>
        </p:txBody>
      </p:sp>
      <p:grpSp>
        <p:nvGrpSpPr>
          <p:cNvPr id="6" name="Group 5">
            <a:extLst>
              <a:ext uri="{FF2B5EF4-FFF2-40B4-BE49-F238E27FC236}">
                <a16:creationId xmlns:a16="http://schemas.microsoft.com/office/drawing/2014/main" id="{C5420A0B-334E-4E46-8982-5ACB3BE65BD2}"/>
              </a:ext>
            </a:extLst>
          </p:cNvPr>
          <p:cNvGrpSpPr>
            <a:grpSpLocks/>
          </p:cNvGrpSpPr>
          <p:nvPr/>
        </p:nvGrpSpPr>
        <p:grpSpPr bwMode="auto">
          <a:xfrm>
            <a:off x="4842933" y="4889500"/>
            <a:ext cx="6502400" cy="319088"/>
            <a:chOff x="2288" y="3080"/>
            <a:chExt cx="3072" cy="201"/>
          </a:xfrm>
        </p:grpSpPr>
        <p:sp>
          <p:nvSpPr>
            <p:cNvPr id="7" name="AutoShape 6">
              <a:extLst>
                <a:ext uri="{FF2B5EF4-FFF2-40B4-BE49-F238E27FC236}">
                  <a16:creationId xmlns:a16="http://schemas.microsoft.com/office/drawing/2014/main" id="{54007699-466F-4DFE-8DB4-8E7A055F2F6C}"/>
                </a:ext>
              </a:extLst>
            </p:cNvPr>
            <p:cNvSpPr>
              <a:spLocks noChangeArrowheads="1"/>
            </p:cNvSpPr>
            <p:nvPr/>
          </p:nvSpPr>
          <p:spPr bwMode="auto">
            <a:xfrm flipH="1">
              <a:off x="2288" y="3080"/>
              <a:ext cx="2914" cy="200"/>
            </a:xfrm>
            <a:prstGeom prst="roundRect">
              <a:avLst>
                <a:gd name="adj" fmla="val 0"/>
              </a:avLst>
            </a:prstGeom>
            <a:solidFill>
              <a:schemeClr val="bg2"/>
            </a:solidFill>
            <a:ln>
              <a:noFill/>
            </a:ln>
          </p:spPr>
          <p:txBody>
            <a:bodyPr wrap="none" anchor="ctr"/>
            <a:lstStyle>
              <a:lvl1pPr algn="ctr">
                <a:defRPr kumimoji="1" sz="2400" b="1">
                  <a:solidFill>
                    <a:schemeClr val="tx1"/>
                  </a:solidFill>
                  <a:latin typeface="Comic Sans MS" panose="030F0702030302020204" pitchFamily="66" charset="0"/>
                  <a:ea typeface="宋体" panose="02010600030101010101" pitchFamily="2" charset="-122"/>
                </a:defRPr>
              </a:lvl1pPr>
              <a:lvl2pPr marL="742950" indent="-285750" algn="ctr">
                <a:defRPr kumimoji="1" sz="2400" b="1">
                  <a:solidFill>
                    <a:schemeClr val="tx1"/>
                  </a:solidFill>
                  <a:latin typeface="Comic Sans MS" panose="030F0702030302020204" pitchFamily="66" charset="0"/>
                  <a:ea typeface="宋体" panose="02010600030101010101" pitchFamily="2" charset="-122"/>
                </a:defRPr>
              </a:lvl2pPr>
              <a:lvl3pPr marL="1143000" indent="-228600" algn="ctr">
                <a:defRPr kumimoji="1" sz="2400" b="1">
                  <a:solidFill>
                    <a:schemeClr val="tx1"/>
                  </a:solidFill>
                  <a:latin typeface="Comic Sans MS" panose="030F0702030302020204" pitchFamily="66" charset="0"/>
                  <a:ea typeface="宋体" panose="02010600030101010101" pitchFamily="2" charset="-122"/>
                </a:defRPr>
              </a:lvl3pPr>
              <a:lvl4pPr marL="1600200" indent="-228600" algn="ctr">
                <a:defRPr kumimoji="1" sz="2400" b="1">
                  <a:solidFill>
                    <a:schemeClr val="tx1"/>
                  </a:solidFill>
                  <a:latin typeface="Comic Sans MS" panose="030F0702030302020204" pitchFamily="66" charset="0"/>
                  <a:ea typeface="宋体" panose="02010600030101010101" pitchFamily="2" charset="-122"/>
                </a:defRPr>
              </a:lvl4pPr>
              <a:lvl5pPr marL="2057400" indent="-228600" algn="ctr">
                <a:defRPr kumimoji="1" sz="2400" b="1">
                  <a:solidFill>
                    <a:schemeClr val="tx1"/>
                  </a:solidFill>
                  <a:latin typeface="Comic Sans MS" panose="030F0702030302020204" pitchFamily="66"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Comic Sans MS" panose="030F0702030302020204" pitchFamily="66"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Comic Sans MS" panose="030F0702030302020204" pitchFamily="66"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Comic Sans MS" panose="030F0702030302020204" pitchFamily="66"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Comic Sans MS" panose="030F0702030302020204" pitchFamily="66" charset="0"/>
                  <a:ea typeface="宋体" panose="02010600030101010101" pitchFamily="2" charset="-122"/>
                </a:defRPr>
              </a:lvl9pPr>
            </a:lstStyle>
            <a:p>
              <a:pPr eaLnBrk="1" hangingPunct="1">
                <a:defRPr/>
              </a:pPr>
              <a:endParaRPr lang="zh-CN" altLang="en-US" sz="2400"/>
            </a:p>
          </p:txBody>
        </p:sp>
        <p:sp>
          <p:nvSpPr>
            <p:cNvPr id="8" name="AutoShape 7">
              <a:extLst>
                <a:ext uri="{FF2B5EF4-FFF2-40B4-BE49-F238E27FC236}">
                  <a16:creationId xmlns:a16="http://schemas.microsoft.com/office/drawing/2014/main" id="{AFC463BD-CBEB-4F7A-9EA3-7546C3C4B8F7}"/>
                </a:ext>
              </a:extLst>
            </p:cNvPr>
            <p:cNvSpPr>
              <a:spLocks noChangeArrowheads="1"/>
            </p:cNvSpPr>
            <p:nvPr/>
          </p:nvSpPr>
          <p:spPr bwMode="auto">
            <a:xfrm>
              <a:off x="5196" y="3080"/>
              <a:ext cx="164" cy="201"/>
            </a:xfrm>
            <a:prstGeom prst="flowChartDelay">
              <a:avLst/>
            </a:prstGeom>
            <a:solidFill>
              <a:schemeClr val="bg2"/>
            </a:solidFill>
            <a:ln>
              <a:noFill/>
            </a:ln>
          </p:spPr>
          <p:txBody>
            <a:bodyPr wrap="none" anchor="ctr"/>
            <a:lstStyle>
              <a:lvl1pPr algn="ctr">
                <a:defRPr kumimoji="1" sz="2400" b="1">
                  <a:solidFill>
                    <a:schemeClr val="tx1"/>
                  </a:solidFill>
                  <a:latin typeface="Comic Sans MS" panose="030F0702030302020204" pitchFamily="66" charset="0"/>
                  <a:ea typeface="宋体" panose="02010600030101010101" pitchFamily="2" charset="-122"/>
                </a:defRPr>
              </a:lvl1pPr>
              <a:lvl2pPr marL="742950" indent="-285750" algn="ctr">
                <a:defRPr kumimoji="1" sz="2400" b="1">
                  <a:solidFill>
                    <a:schemeClr val="tx1"/>
                  </a:solidFill>
                  <a:latin typeface="Comic Sans MS" panose="030F0702030302020204" pitchFamily="66" charset="0"/>
                  <a:ea typeface="宋体" panose="02010600030101010101" pitchFamily="2" charset="-122"/>
                </a:defRPr>
              </a:lvl2pPr>
              <a:lvl3pPr marL="1143000" indent="-228600" algn="ctr">
                <a:defRPr kumimoji="1" sz="2400" b="1">
                  <a:solidFill>
                    <a:schemeClr val="tx1"/>
                  </a:solidFill>
                  <a:latin typeface="Comic Sans MS" panose="030F0702030302020204" pitchFamily="66" charset="0"/>
                  <a:ea typeface="宋体" panose="02010600030101010101" pitchFamily="2" charset="-122"/>
                </a:defRPr>
              </a:lvl3pPr>
              <a:lvl4pPr marL="1600200" indent="-228600" algn="ctr">
                <a:defRPr kumimoji="1" sz="2400" b="1">
                  <a:solidFill>
                    <a:schemeClr val="tx1"/>
                  </a:solidFill>
                  <a:latin typeface="Comic Sans MS" panose="030F0702030302020204" pitchFamily="66" charset="0"/>
                  <a:ea typeface="宋体" panose="02010600030101010101" pitchFamily="2" charset="-122"/>
                </a:defRPr>
              </a:lvl4pPr>
              <a:lvl5pPr marL="2057400" indent="-228600" algn="ctr">
                <a:defRPr kumimoji="1" sz="2400" b="1">
                  <a:solidFill>
                    <a:schemeClr val="tx1"/>
                  </a:solidFill>
                  <a:latin typeface="Comic Sans MS" panose="030F0702030302020204" pitchFamily="66"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Comic Sans MS" panose="030F0702030302020204" pitchFamily="66"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Comic Sans MS" panose="030F0702030302020204" pitchFamily="66"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Comic Sans MS" panose="030F0702030302020204" pitchFamily="66"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Comic Sans MS" panose="030F0702030302020204" pitchFamily="66" charset="0"/>
                  <a:ea typeface="宋体" panose="02010600030101010101" pitchFamily="2" charset="-122"/>
                </a:defRPr>
              </a:lvl9pPr>
            </a:lstStyle>
            <a:p>
              <a:pPr eaLnBrk="1" hangingPunct="1">
                <a:defRPr/>
              </a:pPr>
              <a:endParaRPr lang="zh-CN" altLang="en-US" sz="2400"/>
            </a:p>
          </p:txBody>
        </p:sp>
      </p:grpSp>
      <p:sp>
        <p:nvSpPr>
          <p:cNvPr id="4100" name="Rectangle 4"/>
          <p:cNvSpPr>
            <a:spLocks noGrp="1" noChangeArrowheads="1"/>
          </p:cNvSpPr>
          <p:nvPr>
            <p:ph type="subTitle" idx="1"/>
          </p:nvPr>
        </p:nvSpPr>
        <p:spPr>
          <a:xfrm>
            <a:off x="6231467" y="2927350"/>
            <a:ext cx="4876800" cy="1822450"/>
          </a:xfrm>
        </p:spPr>
        <p:txBody>
          <a:bodyPr anchor="b"/>
          <a:lstStyle>
            <a:lvl1pPr marL="0" indent="0">
              <a:buFontTx/>
              <a:buNone/>
              <a:defRPr>
                <a:solidFill>
                  <a:schemeClr val="tx2"/>
                </a:solidFill>
              </a:defRPr>
            </a:lvl1pPr>
          </a:lstStyle>
          <a:p>
            <a:r>
              <a:rPr lang="zh-CN" altLang="en-US"/>
              <a:t>单击此处编辑母版副标题样式</a:t>
            </a:r>
          </a:p>
        </p:txBody>
      </p:sp>
      <p:sp>
        <p:nvSpPr>
          <p:cNvPr id="4107" name="Rectangle 11"/>
          <p:cNvSpPr>
            <a:spLocks noGrp="1" noChangeArrowheads="1"/>
          </p:cNvSpPr>
          <p:nvPr>
            <p:ph type="ctrTitle" sz="quarter"/>
          </p:nvPr>
        </p:nvSpPr>
        <p:spPr>
          <a:xfrm>
            <a:off x="1248833" y="1425575"/>
            <a:ext cx="10363200" cy="1143000"/>
          </a:xfrm>
        </p:spPr>
        <p:txBody>
          <a:bodyPr anchor="ctr"/>
          <a:lstStyle>
            <a:lvl1pPr algn="ctr">
              <a:defRPr>
                <a:solidFill>
                  <a:schemeClr val="tx1"/>
                </a:solidFill>
              </a:defRPr>
            </a:lvl1pPr>
          </a:lstStyle>
          <a:p>
            <a:r>
              <a:rPr lang="zh-CN" altLang="en-US"/>
              <a:t>单击此处编辑母版标题样式</a:t>
            </a:r>
          </a:p>
        </p:txBody>
      </p:sp>
      <p:sp>
        <p:nvSpPr>
          <p:cNvPr id="9" name="Rectangle 8">
            <a:extLst>
              <a:ext uri="{FF2B5EF4-FFF2-40B4-BE49-F238E27FC236}">
                <a16:creationId xmlns:a16="http://schemas.microsoft.com/office/drawing/2014/main" id="{BB000DB8-4AF7-47E4-9A75-363D3A471187}"/>
              </a:ext>
            </a:extLst>
          </p:cNvPr>
          <p:cNvSpPr>
            <a:spLocks noGrp="1" noChangeArrowheads="1"/>
          </p:cNvSpPr>
          <p:nvPr>
            <p:ph type="dt" sz="quarter" idx="10"/>
          </p:nvPr>
        </p:nvSpPr>
        <p:spPr>
          <a:xfrm>
            <a:off x="3556000" y="6553200"/>
            <a:ext cx="2540000" cy="304800"/>
          </a:xfrm>
        </p:spPr>
        <p:txBody>
          <a:bodyPr/>
          <a:lstStyle>
            <a:lvl1pPr>
              <a:defRPr>
                <a:solidFill>
                  <a:schemeClr val="bg1"/>
                </a:solidFill>
              </a:defRPr>
            </a:lvl1pPr>
          </a:lstStyle>
          <a:p>
            <a:pPr>
              <a:defRPr/>
            </a:pPr>
            <a:endParaRPr lang="en-US" altLang="zh-CN"/>
          </a:p>
        </p:txBody>
      </p:sp>
      <p:sp>
        <p:nvSpPr>
          <p:cNvPr id="10" name="Rectangle 9">
            <a:extLst>
              <a:ext uri="{FF2B5EF4-FFF2-40B4-BE49-F238E27FC236}">
                <a16:creationId xmlns:a16="http://schemas.microsoft.com/office/drawing/2014/main" id="{43673EE7-BEC3-4C46-A67B-1195B0EC9B81}"/>
              </a:ext>
            </a:extLst>
          </p:cNvPr>
          <p:cNvSpPr>
            <a:spLocks noGrp="1" noChangeArrowheads="1"/>
          </p:cNvSpPr>
          <p:nvPr>
            <p:ph type="ftr" sz="quarter" idx="11"/>
          </p:nvPr>
        </p:nvSpPr>
        <p:spPr>
          <a:xfrm>
            <a:off x="6927852" y="6553200"/>
            <a:ext cx="4373033" cy="304800"/>
          </a:xfrm>
        </p:spPr>
        <p:txBody>
          <a:bodyPr/>
          <a:lstStyle>
            <a:lvl1pPr algn="r">
              <a:defRPr/>
            </a:lvl1pPr>
          </a:lstStyle>
          <a:p>
            <a:pPr>
              <a:defRPr/>
            </a:pPr>
            <a:endParaRPr lang="en-US" altLang="zh-CN"/>
          </a:p>
        </p:txBody>
      </p:sp>
      <p:sp>
        <p:nvSpPr>
          <p:cNvPr id="11" name="Rectangle 10">
            <a:extLst>
              <a:ext uri="{FF2B5EF4-FFF2-40B4-BE49-F238E27FC236}">
                <a16:creationId xmlns:a16="http://schemas.microsoft.com/office/drawing/2014/main" id="{D86B94DB-FECB-4A41-96B0-4DB0317599EF}"/>
              </a:ext>
            </a:extLst>
          </p:cNvPr>
          <p:cNvSpPr>
            <a:spLocks noGrp="1" noChangeArrowheads="1"/>
          </p:cNvSpPr>
          <p:nvPr>
            <p:ph type="sldNum" sz="quarter" idx="12"/>
          </p:nvPr>
        </p:nvSpPr>
        <p:spPr>
          <a:xfrm>
            <a:off x="12701" y="6359525"/>
            <a:ext cx="783167" cy="488950"/>
          </a:xfrm>
        </p:spPr>
        <p:txBody>
          <a:bodyPr anchorCtr="0"/>
          <a:lstStyle>
            <a:lvl1pPr>
              <a:defRPr/>
            </a:lvl1pPr>
          </a:lstStyle>
          <a:p>
            <a:fld id="{A70D4C37-E368-489E-B1D3-81E92B4B5736}" type="slidenum">
              <a:rPr lang="en-US" altLang="zh-CN"/>
              <a:pPr/>
              <a:t>‹#›</a:t>
            </a:fld>
            <a:endParaRPr lang="en-US" altLang="zh-CN"/>
          </a:p>
        </p:txBody>
      </p:sp>
    </p:spTree>
    <p:extLst>
      <p:ext uri="{BB962C8B-B14F-4D97-AF65-F5344CB8AC3E}">
        <p14:creationId xmlns:p14="http://schemas.microsoft.com/office/powerpoint/2010/main" val="416990871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32">
            <a:extLst>
              <a:ext uri="{FF2B5EF4-FFF2-40B4-BE49-F238E27FC236}">
                <a16:creationId xmlns:a16="http://schemas.microsoft.com/office/drawing/2014/main" id="{1526488E-7EF2-4BF0-95C8-A506D57C692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33">
            <a:extLst>
              <a:ext uri="{FF2B5EF4-FFF2-40B4-BE49-F238E27FC236}">
                <a16:creationId xmlns:a16="http://schemas.microsoft.com/office/drawing/2014/main" id="{EC570199-0FF4-40D9-B23B-0146D18E77C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34">
            <a:extLst>
              <a:ext uri="{FF2B5EF4-FFF2-40B4-BE49-F238E27FC236}">
                <a16:creationId xmlns:a16="http://schemas.microsoft.com/office/drawing/2014/main" id="{C8CCC692-26C9-40FD-907B-276F5FEE62A7}"/>
              </a:ext>
            </a:extLst>
          </p:cNvPr>
          <p:cNvSpPr>
            <a:spLocks noGrp="1" noChangeArrowheads="1"/>
          </p:cNvSpPr>
          <p:nvPr>
            <p:ph type="sldNum" sz="quarter" idx="12"/>
          </p:nvPr>
        </p:nvSpPr>
        <p:spPr>
          <a:ln/>
        </p:spPr>
        <p:txBody>
          <a:bodyPr/>
          <a:lstStyle>
            <a:lvl1pPr>
              <a:defRPr/>
            </a:lvl1pPr>
          </a:lstStyle>
          <a:p>
            <a:fld id="{98185947-15FA-4ADE-94FA-464DD5BB0E6E}" type="slidenum">
              <a:rPr lang="en-US" altLang="zh-CN"/>
              <a:pPr/>
              <a:t>‹#›</a:t>
            </a:fld>
            <a:endParaRPr lang="en-US" altLang="zh-CN"/>
          </a:p>
        </p:txBody>
      </p:sp>
    </p:spTree>
    <p:extLst>
      <p:ext uri="{BB962C8B-B14F-4D97-AF65-F5344CB8AC3E}">
        <p14:creationId xmlns:p14="http://schemas.microsoft.com/office/powerpoint/2010/main" val="26198757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032">
            <a:extLst>
              <a:ext uri="{FF2B5EF4-FFF2-40B4-BE49-F238E27FC236}">
                <a16:creationId xmlns:a16="http://schemas.microsoft.com/office/drawing/2014/main" id="{2B1E8637-6F13-48B8-88C1-734B46083D9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33">
            <a:extLst>
              <a:ext uri="{FF2B5EF4-FFF2-40B4-BE49-F238E27FC236}">
                <a16:creationId xmlns:a16="http://schemas.microsoft.com/office/drawing/2014/main" id="{A116C998-A350-4C5C-8BCB-69E7340631C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34">
            <a:extLst>
              <a:ext uri="{FF2B5EF4-FFF2-40B4-BE49-F238E27FC236}">
                <a16:creationId xmlns:a16="http://schemas.microsoft.com/office/drawing/2014/main" id="{028816CC-45A2-4B4E-A897-2BE80EAD582E}"/>
              </a:ext>
            </a:extLst>
          </p:cNvPr>
          <p:cNvSpPr>
            <a:spLocks noGrp="1" noChangeArrowheads="1"/>
          </p:cNvSpPr>
          <p:nvPr>
            <p:ph type="sldNum" sz="quarter" idx="12"/>
          </p:nvPr>
        </p:nvSpPr>
        <p:spPr>
          <a:ln/>
        </p:spPr>
        <p:txBody>
          <a:bodyPr/>
          <a:lstStyle>
            <a:lvl1pPr>
              <a:defRPr/>
            </a:lvl1pPr>
          </a:lstStyle>
          <a:p>
            <a:fld id="{95768960-9010-4C0D-B522-F5D8EEF043BA}" type="slidenum">
              <a:rPr lang="en-US" altLang="zh-CN"/>
              <a:pPr/>
              <a:t>‹#›</a:t>
            </a:fld>
            <a:endParaRPr lang="en-US" altLang="zh-CN"/>
          </a:p>
        </p:txBody>
      </p:sp>
    </p:spTree>
    <p:extLst>
      <p:ext uri="{BB962C8B-B14F-4D97-AF65-F5344CB8AC3E}">
        <p14:creationId xmlns:p14="http://schemas.microsoft.com/office/powerpoint/2010/main" val="3945721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219200" y="1981200"/>
            <a:ext cx="523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654800" y="1981200"/>
            <a:ext cx="523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032">
            <a:extLst>
              <a:ext uri="{FF2B5EF4-FFF2-40B4-BE49-F238E27FC236}">
                <a16:creationId xmlns:a16="http://schemas.microsoft.com/office/drawing/2014/main" id="{888AF0C0-2492-405B-A6AC-542B6AA343D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33">
            <a:extLst>
              <a:ext uri="{FF2B5EF4-FFF2-40B4-BE49-F238E27FC236}">
                <a16:creationId xmlns:a16="http://schemas.microsoft.com/office/drawing/2014/main" id="{5BBAA94A-2ABE-4FDF-9B43-22244651E3B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34">
            <a:extLst>
              <a:ext uri="{FF2B5EF4-FFF2-40B4-BE49-F238E27FC236}">
                <a16:creationId xmlns:a16="http://schemas.microsoft.com/office/drawing/2014/main" id="{1AF9371B-C1E5-401B-B92A-F7045988A527}"/>
              </a:ext>
            </a:extLst>
          </p:cNvPr>
          <p:cNvSpPr>
            <a:spLocks noGrp="1" noChangeArrowheads="1"/>
          </p:cNvSpPr>
          <p:nvPr>
            <p:ph type="sldNum" sz="quarter" idx="12"/>
          </p:nvPr>
        </p:nvSpPr>
        <p:spPr>
          <a:ln/>
        </p:spPr>
        <p:txBody>
          <a:bodyPr/>
          <a:lstStyle>
            <a:lvl1pPr>
              <a:defRPr/>
            </a:lvl1pPr>
          </a:lstStyle>
          <a:p>
            <a:fld id="{FB9F8065-F623-4780-8D80-FE352EF52969}" type="slidenum">
              <a:rPr lang="en-US" altLang="zh-CN"/>
              <a:pPr/>
              <a:t>‹#›</a:t>
            </a:fld>
            <a:endParaRPr lang="en-US" altLang="zh-CN"/>
          </a:p>
        </p:txBody>
      </p:sp>
    </p:spTree>
    <p:extLst>
      <p:ext uri="{BB962C8B-B14F-4D97-AF65-F5344CB8AC3E}">
        <p14:creationId xmlns:p14="http://schemas.microsoft.com/office/powerpoint/2010/main" val="33816433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032">
            <a:extLst>
              <a:ext uri="{FF2B5EF4-FFF2-40B4-BE49-F238E27FC236}">
                <a16:creationId xmlns:a16="http://schemas.microsoft.com/office/drawing/2014/main" id="{B222BAA3-A41F-4128-AA41-E69843FA808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033">
            <a:extLst>
              <a:ext uri="{FF2B5EF4-FFF2-40B4-BE49-F238E27FC236}">
                <a16:creationId xmlns:a16="http://schemas.microsoft.com/office/drawing/2014/main" id="{2B2D281A-5238-4358-B7AD-7F9203F4118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034">
            <a:extLst>
              <a:ext uri="{FF2B5EF4-FFF2-40B4-BE49-F238E27FC236}">
                <a16:creationId xmlns:a16="http://schemas.microsoft.com/office/drawing/2014/main" id="{745108C0-0FED-4503-8D63-E9F0B178591D}"/>
              </a:ext>
            </a:extLst>
          </p:cNvPr>
          <p:cNvSpPr>
            <a:spLocks noGrp="1" noChangeArrowheads="1"/>
          </p:cNvSpPr>
          <p:nvPr>
            <p:ph type="sldNum" sz="quarter" idx="12"/>
          </p:nvPr>
        </p:nvSpPr>
        <p:spPr>
          <a:ln/>
        </p:spPr>
        <p:txBody>
          <a:bodyPr/>
          <a:lstStyle>
            <a:lvl1pPr>
              <a:defRPr/>
            </a:lvl1pPr>
          </a:lstStyle>
          <a:p>
            <a:fld id="{29F641B4-D134-42F4-8529-52A70DF981C3}" type="slidenum">
              <a:rPr lang="en-US" altLang="zh-CN"/>
              <a:pPr/>
              <a:t>‹#›</a:t>
            </a:fld>
            <a:endParaRPr lang="en-US" altLang="zh-CN"/>
          </a:p>
        </p:txBody>
      </p:sp>
    </p:spTree>
    <p:extLst>
      <p:ext uri="{BB962C8B-B14F-4D97-AF65-F5344CB8AC3E}">
        <p14:creationId xmlns:p14="http://schemas.microsoft.com/office/powerpoint/2010/main" val="40319056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032">
            <a:extLst>
              <a:ext uri="{FF2B5EF4-FFF2-40B4-BE49-F238E27FC236}">
                <a16:creationId xmlns:a16="http://schemas.microsoft.com/office/drawing/2014/main" id="{4B6A78B2-78FE-4BF6-A8FA-E04843C67B3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033">
            <a:extLst>
              <a:ext uri="{FF2B5EF4-FFF2-40B4-BE49-F238E27FC236}">
                <a16:creationId xmlns:a16="http://schemas.microsoft.com/office/drawing/2014/main" id="{B98EF153-2F47-4D5D-8BEB-CD32C093202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034">
            <a:extLst>
              <a:ext uri="{FF2B5EF4-FFF2-40B4-BE49-F238E27FC236}">
                <a16:creationId xmlns:a16="http://schemas.microsoft.com/office/drawing/2014/main" id="{B4E8D0E2-49B4-4DAB-BE6A-F2EEC28CEC5C}"/>
              </a:ext>
            </a:extLst>
          </p:cNvPr>
          <p:cNvSpPr>
            <a:spLocks noGrp="1" noChangeArrowheads="1"/>
          </p:cNvSpPr>
          <p:nvPr>
            <p:ph type="sldNum" sz="quarter" idx="12"/>
          </p:nvPr>
        </p:nvSpPr>
        <p:spPr>
          <a:ln/>
        </p:spPr>
        <p:txBody>
          <a:bodyPr/>
          <a:lstStyle>
            <a:lvl1pPr>
              <a:defRPr/>
            </a:lvl1pPr>
          </a:lstStyle>
          <a:p>
            <a:fld id="{DA62DAAD-2226-4F3F-BE98-B2A5E45C6FC1}" type="slidenum">
              <a:rPr lang="en-US" altLang="zh-CN"/>
              <a:pPr/>
              <a:t>‹#›</a:t>
            </a:fld>
            <a:endParaRPr lang="en-US" altLang="zh-CN"/>
          </a:p>
        </p:txBody>
      </p:sp>
    </p:spTree>
    <p:extLst>
      <p:ext uri="{BB962C8B-B14F-4D97-AF65-F5344CB8AC3E}">
        <p14:creationId xmlns:p14="http://schemas.microsoft.com/office/powerpoint/2010/main" val="1442705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AE690C-0A90-4978-ACCB-4E44AFD8D2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069AA87-6BD9-43B9-B0F0-0487DBE69CF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2248CF5-A8B5-4F7B-8C73-46F8F188DA5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3513D00-6962-49F6-9159-9EDA8BD8BB82}"/>
              </a:ext>
            </a:extLst>
          </p:cNvPr>
          <p:cNvSpPr>
            <a:spLocks noGrp="1"/>
          </p:cNvSpPr>
          <p:nvPr>
            <p:ph type="dt" sz="half" idx="10"/>
          </p:nvPr>
        </p:nvSpPr>
        <p:spPr/>
        <p:txBody>
          <a:bodyPr/>
          <a:lstStyle/>
          <a:p>
            <a:fld id="{E6678ECD-B2CB-4750-B462-7625C64F3389}" type="datetimeFigureOut">
              <a:rPr lang="zh-CN" altLang="en-US" smtClean="0"/>
              <a:t>2020/6/29</a:t>
            </a:fld>
            <a:endParaRPr lang="zh-CN" altLang="en-US"/>
          </a:p>
        </p:txBody>
      </p:sp>
      <p:sp>
        <p:nvSpPr>
          <p:cNvPr id="6" name="页脚占位符 5">
            <a:extLst>
              <a:ext uri="{FF2B5EF4-FFF2-40B4-BE49-F238E27FC236}">
                <a16:creationId xmlns:a16="http://schemas.microsoft.com/office/drawing/2014/main" id="{806CEF87-5578-4F4B-9065-86CC18E3142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BF5C3D6-C69A-4A7F-8F45-3B89BA6725D5}"/>
              </a:ext>
            </a:extLst>
          </p:cNvPr>
          <p:cNvSpPr>
            <a:spLocks noGrp="1"/>
          </p:cNvSpPr>
          <p:nvPr>
            <p:ph type="sldNum" sz="quarter" idx="12"/>
          </p:nvPr>
        </p:nvSpPr>
        <p:spPr/>
        <p:txBody>
          <a:bodyPr/>
          <a:lstStyle/>
          <a:p>
            <a:fld id="{EDD91EAA-5A2D-4C47-9BB6-4F404FC678C1}" type="slidenum">
              <a:rPr lang="zh-CN" altLang="en-US" smtClean="0"/>
              <a:t>‹#›</a:t>
            </a:fld>
            <a:endParaRPr lang="zh-CN" altLang="en-US"/>
          </a:p>
        </p:txBody>
      </p:sp>
    </p:spTree>
    <p:extLst>
      <p:ext uri="{BB962C8B-B14F-4D97-AF65-F5344CB8AC3E}">
        <p14:creationId xmlns:p14="http://schemas.microsoft.com/office/powerpoint/2010/main" val="180115830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32">
            <a:extLst>
              <a:ext uri="{FF2B5EF4-FFF2-40B4-BE49-F238E27FC236}">
                <a16:creationId xmlns:a16="http://schemas.microsoft.com/office/drawing/2014/main" id="{B1A5EC32-46F2-4683-923F-60CD04D7C82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033">
            <a:extLst>
              <a:ext uri="{FF2B5EF4-FFF2-40B4-BE49-F238E27FC236}">
                <a16:creationId xmlns:a16="http://schemas.microsoft.com/office/drawing/2014/main" id="{AB50ED25-4032-4DE8-B5A1-5A4AC65735A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034">
            <a:extLst>
              <a:ext uri="{FF2B5EF4-FFF2-40B4-BE49-F238E27FC236}">
                <a16:creationId xmlns:a16="http://schemas.microsoft.com/office/drawing/2014/main" id="{640FFA48-403D-4CEA-9AEA-FCEE431029C7}"/>
              </a:ext>
            </a:extLst>
          </p:cNvPr>
          <p:cNvSpPr>
            <a:spLocks noGrp="1" noChangeArrowheads="1"/>
          </p:cNvSpPr>
          <p:nvPr>
            <p:ph type="sldNum" sz="quarter" idx="12"/>
          </p:nvPr>
        </p:nvSpPr>
        <p:spPr>
          <a:ln/>
        </p:spPr>
        <p:txBody>
          <a:bodyPr/>
          <a:lstStyle>
            <a:lvl1pPr>
              <a:defRPr/>
            </a:lvl1pPr>
          </a:lstStyle>
          <a:p>
            <a:fld id="{7C105E38-B06A-4F95-8AA0-445EB84B0971}" type="slidenum">
              <a:rPr lang="en-US" altLang="zh-CN"/>
              <a:pPr/>
              <a:t>‹#›</a:t>
            </a:fld>
            <a:endParaRPr lang="en-US" altLang="zh-CN"/>
          </a:p>
        </p:txBody>
      </p:sp>
    </p:spTree>
    <p:extLst>
      <p:ext uri="{BB962C8B-B14F-4D97-AF65-F5344CB8AC3E}">
        <p14:creationId xmlns:p14="http://schemas.microsoft.com/office/powerpoint/2010/main" val="40640025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032">
            <a:extLst>
              <a:ext uri="{FF2B5EF4-FFF2-40B4-BE49-F238E27FC236}">
                <a16:creationId xmlns:a16="http://schemas.microsoft.com/office/drawing/2014/main" id="{8D43694B-1468-4B6C-B857-110B67B5743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33">
            <a:extLst>
              <a:ext uri="{FF2B5EF4-FFF2-40B4-BE49-F238E27FC236}">
                <a16:creationId xmlns:a16="http://schemas.microsoft.com/office/drawing/2014/main" id="{4D3644E4-A7A5-4162-822E-23E663FF17E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34">
            <a:extLst>
              <a:ext uri="{FF2B5EF4-FFF2-40B4-BE49-F238E27FC236}">
                <a16:creationId xmlns:a16="http://schemas.microsoft.com/office/drawing/2014/main" id="{CA54E412-30BD-4D28-B18B-54A36AFDDC5C}"/>
              </a:ext>
            </a:extLst>
          </p:cNvPr>
          <p:cNvSpPr>
            <a:spLocks noGrp="1" noChangeArrowheads="1"/>
          </p:cNvSpPr>
          <p:nvPr>
            <p:ph type="sldNum" sz="quarter" idx="12"/>
          </p:nvPr>
        </p:nvSpPr>
        <p:spPr>
          <a:ln/>
        </p:spPr>
        <p:txBody>
          <a:bodyPr/>
          <a:lstStyle>
            <a:lvl1pPr>
              <a:defRPr/>
            </a:lvl1pPr>
          </a:lstStyle>
          <a:p>
            <a:fld id="{41EC9997-FEF2-4703-A6A7-6B2E0580963E}" type="slidenum">
              <a:rPr lang="en-US" altLang="zh-CN"/>
              <a:pPr/>
              <a:t>‹#›</a:t>
            </a:fld>
            <a:endParaRPr lang="en-US" altLang="zh-CN"/>
          </a:p>
        </p:txBody>
      </p:sp>
    </p:spTree>
    <p:extLst>
      <p:ext uri="{BB962C8B-B14F-4D97-AF65-F5344CB8AC3E}">
        <p14:creationId xmlns:p14="http://schemas.microsoft.com/office/powerpoint/2010/main" val="107235545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032">
            <a:extLst>
              <a:ext uri="{FF2B5EF4-FFF2-40B4-BE49-F238E27FC236}">
                <a16:creationId xmlns:a16="http://schemas.microsoft.com/office/drawing/2014/main" id="{0BD9426D-0246-4F76-B3CD-38A6459C27E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33">
            <a:extLst>
              <a:ext uri="{FF2B5EF4-FFF2-40B4-BE49-F238E27FC236}">
                <a16:creationId xmlns:a16="http://schemas.microsoft.com/office/drawing/2014/main" id="{25BDA58B-0907-4CD3-B012-F5265D90F16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34">
            <a:extLst>
              <a:ext uri="{FF2B5EF4-FFF2-40B4-BE49-F238E27FC236}">
                <a16:creationId xmlns:a16="http://schemas.microsoft.com/office/drawing/2014/main" id="{4CEE8A70-BBFA-4DEB-B967-348228B2B18D}"/>
              </a:ext>
            </a:extLst>
          </p:cNvPr>
          <p:cNvSpPr>
            <a:spLocks noGrp="1" noChangeArrowheads="1"/>
          </p:cNvSpPr>
          <p:nvPr>
            <p:ph type="sldNum" sz="quarter" idx="12"/>
          </p:nvPr>
        </p:nvSpPr>
        <p:spPr>
          <a:ln/>
        </p:spPr>
        <p:txBody>
          <a:bodyPr/>
          <a:lstStyle>
            <a:lvl1pPr>
              <a:defRPr/>
            </a:lvl1pPr>
          </a:lstStyle>
          <a:p>
            <a:fld id="{E23DA56D-B0C1-4429-8F45-05DA802F29AD}" type="slidenum">
              <a:rPr lang="en-US" altLang="zh-CN"/>
              <a:pPr/>
              <a:t>‹#›</a:t>
            </a:fld>
            <a:endParaRPr lang="en-US" altLang="zh-CN"/>
          </a:p>
        </p:txBody>
      </p:sp>
    </p:spTree>
    <p:extLst>
      <p:ext uri="{BB962C8B-B14F-4D97-AF65-F5344CB8AC3E}">
        <p14:creationId xmlns:p14="http://schemas.microsoft.com/office/powerpoint/2010/main" val="300369578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32">
            <a:extLst>
              <a:ext uri="{FF2B5EF4-FFF2-40B4-BE49-F238E27FC236}">
                <a16:creationId xmlns:a16="http://schemas.microsoft.com/office/drawing/2014/main" id="{23DA1C15-3AE1-4F41-B2FD-B8C2C1BBC1B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33">
            <a:extLst>
              <a:ext uri="{FF2B5EF4-FFF2-40B4-BE49-F238E27FC236}">
                <a16:creationId xmlns:a16="http://schemas.microsoft.com/office/drawing/2014/main" id="{6A620E70-1762-4DCC-977E-30A6E629755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34">
            <a:extLst>
              <a:ext uri="{FF2B5EF4-FFF2-40B4-BE49-F238E27FC236}">
                <a16:creationId xmlns:a16="http://schemas.microsoft.com/office/drawing/2014/main" id="{98690123-FD73-41BD-8B9D-B16C2D20A65F}"/>
              </a:ext>
            </a:extLst>
          </p:cNvPr>
          <p:cNvSpPr>
            <a:spLocks noGrp="1" noChangeArrowheads="1"/>
          </p:cNvSpPr>
          <p:nvPr>
            <p:ph type="sldNum" sz="quarter" idx="12"/>
          </p:nvPr>
        </p:nvSpPr>
        <p:spPr>
          <a:ln/>
        </p:spPr>
        <p:txBody>
          <a:bodyPr/>
          <a:lstStyle>
            <a:lvl1pPr>
              <a:defRPr/>
            </a:lvl1pPr>
          </a:lstStyle>
          <a:p>
            <a:fld id="{9EADF8EA-DC4E-4D82-ADB1-865A1DF1E3FA}" type="slidenum">
              <a:rPr lang="en-US" altLang="zh-CN"/>
              <a:pPr/>
              <a:t>‹#›</a:t>
            </a:fld>
            <a:endParaRPr lang="en-US" altLang="zh-CN"/>
          </a:p>
        </p:txBody>
      </p:sp>
    </p:spTree>
    <p:extLst>
      <p:ext uri="{BB962C8B-B14F-4D97-AF65-F5344CB8AC3E}">
        <p14:creationId xmlns:p14="http://schemas.microsoft.com/office/powerpoint/2010/main" val="379821514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220200" y="381000"/>
            <a:ext cx="2667000"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219200" y="381000"/>
            <a:ext cx="7797800"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32">
            <a:extLst>
              <a:ext uri="{FF2B5EF4-FFF2-40B4-BE49-F238E27FC236}">
                <a16:creationId xmlns:a16="http://schemas.microsoft.com/office/drawing/2014/main" id="{2263D97E-0774-4927-B8EF-9219F11B388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33">
            <a:extLst>
              <a:ext uri="{FF2B5EF4-FFF2-40B4-BE49-F238E27FC236}">
                <a16:creationId xmlns:a16="http://schemas.microsoft.com/office/drawing/2014/main" id="{B1718E1D-80EA-43C3-B987-B27C832215C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34">
            <a:extLst>
              <a:ext uri="{FF2B5EF4-FFF2-40B4-BE49-F238E27FC236}">
                <a16:creationId xmlns:a16="http://schemas.microsoft.com/office/drawing/2014/main" id="{1595B424-3F80-480E-A0BE-020DD1E4C53D}"/>
              </a:ext>
            </a:extLst>
          </p:cNvPr>
          <p:cNvSpPr>
            <a:spLocks noGrp="1" noChangeArrowheads="1"/>
          </p:cNvSpPr>
          <p:nvPr>
            <p:ph type="sldNum" sz="quarter" idx="12"/>
          </p:nvPr>
        </p:nvSpPr>
        <p:spPr>
          <a:ln/>
        </p:spPr>
        <p:txBody>
          <a:bodyPr/>
          <a:lstStyle>
            <a:lvl1pPr>
              <a:defRPr/>
            </a:lvl1pPr>
          </a:lstStyle>
          <a:p>
            <a:fld id="{5C33CD65-F4E8-46D8-B1AA-EC05D5AF5FAD}" type="slidenum">
              <a:rPr lang="en-US" altLang="zh-CN"/>
              <a:pPr/>
              <a:t>‹#›</a:t>
            </a:fld>
            <a:endParaRPr lang="en-US" altLang="zh-CN"/>
          </a:p>
        </p:txBody>
      </p:sp>
    </p:spTree>
    <p:extLst>
      <p:ext uri="{BB962C8B-B14F-4D97-AF65-F5344CB8AC3E}">
        <p14:creationId xmlns:p14="http://schemas.microsoft.com/office/powerpoint/2010/main" val="256379232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B530A65-516E-4893-8149-604268BE50CF}"/>
              </a:ext>
            </a:extLst>
          </p:cNvPr>
          <p:cNvSpPr>
            <a:spLocks noChangeArrowheads="1"/>
          </p:cNvSpPr>
          <p:nvPr/>
        </p:nvSpPr>
        <p:spPr bwMode="auto">
          <a:xfrm>
            <a:off x="0" y="0"/>
            <a:ext cx="6096000" cy="6858000"/>
          </a:xfrm>
          <a:prstGeom prst="rect">
            <a:avLst/>
          </a:prstGeom>
          <a:solidFill>
            <a:schemeClr val="accent1"/>
          </a:solidFill>
          <a:ln w="9525">
            <a:noFill/>
            <a:miter lim="800000"/>
            <a:headEnd/>
            <a:tailEnd/>
          </a:ln>
          <a:effectLst/>
        </p:spPr>
        <p:txBody>
          <a:bodyPr wrap="none" anchor="ctr"/>
          <a:lstStyle/>
          <a:p>
            <a:pPr algn="ctr">
              <a:spcBef>
                <a:spcPct val="0"/>
              </a:spcBef>
              <a:buClrTx/>
              <a:buSzTx/>
              <a:defRPr/>
            </a:pPr>
            <a:endParaRPr lang="zh-CN" altLang="zh-CN" sz="1800" b="0">
              <a:latin typeface="Times New Roman" pitchFamily="18" charset="0"/>
            </a:endParaRPr>
          </a:p>
        </p:txBody>
      </p:sp>
      <p:sp>
        <p:nvSpPr>
          <p:cNvPr id="5" name="AutoShape 3">
            <a:extLst>
              <a:ext uri="{FF2B5EF4-FFF2-40B4-BE49-F238E27FC236}">
                <a16:creationId xmlns:a16="http://schemas.microsoft.com/office/drawing/2014/main" id="{CA447B9D-ED72-49BA-B255-C135DE92AE49}"/>
              </a:ext>
            </a:extLst>
          </p:cNvPr>
          <p:cNvSpPr>
            <a:spLocks noChangeArrowheads="1"/>
          </p:cNvSpPr>
          <p:nvPr/>
        </p:nvSpPr>
        <p:spPr bwMode="auto">
          <a:xfrm>
            <a:off x="914400" y="990600"/>
            <a:ext cx="6908800" cy="1905000"/>
          </a:xfrm>
          <a:prstGeom prst="roundRect">
            <a:avLst>
              <a:gd name="adj" fmla="val 50000"/>
            </a:avLst>
          </a:prstGeom>
          <a:solidFill>
            <a:schemeClr val="bg1"/>
          </a:solidFill>
          <a:ln w="9525">
            <a:noFill/>
            <a:round/>
            <a:headEnd/>
            <a:tailEnd/>
          </a:ln>
          <a:effectLst/>
        </p:spPr>
        <p:txBody>
          <a:bodyPr wrap="none" anchor="ctr"/>
          <a:lstStyle/>
          <a:p>
            <a:pPr algn="ctr">
              <a:spcBef>
                <a:spcPct val="0"/>
              </a:spcBef>
              <a:buClrTx/>
              <a:buSzTx/>
              <a:defRPr/>
            </a:pPr>
            <a:endParaRPr lang="zh-CN" altLang="zh-CN" sz="1800" b="0">
              <a:latin typeface="Times New Roman" pitchFamily="18" charset="0"/>
            </a:endParaRPr>
          </a:p>
        </p:txBody>
      </p:sp>
      <p:grpSp>
        <p:nvGrpSpPr>
          <p:cNvPr id="6" name="Group 5">
            <a:extLst>
              <a:ext uri="{FF2B5EF4-FFF2-40B4-BE49-F238E27FC236}">
                <a16:creationId xmlns:a16="http://schemas.microsoft.com/office/drawing/2014/main" id="{4C9A3315-434F-4115-839E-C8CB573104CD}"/>
              </a:ext>
            </a:extLst>
          </p:cNvPr>
          <p:cNvGrpSpPr>
            <a:grpSpLocks/>
          </p:cNvGrpSpPr>
          <p:nvPr/>
        </p:nvGrpSpPr>
        <p:grpSpPr bwMode="auto">
          <a:xfrm>
            <a:off x="4842933" y="4889500"/>
            <a:ext cx="6502400" cy="319088"/>
            <a:chOff x="2288" y="3080"/>
            <a:chExt cx="3072" cy="201"/>
          </a:xfrm>
        </p:grpSpPr>
        <p:sp>
          <p:nvSpPr>
            <p:cNvPr id="7" name="AutoShape 6">
              <a:extLst>
                <a:ext uri="{FF2B5EF4-FFF2-40B4-BE49-F238E27FC236}">
                  <a16:creationId xmlns:a16="http://schemas.microsoft.com/office/drawing/2014/main" id="{BD810304-D979-4010-8214-EB9BD4058BC3}"/>
                </a:ext>
              </a:extLst>
            </p:cNvPr>
            <p:cNvSpPr>
              <a:spLocks noChangeArrowheads="1"/>
            </p:cNvSpPr>
            <p:nvPr/>
          </p:nvSpPr>
          <p:spPr bwMode="auto">
            <a:xfrm flipH="1">
              <a:off x="2288" y="3080"/>
              <a:ext cx="2914" cy="200"/>
            </a:xfrm>
            <a:prstGeom prst="roundRect">
              <a:avLst>
                <a:gd name="adj" fmla="val 0"/>
              </a:avLst>
            </a:prstGeom>
            <a:solidFill>
              <a:schemeClr val="bg2"/>
            </a:solidFill>
            <a:ln w="9525">
              <a:noFill/>
              <a:round/>
              <a:headEnd/>
              <a:tailEnd/>
            </a:ln>
            <a:effectLst/>
          </p:spPr>
          <p:txBody>
            <a:bodyPr wrap="none" anchor="ctr"/>
            <a:lstStyle/>
            <a:p>
              <a:pPr>
                <a:defRPr/>
              </a:pPr>
              <a:endParaRPr lang="zh-CN" altLang="en-US" sz="1800"/>
            </a:p>
          </p:txBody>
        </p:sp>
        <p:sp>
          <p:nvSpPr>
            <p:cNvPr id="8" name="AutoShape 7">
              <a:extLst>
                <a:ext uri="{FF2B5EF4-FFF2-40B4-BE49-F238E27FC236}">
                  <a16:creationId xmlns:a16="http://schemas.microsoft.com/office/drawing/2014/main" id="{A752FB17-2132-405E-A370-7117D5AA948C}"/>
                </a:ext>
              </a:extLst>
            </p:cNvPr>
            <p:cNvSpPr>
              <a:spLocks noChangeArrowheads="1"/>
            </p:cNvSpPr>
            <p:nvPr/>
          </p:nvSpPr>
          <p:spPr bwMode="auto">
            <a:xfrm>
              <a:off x="5196" y="3080"/>
              <a:ext cx="164" cy="201"/>
            </a:xfrm>
            <a:prstGeom prst="flowChartDelay">
              <a:avLst/>
            </a:prstGeom>
            <a:solidFill>
              <a:schemeClr val="bg2"/>
            </a:solidFill>
            <a:ln w="9525">
              <a:noFill/>
              <a:miter lim="800000"/>
              <a:headEnd/>
              <a:tailEnd/>
            </a:ln>
            <a:effectLst/>
          </p:spPr>
          <p:txBody>
            <a:bodyPr wrap="none" anchor="ctr"/>
            <a:lstStyle/>
            <a:p>
              <a:pPr>
                <a:defRPr/>
              </a:pPr>
              <a:endParaRPr lang="zh-CN" altLang="en-US" sz="1800"/>
            </a:p>
          </p:txBody>
        </p:sp>
      </p:grpSp>
      <p:sp>
        <p:nvSpPr>
          <p:cNvPr id="4100" name="Rectangle 4"/>
          <p:cNvSpPr>
            <a:spLocks noGrp="1" noChangeArrowheads="1"/>
          </p:cNvSpPr>
          <p:nvPr>
            <p:ph type="subTitle" idx="1"/>
          </p:nvPr>
        </p:nvSpPr>
        <p:spPr>
          <a:xfrm>
            <a:off x="6231467" y="2927350"/>
            <a:ext cx="4876800" cy="1822450"/>
          </a:xfrm>
        </p:spPr>
        <p:txBody>
          <a:bodyPr anchor="b"/>
          <a:lstStyle>
            <a:lvl1pPr marL="0" indent="0">
              <a:buFontTx/>
              <a:buNone/>
              <a:defRPr>
                <a:solidFill>
                  <a:schemeClr val="tx2"/>
                </a:solidFill>
              </a:defRPr>
            </a:lvl1pPr>
          </a:lstStyle>
          <a:p>
            <a:r>
              <a:rPr lang="zh-CN" altLang="en-US"/>
              <a:t>单击此处编辑母版副标题样式</a:t>
            </a:r>
          </a:p>
        </p:txBody>
      </p:sp>
      <p:sp>
        <p:nvSpPr>
          <p:cNvPr id="4107" name="Rectangle 11"/>
          <p:cNvSpPr>
            <a:spLocks noGrp="1" noChangeArrowheads="1"/>
          </p:cNvSpPr>
          <p:nvPr>
            <p:ph type="ctrTitle" sz="quarter"/>
          </p:nvPr>
        </p:nvSpPr>
        <p:spPr>
          <a:xfrm>
            <a:off x="1248833" y="1425575"/>
            <a:ext cx="10363200" cy="1143000"/>
          </a:xfrm>
        </p:spPr>
        <p:txBody>
          <a:bodyPr anchor="ctr"/>
          <a:lstStyle>
            <a:lvl1pPr algn="ctr">
              <a:defRPr>
                <a:solidFill>
                  <a:schemeClr val="tx1"/>
                </a:solidFill>
              </a:defRPr>
            </a:lvl1pPr>
          </a:lstStyle>
          <a:p>
            <a:r>
              <a:rPr lang="zh-CN" altLang="en-US"/>
              <a:t>单击此处编辑母版标题样式</a:t>
            </a:r>
          </a:p>
        </p:txBody>
      </p:sp>
      <p:sp>
        <p:nvSpPr>
          <p:cNvPr id="9" name="Rectangle 8">
            <a:extLst>
              <a:ext uri="{FF2B5EF4-FFF2-40B4-BE49-F238E27FC236}">
                <a16:creationId xmlns:a16="http://schemas.microsoft.com/office/drawing/2014/main" id="{75D9D93D-B236-4A92-ADEF-9488A9C2C23A}"/>
              </a:ext>
            </a:extLst>
          </p:cNvPr>
          <p:cNvSpPr>
            <a:spLocks noGrp="1" noChangeArrowheads="1"/>
          </p:cNvSpPr>
          <p:nvPr>
            <p:ph type="dt" sz="quarter" idx="10"/>
          </p:nvPr>
        </p:nvSpPr>
        <p:spPr>
          <a:xfrm>
            <a:off x="3556000" y="6553200"/>
            <a:ext cx="2540000" cy="304800"/>
          </a:xfrm>
        </p:spPr>
        <p:txBody>
          <a:bodyPr/>
          <a:lstStyle>
            <a:lvl1pPr>
              <a:defRPr>
                <a:solidFill>
                  <a:schemeClr val="bg1"/>
                </a:solidFill>
              </a:defRPr>
            </a:lvl1pPr>
          </a:lstStyle>
          <a:p>
            <a:pPr>
              <a:defRPr/>
            </a:pPr>
            <a:endParaRPr lang="en-US" altLang="zh-CN"/>
          </a:p>
        </p:txBody>
      </p:sp>
      <p:sp>
        <p:nvSpPr>
          <p:cNvPr id="10" name="Rectangle 9">
            <a:extLst>
              <a:ext uri="{FF2B5EF4-FFF2-40B4-BE49-F238E27FC236}">
                <a16:creationId xmlns:a16="http://schemas.microsoft.com/office/drawing/2014/main" id="{18BC93C1-BF80-407B-867B-88A5038324E3}"/>
              </a:ext>
            </a:extLst>
          </p:cNvPr>
          <p:cNvSpPr>
            <a:spLocks noGrp="1" noChangeArrowheads="1"/>
          </p:cNvSpPr>
          <p:nvPr>
            <p:ph type="ftr" sz="quarter" idx="11"/>
          </p:nvPr>
        </p:nvSpPr>
        <p:spPr>
          <a:xfrm>
            <a:off x="6927852" y="6553200"/>
            <a:ext cx="4373033" cy="304800"/>
          </a:xfrm>
        </p:spPr>
        <p:txBody>
          <a:bodyPr/>
          <a:lstStyle>
            <a:lvl1pPr algn="r">
              <a:defRPr/>
            </a:lvl1pPr>
          </a:lstStyle>
          <a:p>
            <a:pPr>
              <a:defRPr/>
            </a:pPr>
            <a:endParaRPr lang="en-US" altLang="zh-CN"/>
          </a:p>
        </p:txBody>
      </p:sp>
      <p:sp>
        <p:nvSpPr>
          <p:cNvPr id="11" name="Rectangle 10">
            <a:extLst>
              <a:ext uri="{FF2B5EF4-FFF2-40B4-BE49-F238E27FC236}">
                <a16:creationId xmlns:a16="http://schemas.microsoft.com/office/drawing/2014/main" id="{7F8B8C39-6522-4D78-9FD8-F13537D0AE9F}"/>
              </a:ext>
            </a:extLst>
          </p:cNvPr>
          <p:cNvSpPr>
            <a:spLocks noGrp="1" noChangeArrowheads="1"/>
          </p:cNvSpPr>
          <p:nvPr>
            <p:ph type="sldNum" sz="quarter" idx="12"/>
          </p:nvPr>
        </p:nvSpPr>
        <p:spPr>
          <a:xfrm>
            <a:off x="12701" y="6359525"/>
            <a:ext cx="783167" cy="488950"/>
          </a:xfrm>
        </p:spPr>
        <p:txBody>
          <a:bodyPr anchorCtr="0"/>
          <a:lstStyle>
            <a:lvl1pPr>
              <a:defRPr/>
            </a:lvl1pPr>
          </a:lstStyle>
          <a:p>
            <a:fld id="{B609E78D-9945-4733-84DF-0CC89E44E263}" type="slidenum">
              <a:rPr lang="en-US" altLang="zh-CN"/>
              <a:pPr/>
              <a:t>‹#›</a:t>
            </a:fld>
            <a:endParaRPr lang="en-US" altLang="zh-CN"/>
          </a:p>
        </p:txBody>
      </p:sp>
    </p:spTree>
    <p:extLst>
      <p:ext uri="{BB962C8B-B14F-4D97-AF65-F5344CB8AC3E}">
        <p14:creationId xmlns:p14="http://schemas.microsoft.com/office/powerpoint/2010/main" val="16691435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32">
            <a:extLst>
              <a:ext uri="{FF2B5EF4-FFF2-40B4-BE49-F238E27FC236}">
                <a16:creationId xmlns:a16="http://schemas.microsoft.com/office/drawing/2014/main" id="{5D16291C-CC73-457C-870F-AA9FFE08BAF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33">
            <a:extLst>
              <a:ext uri="{FF2B5EF4-FFF2-40B4-BE49-F238E27FC236}">
                <a16:creationId xmlns:a16="http://schemas.microsoft.com/office/drawing/2014/main" id="{1BE21268-53F8-41AC-84A2-81912099CF4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34">
            <a:extLst>
              <a:ext uri="{FF2B5EF4-FFF2-40B4-BE49-F238E27FC236}">
                <a16:creationId xmlns:a16="http://schemas.microsoft.com/office/drawing/2014/main" id="{6498F596-B730-452D-A5E7-1CA22DDF1F6E}"/>
              </a:ext>
            </a:extLst>
          </p:cNvPr>
          <p:cNvSpPr>
            <a:spLocks noGrp="1" noChangeArrowheads="1"/>
          </p:cNvSpPr>
          <p:nvPr>
            <p:ph type="sldNum" sz="quarter" idx="12"/>
          </p:nvPr>
        </p:nvSpPr>
        <p:spPr>
          <a:ln/>
        </p:spPr>
        <p:txBody>
          <a:bodyPr/>
          <a:lstStyle>
            <a:lvl1pPr>
              <a:defRPr/>
            </a:lvl1pPr>
          </a:lstStyle>
          <a:p>
            <a:fld id="{335258C1-CD26-4F1E-AE53-2AAF55B075B8}" type="slidenum">
              <a:rPr lang="en-US" altLang="zh-CN"/>
              <a:pPr/>
              <a:t>‹#›</a:t>
            </a:fld>
            <a:endParaRPr lang="en-US" altLang="zh-CN"/>
          </a:p>
        </p:txBody>
      </p:sp>
    </p:spTree>
    <p:extLst>
      <p:ext uri="{BB962C8B-B14F-4D97-AF65-F5344CB8AC3E}">
        <p14:creationId xmlns:p14="http://schemas.microsoft.com/office/powerpoint/2010/main" val="419926342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032">
            <a:extLst>
              <a:ext uri="{FF2B5EF4-FFF2-40B4-BE49-F238E27FC236}">
                <a16:creationId xmlns:a16="http://schemas.microsoft.com/office/drawing/2014/main" id="{C5972860-7355-4444-AAF7-54CE9D39B87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33">
            <a:extLst>
              <a:ext uri="{FF2B5EF4-FFF2-40B4-BE49-F238E27FC236}">
                <a16:creationId xmlns:a16="http://schemas.microsoft.com/office/drawing/2014/main" id="{17B1C145-6735-4B4E-87F1-6C543213B93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34">
            <a:extLst>
              <a:ext uri="{FF2B5EF4-FFF2-40B4-BE49-F238E27FC236}">
                <a16:creationId xmlns:a16="http://schemas.microsoft.com/office/drawing/2014/main" id="{F14DAC01-3F47-40D5-A037-5760AF1C9E6D}"/>
              </a:ext>
            </a:extLst>
          </p:cNvPr>
          <p:cNvSpPr>
            <a:spLocks noGrp="1" noChangeArrowheads="1"/>
          </p:cNvSpPr>
          <p:nvPr>
            <p:ph type="sldNum" sz="quarter" idx="12"/>
          </p:nvPr>
        </p:nvSpPr>
        <p:spPr>
          <a:ln/>
        </p:spPr>
        <p:txBody>
          <a:bodyPr/>
          <a:lstStyle>
            <a:lvl1pPr>
              <a:defRPr/>
            </a:lvl1pPr>
          </a:lstStyle>
          <a:p>
            <a:fld id="{96A3A81D-5EDD-4E4F-A35F-F06B1B6E3F1A}" type="slidenum">
              <a:rPr lang="en-US" altLang="zh-CN"/>
              <a:pPr/>
              <a:t>‹#›</a:t>
            </a:fld>
            <a:endParaRPr lang="en-US" altLang="zh-CN"/>
          </a:p>
        </p:txBody>
      </p:sp>
    </p:spTree>
    <p:extLst>
      <p:ext uri="{BB962C8B-B14F-4D97-AF65-F5344CB8AC3E}">
        <p14:creationId xmlns:p14="http://schemas.microsoft.com/office/powerpoint/2010/main" val="20651829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219200" y="1981200"/>
            <a:ext cx="523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654800" y="1981200"/>
            <a:ext cx="523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032">
            <a:extLst>
              <a:ext uri="{FF2B5EF4-FFF2-40B4-BE49-F238E27FC236}">
                <a16:creationId xmlns:a16="http://schemas.microsoft.com/office/drawing/2014/main" id="{6B1A2B6F-828E-4ACB-ADFD-D73FA6ED611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33">
            <a:extLst>
              <a:ext uri="{FF2B5EF4-FFF2-40B4-BE49-F238E27FC236}">
                <a16:creationId xmlns:a16="http://schemas.microsoft.com/office/drawing/2014/main" id="{9136FB3D-197D-47BB-B415-3DB1FF28379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34">
            <a:extLst>
              <a:ext uri="{FF2B5EF4-FFF2-40B4-BE49-F238E27FC236}">
                <a16:creationId xmlns:a16="http://schemas.microsoft.com/office/drawing/2014/main" id="{121A694E-C6AB-4213-B837-C3116ABCF4BF}"/>
              </a:ext>
            </a:extLst>
          </p:cNvPr>
          <p:cNvSpPr>
            <a:spLocks noGrp="1" noChangeArrowheads="1"/>
          </p:cNvSpPr>
          <p:nvPr>
            <p:ph type="sldNum" sz="quarter" idx="12"/>
          </p:nvPr>
        </p:nvSpPr>
        <p:spPr>
          <a:ln/>
        </p:spPr>
        <p:txBody>
          <a:bodyPr/>
          <a:lstStyle>
            <a:lvl1pPr>
              <a:defRPr/>
            </a:lvl1pPr>
          </a:lstStyle>
          <a:p>
            <a:fld id="{04A4FE57-3370-4500-9892-AC88208E4B39}" type="slidenum">
              <a:rPr lang="en-US" altLang="zh-CN"/>
              <a:pPr/>
              <a:t>‹#›</a:t>
            </a:fld>
            <a:endParaRPr lang="en-US" altLang="zh-CN"/>
          </a:p>
        </p:txBody>
      </p:sp>
    </p:spTree>
    <p:extLst>
      <p:ext uri="{BB962C8B-B14F-4D97-AF65-F5344CB8AC3E}">
        <p14:creationId xmlns:p14="http://schemas.microsoft.com/office/powerpoint/2010/main" val="21191343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032">
            <a:extLst>
              <a:ext uri="{FF2B5EF4-FFF2-40B4-BE49-F238E27FC236}">
                <a16:creationId xmlns:a16="http://schemas.microsoft.com/office/drawing/2014/main" id="{7FAA5D76-96DC-4AA4-A6B0-1A560D7172D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033">
            <a:extLst>
              <a:ext uri="{FF2B5EF4-FFF2-40B4-BE49-F238E27FC236}">
                <a16:creationId xmlns:a16="http://schemas.microsoft.com/office/drawing/2014/main" id="{78E0C128-2686-4FD5-81C7-7D4F77E6493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034">
            <a:extLst>
              <a:ext uri="{FF2B5EF4-FFF2-40B4-BE49-F238E27FC236}">
                <a16:creationId xmlns:a16="http://schemas.microsoft.com/office/drawing/2014/main" id="{8DF0BE8D-F027-4508-B9F5-2C0068ACF0BF}"/>
              </a:ext>
            </a:extLst>
          </p:cNvPr>
          <p:cNvSpPr>
            <a:spLocks noGrp="1" noChangeArrowheads="1"/>
          </p:cNvSpPr>
          <p:nvPr>
            <p:ph type="sldNum" sz="quarter" idx="12"/>
          </p:nvPr>
        </p:nvSpPr>
        <p:spPr>
          <a:ln/>
        </p:spPr>
        <p:txBody>
          <a:bodyPr/>
          <a:lstStyle>
            <a:lvl1pPr>
              <a:defRPr/>
            </a:lvl1pPr>
          </a:lstStyle>
          <a:p>
            <a:fld id="{2C6CE79B-C82A-4C1C-B625-9465B5AADFB0}" type="slidenum">
              <a:rPr lang="en-US" altLang="zh-CN"/>
              <a:pPr/>
              <a:t>‹#›</a:t>
            </a:fld>
            <a:endParaRPr lang="en-US" altLang="zh-CN"/>
          </a:p>
        </p:txBody>
      </p:sp>
    </p:spTree>
    <p:extLst>
      <p:ext uri="{BB962C8B-B14F-4D97-AF65-F5344CB8AC3E}">
        <p14:creationId xmlns:p14="http://schemas.microsoft.com/office/powerpoint/2010/main" val="2318286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E105CE-ACBA-40E2-967E-43FC5E978E5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3C12EB-AFEA-4468-90F5-346155944A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B6B7B1E-25BB-41B9-A130-07E256BA3DF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9099977-604B-4455-BA12-A50D51F77B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79557CA-DCD3-471D-8EE1-29B6D1B624E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41EBCBF-99F4-4209-A98A-A69555CFDD3D}"/>
              </a:ext>
            </a:extLst>
          </p:cNvPr>
          <p:cNvSpPr>
            <a:spLocks noGrp="1"/>
          </p:cNvSpPr>
          <p:nvPr>
            <p:ph type="dt" sz="half" idx="10"/>
          </p:nvPr>
        </p:nvSpPr>
        <p:spPr/>
        <p:txBody>
          <a:bodyPr/>
          <a:lstStyle/>
          <a:p>
            <a:fld id="{E6678ECD-B2CB-4750-B462-7625C64F3389}" type="datetimeFigureOut">
              <a:rPr lang="zh-CN" altLang="en-US" smtClean="0"/>
              <a:t>2020/6/29</a:t>
            </a:fld>
            <a:endParaRPr lang="zh-CN" altLang="en-US"/>
          </a:p>
        </p:txBody>
      </p:sp>
      <p:sp>
        <p:nvSpPr>
          <p:cNvPr id="8" name="页脚占位符 7">
            <a:extLst>
              <a:ext uri="{FF2B5EF4-FFF2-40B4-BE49-F238E27FC236}">
                <a16:creationId xmlns:a16="http://schemas.microsoft.com/office/drawing/2014/main" id="{015CAE82-FC40-4DFC-9540-C1A32763AD4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577D645-6822-495A-A3C0-A65FC2F277D0}"/>
              </a:ext>
            </a:extLst>
          </p:cNvPr>
          <p:cNvSpPr>
            <a:spLocks noGrp="1"/>
          </p:cNvSpPr>
          <p:nvPr>
            <p:ph type="sldNum" sz="quarter" idx="12"/>
          </p:nvPr>
        </p:nvSpPr>
        <p:spPr/>
        <p:txBody>
          <a:bodyPr/>
          <a:lstStyle/>
          <a:p>
            <a:fld id="{EDD91EAA-5A2D-4C47-9BB6-4F404FC678C1}" type="slidenum">
              <a:rPr lang="zh-CN" altLang="en-US" smtClean="0"/>
              <a:t>‹#›</a:t>
            </a:fld>
            <a:endParaRPr lang="zh-CN" altLang="en-US"/>
          </a:p>
        </p:txBody>
      </p:sp>
    </p:spTree>
    <p:extLst>
      <p:ext uri="{BB962C8B-B14F-4D97-AF65-F5344CB8AC3E}">
        <p14:creationId xmlns:p14="http://schemas.microsoft.com/office/powerpoint/2010/main" val="13369594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032">
            <a:extLst>
              <a:ext uri="{FF2B5EF4-FFF2-40B4-BE49-F238E27FC236}">
                <a16:creationId xmlns:a16="http://schemas.microsoft.com/office/drawing/2014/main" id="{2BE0321A-A810-4DD9-A51E-E25D3EA2A62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033">
            <a:extLst>
              <a:ext uri="{FF2B5EF4-FFF2-40B4-BE49-F238E27FC236}">
                <a16:creationId xmlns:a16="http://schemas.microsoft.com/office/drawing/2014/main" id="{56B444F6-CCBD-499C-BFF7-33A32E59F35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034">
            <a:extLst>
              <a:ext uri="{FF2B5EF4-FFF2-40B4-BE49-F238E27FC236}">
                <a16:creationId xmlns:a16="http://schemas.microsoft.com/office/drawing/2014/main" id="{4F82AB95-6912-449A-907B-FE028E1E06F5}"/>
              </a:ext>
            </a:extLst>
          </p:cNvPr>
          <p:cNvSpPr>
            <a:spLocks noGrp="1" noChangeArrowheads="1"/>
          </p:cNvSpPr>
          <p:nvPr>
            <p:ph type="sldNum" sz="quarter" idx="12"/>
          </p:nvPr>
        </p:nvSpPr>
        <p:spPr>
          <a:ln/>
        </p:spPr>
        <p:txBody>
          <a:bodyPr/>
          <a:lstStyle>
            <a:lvl1pPr>
              <a:defRPr/>
            </a:lvl1pPr>
          </a:lstStyle>
          <a:p>
            <a:fld id="{C9924FCA-70D5-4A24-BC2D-2F71A564A248}" type="slidenum">
              <a:rPr lang="en-US" altLang="zh-CN"/>
              <a:pPr/>
              <a:t>‹#›</a:t>
            </a:fld>
            <a:endParaRPr lang="en-US" altLang="zh-CN"/>
          </a:p>
        </p:txBody>
      </p:sp>
    </p:spTree>
    <p:extLst>
      <p:ext uri="{BB962C8B-B14F-4D97-AF65-F5344CB8AC3E}">
        <p14:creationId xmlns:p14="http://schemas.microsoft.com/office/powerpoint/2010/main" val="19674326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32">
            <a:extLst>
              <a:ext uri="{FF2B5EF4-FFF2-40B4-BE49-F238E27FC236}">
                <a16:creationId xmlns:a16="http://schemas.microsoft.com/office/drawing/2014/main" id="{49BCB625-2A95-4A3B-BBAC-C664C4CD58F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033">
            <a:extLst>
              <a:ext uri="{FF2B5EF4-FFF2-40B4-BE49-F238E27FC236}">
                <a16:creationId xmlns:a16="http://schemas.microsoft.com/office/drawing/2014/main" id="{FC1F1455-2B6A-4F07-A962-30B281355F2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034">
            <a:extLst>
              <a:ext uri="{FF2B5EF4-FFF2-40B4-BE49-F238E27FC236}">
                <a16:creationId xmlns:a16="http://schemas.microsoft.com/office/drawing/2014/main" id="{840D4571-B028-46A3-9689-6BCEC0FD2BCC}"/>
              </a:ext>
            </a:extLst>
          </p:cNvPr>
          <p:cNvSpPr>
            <a:spLocks noGrp="1" noChangeArrowheads="1"/>
          </p:cNvSpPr>
          <p:nvPr>
            <p:ph type="sldNum" sz="quarter" idx="12"/>
          </p:nvPr>
        </p:nvSpPr>
        <p:spPr>
          <a:ln/>
        </p:spPr>
        <p:txBody>
          <a:bodyPr/>
          <a:lstStyle>
            <a:lvl1pPr>
              <a:defRPr/>
            </a:lvl1pPr>
          </a:lstStyle>
          <a:p>
            <a:fld id="{E6CF5F09-2839-40BB-AD7B-C1EF58C64602}" type="slidenum">
              <a:rPr lang="en-US" altLang="zh-CN"/>
              <a:pPr/>
              <a:t>‹#›</a:t>
            </a:fld>
            <a:endParaRPr lang="en-US" altLang="zh-CN"/>
          </a:p>
        </p:txBody>
      </p:sp>
    </p:spTree>
    <p:extLst>
      <p:ext uri="{BB962C8B-B14F-4D97-AF65-F5344CB8AC3E}">
        <p14:creationId xmlns:p14="http://schemas.microsoft.com/office/powerpoint/2010/main" val="313027029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032">
            <a:extLst>
              <a:ext uri="{FF2B5EF4-FFF2-40B4-BE49-F238E27FC236}">
                <a16:creationId xmlns:a16="http://schemas.microsoft.com/office/drawing/2014/main" id="{54DB414E-946F-49C6-872E-46FA3253697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33">
            <a:extLst>
              <a:ext uri="{FF2B5EF4-FFF2-40B4-BE49-F238E27FC236}">
                <a16:creationId xmlns:a16="http://schemas.microsoft.com/office/drawing/2014/main" id="{522A06D9-1FDD-4AA8-8E3B-06E4211741F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34">
            <a:extLst>
              <a:ext uri="{FF2B5EF4-FFF2-40B4-BE49-F238E27FC236}">
                <a16:creationId xmlns:a16="http://schemas.microsoft.com/office/drawing/2014/main" id="{4A806CDC-E2B2-4152-8BD2-41AB5AA7E6D2}"/>
              </a:ext>
            </a:extLst>
          </p:cNvPr>
          <p:cNvSpPr>
            <a:spLocks noGrp="1" noChangeArrowheads="1"/>
          </p:cNvSpPr>
          <p:nvPr>
            <p:ph type="sldNum" sz="quarter" idx="12"/>
          </p:nvPr>
        </p:nvSpPr>
        <p:spPr>
          <a:ln/>
        </p:spPr>
        <p:txBody>
          <a:bodyPr/>
          <a:lstStyle>
            <a:lvl1pPr>
              <a:defRPr/>
            </a:lvl1pPr>
          </a:lstStyle>
          <a:p>
            <a:fld id="{5873BD95-BBAD-4D86-8285-76F4AE920A28}" type="slidenum">
              <a:rPr lang="en-US" altLang="zh-CN"/>
              <a:pPr/>
              <a:t>‹#›</a:t>
            </a:fld>
            <a:endParaRPr lang="en-US" altLang="zh-CN"/>
          </a:p>
        </p:txBody>
      </p:sp>
    </p:spTree>
    <p:extLst>
      <p:ext uri="{BB962C8B-B14F-4D97-AF65-F5344CB8AC3E}">
        <p14:creationId xmlns:p14="http://schemas.microsoft.com/office/powerpoint/2010/main" val="422489762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032">
            <a:extLst>
              <a:ext uri="{FF2B5EF4-FFF2-40B4-BE49-F238E27FC236}">
                <a16:creationId xmlns:a16="http://schemas.microsoft.com/office/drawing/2014/main" id="{C71D47AE-F59E-429F-93AB-78E622B0652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33">
            <a:extLst>
              <a:ext uri="{FF2B5EF4-FFF2-40B4-BE49-F238E27FC236}">
                <a16:creationId xmlns:a16="http://schemas.microsoft.com/office/drawing/2014/main" id="{A39ACB9A-DDB6-4B98-9371-8534FAB94D7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34">
            <a:extLst>
              <a:ext uri="{FF2B5EF4-FFF2-40B4-BE49-F238E27FC236}">
                <a16:creationId xmlns:a16="http://schemas.microsoft.com/office/drawing/2014/main" id="{54E7799D-9420-43F7-9101-9647649E9E6D}"/>
              </a:ext>
            </a:extLst>
          </p:cNvPr>
          <p:cNvSpPr>
            <a:spLocks noGrp="1" noChangeArrowheads="1"/>
          </p:cNvSpPr>
          <p:nvPr>
            <p:ph type="sldNum" sz="quarter" idx="12"/>
          </p:nvPr>
        </p:nvSpPr>
        <p:spPr>
          <a:ln/>
        </p:spPr>
        <p:txBody>
          <a:bodyPr/>
          <a:lstStyle>
            <a:lvl1pPr>
              <a:defRPr/>
            </a:lvl1pPr>
          </a:lstStyle>
          <a:p>
            <a:fld id="{D3BC8707-861F-44A6-9305-0DF0BB515B10}" type="slidenum">
              <a:rPr lang="en-US" altLang="zh-CN"/>
              <a:pPr/>
              <a:t>‹#›</a:t>
            </a:fld>
            <a:endParaRPr lang="en-US" altLang="zh-CN"/>
          </a:p>
        </p:txBody>
      </p:sp>
    </p:spTree>
    <p:extLst>
      <p:ext uri="{BB962C8B-B14F-4D97-AF65-F5344CB8AC3E}">
        <p14:creationId xmlns:p14="http://schemas.microsoft.com/office/powerpoint/2010/main" val="146373844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32">
            <a:extLst>
              <a:ext uri="{FF2B5EF4-FFF2-40B4-BE49-F238E27FC236}">
                <a16:creationId xmlns:a16="http://schemas.microsoft.com/office/drawing/2014/main" id="{55A94980-2A2A-4F85-85B4-404F7968EC8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33">
            <a:extLst>
              <a:ext uri="{FF2B5EF4-FFF2-40B4-BE49-F238E27FC236}">
                <a16:creationId xmlns:a16="http://schemas.microsoft.com/office/drawing/2014/main" id="{65C14D46-F8E5-4ECE-A406-02CA5A0C57A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34">
            <a:extLst>
              <a:ext uri="{FF2B5EF4-FFF2-40B4-BE49-F238E27FC236}">
                <a16:creationId xmlns:a16="http://schemas.microsoft.com/office/drawing/2014/main" id="{DB6FEF12-4C13-4A88-8287-2AEF2AB4CCDE}"/>
              </a:ext>
            </a:extLst>
          </p:cNvPr>
          <p:cNvSpPr>
            <a:spLocks noGrp="1" noChangeArrowheads="1"/>
          </p:cNvSpPr>
          <p:nvPr>
            <p:ph type="sldNum" sz="quarter" idx="12"/>
          </p:nvPr>
        </p:nvSpPr>
        <p:spPr>
          <a:ln/>
        </p:spPr>
        <p:txBody>
          <a:bodyPr/>
          <a:lstStyle>
            <a:lvl1pPr>
              <a:defRPr/>
            </a:lvl1pPr>
          </a:lstStyle>
          <a:p>
            <a:fld id="{BBBD4863-9244-43E5-AFD8-79E870556A41}" type="slidenum">
              <a:rPr lang="en-US" altLang="zh-CN"/>
              <a:pPr/>
              <a:t>‹#›</a:t>
            </a:fld>
            <a:endParaRPr lang="en-US" altLang="zh-CN"/>
          </a:p>
        </p:txBody>
      </p:sp>
    </p:spTree>
    <p:extLst>
      <p:ext uri="{BB962C8B-B14F-4D97-AF65-F5344CB8AC3E}">
        <p14:creationId xmlns:p14="http://schemas.microsoft.com/office/powerpoint/2010/main" val="85767054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220200" y="381000"/>
            <a:ext cx="2667000"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219200" y="381000"/>
            <a:ext cx="7797800"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32">
            <a:extLst>
              <a:ext uri="{FF2B5EF4-FFF2-40B4-BE49-F238E27FC236}">
                <a16:creationId xmlns:a16="http://schemas.microsoft.com/office/drawing/2014/main" id="{4F5EC27C-AFDF-4C7E-827F-D8B3A3CA886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33">
            <a:extLst>
              <a:ext uri="{FF2B5EF4-FFF2-40B4-BE49-F238E27FC236}">
                <a16:creationId xmlns:a16="http://schemas.microsoft.com/office/drawing/2014/main" id="{578DEA12-2983-4EF3-AE77-4DF7D64DDCD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34">
            <a:extLst>
              <a:ext uri="{FF2B5EF4-FFF2-40B4-BE49-F238E27FC236}">
                <a16:creationId xmlns:a16="http://schemas.microsoft.com/office/drawing/2014/main" id="{E810F61A-93BE-4A98-AFB1-252F66730558}"/>
              </a:ext>
            </a:extLst>
          </p:cNvPr>
          <p:cNvSpPr>
            <a:spLocks noGrp="1" noChangeArrowheads="1"/>
          </p:cNvSpPr>
          <p:nvPr>
            <p:ph type="sldNum" sz="quarter" idx="12"/>
          </p:nvPr>
        </p:nvSpPr>
        <p:spPr>
          <a:ln/>
        </p:spPr>
        <p:txBody>
          <a:bodyPr/>
          <a:lstStyle>
            <a:lvl1pPr>
              <a:defRPr/>
            </a:lvl1pPr>
          </a:lstStyle>
          <a:p>
            <a:fld id="{D1A9AFB7-C94A-4024-8AEC-A3178B3ADF5D}" type="slidenum">
              <a:rPr lang="en-US" altLang="zh-CN"/>
              <a:pPr/>
              <a:t>‹#›</a:t>
            </a:fld>
            <a:endParaRPr lang="en-US" altLang="zh-CN"/>
          </a:p>
        </p:txBody>
      </p:sp>
    </p:spTree>
    <p:extLst>
      <p:ext uri="{BB962C8B-B14F-4D97-AF65-F5344CB8AC3E}">
        <p14:creationId xmlns:p14="http://schemas.microsoft.com/office/powerpoint/2010/main" val="9091452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219200" y="381000"/>
            <a:ext cx="10668000" cy="838200"/>
          </a:xfrm>
        </p:spPr>
        <p:txBody>
          <a:bodyPr/>
          <a:lstStyle/>
          <a:p>
            <a:r>
              <a:rPr lang="zh-CN" altLang="en-US"/>
              <a:t>单击此处编辑母版标题样式</a:t>
            </a:r>
          </a:p>
        </p:txBody>
      </p:sp>
      <p:sp>
        <p:nvSpPr>
          <p:cNvPr id="3" name="表格占位符 2"/>
          <p:cNvSpPr>
            <a:spLocks noGrp="1"/>
          </p:cNvSpPr>
          <p:nvPr>
            <p:ph type="tbl" idx="1"/>
          </p:nvPr>
        </p:nvSpPr>
        <p:spPr>
          <a:xfrm>
            <a:off x="1219200" y="1981200"/>
            <a:ext cx="10668000" cy="4114800"/>
          </a:xfrm>
        </p:spPr>
        <p:txBody>
          <a:bodyPr/>
          <a:lstStyle/>
          <a:p>
            <a:pPr lvl="0"/>
            <a:endParaRPr lang="zh-CN" altLang="en-US" noProof="0"/>
          </a:p>
        </p:txBody>
      </p:sp>
      <p:sp>
        <p:nvSpPr>
          <p:cNvPr id="4" name="Rectangle 1032">
            <a:extLst>
              <a:ext uri="{FF2B5EF4-FFF2-40B4-BE49-F238E27FC236}">
                <a16:creationId xmlns:a16="http://schemas.microsoft.com/office/drawing/2014/main" id="{10F2F56A-3304-4A32-A57A-1927EF6647D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33">
            <a:extLst>
              <a:ext uri="{FF2B5EF4-FFF2-40B4-BE49-F238E27FC236}">
                <a16:creationId xmlns:a16="http://schemas.microsoft.com/office/drawing/2014/main" id="{6D66A4FE-39F5-4642-B612-5C15DE71592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34">
            <a:extLst>
              <a:ext uri="{FF2B5EF4-FFF2-40B4-BE49-F238E27FC236}">
                <a16:creationId xmlns:a16="http://schemas.microsoft.com/office/drawing/2014/main" id="{56231CBA-48C8-4C47-8EE6-105D3C9E5556}"/>
              </a:ext>
            </a:extLst>
          </p:cNvPr>
          <p:cNvSpPr>
            <a:spLocks noGrp="1" noChangeArrowheads="1"/>
          </p:cNvSpPr>
          <p:nvPr>
            <p:ph type="sldNum" sz="quarter" idx="12"/>
          </p:nvPr>
        </p:nvSpPr>
        <p:spPr>
          <a:ln/>
        </p:spPr>
        <p:txBody>
          <a:bodyPr/>
          <a:lstStyle>
            <a:lvl1pPr>
              <a:defRPr/>
            </a:lvl1pPr>
          </a:lstStyle>
          <a:p>
            <a:fld id="{F35871EB-5EE6-4812-9B6B-0AEFD6C51E2C}" type="slidenum">
              <a:rPr lang="en-US" altLang="zh-CN"/>
              <a:pPr/>
              <a:t>‹#›</a:t>
            </a:fld>
            <a:endParaRPr lang="en-US" altLang="zh-CN"/>
          </a:p>
        </p:txBody>
      </p:sp>
    </p:spTree>
    <p:extLst>
      <p:ext uri="{BB962C8B-B14F-4D97-AF65-F5344CB8AC3E}">
        <p14:creationId xmlns:p14="http://schemas.microsoft.com/office/powerpoint/2010/main" val="36313985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EF998BDC-B871-47A2-A377-5C12C6FE7915}"/>
              </a:ext>
            </a:extLst>
          </p:cNvPr>
          <p:cNvSpPr>
            <a:spLocks noChangeArrowheads="1"/>
          </p:cNvSpPr>
          <p:nvPr/>
        </p:nvSpPr>
        <p:spPr bwMode="auto">
          <a:xfrm>
            <a:off x="0" y="0"/>
            <a:ext cx="6096000" cy="6858000"/>
          </a:xfrm>
          <a:prstGeom prst="rect">
            <a:avLst/>
          </a:prstGeom>
          <a:solidFill>
            <a:schemeClr val="accent1"/>
          </a:solidFill>
          <a:ln w="9525">
            <a:noFill/>
            <a:miter lim="800000"/>
            <a:headEnd/>
            <a:tailEnd/>
          </a:ln>
          <a:effectLst/>
        </p:spPr>
        <p:txBody>
          <a:bodyPr wrap="none" anchor="ctr"/>
          <a:lstStyle/>
          <a:p>
            <a:pPr>
              <a:defRPr/>
            </a:pPr>
            <a:endParaRPr lang="zh-CN" altLang="zh-CN" sz="1800">
              <a:latin typeface="Times New Roman" pitchFamily="18" charset="0"/>
            </a:endParaRPr>
          </a:p>
        </p:txBody>
      </p:sp>
      <p:sp>
        <p:nvSpPr>
          <p:cNvPr id="5" name="AutoShape 3">
            <a:extLst>
              <a:ext uri="{FF2B5EF4-FFF2-40B4-BE49-F238E27FC236}">
                <a16:creationId xmlns:a16="http://schemas.microsoft.com/office/drawing/2014/main" id="{32ACAB08-8D0A-4E15-AE81-925ADC1A439C}"/>
              </a:ext>
            </a:extLst>
          </p:cNvPr>
          <p:cNvSpPr>
            <a:spLocks noChangeArrowheads="1"/>
          </p:cNvSpPr>
          <p:nvPr/>
        </p:nvSpPr>
        <p:spPr bwMode="auto">
          <a:xfrm>
            <a:off x="914400" y="990600"/>
            <a:ext cx="6908800" cy="1905000"/>
          </a:xfrm>
          <a:prstGeom prst="roundRect">
            <a:avLst>
              <a:gd name="adj" fmla="val 50000"/>
            </a:avLst>
          </a:prstGeom>
          <a:solidFill>
            <a:schemeClr val="bg1"/>
          </a:solidFill>
          <a:ln w="9525">
            <a:noFill/>
            <a:round/>
            <a:headEnd/>
            <a:tailEnd/>
          </a:ln>
          <a:effectLst/>
        </p:spPr>
        <p:txBody>
          <a:bodyPr wrap="none" anchor="ctr"/>
          <a:lstStyle/>
          <a:p>
            <a:pPr>
              <a:defRPr/>
            </a:pPr>
            <a:endParaRPr lang="zh-CN" altLang="zh-CN" sz="1800">
              <a:latin typeface="Times New Roman" pitchFamily="18" charset="0"/>
            </a:endParaRPr>
          </a:p>
        </p:txBody>
      </p:sp>
      <p:grpSp>
        <p:nvGrpSpPr>
          <p:cNvPr id="6" name="Group 5">
            <a:extLst>
              <a:ext uri="{FF2B5EF4-FFF2-40B4-BE49-F238E27FC236}">
                <a16:creationId xmlns:a16="http://schemas.microsoft.com/office/drawing/2014/main" id="{2F55168C-E664-4E93-8411-3EBDC0BB4704}"/>
              </a:ext>
            </a:extLst>
          </p:cNvPr>
          <p:cNvGrpSpPr>
            <a:grpSpLocks/>
          </p:cNvGrpSpPr>
          <p:nvPr/>
        </p:nvGrpSpPr>
        <p:grpSpPr bwMode="auto">
          <a:xfrm>
            <a:off x="4842933" y="4889500"/>
            <a:ext cx="6502400" cy="319088"/>
            <a:chOff x="2288" y="3080"/>
            <a:chExt cx="3072" cy="201"/>
          </a:xfrm>
        </p:grpSpPr>
        <p:sp>
          <p:nvSpPr>
            <p:cNvPr id="7" name="AutoShape 6">
              <a:extLst>
                <a:ext uri="{FF2B5EF4-FFF2-40B4-BE49-F238E27FC236}">
                  <a16:creationId xmlns:a16="http://schemas.microsoft.com/office/drawing/2014/main" id="{3C6CFD8D-E913-4201-85C1-4EBA097C226F}"/>
                </a:ext>
              </a:extLst>
            </p:cNvPr>
            <p:cNvSpPr>
              <a:spLocks noChangeArrowheads="1"/>
            </p:cNvSpPr>
            <p:nvPr/>
          </p:nvSpPr>
          <p:spPr bwMode="auto">
            <a:xfrm flipH="1">
              <a:off x="2288" y="3080"/>
              <a:ext cx="2914" cy="200"/>
            </a:xfrm>
            <a:prstGeom prst="roundRect">
              <a:avLst>
                <a:gd name="adj" fmla="val 0"/>
              </a:avLst>
            </a:prstGeom>
            <a:solidFill>
              <a:schemeClr val="bg2"/>
            </a:solidFill>
            <a:ln w="9525">
              <a:noFill/>
              <a:round/>
              <a:headEnd/>
              <a:tailEnd/>
            </a:ln>
            <a:effectLst/>
          </p:spPr>
          <p:txBody>
            <a:bodyPr wrap="none" anchor="ctr"/>
            <a:lstStyle/>
            <a:p>
              <a:pPr>
                <a:defRPr/>
              </a:pPr>
              <a:endParaRPr lang="zh-CN" altLang="en-US" sz="1800">
                <a:latin typeface="Arial" charset="0"/>
              </a:endParaRPr>
            </a:p>
          </p:txBody>
        </p:sp>
        <p:sp>
          <p:nvSpPr>
            <p:cNvPr id="8" name="AutoShape 7">
              <a:extLst>
                <a:ext uri="{FF2B5EF4-FFF2-40B4-BE49-F238E27FC236}">
                  <a16:creationId xmlns:a16="http://schemas.microsoft.com/office/drawing/2014/main" id="{ECEBD1D1-49B1-45A1-8AC0-A376906C33B9}"/>
                </a:ext>
              </a:extLst>
            </p:cNvPr>
            <p:cNvSpPr>
              <a:spLocks noChangeArrowheads="1"/>
            </p:cNvSpPr>
            <p:nvPr/>
          </p:nvSpPr>
          <p:spPr bwMode="auto">
            <a:xfrm>
              <a:off x="5196" y="3080"/>
              <a:ext cx="164" cy="201"/>
            </a:xfrm>
            <a:prstGeom prst="flowChartDelay">
              <a:avLst/>
            </a:prstGeom>
            <a:solidFill>
              <a:schemeClr val="bg2"/>
            </a:solidFill>
            <a:ln w="9525">
              <a:noFill/>
              <a:miter lim="800000"/>
              <a:headEnd/>
              <a:tailEnd/>
            </a:ln>
            <a:effectLst/>
          </p:spPr>
          <p:txBody>
            <a:bodyPr wrap="none" anchor="ctr"/>
            <a:lstStyle/>
            <a:p>
              <a:pPr>
                <a:defRPr/>
              </a:pPr>
              <a:endParaRPr lang="zh-CN" altLang="en-US" sz="1800">
                <a:latin typeface="Arial" charset="0"/>
              </a:endParaRPr>
            </a:p>
          </p:txBody>
        </p:sp>
      </p:grpSp>
      <p:sp>
        <p:nvSpPr>
          <p:cNvPr id="4100" name="Rectangle 4"/>
          <p:cNvSpPr>
            <a:spLocks noGrp="1" noChangeArrowheads="1"/>
          </p:cNvSpPr>
          <p:nvPr>
            <p:ph type="subTitle" idx="1"/>
          </p:nvPr>
        </p:nvSpPr>
        <p:spPr>
          <a:xfrm>
            <a:off x="6231467" y="2927350"/>
            <a:ext cx="4876800" cy="1822450"/>
          </a:xfrm>
        </p:spPr>
        <p:txBody>
          <a:bodyPr anchor="b"/>
          <a:lstStyle>
            <a:lvl1pPr marL="0" indent="0">
              <a:buFontTx/>
              <a:buNone/>
              <a:defRPr>
                <a:solidFill>
                  <a:schemeClr val="tx2"/>
                </a:solidFill>
              </a:defRPr>
            </a:lvl1pPr>
          </a:lstStyle>
          <a:p>
            <a:r>
              <a:rPr lang="zh-CN" altLang="en-US"/>
              <a:t>单击此处编辑母版副标题样式</a:t>
            </a:r>
          </a:p>
        </p:txBody>
      </p:sp>
      <p:sp>
        <p:nvSpPr>
          <p:cNvPr id="4107" name="Rectangle 11"/>
          <p:cNvSpPr>
            <a:spLocks noGrp="1" noChangeArrowheads="1"/>
          </p:cNvSpPr>
          <p:nvPr>
            <p:ph type="ctrTitle" sz="quarter"/>
          </p:nvPr>
        </p:nvSpPr>
        <p:spPr>
          <a:xfrm>
            <a:off x="1248833" y="1425575"/>
            <a:ext cx="10363200" cy="1143000"/>
          </a:xfrm>
        </p:spPr>
        <p:txBody>
          <a:bodyPr anchor="ctr"/>
          <a:lstStyle>
            <a:lvl1pPr algn="ctr">
              <a:defRPr>
                <a:solidFill>
                  <a:schemeClr val="tx1"/>
                </a:solidFill>
              </a:defRPr>
            </a:lvl1pPr>
          </a:lstStyle>
          <a:p>
            <a:r>
              <a:rPr lang="zh-CN" altLang="en-US"/>
              <a:t>单击此处编辑母版标题样式</a:t>
            </a:r>
          </a:p>
        </p:txBody>
      </p:sp>
      <p:sp>
        <p:nvSpPr>
          <p:cNvPr id="9" name="Rectangle 8">
            <a:extLst>
              <a:ext uri="{FF2B5EF4-FFF2-40B4-BE49-F238E27FC236}">
                <a16:creationId xmlns:a16="http://schemas.microsoft.com/office/drawing/2014/main" id="{6DE84B03-A2C9-428E-A56E-87B743BCF201}"/>
              </a:ext>
            </a:extLst>
          </p:cNvPr>
          <p:cNvSpPr>
            <a:spLocks noGrp="1" noChangeArrowheads="1"/>
          </p:cNvSpPr>
          <p:nvPr>
            <p:ph type="dt" sz="quarter" idx="10"/>
          </p:nvPr>
        </p:nvSpPr>
        <p:spPr>
          <a:xfrm>
            <a:off x="3556000" y="6553200"/>
            <a:ext cx="2540000" cy="304800"/>
          </a:xfrm>
        </p:spPr>
        <p:txBody>
          <a:bodyPr/>
          <a:lstStyle>
            <a:lvl1pPr>
              <a:defRPr>
                <a:solidFill>
                  <a:schemeClr val="bg1"/>
                </a:solidFill>
              </a:defRPr>
            </a:lvl1pPr>
          </a:lstStyle>
          <a:p>
            <a:pPr>
              <a:defRPr/>
            </a:pPr>
            <a:endParaRPr lang="en-US" altLang="zh-CN"/>
          </a:p>
        </p:txBody>
      </p:sp>
      <p:sp>
        <p:nvSpPr>
          <p:cNvPr id="10" name="Rectangle 9">
            <a:extLst>
              <a:ext uri="{FF2B5EF4-FFF2-40B4-BE49-F238E27FC236}">
                <a16:creationId xmlns:a16="http://schemas.microsoft.com/office/drawing/2014/main" id="{10FE9D6F-D788-4F5B-8080-E399BC7C086F}"/>
              </a:ext>
            </a:extLst>
          </p:cNvPr>
          <p:cNvSpPr>
            <a:spLocks noGrp="1" noChangeArrowheads="1"/>
          </p:cNvSpPr>
          <p:nvPr>
            <p:ph type="ftr" sz="quarter" idx="11"/>
          </p:nvPr>
        </p:nvSpPr>
        <p:spPr>
          <a:xfrm>
            <a:off x="6927852" y="6553200"/>
            <a:ext cx="4373033" cy="304800"/>
          </a:xfrm>
        </p:spPr>
        <p:txBody>
          <a:bodyPr/>
          <a:lstStyle>
            <a:lvl1pPr algn="r">
              <a:defRPr/>
            </a:lvl1pPr>
          </a:lstStyle>
          <a:p>
            <a:pPr>
              <a:defRPr/>
            </a:pPr>
            <a:endParaRPr lang="en-US" altLang="zh-CN"/>
          </a:p>
        </p:txBody>
      </p:sp>
      <p:sp>
        <p:nvSpPr>
          <p:cNvPr id="11" name="Rectangle 10">
            <a:extLst>
              <a:ext uri="{FF2B5EF4-FFF2-40B4-BE49-F238E27FC236}">
                <a16:creationId xmlns:a16="http://schemas.microsoft.com/office/drawing/2014/main" id="{B407D555-6ED8-4C4C-8281-61EE797C9816}"/>
              </a:ext>
            </a:extLst>
          </p:cNvPr>
          <p:cNvSpPr>
            <a:spLocks noGrp="1" noChangeArrowheads="1"/>
          </p:cNvSpPr>
          <p:nvPr>
            <p:ph type="sldNum" sz="quarter" idx="12"/>
          </p:nvPr>
        </p:nvSpPr>
        <p:spPr>
          <a:xfrm>
            <a:off x="12701" y="6359525"/>
            <a:ext cx="783167" cy="488950"/>
          </a:xfrm>
        </p:spPr>
        <p:txBody>
          <a:bodyPr anchorCtr="0"/>
          <a:lstStyle>
            <a:lvl1pPr>
              <a:defRPr/>
            </a:lvl1pPr>
          </a:lstStyle>
          <a:p>
            <a:fld id="{8BCD8EAC-2F22-4AA2-A711-731868E6A421}" type="slidenum">
              <a:rPr lang="en-US" altLang="zh-CN"/>
              <a:pPr/>
              <a:t>‹#›</a:t>
            </a:fld>
            <a:endParaRPr lang="en-US" altLang="zh-CN"/>
          </a:p>
        </p:txBody>
      </p:sp>
    </p:spTree>
    <p:extLst>
      <p:ext uri="{BB962C8B-B14F-4D97-AF65-F5344CB8AC3E}">
        <p14:creationId xmlns:p14="http://schemas.microsoft.com/office/powerpoint/2010/main" val="142571097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32">
            <a:extLst>
              <a:ext uri="{FF2B5EF4-FFF2-40B4-BE49-F238E27FC236}">
                <a16:creationId xmlns:a16="http://schemas.microsoft.com/office/drawing/2014/main" id="{EE2DAFDE-B2EA-411B-9C98-E3E796729C4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33">
            <a:extLst>
              <a:ext uri="{FF2B5EF4-FFF2-40B4-BE49-F238E27FC236}">
                <a16:creationId xmlns:a16="http://schemas.microsoft.com/office/drawing/2014/main" id="{2E739F8D-0D7C-4CDE-BF18-FDD29915E25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34">
            <a:extLst>
              <a:ext uri="{FF2B5EF4-FFF2-40B4-BE49-F238E27FC236}">
                <a16:creationId xmlns:a16="http://schemas.microsoft.com/office/drawing/2014/main" id="{0E76D57F-6DA5-48A1-A649-46CAFE0DC1DE}"/>
              </a:ext>
            </a:extLst>
          </p:cNvPr>
          <p:cNvSpPr>
            <a:spLocks noGrp="1" noChangeArrowheads="1"/>
          </p:cNvSpPr>
          <p:nvPr>
            <p:ph type="sldNum" sz="quarter" idx="12"/>
          </p:nvPr>
        </p:nvSpPr>
        <p:spPr>
          <a:ln/>
        </p:spPr>
        <p:txBody>
          <a:bodyPr/>
          <a:lstStyle>
            <a:lvl1pPr>
              <a:defRPr/>
            </a:lvl1pPr>
          </a:lstStyle>
          <a:p>
            <a:fld id="{F5AE2708-E9ED-4655-9FA6-948FE9B7284C}" type="slidenum">
              <a:rPr lang="en-US" altLang="zh-CN"/>
              <a:pPr/>
              <a:t>‹#›</a:t>
            </a:fld>
            <a:endParaRPr lang="en-US" altLang="zh-CN"/>
          </a:p>
        </p:txBody>
      </p:sp>
    </p:spTree>
    <p:extLst>
      <p:ext uri="{BB962C8B-B14F-4D97-AF65-F5344CB8AC3E}">
        <p14:creationId xmlns:p14="http://schemas.microsoft.com/office/powerpoint/2010/main" val="32884091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032">
            <a:extLst>
              <a:ext uri="{FF2B5EF4-FFF2-40B4-BE49-F238E27FC236}">
                <a16:creationId xmlns:a16="http://schemas.microsoft.com/office/drawing/2014/main" id="{02F59B61-0E9F-432E-96F3-1A4986E2FDF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33">
            <a:extLst>
              <a:ext uri="{FF2B5EF4-FFF2-40B4-BE49-F238E27FC236}">
                <a16:creationId xmlns:a16="http://schemas.microsoft.com/office/drawing/2014/main" id="{8A9D6DA4-29E0-4FE3-A2FE-34E191E5CF8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34">
            <a:extLst>
              <a:ext uri="{FF2B5EF4-FFF2-40B4-BE49-F238E27FC236}">
                <a16:creationId xmlns:a16="http://schemas.microsoft.com/office/drawing/2014/main" id="{B321F996-C679-4C8A-A526-1AB7A06B69F2}"/>
              </a:ext>
            </a:extLst>
          </p:cNvPr>
          <p:cNvSpPr>
            <a:spLocks noGrp="1" noChangeArrowheads="1"/>
          </p:cNvSpPr>
          <p:nvPr>
            <p:ph type="sldNum" sz="quarter" idx="12"/>
          </p:nvPr>
        </p:nvSpPr>
        <p:spPr>
          <a:ln/>
        </p:spPr>
        <p:txBody>
          <a:bodyPr/>
          <a:lstStyle>
            <a:lvl1pPr>
              <a:defRPr/>
            </a:lvl1pPr>
          </a:lstStyle>
          <a:p>
            <a:fld id="{B545789E-1EFE-4972-9D3A-0800A900789C}" type="slidenum">
              <a:rPr lang="en-US" altLang="zh-CN"/>
              <a:pPr/>
              <a:t>‹#›</a:t>
            </a:fld>
            <a:endParaRPr lang="en-US" altLang="zh-CN"/>
          </a:p>
        </p:txBody>
      </p:sp>
    </p:spTree>
    <p:extLst>
      <p:ext uri="{BB962C8B-B14F-4D97-AF65-F5344CB8AC3E}">
        <p14:creationId xmlns:p14="http://schemas.microsoft.com/office/powerpoint/2010/main" val="1825145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6C59F3-9BA6-497C-8D47-9007CDB028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5055498-705A-4613-A45B-C5645E8A8072}"/>
              </a:ext>
            </a:extLst>
          </p:cNvPr>
          <p:cNvSpPr>
            <a:spLocks noGrp="1"/>
          </p:cNvSpPr>
          <p:nvPr>
            <p:ph type="dt" sz="half" idx="10"/>
          </p:nvPr>
        </p:nvSpPr>
        <p:spPr/>
        <p:txBody>
          <a:bodyPr/>
          <a:lstStyle/>
          <a:p>
            <a:fld id="{E6678ECD-B2CB-4750-B462-7625C64F3389}" type="datetimeFigureOut">
              <a:rPr lang="zh-CN" altLang="en-US" smtClean="0"/>
              <a:t>2020/6/29</a:t>
            </a:fld>
            <a:endParaRPr lang="zh-CN" altLang="en-US"/>
          </a:p>
        </p:txBody>
      </p:sp>
      <p:sp>
        <p:nvSpPr>
          <p:cNvPr id="4" name="页脚占位符 3">
            <a:extLst>
              <a:ext uri="{FF2B5EF4-FFF2-40B4-BE49-F238E27FC236}">
                <a16:creationId xmlns:a16="http://schemas.microsoft.com/office/drawing/2014/main" id="{D391A4CA-1B0B-4052-97A8-219FE27B201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ED1BD59-A1A5-41C3-83CA-3B344BC51DC3}"/>
              </a:ext>
            </a:extLst>
          </p:cNvPr>
          <p:cNvSpPr>
            <a:spLocks noGrp="1"/>
          </p:cNvSpPr>
          <p:nvPr>
            <p:ph type="sldNum" sz="quarter" idx="12"/>
          </p:nvPr>
        </p:nvSpPr>
        <p:spPr/>
        <p:txBody>
          <a:bodyPr/>
          <a:lstStyle/>
          <a:p>
            <a:fld id="{EDD91EAA-5A2D-4C47-9BB6-4F404FC678C1}" type="slidenum">
              <a:rPr lang="zh-CN" altLang="en-US" smtClean="0"/>
              <a:t>‹#›</a:t>
            </a:fld>
            <a:endParaRPr lang="zh-CN" altLang="en-US"/>
          </a:p>
        </p:txBody>
      </p:sp>
    </p:spTree>
    <p:extLst>
      <p:ext uri="{BB962C8B-B14F-4D97-AF65-F5344CB8AC3E}">
        <p14:creationId xmlns:p14="http://schemas.microsoft.com/office/powerpoint/2010/main" val="158870677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219200" y="1981200"/>
            <a:ext cx="523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654800" y="1981200"/>
            <a:ext cx="523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032">
            <a:extLst>
              <a:ext uri="{FF2B5EF4-FFF2-40B4-BE49-F238E27FC236}">
                <a16:creationId xmlns:a16="http://schemas.microsoft.com/office/drawing/2014/main" id="{0B559C99-C788-4370-801A-DFA58E415C3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33">
            <a:extLst>
              <a:ext uri="{FF2B5EF4-FFF2-40B4-BE49-F238E27FC236}">
                <a16:creationId xmlns:a16="http://schemas.microsoft.com/office/drawing/2014/main" id="{705A8624-5346-48C8-8854-EF886F01F5E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34">
            <a:extLst>
              <a:ext uri="{FF2B5EF4-FFF2-40B4-BE49-F238E27FC236}">
                <a16:creationId xmlns:a16="http://schemas.microsoft.com/office/drawing/2014/main" id="{76718735-EBF2-44BA-A44D-9CC3EEEAA5E4}"/>
              </a:ext>
            </a:extLst>
          </p:cNvPr>
          <p:cNvSpPr>
            <a:spLocks noGrp="1" noChangeArrowheads="1"/>
          </p:cNvSpPr>
          <p:nvPr>
            <p:ph type="sldNum" sz="quarter" idx="12"/>
          </p:nvPr>
        </p:nvSpPr>
        <p:spPr>
          <a:ln/>
        </p:spPr>
        <p:txBody>
          <a:bodyPr/>
          <a:lstStyle>
            <a:lvl1pPr>
              <a:defRPr/>
            </a:lvl1pPr>
          </a:lstStyle>
          <a:p>
            <a:fld id="{2964AE55-DF5F-4A91-A1EA-96D50E048334}" type="slidenum">
              <a:rPr lang="en-US" altLang="zh-CN"/>
              <a:pPr/>
              <a:t>‹#›</a:t>
            </a:fld>
            <a:endParaRPr lang="en-US" altLang="zh-CN"/>
          </a:p>
        </p:txBody>
      </p:sp>
    </p:spTree>
    <p:extLst>
      <p:ext uri="{BB962C8B-B14F-4D97-AF65-F5344CB8AC3E}">
        <p14:creationId xmlns:p14="http://schemas.microsoft.com/office/powerpoint/2010/main" val="228339418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032">
            <a:extLst>
              <a:ext uri="{FF2B5EF4-FFF2-40B4-BE49-F238E27FC236}">
                <a16:creationId xmlns:a16="http://schemas.microsoft.com/office/drawing/2014/main" id="{680611C9-F6E6-4A4D-BAAD-EC9A331E737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033">
            <a:extLst>
              <a:ext uri="{FF2B5EF4-FFF2-40B4-BE49-F238E27FC236}">
                <a16:creationId xmlns:a16="http://schemas.microsoft.com/office/drawing/2014/main" id="{AD867702-A556-450D-924D-071EC77FD16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034">
            <a:extLst>
              <a:ext uri="{FF2B5EF4-FFF2-40B4-BE49-F238E27FC236}">
                <a16:creationId xmlns:a16="http://schemas.microsoft.com/office/drawing/2014/main" id="{76EED340-3EF5-4349-8816-6C2D31F95958}"/>
              </a:ext>
            </a:extLst>
          </p:cNvPr>
          <p:cNvSpPr>
            <a:spLocks noGrp="1" noChangeArrowheads="1"/>
          </p:cNvSpPr>
          <p:nvPr>
            <p:ph type="sldNum" sz="quarter" idx="12"/>
          </p:nvPr>
        </p:nvSpPr>
        <p:spPr>
          <a:ln/>
        </p:spPr>
        <p:txBody>
          <a:bodyPr/>
          <a:lstStyle>
            <a:lvl1pPr>
              <a:defRPr/>
            </a:lvl1pPr>
          </a:lstStyle>
          <a:p>
            <a:fld id="{C5FA5FA9-551B-4A6C-ADDC-458FB1D638C7}" type="slidenum">
              <a:rPr lang="en-US" altLang="zh-CN"/>
              <a:pPr/>
              <a:t>‹#›</a:t>
            </a:fld>
            <a:endParaRPr lang="en-US" altLang="zh-CN"/>
          </a:p>
        </p:txBody>
      </p:sp>
    </p:spTree>
    <p:extLst>
      <p:ext uri="{BB962C8B-B14F-4D97-AF65-F5344CB8AC3E}">
        <p14:creationId xmlns:p14="http://schemas.microsoft.com/office/powerpoint/2010/main" val="55916726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032">
            <a:extLst>
              <a:ext uri="{FF2B5EF4-FFF2-40B4-BE49-F238E27FC236}">
                <a16:creationId xmlns:a16="http://schemas.microsoft.com/office/drawing/2014/main" id="{0B7A3763-FAB8-48CE-91F6-CEC1EBDB471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033">
            <a:extLst>
              <a:ext uri="{FF2B5EF4-FFF2-40B4-BE49-F238E27FC236}">
                <a16:creationId xmlns:a16="http://schemas.microsoft.com/office/drawing/2014/main" id="{C201918C-A0F7-4406-AAA4-F2159012BB1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034">
            <a:extLst>
              <a:ext uri="{FF2B5EF4-FFF2-40B4-BE49-F238E27FC236}">
                <a16:creationId xmlns:a16="http://schemas.microsoft.com/office/drawing/2014/main" id="{317B6583-9C55-4DC4-B5CD-5214C17340E5}"/>
              </a:ext>
            </a:extLst>
          </p:cNvPr>
          <p:cNvSpPr>
            <a:spLocks noGrp="1" noChangeArrowheads="1"/>
          </p:cNvSpPr>
          <p:nvPr>
            <p:ph type="sldNum" sz="quarter" idx="12"/>
          </p:nvPr>
        </p:nvSpPr>
        <p:spPr>
          <a:ln/>
        </p:spPr>
        <p:txBody>
          <a:bodyPr/>
          <a:lstStyle>
            <a:lvl1pPr>
              <a:defRPr/>
            </a:lvl1pPr>
          </a:lstStyle>
          <a:p>
            <a:fld id="{32F78006-52F7-42DC-8BBA-B1226B6ABD78}" type="slidenum">
              <a:rPr lang="en-US" altLang="zh-CN"/>
              <a:pPr/>
              <a:t>‹#›</a:t>
            </a:fld>
            <a:endParaRPr lang="en-US" altLang="zh-CN"/>
          </a:p>
        </p:txBody>
      </p:sp>
    </p:spTree>
    <p:extLst>
      <p:ext uri="{BB962C8B-B14F-4D97-AF65-F5344CB8AC3E}">
        <p14:creationId xmlns:p14="http://schemas.microsoft.com/office/powerpoint/2010/main" val="199016077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32">
            <a:extLst>
              <a:ext uri="{FF2B5EF4-FFF2-40B4-BE49-F238E27FC236}">
                <a16:creationId xmlns:a16="http://schemas.microsoft.com/office/drawing/2014/main" id="{4FF807BC-D4F8-4CEE-BE94-3AE0976C33A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033">
            <a:extLst>
              <a:ext uri="{FF2B5EF4-FFF2-40B4-BE49-F238E27FC236}">
                <a16:creationId xmlns:a16="http://schemas.microsoft.com/office/drawing/2014/main" id="{B14D3B31-3DD8-4CB9-A7CD-7298C08D679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034">
            <a:extLst>
              <a:ext uri="{FF2B5EF4-FFF2-40B4-BE49-F238E27FC236}">
                <a16:creationId xmlns:a16="http://schemas.microsoft.com/office/drawing/2014/main" id="{A5F4CB5E-4AD5-4299-A936-6EE59D354DF4}"/>
              </a:ext>
            </a:extLst>
          </p:cNvPr>
          <p:cNvSpPr>
            <a:spLocks noGrp="1" noChangeArrowheads="1"/>
          </p:cNvSpPr>
          <p:nvPr>
            <p:ph type="sldNum" sz="quarter" idx="12"/>
          </p:nvPr>
        </p:nvSpPr>
        <p:spPr>
          <a:ln/>
        </p:spPr>
        <p:txBody>
          <a:bodyPr/>
          <a:lstStyle>
            <a:lvl1pPr>
              <a:defRPr/>
            </a:lvl1pPr>
          </a:lstStyle>
          <a:p>
            <a:fld id="{E23A2560-090B-438A-8F9C-28C1D8237FD4}" type="slidenum">
              <a:rPr lang="en-US" altLang="zh-CN"/>
              <a:pPr/>
              <a:t>‹#›</a:t>
            </a:fld>
            <a:endParaRPr lang="en-US" altLang="zh-CN"/>
          </a:p>
        </p:txBody>
      </p:sp>
    </p:spTree>
    <p:extLst>
      <p:ext uri="{BB962C8B-B14F-4D97-AF65-F5344CB8AC3E}">
        <p14:creationId xmlns:p14="http://schemas.microsoft.com/office/powerpoint/2010/main" val="408756634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032">
            <a:extLst>
              <a:ext uri="{FF2B5EF4-FFF2-40B4-BE49-F238E27FC236}">
                <a16:creationId xmlns:a16="http://schemas.microsoft.com/office/drawing/2014/main" id="{B8777AA4-D644-411E-80EF-CB49666F8A5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33">
            <a:extLst>
              <a:ext uri="{FF2B5EF4-FFF2-40B4-BE49-F238E27FC236}">
                <a16:creationId xmlns:a16="http://schemas.microsoft.com/office/drawing/2014/main" id="{A4CF4A70-35DD-49C3-BCEC-B8573D12EE3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34">
            <a:extLst>
              <a:ext uri="{FF2B5EF4-FFF2-40B4-BE49-F238E27FC236}">
                <a16:creationId xmlns:a16="http://schemas.microsoft.com/office/drawing/2014/main" id="{C2CEB1BF-4A62-4F9C-A282-3CC7C9C4EE0F}"/>
              </a:ext>
            </a:extLst>
          </p:cNvPr>
          <p:cNvSpPr>
            <a:spLocks noGrp="1" noChangeArrowheads="1"/>
          </p:cNvSpPr>
          <p:nvPr>
            <p:ph type="sldNum" sz="quarter" idx="12"/>
          </p:nvPr>
        </p:nvSpPr>
        <p:spPr>
          <a:ln/>
        </p:spPr>
        <p:txBody>
          <a:bodyPr/>
          <a:lstStyle>
            <a:lvl1pPr>
              <a:defRPr/>
            </a:lvl1pPr>
          </a:lstStyle>
          <a:p>
            <a:fld id="{57442250-6165-4093-8E55-B433AE34C961}" type="slidenum">
              <a:rPr lang="en-US" altLang="zh-CN"/>
              <a:pPr/>
              <a:t>‹#›</a:t>
            </a:fld>
            <a:endParaRPr lang="en-US" altLang="zh-CN"/>
          </a:p>
        </p:txBody>
      </p:sp>
    </p:spTree>
    <p:extLst>
      <p:ext uri="{BB962C8B-B14F-4D97-AF65-F5344CB8AC3E}">
        <p14:creationId xmlns:p14="http://schemas.microsoft.com/office/powerpoint/2010/main" val="174681850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032">
            <a:extLst>
              <a:ext uri="{FF2B5EF4-FFF2-40B4-BE49-F238E27FC236}">
                <a16:creationId xmlns:a16="http://schemas.microsoft.com/office/drawing/2014/main" id="{EF7FC2E5-CD4D-489D-BEA0-7E1A03428D6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33">
            <a:extLst>
              <a:ext uri="{FF2B5EF4-FFF2-40B4-BE49-F238E27FC236}">
                <a16:creationId xmlns:a16="http://schemas.microsoft.com/office/drawing/2014/main" id="{E7443FEB-BBA2-4F51-B6E4-7026097E928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34">
            <a:extLst>
              <a:ext uri="{FF2B5EF4-FFF2-40B4-BE49-F238E27FC236}">
                <a16:creationId xmlns:a16="http://schemas.microsoft.com/office/drawing/2014/main" id="{393BFD09-DF57-4BBE-9061-DA0B815BE1DB}"/>
              </a:ext>
            </a:extLst>
          </p:cNvPr>
          <p:cNvSpPr>
            <a:spLocks noGrp="1" noChangeArrowheads="1"/>
          </p:cNvSpPr>
          <p:nvPr>
            <p:ph type="sldNum" sz="quarter" idx="12"/>
          </p:nvPr>
        </p:nvSpPr>
        <p:spPr>
          <a:ln/>
        </p:spPr>
        <p:txBody>
          <a:bodyPr/>
          <a:lstStyle>
            <a:lvl1pPr>
              <a:defRPr/>
            </a:lvl1pPr>
          </a:lstStyle>
          <a:p>
            <a:fld id="{A10CF220-9B1B-4E4A-9909-68AE9C48C091}" type="slidenum">
              <a:rPr lang="en-US" altLang="zh-CN"/>
              <a:pPr/>
              <a:t>‹#›</a:t>
            </a:fld>
            <a:endParaRPr lang="en-US" altLang="zh-CN"/>
          </a:p>
        </p:txBody>
      </p:sp>
    </p:spTree>
    <p:extLst>
      <p:ext uri="{BB962C8B-B14F-4D97-AF65-F5344CB8AC3E}">
        <p14:creationId xmlns:p14="http://schemas.microsoft.com/office/powerpoint/2010/main" val="417385015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32">
            <a:extLst>
              <a:ext uri="{FF2B5EF4-FFF2-40B4-BE49-F238E27FC236}">
                <a16:creationId xmlns:a16="http://schemas.microsoft.com/office/drawing/2014/main" id="{5E88C3A7-D701-4FDF-9E8A-A1B09E8E594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33">
            <a:extLst>
              <a:ext uri="{FF2B5EF4-FFF2-40B4-BE49-F238E27FC236}">
                <a16:creationId xmlns:a16="http://schemas.microsoft.com/office/drawing/2014/main" id="{272821BB-7D4E-4D97-AE4E-FD71B37ECEC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34">
            <a:extLst>
              <a:ext uri="{FF2B5EF4-FFF2-40B4-BE49-F238E27FC236}">
                <a16:creationId xmlns:a16="http://schemas.microsoft.com/office/drawing/2014/main" id="{ED8F563D-8F1D-49D1-B638-884C864B8DE8}"/>
              </a:ext>
            </a:extLst>
          </p:cNvPr>
          <p:cNvSpPr>
            <a:spLocks noGrp="1" noChangeArrowheads="1"/>
          </p:cNvSpPr>
          <p:nvPr>
            <p:ph type="sldNum" sz="quarter" idx="12"/>
          </p:nvPr>
        </p:nvSpPr>
        <p:spPr>
          <a:ln/>
        </p:spPr>
        <p:txBody>
          <a:bodyPr/>
          <a:lstStyle>
            <a:lvl1pPr>
              <a:defRPr/>
            </a:lvl1pPr>
          </a:lstStyle>
          <a:p>
            <a:fld id="{BAD04B06-392F-42AB-8DA0-87D76BD39C81}" type="slidenum">
              <a:rPr lang="en-US" altLang="zh-CN"/>
              <a:pPr/>
              <a:t>‹#›</a:t>
            </a:fld>
            <a:endParaRPr lang="en-US" altLang="zh-CN"/>
          </a:p>
        </p:txBody>
      </p:sp>
    </p:spTree>
    <p:extLst>
      <p:ext uri="{BB962C8B-B14F-4D97-AF65-F5344CB8AC3E}">
        <p14:creationId xmlns:p14="http://schemas.microsoft.com/office/powerpoint/2010/main" val="18178206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220200" y="381000"/>
            <a:ext cx="2667000"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219200" y="381000"/>
            <a:ext cx="7797800"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32">
            <a:extLst>
              <a:ext uri="{FF2B5EF4-FFF2-40B4-BE49-F238E27FC236}">
                <a16:creationId xmlns:a16="http://schemas.microsoft.com/office/drawing/2014/main" id="{EE1D5A11-4382-4CBA-8300-2800AE8423B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33">
            <a:extLst>
              <a:ext uri="{FF2B5EF4-FFF2-40B4-BE49-F238E27FC236}">
                <a16:creationId xmlns:a16="http://schemas.microsoft.com/office/drawing/2014/main" id="{D3ECB35C-BB1D-42F8-87B7-9827B9475FC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34">
            <a:extLst>
              <a:ext uri="{FF2B5EF4-FFF2-40B4-BE49-F238E27FC236}">
                <a16:creationId xmlns:a16="http://schemas.microsoft.com/office/drawing/2014/main" id="{06980506-CECD-4FD8-902C-E0CC9AC5686E}"/>
              </a:ext>
            </a:extLst>
          </p:cNvPr>
          <p:cNvSpPr>
            <a:spLocks noGrp="1" noChangeArrowheads="1"/>
          </p:cNvSpPr>
          <p:nvPr>
            <p:ph type="sldNum" sz="quarter" idx="12"/>
          </p:nvPr>
        </p:nvSpPr>
        <p:spPr>
          <a:ln/>
        </p:spPr>
        <p:txBody>
          <a:bodyPr/>
          <a:lstStyle>
            <a:lvl1pPr>
              <a:defRPr/>
            </a:lvl1pPr>
          </a:lstStyle>
          <a:p>
            <a:fld id="{7A1E66AF-8F2C-4C0D-8240-8AF10860A5E3}" type="slidenum">
              <a:rPr lang="en-US" altLang="zh-CN"/>
              <a:pPr/>
              <a:t>‹#›</a:t>
            </a:fld>
            <a:endParaRPr lang="en-US" altLang="zh-CN"/>
          </a:p>
        </p:txBody>
      </p:sp>
    </p:spTree>
    <p:extLst>
      <p:ext uri="{BB962C8B-B14F-4D97-AF65-F5344CB8AC3E}">
        <p14:creationId xmlns:p14="http://schemas.microsoft.com/office/powerpoint/2010/main" val="255694495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8D465CB-DBBC-40DF-ACD9-14A301A22ADE}"/>
              </a:ext>
            </a:extLst>
          </p:cNvPr>
          <p:cNvSpPr>
            <a:spLocks noChangeArrowheads="1"/>
          </p:cNvSpPr>
          <p:nvPr/>
        </p:nvSpPr>
        <p:spPr bwMode="auto">
          <a:xfrm>
            <a:off x="0" y="0"/>
            <a:ext cx="6096000" cy="6858000"/>
          </a:xfrm>
          <a:prstGeom prst="rect">
            <a:avLst/>
          </a:prstGeom>
          <a:solidFill>
            <a:schemeClr val="accent1"/>
          </a:solidFill>
          <a:ln w="9525">
            <a:noFill/>
            <a:miter lim="800000"/>
            <a:headEnd/>
            <a:tailEnd/>
          </a:ln>
          <a:effectLst/>
        </p:spPr>
        <p:txBody>
          <a:bodyPr wrap="none" anchor="ctr"/>
          <a:lstStyle/>
          <a:p>
            <a:pPr>
              <a:defRPr/>
            </a:pPr>
            <a:endParaRPr lang="zh-CN" altLang="zh-CN" sz="1800">
              <a:latin typeface="Times New Roman" pitchFamily="18" charset="0"/>
            </a:endParaRPr>
          </a:p>
        </p:txBody>
      </p:sp>
      <p:sp>
        <p:nvSpPr>
          <p:cNvPr id="5" name="AutoShape 3">
            <a:extLst>
              <a:ext uri="{FF2B5EF4-FFF2-40B4-BE49-F238E27FC236}">
                <a16:creationId xmlns:a16="http://schemas.microsoft.com/office/drawing/2014/main" id="{267104DB-E92F-4F31-B77B-42A8D9FB196A}"/>
              </a:ext>
            </a:extLst>
          </p:cNvPr>
          <p:cNvSpPr>
            <a:spLocks noChangeArrowheads="1"/>
          </p:cNvSpPr>
          <p:nvPr/>
        </p:nvSpPr>
        <p:spPr bwMode="auto">
          <a:xfrm>
            <a:off x="914400" y="990600"/>
            <a:ext cx="6908800" cy="1905000"/>
          </a:xfrm>
          <a:prstGeom prst="roundRect">
            <a:avLst>
              <a:gd name="adj" fmla="val 50000"/>
            </a:avLst>
          </a:prstGeom>
          <a:solidFill>
            <a:schemeClr val="bg1"/>
          </a:solidFill>
          <a:ln w="9525">
            <a:noFill/>
            <a:round/>
            <a:headEnd/>
            <a:tailEnd/>
          </a:ln>
          <a:effectLst/>
        </p:spPr>
        <p:txBody>
          <a:bodyPr wrap="none" anchor="ctr"/>
          <a:lstStyle/>
          <a:p>
            <a:pPr>
              <a:defRPr/>
            </a:pPr>
            <a:endParaRPr lang="zh-CN" altLang="zh-CN" sz="1800">
              <a:latin typeface="Times New Roman" pitchFamily="18" charset="0"/>
            </a:endParaRPr>
          </a:p>
        </p:txBody>
      </p:sp>
      <p:grpSp>
        <p:nvGrpSpPr>
          <p:cNvPr id="6" name="Group 5">
            <a:extLst>
              <a:ext uri="{FF2B5EF4-FFF2-40B4-BE49-F238E27FC236}">
                <a16:creationId xmlns:a16="http://schemas.microsoft.com/office/drawing/2014/main" id="{DCF319D6-4309-4016-B89B-3D5130FB7127}"/>
              </a:ext>
            </a:extLst>
          </p:cNvPr>
          <p:cNvGrpSpPr>
            <a:grpSpLocks/>
          </p:cNvGrpSpPr>
          <p:nvPr/>
        </p:nvGrpSpPr>
        <p:grpSpPr bwMode="auto">
          <a:xfrm>
            <a:off x="4842933" y="4889500"/>
            <a:ext cx="6502400" cy="319088"/>
            <a:chOff x="2288" y="3080"/>
            <a:chExt cx="3072" cy="201"/>
          </a:xfrm>
        </p:grpSpPr>
        <p:sp>
          <p:nvSpPr>
            <p:cNvPr id="7" name="AutoShape 6">
              <a:extLst>
                <a:ext uri="{FF2B5EF4-FFF2-40B4-BE49-F238E27FC236}">
                  <a16:creationId xmlns:a16="http://schemas.microsoft.com/office/drawing/2014/main" id="{43072EF0-2C0A-4EAD-9331-BDFA3F88067E}"/>
                </a:ext>
              </a:extLst>
            </p:cNvPr>
            <p:cNvSpPr>
              <a:spLocks noChangeArrowheads="1"/>
            </p:cNvSpPr>
            <p:nvPr/>
          </p:nvSpPr>
          <p:spPr bwMode="auto">
            <a:xfrm flipH="1">
              <a:off x="2288" y="3080"/>
              <a:ext cx="2914" cy="200"/>
            </a:xfrm>
            <a:prstGeom prst="roundRect">
              <a:avLst>
                <a:gd name="adj" fmla="val 0"/>
              </a:avLst>
            </a:prstGeom>
            <a:solidFill>
              <a:schemeClr val="bg2"/>
            </a:solidFill>
            <a:ln w="9525">
              <a:noFill/>
              <a:round/>
              <a:headEnd/>
              <a:tailEnd/>
            </a:ln>
            <a:effectLst/>
          </p:spPr>
          <p:txBody>
            <a:bodyPr wrap="none" anchor="ctr"/>
            <a:lstStyle/>
            <a:p>
              <a:pPr>
                <a:defRPr/>
              </a:pPr>
              <a:endParaRPr lang="zh-CN" altLang="en-US" sz="1800"/>
            </a:p>
          </p:txBody>
        </p:sp>
        <p:sp>
          <p:nvSpPr>
            <p:cNvPr id="8" name="AutoShape 7">
              <a:extLst>
                <a:ext uri="{FF2B5EF4-FFF2-40B4-BE49-F238E27FC236}">
                  <a16:creationId xmlns:a16="http://schemas.microsoft.com/office/drawing/2014/main" id="{D00A29C7-06B7-40EF-A1C9-B3CC573F58B2}"/>
                </a:ext>
              </a:extLst>
            </p:cNvPr>
            <p:cNvSpPr>
              <a:spLocks noChangeArrowheads="1"/>
            </p:cNvSpPr>
            <p:nvPr/>
          </p:nvSpPr>
          <p:spPr bwMode="auto">
            <a:xfrm>
              <a:off x="5196" y="3080"/>
              <a:ext cx="164" cy="201"/>
            </a:xfrm>
            <a:prstGeom prst="flowChartDelay">
              <a:avLst/>
            </a:prstGeom>
            <a:solidFill>
              <a:schemeClr val="bg2"/>
            </a:solidFill>
            <a:ln w="9525">
              <a:noFill/>
              <a:miter lim="800000"/>
              <a:headEnd/>
              <a:tailEnd/>
            </a:ln>
            <a:effectLst/>
          </p:spPr>
          <p:txBody>
            <a:bodyPr wrap="none" anchor="ctr"/>
            <a:lstStyle/>
            <a:p>
              <a:pPr>
                <a:defRPr/>
              </a:pPr>
              <a:endParaRPr lang="zh-CN" altLang="en-US" sz="1800"/>
            </a:p>
          </p:txBody>
        </p:sp>
      </p:grpSp>
      <p:sp>
        <p:nvSpPr>
          <p:cNvPr id="4100" name="Rectangle 4"/>
          <p:cNvSpPr>
            <a:spLocks noGrp="1" noChangeArrowheads="1"/>
          </p:cNvSpPr>
          <p:nvPr>
            <p:ph type="subTitle" idx="1"/>
          </p:nvPr>
        </p:nvSpPr>
        <p:spPr>
          <a:xfrm>
            <a:off x="6231467" y="2927350"/>
            <a:ext cx="4876800" cy="1822450"/>
          </a:xfrm>
        </p:spPr>
        <p:txBody>
          <a:bodyPr anchor="b"/>
          <a:lstStyle>
            <a:lvl1pPr marL="0" indent="0">
              <a:buFontTx/>
              <a:buNone/>
              <a:defRPr>
                <a:solidFill>
                  <a:schemeClr val="tx2"/>
                </a:solidFill>
              </a:defRPr>
            </a:lvl1pPr>
          </a:lstStyle>
          <a:p>
            <a:r>
              <a:rPr lang="zh-CN" altLang="en-US"/>
              <a:t>单击此处编辑母版副标题样式</a:t>
            </a:r>
          </a:p>
        </p:txBody>
      </p:sp>
      <p:sp>
        <p:nvSpPr>
          <p:cNvPr id="4107" name="Rectangle 11"/>
          <p:cNvSpPr>
            <a:spLocks noGrp="1" noChangeArrowheads="1"/>
          </p:cNvSpPr>
          <p:nvPr>
            <p:ph type="ctrTitle" sz="quarter"/>
          </p:nvPr>
        </p:nvSpPr>
        <p:spPr>
          <a:xfrm>
            <a:off x="1248833" y="1425575"/>
            <a:ext cx="10363200" cy="1143000"/>
          </a:xfrm>
        </p:spPr>
        <p:txBody>
          <a:bodyPr anchor="ctr"/>
          <a:lstStyle>
            <a:lvl1pPr algn="ctr">
              <a:defRPr>
                <a:solidFill>
                  <a:schemeClr val="tx1"/>
                </a:solidFill>
              </a:defRPr>
            </a:lvl1pPr>
          </a:lstStyle>
          <a:p>
            <a:r>
              <a:rPr lang="zh-CN" altLang="en-US"/>
              <a:t>单击此处编辑母版标题样式</a:t>
            </a:r>
          </a:p>
        </p:txBody>
      </p:sp>
      <p:sp>
        <p:nvSpPr>
          <p:cNvPr id="9" name="Rectangle 8">
            <a:extLst>
              <a:ext uri="{FF2B5EF4-FFF2-40B4-BE49-F238E27FC236}">
                <a16:creationId xmlns:a16="http://schemas.microsoft.com/office/drawing/2014/main" id="{FD265421-8D86-45FD-AD35-6BE192EF35FD}"/>
              </a:ext>
            </a:extLst>
          </p:cNvPr>
          <p:cNvSpPr>
            <a:spLocks noGrp="1" noChangeArrowheads="1"/>
          </p:cNvSpPr>
          <p:nvPr>
            <p:ph type="dt" sz="quarter" idx="10"/>
          </p:nvPr>
        </p:nvSpPr>
        <p:spPr>
          <a:xfrm>
            <a:off x="3556000" y="6553200"/>
            <a:ext cx="2540000" cy="304800"/>
          </a:xfrm>
        </p:spPr>
        <p:txBody>
          <a:bodyPr/>
          <a:lstStyle>
            <a:lvl1pPr>
              <a:defRPr>
                <a:solidFill>
                  <a:schemeClr val="bg1"/>
                </a:solidFill>
              </a:defRPr>
            </a:lvl1pPr>
          </a:lstStyle>
          <a:p>
            <a:pPr>
              <a:defRPr/>
            </a:pPr>
            <a:endParaRPr lang="en-US" altLang="zh-CN"/>
          </a:p>
        </p:txBody>
      </p:sp>
      <p:sp>
        <p:nvSpPr>
          <p:cNvPr id="10" name="Rectangle 9">
            <a:extLst>
              <a:ext uri="{FF2B5EF4-FFF2-40B4-BE49-F238E27FC236}">
                <a16:creationId xmlns:a16="http://schemas.microsoft.com/office/drawing/2014/main" id="{662C00A8-8FB8-4C33-96D4-C88FF0EC9D20}"/>
              </a:ext>
            </a:extLst>
          </p:cNvPr>
          <p:cNvSpPr>
            <a:spLocks noGrp="1" noChangeArrowheads="1"/>
          </p:cNvSpPr>
          <p:nvPr>
            <p:ph type="ftr" sz="quarter" idx="11"/>
          </p:nvPr>
        </p:nvSpPr>
        <p:spPr>
          <a:xfrm>
            <a:off x="6927852" y="6553200"/>
            <a:ext cx="4373033" cy="304800"/>
          </a:xfrm>
        </p:spPr>
        <p:txBody>
          <a:bodyPr/>
          <a:lstStyle>
            <a:lvl1pPr algn="r">
              <a:defRPr/>
            </a:lvl1pPr>
          </a:lstStyle>
          <a:p>
            <a:pPr>
              <a:defRPr/>
            </a:pPr>
            <a:endParaRPr lang="en-US" altLang="zh-CN"/>
          </a:p>
        </p:txBody>
      </p:sp>
      <p:sp>
        <p:nvSpPr>
          <p:cNvPr id="11" name="Rectangle 10">
            <a:extLst>
              <a:ext uri="{FF2B5EF4-FFF2-40B4-BE49-F238E27FC236}">
                <a16:creationId xmlns:a16="http://schemas.microsoft.com/office/drawing/2014/main" id="{6223AE92-84B1-4720-BAE8-C657289F1161}"/>
              </a:ext>
            </a:extLst>
          </p:cNvPr>
          <p:cNvSpPr>
            <a:spLocks noGrp="1" noChangeArrowheads="1"/>
          </p:cNvSpPr>
          <p:nvPr>
            <p:ph type="sldNum" sz="quarter" idx="12"/>
          </p:nvPr>
        </p:nvSpPr>
        <p:spPr>
          <a:xfrm>
            <a:off x="12701" y="6359525"/>
            <a:ext cx="783167" cy="488950"/>
          </a:xfrm>
        </p:spPr>
        <p:txBody>
          <a:bodyPr anchorCtr="0"/>
          <a:lstStyle>
            <a:lvl1pPr>
              <a:defRPr/>
            </a:lvl1pPr>
          </a:lstStyle>
          <a:p>
            <a:fld id="{0ED6DDC7-959F-427C-B54A-6EF9A0DB9EA3}" type="slidenum">
              <a:rPr lang="en-US" altLang="zh-CN"/>
              <a:pPr/>
              <a:t>‹#›</a:t>
            </a:fld>
            <a:endParaRPr lang="en-US" altLang="zh-CN"/>
          </a:p>
        </p:txBody>
      </p:sp>
    </p:spTree>
    <p:extLst>
      <p:ext uri="{BB962C8B-B14F-4D97-AF65-F5344CB8AC3E}">
        <p14:creationId xmlns:p14="http://schemas.microsoft.com/office/powerpoint/2010/main" val="292501731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32">
            <a:extLst>
              <a:ext uri="{FF2B5EF4-FFF2-40B4-BE49-F238E27FC236}">
                <a16:creationId xmlns:a16="http://schemas.microsoft.com/office/drawing/2014/main" id="{265E9D2E-976E-4F1C-8AA7-30A09BA8D8F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33">
            <a:extLst>
              <a:ext uri="{FF2B5EF4-FFF2-40B4-BE49-F238E27FC236}">
                <a16:creationId xmlns:a16="http://schemas.microsoft.com/office/drawing/2014/main" id="{C9DF225B-1F6D-4466-A3CB-94721B0B9D5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34">
            <a:extLst>
              <a:ext uri="{FF2B5EF4-FFF2-40B4-BE49-F238E27FC236}">
                <a16:creationId xmlns:a16="http://schemas.microsoft.com/office/drawing/2014/main" id="{EF6FFA8F-3FA3-40B3-BB11-20100065AD76}"/>
              </a:ext>
            </a:extLst>
          </p:cNvPr>
          <p:cNvSpPr>
            <a:spLocks noGrp="1" noChangeArrowheads="1"/>
          </p:cNvSpPr>
          <p:nvPr>
            <p:ph type="sldNum" sz="quarter" idx="12"/>
          </p:nvPr>
        </p:nvSpPr>
        <p:spPr>
          <a:ln/>
        </p:spPr>
        <p:txBody>
          <a:bodyPr/>
          <a:lstStyle>
            <a:lvl1pPr>
              <a:defRPr/>
            </a:lvl1pPr>
          </a:lstStyle>
          <a:p>
            <a:fld id="{3EE11537-F26A-4169-B465-584BD64F88A5}" type="slidenum">
              <a:rPr lang="en-US" altLang="zh-CN"/>
              <a:pPr/>
              <a:t>‹#›</a:t>
            </a:fld>
            <a:endParaRPr lang="en-US" altLang="zh-CN"/>
          </a:p>
        </p:txBody>
      </p:sp>
    </p:spTree>
    <p:extLst>
      <p:ext uri="{BB962C8B-B14F-4D97-AF65-F5344CB8AC3E}">
        <p14:creationId xmlns:p14="http://schemas.microsoft.com/office/powerpoint/2010/main" val="1516703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B58D30-CCF9-423E-8467-0544D331B3B2}"/>
              </a:ext>
            </a:extLst>
          </p:cNvPr>
          <p:cNvSpPr>
            <a:spLocks noGrp="1"/>
          </p:cNvSpPr>
          <p:nvPr>
            <p:ph type="dt" sz="half" idx="10"/>
          </p:nvPr>
        </p:nvSpPr>
        <p:spPr/>
        <p:txBody>
          <a:bodyPr/>
          <a:lstStyle/>
          <a:p>
            <a:fld id="{E6678ECD-B2CB-4750-B462-7625C64F3389}" type="datetimeFigureOut">
              <a:rPr lang="zh-CN" altLang="en-US" smtClean="0"/>
              <a:t>2020/6/29</a:t>
            </a:fld>
            <a:endParaRPr lang="zh-CN" altLang="en-US"/>
          </a:p>
        </p:txBody>
      </p:sp>
      <p:sp>
        <p:nvSpPr>
          <p:cNvPr id="3" name="页脚占位符 2">
            <a:extLst>
              <a:ext uri="{FF2B5EF4-FFF2-40B4-BE49-F238E27FC236}">
                <a16:creationId xmlns:a16="http://schemas.microsoft.com/office/drawing/2014/main" id="{8E28693D-2D4F-40C3-AB5B-BF2AB3C2F45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E4F8154-D359-4DB4-B336-EAA127B20DAA}"/>
              </a:ext>
            </a:extLst>
          </p:cNvPr>
          <p:cNvSpPr>
            <a:spLocks noGrp="1"/>
          </p:cNvSpPr>
          <p:nvPr>
            <p:ph type="sldNum" sz="quarter" idx="12"/>
          </p:nvPr>
        </p:nvSpPr>
        <p:spPr/>
        <p:txBody>
          <a:bodyPr/>
          <a:lstStyle/>
          <a:p>
            <a:fld id="{EDD91EAA-5A2D-4C47-9BB6-4F404FC678C1}" type="slidenum">
              <a:rPr lang="zh-CN" altLang="en-US" smtClean="0"/>
              <a:t>‹#›</a:t>
            </a:fld>
            <a:endParaRPr lang="zh-CN" altLang="en-US"/>
          </a:p>
        </p:txBody>
      </p:sp>
    </p:spTree>
    <p:extLst>
      <p:ext uri="{BB962C8B-B14F-4D97-AF65-F5344CB8AC3E}">
        <p14:creationId xmlns:p14="http://schemas.microsoft.com/office/powerpoint/2010/main" val="203581499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032">
            <a:extLst>
              <a:ext uri="{FF2B5EF4-FFF2-40B4-BE49-F238E27FC236}">
                <a16:creationId xmlns:a16="http://schemas.microsoft.com/office/drawing/2014/main" id="{73130C44-CF09-436D-819F-80356A89107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33">
            <a:extLst>
              <a:ext uri="{FF2B5EF4-FFF2-40B4-BE49-F238E27FC236}">
                <a16:creationId xmlns:a16="http://schemas.microsoft.com/office/drawing/2014/main" id="{42644EE6-4290-421B-BB32-5B8A0AB8307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34">
            <a:extLst>
              <a:ext uri="{FF2B5EF4-FFF2-40B4-BE49-F238E27FC236}">
                <a16:creationId xmlns:a16="http://schemas.microsoft.com/office/drawing/2014/main" id="{D19DDD3E-9E04-426A-8613-3096522EB912}"/>
              </a:ext>
            </a:extLst>
          </p:cNvPr>
          <p:cNvSpPr>
            <a:spLocks noGrp="1" noChangeArrowheads="1"/>
          </p:cNvSpPr>
          <p:nvPr>
            <p:ph type="sldNum" sz="quarter" idx="12"/>
          </p:nvPr>
        </p:nvSpPr>
        <p:spPr>
          <a:ln/>
        </p:spPr>
        <p:txBody>
          <a:bodyPr/>
          <a:lstStyle>
            <a:lvl1pPr>
              <a:defRPr/>
            </a:lvl1pPr>
          </a:lstStyle>
          <a:p>
            <a:fld id="{07F9287C-D2CD-4908-B9E1-A3DDDECF48B7}" type="slidenum">
              <a:rPr lang="en-US" altLang="zh-CN"/>
              <a:pPr/>
              <a:t>‹#›</a:t>
            </a:fld>
            <a:endParaRPr lang="en-US" altLang="zh-CN"/>
          </a:p>
        </p:txBody>
      </p:sp>
    </p:spTree>
    <p:extLst>
      <p:ext uri="{BB962C8B-B14F-4D97-AF65-F5344CB8AC3E}">
        <p14:creationId xmlns:p14="http://schemas.microsoft.com/office/powerpoint/2010/main" val="313984552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219200" y="1981200"/>
            <a:ext cx="523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654800" y="1981200"/>
            <a:ext cx="523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032">
            <a:extLst>
              <a:ext uri="{FF2B5EF4-FFF2-40B4-BE49-F238E27FC236}">
                <a16:creationId xmlns:a16="http://schemas.microsoft.com/office/drawing/2014/main" id="{D758D570-7BEB-444B-8979-B4C7F78624A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33">
            <a:extLst>
              <a:ext uri="{FF2B5EF4-FFF2-40B4-BE49-F238E27FC236}">
                <a16:creationId xmlns:a16="http://schemas.microsoft.com/office/drawing/2014/main" id="{041D0623-3636-4473-9036-90CAC332CF6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34">
            <a:extLst>
              <a:ext uri="{FF2B5EF4-FFF2-40B4-BE49-F238E27FC236}">
                <a16:creationId xmlns:a16="http://schemas.microsoft.com/office/drawing/2014/main" id="{02AE1D5C-BB8E-40E9-9427-7391494B73DC}"/>
              </a:ext>
            </a:extLst>
          </p:cNvPr>
          <p:cNvSpPr>
            <a:spLocks noGrp="1" noChangeArrowheads="1"/>
          </p:cNvSpPr>
          <p:nvPr>
            <p:ph type="sldNum" sz="quarter" idx="12"/>
          </p:nvPr>
        </p:nvSpPr>
        <p:spPr>
          <a:ln/>
        </p:spPr>
        <p:txBody>
          <a:bodyPr/>
          <a:lstStyle>
            <a:lvl1pPr>
              <a:defRPr/>
            </a:lvl1pPr>
          </a:lstStyle>
          <a:p>
            <a:fld id="{2CB03843-C263-4780-A1AA-D1431EB95341}" type="slidenum">
              <a:rPr lang="en-US" altLang="zh-CN"/>
              <a:pPr/>
              <a:t>‹#›</a:t>
            </a:fld>
            <a:endParaRPr lang="en-US" altLang="zh-CN"/>
          </a:p>
        </p:txBody>
      </p:sp>
    </p:spTree>
    <p:extLst>
      <p:ext uri="{BB962C8B-B14F-4D97-AF65-F5344CB8AC3E}">
        <p14:creationId xmlns:p14="http://schemas.microsoft.com/office/powerpoint/2010/main" val="222755573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032">
            <a:extLst>
              <a:ext uri="{FF2B5EF4-FFF2-40B4-BE49-F238E27FC236}">
                <a16:creationId xmlns:a16="http://schemas.microsoft.com/office/drawing/2014/main" id="{3D50B80D-9141-471F-9B8C-A2612613830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033">
            <a:extLst>
              <a:ext uri="{FF2B5EF4-FFF2-40B4-BE49-F238E27FC236}">
                <a16:creationId xmlns:a16="http://schemas.microsoft.com/office/drawing/2014/main" id="{D2285301-B736-438D-B0FC-C0BF8312F7D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034">
            <a:extLst>
              <a:ext uri="{FF2B5EF4-FFF2-40B4-BE49-F238E27FC236}">
                <a16:creationId xmlns:a16="http://schemas.microsoft.com/office/drawing/2014/main" id="{D9AEE6A8-0BE4-4223-A76B-A1F6C690C3A5}"/>
              </a:ext>
            </a:extLst>
          </p:cNvPr>
          <p:cNvSpPr>
            <a:spLocks noGrp="1" noChangeArrowheads="1"/>
          </p:cNvSpPr>
          <p:nvPr>
            <p:ph type="sldNum" sz="quarter" idx="12"/>
          </p:nvPr>
        </p:nvSpPr>
        <p:spPr>
          <a:ln/>
        </p:spPr>
        <p:txBody>
          <a:bodyPr/>
          <a:lstStyle>
            <a:lvl1pPr>
              <a:defRPr/>
            </a:lvl1pPr>
          </a:lstStyle>
          <a:p>
            <a:fld id="{2A3093AE-2871-4DA1-B4C4-87C06FCBF56D}" type="slidenum">
              <a:rPr lang="en-US" altLang="zh-CN"/>
              <a:pPr/>
              <a:t>‹#›</a:t>
            </a:fld>
            <a:endParaRPr lang="en-US" altLang="zh-CN"/>
          </a:p>
        </p:txBody>
      </p:sp>
    </p:spTree>
    <p:extLst>
      <p:ext uri="{BB962C8B-B14F-4D97-AF65-F5344CB8AC3E}">
        <p14:creationId xmlns:p14="http://schemas.microsoft.com/office/powerpoint/2010/main" val="345349291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032">
            <a:extLst>
              <a:ext uri="{FF2B5EF4-FFF2-40B4-BE49-F238E27FC236}">
                <a16:creationId xmlns:a16="http://schemas.microsoft.com/office/drawing/2014/main" id="{17744FFB-EEBF-4090-8EDD-0A4AAF69E2B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033">
            <a:extLst>
              <a:ext uri="{FF2B5EF4-FFF2-40B4-BE49-F238E27FC236}">
                <a16:creationId xmlns:a16="http://schemas.microsoft.com/office/drawing/2014/main" id="{1B313FEA-FEFC-4F76-9CE4-B6A3BAE6606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034">
            <a:extLst>
              <a:ext uri="{FF2B5EF4-FFF2-40B4-BE49-F238E27FC236}">
                <a16:creationId xmlns:a16="http://schemas.microsoft.com/office/drawing/2014/main" id="{0BB0502F-09EE-4A2F-B3D0-99B5C606F118}"/>
              </a:ext>
            </a:extLst>
          </p:cNvPr>
          <p:cNvSpPr>
            <a:spLocks noGrp="1" noChangeArrowheads="1"/>
          </p:cNvSpPr>
          <p:nvPr>
            <p:ph type="sldNum" sz="quarter" idx="12"/>
          </p:nvPr>
        </p:nvSpPr>
        <p:spPr>
          <a:ln/>
        </p:spPr>
        <p:txBody>
          <a:bodyPr/>
          <a:lstStyle>
            <a:lvl1pPr>
              <a:defRPr/>
            </a:lvl1pPr>
          </a:lstStyle>
          <a:p>
            <a:fld id="{65DEFBDB-7417-41F5-8430-C86CF58A366D}" type="slidenum">
              <a:rPr lang="en-US" altLang="zh-CN"/>
              <a:pPr/>
              <a:t>‹#›</a:t>
            </a:fld>
            <a:endParaRPr lang="en-US" altLang="zh-CN"/>
          </a:p>
        </p:txBody>
      </p:sp>
    </p:spTree>
    <p:extLst>
      <p:ext uri="{BB962C8B-B14F-4D97-AF65-F5344CB8AC3E}">
        <p14:creationId xmlns:p14="http://schemas.microsoft.com/office/powerpoint/2010/main" val="111584348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32">
            <a:extLst>
              <a:ext uri="{FF2B5EF4-FFF2-40B4-BE49-F238E27FC236}">
                <a16:creationId xmlns:a16="http://schemas.microsoft.com/office/drawing/2014/main" id="{F4DFA15B-954D-4089-B571-E43B4EF9EFE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033">
            <a:extLst>
              <a:ext uri="{FF2B5EF4-FFF2-40B4-BE49-F238E27FC236}">
                <a16:creationId xmlns:a16="http://schemas.microsoft.com/office/drawing/2014/main" id="{60B0E6BA-8DB2-421E-AFC1-9461F3E4063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034">
            <a:extLst>
              <a:ext uri="{FF2B5EF4-FFF2-40B4-BE49-F238E27FC236}">
                <a16:creationId xmlns:a16="http://schemas.microsoft.com/office/drawing/2014/main" id="{A6EFB2B8-F041-475B-BFDC-3035DC3C3535}"/>
              </a:ext>
            </a:extLst>
          </p:cNvPr>
          <p:cNvSpPr>
            <a:spLocks noGrp="1" noChangeArrowheads="1"/>
          </p:cNvSpPr>
          <p:nvPr>
            <p:ph type="sldNum" sz="quarter" idx="12"/>
          </p:nvPr>
        </p:nvSpPr>
        <p:spPr>
          <a:ln/>
        </p:spPr>
        <p:txBody>
          <a:bodyPr/>
          <a:lstStyle>
            <a:lvl1pPr>
              <a:defRPr/>
            </a:lvl1pPr>
          </a:lstStyle>
          <a:p>
            <a:fld id="{33004A79-565A-4C31-9421-29AA5F375D7A}" type="slidenum">
              <a:rPr lang="en-US" altLang="zh-CN"/>
              <a:pPr/>
              <a:t>‹#›</a:t>
            </a:fld>
            <a:endParaRPr lang="en-US" altLang="zh-CN"/>
          </a:p>
        </p:txBody>
      </p:sp>
    </p:spTree>
    <p:extLst>
      <p:ext uri="{BB962C8B-B14F-4D97-AF65-F5344CB8AC3E}">
        <p14:creationId xmlns:p14="http://schemas.microsoft.com/office/powerpoint/2010/main" val="220693692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032">
            <a:extLst>
              <a:ext uri="{FF2B5EF4-FFF2-40B4-BE49-F238E27FC236}">
                <a16:creationId xmlns:a16="http://schemas.microsoft.com/office/drawing/2014/main" id="{1113260E-9288-4E66-B03B-7FC2BF682D2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33">
            <a:extLst>
              <a:ext uri="{FF2B5EF4-FFF2-40B4-BE49-F238E27FC236}">
                <a16:creationId xmlns:a16="http://schemas.microsoft.com/office/drawing/2014/main" id="{4F7182E3-89C4-4D2B-B340-2D0AF05542E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34">
            <a:extLst>
              <a:ext uri="{FF2B5EF4-FFF2-40B4-BE49-F238E27FC236}">
                <a16:creationId xmlns:a16="http://schemas.microsoft.com/office/drawing/2014/main" id="{02BF12C6-9821-47BD-B3FD-3894763B9BEA}"/>
              </a:ext>
            </a:extLst>
          </p:cNvPr>
          <p:cNvSpPr>
            <a:spLocks noGrp="1" noChangeArrowheads="1"/>
          </p:cNvSpPr>
          <p:nvPr>
            <p:ph type="sldNum" sz="quarter" idx="12"/>
          </p:nvPr>
        </p:nvSpPr>
        <p:spPr>
          <a:ln/>
        </p:spPr>
        <p:txBody>
          <a:bodyPr/>
          <a:lstStyle>
            <a:lvl1pPr>
              <a:defRPr/>
            </a:lvl1pPr>
          </a:lstStyle>
          <a:p>
            <a:fld id="{A0542B32-9011-4793-BCF7-E998B180CBB6}" type="slidenum">
              <a:rPr lang="en-US" altLang="zh-CN"/>
              <a:pPr/>
              <a:t>‹#›</a:t>
            </a:fld>
            <a:endParaRPr lang="en-US" altLang="zh-CN"/>
          </a:p>
        </p:txBody>
      </p:sp>
    </p:spTree>
    <p:extLst>
      <p:ext uri="{BB962C8B-B14F-4D97-AF65-F5344CB8AC3E}">
        <p14:creationId xmlns:p14="http://schemas.microsoft.com/office/powerpoint/2010/main" val="182166902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032">
            <a:extLst>
              <a:ext uri="{FF2B5EF4-FFF2-40B4-BE49-F238E27FC236}">
                <a16:creationId xmlns:a16="http://schemas.microsoft.com/office/drawing/2014/main" id="{FF1C8928-572E-4746-9CC2-0657FE81102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33">
            <a:extLst>
              <a:ext uri="{FF2B5EF4-FFF2-40B4-BE49-F238E27FC236}">
                <a16:creationId xmlns:a16="http://schemas.microsoft.com/office/drawing/2014/main" id="{C8D76854-B9F0-4070-BAB3-660699BC522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34">
            <a:extLst>
              <a:ext uri="{FF2B5EF4-FFF2-40B4-BE49-F238E27FC236}">
                <a16:creationId xmlns:a16="http://schemas.microsoft.com/office/drawing/2014/main" id="{D008B08E-F2B9-4F16-9D7D-BC8127134FD1}"/>
              </a:ext>
            </a:extLst>
          </p:cNvPr>
          <p:cNvSpPr>
            <a:spLocks noGrp="1" noChangeArrowheads="1"/>
          </p:cNvSpPr>
          <p:nvPr>
            <p:ph type="sldNum" sz="quarter" idx="12"/>
          </p:nvPr>
        </p:nvSpPr>
        <p:spPr>
          <a:ln/>
        </p:spPr>
        <p:txBody>
          <a:bodyPr/>
          <a:lstStyle>
            <a:lvl1pPr>
              <a:defRPr/>
            </a:lvl1pPr>
          </a:lstStyle>
          <a:p>
            <a:fld id="{E58786BD-3DC4-4E34-80E9-B4CFEF7A8C7D}" type="slidenum">
              <a:rPr lang="en-US" altLang="zh-CN"/>
              <a:pPr/>
              <a:t>‹#›</a:t>
            </a:fld>
            <a:endParaRPr lang="en-US" altLang="zh-CN"/>
          </a:p>
        </p:txBody>
      </p:sp>
    </p:spTree>
    <p:extLst>
      <p:ext uri="{BB962C8B-B14F-4D97-AF65-F5344CB8AC3E}">
        <p14:creationId xmlns:p14="http://schemas.microsoft.com/office/powerpoint/2010/main" val="118556631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32">
            <a:extLst>
              <a:ext uri="{FF2B5EF4-FFF2-40B4-BE49-F238E27FC236}">
                <a16:creationId xmlns:a16="http://schemas.microsoft.com/office/drawing/2014/main" id="{C8A127C8-004C-4EEA-B7B9-42F083D1420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33">
            <a:extLst>
              <a:ext uri="{FF2B5EF4-FFF2-40B4-BE49-F238E27FC236}">
                <a16:creationId xmlns:a16="http://schemas.microsoft.com/office/drawing/2014/main" id="{4328A7F2-5547-4977-8C46-7B29495F9E9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34">
            <a:extLst>
              <a:ext uri="{FF2B5EF4-FFF2-40B4-BE49-F238E27FC236}">
                <a16:creationId xmlns:a16="http://schemas.microsoft.com/office/drawing/2014/main" id="{6DA8D26F-21E3-4BBC-BF38-B8E28A1AE131}"/>
              </a:ext>
            </a:extLst>
          </p:cNvPr>
          <p:cNvSpPr>
            <a:spLocks noGrp="1" noChangeArrowheads="1"/>
          </p:cNvSpPr>
          <p:nvPr>
            <p:ph type="sldNum" sz="quarter" idx="12"/>
          </p:nvPr>
        </p:nvSpPr>
        <p:spPr>
          <a:ln/>
        </p:spPr>
        <p:txBody>
          <a:bodyPr/>
          <a:lstStyle>
            <a:lvl1pPr>
              <a:defRPr/>
            </a:lvl1pPr>
          </a:lstStyle>
          <a:p>
            <a:fld id="{8330FDDC-766B-4ED7-8CE4-E96F74420A60}" type="slidenum">
              <a:rPr lang="en-US" altLang="zh-CN"/>
              <a:pPr/>
              <a:t>‹#›</a:t>
            </a:fld>
            <a:endParaRPr lang="en-US" altLang="zh-CN"/>
          </a:p>
        </p:txBody>
      </p:sp>
    </p:spTree>
    <p:extLst>
      <p:ext uri="{BB962C8B-B14F-4D97-AF65-F5344CB8AC3E}">
        <p14:creationId xmlns:p14="http://schemas.microsoft.com/office/powerpoint/2010/main" val="197047570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220200" y="381000"/>
            <a:ext cx="2667000"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219200" y="381000"/>
            <a:ext cx="7797800"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32">
            <a:extLst>
              <a:ext uri="{FF2B5EF4-FFF2-40B4-BE49-F238E27FC236}">
                <a16:creationId xmlns:a16="http://schemas.microsoft.com/office/drawing/2014/main" id="{0B814BFD-BC9C-489D-89F6-E375D224F40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33">
            <a:extLst>
              <a:ext uri="{FF2B5EF4-FFF2-40B4-BE49-F238E27FC236}">
                <a16:creationId xmlns:a16="http://schemas.microsoft.com/office/drawing/2014/main" id="{244D20A8-5188-4CF5-9F78-D8280800424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34">
            <a:extLst>
              <a:ext uri="{FF2B5EF4-FFF2-40B4-BE49-F238E27FC236}">
                <a16:creationId xmlns:a16="http://schemas.microsoft.com/office/drawing/2014/main" id="{F96A111F-31F4-4C99-8A60-992B08572DC7}"/>
              </a:ext>
            </a:extLst>
          </p:cNvPr>
          <p:cNvSpPr>
            <a:spLocks noGrp="1" noChangeArrowheads="1"/>
          </p:cNvSpPr>
          <p:nvPr>
            <p:ph type="sldNum" sz="quarter" idx="12"/>
          </p:nvPr>
        </p:nvSpPr>
        <p:spPr>
          <a:ln/>
        </p:spPr>
        <p:txBody>
          <a:bodyPr/>
          <a:lstStyle>
            <a:lvl1pPr>
              <a:defRPr/>
            </a:lvl1pPr>
          </a:lstStyle>
          <a:p>
            <a:fld id="{05C0E686-F7B7-4A7A-901F-EE8DF0B961E7}" type="slidenum">
              <a:rPr lang="en-US" altLang="zh-CN"/>
              <a:pPr/>
              <a:t>‹#›</a:t>
            </a:fld>
            <a:endParaRPr lang="en-US" altLang="zh-CN"/>
          </a:p>
        </p:txBody>
      </p:sp>
    </p:spTree>
    <p:extLst>
      <p:ext uri="{BB962C8B-B14F-4D97-AF65-F5344CB8AC3E}">
        <p14:creationId xmlns:p14="http://schemas.microsoft.com/office/powerpoint/2010/main" val="26624304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219200" y="381000"/>
            <a:ext cx="10668000" cy="838200"/>
          </a:xfrm>
        </p:spPr>
        <p:txBody>
          <a:bodyPr/>
          <a:lstStyle/>
          <a:p>
            <a:r>
              <a:rPr lang="zh-CN" altLang="en-US"/>
              <a:t>单击此处编辑母版标题样式</a:t>
            </a:r>
          </a:p>
        </p:txBody>
      </p:sp>
      <p:sp>
        <p:nvSpPr>
          <p:cNvPr id="3" name="表格占位符 2"/>
          <p:cNvSpPr>
            <a:spLocks noGrp="1"/>
          </p:cNvSpPr>
          <p:nvPr>
            <p:ph type="tbl" idx="1"/>
          </p:nvPr>
        </p:nvSpPr>
        <p:spPr>
          <a:xfrm>
            <a:off x="1219200" y="1981200"/>
            <a:ext cx="10668000" cy="4114800"/>
          </a:xfrm>
        </p:spPr>
        <p:txBody>
          <a:bodyPr/>
          <a:lstStyle/>
          <a:p>
            <a:pPr lvl="0"/>
            <a:endParaRPr lang="zh-CN" altLang="en-US" noProof="0"/>
          </a:p>
        </p:txBody>
      </p:sp>
      <p:sp>
        <p:nvSpPr>
          <p:cNvPr id="4" name="Rectangle 1032">
            <a:extLst>
              <a:ext uri="{FF2B5EF4-FFF2-40B4-BE49-F238E27FC236}">
                <a16:creationId xmlns:a16="http://schemas.microsoft.com/office/drawing/2014/main" id="{FEE8928D-0BC3-492B-8E51-206429DBBA7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33">
            <a:extLst>
              <a:ext uri="{FF2B5EF4-FFF2-40B4-BE49-F238E27FC236}">
                <a16:creationId xmlns:a16="http://schemas.microsoft.com/office/drawing/2014/main" id="{6006762B-B28B-441E-8C44-D6CE63A4CF7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34">
            <a:extLst>
              <a:ext uri="{FF2B5EF4-FFF2-40B4-BE49-F238E27FC236}">
                <a16:creationId xmlns:a16="http://schemas.microsoft.com/office/drawing/2014/main" id="{DC12E540-25D1-4BC3-BAB0-AE4644801859}"/>
              </a:ext>
            </a:extLst>
          </p:cNvPr>
          <p:cNvSpPr>
            <a:spLocks noGrp="1" noChangeArrowheads="1"/>
          </p:cNvSpPr>
          <p:nvPr>
            <p:ph type="sldNum" sz="quarter" idx="12"/>
          </p:nvPr>
        </p:nvSpPr>
        <p:spPr>
          <a:ln/>
        </p:spPr>
        <p:txBody>
          <a:bodyPr/>
          <a:lstStyle>
            <a:lvl1pPr>
              <a:defRPr/>
            </a:lvl1pPr>
          </a:lstStyle>
          <a:p>
            <a:fld id="{767A8FDE-0EF0-4A38-AF75-B3398E285524}" type="slidenum">
              <a:rPr lang="en-US" altLang="zh-CN"/>
              <a:pPr/>
              <a:t>‹#›</a:t>
            </a:fld>
            <a:endParaRPr lang="en-US" altLang="zh-CN"/>
          </a:p>
        </p:txBody>
      </p:sp>
    </p:spTree>
    <p:extLst>
      <p:ext uri="{BB962C8B-B14F-4D97-AF65-F5344CB8AC3E}">
        <p14:creationId xmlns:p14="http://schemas.microsoft.com/office/powerpoint/2010/main" val="3153633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E56326-D119-4095-B53D-ABB37870A97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08E9C89-78BB-4D09-80C3-52C7E12DEF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DD679F1-84B8-4EBB-8F5F-47D17063F4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614CA14-57F3-49DD-B79F-705FE919004A}"/>
              </a:ext>
            </a:extLst>
          </p:cNvPr>
          <p:cNvSpPr>
            <a:spLocks noGrp="1"/>
          </p:cNvSpPr>
          <p:nvPr>
            <p:ph type="dt" sz="half" idx="10"/>
          </p:nvPr>
        </p:nvSpPr>
        <p:spPr/>
        <p:txBody>
          <a:bodyPr/>
          <a:lstStyle/>
          <a:p>
            <a:fld id="{E6678ECD-B2CB-4750-B462-7625C64F3389}" type="datetimeFigureOut">
              <a:rPr lang="zh-CN" altLang="en-US" smtClean="0"/>
              <a:t>2020/6/29</a:t>
            </a:fld>
            <a:endParaRPr lang="zh-CN" altLang="en-US"/>
          </a:p>
        </p:txBody>
      </p:sp>
      <p:sp>
        <p:nvSpPr>
          <p:cNvPr id="6" name="页脚占位符 5">
            <a:extLst>
              <a:ext uri="{FF2B5EF4-FFF2-40B4-BE49-F238E27FC236}">
                <a16:creationId xmlns:a16="http://schemas.microsoft.com/office/drawing/2014/main" id="{E0574BDF-673D-40F6-9D46-E495960878F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85DB1A0-D044-426E-907F-860DD5F78B29}"/>
              </a:ext>
            </a:extLst>
          </p:cNvPr>
          <p:cNvSpPr>
            <a:spLocks noGrp="1"/>
          </p:cNvSpPr>
          <p:nvPr>
            <p:ph type="sldNum" sz="quarter" idx="12"/>
          </p:nvPr>
        </p:nvSpPr>
        <p:spPr/>
        <p:txBody>
          <a:bodyPr/>
          <a:lstStyle/>
          <a:p>
            <a:fld id="{EDD91EAA-5A2D-4C47-9BB6-4F404FC678C1}" type="slidenum">
              <a:rPr lang="zh-CN" altLang="en-US" smtClean="0"/>
              <a:t>‹#›</a:t>
            </a:fld>
            <a:endParaRPr lang="zh-CN" altLang="en-US"/>
          </a:p>
        </p:txBody>
      </p:sp>
    </p:spTree>
    <p:extLst>
      <p:ext uri="{BB962C8B-B14F-4D97-AF65-F5344CB8AC3E}">
        <p14:creationId xmlns:p14="http://schemas.microsoft.com/office/powerpoint/2010/main" val="21779825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219200" y="381000"/>
            <a:ext cx="10668000" cy="838200"/>
          </a:xfrm>
        </p:spPr>
        <p:txBody>
          <a:bodyPr/>
          <a:lstStyle/>
          <a:p>
            <a:r>
              <a:rPr lang="zh-CN" altLang="en-US"/>
              <a:t>单击此处编辑母版标题样式</a:t>
            </a:r>
          </a:p>
        </p:txBody>
      </p:sp>
      <p:sp>
        <p:nvSpPr>
          <p:cNvPr id="3" name="文本占位符 2"/>
          <p:cNvSpPr>
            <a:spLocks noGrp="1"/>
          </p:cNvSpPr>
          <p:nvPr>
            <p:ph type="body" sz="half" idx="1"/>
          </p:nvPr>
        </p:nvSpPr>
        <p:spPr>
          <a:xfrm>
            <a:off x="1219200" y="1981200"/>
            <a:ext cx="52324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654800" y="1981200"/>
            <a:ext cx="52324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032">
            <a:extLst>
              <a:ext uri="{FF2B5EF4-FFF2-40B4-BE49-F238E27FC236}">
                <a16:creationId xmlns:a16="http://schemas.microsoft.com/office/drawing/2014/main" id="{6B6FB38E-5734-4C59-8643-CA4CC97BD37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33">
            <a:extLst>
              <a:ext uri="{FF2B5EF4-FFF2-40B4-BE49-F238E27FC236}">
                <a16:creationId xmlns:a16="http://schemas.microsoft.com/office/drawing/2014/main" id="{C68ACA08-8C11-427D-A028-AB856549735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34">
            <a:extLst>
              <a:ext uri="{FF2B5EF4-FFF2-40B4-BE49-F238E27FC236}">
                <a16:creationId xmlns:a16="http://schemas.microsoft.com/office/drawing/2014/main" id="{EFC7900B-68EE-4AA5-9EA6-D9B8FA257481}"/>
              </a:ext>
            </a:extLst>
          </p:cNvPr>
          <p:cNvSpPr>
            <a:spLocks noGrp="1" noChangeArrowheads="1"/>
          </p:cNvSpPr>
          <p:nvPr>
            <p:ph type="sldNum" sz="quarter" idx="12"/>
          </p:nvPr>
        </p:nvSpPr>
        <p:spPr>
          <a:ln/>
        </p:spPr>
        <p:txBody>
          <a:bodyPr/>
          <a:lstStyle>
            <a:lvl1pPr>
              <a:defRPr/>
            </a:lvl1pPr>
          </a:lstStyle>
          <a:p>
            <a:fld id="{B70179A4-8C92-42B7-B06C-938F54E91602}" type="slidenum">
              <a:rPr lang="en-US" altLang="zh-CN"/>
              <a:pPr/>
              <a:t>‹#›</a:t>
            </a:fld>
            <a:endParaRPr lang="en-US" altLang="zh-CN"/>
          </a:p>
        </p:txBody>
      </p:sp>
    </p:spTree>
    <p:extLst>
      <p:ext uri="{BB962C8B-B14F-4D97-AF65-F5344CB8AC3E}">
        <p14:creationId xmlns:p14="http://schemas.microsoft.com/office/powerpoint/2010/main" val="414747112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55867" cy="1131888"/>
          </a:xfrm>
        </p:spPr>
        <p:txBody>
          <a:bodyPr/>
          <a:lstStyle/>
          <a:p>
            <a:r>
              <a:rPr lang="en-US"/>
              <a:t>Click to edit Master title style</a:t>
            </a:r>
          </a:p>
        </p:txBody>
      </p:sp>
      <p:sp>
        <p:nvSpPr>
          <p:cNvPr id="3" name="Text Placeholder 2"/>
          <p:cNvSpPr>
            <a:spLocks noGrp="1"/>
          </p:cNvSpPr>
          <p:nvPr>
            <p:ph type="body" sz="half" idx="1"/>
          </p:nvPr>
        </p:nvSpPr>
        <p:spPr>
          <a:xfrm>
            <a:off x="609600" y="1447800"/>
            <a:ext cx="10955867" cy="2255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 y="3856039"/>
            <a:ext cx="10955867" cy="2257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066110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4C1E83D7-918F-4D52-88B6-0C6225D695E6}"/>
              </a:ext>
            </a:extLst>
          </p:cNvPr>
          <p:cNvSpPr>
            <a:spLocks noChangeArrowheads="1"/>
          </p:cNvSpPr>
          <p:nvPr/>
        </p:nvSpPr>
        <p:spPr bwMode="auto">
          <a:xfrm>
            <a:off x="0" y="0"/>
            <a:ext cx="6096000" cy="6858000"/>
          </a:xfrm>
          <a:prstGeom prst="rect">
            <a:avLst/>
          </a:prstGeom>
          <a:solidFill>
            <a:schemeClr val="accent1"/>
          </a:solidFill>
          <a:ln w="9525">
            <a:noFill/>
            <a:miter lim="800000"/>
            <a:headEnd/>
            <a:tailEnd/>
          </a:ln>
          <a:effectLst/>
        </p:spPr>
        <p:txBody>
          <a:bodyPr wrap="none" anchor="ctr"/>
          <a:lstStyle/>
          <a:p>
            <a:pPr>
              <a:defRPr/>
            </a:pPr>
            <a:endParaRPr lang="zh-CN" altLang="zh-CN" sz="1800">
              <a:latin typeface="Times New Roman" pitchFamily="18" charset="0"/>
            </a:endParaRPr>
          </a:p>
        </p:txBody>
      </p:sp>
      <p:sp>
        <p:nvSpPr>
          <p:cNvPr id="5" name="AutoShape 3">
            <a:extLst>
              <a:ext uri="{FF2B5EF4-FFF2-40B4-BE49-F238E27FC236}">
                <a16:creationId xmlns:a16="http://schemas.microsoft.com/office/drawing/2014/main" id="{F6D676A2-7E6A-4C4F-BECB-D7340CB8C6FD}"/>
              </a:ext>
            </a:extLst>
          </p:cNvPr>
          <p:cNvSpPr>
            <a:spLocks noChangeArrowheads="1"/>
          </p:cNvSpPr>
          <p:nvPr/>
        </p:nvSpPr>
        <p:spPr bwMode="auto">
          <a:xfrm>
            <a:off x="914400" y="990600"/>
            <a:ext cx="6908800" cy="1905000"/>
          </a:xfrm>
          <a:prstGeom prst="roundRect">
            <a:avLst>
              <a:gd name="adj" fmla="val 50000"/>
            </a:avLst>
          </a:prstGeom>
          <a:solidFill>
            <a:schemeClr val="bg1"/>
          </a:solidFill>
          <a:ln w="9525">
            <a:noFill/>
            <a:round/>
            <a:headEnd/>
            <a:tailEnd/>
          </a:ln>
          <a:effectLst/>
        </p:spPr>
        <p:txBody>
          <a:bodyPr wrap="none" anchor="ctr"/>
          <a:lstStyle/>
          <a:p>
            <a:pPr>
              <a:defRPr/>
            </a:pPr>
            <a:endParaRPr lang="zh-CN" altLang="zh-CN" sz="1800">
              <a:latin typeface="Times New Roman" pitchFamily="18" charset="0"/>
            </a:endParaRPr>
          </a:p>
        </p:txBody>
      </p:sp>
      <p:grpSp>
        <p:nvGrpSpPr>
          <p:cNvPr id="6" name="Group 5">
            <a:extLst>
              <a:ext uri="{FF2B5EF4-FFF2-40B4-BE49-F238E27FC236}">
                <a16:creationId xmlns:a16="http://schemas.microsoft.com/office/drawing/2014/main" id="{C11EC7C6-98A8-4E78-B3BB-81AFFF85AD2B}"/>
              </a:ext>
            </a:extLst>
          </p:cNvPr>
          <p:cNvGrpSpPr>
            <a:grpSpLocks/>
          </p:cNvGrpSpPr>
          <p:nvPr/>
        </p:nvGrpSpPr>
        <p:grpSpPr bwMode="auto">
          <a:xfrm>
            <a:off x="4842933" y="4889500"/>
            <a:ext cx="6502400" cy="319088"/>
            <a:chOff x="2288" y="3080"/>
            <a:chExt cx="3072" cy="201"/>
          </a:xfrm>
        </p:grpSpPr>
        <p:sp>
          <p:nvSpPr>
            <p:cNvPr id="7" name="AutoShape 6">
              <a:extLst>
                <a:ext uri="{FF2B5EF4-FFF2-40B4-BE49-F238E27FC236}">
                  <a16:creationId xmlns:a16="http://schemas.microsoft.com/office/drawing/2014/main" id="{648786D6-DFC2-4E9A-A7E5-D6FE3818B44E}"/>
                </a:ext>
              </a:extLst>
            </p:cNvPr>
            <p:cNvSpPr>
              <a:spLocks noChangeArrowheads="1"/>
            </p:cNvSpPr>
            <p:nvPr/>
          </p:nvSpPr>
          <p:spPr bwMode="auto">
            <a:xfrm flipH="1">
              <a:off x="2288" y="3080"/>
              <a:ext cx="2914" cy="200"/>
            </a:xfrm>
            <a:prstGeom prst="roundRect">
              <a:avLst>
                <a:gd name="adj" fmla="val 0"/>
              </a:avLst>
            </a:prstGeom>
            <a:solidFill>
              <a:schemeClr val="bg2"/>
            </a:solidFill>
            <a:ln w="9525">
              <a:noFill/>
              <a:round/>
              <a:headEnd/>
              <a:tailEnd/>
            </a:ln>
            <a:effectLst/>
          </p:spPr>
          <p:txBody>
            <a:bodyPr wrap="none" anchor="ctr"/>
            <a:lstStyle/>
            <a:p>
              <a:pPr>
                <a:defRPr/>
              </a:pPr>
              <a:endParaRPr lang="zh-CN" altLang="en-US" sz="1800">
                <a:latin typeface="Arial" charset="0"/>
              </a:endParaRPr>
            </a:p>
          </p:txBody>
        </p:sp>
        <p:sp>
          <p:nvSpPr>
            <p:cNvPr id="8" name="AutoShape 7">
              <a:extLst>
                <a:ext uri="{FF2B5EF4-FFF2-40B4-BE49-F238E27FC236}">
                  <a16:creationId xmlns:a16="http://schemas.microsoft.com/office/drawing/2014/main" id="{B6A3CCDE-4B44-4ADE-97B1-D369881AE299}"/>
                </a:ext>
              </a:extLst>
            </p:cNvPr>
            <p:cNvSpPr>
              <a:spLocks noChangeArrowheads="1"/>
            </p:cNvSpPr>
            <p:nvPr/>
          </p:nvSpPr>
          <p:spPr bwMode="auto">
            <a:xfrm>
              <a:off x="5196" y="3080"/>
              <a:ext cx="164" cy="201"/>
            </a:xfrm>
            <a:prstGeom prst="flowChartDelay">
              <a:avLst/>
            </a:prstGeom>
            <a:solidFill>
              <a:schemeClr val="bg2"/>
            </a:solidFill>
            <a:ln w="9525">
              <a:noFill/>
              <a:miter lim="800000"/>
              <a:headEnd/>
              <a:tailEnd/>
            </a:ln>
            <a:effectLst/>
          </p:spPr>
          <p:txBody>
            <a:bodyPr wrap="none" anchor="ctr"/>
            <a:lstStyle/>
            <a:p>
              <a:pPr>
                <a:defRPr/>
              </a:pPr>
              <a:endParaRPr lang="zh-CN" altLang="en-US" sz="1800">
                <a:latin typeface="Arial" charset="0"/>
              </a:endParaRPr>
            </a:p>
          </p:txBody>
        </p:sp>
      </p:grpSp>
      <p:sp>
        <p:nvSpPr>
          <p:cNvPr id="4100" name="Rectangle 4"/>
          <p:cNvSpPr>
            <a:spLocks noGrp="1" noChangeArrowheads="1"/>
          </p:cNvSpPr>
          <p:nvPr>
            <p:ph type="subTitle" idx="1"/>
          </p:nvPr>
        </p:nvSpPr>
        <p:spPr>
          <a:xfrm>
            <a:off x="6231467" y="2927350"/>
            <a:ext cx="4876800" cy="1822450"/>
          </a:xfrm>
        </p:spPr>
        <p:txBody>
          <a:bodyPr anchor="b"/>
          <a:lstStyle>
            <a:lvl1pPr marL="0" indent="0">
              <a:buFontTx/>
              <a:buNone/>
              <a:defRPr>
                <a:solidFill>
                  <a:schemeClr val="tx2"/>
                </a:solidFill>
              </a:defRPr>
            </a:lvl1pPr>
          </a:lstStyle>
          <a:p>
            <a:r>
              <a:rPr lang="zh-CN" altLang="en-US"/>
              <a:t>单击此处编辑母版副标题样式</a:t>
            </a:r>
          </a:p>
        </p:txBody>
      </p:sp>
      <p:sp>
        <p:nvSpPr>
          <p:cNvPr id="4107" name="Rectangle 11"/>
          <p:cNvSpPr>
            <a:spLocks noGrp="1" noChangeArrowheads="1"/>
          </p:cNvSpPr>
          <p:nvPr>
            <p:ph type="ctrTitle" sz="quarter"/>
          </p:nvPr>
        </p:nvSpPr>
        <p:spPr>
          <a:xfrm>
            <a:off x="1248833" y="1425575"/>
            <a:ext cx="10363200" cy="1143000"/>
          </a:xfrm>
        </p:spPr>
        <p:txBody>
          <a:bodyPr anchor="ctr"/>
          <a:lstStyle>
            <a:lvl1pPr algn="ctr">
              <a:defRPr>
                <a:solidFill>
                  <a:schemeClr val="tx1"/>
                </a:solidFill>
              </a:defRPr>
            </a:lvl1pPr>
          </a:lstStyle>
          <a:p>
            <a:r>
              <a:rPr lang="zh-CN" altLang="en-US"/>
              <a:t>单击此处编辑母版标题样式</a:t>
            </a:r>
          </a:p>
        </p:txBody>
      </p:sp>
      <p:sp>
        <p:nvSpPr>
          <p:cNvPr id="9" name="Rectangle 8">
            <a:extLst>
              <a:ext uri="{FF2B5EF4-FFF2-40B4-BE49-F238E27FC236}">
                <a16:creationId xmlns:a16="http://schemas.microsoft.com/office/drawing/2014/main" id="{6BEE4FFD-49D7-45BA-BF84-344892C255D5}"/>
              </a:ext>
            </a:extLst>
          </p:cNvPr>
          <p:cNvSpPr>
            <a:spLocks noGrp="1" noChangeArrowheads="1"/>
          </p:cNvSpPr>
          <p:nvPr>
            <p:ph type="dt" sz="quarter" idx="10"/>
          </p:nvPr>
        </p:nvSpPr>
        <p:spPr>
          <a:xfrm>
            <a:off x="3556000" y="6553200"/>
            <a:ext cx="2540000" cy="304800"/>
          </a:xfrm>
        </p:spPr>
        <p:txBody>
          <a:bodyPr/>
          <a:lstStyle>
            <a:lvl1pPr>
              <a:defRPr>
                <a:solidFill>
                  <a:schemeClr val="bg1"/>
                </a:solidFill>
              </a:defRPr>
            </a:lvl1pPr>
          </a:lstStyle>
          <a:p>
            <a:pPr>
              <a:defRPr/>
            </a:pPr>
            <a:endParaRPr lang="en-US" altLang="zh-CN"/>
          </a:p>
        </p:txBody>
      </p:sp>
      <p:sp>
        <p:nvSpPr>
          <p:cNvPr id="10" name="Rectangle 9">
            <a:extLst>
              <a:ext uri="{FF2B5EF4-FFF2-40B4-BE49-F238E27FC236}">
                <a16:creationId xmlns:a16="http://schemas.microsoft.com/office/drawing/2014/main" id="{167C96CE-394D-454F-9EFE-FC99E7A6CCFA}"/>
              </a:ext>
            </a:extLst>
          </p:cNvPr>
          <p:cNvSpPr>
            <a:spLocks noGrp="1" noChangeArrowheads="1"/>
          </p:cNvSpPr>
          <p:nvPr>
            <p:ph type="ftr" sz="quarter" idx="11"/>
          </p:nvPr>
        </p:nvSpPr>
        <p:spPr>
          <a:xfrm>
            <a:off x="6927852" y="6553200"/>
            <a:ext cx="4373033" cy="304800"/>
          </a:xfrm>
        </p:spPr>
        <p:txBody>
          <a:bodyPr/>
          <a:lstStyle>
            <a:lvl1pPr algn="r">
              <a:defRPr/>
            </a:lvl1pPr>
          </a:lstStyle>
          <a:p>
            <a:pPr>
              <a:defRPr/>
            </a:pPr>
            <a:endParaRPr lang="en-US" altLang="zh-CN"/>
          </a:p>
        </p:txBody>
      </p:sp>
      <p:sp>
        <p:nvSpPr>
          <p:cNvPr id="11" name="Rectangle 10">
            <a:extLst>
              <a:ext uri="{FF2B5EF4-FFF2-40B4-BE49-F238E27FC236}">
                <a16:creationId xmlns:a16="http://schemas.microsoft.com/office/drawing/2014/main" id="{44AE4631-645B-4733-B90F-94DD9AC1A5BE}"/>
              </a:ext>
            </a:extLst>
          </p:cNvPr>
          <p:cNvSpPr>
            <a:spLocks noGrp="1" noChangeArrowheads="1"/>
          </p:cNvSpPr>
          <p:nvPr>
            <p:ph type="sldNum" sz="quarter" idx="12"/>
          </p:nvPr>
        </p:nvSpPr>
        <p:spPr>
          <a:xfrm>
            <a:off x="12701" y="6359525"/>
            <a:ext cx="783167" cy="488950"/>
          </a:xfrm>
        </p:spPr>
        <p:txBody>
          <a:bodyPr anchorCtr="0"/>
          <a:lstStyle>
            <a:lvl1pPr>
              <a:defRPr/>
            </a:lvl1pPr>
          </a:lstStyle>
          <a:p>
            <a:fld id="{38722D4F-C0FB-4A6E-AE23-8006D287958B}" type="slidenum">
              <a:rPr lang="en-US" altLang="zh-CN"/>
              <a:pPr/>
              <a:t>‹#›</a:t>
            </a:fld>
            <a:endParaRPr lang="en-US" altLang="zh-CN"/>
          </a:p>
        </p:txBody>
      </p:sp>
    </p:spTree>
    <p:extLst>
      <p:ext uri="{BB962C8B-B14F-4D97-AF65-F5344CB8AC3E}">
        <p14:creationId xmlns:p14="http://schemas.microsoft.com/office/powerpoint/2010/main" val="399182171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32">
            <a:extLst>
              <a:ext uri="{FF2B5EF4-FFF2-40B4-BE49-F238E27FC236}">
                <a16:creationId xmlns:a16="http://schemas.microsoft.com/office/drawing/2014/main" id="{743D5FC6-D156-4B84-A6B6-67C6B7B4927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33">
            <a:extLst>
              <a:ext uri="{FF2B5EF4-FFF2-40B4-BE49-F238E27FC236}">
                <a16:creationId xmlns:a16="http://schemas.microsoft.com/office/drawing/2014/main" id="{3F751556-65E0-4B64-BE41-D7BCA0D9E84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34">
            <a:extLst>
              <a:ext uri="{FF2B5EF4-FFF2-40B4-BE49-F238E27FC236}">
                <a16:creationId xmlns:a16="http://schemas.microsoft.com/office/drawing/2014/main" id="{136EF2BB-B89A-4A74-A9B5-BC79EADE8BA3}"/>
              </a:ext>
            </a:extLst>
          </p:cNvPr>
          <p:cNvSpPr>
            <a:spLocks noGrp="1" noChangeArrowheads="1"/>
          </p:cNvSpPr>
          <p:nvPr>
            <p:ph type="sldNum" sz="quarter" idx="12"/>
          </p:nvPr>
        </p:nvSpPr>
        <p:spPr>
          <a:ln/>
        </p:spPr>
        <p:txBody>
          <a:bodyPr/>
          <a:lstStyle>
            <a:lvl1pPr>
              <a:defRPr/>
            </a:lvl1pPr>
          </a:lstStyle>
          <a:p>
            <a:fld id="{155CAC95-A8A2-4F6A-9D6F-8935519D9C5C}" type="slidenum">
              <a:rPr lang="en-US" altLang="zh-CN"/>
              <a:pPr/>
              <a:t>‹#›</a:t>
            </a:fld>
            <a:endParaRPr lang="en-US" altLang="zh-CN"/>
          </a:p>
        </p:txBody>
      </p:sp>
    </p:spTree>
    <p:extLst>
      <p:ext uri="{BB962C8B-B14F-4D97-AF65-F5344CB8AC3E}">
        <p14:creationId xmlns:p14="http://schemas.microsoft.com/office/powerpoint/2010/main" val="262587206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032">
            <a:extLst>
              <a:ext uri="{FF2B5EF4-FFF2-40B4-BE49-F238E27FC236}">
                <a16:creationId xmlns:a16="http://schemas.microsoft.com/office/drawing/2014/main" id="{249B415E-2F8C-4EAF-BD08-5405A1A53D9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33">
            <a:extLst>
              <a:ext uri="{FF2B5EF4-FFF2-40B4-BE49-F238E27FC236}">
                <a16:creationId xmlns:a16="http://schemas.microsoft.com/office/drawing/2014/main" id="{A53A9EF7-5E2C-49BC-8D25-D2B00BAB37F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34">
            <a:extLst>
              <a:ext uri="{FF2B5EF4-FFF2-40B4-BE49-F238E27FC236}">
                <a16:creationId xmlns:a16="http://schemas.microsoft.com/office/drawing/2014/main" id="{E0DE6C06-73FE-48CF-A1C6-DE59BCFEC4B7}"/>
              </a:ext>
            </a:extLst>
          </p:cNvPr>
          <p:cNvSpPr>
            <a:spLocks noGrp="1" noChangeArrowheads="1"/>
          </p:cNvSpPr>
          <p:nvPr>
            <p:ph type="sldNum" sz="quarter" idx="12"/>
          </p:nvPr>
        </p:nvSpPr>
        <p:spPr>
          <a:ln/>
        </p:spPr>
        <p:txBody>
          <a:bodyPr/>
          <a:lstStyle>
            <a:lvl1pPr>
              <a:defRPr/>
            </a:lvl1pPr>
          </a:lstStyle>
          <a:p>
            <a:fld id="{1FC60DCF-CC6E-4644-8A51-8AFF05847EB2}" type="slidenum">
              <a:rPr lang="en-US" altLang="zh-CN"/>
              <a:pPr/>
              <a:t>‹#›</a:t>
            </a:fld>
            <a:endParaRPr lang="en-US" altLang="zh-CN"/>
          </a:p>
        </p:txBody>
      </p:sp>
    </p:spTree>
    <p:extLst>
      <p:ext uri="{BB962C8B-B14F-4D97-AF65-F5344CB8AC3E}">
        <p14:creationId xmlns:p14="http://schemas.microsoft.com/office/powerpoint/2010/main" val="326282239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219200" y="1981200"/>
            <a:ext cx="523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654800" y="1981200"/>
            <a:ext cx="523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032">
            <a:extLst>
              <a:ext uri="{FF2B5EF4-FFF2-40B4-BE49-F238E27FC236}">
                <a16:creationId xmlns:a16="http://schemas.microsoft.com/office/drawing/2014/main" id="{A8B23C40-4175-4147-B082-7455B3628A1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33">
            <a:extLst>
              <a:ext uri="{FF2B5EF4-FFF2-40B4-BE49-F238E27FC236}">
                <a16:creationId xmlns:a16="http://schemas.microsoft.com/office/drawing/2014/main" id="{8211896C-6F19-4E5F-BF25-A9F1A9C0C32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34">
            <a:extLst>
              <a:ext uri="{FF2B5EF4-FFF2-40B4-BE49-F238E27FC236}">
                <a16:creationId xmlns:a16="http://schemas.microsoft.com/office/drawing/2014/main" id="{0EF2FE68-C93E-479C-BA48-A6BB9896F7E1}"/>
              </a:ext>
            </a:extLst>
          </p:cNvPr>
          <p:cNvSpPr>
            <a:spLocks noGrp="1" noChangeArrowheads="1"/>
          </p:cNvSpPr>
          <p:nvPr>
            <p:ph type="sldNum" sz="quarter" idx="12"/>
          </p:nvPr>
        </p:nvSpPr>
        <p:spPr>
          <a:ln/>
        </p:spPr>
        <p:txBody>
          <a:bodyPr/>
          <a:lstStyle>
            <a:lvl1pPr>
              <a:defRPr/>
            </a:lvl1pPr>
          </a:lstStyle>
          <a:p>
            <a:fld id="{525B7BA8-2C45-4EDD-974C-8C32978A651D}" type="slidenum">
              <a:rPr lang="en-US" altLang="zh-CN"/>
              <a:pPr/>
              <a:t>‹#›</a:t>
            </a:fld>
            <a:endParaRPr lang="en-US" altLang="zh-CN"/>
          </a:p>
        </p:txBody>
      </p:sp>
    </p:spTree>
    <p:extLst>
      <p:ext uri="{BB962C8B-B14F-4D97-AF65-F5344CB8AC3E}">
        <p14:creationId xmlns:p14="http://schemas.microsoft.com/office/powerpoint/2010/main" val="202940605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032">
            <a:extLst>
              <a:ext uri="{FF2B5EF4-FFF2-40B4-BE49-F238E27FC236}">
                <a16:creationId xmlns:a16="http://schemas.microsoft.com/office/drawing/2014/main" id="{B9CD786F-4321-4965-9F88-2EF9166F23B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033">
            <a:extLst>
              <a:ext uri="{FF2B5EF4-FFF2-40B4-BE49-F238E27FC236}">
                <a16:creationId xmlns:a16="http://schemas.microsoft.com/office/drawing/2014/main" id="{AF9580BF-D976-4293-A63D-5BEAB55BA4E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034">
            <a:extLst>
              <a:ext uri="{FF2B5EF4-FFF2-40B4-BE49-F238E27FC236}">
                <a16:creationId xmlns:a16="http://schemas.microsoft.com/office/drawing/2014/main" id="{95FA26DE-ED1D-421B-9DB9-670B0776DE18}"/>
              </a:ext>
            </a:extLst>
          </p:cNvPr>
          <p:cNvSpPr>
            <a:spLocks noGrp="1" noChangeArrowheads="1"/>
          </p:cNvSpPr>
          <p:nvPr>
            <p:ph type="sldNum" sz="quarter" idx="12"/>
          </p:nvPr>
        </p:nvSpPr>
        <p:spPr>
          <a:ln/>
        </p:spPr>
        <p:txBody>
          <a:bodyPr/>
          <a:lstStyle>
            <a:lvl1pPr>
              <a:defRPr/>
            </a:lvl1pPr>
          </a:lstStyle>
          <a:p>
            <a:fld id="{5472BB26-91F9-4B1E-AB1F-1A59B9EA906A}" type="slidenum">
              <a:rPr lang="en-US" altLang="zh-CN"/>
              <a:pPr/>
              <a:t>‹#›</a:t>
            </a:fld>
            <a:endParaRPr lang="en-US" altLang="zh-CN"/>
          </a:p>
        </p:txBody>
      </p:sp>
    </p:spTree>
    <p:extLst>
      <p:ext uri="{BB962C8B-B14F-4D97-AF65-F5344CB8AC3E}">
        <p14:creationId xmlns:p14="http://schemas.microsoft.com/office/powerpoint/2010/main" val="270985282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032">
            <a:extLst>
              <a:ext uri="{FF2B5EF4-FFF2-40B4-BE49-F238E27FC236}">
                <a16:creationId xmlns:a16="http://schemas.microsoft.com/office/drawing/2014/main" id="{D0E8DCC7-A120-493C-82DA-B437502F948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033">
            <a:extLst>
              <a:ext uri="{FF2B5EF4-FFF2-40B4-BE49-F238E27FC236}">
                <a16:creationId xmlns:a16="http://schemas.microsoft.com/office/drawing/2014/main" id="{A89CF28C-1606-4ADB-8BD7-791E2A4FEDB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034">
            <a:extLst>
              <a:ext uri="{FF2B5EF4-FFF2-40B4-BE49-F238E27FC236}">
                <a16:creationId xmlns:a16="http://schemas.microsoft.com/office/drawing/2014/main" id="{947591EB-F482-4953-A79F-5114243941BF}"/>
              </a:ext>
            </a:extLst>
          </p:cNvPr>
          <p:cNvSpPr>
            <a:spLocks noGrp="1" noChangeArrowheads="1"/>
          </p:cNvSpPr>
          <p:nvPr>
            <p:ph type="sldNum" sz="quarter" idx="12"/>
          </p:nvPr>
        </p:nvSpPr>
        <p:spPr>
          <a:ln/>
        </p:spPr>
        <p:txBody>
          <a:bodyPr/>
          <a:lstStyle>
            <a:lvl1pPr>
              <a:defRPr/>
            </a:lvl1pPr>
          </a:lstStyle>
          <a:p>
            <a:fld id="{59C5C750-A3AF-41BE-A3E3-14E9CA86E6E7}" type="slidenum">
              <a:rPr lang="en-US" altLang="zh-CN"/>
              <a:pPr/>
              <a:t>‹#›</a:t>
            </a:fld>
            <a:endParaRPr lang="en-US" altLang="zh-CN"/>
          </a:p>
        </p:txBody>
      </p:sp>
    </p:spTree>
    <p:extLst>
      <p:ext uri="{BB962C8B-B14F-4D97-AF65-F5344CB8AC3E}">
        <p14:creationId xmlns:p14="http://schemas.microsoft.com/office/powerpoint/2010/main" val="326054237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32">
            <a:extLst>
              <a:ext uri="{FF2B5EF4-FFF2-40B4-BE49-F238E27FC236}">
                <a16:creationId xmlns:a16="http://schemas.microsoft.com/office/drawing/2014/main" id="{25EC1052-E87A-48AA-9A31-FA442C31651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033">
            <a:extLst>
              <a:ext uri="{FF2B5EF4-FFF2-40B4-BE49-F238E27FC236}">
                <a16:creationId xmlns:a16="http://schemas.microsoft.com/office/drawing/2014/main" id="{42ADCA1C-54ED-4BEB-8DC4-1A6B9E27AA1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034">
            <a:extLst>
              <a:ext uri="{FF2B5EF4-FFF2-40B4-BE49-F238E27FC236}">
                <a16:creationId xmlns:a16="http://schemas.microsoft.com/office/drawing/2014/main" id="{1C31DE9D-8ECF-475D-8D4D-8D5E88C883FB}"/>
              </a:ext>
            </a:extLst>
          </p:cNvPr>
          <p:cNvSpPr>
            <a:spLocks noGrp="1" noChangeArrowheads="1"/>
          </p:cNvSpPr>
          <p:nvPr>
            <p:ph type="sldNum" sz="quarter" idx="12"/>
          </p:nvPr>
        </p:nvSpPr>
        <p:spPr>
          <a:ln/>
        </p:spPr>
        <p:txBody>
          <a:bodyPr/>
          <a:lstStyle>
            <a:lvl1pPr>
              <a:defRPr/>
            </a:lvl1pPr>
          </a:lstStyle>
          <a:p>
            <a:fld id="{DC0FE316-1A58-4175-AEE6-FBFF15F1C8D5}" type="slidenum">
              <a:rPr lang="en-US" altLang="zh-CN"/>
              <a:pPr/>
              <a:t>‹#›</a:t>
            </a:fld>
            <a:endParaRPr lang="en-US" altLang="zh-CN"/>
          </a:p>
        </p:txBody>
      </p:sp>
    </p:spTree>
    <p:extLst>
      <p:ext uri="{BB962C8B-B14F-4D97-AF65-F5344CB8AC3E}">
        <p14:creationId xmlns:p14="http://schemas.microsoft.com/office/powerpoint/2010/main" val="257741728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032">
            <a:extLst>
              <a:ext uri="{FF2B5EF4-FFF2-40B4-BE49-F238E27FC236}">
                <a16:creationId xmlns:a16="http://schemas.microsoft.com/office/drawing/2014/main" id="{FCBDFF93-B67A-478B-9B5C-C83E959D74A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33">
            <a:extLst>
              <a:ext uri="{FF2B5EF4-FFF2-40B4-BE49-F238E27FC236}">
                <a16:creationId xmlns:a16="http://schemas.microsoft.com/office/drawing/2014/main" id="{EE7DD435-9862-4999-A250-A73B618E600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34">
            <a:extLst>
              <a:ext uri="{FF2B5EF4-FFF2-40B4-BE49-F238E27FC236}">
                <a16:creationId xmlns:a16="http://schemas.microsoft.com/office/drawing/2014/main" id="{A383C994-EF45-40ED-AC04-2F7C1A66B845}"/>
              </a:ext>
            </a:extLst>
          </p:cNvPr>
          <p:cNvSpPr>
            <a:spLocks noGrp="1" noChangeArrowheads="1"/>
          </p:cNvSpPr>
          <p:nvPr>
            <p:ph type="sldNum" sz="quarter" idx="12"/>
          </p:nvPr>
        </p:nvSpPr>
        <p:spPr>
          <a:ln/>
        </p:spPr>
        <p:txBody>
          <a:bodyPr/>
          <a:lstStyle>
            <a:lvl1pPr>
              <a:defRPr/>
            </a:lvl1pPr>
          </a:lstStyle>
          <a:p>
            <a:fld id="{3704A85B-7DF0-49D1-8B5A-AB62F6566D23}" type="slidenum">
              <a:rPr lang="en-US" altLang="zh-CN"/>
              <a:pPr/>
              <a:t>‹#›</a:t>
            </a:fld>
            <a:endParaRPr lang="en-US" altLang="zh-CN"/>
          </a:p>
        </p:txBody>
      </p:sp>
    </p:spTree>
    <p:extLst>
      <p:ext uri="{BB962C8B-B14F-4D97-AF65-F5344CB8AC3E}">
        <p14:creationId xmlns:p14="http://schemas.microsoft.com/office/powerpoint/2010/main" val="71572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AE591-8AA7-4CFD-8021-FBD37CFCD30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FC8BBA-98D0-4910-9126-BF6AC02C2B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E570B9C-BCC8-4A67-9AA5-77625A8D1D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CA82C9-2221-4178-B5A7-F2D74BB0957F}"/>
              </a:ext>
            </a:extLst>
          </p:cNvPr>
          <p:cNvSpPr>
            <a:spLocks noGrp="1"/>
          </p:cNvSpPr>
          <p:nvPr>
            <p:ph type="dt" sz="half" idx="10"/>
          </p:nvPr>
        </p:nvSpPr>
        <p:spPr/>
        <p:txBody>
          <a:bodyPr/>
          <a:lstStyle/>
          <a:p>
            <a:fld id="{E6678ECD-B2CB-4750-B462-7625C64F3389}" type="datetimeFigureOut">
              <a:rPr lang="zh-CN" altLang="en-US" smtClean="0"/>
              <a:t>2020/6/29</a:t>
            </a:fld>
            <a:endParaRPr lang="zh-CN" altLang="en-US"/>
          </a:p>
        </p:txBody>
      </p:sp>
      <p:sp>
        <p:nvSpPr>
          <p:cNvPr id="6" name="页脚占位符 5">
            <a:extLst>
              <a:ext uri="{FF2B5EF4-FFF2-40B4-BE49-F238E27FC236}">
                <a16:creationId xmlns:a16="http://schemas.microsoft.com/office/drawing/2014/main" id="{4EE128A3-D3AB-4491-9949-C8A7AD44120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B26B25B-4B79-42C7-8ABD-B4B04533C120}"/>
              </a:ext>
            </a:extLst>
          </p:cNvPr>
          <p:cNvSpPr>
            <a:spLocks noGrp="1"/>
          </p:cNvSpPr>
          <p:nvPr>
            <p:ph type="sldNum" sz="quarter" idx="12"/>
          </p:nvPr>
        </p:nvSpPr>
        <p:spPr/>
        <p:txBody>
          <a:bodyPr/>
          <a:lstStyle/>
          <a:p>
            <a:fld id="{EDD91EAA-5A2D-4C47-9BB6-4F404FC678C1}" type="slidenum">
              <a:rPr lang="zh-CN" altLang="en-US" smtClean="0"/>
              <a:t>‹#›</a:t>
            </a:fld>
            <a:endParaRPr lang="zh-CN" altLang="en-US"/>
          </a:p>
        </p:txBody>
      </p:sp>
    </p:spTree>
    <p:extLst>
      <p:ext uri="{BB962C8B-B14F-4D97-AF65-F5344CB8AC3E}">
        <p14:creationId xmlns:p14="http://schemas.microsoft.com/office/powerpoint/2010/main" val="84242035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032">
            <a:extLst>
              <a:ext uri="{FF2B5EF4-FFF2-40B4-BE49-F238E27FC236}">
                <a16:creationId xmlns:a16="http://schemas.microsoft.com/office/drawing/2014/main" id="{A07DD03A-5D13-4C19-9B4A-8EF2429341F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33">
            <a:extLst>
              <a:ext uri="{FF2B5EF4-FFF2-40B4-BE49-F238E27FC236}">
                <a16:creationId xmlns:a16="http://schemas.microsoft.com/office/drawing/2014/main" id="{25FE87BE-049E-4491-98DE-DA0067D3A27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34">
            <a:extLst>
              <a:ext uri="{FF2B5EF4-FFF2-40B4-BE49-F238E27FC236}">
                <a16:creationId xmlns:a16="http://schemas.microsoft.com/office/drawing/2014/main" id="{00ABD9AC-689B-4A23-91CE-AD59FBE859A1}"/>
              </a:ext>
            </a:extLst>
          </p:cNvPr>
          <p:cNvSpPr>
            <a:spLocks noGrp="1" noChangeArrowheads="1"/>
          </p:cNvSpPr>
          <p:nvPr>
            <p:ph type="sldNum" sz="quarter" idx="12"/>
          </p:nvPr>
        </p:nvSpPr>
        <p:spPr>
          <a:ln/>
        </p:spPr>
        <p:txBody>
          <a:bodyPr/>
          <a:lstStyle>
            <a:lvl1pPr>
              <a:defRPr/>
            </a:lvl1pPr>
          </a:lstStyle>
          <a:p>
            <a:fld id="{A9E2BCAB-881E-4611-8E3D-E3646F6348B3}" type="slidenum">
              <a:rPr lang="en-US" altLang="zh-CN"/>
              <a:pPr/>
              <a:t>‹#›</a:t>
            </a:fld>
            <a:endParaRPr lang="en-US" altLang="zh-CN"/>
          </a:p>
        </p:txBody>
      </p:sp>
    </p:spTree>
    <p:extLst>
      <p:ext uri="{BB962C8B-B14F-4D97-AF65-F5344CB8AC3E}">
        <p14:creationId xmlns:p14="http://schemas.microsoft.com/office/powerpoint/2010/main" val="286336849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32">
            <a:extLst>
              <a:ext uri="{FF2B5EF4-FFF2-40B4-BE49-F238E27FC236}">
                <a16:creationId xmlns:a16="http://schemas.microsoft.com/office/drawing/2014/main" id="{EC2BE2EA-8389-46BA-A7FA-5C25E5BF036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33">
            <a:extLst>
              <a:ext uri="{FF2B5EF4-FFF2-40B4-BE49-F238E27FC236}">
                <a16:creationId xmlns:a16="http://schemas.microsoft.com/office/drawing/2014/main" id="{73D5270E-07A2-4020-B4C5-0B33FA00912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34">
            <a:extLst>
              <a:ext uri="{FF2B5EF4-FFF2-40B4-BE49-F238E27FC236}">
                <a16:creationId xmlns:a16="http://schemas.microsoft.com/office/drawing/2014/main" id="{05AF6116-79DE-4471-87F8-A5F5BA68B1C3}"/>
              </a:ext>
            </a:extLst>
          </p:cNvPr>
          <p:cNvSpPr>
            <a:spLocks noGrp="1" noChangeArrowheads="1"/>
          </p:cNvSpPr>
          <p:nvPr>
            <p:ph type="sldNum" sz="quarter" idx="12"/>
          </p:nvPr>
        </p:nvSpPr>
        <p:spPr>
          <a:ln/>
        </p:spPr>
        <p:txBody>
          <a:bodyPr/>
          <a:lstStyle>
            <a:lvl1pPr>
              <a:defRPr/>
            </a:lvl1pPr>
          </a:lstStyle>
          <a:p>
            <a:fld id="{907834A6-60A3-4444-B648-110DDA7DB78B}" type="slidenum">
              <a:rPr lang="en-US" altLang="zh-CN"/>
              <a:pPr/>
              <a:t>‹#›</a:t>
            </a:fld>
            <a:endParaRPr lang="en-US" altLang="zh-CN"/>
          </a:p>
        </p:txBody>
      </p:sp>
    </p:spTree>
    <p:extLst>
      <p:ext uri="{BB962C8B-B14F-4D97-AF65-F5344CB8AC3E}">
        <p14:creationId xmlns:p14="http://schemas.microsoft.com/office/powerpoint/2010/main" val="367524058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220200" y="381000"/>
            <a:ext cx="2667000"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219200" y="381000"/>
            <a:ext cx="7797800"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32">
            <a:extLst>
              <a:ext uri="{FF2B5EF4-FFF2-40B4-BE49-F238E27FC236}">
                <a16:creationId xmlns:a16="http://schemas.microsoft.com/office/drawing/2014/main" id="{7C311F5F-1103-4802-BB41-96A751496C1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33">
            <a:extLst>
              <a:ext uri="{FF2B5EF4-FFF2-40B4-BE49-F238E27FC236}">
                <a16:creationId xmlns:a16="http://schemas.microsoft.com/office/drawing/2014/main" id="{7ECF6D5B-7964-47DD-BCEE-023A6F0AA4C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34">
            <a:extLst>
              <a:ext uri="{FF2B5EF4-FFF2-40B4-BE49-F238E27FC236}">
                <a16:creationId xmlns:a16="http://schemas.microsoft.com/office/drawing/2014/main" id="{9BC61C42-8DDA-4F3A-BC07-47CE731E3C0F}"/>
              </a:ext>
            </a:extLst>
          </p:cNvPr>
          <p:cNvSpPr>
            <a:spLocks noGrp="1" noChangeArrowheads="1"/>
          </p:cNvSpPr>
          <p:nvPr>
            <p:ph type="sldNum" sz="quarter" idx="12"/>
          </p:nvPr>
        </p:nvSpPr>
        <p:spPr>
          <a:ln/>
        </p:spPr>
        <p:txBody>
          <a:bodyPr/>
          <a:lstStyle>
            <a:lvl1pPr>
              <a:defRPr/>
            </a:lvl1pPr>
          </a:lstStyle>
          <a:p>
            <a:fld id="{E1E26BE4-4F5D-404E-9F12-4F0449DC67DC}" type="slidenum">
              <a:rPr lang="en-US" altLang="zh-CN"/>
              <a:pPr/>
              <a:t>‹#›</a:t>
            </a:fld>
            <a:endParaRPr lang="en-US" altLang="zh-CN"/>
          </a:p>
        </p:txBody>
      </p:sp>
    </p:spTree>
    <p:extLst>
      <p:ext uri="{BB962C8B-B14F-4D97-AF65-F5344CB8AC3E}">
        <p14:creationId xmlns:p14="http://schemas.microsoft.com/office/powerpoint/2010/main" val="424116528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219200" y="381000"/>
            <a:ext cx="10668000" cy="838200"/>
          </a:xfrm>
        </p:spPr>
        <p:txBody>
          <a:bodyPr/>
          <a:lstStyle/>
          <a:p>
            <a:r>
              <a:rPr lang="zh-CN" altLang="en-US"/>
              <a:t>单击此处编辑母版标题样式</a:t>
            </a:r>
          </a:p>
        </p:txBody>
      </p:sp>
      <p:sp>
        <p:nvSpPr>
          <p:cNvPr id="3" name="表格占位符 2"/>
          <p:cNvSpPr>
            <a:spLocks noGrp="1"/>
          </p:cNvSpPr>
          <p:nvPr>
            <p:ph type="tbl" idx="1"/>
          </p:nvPr>
        </p:nvSpPr>
        <p:spPr>
          <a:xfrm>
            <a:off x="1219200" y="1981200"/>
            <a:ext cx="10668000" cy="4114800"/>
          </a:xfrm>
        </p:spPr>
        <p:txBody>
          <a:bodyPr/>
          <a:lstStyle/>
          <a:p>
            <a:pPr lvl="0"/>
            <a:endParaRPr lang="zh-CN" altLang="en-US" noProof="0"/>
          </a:p>
        </p:txBody>
      </p:sp>
      <p:sp>
        <p:nvSpPr>
          <p:cNvPr id="4" name="Rectangle 1032">
            <a:extLst>
              <a:ext uri="{FF2B5EF4-FFF2-40B4-BE49-F238E27FC236}">
                <a16:creationId xmlns:a16="http://schemas.microsoft.com/office/drawing/2014/main" id="{8D157720-DA63-4CA2-AD0B-F3ACE70E1A8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33">
            <a:extLst>
              <a:ext uri="{FF2B5EF4-FFF2-40B4-BE49-F238E27FC236}">
                <a16:creationId xmlns:a16="http://schemas.microsoft.com/office/drawing/2014/main" id="{0D9CDFAF-6D66-491A-95DB-9C77A30C083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34">
            <a:extLst>
              <a:ext uri="{FF2B5EF4-FFF2-40B4-BE49-F238E27FC236}">
                <a16:creationId xmlns:a16="http://schemas.microsoft.com/office/drawing/2014/main" id="{A1391EB3-BD4A-4C8F-9CDA-A16CE5BCCA6D}"/>
              </a:ext>
            </a:extLst>
          </p:cNvPr>
          <p:cNvSpPr>
            <a:spLocks noGrp="1" noChangeArrowheads="1"/>
          </p:cNvSpPr>
          <p:nvPr>
            <p:ph type="sldNum" sz="quarter" idx="12"/>
          </p:nvPr>
        </p:nvSpPr>
        <p:spPr>
          <a:ln/>
        </p:spPr>
        <p:txBody>
          <a:bodyPr/>
          <a:lstStyle>
            <a:lvl1pPr>
              <a:defRPr/>
            </a:lvl1pPr>
          </a:lstStyle>
          <a:p>
            <a:fld id="{0CFC638F-86F9-4773-888A-F8DE1A25B179}" type="slidenum">
              <a:rPr lang="en-US" altLang="zh-CN"/>
              <a:pPr/>
              <a:t>‹#›</a:t>
            </a:fld>
            <a:endParaRPr lang="en-US" altLang="zh-CN"/>
          </a:p>
        </p:txBody>
      </p:sp>
    </p:spTree>
    <p:extLst>
      <p:ext uri="{BB962C8B-B14F-4D97-AF65-F5344CB8AC3E}">
        <p14:creationId xmlns:p14="http://schemas.microsoft.com/office/powerpoint/2010/main" val="26569965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theme" Target="../theme/theme5.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theme" Target="../theme/theme7.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theme" Target="../theme/theme8.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174D3ED-4ACE-4BD1-BAA3-096C54019E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19F89B0-8833-452F-BEE7-203826BC82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7EA24B-C237-4AF0-96DE-3F49C99B12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678ECD-B2CB-4750-B462-7625C64F3389}" type="datetimeFigureOut">
              <a:rPr lang="zh-CN" altLang="en-US" smtClean="0"/>
              <a:t>2020/6/29</a:t>
            </a:fld>
            <a:endParaRPr lang="zh-CN" altLang="en-US"/>
          </a:p>
        </p:txBody>
      </p:sp>
      <p:sp>
        <p:nvSpPr>
          <p:cNvPr id="5" name="页脚占位符 4">
            <a:extLst>
              <a:ext uri="{FF2B5EF4-FFF2-40B4-BE49-F238E27FC236}">
                <a16:creationId xmlns:a16="http://schemas.microsoft.com/office/drawing/2014/main" id="{DBEAEADE-FEE4-4C2D-B8F8-F3DF626F69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5C31CF0-585B-4434-911C-9CAFC3106A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D91EAA-5A2D-4C47-9BB6-4F404FC678C1}" type="slidenum">
              <a:rPr lang="zh-CN" altLang="en-US" smtClean="0"/>
              <a:t>‹#›</a:t>
            </a:fld>
            <a:endParaRPr lang="zh-CN" altLang="en-US"/>
          </a:p>
        </p:txBody>
      </p:sp>
    </p:spTree>
    <p:extLst>
      <p:ext uri="{BB962C8B-B14F-4D97-AF65-F5344CB8AC3E}">
        <p14:creationId xmlns:p14="http://schemas.microsoft.com/office/powerpoint/2010/main" val="9677921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1026">
            <a:extLst>
              <a:ext uri="{FF2B5EF4-FFF2-40B4-BE49-F238E27FC236}">
                <a16:creationId xmlns:a16="http://schemas.microsoft.com/office/drawing/2014/main" id="{4ABEB38D-7CC7-4004-A11D-35353DC516FD}"/>
              </a:ext>
            </a:extLst>
          </p:cNvPr>
          <p:cNvGrpSpPr>
            <a:grpSpLocks/>
          </p:cNvGrpSpPr>
          <p:nvPr/>
        </p:nvGrpSpPr>
        <p:grpSpPr bwMode="auto">
          <a:xfrm>
            <a:off x="1" y="0"/>
            <a:ext cx="4169833" cy="6859588"/>
            <a:chOff x="0" y="0"/>
            <a:chExt cx="2016" cy="4320"/>
          </a:xfrm>
        </p:grpSpPr>
        <p:sp>
          <p:nvSpPr>
            <p:cNvPr id="1036" name="Rectangle 1027">
              <a:extLst>
                <a:ext uri="{FF2B5EF4-FFF2-40B4-BE49-F238E27FC236}">
                  <a16:creationId xmlns:a16="http://schemas.microsoft.com/office/drawing/2014/main" id="{31C13CC9-D887-447F-8E9A-0DD7CEB1B758}"/>
                </a:ext>
              </a:extLst>
            </p:cNvPr>
            <p:cNvSpPr>
              <a:spLocks noChangeArrowheads="1"/>
            </p:cNvSpPr>
            <p:nvPr/>
          </p:nvSpPr>
          <p:spPr bwMode="auto">
            <a:xfrm>
              <a:off x="0" y="0"/>
              <a:ext cx="480" cy="432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50000"/>
                </a:spcBef>
                <a:defRPr kumimoji="1" sz="2400" b="1">
                  <a:solidFill>
                    <a:schemeClr val="tx1"/>
                  </a:solidFill>
                  <a:latin typeface="Arial" panose="020B0604020202020204" pitchFamily="34" charset="0"/>
                  <a:ea typeface="宋体" panose="02010600030101010101" pitchFamily="2" charset="-122"/>
                </a:defRPr>
              </a:lvl1pPr>
              <a:lvl2pPr marL="742950" indent="-285750">
                <a:spcBef>
                  <a:spcPct val="50000"/>
                </a:spcBef>
                <a:defRPr kumimoji="1" sz="2400" b="1">
                  <a:solidFill>
                    <a:schemeClr val="tx1"/>
                  </a:solidFill>
                  <a:latin typeface="Arial" panose="020B0604020202020204" pitchFamily="34" charset="0"/>
                  <a:ea typeface="宋体" panose="02010600030101010101" pitchFamily="2" charset="-122"/>
                </a:defRPr>
              </a:lvl2pPr>
              <a:lvl3pPr marL="1143000" indent="-228600">
                <a:spcBef>
                  <a:spcPct val="50000"/>
                </a:spcBef>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50000"/>
                </a:spcBef>
                <a:defRPr kumimoji="1" sz="2400" b="1">
                  <a:solidFill>
                    <a:schemeClr val="tx1"/>
                  </a:solidFill>
                  <a:latin typeface="Arial" panose="020B0604020202020204" pitchFamily="34" charset="0"/>
                  <a:ea typeface="宋体" panose="02010600030101010101" pitchFamily="2" charset="-122"/>
                </a:defRPr>
              </a:lvl4pPr>
              <a:lvl5pPr marL="2057400" indent="-228600">
                <a:spcBef>
                  <a:spcPct val="50000"/>
                </a:spcBef>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2400"/>
            </a:p>
          </p:txBody>
        </p:sp>
        <p:sp>
          <p:nvSpPr>
            <p:cNvPr id="1037" name="Rectangle 1028">
              <a:extLst>
                <a:ext uri="{FF2B5EF4-FFF2-40B4-BE49-F238E27FC236}">
                  <a16:creationId xmlns:a16="http://schemas.microsoft.com/office/drawing/2014/main" id="{316BD131-0DFE-4E2F-B263-AC22CB2E157A}"/>
                </a:ext>
              </a:extLst>
            </p:cNvPr>
            <p:cNvSpPr>
              <a:spLocks noChangeArrowheads="1"/>
            </p:cNvSpPr>
            <p:nvPr/>
          </p:nvSpPr>
          <p:spPr bwMode="auto">
            <a:xfrm>
              <a:off x="432" y="0"/>
              <a:ext cx="1584" cy="67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50000"/>
                </a:spcBef>
                <a:defRPr kumimoji="1" sz="2400" b="1">
                  <a:solidFill>
                    <a:schemeClr val="tx1"/>
                  </a:solidFill>
                  <a:latin typeface="Arial" panose="020B0604020202020204" pitchFamily="34" charset="0"/>
                  <a:ea typeface="宋体" panose="02010600030101010101" pitchFamily="2" charset="-122"/>
                </a:defRPr>
              </a:lvl1pPr>
              <a:lvl2pPr marL="742950" indent="-285750">
                <a:spcBef>
                  <a:spcPct val="50000"/>
                </a:spcBef>
                <a:defRPr kumimoji="1" sz="2400" b="1">
                  <a:solidFill>
                    <a:schemeClr val="tx1"/>
                  </a:solidFill>
                  <a:latin typeface="Arial" panose="020B0604020202020204" pitchFamily="34" charset="0"/>
                  <a:ea typeface="宋体" panose="02010600030101010101" pitchFamily="2" charset="-122"/>
                </a:defRPr>
              </a:lvl2pPr>
              <a:lvl3pPr marL="1143000" indent="-228600">
                <a:spcBef>
                  <a:spcPct val="50000"/>
                </a:spcBef>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50000"/>
                </a:spcBef>
                <a:defRPr kumimoji="1" sz="2400" b="1">
                  <a:solidFill>
                    <a:schemeClr val="tx1"/>
                  </a:solidFill>
                  <a:latin typeface="Arial" panose="020B0604020202020204" pitchFamily="34" charset="0"/>
                  <a:ea typeface="宋体" panose="02010600030101010101" pitchFamily="2" charset="-122"/>
                </a:defRPr>
              </a:lvl4pPr>
              <a:lvl5pPr marL="2057400" indent="-228600">
                <a:spcBef>
                  <a:spcPct val="50000"/>
                </a:spcBef>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2400"/>
            </a:p>
          </p:txBody>
        </p:sp>
      </p:grpSp>
      <p:sp>
        <p:nvSpPr>
          <p:cNvPr id="1027" name="AutoShape 1029">
            <a:extLst>
              <a:ext uri="{FF2B5EF4-FFF2-40B4-BE49-F238E27FC236}">
                <a16:creationId xmlns:a16="http://schemas.microsoft.com/office/drawing/2014/main" id="{B49045B8-ECA5-4D18-A99B-B801C7CDEC9C}"/>
              </a:ext>
            </a:extLst>
          </p:cNvPr>
          <p:cNvSpPr>
            <a:spLocks noChangeArrowheads="1"/>
          </p:cNvSpPr>
          <p:nvPr/>
        </p:nvSpPr>
        <p:spPr bwMode="auto">
          <a:xfrm>
            <a:off x="1016000" y="762000"/>
            <a:ext cx="6807200" cy="609600"/>
          </a:xfrm>
          <a:prstGeom prst="roundRect">
            <a:avLst>
              <a:gd name="adj" fmla="val 50000"/>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50000"/>
              </a:spcBef>
              <a:defRPr kumimoji="1" sz="2400" b="1">
                <a:solidFill>
                  <a:schemeClr val="tx1"/>
                </a:solidFill>
                <a:latin typeface="Arial" panose="020B0604020202020204" pitchFamily="34" charset="0"/>
                <a:ea typeface="宋体" panose="02010600030101010101" pitchFamily="2" charset="-122"/>
              </a:defRPr>
            </a:lvl1pPr>
            <a:lvl2pPr marL="742950" indent="-285750">
              <a:spcBef>
                <a:spcPct val="50000"/>
              </a:spcBef>
              <a:defRPr kumimoji="1" sz="2400" b="1">
                <a:solidFill>
                  <a:schemeClr val="tx1"/>
                </a:solidFill>
                <a:latin typeface="Arial" panose="020B0604020202020204" pitchFamily="34" charset="0"/>
                <a:ea typeface="宋体" panose="02010600030101010101" pitchFamily="2" charset="-122"/>
              </a:defRPr>
            </a:lvl2pPr>
            <a:lvl3pPr marL="1143000" indent="-228600">
              <a:spcBef>
                <a:spcPct val="50000"/>
              </a:spcBef>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50000"/>
              </a:spcBef>
              <a:defRPr kumimoji="1" sz="2400" b="1">
                <a:solidFill>
                  <a:schemeClr val="tx1"/>
                </a:solidFill>
                <a:latin typeface="Arial" panose="020B0604020202020204" pitchFamily="34" charset="0"/>
                <a:ea typeface="宋体" panose="02010600030101010101" pitchFamily="2" charset="-122"/>
              </a:defRPr>
            </a:lvl4pPr>
            <a:lvl5pPr marL="2057400" indent="-228600">
              <a:spcBef>
                <a:spcPct val="50000"/>
              </a:spcBef>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defRPr/>
            </a:pPr>
            <a:endParaRPr lang="zh-CN" altLang="zh-CN" sz="2400" b="0">
              <a:latin typeface="Times New Roman" panose="02020603050405020304" pitchFamily="18" charset="0"/>
            </a:endParaRPr>
          </a:p>
        </p:txBody>
      </p:sp>
      <p:sp>
        <p:nvSpPr>
          <p:cNvPr id="1028" name="Rectangle 1030">
            <a:extLst>
              <a:ext uri="{FF2B5EF4-FFF2-40B4-BE49-F238E27FC236}">
                <a16:creationId xmlns:a16="http://schemas.microsoft.com/office/drawing/2014/main" id="{D75FF51B-408A-4ADB-AA27-8A81190AEED9}"/>
              </a:ext>
            </a:extLst>
          </p:cNvPr>
          <p:cNvSpPr>
            <a:spLocks noGrp="1" noChangeArrowheads="1"/>
          </p:cNvSpPr>
          <p:nvPr>
            <p:ph type="title"/>
          </p:nvPr>
        </p:nvSpPr>
        <p:spPr bwMode="auto">
          <a:xfrm>
            <a:off x="1219200" y="381000"/>
            <a:ext cx="10668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29" name="Rectangle 1031">
            <a:extLst>
              <a:ext uri="{FF2B5EF4-FFF2-40B4-BE49-F238E27FC236}">
                <a16:creationId xmlns:a16="http://schemas.microsoft.com/office/drawing/2014/main" id="{BC32D8AA-E90E-4B88-9A58-5981E2C31C7B}"/>
              </a:ext>
            </a:extLst>
          </p:cNvPr>
          <p:cNvSpPr>
            <a:spLocks noGrp="1" noChangeArrowheads="1"/>
          </p:cNvSpPr>
          <p:nvPr>
            <p:ph type="body" idx="1"/>
          </p:nvPr>
        </p:nvSpPr>
        <p:spPr bwMode="auto">
          <a:xfrm>
            <a:off x="1219200" y="1981200"/>
            <a:ext cx="10668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080" name="Rectangle 1032">
            <a:extLst>
              <a:ext uri="{FF2B5EF4-FFF2-40B4-BE49-F238E27FC236}">
                <a16:creationId xmlns:a16="http://schemas.microsoft.com/office/drawing/2014/main" id="{D925CFB7-0F82-40E3-8646-F7E0CB80A828}"/>
              </a:ext>
            </a:extLst>
          </p:cNvPr>
          <p:cNvSpPr>
            <a:spLocks noGrp="1" noChangeArrowheads="1"/>
          </p:cNvSpPr>
          <p:nvPr>
            <p:ph type="dt" sz="half" idx="2"/>
          </p:nvPr>
        </p:nvSpPr>
        <p:spPr bwMode="auto">
          <a:xfrm>
            <a:off x="9347200" y="6553200"/>
            <a:ext cx="2540000" cy="3048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spAutoFit/>
          </a:bodyPr>
          <a:lstStyle>
            <a:lvl1pPr algn="r" eaLnBrk="1" hangingPunct="1">
              <a:spcBef>
                <a:spcPct val="0"/>
              </a:spcBef>
              <a:defRPr kumimoji="0" sz="1400" b="0"/>
            </a:lvl1pPr>
          </a:lstStyle>
          <a:p>
            <a:pPr>
              <a:defRPr/>
            </a:pPr>
            <a:endParaRPr lang="en-US" altLang="zh-CN"/>
          </a:p>
        </p:txBody>
      </p:sp>
      <p:sp>
        <p:nvSpPr>
          <p:cNvPr id="3081" name="Rectangle 1033">
            <a:extLst>
              <a:ext uri="{FF2B5EF4-FFF2-40B4-BE49-F238E27FC236}">
                <a16:creationId xmlns:a16="http://schemas.microsoft.com/office/drawing/2014/main" id="{96481E03-DFBC-4044-927A-F94182D198B3}"/>
              </a:ext>
            </a:extLst>
          </p:cNvPr>
          <p:cNvSpPr>
            <a:spLocks noGrp="1" noChangeArrowheads="1"/>
          </p:cNvSpPr>
          <p:nvPr>
            <p:ph type="ftr" sz="quarter" idx="3"/>
          </p:nvPr>
        </p:nvSpPr>
        <p:spPr bwMode="auto">
          <a:xfrm>
            <a:off x="3915833" y="6529388"/>
            <a:ext cx="3860800" cy="3048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spAutoFit/>
          </a:bodyPr>
          <a:lstStyle>
            <a:lvl1pPr algn="ctr" eaLnBrk="1" hangingPunct="1">
              <a:spcBef>
                <a:spcPct val="0"/>
              </a:spcBef>
              <a:defRPr kumimoji="0" sz="1400" b="0"/>
            </a:lvl1pPr>
          </a:lstStyle>
          <a:p>
            <a:pPr>
              <a:defRPr/>
            </a:pPr>
            <a:endParaRPr lang="en-US" altLang="zh-CN"/>
          </a:p>
        </p:txBody>
      </p:sp>
      <p:sp>
        <p:nvSpPr>
          <p:cNvPr id="3082" name="Rectangle 1034">
            <a:extLst>
              <a:ext uri="{FF2B5EF4-FFF2-40B4-BE49-F238E27FC236}">
                <a16:creationId xmlns:a16="http://schemas.microsoft.com/office/drawing/2014/main" id="{8DFCD39E-C2D1-4930-B737-AB3E58BE1FFF}"/>
              </a:ext>
            </a:extLst>
          </p:cNvPr>
          <p:cNvSpPr>
            <a:spLocks noGrp="1" noChangeArrowheads="1"/>
          </p:cNvSpPr>
          <p:nvPr>
            <p:ph type="sldNum" sz="quarter" idx="4"/>
          </p:nvPr>
        </p:nvSpPr>
        <p:spPr bwMode="auto">
          <a:xfrm>
            <a:off x="101601" y="6216650"/>
            <a:ext cx="783167" cy="488950"/>
          </a:xfrm>
          <a:prstGeom prst="rect">
            <a:avLst/>
          </a:prstGeom>
          <a:noFill/>
          <a:ln w="9525">
            <a:noFill/>
            <a:miter lim="800000"/>
            <a:headEnd/>
            <a:tailEnd/>
          </a:ln>
          <a:effectLst/>
        </p:spPr>
        <p:txBody>
          <a:bodyPr vert="horz" wrap="square" lIns="91440" tIns="45720" rIns="91440" bIns="45720" numCol="1" anchor="b" anchorCtr="1" compatLnSpc="1">
            <a:prstTxWarp prst="textNoShape">
              <a:avLst/>
            </a:prstTxWarp>
            <a:spAutoFit/>
          </a:bodyPr>
          <a:lstStyle>
            <a:lvl1pPr eaLnBrk="1" hangingPunct="1">
              <a:defRPr kumimoji="0" sz="2600">
                <a:solidFill>
                  <a:schemeClr val="bg1"/>
                </a:solidFill>
              </a:defRPr>
            </a:lvl1pPr>
          </a:lstStyle>
          <a:p>
            <a:fld id="{ABB0B923-DFB2-4DCA-8F94-1A025CFE09EC}" type="slidenum">
              <a:rPr lang="en-US" altLang="zh-CN"/>
              <a:pPr/>
              <a:t>‹#›</a:t>
            </a:fld>
            <a:endParaRPr lang="en-US" altLang="zh-CN"/>
          </a:p>
        </p:txBody>
      </p:sp>
      <p:grpSp>
        <p:nvGrpSpPr>
          <p:cNvPr id="1033" name="Group 1035">
            <a:extLst>
              <a:ext uri="{FF2B5EF4-FFF2-40B4-BE49-F238E27FC236}">
                <a16:creationId xmlns:a16="http://schemas.microsoft.com/office/drawing/2014/main" id="{3449C25B-5EA7-4D70-9F97-D3F22771F4ED}"/>
              </a:ext>
            </a:extLst>
          </p:cNvPr>
          <p:cNvGrpSpPr>
            <a:grpSpLocks/>
          </p:cNvGrpSpPr>
          <p:nvPr/>
        </p:nvGrpSpPr>
        <p:grpSpPr bwMode="auto">
          <a:xfrm>
            <a:off x="609600" y="1371601"/>
            <a:ext cx="9855200" cy="320675"/>
            <a:chOff x="144" y="1248"/>
            <a:chExt cx="4656" cy="201"/>
          </a:xfrm>
        </p:grpSpPr>
        <p:sp>
          <p:nvSpPr>
            <p:cNvPr id="1034" name="AutoShape 1036">
              <a:extLst>
                <a:ext uri="{FF2B5EF4-FFF2-40B4-BE49-F238E27FC236}">
                  <a16:creationId xmlns:a16="http://schemas.microsoft.com/office/drawing/2014/main" id="{5DBB608F-E426-48E1-B4D8-93D61C642910}"/>
                </a:ext>
              </a:extLst>
            </p:cNvPr>
            <p:cNvSpPr>
              <a:spLocks noChangeArrowheads="1"/>
            </p:cNvSpPr>
            <p:nvPr/>
          </p:nvSpPr>
          <p:spPr bwMode="auto">
            <a:xfrm>
              <a:off x="384" y="1248"/>
              <a:ext cx="4416" cy="200"/>
            </a:xfrm>
            <a:prstGeom prst="roundRect">
              <a:avLst>
                <a:gd name="adj" fmla="val 0"/>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50000"/>
                </a:spcBef>
                <a:defRPr kumimoji="1" sz="2400" b="1">
                  <a:solidFill>
                    <a:schemeClr val="tx1"/>
                  </a:solidFill>
                  <a:latin typeface="Arial" panose="020B0604020202020204" pitchFamily="34" charset="0"/>
                  <a:ea typeface="宋体" panose="02010600030101010101" pitchFamily="2" charset="-122"/>
                </a:defRPr>
              </a:lvl1pPr>
              <a:lvl2pPr marL="742950" indent="-285750">
                <a:spcBef>
                  <a:spcPct val="50000"/>
                </a:spcBef>
                <a:defRPr kumimoji="1" sz="2400" b="1">
                  <a:solidFill>
                    <a:schemeClr val="tx1"/>
                  </a:solidFill>
                  <a:latin typeface="Arial" panose="020B0604020202020204" pitchFamily="34" charset="0"/>
                  <a:ea typeface="宋体" panose="02010600030101010101" pitchFamily="2" charset="-122"/>
                </a:defRPr>
              </a:lvl2pPr>
              <a:lvl3pPr marL="1143000" indent="-228600">
                <a:spcBef>
                  <a:spcPct val="50000"/>
                </a:spcBef>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50000"/>
                </a:spcBef>
                <a:defRPr kumimoji="1" sz="2400" b="1">
                  <a:solidFill>
                    <a:schemeClr val="tx1"/>
                  </a:solidFill>
                  <a:latin typeface="Arial" panose="020B0604020202020204" pitchFamily="34" charset="0"/>
                  <a:ea typeface="宋体" panose="02010600030101010101" pitchFamily="2" charset="-122"/>
                </a:defRPr>
              </a:lvl4pPr>
              <a:lvl5pPr marL="2057400" indent="-228600">
                <a:spcBef>
                  <a:spcPct val="50000"/>
                </a:spcBef>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2400"/>
            </a:p>
          </p:txBody>
        </p:sp>
        <p:sp>
          <p:nvSpPr>
            <p:cNvPr id="1035" name="AutoShape 1037">
              <a:extLst>
                <a:ext uri="{FF2B5EF4-FFF2-40B4-BE49-F238E27FC236}">
                  <a16:creationId xmlns:a16="http://schemas.microsoft.com/office/drawing/2014/main" id="{78225FB2-EEFF-4DE7-BA0F-09FFB7257CD0}"/>
                </a:ext>
              </a:extLst>
            </p:cNvPr>
            <p:cNvSpPr>
              <a:spLocks noChangeArrowheads="1"/>
            </p:cNvSpPr>
            <p:nvPr/>
          </p:nvSpPr>
          <p:spPr bwMode="auto">
            <a:xfrm flipH="1">
              <a:off x="144" y="1248"/>
              <a:ext cx="248" cy="201"/>
            </a:xfrm>
            <a:prstGeom prst="flowChartDelay">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50000"/>
                </a:spcBef>
                <a:defRPr kumimoji="1" sz="2400" b="1">
                  <a:solidFill>
                    <a:schemeClr val="tx1"/>
                  </a:solidFill>
                  <a:latin typeface="Arial" panose="020B0604020202020204" pitchFamily="34" charset="0"/>
                  <a:ea typeface="宋体" panose="02010600030101010101" pitchFamily="2" charset="-122"/>
                </a:defRPr>
              </a:lvl1pPr>
              <a:lvl2pPr marL="742950" indent="-285750">
                <a:spcBef>
                  <a:spcPct val="50000"/>
                </a:spcBef>
                <a:defRPr kumimoji="1" sz="2400" b="1">
                  <a:solidFill>
                    <a:schemeClr val="tx1"/>
                  </a:solidFill>
                  <a:latin typeface="Arial" panose="020B0604020202020204" pitchFamily="34" charset="0"/>
                  <a:ea typeface="宋体" panose="02010600030101010101" pitchFamily="2" charset="-122"/>
                </a:defRPr>
              </a:lvl2pPr>
              <a:lvl3pPr marL="1143000" indent="-228600">
                <a:spcBef>
                  <a:spcPct val="50000"/>
                </a:spcBef>
                <a:defRPr kumimoji="1" sz="2400" b="1">
                  <a:solidFill>
                    <a:schemeClr val="tx1"/>
                  </a:solidFill>
                  <a:latin typeface="Arial" panose="020B0604020202020204" pitchFamily="34" charset="0"/>
                  <a:ea typeface="宋体" panose="02010600030101010101" pitchFamily="2" charset="-122"/>
                </a:defRPr>
              </a:lvl3pPr>
              <a:lvl4pPr marL="1600200" indent="-228600">
                <a:spcBef>
                  <a:spcPct val="50000"/>
                </a:spcBef>
                <a:defRPr kumimoji="1" sz="2400" b="1">
                  <a:solidFill>
                    <a:schemeClr val="tx1"/>
                  </a:solidFill>
                  <a:latin typeface="Arial" panose="020B0604020202020204" pitchFamily="34" charset="0"/>
                  <a:ea typeface="宋体" panose="02010600030101010101" pitchFamily="2" charset="-122"/>
                </a:defRPr>
              </a:lvl4pPr>
              <a:lvl5pPr marL="2057400" indent="-228600">
                <a:spcBef>
                  <a:spcPct val="50000"/>
                </a:spcBef>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2400"/>
            </a:p>
          </p:txBody>
        </p:sp>
      </p:grpSp>
    </p:spTree>
    <p:extLst>
      <p:ext uri="{BB962C8B-B14F-4D97-AF65-F5344CB8AC3E}">
        <p14:creationId xmlns:p14="http://schemas.microsoft.com/office/powerpoint/2010/main" val="27833041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0" fontAlgn="base" hangingPunct="0">
        <a:lnSpc>
          <a:spcPct val="90000"/>
        </a:lnSpc>
        <a:spcBef>
          <a:spcPct val="0"/>
        </a:spcBef>
        <a:spcAft>
          <a:spcPct val="0"/>
        </a:spcAft>
        <a:defRPr kumimoji="1" sz="3600" b="1">
          <a:solidFill>
            <a:schemeClr val="tx2"/>
          </a:solidFill>
          <a:latin typeface="+mj-lt"/>
          <a:ea typeface="+mj-ea"/>
          <a:cs typeface="+mj-cs"/>
        </a:defRPr>
      </a:lvl1pPr>
      <a:lvl2pPr algn="l" rtl="0" eaLnBrk="0" fontAlgn="base" hangingPunct="0">
        <a:lnSpc>
          <a:spcPct val="90000"/>
        </a:lnSpc>
        <a:spcBef>
          <a:spcPct val="0"/>
        </a:spcBef>
        <a:spcAft>
          <a:spcPct val="0"/>
        </a:spcAft>
        <a:defRPr kumimoji="1" sz="3600" b="1">
          <a:solidFill>
            <a:schemeClr val="tx2"/>
          </a:solidFill>
          <a:latin typeface="Arial" pitchFamily="34" charset="0"/>
          <a:ea typeface="宋体" pitchFamily="2" charset="-122"/>
        </a:defRPr>
      </a:lvl2pPr>
      <a:lvl3pPr algn="l" rtl="0" eaLnBrk="0" fontAlgn="base" hangingPunct="0">
        <a:lnSpc>
          <a:spcPct val="90000"/>
        </a:lnSpc>
        <a:spcBef>
          <a:spcPct val="0"/>
        </a:spcBef>
        <a:spcAft>
          <a:spcPct val="0"/>
        </a:spcAft>
        <a:defRPr kumimoji="1" sz="3600" b="1">
          <a:solidFill>
            <a:schemeClr val="tx2"/>
          </a:solidFill>
          <a:latin typeface="Arial" pitchFamily="34" charset="0"/>
          <a:ea typeface="宋体" pitchFamily="2" charset="-122"/>
        </a:defRPr>
      </a:lvl3pPr>
      <a:lvl4pPr algn="l" rtl="0" eaLnBrk="0" fontAlgn="base" hangingPunct="0">
        <a:lnSpc>
          <a:spcPct val="90000"/>
        </a:lnSpc>
        <a:spcBef>
          <a:spcPct val="0"/>
        </a:spcBef>
        <a:spcAft>
          <a:spcPct val="0"/>
        </a:spcAft>
        <a:defRPr kumimoji="1" sz="3600" b="1">
          <a:solidFill>
            <a:schemeClr val="tx2"/>
          </a:solidFill>
          <a:latin typeface="Arial" pitchFamily="34" charset="0"/>
          <a:ea typeface="宋体" pitchFamily="2" charset="-122"/>
        </a:defRPr>
      </a:lvl4pPr>
      <a:lvl5pPr algn="l" rtl="0" eaLnBrk="0" fontAlgn="base" hangingPunct="0">
        <a:lnSpc>
          <a:spcPct val="90000"/>
        </a:lnSpc>
        <a:spcBef>
          <a:spcPct val="0"/>
        </a:spcBef>
        <a:spcAft>
          <a:spcPct val="0"/>
        </a:spcAft>
        <a:defRPr kumimoji="1" sz="3600" b="1">
          <a:solidFill>
            <a:schemeClr val="tx2"/>
          </a:solidFill>
          <a:latin typeface="Arial" pitchFamily="34" charset="0"/>
          <a:ea typeface="宋体" pitchFamily="2" charset="-122"/>
        </a:defRPr>
      </a:lvl5pPr>
      <a:lvl6pPr marL="457200" algn="l" rtl="0" fontAlgn="base">
        <a:lnSpc>
          <a:spcPct val="90000"/>
        </a:lnSpc>
        <a:spcBef>
          <a:spcPct val="0"/>
        </a:spcBef>
        <a:spcAft>
          <a:spcPct val="0"/>
        </a:spcAft>
        <a:defRPr kumimoji="1" sz="3600" b="1">
          <a:solidFill>
            <a:schemeClr val="tx2"/>
          </a:solidFill>
          <a:latin typeface="Arial" pitchFamily="34" charset="0"/>
          <a:ea typeface="宋体" pitchFamily="2" charset="-122"/>
        </a:defRPr>
      </a:lvl6pPr>
      <a:lvl7pPr marL="914400" algn="l" rtl="0" fontAlgn="base">
        <a:lnSpc>
          <a:spcPct val="90000"/>
        </a:lnSpc>
        <a:spcBef>
          <a:spcPct val="0"/>
        </a:spcBef>
        <a:spcAft>
          <a:spcPct val="0"/>
        </a:spcAft>
        <a:defRPr kumimoji="1" sz="3600" b="1">
          <a:solidFill>
            <a:schemeClr val="tx2"/>
          </a:solidFill>
          <a:latin typeface="Arial" pitchFamily="34" charset="0"/>
          <a:ea typeface="宋体" pitchFamily="2" charset="-122"/>
        </a:defRPr>
      </a:lvl7pPr>
      <a:lvl8pPr marL="1371600" algn="l" rtl="0" fontAlgn="base">
        <a:lnSpc>
          <a:spcPct val="90000"/>
        </a:lnSpc>
        <a:spcBef>
          <a:spcPct val="0"/>
        </a:spcBef>
        <a:spcAft>
          <a:spcPct val="0"/>
        </a:spcAft>
        <a:defRPr kumimoji="1" sz="3600" b="1">
          <a:solidFill>
            <a:schemeClr val="tx2"/>
          </a:solidFill>
          <a:latin typeface="Arial" pitchFamily="34" charset="0"/>
          <a:ea typeface="宋体" pitchFamily="2" charset="-122"/>
        </a:defRPr>
      </a:lvl8pPr>
      <a:lvl9pPr marL="1828800" algn="l" rtl="0" fontAlgn="base">
        <a:lnSpc>
          <a:spcPct val="90000"/>
        </a:lnSpc>
        <a:spcBef>
          <a:spcPct val="0"/>
        </a:spcBef>
        <a:spcAft>
          <a:spcPct val="0"/>
        </a:spcAft>
        <a:defRPr kumimoji="1" sz="3600" b="1">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lr>
          <a:schemeClr val="tx1"/>
        </a:buClr>
        <a:buSzPct val="150000"/>
        <a:buChar char="•"/>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66"/>
        </a:buClr>
        <a:buSzPct val="150000"/>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tx2"/>
        </a:buClr>
        <a:buSzPct val="150000"/>
        <a:buChar char="•"/>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0000FF"/>
        </a:buClr>
        <a:buSzPct val="150000"/>
        <a:buChar char="•"/>
        <a:defRPr kumimoji="1">
          <a:solidFill>
            <a:schemeClr val="tx1"/>
          </a:solidFill>
          <a:latin typeface="+mn-lt"/>
          <a:ea typeface="+mn-ea"/>
        </a:defRPr>
      </a:lvl4pPr>
      <a:lvl5pPr marL="2057400" indent="-228600" algn="l" rtl="0" eaLnBrk="0" fontAlgn="base" hangingPunct="0">
        <a:spcBef>
          <a:spcPct val="20000"/>
        </a:spcBef>
        <a:spcAft>
          <a:spcPct val="0"/>
        </a:spcAft>
        <a:buClr>
          <a:srgbClr val="660066"/>
        </a:buClr>
        <a:buSzPct val="150000"/>
        <a:buChar char="•"/>
        <a:defRPr kumimoji="1">
          <a:solidFill>
            <a:schemeClr val="tx1"/>
          </a:solidFill>
          <a:latin typeface="+mn-lt"/>
          <a:ea typeface="+mn-ea"/>
        </a:defRPr>
      </a:lvl5pPr>
      <a:lvl6pPr marL="2514600" indent="-228600" algn="l" rtl="0" fontAlgn="base">
        <a:spcBef>
          <a:spcPct val="20000"/>
        </a:spcBef>
        <a:spcAft>
          <a:spcPct val="0"/>
        </a:spcAft>
        <a:buClr>
          <a:srgbClr val="660066"/>
        </a:buClr>
        <a:buSzPct val="150000"/>
        <a:buChar char="•"/>
        <a:defRPr kumimoji="1">
          <a:solidFill>
            <a:schemeClr val="tx1"/>
          </a:solidFill>
          <a:latin typeface="+mn-lt"/>
          <a:ea typeface="+mn-ea"/>
        </a:defRPr>
      </a:lvl6pPr>
      <a:lvl7pPr marL="2971800" indent="-228600" algn="l" rtl="0" fontAlgn="base">
        <a:spcBef>
          <a:spcPct val="20000"/>
        </a:spcBef>
        <a:spcAft>
          <a:spcPct val="0"/>
        </a:spcAft>
        <a:buClr>
          <a:srgbClr val="660066"/>
        </a:buClr>
        <a:buSzPct val="150000"/>
        <a:buChar char="•"/>
        <a:defRPr kumimoji="1">
          <a:solidFill>
            <a:schemeClr val="tx1"/>
          </a:solidFill>
          <a:latin typeface="+mn-lt"/>
          <a:ea typeface="+mn-ea"/>
        </a:defRPr>
      </a:lvl7pPr>
      <a:lvl8pPr marL="3429000" indent="-228600" algn="l" rtl="0" fontAlgn="base">
        <a:spcBef>
          <a:spcPct val="20000"/>
        </a:spcBef>
        <a:spcAft>
          <a:spcPct val="0"/>
        </a:spcAft>
        <a:buClr>
          <a:srgbClr val="660066"/>
        </a:buClr>
        <a:buSzPct val="150000"/>
        <a:buChar char="•"/>
        <a:defRPr kumimoji="1">
          <a:solidFill>
            <a:schemeClr val="tx1"/>
          </a:solidFill>
          <a:latin typeface="+mn-lt"/>
          <a:ea typeface="+mn-ea"/>
        </a:defRPr>
      </a:lvl8pPr>
      <a:lvl9pPr marL="3886200" indent="-228600" algn="l" rtl="0" fontAlgn="base">
        <a:spcBef>
          <a:spcPct val="20000"/>
        </a:spcBef>
        <a:spcAft>
          <a:spcPct val="0"/>
        </a:spcAft>
        <a:buClr>
          <a:srgbClr val="660066"/>
        </a:buClr>
        <a:buSzPct val="150000"/>
        <a:buChar char="•"/>
        <a:defRPr kumimoji="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1026">
            <a:extLst>
              <a:ext uri="{FF2B5EF4-FFF2-40B4-BE49-F238E27FC236}">
                <a16:creationId xmlns:a16="http://schemas.microsoft.com/office/drawing/2014/main" id="{968FC48C-2D6A-47E8-A85D-EF7523D4C8F7}"/>
              </a:ext>
            </a:extLst>
          </p:cNvPr>
          <p:cNvGrpSpPr>
            <a:grpSpLocks/>
          </p:cNvGrpSpPr>
          <p:nvPr/>
        </p:nvGrpSpPr>
        <p:grpSpPr bwMode="auto">
          <a:xfrm>
            <a:off x="1" y="0"/>
            <a:ext cx="4169833" cy="6859588"/>
            <a:chOff x="0" y="0"/>
            <a:chExt cx="2016" cy="4320"/>
          </a:xfrm>
        </p:grpSpPr>
        <p:sp>
          <p:nvSpPr>
            <p:cNvPr id="3075" name="Rectangle 1027">
              <a:extLst>
                <a:ext uri="{FF2B5EF4-FFF2-40B4-BE49-F238E27FC236}">
                  <a16:creationId xmlns:a16="http://schemas.microsoft.com/office/drawing/2014/main" id="{3956F069-4FB3-4AA7-99C9-4017AD5E441F}"/>
                </a:ext>
              </a:extLst>
            </p:cNvPr>
            <p:cNvSpPr>
              <a:spLocks noChangeArrowheads="1"/>
            </p:cNvSpPr>
            <p:nvPr/>
          </p:nvSpPr>
          <p:spPr bwMode="auto">
            <a:xfrm>
              <a:off x="0" y="0"/>
              <a:ext cx="480" cy="4320"/>
            </a:xfrm>
            <a:prstGeom prst="rect">
              <a:avLst/>
            </a:prstGeom>
            <a:solidFill>
              <a:schemeClr val="accent1"/>
            </a:solidFill>
            <a:ln w="9525">
              <a:noFill/>
              <a:miter lim="800000"/>
              <a:headEnd/>
              <a:tailEnd/>
            </a:ln>
            <a:effectLst/>
          </p:spPr>
          <p:txBody>
            <a:bodyPr wrap="none" anchor="ctr"/>
            <a:lstStyle/>
            <a:p>
              <a:pPr>
                <a:defRPr/>
              </a:pPr>
              <a:endParaRPr lang="zh-CN" altLang="en-US" sz="1800"/>
            </a:p>
          </p:txBody>
        </p:sp>
        <p:sp>
          <p:nvSpPr>
            <p:cNvPr id="3076" name="Rectangle 1028">
              <a:extLst>
                <a:ext uri="{FF2B5EF4-FFF2-40B4-BE49-F238E27FC236}">
                  <a16:creationId xmlns:a16="http://schemas.microsoft.com/office/drawing/2014/main" id="{504656AB-6585-416A-8C50-6AF36BF6902E}"/>
                </a:ext>
              </a:extLst>
            </p:cNvPr>
            <p:cNvSpPr>
              <a:spLocks noChangeArrowheads="1"/>
            </p:cNvSpPr>
            <p:nvPr/>
          </p:nvSpPr>
          <p:spPr bwMode="auto">
            <a:xfrm>
              <a:off x="432" y="0"/>
              <a:ext cx="1584" cy="672"/>
            </a:xfrm>
            <a:prstGeom prst="rect">
              <a:avLst/>
            </a:prstGeom>
            <a:solidFill>
              <a:schemeClr val="accent1"/>
            </a:solidFill>
            <a:ln w="9525">
              <a:noFill/>
              <a:miter lim="800000"/>
              <a:headEnd/>
              <a:tailEnd/>
            </a:ln>
            <a:effectLst/>
          </p:spPr>
          <p:txBody>
            <a:bodyPr wrap="none" anchor="ctr"/>
            <a:lstStyle/>
            <a:p>
              <a:pPr>
                <a:defRPr/>
              </a:pPr>
              <a:endParaRPr lang="zh-CN" altLang="en-US" sz="1800"/>
            </a:p>
          </p:txBody>
        </p:sp>
      </p:grpSp>
      <p:sp>
        <p:nvSpPr>
          <p:cNvPr id="3077" name="AutoShape 1029">
            <a:extLst>
              <a:ext uri="{FF2B5EF4-FFF2-40B4-BE49-F238E27FC236}">
                <a16:creationId xmlns:a16="http://schemas.microsoft.com/office/drawing/2014/main" id="{1070FBEB-9250-4F23-B220-F1CB2D24D12A}"/>
              </a:ext>
            </a:extLst>
          </p:cNvPr>
          <p:cNvSpPr>
            <a:spLocks noChangeArrowheads="1"/>
          </p:cNvSpPr>
          <p:nvPr/>
        </p:nvSpPr>
        <p:spPr bwMode="auto">
          <a:xfrm>
            <a:off x="1016000" y="762000"/>
            <a:ext cx="6807200" cy="609600"/>
          </a:xfrm>
          <a:prstGeom prst="roundRect">
            <a:avLst>
              <a:gd name="adj" fmla="val 50000"/>
            </a:avLst>
          </a:prstGeom>
          <a:solidFill>
            <a:schemeClr val="bg1"/>
          </a:solidFill>
          <a:ln w="9525">
            <a:noFill/>
            <a:round/>
            <a:headEnd/>
            <a:tailEnd/>
          </a:ln>
          <a:effectLst/>
        </p:spPr>
        <p:txBody>
          <a:bodyPr wrap="none" anchor="ctr"/>
          <a:lstStyle/>
          <a:p>
            <a:pPr>
              <a:defRPr/>
            </a:pPr>
            <a:endParaRPr lang="zh-CN" altLang="zh-CN" sz="1800">
              <a:latin typeface="Times New Roman" pitchFamily="18" charset="0"/>
            </a:endParaRPr>
          </a:p>
        </p:txBody>
      </p:sp>
      <p:sp>
        <p:nvSpPr>
          <p:cNvPr id="1028" name="Rectangle 1030">
            <a:extLst>
              <a:ext uri="{FF2B5EF4-FFF2-40B4-BE49-F238E27FC236}">
                <a16:creationId xmlns:a16="http://schemas.microsoft.com/office/drawing/2014/main" id="{C76305A6-BEF5-43E6-8AA0-A8B16D392D98}"/>
              </a:ext>
            </a:extLst>
          </p:cNvPr>
          <p:cNvSpPr>
            <a:spLocks noGrp="1" noChangeArrowheads="1"/>
          </p:cNvSpPr>
          <p:nvPr>
            <p:ph type="title"/>
          </p:nvPr>
        </p:nvSpPr>
        <p:spPr bwMode="auto">
          <a:xfrm>
            <a:off x="1219200" y="381000"/>
            <a:ext cx="10668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29" name="Rectangle 1031">
            <a:extLst>
              <a:ext uri="{FF2B5EF4-FFF2-40B4-BE49-F238E27FC236}">
                <a16:creationId xmlns:a16="http://schemas.microsoft.com/office/drawing/2014/main" id="{DFCA8CF1-7B92-4A54-884D-59966DE0D5D3}"/>
              </a:ext>
            </a:extLst>
          </p:cNvPr>
          <p:cNvSpPr>
            <a:spLocks noGrp="1" noChangeArrowheads="1"/>
          </p:cNvSpPr>
          <p:nvPr>
            <p:ph type="body" idx="1"/>
          </p:nvPr>
        </p:nvSpPr>
        <p:spPr bwMode="auto">
          <a:xfrm>
            <a:off x="1219200" y="1981200"/>
            <a:ext cx="10668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080" name="Rectangle 1032">
            <a:extLst>
              <a:ext uri="{FF2B5EF4-FFF2-40B4-BE49-F238E27FC236}">
                <a16:creationId xmlns:a16="http://schemas.microsoft.com/office/drawing/2014/main" id="{2C8A5F39-85D0-45CA-8C35-8FC3962FD901}"/>
              </a:ext>
            </a:extLst>
          </p:cNvPr>
          <p:cNvSpPr>
            <a:spLocks noGrp="1" noChangeArrowheads="1"/>
          </p:cNvSpPr>
          <p:nvPr>
            <p:ph type="dt" sz="half" idx="2"/>
          </p:nvPr>
        </p:nvSpPr>
        <p:spPr bwMode="auto">
          <a:xfrm>
            <a:off x="9347200" y="6553200"/>
            <a:ext cx="2540000" cy="3048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spAutoFit/>
          </a:bodyPr>
          <a:lstStyle>
            <a:lvl1pPr algn="r">
              <a:defRPr kumimoji="0" sz="1400">
                <a:latin typeface="Arial" pitchFamily="34" charset="0"/>
              </a:defRPr>
            </a:lvl1pPr>
          </a:lstStyle>
          <a:p>
            <a:pPr>
              <a:defRPr/>
            </a:pPr>
            <a:endParaRPr lang="en-US" altLang="zh-CN"/>
          </a:p>
        </p:txBody>
      </p:sp>
      <p:sp>
        <p:nvSpPr>
          <p:cNvPr id="3081" name="Rectangle 1033">
            <a:extLst>
              <a:ext uri="{FF2B5EF4-FFF2-40B4-BE49-F238E27FC236}">
                <a16:creationId xmlns:a16="http://schemas.microsoft.com/office/drawing/2014/main" id="{9A767E7C-B25D-44E6-92E6-399DD906DA55}"/>
              </a:ext>
            </a:extLst>
          </p:cNvPr>
          <p:cNvSpPr>
            <a:spLocks noGrp="1" noChangeArrowheads="1"/>
          </p:cNvSpPr>
          <p:nvPr>
            <p:ph type="ftr" sz="quarter" idx="3"/>
          </p:nvPr>
        </p:nvSpPr>
        <p:spPr bwMode="auto">
          <a:xfrm>
            <a:off x="3915833" y="6529388"/>
            <a:ext cx="3860800" cy="3048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spAutoFit/>
          </a:bodyPr>
          <a:lstStyle>
            <a:lvl1pPr>
              <a:defRPr kumimoji="0" sz="1400">
                <a:latin typeface="Arial" pitchFamily="34" charset="0"/>
              </a:defRPr>
            </a:lvl1pPr>
          </a:lstStyle>
          <a:p>
            <a:pPr>
              <a:defRPr/>
            </a:pPr>
            <a:endParaRPr lang="en-US" altLang="zh-CN"/>
          </a:p>
        </p:txBody>
      </p:sp>
      <p:sp>
        <p:nvSpPr>
          <p:cNvPr id="3082" name="Rectangle 1034">
            <a:extLst>
              <a:ext uri="{FF2B5EF4-FFF2-40B4-BE49-F238E27FC236}">
                <a16:creationId xmlns:a16="http://schemas.microsoft.com/office/drawing/2014/main" id="{99BEFB32-AF95-4A6D-83AC-1C1F3CEDE390}"/>
              </a:ext>
            </a:extLst>
          </p:cNvPr>
          <p:cNvSpPr>
            <a:spLocks noGrp="1" noChangeArrowheads="1"/>
          </p:cNvSpPr>
          <p:nvPr>
            <p:ph type="sldNum" sz="quarter" idx="4"/>
          </p:nvPr>
        </p:nvSpPr>
        <p:spPr bwMode="auto">
          <a:xfrm>
            <a:off x="131234" y="6292850"/>
            <a:ext cx="783167" cy="488950"/>
          </a:xfrm>
          <a:prstGeom prst="rect">
            <a:avLst/>
          </a:prstGeom>
          <a:noFill/>
          <a:ln w="9525">
            <a:noFill/>
            <a:miter lim="800000"/>
            <a:headEnd/>
            <a:tailEnd/>
          </a:ln>
          <a:effectLst/>
        </p:spPr>
        <p:txBody>
          <a:bodyPr vert="horz" wrap="square" lIns="91440" tIns="45720" rIns="91440" bIns="45720" numCol="1" anchor="b" anchorCtr="1" compatLnSpc="1">
            <a:prstTxWarp prst="textNoShape">
              <a:avLst/>
            </a:prstTxWarp>
            <a:spAutoFit/>
          </a:bodyPr>
          <a:lstStyle>
            <a:lvl1pPr algn="l">
              <a:defRPr kumimoji="0" sz="2600" b="1">
                <a:solidFill>
                  <a:schemeClr val="bg1"/>
                </a:solidFill>
              </a:defRPr>
            </a:lvl1pPr>
          </a:lstStyle>
          <a:p>
            <a:fld id="{1C8D4C58-316C-4D84-ADB7-0E077B588578}" type="slidenum">
              <a:rPr lang="en-US" altLang="zh-CN"/>
              <a:pPr/>
              <a:t>‹#›</a:t>
            </a:fld>
            <a:endParaRPr lang="en-US" altLang="zh-CN"/>
          </a:p>
        </p:txBody>
      </p:sp>
      <p:grpSp>
        <p:nvGrpSpPr>
          <p:cNvPr id="1033" name="Group 1035">
            <a:extLst>
              <a:ext uri="{FF2B5EF4-FFF2-40B4-BE49-F238E27FC236}">
                <a16:creationId xmlns:a16="http://schemas.microsoft.com/office/drawing/2014/main" id="{503AADE2-7090-4A57-9A31-FE4F33546831}"/>
              </a:ext>
            </a:extLst>
          </p:cNvPr>
          <p:cNvGrpSpPr>
            <a:grpSpLocks/>
          </p:cNvGrpSpPr>
          <p:nvPr/>
        </p:nvGrpSpPr>
        <p:grpSpPr bwMode="auto">
          <a:xfrm>
            <a:off x="609600" y="1371601"/>
            <a:ext cx="9855200" cy="320675"/>
            <a:chOff x="144" y="1248"/>
            <a:chExt cx="4656" cy="201"/>
          </a:xfrm>
        </p:grpSpPr>
        <p:sp>
          <p:nvSpPr>
            <p:cNvPr id="3084" name="AutoShape 1036">
              <a:extLst>
                <a:ext uri="{FF2B5EF4-FFF2-40B4-BE49-F238E27FC236}">
                  <a16:creationId xmlns:a16="http://schemas.microsoft.com/office/drawing/2014/main" id="{3EC405B7-12F2-47B9-B21E-D8B37682BA94}"/>
                </a:ext>
              </a:extLst>
            </p:cNvPr>
            <p:cNvSpPr>
              <a:spLocks noChangeArrowheads="1"/>
            </p:cNvSpPr>
            <p:nvPr/>
          </p:nvSpPr>
          <p:spPr bwMode="auto">
            <a:xfrm>
              <a:off x="384" y="1248"/>
              <a:ext cx="4416" cy="200"/>
            </a:xfrm>
            <a:prstGeom prst="roundRect">
              <a:avLst>
                <a:gd name="adj" fmla="val 0"/>
              </a:avLst>
            </a:prstGeom>
            <a:solidFill>
              <a:schemeClr val="bg2"/>
            </a:solidFill>
            <a:ln w="9525">
              <a:noFill/>
              <a:round/>
              <a:headEnd/>
              <a:tailEnd/>
            </a:ln>
            <a:effectLst/>
          </p:spPr>
          <p:txBody>
            <a:bodyPr wrap="none" anchor="ctr"/>
            <a:lstStyle/>
            <a:p>
              <a:pPr>
                <a:defRPr/>
              </a:pPr>
              <a:endParaRPr lang="zh-CN" altLang="en-US" sz="1800"/>
            </a:p>
          </p:txBody>
        </p:sp>
        <p:sp>
          <p:nvSpPr>
            <p:cNvPr id="3085" name="AutoShape 1037">
              <a:extLst>
                <a:ext uri="{FF2B5EF4-FFF2-40B4-BE49-F238E27FC236}">
                  <a16:creationId xmlns:a16="http://schemas.microsoft.com/office/drawing/2014/main" id="{5CB2BEEB-7545-4596-BFAF-A47012639D33}"/>
                </a:ext>
              </a:extLst>
            </p:cNvPr>
            <p:cNvSpPr>
              <a:spLocks noChangeArrowheads="1"/>
            </p:cNvSpPr>
            <p:nvPr/>
          </p:nvSpPr>
          <p:spPr bwMode="auto">
            <a:xfrm flipH="1">
              <a:off x="144" y="1248"/>
              <a:ext cx="248" cy="201"/>
            </a:xfrm>
            <a:prstGeom prst="flowChartDelay">
              <a:avLst/>
            </a:prstGeom>
            <a:solidFill>
              <a:schemeClr val="bg2"/>
            </a:solidFill>
            <a:ln w="9525">
              <a:noFill/>
              <a:miter lim="800000"/>
              <a:headEnd/>
              <a:tailEnd/>
            </a:ln>
            <a:effectLst/>
          </p:spPr>
          <p:txBody>
            <a:bodyPr wrap="none" anchor="ctr"/>
            <a:lstStyle/>
            <a:p>
              <a:pPr>
                <a:defRPr/>
              </a:pPr>
              <a:endParaRPr lang="zh-CN" altLang="en-US" sz="1800"/>
            </a:p>
          </p:txBody>
        </p:sp>
      </p:grpSp>
    </p:spTree>
    <p:extLst>
      <p:ext uri="{BB962C8B-B14F-4D97-AF65-F5344CB8AC3E}">
        <p14:creationId xmlns:p14="http://schemas.microsoft.com/office/powerpoint/2010/main" val="370252182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rtl="0" eaLnBrk="0" fontAlgn="base" hangingPunct="0">
        <a:lnSpc>
          <a:spcPct val="90000"/>
        </a:lnSpc>
        <a:spcBef>
          <a:spcPct val="0"/>
        </a:spcBef>
        <a:spcAft>
          <a:spcPct val="0"/>
        </a:spcAft>
        <a:defRPr kumimoji="1" sz="3600" b="1">
          <a:solidFill>
            <a:schemeClr val="tx2"/>
          </a:solidFill>
          <a:latin typeface="+mj-lt"/>
          <a:ea typeface="+mj-ea"/>
          <a:cs typeface="+mj-cs"/>
        </a:defRPr>
      </a:lvl1pPr>
      <a:lvl2pPr algn="l" rtl="0" eaLnBrk="0" fontAlgn="base" hangingPunct="0">
        <a:lnSpc>
          <a:spcPct val="90000"/>
        </a:lnSpc>
        <a:spcBef>
          <a:spcPct val="0"/>
        </a:spcBef>
        <a:spcAft>
          <a:spcPct val="0"/>
        </a:spcAft>
        <a:defRPr kumimoji="1" sz="3600" b="1">
          <a:solidFill>
            <a:schemeClr val="tx2"/>
          </a:solidFill>
          <a:latin typeface="Arial" pitchFamily="34" charset="0"/>
          <a:ea typeface="宋体" pitchFamily="2" charset="-122"/>
        </a:defRPr>
      </a:lvl2pPr>
      <a:lvl3pPr algn="l" rtl="0" eaLnBrk="0" fontAlgn="base" hangingPunct="0">
        <a:lnSpc>
          <a:spcPct val="90000"/>
        </a:lnSpc>
        <a:spcBef>
          <a:spcPct val="0"/>
        </a:spcBef>
        <a:spcAft>
          <a:spcPct val="0"/>
        </a:spcAft>
        <a:defRPr kumimoji="1" sz="3600" b="1">
          <a:solidFill>
            <a:schemeClr val="tx2"/>
          </a:solidFill>
          <a:latin typeface="Arial" pitchFamily="34" charset="0"/>
          <a:ea typeface="宋体" pitchFamily="2" charset="-122"/>
        </a:defRPr>
      </a:lvl3pPr>
      <a:lvl4pPr algn="l" rtl="0" eaLnBrk="0" fontAlgn="base" hangingPunct="0">
        <a:lnSpc>
          <a:spcPct val="90000"/>
        </a:lnSpc>
        <a:spcBef>
          <a:spcPct val="0"/>
        </a:spcBef>
        <a:spcAft>
          <a:spcPct val="0"/>
        </a:spcAft>
        <a:defRPr kumimoji="1" sz="3600" b="1">
          <a:solidFill>
            <a:schemeClr val="tx2"/>
          </a:solidFill>
          <a:latin typeface="Arial" pitchFamily="34" charset="0"/>
          <a:ea typeface="宋体" pitchFamily="2" charset="-122"/>
        </a:defRPr>
      </a:lvl4pPr>
      <a:lvl5pPr algn="l" rtl="0" eaLnBrk="0" fontAlgn="base" hangingPunct="0">
        <a:lnSpc>
          <a:spcPct val="90000"/>
        </a:lnSpc>
        <a:spcBef>
          <a:spcPct val="0"/>
        </a:spcBef>
        <a:spcAft>
          <a:spcPct val="0"/>
        </a:spcAft>
        <a:defRPr kumimoji="1" sz="3600" b="1">
          <a:solidFill>
            <a:schemeClr val="tx2"/>
          </a:solidFill>
          <a:latin typeface="Arial" pitchFamily="34" charset="0"/>
          <a:ea typeface="宋体" pitchFamily="2" charset="-122"/>
        </a:defRPr>
      </a:lvl5pPr>
      <a:lvl6pPr marL="457200" algn="l" rtl="0" fontAlgn="base">
        <a:lnSpc>
          <a:spcPct val="90000"/>
        </a:lnSpc>
        <a:spcBef>
          <a:spcPct val="0"/>
        </a:spcBef>
        <a:spcAft>
          <a:spcPct val="0"/>
        </a:spcAft>
        <a:defRPr kumimoji="1" sz="3600" b="1">
          <a:solidFill>
            <a:schemeClr val="tx2"/>
          </a:solidFill>
          <a:latin typeface="Arial" pitchFamily="34" charset="0"/>
          <a:ea typeface="宋体" pitchFamily="2" charset="-122"/>
        </a:defRPr>
      </a:lvl6pPr>
      <a:lvl7pPr marL="914400" algn="l" rtl="0" fontAlgn="base">
        <a:lnSpc>
          <a:spcPct val="90000"/>
        </a:lnSpc>
        <a:spcBef>
          <a:spcPct val="0"/>
        </a:spcBef>
        <a:spcAft>
          <a:spcPct val="0"/>
        </a:spcAft>
        <a:defRPr kumimoji="1" sz="3600" b="1">
          <a:solidFill>
            <a:schemeClr val="tx2"/>
          </a:solidFill>
          <a:latin typeface="Arial" pitchFamily="34" charset="0"/>
          <a:ea typeface="宋体" pitchFamily="2" charset="-122"/>
        </a:defRPr>
      </a:lvl7pPr>
      <a:lvl8pPr marL="1371600" algn="l" rtl="0" fontAlgn="base">
        <a:lnSpc>
          <a:spcPct val="90000"/>
        </a:lnSpc>
        <a:spcBef>
          <a:spcPct val="0"/>
        </a:spcBef>
        <a:spcAft>
          <a:spcPct val="0"/>
        </a:spcAft>
        <a:defRPr kumimoji="1" sz="3600" b="1">
          <a:solidFill>
            <a:schemeClr val="tx2"/>
          </a:solidFill>
          <a:latin typeface="Arial" pitchFamily="34" charset="0"/>
          <a:ea typeface="宋体" pitchFamily="2" charset="-122"/>
        </a:defRPr>
      </a:lvl8pPr>
      <a:lvl9pPr marL="1828800" algn="l" rtl="0" fontAlgn="base">
        <a:lnSpc>
          <a:spcPct val="90000"/>
        </a:lnSpc>
        <a:spcBef>
          <a:spcPct val="0"/>
        </a:spcBef>
        <a:spcAft>
          <a:spcPct val="0"/>
        </a:spcAft>
        <a:defRPr kumimoji="1" sz="3600" b="1">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lr>
          <a:schemeClr val="tx1"/>
        </a:buClr>
        <a:buSzPct val="150000"/>
        <a:buChar char="•"/>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66"/>
        </a:buClr>
        <a:buSzPct val="150000"/>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tx2"/>
        </a:buClr>
        <a:buSzPct val="150000"/>
        <a:buChar char="•"/>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0000FF"/>
        </a:buClr>
        <a:buSzPct val="150000"/>
        <a:buChar char="•"/>
        <a:defRPr kumimoji="1">
          <a:solidFill>
            <a:schemeClr val="tx1"/>
          </a:solidFill>
          <a:latin typeface="+mn-lt"/>
          <a:ea typeface="+mn-ea"/>
        </a:defRPr>
      </a:lvl4pPr>
      <a:lvl5pPr marL="2057400" indent="-228600" algn="l" rtl="0" eaLnBrk="0" fontAlgn="base" hangingPunct="0">
        <a:spcBef>
          <a:spcPct val="20000"/>
        </a:spcBef>
        <a:spcAft>
          <a:spcPct val="0"/>
        </a:spcAft>
        <a:buClr>
          <a:srgbClr val="660066"/>
        </a:buClr>
        <a:buSzPct val="150000"/>
        <a:buChar char="•"/>
        <a:defRPr kumimoji="1">
          <a:solidFill>
            <a:schemeClr val="tx1"/>
          </a:solidFill>
          <a:latin typeface="+mn-lt"/>
          <a:ea typeface="+mn-ea"/>
        </a:defRPr>
      </a:lvl5pPr>
      <a:lvl6pPr marL="2514600" indent="-228600" algn="l" rtl="0" fontAlgn="base">
        <a:spcBef>
          <a:spcPct val="20000"/>
        </a:spcBef>
        <a:spcAft>
          <a:spcPct val="0"/>
        </a:spcAft>
        <a:buClr>
          <a:srgbClr val="660066"/>
        </a:buClr>
        <a:buSzPct val="150000"/>
        <a:buChar char="•"/>
        <a:defRPr kumimoji="1">
          <a:solidFill>
            <a:schemeClr val="tx1"/>
          </a:solidFill>
          <a:latin typeface="+mn-lt"/>
          <a:ea typeface="+mn-ea"/>
        </a:defRPr>
      </a:lvl6pPr>
      <a:lvl7pPr marL="2971800" indent="-228600" algn="l" rtl="0" fontAlgn="base">
        <a:spcBef>
          <a:spcPct val="20000"/>
        </a:spcBef>
        <a:spcAft>
          <a:spcPct val="0"/>
        </a:spcAft>
        <a:buClr>
          <a:srgbClr val="660066"/>
        </a:buClr>
        <a:buSzPct val="150000"/>
        <a:buChar char="•"/>
        <a:defRPr kumimoji="1">
          <a:solidFill>
            <a:schemeClr val="tx1"/>
          </a:solidFill>
          <a:latin typeface="+mn-lt"/>
          <a:ea typeface="+mn-ea"/>
        </a:defRPr>
      </a:lvl7pPr>
      <a:lvl8pPr marL="3429000" indent="-228600" algn="l" rtl="0" fontAlgn="base">
        <a:spcBef>
          <a:spcPct val="20000"/>
        </a:spcBef>
        <a:spcAft>
          <a:spcPct val="0"/>
        </a:spcAft>
        <a:buClr>
          <a:srgbClr val="660066"/>
        </a:buClr>
        <a:buSzPct val="150000"/>
        <a:buChar char="•"/>
        <a:defRPr kumimoji="1">
          <a:solidFill>
            <a:schemeClr val="tx1"/>
          </a:solidFill>
          <a:latin typeface="+mn-lt"/>
          <a:ea typeface="+mn-ea"/>
        </a:defRPr>
      </a:lvl8pPr>
      <a:lvl9pPr marL="3886200" indent="-228600" algn="l" rtl="0" fontAlgn="base">
        <a:spcBef>
          <a:spcPct val="20000"/>
        </a:spcBef>
        <a:spcAft>
          <a:spcPct val="0"/>
        </a:spcAft>
        <a:buClr>
          <a:srgbClr val="660066"/>
        </a:buClr>
        <a:buSzPct val="150000"/>
        <a:buChar char="•"/>
        <a:defRPr kumimoji="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1026">
            <a:extLst>
              <a:ext uri="{FF2B5EF4-FFF2-40B4-BE49-F238E27FC236}">
                <a16:creationId xmlns:a16="http://schemas.microsoft.com/office/drawing/2014/main" id="{108A42D0-4390-4090-BAC8-CE885A86E234}"/>
              </a:ext>
            </a:extLst>
          </p:cNvPr>
          <p:cNvGrpSpPr>
            <a:grpSpLocks/>
          </p:cNvGrpSpPr>
          <p:nvPr/>
        </p:nvGrpSpPr>
        <p:grpSpPr bwMode="auto">
          <a:xfrm>
            <a:off x="1" y="0"/>
            <a:ext cx="4169833" cy="6859588"/>
            <a:chOff x="0" y="0"/>
            <a:chExt cx="2016" cy="4320"/>
          </a:xfrm>
        </p:grpSpPr>
        <p:sp>
          <p:nvSpPr>
            <p:cNvPr id="1036" name="Rectangle 1027">
              <a:extLst>
                <a:ext uri="{FF2B5EF4-FFF2-40B4-BE49-F238E27FC236}">
                  <a16:creationId xmlns:a16="http://schemas.microsoft.com/office/drawing/2014/main" id="{78BA3295-9203-4C77-B6E5-7CF6065760D0}"/>
                </a:ext>
              </a:extLst>
            </p:cNvPr>
            <p:cNvSpPr>
              <a:spLocks noChangeArrowheads="1"/>
            </p:cNvSpPr>
            <p:nvPr/>
          </p:nvSpPr>
          <p:spPr bwMode="auto">
            <a:xfrm>
              <a:off x="0" y="0"/>
              <a:ext cx="480" cy="4320"/>
            </a:xfrm>
            <a:prstGeom prst="rect">
              <a:avLst/>
            </a:prstGeom>
            <a:solidFill>
              <a:schemeClr val="accent1"/>
            </a:solidFill>
            <a:ln>
              <a:noFill/>
            </a:ln>
          </p:spPr>
          <p:txBody>
            <a:bodyPr wrap="none" anchor="ctr"/>
            <a:lstStyle>
              <a:lvl1pPr algn="ctr">
                <a:defRPr kumimoji="1" sz="2400" b="1">
                  <a:solidFill>
                    <a:schemeClr val="tx1"/>
                  </a:solidFill>
                  <a:latin typeface="Comic Sans MS" panose="030F0702030302020204" pitchFamily="66" charset="0"/>
                  <a:ea typeface="宋体" panose="02010600030101010101" pitchFamily="2" charset="-122"/>
                </a:defRPr>
              </a:lvl1pPr>
              <a:lvl2pPr marL="742950" indent="-285750" algn="ctr">
                <a:defRPr kumimoji="1" sz="2400" b="1">
                  <a:solidFill>
                    <a:schemeClr val="tx1"/>
                  </a:solidFill>
                  <a:latin typeface="Comic Sans MS" panose="030F0702030302020204" pitchFamily="66" charset="0"/>
                  <a:ea typeface="宋体" panose="02010600030101010101" pitchFamily="2" charset="-122"/>
                </a:defRPr>
              </a:lvl2pPr>
              <a:lvl3pPr marL="1143000" indent="-228600" algn="ctr">
                <a:defRPr kumimoji="1" sz="2400" b="1">
                  <a:solidFill>
                    <a:schemeClr val="tx1"/>
                  </a:solidFill>
                  <a:latin typeface="Comic Sans MS" panose="030F0702030302020204" pitchFamily="66" charset="0"/>
                  <a:ea typeface="宋体" panose="02010600030101010101" pitchFamily="2" charset="-122"/>
                </a:defRPr>
              </a:lvl3pPr>
              <a:lvl4pPr marL="1600200" indent="-228600" algn="ctr">
                <a:defRPr kumimoji="1" sz="2400" b="1">
                  <a:solidFill>
                    <a:schemeClr val="tx1"/>
                  </a:solidFill>
                  <a:latin typeface="Comic Sans MS" panose="030F0702030302020204" pitchFamily="66" charset="0"/>
                  <a:ea typeface="宋体" panose="02010600030101010101" pitchFamily="2" charset="-122"/>
                </a:defRPr>
              </a:lvl4pPr>
              <a:lvl5pPr marL="2057400" indent="-228600" algn="ctr">
                <a:defRPr kumimoji="1" sz="2400" b="1">
                  <a:solidFill>
                    <a:schemeClr val="tx1"/>
                  </a:solidFill>
                  <a:latin typeface="Comic Sans MS" panose="030F0702030302020204" pitchFamily="66"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Comic Sans MS" panose="030F0702030302020204" pitchFamily="66"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Comic Sans MS" panose="030F0702030302020204" pitchFamily="66"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Comic Sans MS" panose="030F0702030302020204" pitchFamily="66"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Comic Sans MS" panose="030F0702030302020204" pitchFamily="66" charset="0"/>
                  <a:ea typeface="宋体" panose="02010600030101010101" pitchFamily="2" charset="-122"/>
                </a:defRPr>
              </a:lvl9pPr>
            </a:lstStyle>
            <a:p>
              <a:pPr eaLnBrk="1" hangingPunct="1">
                <a:defRPr/>
              </a:pPr>
              <a:endParaRPr lang="zh-CN" altLang="en-US" sz="2400"/>
            </a:p>
          </p:txBody>
        </p:sp>
        <p:sp>
          <p:nvSpPr>
            <p:cNvPr id="1037" name="Rectangle 1028">
              <a:extLst>
                <a:ext uri="{FF2B5EF4-FFF2-40B4-BE49-F238E27FC236}">
                  <a16:creationId xmlns:a16="http://schemas.microsoft.com/office/drawing/2014/main" id="{B8FE41CC-FC28-4E99-B137-E5640B351283}"/>
                </a:ext>
              </a:extLst>
            </p:cNvPr>
            <p:cNvSpPr>
              <a:spLocks noChangeArrowheads="1"/>
            </p:cNvSpPr>
            <p:nvPr/>
          </p:nvSpPr>
          <p:spPr bwMode="auto">
            <a:xfrm>
              <a:off x="432" y="0"/>
              <a:ext cx="1584" cy="672"/>
            </a:xfrm>
            <a:prstGeom prst="rect">
              <a:avLst/>
            </a:prstGeom>
            <a:solidFill>
              <a:schemeClr val="accent1"/>
            </a:solidFill>
            <a:ln>
              <a:noFill/>
            </a:ln>
          </p:spPr>
          <p:txBody>
            <a:bodyPr wrap="none" anchor="ctr"/>
            <a:lstStyle>
              <a:lvl1pPr algn="ctr">
                <a:defRPr kumimoji="1" sz="2400" b="1">
                  <a:solidFill>
                    <a:schemeClr val="tx1"/>
                  </a:solidFill>
                  <a:latin typeface="Comic Sans MS" panose="030F0702030302020204" pitchFamily="66" charset="0"/>
                  <a:ea typeface="宋体" panose="02010600030101010101" pitchFamily="2" charset="-122"/>
                </a:defRPr>
              </a:lvl1pPr>
              <a:lvl2pPr marL="742950" indent="-285750" algn="ctr">
                <a:defRPr kumimoji="1" sz="2400" b="1">
                  <a:solidFill>
                    <a:schemeClr val="tx1"/>
                  </a:solidFill>
                  <a:latin typeface="Comic Sans MS" panose="030F0702030302020204" pitchFamily="66" charset="0"/>
                  <a:ea typeface="宋体" panose="02010600030101010101" pitchFamily="2" charset="-122"/>
                </a:defRPr>
              </a:lvl2pPr>
              <a:lvl3pPr marL="1143000" indent="-228600" algn="ctr">
                <a:defRPr kumimoji="1" sz="2400" b="1">
                  <a:solidFill>
                    <a:schemeClr val="tx1"/>
                  </a:solidFill>
                  <a:latin typeface="Comic Sans MS" panose="030F0702030302020204" pitchFamily="66" charset="0"/>
                  <a:ea typeface="宋体" panose="02010600030101010101" pitchFamily="2" charset="-122"/>
                </a:defRPr>
              </a:lvl3pPr>
              <a:lvl4pPr marL="1600200" indent="-228600" algn="ctr">
                <a:defRPr kumimoji="1" sz="2400" b="1">
                  <a:solidFill>
                    <a:schemeClr val="tx1"/>
                  </a:solidFill>
                  <a:latin typeface="Comic Sans MS" panose="030F0702030302020204" pitchFamily="66" charset="0"/>
                  <a:ea typeface="宋体" panose="02010600030101010101" pitchFamily="2" charset="-122"/>
                </a:defRPr>
              </a:lvl4pPr>
              <a:lvl5pPr marL="2057400" indent="-228600" algn="ctr">
                <a:defRPr kumimoji="1" sz="2400" b="1">
                  <a:solidFill>
                    <a:schemeClr val="tx1"/>
                  </a:solidFill>
                  <a:latin typeface="Comic Sans MS" panose="030F0702030302020204" pitchFamily="66"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Comic Sans MS" panose="030F0702030302020204" pitchFamily="66"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Comic Sans MS" panose="030F0702030302020204" pitchFamily="66"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Comic Sans MS" panose="030F0702030302020204" pitchFamily="66"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Comic Sans MS" panose="030F0702030302020204" pitchFamily="66" charset="0"/>
                  <a:ea typeface="宋体" panose="02010600030101010101" pitchFamily="2" charset="-122"/>
                </a:defRPr>
              </a:lvl9pPr>
            </a:lstStyle>
            <a:p>
              <a:pPr eaLnBrk="1" hangingPunct="1">
                <a:defRPr/>
              </a:pPr>
              <a:endParaRPr lang="zh-CN" altLang="en-US" sz="2400"/>
            </a:p>
          </p:txBody>
        </p:sp>
      </p:grpSp>
      <p:sp>
        <p:nvSpPr>
          <p:cNvPr id="1027" name="AutoShape 1029">
            <a:extLst>
              <a:ext uri="{FF2B5EF4-FFF2-40B4-BE49-F238E27FC236}">
                <a16:creationId xmlns:a16="http://schemas.microsoft.com/office/drawing/2014/main" id="{F8E3AAEB-B6E8-40CA-B52A-2AA24DF820C7}"/>
              </a:ext>
            </a:extLst>
          </p:cNvPr>
          <p:cNvSpPr>
            <a:spLocks noChangeArrowheads="1"/>
          </p:cNvSpPr>
          <p:nvPr/>
        </p:nvSpPr>
        <p:spPr bwMode="auto">
          <a:xfrm>
            <a:off x="1016000" y="762000"/>
            <a:ext cx="6807200" cy="609600"/>
          </a:xfrm>
          <a:prstGeom prst="roundRect">
            <a:avLst>
              <a:gd name="adj" fmla="val 50000"/>
            </a:avLst>
          </a:prstGeom>
          <a:solidFill>
            <a:schemeClr val="bg1"/>
          </a:solidFill>
          <a:ln>
            <a:noFill/>
          </a:ln>
        </p:spPr>
        <p:txBody>
          <a:bodyPr wrap="none" anchor="ctr"/>
          <a:lstStyle>
            <a:lvl1pPr algn="ctr">
              <a:defRPr kumimoji="1" sz="2400" b="1">
                <a:solidFill>
                  <a:schemeClr val="tx1"/>
                </a:solidFill>
                <a:latin typeface="Comic Sans MS" panose="030F0702030302020204" pitchFamily="66" charset="0"/>
                <a:ea typeface="宋体" panose="02010600030101010101" pitchFamily="2" charset="-122"/>
              </a:defRPr>
            </a:lvl1pPr>
            <a:lvl2pPr marL="742950" indent="-285750" algn="ctr">
              <a:defRPr kumimoji="1" sz="2400" b="1">
                <a:solidFill>
                  <a:schemeClr val="tx1"/>
                </a:solidFill>
                <a:latin typeface="Comic Sans MS" panose="030F0702030302020204" pitchFamily="66" charset="0"/>
                <a:ea typeface="宋体" panose="02010600030101010101" pitchFamily="2" charset="-122"/>
              </a:defRPr>
            </a:lvl2pPr>
            <a:lvl3pPr marL="1143000" indent="-228600" algn="ctr">
              <a:defRPr kumimoji="1" sz="2400" b="1">
                <a:solidFill>
                  <a:schemeClr val="tx1"/>
                </a:solidFill>
                <a:latin typeface="Comic Sans MS" panose="030F0702030302020204" pitchFamily="66" charset="0"/>
                <a:ea typeface="宋体" panose="02010600030101010101" pitchFamily="2" charset="-122"/>
              </a:defRPr>
            </a:lvl3pPr>
            <a:lvl4pPr marL="1600200" indent="-228600" algn="ctr">
              <a:defRPr kumimoji="1" sz="2400" b="1">
                <a:solidFill>
                  <a:schemeClr val="tx1"/>
                </a:solidFill>
                <a:latin typeface="Comic Sans MS" panose="030F0702030302020204" pitchFamily="66" charset="0"/>
                <a:ea typeface="宋体" panose="02010600030101010101" pitchFamily="2" charset="-122"/>
              </a:defRPr>
            </a:lvl4pPr>
            <a:lvl5pPr marL="2057400" indent="-228600" algn="ctr">
              <a:defRPr kumimoji="1" sz="2400" b="1">
                <a:solidFill>
                  <a:schemeClr val="tx1"/>
                </a:solidFill>
                <a:latin typeface="Comic Sans MS" panose="030F0702030302020204" pitchFamily="66"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Comic Sans MS" panose="030F0702030302020204" pitchFamily="66"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Comic Sans MS" panose="030F0702030302020204" pitchFamily="66"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Comic Sans MS" panose="030F0702030302020204" pitchFamily="66"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Comic Sans MS" panose="030F0702030302020204" pitchFamily="66" charset="0"/>
                <a:ea typeface="宋体" panose="02010600030101010101" pitchFamily="2" charset="-122"/>
              </a:defRPr>
            </a:lvl9pPr>
          </a:lstStyle>
          <a:p>
            <a:pPr eaLnBrk="1" hangingPunct="1">
              <a:defRPr/>
            </a:pPr>
            <a:endParaRPr lang="zh-CN" altLang="zh-CN" sz="2400" b="0">
              <a:latin typeface="Times New Roman" panose="02020603050405020304" pitchFamily="18" charset="0"/>
            </a:endParaRPr>
          </a:p>
        </p:txBody>
      </p:sp>
      <p:sp>
        <p:nvSpPr>
          <p:cNvPr id="1028" name="Rectangle 1030">
            <a:extLst>
              <a:ext uri="{FF2B5EF4-FFF2-40B4-BE49-F238E27FC236}">
                <a16:creationId xmlns:a16="http://schemas.microsoft.com/office/drawing/2014/main" id="{9F8EF045-B723-4256-B20B-D8111FA2B12A}"/>
              </a:ext>
            </a:extLst>
          </p:cNvPr>
          <p:cNvSpPr>
            <a:spLocks noGrp="1" noChangeArrowheads="1"/>
          </p:cNvSpPr>
          <p:nvPr>
            <p:ph type="title"/>
          </p:nvPr>
        </p:nvSpPr>
        <p:spPr bwMode="auto">
          <a:xfrm>
            <a:off x="1219200" y="381000"/>
            <a:ext cx="10668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29" name="Rectangle 1031">
            <a:extLst>
              <a:ext uri="{FF2B5EF4-FFF2-40B4-BE49-F238E27FC236}">
                <a16:creationId xmlns:a16="http://schemas.microsoft.com/office/drawing/2014/main" id="{D3DE7855-09D7-4DBE-B72C-19413A9CCD8B}"/>
              </a:ext>
            </a:extLst>
          </p:cNvPr>
          <p:cNvSpPr>
            <a:spLocks noGrp="1" noChangeArrowheads="1"/>
          </p:cNvSpPr>
          <p:nvPr>
            <p:ph type="body" idx="1"/>
          </p:nvPr>
        </p:nvSpPr>
        <p:spPr bwMode="auto">
          <a:xfrm>
            <a:off x="1219200" y="1981200"/>
            <a:ext cx="10668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080" name="Rectangle 1032">
            <a:extLst>
              <a:ext uri="{FF2B5EF4-FFF2-40B4-BE49-F238E27FC236}">
                <a16:creationId xmlns:a16="http://schemas.microsoft.com/office/drawing/2014/main" id="{BFF115D0-F8DA-4E36-A422-4F0BED7AB2EA}"/>
              </a:ext>
            </a:extLst>
          </p:cNvPr>
          <p:cNvSpPr>
            <a:spLocks noGrp="1" noChangeArrowheads="1"/>
          </p:cNvSpPr>
          <p:nvPr>
            <p:ph type="dt" sz="half" idx="2"/>
          </p:nvPr>
        </p:nvSpPr>
        <p:spPr bwMode="auto">
          <a:xfrm>
            <a:off x="9347200" y="6553200"/>
            <a:ext cx="2540000" cy="3048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spAutoFit/>
          </a:bodyPr>
          <a:lstStyle>
            <a:lvl1pPr algn="r" eaLnBrk="1" hangingPunct="1">
              <a:defRPr kumimoji="0" sz="1400" b="0">
                <a:latin typeface="+mn-lt"/>
              </a:defRPr>
            </a:lvl1pPr>
          </a:lstStyle>
          <a:p>
            <a:pPr>
              <a:defRPr/>
            </a:pPr>
            <a:endParaRPr lang="en-US" altLang="zh-CN"/>
          </a:p>
        </p:txBody>
      </p:sp>
      <p:sp>
        <p:nvSpPr>
          <p:cNvPr id="3081" name="Rectangle 1033">
            <a:extLst>
              <a:ext uri="{FF2B5EF4-FFF2-40B4-BE49-F238E27FC236}">
                <a16:creationId xmlns:a16="http://schemas.microsoft.com/office/drawing/2014/main" id="{FD68B626-7942-4D66-90A7-86FA698AC443}"/>
              </a:ext>
            </a:extLst>
          </p:cNvPr>
          <p:cNvSpPr>
            <a:spLocks noGrp="1" noChangeArrowheads="1"/>
          </p:cNvSpPr>
          <p:nvPr>
            <p:ph type="ftr" sz="quarter" idx="3"/>
          </p:nvPr>
        </p:nvSpPr>
        <p:spPr bwMode="auto">
          <a:xfrm>
            <a:off x="3915833" y="6529388"/>
            <a:ext cx="3860800" cy="3048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spAutoFit/>
          </a:bodyPr>
          <a:lstStyle>
            <a:lvl1pPr algn="ctr" eaLnBrk="1" hangingPunct="1">
              <a:defRPr kumimoji="0" sz="1400" b="0">
                <a:latin typeface="+mn-lt"/>
              </a:defRPr>
            </a:lvl1pPr>
          </a:lstStyle>
          <a:p>
            <a:pPr>
              <a:defRPr/>
            </a:pPr>
            <a:endParaRPr lang="en-US" altLang="zh-CN"/>
          </a:p>
        </p:txBody>
      </p:sp>
      <p:sp>
        <p:nvSpPr>
          <p:cNvPr id="3082" name="Rectangle 1034">
            <a:extLst>
              <a:ext uri="{FF2B5EF4-FFF2-40B4-BE49-F238E27FC236}">
                <a16:creationId xmlns:a16="http://schemas.microsoft.com/office/drawing/2014/main" id="{78392D14-CDA2-420C-9276-AB4E39B0AE04}"/>
              </a:ext>
            </a:extLst>
          </p:cNvPr>
          <p:cNvSpPr>
            <a:spLocks noGrp="1" noChangeArrowheads="1"/>
          </p:cNvSpPr>
          <p:nvPr>
            <p:ph type="sldNum" sz="quarter" idx="4"/>
          </p:nvPr>
        </p:nvSpPr>
        <p:spPr bwMode="auto">
          <a:xfrm>
            <a:off x="112184" y="6248400"/>
            <a:ext cx="783167" cy="488950"/>
          </a:xfrm>
          <a:prstGeom prst="rect">
            <a:avLst/>
          </a:prstGeom>
          <a:noFill/>
          <a:ln w="9525">
            <a:noFill/>
            <a:miter lim="800000"/>
            <a:headEnd/>
            <a:tailEnd/>
          </a:ln>
          <a:effectLst/>
        </p:spPr>
        <p:txBody>
          <a:bodyPr vert="horz" wrap="square" lIns="91440" tIns="45720" rIns="91440" bIns="45720" numCol="1" anchor="b" anchorCtr="1" compatLnSpc="1">
            <a:prstTxWarp prst="textNoShape">
              <a:avLst/>
            </a:prstTxWarp>
            <a:spAutoFit/>
          </a:bodyPr>
          <a:lstStyle>
            <a:lvl1pPr eaLnBrk="1" hangingPunct="1">
              <a:defRPr kumimoji="0" sz="2600">
                <a:solidFill>
                  <a:schemeClr val="bg1"/>
                </a:solidFill>
                <a:latin typeface="Arial" panose="020B0604020202020204" pitchFamily="34" charset="0"/>
              </a:defRPr>
            </a:lvl1pPr>
          </a:lstStyle>
          <a:p>
            <a:fld id="{B5D13A95-26AD-49E1-A58E-8CCD6BCFA33A}" type="slidenum">
              <a:rPr lang="en-US" altLang="zh-CN"/>
              <a:pPr/>
              <a:t>‹#›</a:t>
            </a:fld>
            <a:endParaRPr lang="en-US" altLang="zh-CN"/>
          </a:p>
        </p:txBody>
      </p:sp>
      <p:grpSp>
        <p:nvGrpSpPr>
          <p:cNvPr id="1033" name="Group 1035">
            <a:extLst>
              <a:ext uri="{FF2B5EF4-FFF2-40B4-BE49-F238E27FC236}">
                <a16:creationId xmlns:a16="http://schemas.microsoft.com/office/drawing/2014/main" id="{C56CD8AC-33D3-4826-9861-B5CA0E89E004}"/>
              </a:ext>
            </a:extLst>
          </p:cNvPr>
          <p:cNvGrpSpPr>
            <a:grpSpLocks/>
          </p:cNvGrpSpPr>
          <p:nvPr/>
        </p:nvGrpSpPr>
        <p:grpSpPr bwMode="auto">
          <a:xfrm>
            <a:off x="609600" y="1371601"/>
            <a:ext cx="9855200" cy="320675"/>
            <a:chOff x="144" y="1248"/>
            <a:chExt cx="4656" cy="201"/>
          </a:xfrm>
        </p:grpSpPr>
        <p:sp>
          <p:nvSpPr>
            <p:cNvPr id="1034" name="AutoShape 1036">
              <a:extLst>
                <a:ext uri="{FF2B5EF4-FFF2-40B4-BE49-F238E27FC236}">
                  <a16:creationId xmlns:a16="http://schemas.microsoft.com/office/drawing/2014/main" id="{2C4EDEFB-80A3-485C-B2AC-CEF4436D03F8}"/>
                </a:ext>
              </a:extLst>
            </p:cNvPr>
            <p:cNvSpPr>
              <a:spLocks noChangeArrowheads="1"/>
            </p:cNvSpPr>
            <p:nvPr/>
          </p:nvSpPr>
          <p:spPr bwMode="auto">
            <a:xfrm>
              <a:off x="384" y="1248"/>
              <a:ext cx="4416" cy="200"/>
            </a:xfrm>
            <a:prstGeom prst="roundRect">
              <a:avLst>
                <a:gd name="adj" fmla="val 0"/>
              </a:avLst>
            </a:prstGeom>
            <a:solidFill>
              <a:schemeClr val="bg2"/>
            </a:solidFill>
            <a:ln>
              <a:noFill/>
            </a:ln>
          </p:spPr>
          <p:txBody>
            <a:bodyPr wrap="none" anchor="ctr"/>
            <a:lstStyle>
              <a:lvl1pPr algn="ctr">
                <a:defRPr kumimoji="1" sz="2400" b="1">
                  <a:solidFill>
                    <a:schemeClr val="tx1"/>
                  </a:solidFill>
                  <a:latin typeface="Comic Sans MS" panose="030F0702030302020204" pitchFamily="66" charset="0"/>
                  <a:ea typeface="宋体" panose="02010600030101010101" pitchFamily="2" charset="-122"/>
                </a:defRPr>
              </a:lvl1pPr>
              <a:lvl2pPr marL="742950" indent="-285750" algn="ctr">
                <a:defRPr kumimoji="1" sz="2400" b="1">
                  <a:solidFill>
                    <a:schemeClr val="tx1"/>
                  </a:solidFill>
                  <a:latin typeface="Comic Sans MS" panose="030F0702030302020204" pitchFamily="66" charset="0"/>
                  <a:ea typeface="宋体" panose="02010600030101010101" pitchFamily="2" charset="-122"/>
                </a:defRPr>
              </a:lvl2pPr>
              <a:lvl3pPr marL="1143000" indent="-228600" algn="ctr">
                <a:defRPr kumimoji="1" sz="2400" b="1">
                  <a:solidFill>
                    <a:schemeClr val="tx1"/>
                  </a:solidFill>
                  <a:latin typeface="Comic Sans MS" panose="030F0702030302020204" pitchFamily="66" charset="0"/>
                  <a:ea typeface="宋体" panose="02010600030101010101" pitchFamily="2" charset="-122"/>
                </a:defRPr>
              </a:lvl3pPr>
              <a:lvl4pPr marL="1600200" indent="-228600" algn="ctr">
                <a:defRPr kumimoji="1" sz="2400" b="1">
                  <a:solidFill>
                    <a:schemeClr val="tx1"/>
                  </a:solidFill>
                  <a:latin typeface="Comic Sans MS" panose="030F0702030302020204" pitchFamily="66" charset="0"/>
                  <a:ea typeface="宋体" panose="02010600030101010101" pitchFamily="2" charset="-122"/>
                </a:defRPr>
              </a:lvl4pPr>
              <a:lvl5pPr marL="2057400" indent="-228600" algn="ctr">
                <a:defRPr kumimoji="1" sz="2400" b="1">
                  <a:solidFill>
                    <a:schemeClr val="tx1"/>
                  </a:solidFill>
                  <a:latin typeface="Comic Sans MS" panose="030F0702030302020204" pitchFamily="66"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Comic Sans MS" panose="030F0702030302020204" pitchFamily="66"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Comic Sans MS" panose="030F0702030302020204" pitchFamily="66"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Comic Sans MS" panose="030F0702030302020204" pitchFamily="66"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Comic Sans MS" panose="030F0702030302020204" pitchFamily="66" charset="0"/>
                  <a:ea typeface="宋体" panose="02010600030101010101" pitchFamily="2" charset="-122"/>
                </a:defRPr>
              </a:lvl9pPr>
            </a:lstStyle>
            <a:p>
              <a:pPr eaLnBrk="1" hangingPunct="1">
                <a:defRPr/>
              </a:pPr>
              <a:endParaRPr lang="zh-CN" altLang="en-US" sz="2400"/>
            </a:p>
          </p:txBody>
        </p:sp>
        <p:sp>
          <p:nvSpPr>
            <p:cNvPr id="1035" name="AutoShape 1037">
              <a:extLst>
                <a:ext uri="{FF2B5EF4-FFF2-40B4-BE49-F238E27FC236}">
                  <a16:creationId xmlns:a16="http://schemas.microsoft.com/office/drawing/2014/main" id="{F4DA3111-579B-4ABA-86A9-BB886B75EB55}"/>
                </a:ext>
              </a:extLst>
            </p:cNvPr>
            <p:cNvSpPr>
              <a:spLocks noChangeArrowheads="1"/>
            </p:cNvSpPr>
            <p:nvPr/>
          </p:nvSpPr>
          <p:spPr bwMode="auto">
            <a:xfrm flipH="1">
              <a:off x="144" y="1248"/>
              <a:ext cx="248" cy="201"/>
            </a:xfrm>
            <a:prstGeom prst="flowChartDelay">
              <a:avLst/>
            </a:prstGeom>
            <a:solidFill>
              <a:schemeClr val="bg2"/>
            </a:solidFill>
            <a:ln>
              <a:noFill/>
            </a:ln>
          </p:spPr>
          <p:txBody>
            <a:bodyPr wrap="none" anchor="ctr"/>
            <a:lstStyle>
              <a:lvl1pPr algn="ctr">
                <a:defRPr kumimoji="1" sz="2400" b="1">
                  <a:solidFill>
                    <a:schemeClr val="tx1"/>
                  </a:solidFill>
                  <a:latin typeface="Comic Sans MS" panose="030F0702030302020204" pitchFamily="66" charset="0"/>
                  <a:ea typeface="宋体" panose="02010600030101010101" pitchFamily="2" charset="-122"/>
                </a:defRPr>
              </a:lvl1pPr>
              <a:lvl2pPr marL="742950" indent="-285750" algn="ctr">
                <a:defRPr kumimoji="1" sz="2400" b="1">
                  <a:solidFill>
                    <a:schemeClr val="tx1"/>
                  </a:solidFill>
                  <a:latin typeface="Comic Sans MS" panose="030F0702030302020204" pitchFamily="66" charset="0"/>
                  <a:ea typeface="宋体" panose="02010600030101010101" pitchFamily="2" charset="-122"/>
                </a:defRPr>
              </a:lvl2pPr>
              <a:lvl3pPr marL="1143000" indent="-228600" algn="ctr">
                <a:defRPr kumimoji="1" sz="2400" b="1">
                  <a:solidFill>
                    <a:schemeClr val="tx1"/>
                  </a:solidFill>
                  <a:latin typeface="Comic Sans MS" panose="030F0702030302020204" pitchFamily="66" charset="0"/>
                  <a:ea typeface="宋体" panose="02010600030101010101" pitchFamily="2" charset="-122"/>
                </a:defRPr>
              </a:lvl3pPr>
              <a:lvl4pPr marL="1600200" indent="-228600" algn="ctr">
                <a:defRPr kumimoji="1" sz="2400" b="1">
                  <a:solidFill>
                    <a:schemeClr val="tx1"/>
                  </a:solidFill>
                  <a:latin typeface="Comic Sans MS" panose="030F0702030302020204" pitchFamily="66" charset="0"/>
                  <a:ea typeface="宋体" panose="02010600030101010101" pitchFamily="2" charset="-122"/>
                </a:defRPr>
              </a:lvl4pPr>
              <a:lvl5pPr marL="2057400" indent="-228600" algn="ctr">
                <a:defRPr kumimoji="1" sz="2400" b="1">
                  <a:solidFill>
                    <a:schemeClr val="tx1"/>
                  </a:solidFill>
                  <a:latin typeface="Comic Sans MS" panose="030F0702030302020204" pitchFamily="66"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Comic Sans MS" panose="030F0702030302020204" pitchFamily="66"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Comic Sans MS" panose="030F0702030302020204" pitchFamily="66"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Comic Sans MS" panose="030F0702030302020204" pitchFamily="66"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Comic Sans MS" panose="030F0702030302020204" pitchFamily="66" charset="0"/>
                  <a:ea typeface="宋体" panose="02010600030101010101" pitchFamily="2" charset="-122"/>
                </a:defRPr>
              </a:lvl9pPr>
            </a:lstStyle>
            <a:p>
              <a:pPr eaLnBrk="1" hangingPunct="1">
                <a:defRPr/>
              </a:pPr>
              <a:endParaRPr lang="zh-CN" altLang="en-US" sz="2400"/>
            </a:p>
          </p:txBody>
        </p:sp>
      </p:grpSp>
    </p:spTree>
    <p:extLst>
      <p:ext uri="{BB962C8B-B14F-4D97-AF65-F5344CB8AC3E}">
        <p14:creationId xmlns:p14="http://schemas.microsoft.com/office/powerpoint/2010/main" val="301181868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rtl="0" eaLnBrk="0" fontAlgn="base" hangingPunct="0">
        <a:lnSpc>
          <a:spcPct val="90000"/>
        </a:lnSpc>
        <a:spcBef>
          <a:spcPct val="0"/>
        </a:spcBef>
        <a:spcAft>
          <a:spcPct val="0"/>
        </a:spcAft>
        <a:defRPr kumimoji="1" sz="3600" b="1">
          <a:solidFill>
            <a:schemeClr val="tx2"/>
          </a:solidFill>
          <a:latin typeface="+mj-lt"/>
          <a:ea typeface="+mj-ea"/>
          <a:cs typeface="+mj-cs"/>
        </a:defRPr>
      </a:lvl1pPr>
      <a:lvl2pPr algn="l" rtl="0" eaLnBrk="0" fontAlgn="base" hangingPunct="0">
        <a:lnSpc>
          <a:spcPct val="90000"/>
        </a:lnSpc>
        <a:spcBef>
          <a:spcPct val="0"/>
        </a:spcBef>
        <a:spcAft>
          <a:spcPct val="0"/>
        </a:spcAft>
        <a:defRPr kumimoji="1" sz="3600" b="1">
          <a:solidFill>
            <a:schemeClr val="tx2"/>
          </a:solidFill>
          <a:latin typeface="Arial" pitchFamily="34" charset="0"/>
          <a:ea typeface="宋体" pitchFamily="2" charset="-122"/>
        </a:defRPr>
      </a:lvl2pPr>
      <a:lvl3pPr algn="l" rtl="0" eaLnBrk="0" fontAlgn="base" hangingPunct="0">
        <a:lnSpc>
          <a:spcPct val="90000"/>
        </a:lnSpc>
        <a:spcBef>
          <a:spcPct val="0"/>
        </a:spcBef>
        <a:spcAft>
          <a:spcPct val="0"/>
        </a:spcAft>
        <a:defRPr kumimoji="1" sz="3600" b="1">
          <a:solidFill>
            <a:schemeClr val="tx2"/>
          </a:solidFill>
          <a:latin typeface="Arial" pitchFamily="34" charset="0"/>
          <a:ea typeface="宋体" pitchFamily="2" charset="-122"/>
        </a:defRPr>
      </a:lvl3pPr>
      <a:lvl4pPr algn="l" rtl="0" eaLnBrk="0" fontAlgn="base" hangingPunct="0">
        <a:lnSpc>
          <a:spcPct val="90000"/>
        </a:lnSpc>
        <a:spcBef>
          <a:spcPct val="0"/>
        </a:spcBef>
        <a:spcAft>
          <a:spcPct val="0"/>
        </a:spcAft>
        <a:defRPr kumimoji="1" sz="3600" b="1">
          <a:solidFill>
            <a:schemeClr val="tx2"/>
          </a:solidFill>
          <a:latin typeface="Arial" pitchFamily="34" charset="0"/>
          <a:ea typeface="宋体" pitchFamily="2" charset="-122"/>
        </a:defRPr>
      </a:lvl4pPr>
      <a:lvl5pPr algn="l" rtl="0" eaLnBrk="0" fontAlgn="base" hangingPunct="0">
        <a:lnSpc>
          <a:spcPct val="90000"/>
        </a:lnSpc>
        <a:spcBef>
          <a:spcPct val="0"/>
        </a:spcBef>
        <a:spcAft>
          <a:spcPct val="0"/>
        </a:spcAft>
        <a:defRPr kumimoji="1" sz="3600" b="1">
          <a:solidFill>
            <a:schemeClr val="tx2"/>
          </a:solidFill>
          <a:latin typeface="Arial" pitchFamily="34" charset="0"/>
          <a:ea typeface="宋体" pitchFamily="2" charset="-122"/>
        </a:defRPr>
      </a:lvl5pPr>
      <a:lvl6pPr marL="457200" algn="l" rtl="0" fontAlgn="base">
        <a:lnSpc>
          <a:spcPct val="90000"/>
        </a:lnSpc>
        <a:spcBef>
          <a:spcPct val="0"/>
        </a:spcBef>
        <a:spcAft>
          <a:spcPct val="0"/>
        </a:spcAft>
        <a:defRPr kumimoji="1" sz="3600" b="1">
          <a:solidFill>
            <a:schemeClr val="tx2"/>
          </a:solidFill>
          <a:latin typeface="Arial" pitchFamily="34" charset="0"/>
          <a:ea typeface="宋体" pitchFamily="2" charset="-122"/>
        </a:defRPr>
      </a:lvl6pPr>
      <a:lvl7pPr marL="914400" algn="l" rtl="0" fontAlgn="base">
        <a:lnSpc>
          <a:spcPct val="90000"/>
        </a:lnSpc>
        <a:spcBef>
          <a:spcPct val="0"/>
        </a:spcBef>
        <a:spcAft>
          <a:spcPct val="0"/>
        </a:spcAft>
        <a:defRPr kumimoji="1" sz="3600" b="1">
          <a:solidFill>
            <a:schemeClr val="tx2"/>
          </a:solidFill>
          <a:latin typeface="Arial" pitchFamily="34" charset="0"/>
          <a:ea typeface="宋体" pitchFamily="2" charset="-122"/>
        </a:defRPr>
      </a:lvl7pPr>
      <a:lvl8pPr marL="1371600" algn="l" rtl="0" fontAlgn="base">
        <a:lnSpc>
          <a:spcPct val="90000"/>
        </a:lnSpc>
        <a:spcBef>
          <a:spcPct val="0"/>
        </a:spcBef>
        <a:spcAft>
          <a:spcPct val="0"/>
        </a:spcAft>
        <a:defRPr kumimoji="1" sz="3600" b="1">
          <a:solidFill>
            <a:schemeClr val="tx2"/>
          </a:solidFill>
          <a:latin typeface="Arial" pitchFamily="34" charset="0"/>
          <a:ea typeface="宋体" pitchFamily="2" charset="-122"/>
        </a:defRPr>
      </a:lvl8pPr>
      <a:lvl9pPr marL="1828800" algn="l" rtl="0" fontAlgn="base">
        <a:lnSpc>
          <a:spcPct val="90000"/>
        </a:lnSpc>
        <a:spcBef>
          <a:spcPct val="0"/>
        </a:spcBef>
        <a:spcAft>
          <a:spcPct val="0"/>
        </a:spcAft>
        <a:defRPr kumimoji="1" sz="3600" b="1">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lr>
          <a:schemeClr val="tx1"/>
        </a:buClr>
        <a:buSzPct val="150000"/>
        <a:buChar char="•"/>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66"/>
        </a:buClr>
        <a:buSzPct val="150000"/>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tx2"/>
        </a:buClr>
        <a:buSzPct val="150000"/>
        <a:buChar char="•"/>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0000FF"/>
        </a:buClr>
        <a:buSzPct val="150000"/>
        <a:buChar char="•"/>
        <a:defRPr kumimoji="1">
          <a:solidFill>
            <a:schemeClr val="tx1"/>
          </a:solidFill>
          <a:latin typeface="+mn-lt"/>
          <a:ea typeface="+mn-ea"/>
        </a:defRPr>
      </a:lvl4pPr>
      <a:lvl5pPr marL="2057400" indent="-228600" algn="l" rtl="0" eaLnBrk="0" fontAlgn="base" hangingPunct="0">
        <a:spcBef>
          <a:spcPct val="20000"/>
        </a:spcBef>
        <a:spcAft>
          <a:spcPct val="0"/>
        </a:spcAft>
        <a:buClr>
          <a:srgbClr val="660066"/>
        </a:buClr>
        <a:buSzPct val="150000"/>
        <a:buChar char="•"/>
        <a:defRPr kumimoji="1">
          <a:solidFill>
            <a:schemeClr val="tx1"/>
          </a:solidFill>
          <a:latin typeface="+mn-lt"/>
          <a:ea typeface="+mn-ea"/>
        </a:defRPr>
      </a:lvl5pPr>
      <a:lvl6pPr marL="2514600" indent="-228600" algn="l" rtl="0" fontAlgn="base">
        <a:spcBef>
          <a:spcPct val="20000"/>
        </a:spcBef>
        <a:spcAft>
          <a:spcPct val="0"/>
        </a:spcAft>
        <a:buClr>
          <a:srgbClr val="660066"/>
        </a:buClr>
        <a:buSzPct val="150000"/>
        <a:buChar char="•"/>
        <a:defRPr kumimoji="1">
          <a:solidFill>
            <a:schemeClr val="tx1"/>
          </a:solidFill>
          <a:latin typeface="+mn-lt"/>
          <a:ea typeface="+mn-ea"/>
        </a:defRPr>
      </a:lvl6pPr>
      <a:lvl7pPr marL="2971800" indent="-228600" algn="l" rtl="0" fontAlgn="base">
        <a:spcBef>
          <a:spcPct val="20000"/>
        </a:spcBef>
        <a:spcAft>
          <a:spcPct val="0"/>
        </a:spcAft>
        <a:buClr>
          <a:srgbClr val="660066"/>
        </a:buClr>
        <a:buSzPct val="150000"/>
        <a:buChar char="•"/>
        <a:defRPr kumimoji="1">
          <a:solidFill>
            <a:schemeClr val="tx1"/>
          </a:solidFill>
          <a:latin typeface="+mn-lt"/>
          <a:ea typeface="+mn-ea"/>
        </a:defRPr>
      </a:lvl7pPr>
      <a:lvl8pPr marL="3429000" indent="-228600" algn="l" rtl="0" fontAlgn="base">
        <a:spcBef>
          <a:spcPct val="20000"/>
        </a:spcBef>
        <a:spcAft>
          <a:spcPct val="0"/>
        </a:spcAft>
        <a:buClr>
          <a:srgbClr val="660066"/>
        </a:buClr>
        <a:buSzPct val="150000"/>
        <a:buChar char="•"/>
        <a:defRPr kumimoji="1">
          <a:solidFill>
            <a:schemeClr val="tx1"/>
          </a:solidFill>
          <a:latin typeface="+mn-lt"/>
          <a:ea typeface="+mn-ea"/>
        </a:defRPr>
      </a:lvl8pPr>
      <a:lvl9pPr marL="3886200" indent="-228600" algn="l" rtl="0" fontAlgn="base">
        <a:spcBef>
          <a:spcPct val="20000"/>
        </a:spcBef>
        <a:spcAft>
          <a:spcPct val="0"/>
        </a:spcAft>
        <a:buClr>
          <a:srgbClr val="660066"/>
        </a:buClr>
        <a:buSzPct val="150000"/>
        <a:buChar char="•"/>
        <a:defRPr kumimoji="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146" name="Group 1026">
            <a:extLst>
              <a:ext uri="{FF2B5EF4-FFF2-40B4-BE49-F238E27FC236}">
                <a16:creationId xmlns:a16="http://schemas.microsoft.com/office/drawing/2014/main" id="{39723C9E-2C52-410F-80BE-155DE29F986B}"/>
              </a:ext>
            </a:extLst>
          </p:cNvPr>
          <p:cNvGrpSpPr>
            <a:grpSpLocks/>
          </p:cNvGrpSpPr>
          <p:nvPr/>
        </p:nvGrpSpPr>
        <p:grpSpPr bwMode="auto">
          <a:xfrm>
            <a:off x="1" y="0"/>
            <a:ext cx="4169833" cy="6859588"/>
            <a:chOff x="0" y="0"/>
            <a:chExt cx="2016" cy="4320"/>
          </a:xfrm>
        </p:grpSpPr>
        <p:sp>
          <p:nvSpPr>
            <p:cNvPr id="3075" name="Rectangle 1027">
              <a:extLst>
                <a:ext uri="{FF2B5EF4-FFF2-40B4-BE49-F238E27FC236}">
                  <a16:creationId xmlns:a16="http://schemas.microsoft.com/office/drawing/2014/main" id="{B3B2F20A-CF65-48E4-8E2E-4B87A23736AC}"/>
                </a:ext>
              </a:extLst>
            </p:cNvPr>
            <p:cNvSpPr>
              <a:spLocks noChangeArrowheads="1"/>
            </p:cNvSpPr>
            <p:nvPr/>
          </p:nvSpPr>
          <p:spPr bwMode="auto">
            <a:xfrm>
              <a:off x="0" y="0"/>
              <a:ext cx="480" cy="4320"/>
            </a:xfrm>
            <a:prstGeom prst="rect">
              <a:avLst/>
            </a:prstGeom>
            <a:solidFill>
              <a:schemeClr val="accent1"/>
            </a:solidFill>
            <a:ln w="9525">
              <a:noFill/>
              <a:miter lim="800000"/>
              <a:headEnd/>
              <a:tailEnd/>
            </a:ln>
            <a:effectLst/>
          </p:spPr>
          <p:txBody>
            <a:bodyPr wrap="none" anchor="ctr"/>
            <a:lstStyle/>
            <a:p>
              <a:pPr>
                <a:defRPr/>
              </a:pPr>
              <a:endParaRPr lang="zh-CN" altLang="en-US" sz="1800"/>
            </a:p>
          </p:txBody>
        </p:sp>
        <p:sp>
          <p:nvSpPr>
            <p:cNvPr id="3076" name="Rectangle 1028">
              <a:extLst>
                <a:ext uri="{FF2B5EF4-FFF2-40B4-BE49-F238E27FC236}">
                  <a16:creationId xmlns:a16="http://schemas.microsoft.com/office/drawing/2014/main" id="{99F96CFB-F33C-4B82-81C2-2F7DE6DAACE7}"/>
                </a:ext>
              </a:extLst>
            </p:cNvPr>
            <p:cNvSpPr>
              <a:spLocks noChangeArrowheads="1"/>
            </p:cNvSpPr>
            <p:nvPr/>
          </p:nvSpPr>
          <p:spPr bwMode="auto">
            <a:xfrm>
              <a:off x="432" y="0"/>
              <a:ext cx="1584" cy="672"/>
            </a:xfrm>
            <a:prstGeom prst="rect">
              <a:avLst/>
            </a:prstGeom>
            <a:solidFill>
              <a:schemeClr val="accent1"/>
            </a:solidFill>
            <a:ln w="9525">
              <a:noFill/>
              <a:miter lim="800000"/>
              <a:headEnd/>
              <a:tailEnd/>
            </a:ln>
            <a:effectLst/>
          </p:spPr>
          <p:txBody>
            <a:bodyPr wrap="none" anchor="ctr"/>
            <a:lstStyle/>
            <a:p>
              <a:pPr>
                <a:defRPr/>
              </a:pPr>
              <a:endParaRPr lang="zh-CN" altLang="en-US" sz="1800"/>
            </a:p>
          </p:txBody>
        </p:sp>
      </p:grpSp>
      <p:sp>
        <p:nvSpPr>
          <p:cNvPr id="3077" name="AutoShape 1029">
            <a:extLst>
              <a:ext uri="{FF2B5EF4-FFF2-40B4-BE49-F238E27FC236}">
                <a16:creationId xmlns:a16="http://schemas.microsoft.com/office/drawing/2014/main" id="{1CA62E7F-2B1A-4387-8CEB-4D392715CF8E}"/>
              </a:ext>
            </a:extLst>
          </p:cNvPr>
          <p:cNvSpPr>
            <a:spLocks noChangeArrowheads="1"/>
          </p:cNvSpPr>
          <p:nvPr/>
        </p:nvSpPr>
        <p:spPr bwMode="auto">
          <a:xfrm>
            <a:off x="1016000" y="762000"/>
            <a:ext cx="6807200" cy="609600"/>
          </a:xfrm>
          <a:prstGeom prst="roundRect">
            <a:avLst>
              <a:gd name="adj" fmla="val 50000"/>
            </a:avLst>
          </a:prstGeom>
          <a:solidFill>
            <a:schemeClr val="bg1"/>
          </a:solidFill>
          <a:ln w="9525">
            <a:noFill/>
            <a:round/>
            <a:headEnd/>
            <a:tailEnd/>
          </a:ln>
          <a:effectLst/>
        </p:spPr>
        <p:txBody>
          <a:bodyPr wrap="none" anchor="ctr"/>
          <a:lstStyle/>
          <a:p>
            <a:pPr algn="ctr">
              <a:spcBef>
                <a:spcPct val="0"/>
              </a:spcBef>
              <a:buClrTx/>
              <a:buSzTx/>
              <a:defRPr/>
            </a:pPr>
            <a:endParaRPr lang="zh-CN" altLang="zh-CN" sz="1800" b="0">
              <a:latin typeface="Times New Roman" pitchFamily="18" charset="0"/>
            </a:endParaRPr>
          </a:p>
        </p:txBody>
      </p:sp>
      <p:sp>
        <p:nvSpPr>
          <p:cNvPr id="6148" name="Rectangle 1030">
            <a:extLst>
              <a:ext uri="{FF2B5EF4-FFF2-40B4-BE49-F238E27FC236}">
                <a16:creationId xmlns:a16="http://schemas.microsoft.com/office/drawing/2014/main" id="{70DCB387-C649-4A43-876E-34A503385EFB}"/>
              </a:ext>
            </a:extLst>
          </p:cNvPr>
          <p:cNvSpPr>
            <a:spLocks noGrp="1" noChangeArrowheads="1"/>
          </p:cNvSpPr>
          <p:nvPr>
            <p:ph type="title"/>
          </p:nvPr>
        </p:nvSpPr>
        <p:spPr bwMode="auto">
          <a:xfrm>
            <a:off x="1219200" y="381000"/>
            <a:ext cx="10668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6149" name="Rectangle 1031">
            <a:extLst>
              <a:ext uri="{FF2B5EF4-FFF2-40B4-BE49-F238E27FC236}">
                <a16:creationId xmlns:a16="http://schemas.microsoft.com/office/drawing/2014/main" id="{E5C3DC0C-DB7A-405E-BB1E-D96288B2F153}"/>
              </a:ext>
            </a:extLst>
          </p:cNvPr>
          <p:cNvSpPr>
            <a:spLocks noGrp="1" noChangeArrowheads="1"/>
          </p:cNvSpPr>
          <p:nvPr>
            <p:ph type="body" idx="1"/>
          </p:nvPr>
        </p:nvSpPr>
        <p:spPr bwMode="auto">
          <a:xfrm>
            <a:off x="1219200" y="1981200"/>
            <a:ext cx="10668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080" name="Rectangle 1032">
            <a:extLst>
              <a:ext uri="{FF2B5EF4-FFF2-40B4-BE49-F238E27FC236}">
                <a16:creationId xmlns:a16="http://schemas.microsoft.com/office/drawing/2014/main" id="{4BBA7BF5-1139-40A2-B784-A498CCB4CC69}"/>
              </a:ext>
            </a:extLst>
          </p:cNvPr>
          <p:cNvSpPr>
            <a:spLocks noGrp="1" noChangeArrowheads="1"/>
          </p:cNvSpPr>
          <p:nvPr>
            <p:ph type="dt" sz="half" idx="2"/>
          </p:nvPr>
        </p:nvSpPr>
        <p:spPr bwMode="auto">
          <a:xfrm>
            <a:off x="9347200" y="6553200"/>
            <a:ext cx="2540000" cy="3048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spAutoFit/>
          </a:bodyPr>
          <a:lstStyle>
            <a:lvl1pPr algn="r">
              <a:spcBef>
                <a:spcPct val="0"/>
              </a:spcBef>
              <a:buClrTx/>
              <a:buSzTx/>
              <a:defRPr kumimoji="0" sz="1400" b="0">
                <a:latin typeface="Arial" pitchFamily="34" charset="0"/>
              </a:defRPr>
            </a:lvl1pPr>
          </a:lstStyle>
          <a:p>
            <a:pPr>
              <a:defRPr/>
            </a:pPr>
            <a:endParaRPr lang="en-US" altLang="zh-CN"/>
          </a:p>
        </p:txBody>
      </p:sp>
      <p:sp>
        <p:nvSpPr>
          <p:cNvPr id="3081" name="Rectangle 1033">
            <a:extLst>
              <a:ext uri="{FF2B5EF4-FFF2-40B4-BE49-F238E27FC236}">
                <a16:creationId xmlns:a16="http://schemas.microsoft.com/office/drawing/2014/main" id="{CD640379-416D-41C0-BF76-C0FE3B6CCCFB}"/>
              </a:ext>
            </a:extLst>
          </p:cNvPr>
          <p:cNvSpPr>
            <a:spLocks noGrp="1" noChangeArrowheads="1"/>
          </p:cNvSpPr>
          <p:nvPr>
            <p:ph type="ftr" sz="quarter" idx="3"/>
          </p:nvPr>
        </p:nvSpPr>
        <p:spPr bwMode="auto">
          <a:xfrm>
            <a:off x="3915833" y="6529388"/>
            <a:ext cx="3860800" cy="3048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spAutoFit/>
          </a:bodyPr>
          <a:lstStyle>
            <a:lvl1pPr algn="ctr">
              <a:spcBef>
                <a:spcPct val="0"/>
              </a:spcBef>
              <a:buClrTx/>
              <a:buSzTx/>
              <a:defRPr kumimoji="0" sz="1400" b="0">
                <a:latin typeface="Arial" pitchFamily="34" charset="0"/>
              </a:defRPr>
            </a:lvl1pPr>
          </a:lstStyle>
          <a:p>
            <a:pPr>
              <a:defRPr/>
            </a:pPr>
            <a:endParaRPr lang="en-US" altLang="zh-CN"/>
          </a:p>
        </p:txBody>
      </p:sp>
      <p:sp>
        <p:nvSpPr>
          <p:cNvPr id="3082" name="Rectangle 1034">
            <a:extLst>
              <a:ext uri="{FF2B5EF4-FFF2-40B4-BE49-F238E27FC236}">
                <a16:creationId xmlns:a16="http://schemas.microsoft.com/office/drawing/2014/main" id="{4BADB633-63DC-4A9A-842D-CA53DE5A99E3}"/>
              </a:ext>
            </a:extLst>
          </p:cNvPr>
          <p:cNvSpPr>
            <a:spLocks noGrp="1" noChangeArrowheads="1"/>
          </p:cNvSpPr>
          <p:nvPr>
            <p:ph type="sldNum" sz="quarter" idx="4"/>
          </p:nvPr>
        </p:nvSpPr>
        <p:spPr bwMode="auto">
          <a:xfrm>
            <a:off x="112184" y="6343650"/>
            <a:ext cx="783167" cy="488950"/>
          </a:xfrm>
          <a:prstGeom prst="rect">
            <a:avLst/>
          </a:prstGeom>
          <a:noFill/>
          <a:ln w="9525">
            <a:noFill/>
            <a:miter lim="800000"/>
            <a:headEnd/>
            <a:tailEnd/>
          </a:ln>
          <a:effectLst/>
        </p:spPr>
        <p:txBody>
          <a:bodyPr vert="horz" wrap="square" lIns="91440" tIns="45720" rIns="91440" bIns="45720" numCol="1" anchor="b" anchorCtr="1" compatLnSpc="1">
            <a:prstTxWarp prst="textNoShape">
              <a:avLst/>
            </a:prstTxWarp>
            <a:spAutoFit/>
          </a:bodyPr>
          <a:lstStyle>
            <a:lvl1pPr>
              <a:spcBef>
                <a:spcPct val="0"/>
              </a:spcBef>
              <a:buClrTx/>
              <a:buSzTx/>
              <a:defRPr kumimoji="0" sz="2600">
                <a:solidFill>
                  <a:schemeClr val="bg1"/>
                </a:solidFill>
              </a:defRPr>
            </a:lvl1pPr>
          </a:lstStyle>
          <a:p>
            <a:fld id="{30C3A0AB-D46C-4E39-BAEA-FAD8C7BB1AC3}" type="slidenum">
              <a:rPr lang="en-US" altLang="zh-CN"/>
              <a:pPr/>
              <a:t>‹#›</a:t>
            </a:fld>
            <a:endParaRPr lang="en-US" altLang="zh-CN"/>
          </a:p>
        </p:txBody>
      </p:sp>
      <p:grpSp>
        <p:nvGrpSpPr>
          <p:cNvPr id="6153" name="Group 1035">
            <a:extLst>
              <a:ext uri="{FF2B5EF4-FFF2-40B4-BE49-F238E27FC236}">
                <a16:creationId xmlns:a16="http://schemas.microsoft.com/office/drawing/2014/main" id="{90CEE200-185F-40D9-A83F-3520285239D1}"/>
              </a:ext>
            </a:extLst>
          </p:cNvPr>
          <p:cNvGrpSpPr>
            <a:grpSpLocks/>
          </p:cNvGrpSpPr>
          <p:nvPr/>
        </p:nvGrpSpPr>
        <p:grpSpPr bwMode="auto">
          <a:xfrm>
            <a:off x="609600" y="1371601"/>
            <a:ext cx="9855200" cy="320675"/>
            <a:chOff x="144" y="1248"/>
            <a:chExt cx="4656" cy="201"/>
          </a:xfrm>
        </p:grpSpPr>
        <p:sp>
          <p:nvSpPr>
            <p:cNvPr id="3084" name="AutoShape 1036">
              <a:extLst>
                <a:ext uri="{FF2B5EF4-FFF2-40B4-BE49-F238E27FC236}">
                  <a16:creationId xmlns:a16="http://schemas.microsoft.com/office/drawing/2014/main" id="{C8E016D7-082D-4266-93A0-A1FDCE0F3D8D}"/>
                </a:ext>
              </a:extLst>
            </p:cNvPr>
            <p:cNvSpPr>
              <a:spLocks noChangeArrowheads="1"/>
            </p:cNvSpPr>
            <p:nvPr/>
          </p:nvSpPr>
          <p:spPr bwMode="auto">
            <a:xfrm>
              <a:off x="384" y="1248"/>
              <a:ext cx="4416" cy="200"/>
            </a:xfrm>
            <a:prstGeom prst="roundRect">
              <a:avLst>
                <a:gd name="adj" fmla="val 0"/>
              </a:avLst>
            </a:prstGeom>
            <a:solidFill>
              <a:schemeClr val="bg2"/>
            </a:solidFill>
            <a:ln w="9525">
              <a:noFill/>
              <a:round/>
              <a:headEnd/>
              <a:tailEnd/>
            </a:ln>
            <a:effectLst/>
          </p:spPr>
          <p:txBody>
            <a:bodyPr wrap="none" anchor="ctr"/>
            <a:lstStyle/>
            <a:p>
              <a:pPr>
                <a:defRPr/>
              </a:pPr>
              <a:endParaRPr lang="zh-CN" altLang="en-US" sz="1800"/>
            </a:p>
          </p:txBody>
        </p:sp>
        <p:sp>
          <p:nvSpPr>
            <p:cNvPr id="3085" name="AutoShape 1037">
              <a:extLst>
                <a:ext uri="{FF2B5EF4-FFF2-40B4-BE49-F238E27FC236}">
                  <a16:creationId xmlns:a16="http://schemas.microsoft.com/office/drawing/2014/main" id="{1B78FC65-CDD3-4B3C-A48D-2584B398028E}"/>
                </a:ext>
              </a:extLst>
            </p:cNvPr>
            <p:cNvSpPr>
              <a:spLocks noChangeArrowheads="1"/>
            </p:cNvSpPr>
            <p:nvPr/>
          </p:nvSpPr>
          <p:spPr bwMode="auto">
            <a:xfrm flipH="1">
              <a:off x="144" y="1248"/>
              <a:ext cx="248" cy="201"/>
            </a:xfrm>
            <a:prstGeom prst="flowChartDelay">
              <a:avLst/>
            </a:prstGeom>
            <a:solidFill>
              <a:schemeClr val="bg2"/>
            </a:solidFill>
            <a:ln w="9525">
              <a:noFill/>
              <a:miter lim="800000"/>
              <a:headEnd/>
              <a:tailEnd/>
            </a:ln>
            <a:effectLst/>
          </p:spPr>
          <p:txBody>
            <a:bodyPr wrap="none" anchor="ctr"/>
            <a:lstStyle/>
            <a:p>
              <a:pPr>
                <a:defRPr/>
              </a:pPr>
              <a:endParaRPr lang="zh-CN" altLang="en-US" sz="1800"/>
            </a:p>
          </p:txBody>
        </p:sp>
      </p:grpSp>
    </p:spTree>
    <p:extLst>
      <p:ext uri="{BB962C8B-B14F-4D97-AF65-F5344CB8AC3E}">
        <p14:creationId xmlns:p14="http://schemas.microsoft.com/office/powerpoint/2010/main" val="8338629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l" rtl="0" eaLnBrk="0" fontAlgn="base" hangingPunct="0">
        <a:lnSpc>
          <a:spcPct val="90000"/>
        </a:lnSpc>
        <a:spcBef>
          <a:spcPct val="0"/>
        </a:spcBef>
        <a:spcAft>
          <a:spcPct val="0"/>
        </a:spcAft>
        <a:defRPr kumimoji="1" sz="3600" b="1">
          <a:solidFill>
            <a:schemeClr val="tx2"/>
          </a:solidFill>
          <a:latin typeface="+mj-lt"/>
          <a:ea typeface="+mj-ea"/>
          <a:cs typeface="+mj-cs"/>
        </a:defRPr>
      </a:lvl1pPr>
      <a:lvl2pPr algn="l" rtl="0" eaLnBrk="0" fontAlgn="base" hangingPunct="0">
        <a:lnSpc>
          <a:spcPct val="90000"/>
        </a:lnSpc>
        <a:spcBef>
          <a:spcPct val="0"/>
        </a:spcBef>
        <a:spcAft>
          <a:spcPct val="0"/>
        </a:spcAft>
        <a:defRPr kumimoji="1" sz="3600" b="1">
          <a:solidFill>
            <a:schemeClr val="tx2"/>
          </a:solidFill>
          <a:latin typeface="Arial" pitchFamily="34" charset="0"/>
          <a:ea typeface="宋体" pitchFamily="2" charset="-122"/>
        </a:defRPr>
      </a:lvl2pPr>
      <a:lvl3pPr algn="l" rtl="0" eaLnBrk="0" fontAlgn="base" hangingPunct="0">
        <a:lnSpc>
          <a:spcPct val="90000"/>
        </a:lnSpc>
        <a:spcBef>
          <a:spcPct val="0"/>
        </a:spcBef>
        <a:spcAft>
          <a:spcPct val="0"/>
        </a:spcAft>
        <a:defRPr kumimoji="1" sz="3600" b="1">
          <a:solidFill>
            <a:schemeClr val="tx2"/>
          </a:solidFill>
          <a:latin typeface="Arial" pitchFamily="34" charset="0"/>
          <a:ea typeface="宋体" pitchFamily="2" charset="-122"/>
        </a:defRPr>
      </a:lvl3pPr>
      <a:lvl4pPr algn="l" rtl="0" eaLnBrk="0" fontAlgn="base" hangingPunct="0">
        <a:lnSpc>
          <a:spcPct val="90000"/>
        </a:lnSpc>
        <a:spcBef>
          <a:spcPct val="0"/>
        </a:spcBef>
        <a:spcAft>
          <a:spcPct val="0"/>
        </a:spcAft>
        <a:defRPr kumimoji="1" sz="3600" b="1">
          <a:solidFill>
            <a:schemeClr val="tx2"/>
          </a:solidFill>
          <a:latin typeface="Arial" pitchFamily="34" charset="0"/>
          <a:ea typeface="宋体" pitchFamily="2" charset="-122"/>
        </a:defRPr>
      </a:lvl4pPr>
      <a:lvl5pPr algn="l" rtl="0" eaLnBrk="0" fontAlgn="base" hangingPunct="0">
        <a:lnSpc>
          <a:spcPct val="90000"/>
        </a:lnSpc>
        <a:spcBef>
          <a:spcPct val="0"/>
        </a:spcBef>
        <a:spcAft>
          <a:spcPct val="0"/>
        </a:spcAft>
        <a:defRPr kumimoji="1" sz="3600" b="1">
          <a:solidFill>
            <a:schemeClr val="tx2"/>
          </a:solidFill>
          <a:latin typeface="Arial" pitchFamily="34" charset="0"/>
          <a:ea typeface="宋体" pitchFamily="2" charset="-122"/>
        </a:defRPr>
      </a:lvl5pPr>
      <a:lvl6pPr marL="457200" algn="l" rtl="0" fontAlgn="base">
        <a:lnSpc>
          <a:spcPct val="90000"/>
        </a:lnSpc>
        <a:spcBef>
          <a:spcPct val="0"/>
        </a:spcBef>
        <a:spcAft>
          <a:spcPct val="0"/>
        </a:spcAft>
        <a:defRPr kumimoji="1" sz="3600" b="1">
          <a:solidFill>
            <a:schemeClr val="tx2"/>
          </a:solidFill>
          <a:latin typeface="Arial" pitchFamily="34" charset="0"/>
          <a:ea typeface="宋体" pitchFamily="2" charset="-122"/>
        </a:defRPr>
      </a:lvl6pPr>
      <a:lvl7pPr marL="914400" algn="l" rtl="0" fontAlgn="base">
        <a:lnSpc>
          <a:spcPct val="90000"/>
        </a:lnSpc>
        <a:spcBef>
          <a:spcPct val="0"/>
        </a:spcBef>
        <a:spcAft>
          <a:spcPct val="0"/>
        </a:spcAft>
        <a:defRPr kumimoji="1" sz="3600" b="1">
          <a:solidFill>
            <a:schemeClr val="tx2"/>
          </a:solidFill>
          <a:latin typeface="Arial" pitchFamily="34" charset="0"/>
          <a:ea typeface="宋体" pitchFamily="2" charset="-122"/>
        </a:defRPr>
      </a:lvl7pPr>
      <a:lvl8pPr marL="1371600" algn="l" rtl="0" fontAlgn="base">
        <a:lnSpc>
          <a:spcPct val="90000"/>
        </a:lnSpc>
        <a:spcBef>
          <a:spcPct val="0"/>
        </a:spcBef>
        <a:spcAft>
          <a:spcPct val="0"/>
        </a:spcAft>
        <a:defRPr kumimoji="1" sz="3600" b="1">
          <a:solidFill>
            <a:schemeClr val="tx2"/>
          </a:solidFill>
          <a:latin typeface="Arial" pitchFamily="34" charset="0"/>
          <a:ea typeface="宋体" pitchFamily="2" charset="-122"/>
        </a:defRPr>
      </a:lvl8pPr>
      <a:lvl9pPr marL="1828800" algn="l" rtl="0" fontAlgn="base">
        <a:lnSpc>
          <a:spcPct val="90000"/>
        </a:lnSpc>
        <a:spcBef>
          <a:spcPct val="0"/>
        </a:spcBef>
        <a:spcAft>
          <a:spcPct val="0"/>
        </a:spcAft>
        <a:defRPr kumimoji="1" sz="3600" b="1">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lr>
          <a:schemeClr val="tx1"/>
        </a:buClr>
        <a:buSzPct val="150000"/>
        <a:buChar char="•"/>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66"/>
        </a:buClr>
        <a:buSzPct val="150000"/>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tx2"/>
        </a:buClr>
        <a:buSzPct val="150000"/>
        <a:buChar char="•"/>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0000FF"/>
        </a:buClr>
        <a:buSzPct val="150000"/>
        <a:buChar char="•"/>
        <a:defRPr kumimoji="1">
          <a:solidFill>
            <a:schemeClr val="tx1"/>
          </a:solidFill>
          <a:latin typeface="+mn-lt"/>
          <a:ea typeface="+mn-ea"/>
        </a:defRPr>
      </a:lvl4pPr>
      <a:lvl5pPr marL="2057400" indent="-228600" algn="l" rtl="0" eaLnBrk="0" fontAlgn="base" hangingPunct="0">
        <a:spcBef>
          <a:spcPct val="20000"/>
        </a:spcBef>
        <a:spcAft>
          <a:spcPct val="0"/>
        </a:spcAft>
        <a:buClr>
          <a:srgbClr val="660066"/>
        </a:buClr>
        <a:buSzPct val="150000"/>
        <a:buChar char="•"/>
        <a:defRPr kumimoji="1">
          <a:solidFill>
            <a:schemeClr val="tx1"/>
          </a:solidFill>
          <a:latin typeface="+mn-lt"/>
          <a:ea typeface="+mn-ea"/>
        </a:defRPr>
      </a:lvl5pPr>
      <a:lvl6pPr marL="2514600" indent="-228600" algn="l" rtl="0" fontAlgn="base">
        <a:spcBef>
          <a:spcPct val="20000"/>
        </a:spcBef>
        <a:spcAft>
          <a:spcPct val="0"/>
        </a:spcAft>
        <a:buClr>
          <a:srgbClr val="660066"/>
        </a:buClr>
        <a:buSzPct val="150000"/>
        <a:buChar char="•"/>
        <a:defRPr kumimoji="1">
          <a:solidFill>
            <a:schemeClr val="tx1"/>
          </a:solidFill>
          <a:latin typeface="+mn-lt"/>
          <a:ea typeface="+mn-ea"/>
        </a:defRPr>
      </a:lvl6pPr>
      <a:lvl7pPr marL="2971800" indent="-228600" algn="l" rtl="0" fontAlgn="base">
        <a:spcBef>
          <a:spcPct val="20000"/>
        </a:spcBef>
        <a:spcAft>
          <a:spcPct val="0"/>
        </a:spcAft>
        <a:buClr>
          <a:srgbClr val="660066"/>
        </a:buClr>
        <a:buSzPct val="150000"/>
        <a:buChar char="•"/>
        <a:defRPr kumimoji="1">
          <a:solidFill>
            <a:schemeClr val="tx1"/>
          </a:solidFill>
          <a:latin typeface="+mn-lt"/>
          <a:ea typeface="+mn-ea"/>
        </a:defRPr>
      </a:lvl7pPr>
      <a:lvl8pPr marL="3429000" indent="-228600" algn="l" rtl="0" fontAlgn="base">
        <a:spcBef>
          <a:spcPct val="20000"/>
        </a:spcBef>
        <a:spcAft>
          <a:spcPct val="0"/>
        </a:spcAft>
        <a:buClr>
          <a:srgbClr val="660066"/>
        </a:buClr>
        <a:buSzPct val="150000"/>
        <a:buChar char="•"/>
        <a:defRPr kumimoji="1">
          <a:solidFill>
            <a:schemeClr val="tx1"/>
          </a:solidFill>
          <a:latin typeface="+mn-lt"/>
          <a:ea typeface="+mn-ea"/>
        </a:defRPr>
      </a:lvl8pPr>
      <a:lvl9pPr marL="3886200" indent="-228600" algn="l" rtl="0" fontAlgn="base">
        <a:spcBef>
          <a:spcPct val="20000"/>
        </a:spcBef>
        <a:spcAft>
          <a:spcPct val="0"/>
        </a:spcAft>
        <a:buClr>
          <a:srgbClr val="660066"/>
        </a:buClr>
        <a:buSzPct val="150000"/>
        <a:buChar char="•"/>
        <a:defRPr kumimoji="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E9118B1E-7207-4605-A24F-9FBC41857147}"/>
              </a:ext>
            </a:extLst>
          </p:cNvPr>
          <p:cNvGrpSpPr>
            <a:grpSpLocks/>
          </p:cNvGrpSpPr>
          <p:nvPr/>
        </p:nvGrpSpPr>
        <p:grpSpPr bwMode="auto">
          <a:xfrm>
            <a:off x="1" y="0"/>
            <a:ext cx="4169833" cy="6859588"/>
            <a:chOff x="0" y="0"/>
            <a:chExt cx="2016" cy="4320"/>
          </a:xfrm>
        </p:grpSpPr>
        <p:sp>
          <p:nvSpPr>
            <p:cNvPr id="3075" name="Rectangle 1027">
              <a:extLst>
                <a:ext uri="{FF2B5EF4-FFF2-40B4-BE49-F238E27FC236}">
                  <a16:creationId xmlns:a16="http://schemas.microsoft.com/office/drawing/2014/main" id="{84A8C199-3FC5-48ED-AFD6-635398BAF778}"/>
                </a:ext>
              </a:extLst>
            </p:cNvPr>
            <p:cNvSpPr>
              <a:spLocks noChangeArrowheads="1"/>
            </p:cNvSpPr>
            <p:nvPr/>
          </p:nvSpPr>
          <p:spPr bwMode="auto">
            <a:xfrm>
              <a:off x="0" y="0"/>
              <a:ext cx="480" cy="4320"/>
            </a:xfrm>
            <a:prstGeom prst="rect">
              <a:avLst/>
            </a:prstGeom>
            <a:solidFill>
              <a:schemeClr val="accent1"/>
            </a:solidFill>
            <a:ln w="9525">
              <a:noFill/>
              <a:miter lim="800000"/>
              <a:headEnd/>
              <a:tailEnd/>
            </a:ln>
            <a:effectLst/>
          </p:spPr>
          <p:txBody>
            <a:bodyPr wrap="none" anchor="ctr"/>
            <a:lstStyle/>
            <a:p>
              <a:pPr>
                <a:defRPr/>
              </a:pPr>
              <a:endParaRPr lang="zh-CN" altLang="en-US" sz="1800">
                <a:latin typeface="Arial" charset="0"/>
              </a:endParaRPr>
            </a:p>
          </p:txBody>
        </p:sp>
        <p:sp>
          <p:nvSpPr>
            <p:cNvPr id="2" name="Rectangle 1028">
              <a:extLst>
                <a:ext uri="{FF2B5EF4-FFF2-40B4-BE49-F238E27FC236}">
                  <a16:creationId xmlns:a16="http://schemas.microsoft.com/office/drawing/2014/main" id="{4C3CD631-FE40-4C7D-B316-23EA37E6E9C5}"/>
                </a:ext>
              </a:extLst>
            </p:cNvPr>
            <p:cNvSpPr>
              <a:spLocks noChangeArrowheads="1"/>
            </p:cNvSpPr>
            <p:nvPr/>
          </p:nvSpPr>
          <p:spPr bwMode="auto">
            <a:xfrm>
              <a:off x="432" y="0"/>
              <a:ext cx="1584" cy="672"/>
            </a:xfrm>
            <a:prstGeom prst="rect">
              <a:avLst/>
            </a:prstGeom>
            <a:solidFill>
              <a:schemeClr val="accent1"/>
            </a:solidFill>
            <a:ln w="9525">
              <a:noFill/>
              <a:miter lim="800000"/>
              <a:headEnd/>
              <a:tailEnd/>
            </a:ln>
            <a:effectLst/>
          </p:spPr>
          <p:txBody>
            <a:bodyPr wrap="none" anchor="ctr"/>
            <a:lstStyle/>
            <a:p>
              <a:pPr>
                <a:defRPr/>
              </a:pPr>
              <a:endParaRPr lang="zh-CN" altLang="en-US" sz="1800">
                <a:latin typeface="Arial" charset="0"/>
              </a:endParaRPr>
            </a:p>
          </p:txBody>
        </p:sp>
      </p:grpSp>
      <p:sp>
        <p:nvSpPr>
          <p:cNvPr id="3077" name="AutoShape 1029">
            <a:extLst>
              <a:ext uri="{FF2B5EF4-FFF2-40B4-BE49-F238E27FC236}">
                <a16:creationId xmlns:a16="http://schemas.microsoft.com/office/drawing/2014/main" id="{E1E32F66-8A93-4AE9-8E74-859E30E4DF2F}"/>
              </a:ext>
            </a:extLst>
          </p:cNvPr>
          <p:cNvSpPr>
            <a:spLocks noChangeArrowheads="1"/>
          </p:cNvSpPr>
          <p:nvPr/>
        </p:nvSpPr>
        <p:spPr bwMode="auto">
          <a:xfrm>
            <a:off x="1016000" y="762000"/>
            <a:ext cx="6807200" cy="609600"/>
          </a:xfrm>
          <a:prstGeom prst="roundRect">
            <a:avLst>
              <a:gd name="adj" fmla="val 50000"/>
            </a:avLst>
          </a:prstGeom>
          <a:solidFill>
            <a:schemeClr val="bg1"/>
          </a:solidFill>
          <a:ln w="9525">
            <a:noFill/>
            <a:round/>
            <a:headEnd/>
            <a:tailEnd/>
          </a:ln>
          <a:effectLst/>
        </p:spPr>
        <p:txBody>
          <a:bodyPr wrap="none" anchor="ctr"/>
          <a:lstStyle/>
          <a:p>
            <a:pPr>
              <a:defRPr/>
            </a:pPr>
            <a:endParaRPr lang="zh-CN" altLang="zh-CN" sz="1800">
              <a:latin typeface="Times New Roman" pitchFamily="18" charset="0"/>
            </a:endParaRPr>
          </a:p>
        </p:txBody>
      </p:sp>
      <p:sp>
        <p:nvSpPr>
          <p:cNvPr id="3076" name="Rectangle 1030">
            <a:extLst>
              <a:ext uri="{FF2B5EF4-FFF2-40B4-BE49-F238E27FC236}">
                <a16:creationId xmlns:a16="http://schemas.microsoft.com/office/drawing/2014/main" id="{2EB26799-9CA6-4CC6-97D3-940769FBD5BD}"/>
              </a:ext>
            </a:extLst>
          </p:cNvPr>
          <p:cNvSpPr>
            <a:spLocks noGrp="1" noChangeArrowheads="1"/>
          </p:cNvSpPr>
          <p:nvPr>
            <p:ph type="title"/>
          </p:nvPr>
        </p:nvSpPr>
        <p:spPr bwMode="auto">
          <a:xfrm>
            <a:off x="1219200" y="381000"/>
            <a:ext cx="10668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3" name="Rectangle 1031">
            <a:extLst>
              <a:ext uri="{FF2B5EF4-FFF2-40B4-BE49-F238E27FC236}">
                <a16:creationId xmlns:a16="http://schemas.microsoft.com/office/drawing/2014/main" id="{EE12C57B-6729-42DB-B798-5915238654F0}"/>
              </a:ext>
            </a:extLst>
          </p:cNvPr>
          <p:cNvSpPr>
            <a:spLocks noGrp="1" noChangeArrowheads="1"/>
          </p:cNvSpPr>
          <p:nvPr>
            <p:ph type="body" idx="1"/>
          </p:nvPr>
        </p:nvSpPr>
        <p:spPr bwMode="auto">
          <a:xfrm>
            <a:off x="1219200" y="1981200"/>
            <a:ext cx="10668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080" name="Rectangle 1032">
            <a:extLst>
              <a:ext uri="{FF2B5EF4-FFF2-40B4-BE49-F238E27FC236}">
                <a16:creationId xmlns:a16="http://schemas.microsoft.com/office/drawing/2014/main" id="{17F13670-9BF2-4CB5-9D47-94A43D69C235}"/>
              </a:ext>
            </a:extLst>
          </p:cNvPr>
          <p:cNvSpPr>
            <a:spLocks noGrp="1" noChangeArrowheads="1"/>
          </p:cNvSpPr>
          <p:nvPr>
            <p:ph type="dt" sz="half" idx="2"/>
          </p:nvPr>
        </p:nvSpPr>
        <p:spPr bwMode="auto">
          <a:xfrm>
            <a:off x="9347200" y="6553200"/>
            <a:ext cx="2540000" cy="3048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spAutoFit/>
          </a:bodyPr>
          <a:lstStyle>
            <a:lvl1pPr algn="r">
              <a:defRPr kumimoji="0" sz="1400">
                <a:latin typeface="Arial" charset="0"/>
              </a:defRPr>
            </a:lvl1pPr>
          </a:lstStyle>
          <a:p>
            <a:pPr>
              <a:defRPr/>
            </a:pPr>
            <a:endParaRPr lang="en-US" altLang="zh-CN"/>
          </a:p>
        </p:txBody>
      </p:sp>
      <p:sp>
        <p:nvSpPr>
          <p:cNvPr id="3081" name="Rectangle 1033">
            <a:extLst>
              <a:ext uri="{FF2B5EF4-FFF2-40B4-BE49-F238E27FC236}">
                <a16:creationId xmlns:a16="http://schemas.microsoft.com/office/drawing/2014/main" id="{2009529F-848B-4077-AECB-7A0AE38A065A}"/>
              </a:ext>
            </a:extLst>
          </p:cNvPr>
          <p:cNvSpPr>
            <a:spLocks noGrp="1" noChangeArrowheads="1"/>
          </p:cNvSpPr>
          <p:nvPr>
            <p:ph type="ftr" sz="quarter" idx="3"/>
          </p:nvPr>
        </p:nvSpPr>
        <p:spPr bwMode="auto">
          <a:xfrm>
            <a:off x="3915833" y="6529388"/>
            <a:ext cx="3860800" cy="3048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spAutoFit/>
          </a:bodyPr>
          <a:lstStyle>
            <a:lvl1pPr>
              <a:defRPr kumimoji="0" sz="1400">
                <a:latin typeface="Arial" charset="0"/>
              </a:defRPr>
            </a:lvl1pPr>
          </a:lstStyle>
          <a:p>
            <a:pPr>
              <a:defRPr/>
            </a:pPr>
            <a:endParaRPr lang="en-US" altLang="zh-CN"/>
          </a:p>
        </p:txBody>
      </p:sp>
      <p:sp>
        <p:nvSpPr>
          <p:cNvPr id="3082" name="Rectangle 1034">
            <a:extLst>
              <a:ext uri="{FF2B5EF4-FFF2-40B4-BE49-F238E27FC236}">
                <a16:creationId xmlns:a16="http://schemas.microsoft.com/office/drawing/2014/main" id="{BCBC4F42-E0B8-4ECD-9383-AA2CBA55DD36}"/>
              </a:ext>
            </a:extLst>
          </p:cNvPr>
          <p:cNvSpPr>
            <a:spLocks noGrp="1" noChangeArrowheads="1"/>
          </p:cNvSpPr>
          <p:nvPr>
            <p:ph type="sldNum" sz="quarter" idx="4"/>
          </p:nvPr>
        </p:nvSpPr>
        <p:spPr bwMode="auto">
          <a:xfrm>
            <a:off x="112184" y="6343650"/>
            <a:ext cx="783167" cy="488950"/>
          </a:xfrm>
          <a:prstGeom prst="rect">
            <a:avLst/>
          </a:prstGeom>
          <a:noFill/>
          <a:ln w="9525">
            <a:noFill/>
            <a:miter lim="800000"/>
            <a:headEnd/>
            <a:tailEnd/>
          </a:ln>
          <a:effectLst/>
        </p:spPr>
        <p:txBody>
          <a:bodyPr vert="horz" wrap="square" lIns="91440" tIns="45720" rIns="91440" bIns="45720" numCol="1" anchor="b" anchorCtr="1" compatLnSpc="1">
            <a:prstTxWarp prst="textNoShape">
              <a:avLst/>
            </a:prstTxWarp>
            <a:spAutoFit/>
          </a:bodyPr>
          <a:lstStyle>
            <a:lvl1pPr algn="l">
              <a:defRPr kumimoji="0" sz="2600" b="1">
                <a:solidFill>
                  <a:schemeClr val="bg1"/>
                </a:solidFill>
              </a:defRPr>
            </a:lvl1pPr>
          </a:lstStyle>
          <a:p>
            <a:fld id="{0DD59F1A-7925-4D29-B4AF-60098CEE3309}" type="slidenum">
              <a:rPr lang="en-US" altLang="zh-CN"/>
              <a:pPr/>
              <a:t>‹#›</a:t>
            </a:fld>
            <a:endParaRPr lang="en-US" altLang="zh-CN"/>
          </a:p>
        </p:txBody>
      </p:sp>
      <p:grpSp>
        <p:nvGrpSpPr>
          <p:cNvPr id="4" name="Group 1035">
            <a:extLst>
              <a:ext uri="{FF2B5EF4-FFF2-40B4-BE49-F238E27FC236}">
                <a16:creationId xmlns:a16="http://schemas.microsoft.com/office/drawing/2014/main" id="{F7BD8BA8-50CA-4EE4-BFB7-A5A1179B7D89}"/>
              </a:ext>
            </a:extLst>
          </p:cNvPr>
          <p:cNvGrpSpPr>
            <a:grpSpLocks/>
          </p:cNvGrpSpPr>
          <p:nvPr/>
        </p:nvGrpSpPr>
        <p:grpSpPr bwMode="auto">
          <a:xfrm>
            <a:off x="609600" y="1371601"/>
            <a:ext cx="9855200" cy="320675"/>
            <a:chOff x="144" y="1248"/>
            <a:chExt cx="4656" cy="201"/>
          </a:xfrm>
        </p:grpSpPr>
        <p:sp>
          <p:nvSpPr>
            <p:cNvPr id="3084" name="AutoShape 1036">
              <a:extLst>
                <a:ext uri="{FF2B5EF4-FFF2-40B4-BE49-F238E27FC236}">
                  <a16:creationId xmlns:a16="http://schemas.microsoft.com/office/drawing/2014/main" id="{56ABF58C-9A17-4F7F-A18D-D772CED81E08}"/>
                </a:ext>
              </a:extLst>
            </p:cNvPr>
            <p:cNvSpPr>
              <a:spLocks noChangeArrowheads="1"/>
            </p:cNvSpPr>
            <p:nvPr/>
          </p:nvSpPr>
          <p:spPr bwMode="auto">
            <a:xfrm>
              <a:off x="384" y="1248"/>
              <a:ext cx="4416" cy="200"/>
            </a:xfrm>
            <a:prstGeom prst="roundRect">
              <a:avLst>
                <a:gd name="adj" fmla="val 0"/>
              </a:avLst>
            </a:prstGeom>
            <a:solidFill>
              <a:schemeClr val="bg2"/>
            </a:solidFill>
            <a:ln w="9525">
              <a:noFill/>
              <a:round/>
              <a:headEnd/>
              <a:tailEnd/>
            </a:ln>
            <a:effectLst/>
          </p:spPr>
          <p:txBody>
            <a:bodyPr wrap="none" anchor="ctr"/>
            <a:lstStyle/>
            <a:p>
              <a:pPr>
                <a:defRPr/>
              </a:pPr>
              <a:endParaRPr lang="zh-CN" altLang="en-US" sz="1800">
                <a:latin typeface="Arial" charset="0"/>
              </a:endParaRPr>
            </a:p>
          </p:txBody>
        </p:sp>
        <p:sp>
          <p:nvSpPr>
            <p:cNvPr id="3085" name="AutoShape 1037">
              <a:extLst>
                <a:ext uri="{FF2B5EF4-FFF2-40B4-BE49-F238E27FC236}">
                  <a16:creationId xmlns:a16="http://schemas.microsoft.com/office/drawing/2014/main" id="{6287EFFC-0DA9-4E07-984E-08573A14511F}"/>
                </a:ext>
              </a:extLst>
            </p:cNvPr>
            <p:cNvSpPr>
              <a:spLocks noChangeArrowheads="1"/>
            </p:cNvSpPr>
            <p:nvPr/>
          </p:nvSpPr>
          <p:spPr bwMode="auto">
            <a:xfrm flipH="1">
              <a:off x="144" y="1248"/>
              <a:ext cx="248" cy="201"/>
            </a:xfrm>
            <a:prstGeom prst="flowChartDelay">
              <a:avLst/>
            </a:prstGeom>
            <a:solidFill>
              <a:schemeClr val="bg2"/>
            </a:solidFill>
            <a:ln w="9525">
              <a:noFill/>
              <a:miter lim="800000"/>
              <a:headEnd/>
              <a:tailEnd/>
            </a:ln>
            <a:effectLst/>
          </p:spPr>
          <p:txBody>
            <a:bodyPr wrap="none" anchor="ctr"/>
            <a:lstStyle/>
            <a:p>
              <a:pPr>
                <a:defRPr/>
              </a:pPr>
              <a:endParaRPr lang="zh-CN" altLang="en-US" sz="1800">
                <a:latin typeface="Arial" charset="0"/>
              </a:endParaRPr>
            </a:p>
          </p:txBody>
        </p:sp>
      </p:grpSp>
    </p:spTree>
    <p:extLst>
      <p:ext uri="{BB962C8B-B14F-4D97-AF65-F5344CB8AC3E}">
        <p14:creationId xmlns:p14="http://schemas.microsoft.com/office/powerpoint/2010/main" val="3542917342"/>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hf hdr="0" ftr="0" dt="0"/>
  <p:txStyles>
    <p:titleStyle>
      <a:lvl1pPr algn="l" rtl="0" eaLnBrk="0" fontAlgn="base" hangingPunct="0">
        <a:lnSpc>
          <a:spcPct val="90000"/>
        </a:lnSpc>
        <a:spcBef>
          <a:spcPct val="0"/>
        </a:spcBef>
        <a:spcAft>
          <a:spcPct val="0"/>
        </a:spcAft>
        <a:defRPr kumimoji="1" sz="3600" b="1">
          <a:solidFill>
            <a:schemeClr val="tx2"/>
          </a:solidFill>
          <a:latin typeface="+mj-lt"/>
          <a:ea typeface="+mj-ea"/>
          <a:cs typeface="+mj-cs"/>
        </a:defRPr>
      </a:lvl1pPr>
      <a:lvl2pPr algn="l" rtl="0" eaLnBrk="0" fontAlgn="base" hangingPunct="0">
        <a:lnSpc>
          <a:spcPct val="90000"/>
        </a:lnSpc>
        <a:spcBef>
          <a:spcPct val="0"/>
        </a:spcBef>
        <a:spcAft>
          <a:spcPct val="0"/>
        </a:spcAft>
        <a:defRPr kumimoji="1" sz="3600" b="1">
          <a:solidFill>
            <a:schemeClr val="tx2"/>
          </a:solidFill>
          <a:latin typeface="Arial" charset="0"/>
          <a:ea typeface="宋体" pitchFamily="2" charset="-122"/>
        </a:defRPr>
      </a:lvl2pPr>
      <a:lvl3pPr algn="l" rtl="0" eaLnBrk="0" fontAlgn="base" hangingPunct="0">
        <a:lnSpc>
          <a:spcPct val="90000"/>
        </a:lnSpc>
        <a:spcBef>
          <a:spcPct val="0"/>
        </a:spcBef>
        <a:spcAft>
          <a:spcPct val="0"/>
        </a:spcAft>
        <a:defRPr kumimoji="1" sz="3600" b="1">
          <a:solidFill>
            <a:schemeClr val="tx2"/>
          </a:solidFill>
          <a:latin typeface="Arial" charset="0"/>
          <a:ea typeface="宋体" pitchFamily="2" charset="-122"/>
        </a:defRPr>
      </a:lvl3pPr>
      <a:lvl4pPr algn="l" rtl="0" eaLnBrk="0" fontAlgn="base" hangingPunct="0">
        <a:lnSpc>
          <a:spcPct val="90000"/>
        </a:lnSpc>
        <a:spcBef>
          <a:spcPct val="0"/>
        </a:spcBef>
        <a:spcAft>
          <a:spcPct val="0"/>
        </a:spcAft>
        <a:defRPr kumimoji="1" sz="3600" b="1">
          <a:solidFill>
            <a:schemeClr val="tx2"/>
          </a:solidFill>
          <a:latin typeface="Arial" charset="0"/>
          <a:ea typeface="宋体" pitchFamily="2" charset="-122"/>
        </a:defRPr>
      </a:lvl4pPr>
      <a:lvl5pPr algn="l" rtl="0" eaLnBrk="0" fontAlgn="base" hangingPunct="0">
        <a:lnSpc>
          <a:spcPct val="90000"/>
        </a:lnSpc>
        <a:spcBef>
          <a:spcPct val="0"/>
        </a:spcBef>
        <a:spcAft>
          <a:spcPct val="0"/>
        </a:spcAft>
        <a:defRPr kumimoji="1" sz="3600" b="1">
          <a:solidFill>
            <a:schemeClr val="tx2"/>
          </a:solidFill>
          <a:latin typeface="Arial" charset="0"/>
          <a:ea typeface="宋体" pitchFamily="2" charset="-122"/>
        </a:defRPr>
      </a:lvl5pPr>
      <a:lvl6pPr marL="457200" algn="l" rtl="0" fontAlgn="base">
        <a:lnSpc>
          <a:spcPct val="90000"/>
        </a:lnSpc>
        <a:spcBef>
          <a:spcPct val="0"/>
        </a:spcBef>
        <a:spcAft>
          <a:spcPct val="0"/>
        </a:spcAft>
        <a:defRPr kumimoji="1" sz="3600" b="1">
          <a:solidFill>
            <a:schemeClr val="tx2"/>
          </a:solidFill>
          <a:latin typeface="Arial" charset="0"/>
          <a:ea typeface="宋体" pitchFamily="2" charset="-122"/>
        </a:defRPr>
      </a:lvl6pPr>
      <a:lvl7pPr marL="914400" algn="l" rtl="0" fontAlgn="base">
        <a:lnSpc>
          <a:spcPct val="90000"/>
        </a:lnSpc>
        <a:spcBef>
          <a:spcPct val="0"/>
        </a:spcBef>
        <a:spcAft>
          <a:spcPct val="0"/>
        </a:spcAft>
        <a:defRPr kumimoji="1" sz="3600" b="1">
          <a:solidFill>
            <a:schemeClr val="tx2"/>
          </a:solidFill>
          <a:latin typeface="Arial" charset="0"/>
          <a:ea typeface="宋体" pitchFamily="2" charset="-122"/>
        </a:defRPr>
      </a:lvl7pPr>
      <a:lvl8pPr marL="1371600" algn="l" rtl="0" fontAlgn="base">
        <a:lnSpc>
          <a:spcPct val="90000"/>
        </a:lnSpc>
        <a:spcBef>
          <a:spcPct val="0"/>
        </a:spcBef>
        <a:spcAft>
          <a:spcPct val="0"/>
        </a:spcAft>
        <a:defRPr kumimoji="1" sz="3600" b="1">
          <a:solidFill>
            <a:schemeClr val="tx2"/>
          </a:solidFill>
          <a:latin typeface="Arial" charset="0"/>
          <a:ea typeface="宋体" pitchFamily="2" charset="-122"/>
        </a:defRPr>
      </a:lvl8pPr>
      <a:lvl9pPr marL="1828800" algn="l" rtl="0" fontAlgn="base">
        <a:lnSpc>
          <a:spcPct val="90000"/>
        </a:lnSpc>
        <a:spcBef>
          <a:spcPct val="0"/>
        </a:spcBef>
        <a:spcAft>
          <a:spcPct val="0"/>
        </a:spcAft>
        <a:defRPr kumimoji="1" sz="3600" b="1">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tx1"/>
        </a:buClr>
        <a:buSzPct val="150000"/>
        <a:buChar char="•"/>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66"/>
        </a:buClr>
        <a:buSzPct val="150000"/>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tx2"/>
        </a:buClr>
        <a:buSzPct val="150000"/>
        <a:buChar char="•"/>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0000FF"/>
        </a:buClr>
        <a:buSzPct val="150000"/>
        <a:buChar char="•"/>
        <a:defRPr kumimoji="1">
          <a:solidFill>
            <a:schemeClr val="tx1"/>
          </a:solidFill>
          <a:latin typeface="+mn-lt"/>
          <a:ea typeface="+mn-ea"/>
        </a:defRPr>
      </a:lvl4pPr>
      <a:lvl5pPr marL="2057400" indent="-228600" algn="l" rtl="0" eaLnBrk="0" fontAlgn="base" hangingPunct="0">
        <a:spcBef>
          <a:spcPct val="20000"/>
        </a:spcBef>
        <a:spcAft>
          <a:spcPct val="0"/>
        </a:spcAft>
        <a:buClr>
          <a:srgbClr val="660066"/>
        </a:buClr>
        <a:buSzPct val="150000"/>
        <a:buChar char="•"/>
        <a:defRPr kumimoji="1">
          <a:solidFill>
            <a:schemeClr val="tx1"/>
          </a:solidFill>
          <a:latin typeface="+mn-lt"/>
          <a:ea typeface="+mn-ea"/>
        </a:defRPr>
      </a:lvl5pPr>
      <a:lvl6pPr marL="2514600" indent="-228600" algn="l" rtl="0" fontAlgn="base">
        <a:spcBef>
          <a:spcPct val="20000"/>
        </a:spcBef>
        <a:spcAft>
          <a:spcPct val="0"/>
        </a:spcAft>
        <a:buClr>
          <a:srgbClr val="660066"/>
        </a:buClr>
        <a:buSzPct val="150000"/>
        <a:buChar char="•"/>
        <a:defRPr kumimoji="1">
          <a:solidFill>
            <a:schemeClr val="tx1"/>
          </a:solidFill>
          <a:latin typeface="+mn-lt"/>
          <a:ea typeface="+mn-ea"/>
        </a:defRPr>
      </a:lvl6pPr>
      <a:lvl7pPr marL="2971800" indent="-228600" algn="l" rtl="0" fontAlgn="base">
        <a:spcBef>
          <a:spcPct val="20000"/>
        </a:spcBef>
        <a:spcAft>
          <a:spcPct val="0"/>
        </a:spcAft>
        <a:buClr>
          <a:srgbClr val="660066"/>
        </a:buClr>
        <a:buSzPct val="150000"/>
        <a:buChar char="•"/>
        <a:defRPr kumimoji="1">
          <a:solidFill>
            <a:schemeClr val="tx1"/>
          </a:solidFill>
          <a:latin typeface="+mn-lt"/>
          <a:ea typeface="+mn-ea"/>
        </a:defRPr>
      </a:lvl7pPr>
      <a:lvl8pPr marL="3429000" indent="-228600" algn="l" rtl="0" fontAlgn="base">
        <a:spcBef>
          <a:spcPct val="20000"/>
        </a:spcBef>
        <a:spcAft>
          <a:spcPct val="0"/>
        </a:spcAft>
        <a:buClr>
          <a:srgbClr val="660066"/>
        </a:buClr>
        <a:buSzPct val="150000"/>
        <a:buChar char="•"/>
        <a:defRPr kumimoji="1">
          <a:solidFill>
            <a:schemeClr val="tx1"/>
          </a:solidFill>
          <a:latin typeface="+mn-lt"/>
          <a:ea typeface="+mn-ea"/>
        </a:defRPr>
      </a:lvl8pPr>
      <a:lvl9pPr marL="3886200" indent="-228600" algn="l" rtl="0" fontAlgn="base">
        <a:spcBef>
          <a:spcPct val="20000"/>
        </a:spcBef>
        <a:spcAft>
          <a:spcPct val="0"/>
        </a:spcAft>
        <a:buClr>
          <a:srgbClr val="660066"/>
        </a:buClr>
        <a:buSzPct val="150000"/>
        <a:buChar char="•"/>
        <a:defRPr kumimoji="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1026">
            <a:extLst>
              <a:ext uri="{FF2B5EF4-FFF2-40B4-BE49-F238E27FC236}">
                <a16:creationId xmlns:a16="http://schemas.microsoft.com/office/drawing/2014/main" id="{44B31359-9E21-4D79-A362-C03F8D1F8C63}"/>
              </a:ext>
            </a:extLst>
          </p:cNvPr>
          <p:cNvGrpSpPr>
            <a:grpSpLocks/>
          </p:cNvGrpSpPr>
          <p:nvPr/>
        </p:nvGrpSpPr>
        <p:grpSpPr bwMode="auto">
          <a:xfrm>
            <a:off x="1" y="0"/>
            <a:ext cx="4169833" cy="6859588"/>
            <a:chOff x="0" y="0"/>
            <a:chExt cx="2016" cy="4320"/>
          </a:xfrm>
        </p:grpSpPr>
        <p:sp>
          <p:nvSpPr>
            <p:cNvPr id="3075" name="Rectangle 1027">
              <a:extLst>
                <a:ext uri="{FF2B5EF4-FFF2-40B4-BE49-F238E27FC236}">
                  <a16:creationId xmlns:a16="http://schemas.microsoft.com/office/drawing/2014/main" id="{85996511-80FA-4E06-BAAE-99FA53AE301C}"/>
                </a:ext>
              </a:extLst>
            </p:cNvPr>
            <p:cNvSpPr>
              <a:spLocks noChangeArrowheads="1"/>
            </p:cNvSpPr>
            <p:nvPr/>
          </p:nvSpPr>
          <p:spPr bwMode="auto">
            <a:xfrm>
              <a:off x="0" y="0"/>
              <a:ext cx="480" cy="4320"/>
            </a:xfrm>
            <a:prstGeom prst="rect">
              <a:avLst/>
            </a:prstGeom>
            <a:solidFill>
              <a:schemeClr val="accent1"/>
            </a:solidFill>
            <a:ln w="9525">
              <a:noFill/>
              <a:miter lim="800000"/>
              <a:headEnd/>
              <a:tailEnd/>
            </a:ln>
            <a:effectLst/>
          </p:spPr>
          <p:txBody>
            <a:bodyPr wrap="none" anchor="ctr"/>
            <a:lstStyle/>
            <a:p>
              <a:pPr>
                <a:defRPr/>
              </a:pPr>
              <a:endParaRPr lang="zh-CN" altLang="en-US" sz="1800"/>
            </a:p>
          </p:txBody>
        </p:sp>
        <p:sp>
          <p:nvSpPr>
            <p:cNvPr id="2" name="Rectangle 1028">
              <a:extLst>
                <a:ext uri="{FF2B5EF4-FFF2-40B4-BE49-F238E27FC236}">
                  <a16:creationId xmlns:a16="http://schemas.microsoft.com/office/drawing/2014/main" id="{DA5639C6-46DF-461F-B73C-135A93216F07}"/>
                </a:ext>
              </a:extLst>
            </p:cNvPr>
            <p:cNvSpPr>
              <a:spLocks noChangeArrowheads="1"/>
            </p:cNvSpPr>
            <p:nvPr/>
          </p:nvSpPr>
          <p:spPr bwMode="auto">
            <a:xfrm>
              <a:off x="432" y="0"/>
              <a:ext cx="1584" cy="672"/>
            </a:xfrm>
            <a:prstGeom prst="rect">
              <a:avLst/>
            </a:prstGeom>
            <a:solidFill>
              <a:schemeClr val="accent1"/>
            </a:solidFill>
            <a:ln w="9525">
              <a:noFill/>
              <a:miter lim="800000"/>
              <a:headEnd/>
              <a:tailEnd/>
            </a:ln>
            <a:effectLst/>
          </p:spPr>
          <p:txBody>
            <a:bodyPr wrap="none" anchor="ctr"/>
            <a:lstStyle/>
            <a:p>
              <a:pPr>
                <a:defRPr/>
              </a:pPr>
              <a:endParaRPr lang="zh-CN" altLang="en-US" sz="1800"/>
            </a:p>
          </p:txBody>
        </p:sp>
      </p:grpSp>
      <p:sp>
        <p:nvSpPr>
          <p:cNvPr id="3077" name="AutoShape 1029">
            <a:extLst>
              <a:ext uri="{FF2B5EF4-FFF2-40B4-BE49-F238E27FC236}">
                <a16:creationId xmlns:a16="http://schemas.microsoft.com/office/drawing/2014/main" id="{FDE5A6E1-FBE8-4DB6-8F12-096C3B56D4D5}"/>
              </a:ext>
            </a:extLst>
          </p:cNvPr>
          <p:cNvSpPr>
            <a:spLocks noChangeArrowheads="1"/>
          </p:cNvSpPr>
          <p:nvPr/>
        </p:nvSpPr>
        <p:spPr bwMode="auto">
          <a:xfrm>
            <a:off x="1016000" y="762000"/>
            <a:ext cx="6807200" cy="609600"/>
          </a:xfrm>
          <a:prstGeom prst="roundRect">
            <a:avLst>
              <a:gd name="adj" fmla="val 50000"/>
            </a:avLst>
          </a:prstGeom>
          <a:solidFill>
            <a:schemeClr val="bg1"/>
          </a:solidFill>
          <a:ln w="9525">
            <a:noFill/>
            <a:round/>
            <a:headEnd/>
            <a:tailEnd/>
          </a:ln>
          <a:effectLst/>
        </p:spPr>
        <p:txBody>
          <a:bodyPr wrap="none" anchor="ctr"/>
          <a:lstStyle/>
          <a:p>
            <a:pPr>
              <a:defRPr/>
            </a:pPr>
            <a:endParaRPr lang="zh-CN" altLang="zh-CN" sz="1800">
              <a:latin typeface="Times New Roman" pitchFamily="18" charset="0"/>
            </a:endParaRPr>
          </a:p>
        </p:txBody>
      </p:sp>
      <p:sp>
        <p:nvSpPr>
          <p:cNvPr id="3076" name="Rectangle 1030">
            <a:extLst>
              <a:ext uri="{FF2B5EF4-FFF2-40B4-BE49-F238E27FC236}">
                <a16:creationId xmlns:a16="http://schemas.microsoft.com/office/drawing/2014/main" id="{2D9EC778-20D3-42B8-8CB9-E6387B02DA64}"/>
              </a:ext>
            </a:extLst>
          </p:cNvPr>
          <p:cNvSpPr>
            <a:spLocks noGrp="1" noChangeArrowheads="1"/>
          </p:cNvSpPr>
          <p:nvPr>
            <p:ph type="title"/>
          </p:nvPr>
        </p:nvSpPr>
        <p:spPr bwMode="auto">
          <a:xfrm>
            <a:off x="1219200" y="381000"/>
            <a:ext cx="10668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3" name="Rectangle 1031">
            <a:extLst>
              <a:ext uri="{FF2B5EF4-FFF2-40B4-BE49-F238E27FC236}">
                <a16:creationId xmlns:a16="http://schemas.microsoft.com/office/drawing/2014/main" id="{34A6C859-CE2E-4251-8820-BBD8453C537E}"/>
              </a:ext>
            </a:extLst>
          </p:cNvPr>
          <p:cNvSpPr>
            <a:spLocks noGrp="1" noChangeArrowheads="1"/>
          </p:cNvSpPr>
          <p:nvPr>
            <p:ph type="body" idx="1"/>
          </p:nvPr>
        </p:nvSpPr>
        <p:spPr bwMode="auto">
          <a:xfrm>
            <a:off x="1219200" y="1981200"/>
            <a:ext cx="10668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080" name="Rectangle 1032">
            <a:extLst>
              <a:ext uri="{FF2B5EF4-FFF2-40B4-BE49-F238E27FC236}">
                <a16:creationId xmlns:a16="http://schemas.microsoft.com/office/drawing/2014/main" id="{9C02BF59-3BD1-40A2-AAE8-CEE5F987E805}"/>
              </a:ext>
            </a:extLst>
          </p:cNvPr>
          <p:cNvSpPr>
            <a:spLocks noGrp="1" noChangeArrowheads="1"/>
          </p:cNvSpPr>
          <p:nvPr>
            <p:ph type="dt" sz="half" idx="2"/>
          </p:nvPr>
        </p:nvSpPr>
        <p:spPr bwMode="auto">
          <a:xfrm>
            <a:off x="9347200" y="6553200"/>
            <a:ext cx="2540000" cy="3048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spAutoFit/>
          </a:bodyPr>
          <a:lstStyle>
            <a:lvl1pPr algn="r">
              <a:defRPr kumimoji="0" sz="1400">
                <a:latin typeface="Arial" pitchFamily="34" charset="0"/>
              </a:defRPr>
            </a:lvl1pPr>
          </a:lstStyle>
          <a:p>
            <a:pPr>
              <a:defRPr/>
            </a:pPr>
            <a:endParaRPr lang="en-US" altLang="zh-CN"/>
          </a:p>
        </p:txBody>
      </p:sp>
      <p:sp>
        <p:nvSpPr>
          <p:cNvPr id="3081" name="Rectangle 1033">
            <a:extLst>
              <a:ext uri="{FF2B5EF4-FFF2-40B4-BE49-F238E27FC236}">
                <a16:creationId xmlns:a16="http://schemas.microsoft.com/office/drawing/2014/main" id="{07B63493-32B7-470E-BF27-DDC2010BEE84}"/>
              </a:ext>
            </a:extLst>
          </p:cNvPr>
          <p:cNvSpPr>
            <a:spLocks noGrp="1" noChangeArrowheads="1"/>
          </p:cNvSpPr>
          <p:nvPr>
            <p:ph type="ftr" sz="quarter" idx="3"/>
          </p:nvPr>
        </p:nvSpPr>
        <p:spPr bwMode="auto">
          <a:xfrm>
            <a:off x="3915833" y="6529388"/>
            <a:ext cx="3860800" cy="3048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spAutoFit/>
          </a:bodyPr>
          <a:lstStyle>
            <a:lvl1pPr>
              <a:defRPr kumimoji="0" sz="1400">
                <a:latin typeface="Arial" pitchFamily="34" charset="0"/>
              </a:defRPr>
            </a:lvl1pPr>
          </a:lstStyle>
          <a:p>
            <a:pPr>
              <a:defRPr/>
            </a:pPr>
            <a:endParaRPr lang="en-US" altLang="zh-CN"/>
          </a:p>
        </p:txBody>
      </p:sp>
      <p:sp>
        <p:nvSpPr>
          <p:cNvPr id="3082" name="Rectangle 1034">
            <a:extLst>
              <a:ext uri="{FF2B5EF4-FFF2-40B4-BE49-F238E27FC236}">
                <a16:creationId xmlns:a16="http://schemas.microsoft.com/office/drawing/2014/main" id="{107BB4DA-B9D3-4E2A-BC7E-ACBBA2C54310}"/>
              </a:ext>
            </a:extLst>
          </p:cNvPr>
          <p:cNvSpPr>
            <a:spLocks noGrp="1" noChangeArrowheads="1"/>
          </p:cNvSpPr>
          <p:nvPr>
            <p:ph type="sldNum" sz="quarter" idx="4"/>
          </p:nvPr>
        </p:nvSpPr>
        <p:spPr bwMode="auto">
          <a:xfrm>
            <a:off x="112184" y="6248400"/>
            <a:ext cx="783167" cy="488950"/>
          </a:xfrm>
          <a:prstGeom prst="rect">
            <a:avLst/>
          </a:prstGeom>
          <a:noFill/>
          <a:ln w="9525">
            <a:noFill/>
            <a:miter lim="800000"/>
            <a:headEnd/>
            <a:tailEnd/>
          </a:ln>
          <a:effectLst/>
        </p:spPr>
        <p:txBody>
          <a:bodyPr vert="horz" wrap="square" lIns="91440" tIns="45720" rIns="91440" bIns="45720" numCol="1" anchor="b" anchorCtr="1" compatLnSpc="1">
            <a:prstTxWarp prst="textNoShape">
              <a:avLst/>
            </a:prstTxWarp>
            <a:spAutoFit/>
          </a:bodyPr>
          <a:lstStyle>
            <a:lvl1pPr algn="l">
              <a:defRPr kumimoji="0" sz="2600" b="1">
                <a:solidFill>
                  <a:schemeClr val="bg1"/>
                </a:solidFill>
              </a:defRPr>
            </a:lvl1pPr>
          </a:lstStyle>
          <a:p>
            <a:fld id="{DCD26200-B0D9-4B11-B5C2-5BD857562AF3}" type="slidenum">
              <a:rPr lang="en-US" altLang="zh-CN"/>
              <a:pPr/>
              <a:t>‹#›</a:t>
            </a:fld>
            <a:endParaRPr lang="en-US" altLang="zh-CN"/>
          </a:p>
        </p:txBody>
      </p:sp>
      <p:grpSp>
        <p:nvGrpSpPr>
          <p:cNvPr id="4" name="Group 1035">
            <a:extLst>
              <a:ext uri="{FF2B5EF4-FFF2-40B4-BE49-F238E27FC236}">
                <a16:creationId xmlns:a16="http://schemas.microsoft.com/office/drawing/2014/main" id="{BE51048C-1DDC-49AE-9A55-9E5196B6918A}"/>
              </a:ext>
            </a:extLst>
          </p:cNvPr>
          <p:cNvGrpSpPr>
            <a:grpSpLocks/>
          </p:cNvGrpSpPr>
          <p:nvPr/>
        </p:nvGrpSpPr>
        <p:grpSpPr bwMode="auto">
          <a:xfrm>
            <a:off x="609600" y="1371601"/>
            <a:ext cx="9855200" cy="320675"/>
            <a:chOff x="144" y="1248"/>
            <a:chExt cx="4656" cy="201"/>
          </a:xfrm>
        </p:grpSpPr>
        <p:sp>
          <p:nvSpPr>
            <p:cNvPr id="3084" name="AutoShape 1036">
              <a:extLst>
                <a:ext uri="{FF2B5EF4-FFF2-40B4-BE49-F238E27FC236}">
                  <a16:creationId xmlns:a16="http://schemas.microsoft.com/office/drawing/2014/main" id="{E6BFCE66-EFDC-4538-A00A-DED201DB61A6}"/>
                </a:ext>
              </a:extLst>
            </p:cNvPr>
            <p:cNvSpPr>
              <a:spLocks noChangeArrowheads="1"/>
            </p:cNvSpPr>
            <p:nvPr/>
          </p:nvSpPr>
          <p:spPr bwMode="auto">
            <a:xfrm>
              <a:off x="384" y="1248"/>
              <a:ext cx="4416" cy="200"/>
            </a:xfrm>
            <a:prstGeom prst="roundRect">
              <a:avLst>
                <a:gd name="adj" fmla="val 0"/>
              </a:avLst>
            </a:prstGeom>
            <a:solidFill>
              <a:schemeClr val="bg2"/>
            </a:solidFill>
            <a:ln w="9525">
              <a:noFill/>
              <a:round/>
              <a:headEnd/>
              <a:tailEnd/>
            </a:ln>
            <a:effectLst/>
          </p:spPr>
          <p:txBody>
            <a:bodyPr wrap="none" anchor="ctr"/>
            <a:lstStyle/>
            <a:p>
              <a:pPr>
                <a:defRPr/>
              </a:pPr>
              <a:endParaRPr lang="zh-CN" altLang="en-US" sz="1800"/>
            </a:p>
          </p:txBody>
        </p:sp>
        <p:sp>
          <p:nvSpPr>
            <p:cNvPr id="3085" name="AutoShape 1037">
              <a:extLst>
                <a:ext uri="{FF2B5EF4-FFF2-40B4-BE49-F238E27FC236}">
                  <a16:creationId xmlns:a16="http://schemas.microsoft.com/office/drawing/2014/main" id="{0FAFCA82-111B-4489-8956-8F959EC2F005}"/>
                </a:ext>
              </a:extLst>
            </p:cNvPr>
            <p:cNvSpPr>
              <a:spLocks noChangeArrowheads="1"/>
            </p:cNvSpPr>
            <p:nvPr/>
          </p:nvSpPr>
          <p:spPr bwMode="auto">
            <a:xfrm flipH="1">
              <a:off x="144" y="1248"/>
              <a:ext cx="248" cy="201"/>
            </a:xfrm>
            <a:prstGeom prst="flowChartDelay">
              <a:avLst/>
            </a:prstGeom>
            <a:solidFill>
              <a:schemeClr val="bg2"/>
            </a:solidFill>
            <a:ln w="9525">
              <a:noFill/>
              <a:miter lim="800000"/>
              <a:headEnd/>
              <a:tailEnd/>
            </a:ln>
            <a:effectLst/>
          </p:spPr>
          <p:txBody>
            <a:bodyPr wrap="none" anchor="ctr"/>
            <a:lstStyle/>
            <a:p>
              <a:pPr>
                <a:defRPr/>
              </a:pPr>
              <a:endParaRPr lang="zh-CN" altLang="en-US" sz="1800"/>
            </a:p>
          </p:txBody>
        </p:sp>
      </p:grpSp>
    </p:spTree>
    <p:extLst>
      <p:ext uri="{BB962C8B-B14F-4D97-AF65-F5344CB8AC3E}">
        <p14:creationId xmlns:p14="http://schemas.microsoft.com/office/powerpoint/2010/main" val="3428425591"/>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48" r:id="rId14"/>
  </p:sldLayoutIdLst>
  <p:hf hdr="0" ftr="0" dt="0"/>
  <p:txStyles>
    <p:titleStyle>
      <a:lvl1pPr algn="l" rtl="0" eaLnBrk="0" fontAlgn="base" hangingPunct="0">
        <a:lnSpc>
          <a:spcPct val="90000"/>
        </a:lnSpc>
        <a:spcBef>
          <a:spcPct val="0"/>
        </a:spcBef>
        <a:spcAft>
          <a:spcPct val="0"/>
        </a:spcAft>
        <a:defRPr kumimoji="1" sz="3600" b="1">
          <a:solidFill>
            <a:schemeClr val="tx2"/>
          </a:solidFill>
          <a:latin typeface="+mj-lt"/>
          <a:ea typeface="+mj-ea"/>
          <a:cs typeface="+mj-cs"/>
        </a:defRPr>
      </a:lvl1pPr>
      <a:lvl2pPr algn="l" rtl="0" eaLnBrk="0" fontAlgn="base" hangingPunct="0">
        <a:lnSpc>
          <a:spcPct val="90000"/>
        </a:lnSpc>
        <a:spcBef>
          <a:spcPct val="0"/>
        </a:spcBef>
        <a:spcAft>
          <a:spcPct val="0"/>
        </a:spcAft>
        <a:defRPr kumimoji="1" sz="3600" b="1">
          <a:solidFill>
            <a:schemeClr val="tx2"/>
          </a:solidFill>
          <a:latin typeface="Arial" pitchFamily="34" charset="0"/>
          <a:ea typeface="宋体" pitchFamily="2" charset="-122"/>
        </a:defRPr>
      </a:lvl2pPr>
      <a:lvl3pPr algn="l" rtl="0" eaLnBrk="0" fontAlgn="base" hangingPunct="0">
        <a:lnSpc>
          <a:spcPct val="90000"/>
        </a:lnSpc>
        <a:spcBef>
          <a:spcPct val="0"/>
        </a:spcBef>
        <a:spcAft>
          <a:spcPct val="0"/>
        </a:spcAft>
        <a:defRPr kumimoji="1" sz="3600" b="1">
          <a:solidFill>
            <a:schemeClr val="tx2"/>
          </a:solidFill>
          <a:latin typeface="Arial" pitchFamily="34" charset="0"/>
          <a:ea typeface="宋体" pitchFamily="2" charset="-122"/>
        </a:defRPr>
      </a:lvl3pPr>
      <a:lvl4pPr algn="l" rtl="0" eaLnBrk="0" fontAlgn="base" hangingPunct="0">
        <a:lnSpc>
          <a:spcPct val="90000"/>
        </a:lnSpc>
        <a:spcBef>
          <a:spcPct val="0"/>
        </a:spcBef>
        <a:spcAft>
          <a:spcPct val="0"/>
        </a:spcAft>
        <a:defRPr kumimoji="1" sz="3600" b="1">
          <a:solidFill>
            <a:schemeClr val="tx2"/>
          </a:solidFill>
          <a:latin typeface="Arial" pitchFamily="34" charset="0"/>
          <a:ea typeface="宋体" pitchFamily="2" charset="-122"/>
        </a:defRPr>
      </a:lvl4pPr>
      <a:lvl5pPr algn="l" rtl="0" eaLnBrk="0" fontAlgn="base" hangingPunct="0">
        <a:lnSpc>
          <a:spcPct val="90000"/>
        </a:lnSpc>
        <a:spcBef>
          <a:spcPct val="0"/>
        </a:spcBef>
        <a:spcAft>
          <a:spcPct val="0"/>
        </a:spcAft>
        <a:defRPr kumimoji="1" sz="3600" b="1">
          <a:solidFill>
            <a:schemeClr val="tx2"/>
          </a:solidFill>
          <a:latin typeface="Arial" pitchFamily="34" charset="0"/>
          <a:ea typeface="宋体" pitchFamily="2" charset="-122"/>
        </a:defRPr>
      </a:lvl5pPr>
      <a:lvl6pPr marL="457200" algn="l" rtl="0" fontAlgn="base">
        <a:lnSpc>
          <a:spcPct val="90000"/>
        </a:lnSpc>
        <a:spcBef>
          <a:spcPct val="0"/>
        </a:spcBef>
        <a:spcAft>
          <a:spcPct val="0"/>
        </a:spcAft>
        <a:defRPr kumimoji="1" sz="3600" b="1">
          <a:solidFill>
            <a:schemeClr val="tx2"/>
          </a:solidFill>
          <a:latin typeface="Arial" pitchFamily="34" charset="0"/>
          <a:ea typeface="宋体" pitchFamily="2" charset="-122"/>
        </a:defRPr>
      </a:lvl6pPr>
      <a:lvl7pPr marL="914400" algn="l" rtl="0" fontAlgn="base">
        <a:lnSpc>
          <a:spcPct val="90000"/>
        </a:lnSpc>
        <a:spcBef>
          <a:spcPct val="0"/>
        </a:spcBef>
        <a:spcAft>
          <a:spcPct val="0"/>
        </a:spcAft>
        <a:defRPr kumimoji="1" sz="3600" b="1">
          <a:solidFill>
            <a:schemeClr val="tx2"/>
          </a:solidFill>
          <a:latin typeface="Arial" pitchFamily="34" charset="0"/>
          <a:ea typeface="宋体" pitchFamily="2" charset="-122"/>
        </a:defRPr>
      </a:lvl7pPr>
      <a:lvl8pPr marL="1371600" algn="l" rtl="0" fontAlgn="base">
        <a:lnSpc>
          <a:spcPct val="90000"/>
        </a:lnSpc>
        <a:spcBef>
          <a:spcPct val="0"/>
        </a:spcBef>
        <a:spcAft>
          <a:spcPct val="0"/>
        </a:spcAft>
        <a:defRPr kumimoji="1" sz="3600" b="1">
          <a:solidFill>
            <a:schemeClr val="tx2"/>
          </a:solidFill>
          <a:latin typeface="Arial" pitchFamily="34" charset="0"/>
          <a:ea typeface="宋体" pitchFamily="2" charset="-122"/>
        </a:defRPr>
      </a:lvl8pPr>
      <a:lvl9pPr marL="1828800" algn="l" rtl="0" fontAlgn="base">
        <a:lnSpc>
          <a:spcPct val="90000"/>
        </a:lnSpc>
        <a:spcBef>
          <a:spcPct val="0"/>
        </a:spcBef>
        <a:spcAft>
          <a:spcPct val="0"/>
        </a:spcAft>
        <a:defRPr kumimoji="1" sz="3600" b="1">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lr>
          <a:schemeClr val="tx1"/>
        </a:buClr>
        <a:buSzPct val="150000"/>
        <a:buChar char="•"/>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66"/>
        </a:buClr>
        <a:buSzPct val="150000"/>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tx2"/>
        </a:buClr>
        <a:buSzPct val="150000"/>
        <a:buChar char="•"/>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0000FF"/>
        </a:buClr>
        <a:buSzPct val="150000"/>
        <a:buChar char="•"/>
        <a:defRPr kumimoji="1">
          <a:solidFill>
            <a:schemeClr val="tx1"/>
          </a:solidFill>
          <a:latin typeface="+mn-lt"/>
          <a:ea typeface="+mn-ea"/>
        </a:defRPr>
      </a:lvl4pPr>
      <a:lvl5pPr marL="2057400" indent="-228600" algn="l" rtl="0" eaLnBrk="0" fontAlgn="base" hangingPunct="0">
        <a:spcBef>
          <a:spcPct val="20000"/>
        </a:spcBef>
        <a:spcAft>
          <a:spcPct val="0"/>
        </a:spcAft>
        <a:buClr>
          <a:srgbClr val="660066"/>
        </a:buClr>
        <a:buSzPct val="150000"/>
        <a:buChar char="•"/>
        <a:defRPr kumimoji="1">
          <a:solidFill>
            <a:schemeClr val="tx1"/>
          </a:solidFill>
          <a:latin typeface="+mn-lt"/>
          <a:ea typeface="+mn-ea"/>
        </a:defRPr>
      </a:lvl5pPr>
      <a:lvl6pPr marL="2514600" indent="-228600" algn="l" rtl="0" fontAlgn="base">
        <a:spcBef>
          <a:spcPct val="20000"/>
        </a:spcBef>
        <a:spcAft>
          <a:spcPct val="0"/>
        </a:spcAft>
        <a:buClr>
          <a:srgbClr val="660066"/>
        </a:buClr>
        <a:buSzPct val="150000"/>
        <a:buChar char="•"/>
        <a:defRPr kumimoji="1">
          <a:solidFill>
            <a:schemeClr val="tx1"/>
          </a:solidFill>
          <a:latin typeface="+mn-lt"/>
          <a:ea typeface="+mn-ea"/>
        </a:defRPr>
      </a:lvl6pPr>
      <a:lvl7pPr marL="2971800" indent="-228600" algn="l" rtl="0" fontAlgn="base">
        <a:spcBef>
          <a:spcPct val="20000"/>
        </a:spcBef>
        <a:spcAft>
          <a:spcPct val="0"/>
        </a:spcAft>
        <a:buClr>
          <a:srgbClr val="660066"/>
        </a:buClr>
        <a:buSzPct val="150000"/>
        <a:buChar char="•"/>
        <a:defRPr kumimoji="1">
          <a:solidFill>
            <a:schemeClr val="tx1"/>
          </a:solidFill>
          <a:latin typeface="+mn-lt"/>
          <a:ea typeface="+mn-ea"/>
        </a:defRPr>
      </a:lvl7pPr>
      <a:lvl8pPr marL="3429000" indent="-228600" algn="l" rtl="0" fontAlgn="base">
        <a:spcBef>
          <a:spcPct val="20000"/>
        </a:spcBef>
        <a:spcAft>
          <a:spcPct val="0"/>
        </a:spcAft>
        <a:buClr>
          <a:srgbClr val="660066"/>
        </a:buClr>
        <a:buSzPct val="150000"/>
        <a:buChar char="•"/>
        <a:defRPr kumimoji="1">
          <a:solidFill>
            <a:schemeClr val="tx1"/>
          </a:solidFill>
          <a:latin typeface="+mn-lt"/>
          <a:ea typeface="+mn-ea"/>
        </a:defRPr>
      </a:lvl8pPr>
      <a:lvl9pPr marL="3886200" indent="-228600" algn="l" rtl="0" fontAlgn="base">
        <a:spcBef>
          <a:spcPct val="20000"/>
        </a:spcBef>
        <a:spcAft>
          <a:spcPct val="0"/>
        </a:spcAft>
        <a:buClr>
          <a:srgbClr val="660066"/>
        </a:buClr>
        <a:buSzPct val="150000"/>
        <a:buChar char="•"/>
        <a:defRPr kumimoji="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1026">
            <a:extLst>
              <a:ext uri="{FF2B5EF4-FFF2-40B4-BE49-F238E27FC236}">
                <a16:creationId xmlns:a16="http://schemas.microsoft.com/office/drawing/2014/main" id="{DDCFC5FD-C3C5-4D99-8710-0E68938A9364}"/>
              </a:ext>
            </a:extLst>
          </p:cNvPr>
          <p:cNvGrpSpPr>
            <a:grpSpLocks/>
          </p:cNvGrpSpPr>
          <p:nvPr/>
        </p:nvGrpSpPr>
        <p:grpSpPr bwMode="auto">
          <a:xfrm>
            <a:off x="1" y="0"/>
            <a:ext cx="4169833" cy="6859588"/>
            <a:chOff x="0" y="0"/>
            <a:chExt cx="2016" cy="4320"/>
          </a:xfrm>
        </p:grpSpPr>
        <p:sp>
          <p:nvSpPr>
            <p:cNvPr id="3075" name="Rectangle 1027">
              <a:extLst>
                <a:ext uri="{FF2B5EF4-FFF2-40B4-BE49-F238E27FC236}">
                  <a16:creationId xmlns:a16="http://schemas.microsoft.com/office/drawing/2014/main" id="{6618FCA9-BEC4-40F0-B805-7E0A5D4EDF7F}"/>
                </a:ext>
              </a:extLst>
            </p:cNvPr>
            <p:cNvSpPr>
              <a:spLocks noChangeArrowheads="1"/>
            </p:cNvSpPr>
            <p:nvPr/>
          </p:nvSpPr>
          <p:spPr bwMode="auto">
            <a:xfrm>
              <a:off x="0" y="0"/>
              <a:ext cx="480" cy="4320"/>
            </a:xfrm>
            <a:prstGeom prst="rect">
              <a:avLst/>
            </a:prstGeom>
            <a:solidFill>
              <a:schemeClr val="accent1"/>
            </a:solidFill>
            <a:ln w="9525">
              <a:noFill/>
              <a:miter lim="800000"/>
              <a:headEnd/>
              <a:tailEnd/>
            </a:ln>
            <a:effectLst/>
          </p:spPr>
          <p:txBody>
            <a:bodyPr wrap="none" anchor="ctr"/>
            <a:lstStyle/>
            <a:p>
              <a:pPr>
                <a:defRPr/>
              </a:pPr>
              <a:endParaRPr lang="zh-CN" altLang="en-US" sz="1800">
                <a:latin typeface="Arial" charset="0"/>
              </a:endParaRPr>
            </a:p>
          </p:txBody>
        </p:sp>
        <p:sp>
          <p:nvSpPr>
            <p:cNvPr id="3076" name="Rectangle 1028">
              <a:extLst>
                <a:ext uri="{FF2B5EF4-FFF2-40B4-BE49-F238E27FC236}">
                  <a16:creationId xmlns:a16="http://schemas.microsoft.com/office/drawing/2014/main" id="{854F2690-6915-4E7D-8B34-7706C4FC9FDE}"/>
                </a:ext>
              </a:extLst>
            </p:cNvPr>
            <p:cNvSpPr>
              <a:spLocks noChangeArrowheads="1"/>
            </p:cNvSpPr>
            <p:nvPr/>
          </p:nvSpPr>
          <p:spPr bwMode="auto">
            <a:xfrm>
              <a:off x="432" y="0"/>
              <a:ext cx="1584" cy="672"/>
            </a:xfrm>
            <a:prstGeom prst="rect">
              <a:avLst/>
            </a:prstGeom>
            <a:solidFill>
              <a:schemeClr val="accent1"/>
            </a:solidFill>
            <a:ln w="9525">
              <a:noFill/>
              <a:miter lim="800000"/>
              <a:headEnd/>
              <a:tailEnd/>
            </a:ln>
            <a:effectLst/>
          </p:spPr>
          <p:txBody>
            <a:bodyPr wrap="none" anchor="ctr"/>
            <a:lstStyle/>
            <a:p>
              <a:pPr>
                <a:defRPr/>
              </a:pPr>
              <a:endParaRPr lang="zh-CN" altLang="en-US" sz="1800">
                <a:latin typeface="Arial" charset="0"/>
              </a:endParaRPr>
            </a:p>
          </p:txBody>
        </p:sp>
      </p:grpSp>
      <p:sp>
        <p:nvSpPr>
          <p:cNvPr id="3077" name="AutoShape 1029">
            <a:extLst>
              <a:ext uri="{FF2B5EF4-FFF2-40B4-BE49-F238E27FC236}">
                <a16:creationId xmlns:a16="http://schemas.microsoft.com/office/drawing/2014/main" id="{75058032-C2C9-40DA-96FB-9552C525BD2B}"/>
              </a:ext>
            </a:extLst>
          </p:cNvPr>
          <p:cNvSpPr>
            <a:spLocks noChangeArrowheads="1"/>
          </p:cNvSpPr>
          <p:nvPr/>
        </p:nvSpPr>
        <p:spPr bwMode="auto">
          <a:xfrm>
            <a:off x="1016000" y="762000"/>
            <a:ext cx="6807200" cy="609600"/>
          </a:xfrm>
          <a:prstGeom prst="roundRect">
            <a:avLst>
              <a:gd name="adj" fmla="val 50000"/>
            </a:avLst>
          </a:prstGeom>
          <a:solidFill>
            <a:schemeClr val="bg1"/>
          </a:solidFill>
          <a:ln w="9525">
            <a:noFill/>
            <a:round/>
            <a:headEnd/>
            <a:tailEnd/>
          </a:ln>
          <a:effectLst/>
        </p:spPr>
        <p:txBody>
          <a:bodyPr wrap="none" anchor="ctr"/>
          <a:lstStyle/>
          <a:p>
            <a:pPr>
              <a:defRPr/>
            </a:pPr>
            <a:endParaRPr lang="zh-CN" altLang="zh-CN" sz="1800">
              <a:latin typeface="Times New Roman" pitchFamily="18" charset="0"/>
            </a:endParaRPr>
          </a:p>
        </p:txBody>
      </p:sp>
      <p:sp>
        <p:nvSpPr>
          <p:cNvPr id="1028" name="Rectangle 1030">
            <a:extLst>
              <a:ext uri="{FF2B5EF4-FFF2-40B4-BE49-F238E27FC236}">
                <a16:creationId xmlns:a16="http://schemas.microsoft.com/office/drawing/2014/main" id="{6757ED48-0CD1-4122-AF17-9912B1CDA6D5}"/>
              </a:ext>
            </a:extLst>
          </p:cNvPr>
          <p:cNvSpPr>
            <a:spLocks noGrp="1" noChangeArrowheads="1"/>
          </p:cNvSpPr>
          <p:nvPr>
            <p:ph type="title"/>
          </p:nvPr>
        </p:nvSpPr>
        <p:spPr bwMode="auto">
          <a:xfrm>
            <a:off x="1219200" y="381000"/>
            <a:ext cx="10668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29" name="Rectangle 1031">
            <a:extLst>
              <a:ext uri="{FF2B5EF4-FFF2-40B4-BE49-F238E27FC236}">
                <a16:creationId xmlns:a16="http://schemas.microsoft.com/office/drawing/2014/main" id="{57F9490B-55EA-4982-92AA-0122AFCF2ADA}"/>
              </a:ext>
            </a:extLst>
          </p:cNvPr>
          <p:cNvSpPr>
            <a:spLocks noGrp="1" noChangeArrowheads="1"/>
          </p:cNvSpPr>
          <p:nvPr>
            <p:ph type="body" idx="1"/>
          </p:nvPr>
        </p:nvSpPr>
        <p:spPr bwMode="auto">
          <a:xfrm>
            <a:off x="1219200" y="1981200"/>
            <a:ext cx="10668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080" name="Rectangle 1032">
            <a:extLst>
              <a:ext uri="{FF2B5EF4-FFF2-40B4-BE49-F238E27FC236}">
                <a16:creationId xmlns:a16="http://schemas.microsoft.com/office/drawing/2014/main" id="{75452E29-349B-4D11-A108-971955407446}"/>
              </a:ext>
            </a:extLst>
          </p:cNvPr>
          <p:cNvSpPr>
            <a:spLocks noGrp="1" noChangeArrowheads="1"/>
          </p:cNvSpPr>
          <p:nvPr>
            <p:ph type="dt" sz="half" idx="2"/>
          </p:nvPr>
        </p:nvSpPr>
        <p:spPr bwMode="auto">
          <a:xfrm>
            <a:off x="9347200" y="6553200"/>
            <a:ext cx="2540000" cy="3048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spAutoFit/>
          </a:bodyPr>
          <a:lstStyle>
            <a:lvl1pPr algn="r">
              <a:defRPr kumimoji="0" sz="1400">
                <a:latin typeface="Arial" charset="0"/>
                <a:ea typeface="宋体" pitchFamily="2" charset="-122"/>
              </a:defRPr>
            </a:lvl1pPr>
          </a:lstStyle>
          <a:p>
            <a:pPr>
              <a:defRPr/>
            </a:pPr>
            <a:endParaRPr lang="en-US" altLang="zh-CN"/>
          </a:p>
        </p:txBody>
      </p:sp>
      <p:sp>
        <p:nvSpPr>
          <p:cNvPr id="3081" name="Rectangle 1033">
            <a:extLst>
              <a:ext uri="{FF2B5EF4-FFF2-40B4-BE49-F238E27FC236}">
                <a16:creationId xmlns:a16="http://schemas.microsoft.com/office/drawing/2014/main" id="{5FA76C50-EAC6-4BEF-B4B1-4572279F0FAC}"/>
              </a:ext>
            </a:extLst>
          </p:cNvPr>
          <p:cNvSpPr>
            <a:spLocks noGrp="1" noChangeArrowheads="1"/>
          </p:cNvSpPr>
          <p:nvPr>
            <p:ph type="ftr" sz="quarter" idx="3"/>
          </p:nvPr>
        </p:nvSpPr>
        <p:spPr bwMode="auto">
          <a:xfrm>
            <a:off x="3915833" y="6529388"/>
            <a:ext cx="3860800" cy="3048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spAutoFit/>
          </a:bodyPr>
          <a:lstStyle>
            <a:lvl1pPr>
              <a:defRPr kumimoji="0" sz="1400">
                <a:latin typeface="Arial" charset="0"/>
                <a:ea typeface="宋体" pitchFamily="2" charset="-122"/>
              </a:defRPr>
            </a:lvl1pPr>
          </a:lstStyle>
          <a:p>
            <a:pPr>
              <a:defRPr/>
            </a:pPr>
            <a:endParaRPr lang="en-US" altLang="zh-CN"/>
          </a:p>
        </p:txBody>
      </p:sp>
      <p:sp>
        <p:nvSpPr>
          <p:cNvPr id="3082" name="Rectangle 1034">
            <a:extLst>
              <a:ext uri="{FF2B5EF4-FFF2-40B4-BE49-F238E27FC236}">
                <a16:creationId xmlns:a16="http://schemas.microsoft.com/office/drawing/2014/main" id="{B7C6DB9F-C1D6-4230-B604-CC61A2706D17}"/>
              </a:ext>
            </a:extLst>
          </p:cNvPr>
          <p:cNvSpPr>
            <a:spLocks noGrp="1" noChangeArrowheads="1"/>
          </p:cNvSpPr>
          <p:nvPr>
            <p:ph type="sldNum" sz="quarter" idx="4"/>
          </p:nvPr>
        </p:nvSpPr>
        <p:spPr bwMode="auto">
          <a:xfrm>
            <a:off x="112184" y="6248400"/>
            <a:ext cx="783167" cy="488950"/>
          </a:xfrm>
          <a:prstGeom prst="rect">
            <a:avLst/>
          </a:prstGeom>
          <a:noFill/>
          <a:ln w="9525">
            <a:noFill/>
            <a:miter lim="800000"/>
            <a:headEnd/>
            <a:tailEnd/>
          </a:ln>
          <a:effectLst/>
        </p:spPr>
        <p:txBody>
          <a:bodyPr vert="horz" wrap="square" lIns="91440" tIns="45720" rIns="91440" bIns="45720" numCol="1" anchor="b" anchorCtr="1" compatLnSpc="1">
            <a:prstTxWarp prst="textNoShape">
              <a:avLst/>
            </a:prstTxWarp>
            <a:spAutoFit/>
          </a:bodyPr>
          <a:lstStyle>
            <a:lvl1pPr algn="l">
              <a:defRPr kumimoji="0" sz="2600" b="1">
                <a:solidFill>
                  <a:schemeClr val="bg1"/>
                </a:solidFill>
              </a:defRPr>
            </a:lvl1pPr>
          </a:lstStyle>
          <a:p>
            <a:fld id="{445CD233-0FBB-4242-8DF9-1AEF22261016}" type="slidenum">
              <a:rPr lang="en-US" altLang="zh-CN"/>
              <a:pPr/>
              <a:t>‹#›</a:t>
            </a:fld>
            <a:endParaRPr lang="en-US" altLang="zh-CN"/>
          </a:p>
        </p:txBody>
      </p:sp>
      <p:grpSp>
        <p:nvGrpSpPr>
          <p:cNvPr id="1033" name="Group 1035">
            <a:extLst>
              <a:ext uri="{FF2B5EF4-FFF2-40B4-BE49-F238E27FC236}">
                <a16:creationId xmlns:a16="http://schemas.microsoft.com/office/drawing/2014/main" id="{9BFACA13-4B4C-4E79-ACDA-2ED04E599973}"/>
              </a:ext>
            </a:extLst>
          </p:cNvPr>
          <p:cNvGrpSpPr>
            <a:grpSpLocks/>
          </p:cNvGrpSpPr>
          <p:nvPr/>
        </p:nvGrpSpPr>
        <p:grpSpPr bwMode="auto">
          <a:xfrm>
            <a:off x="609600" y="1371601"/>
            <a:ext cx="9855200" cy="320675"/>
            <a:chOff x="144" y="1248"/>
            <a:chExt cx="4656" cy="201"/>
          </a:xfrm>
        </p:grpSpPr>
        <p:sp>
          <p:nvSpPr>
            <p:cNvPr id="3084" name="AutoShape 1036">
              <a:extLst>
                <a:ext uri="{FF2B5EF4-FFF2-40B4-BE49-F238E27FC236}">
                  <a16:creationId xmlns:a16="http://schemas.microsoft.com/office/drawing/2014/main" id="{D14AD41B-3287-43DA-A809-D2ECFA2B45C8}"/>
                </a:ext>
              </a:extLst>
            </p:cNvPr>
            <p:cNvSpPr>
              <a:spLocks noChangeArrowheads="1"/>
            </p:cNvSpPr>
            <p:nvPr/>
          </p:nvSpPr>
          <p:spPr bwMode="auto">
            <a:xfrm>
              <a:off x="384" y="1248"/>
              <a:ext cx="4416" cy="200"/>
            </a:xfrm>
            <a:prstGeom prst="roundRect">
              <a:avLst>
                <a:gd name="adj" fmla="val 0"/>
              </a:avLst>
            </a:prstGeom>
            <a:solidFill>
              <a:schemeClr val="bg2"/>
            </a:solidFill>
            <a:ln w="9525">
              <a:noFill/>
              <a:round/>
              <a:headEnd/>
              <a:tailEnd/>
            </a:ln>
            <a:effectLst/>
          </p:spPr>
          <p:txBody>
            <a:bodyPr wrap="none" anchor="ctr"/>
            <a:lstStyle/>
            <a:p>
              <a:pPr>
                <a:defRPr/>
              </a:pPr>
              <a:endParaRPr lang="zh-CN" altLang="en-US" sz="1800">
                <a:latin typeface="Arial" charset="0"/>
              </a:endParaRPr>
            </a:p>
          </p:txBody>
        </p:sp>
        <p:sp>
          <p:nvSpPr>
            <p:cNvPr id="3085" name="AutoShape 1037">
              <a:extLst>
                <a:ext uri="{FF2B5EF4-FFF2-40B4-BE49-F238E27FC236}">
                  <a16:creationId xmlns:a16="http://schemas.microsoft.com/office/drawing/2014/main" id="{2C7F41DD-D4F3-4333-9228-E62153CD0C85}"/>
                </a:ext>
              </a:extLst>
            </p:cNvPr>
            <p:cNvSpPr>
              <a:spLocks noChangeArrowheads="1"/>
            </p:cNvSpPr>
            <p:nvPr/>
          </p:nvSpPr>
          <p:spPr bwMode="auto">
            <a:xfrm flipH="1">
              <a:off x="144" y="1248"/>
              <a:ext cx="248" cy="201"/>
            </a:xfrm>
            <a:prstGeom prst="flowChartDelay">
              <a:avLst/>
            </a:prstGeom>
            <a:solidFill>
              <a:schemeClr val="bg2"/>
            </a:solidFill>
            <a:ln w="9525">
              <a:noFill/>
              <a:miter lim="800000"/>
              <a:headEnd/>
              <a:tailEnd/>
            </a:ln>
            <a:effectLst/>
          </p:spPr>
          <p:txBody>
            <a:bodyPr wrap="none" anchor="ctr"/>
            <a:lstStyle/>
            <a:p>
              <a:pPr>
                <a:defRPr/>
              </a:pPr>
              <a:endParaRPr lang="zh-CN" altLang="en-US" sz="1800">
                <a:latin typeface="Arial" charset="0"/>
              </a:endParaRPr>
            </a:p>
          </p:txBody>
        </p:sp>
      </p:grpSp>
    </p:spTree>
    <p:extLst>
      <p:ext uri="{BB962C8B-B14F-4D97-AF65-F5344CB8AC3E}">
        <p14:creationId xmlns:p14="http://schemas.microsoft.com/office/powerpoint/2010/main" val="2431110137"/>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Lst>
  <p:hf hdr="0" ftr="0" dt="0"/>
  <p:txStyles>
    <p:titleStyle>
      <a:lvl1pPr algn="l" rtl="0" eaLnBrk="0" fontAlgn="base" hangingPunct="0">
        <a:lnSpc>
          <a:spcPct val="90000"/>
        </a:lnSpc>
        <a:spcBef>
          <a:spcPct val="0"/>
        </a:spcBef>
        <a:spcAft>
          <a:spcPct val="0"/>
        </a:spcAft>
        <a:defRPr kumimoji="1" sz="3600" b="1">
          <a:solidFill>
            <a:schemeClr val="tx2"/>
          </a:solidFill>
          <a:latin typeface="+mj-lt"/>
          <a:ea typeface="+mj-ea"/>
          <a:cs typeface="+mj-cs"/>
        </a:defRPr>
      </a:lvl1pPr>
      <a:lvl2pPr algn="l" rtl="0" eaLnBrk="0" fontAlgn="base" hangingPunct="0">
        <a:lnSpc>
          <a:spcPct val="90000"/>
        </a:lnSpc>
        <a:spcBef>
          <a:spcPct val="0"/>
        </a:spcBef>
        <a:spcAft>
          <a:spcPct val="0"/>
        </a:spcAft>
        <a:defRPr kumimoji="1" sz="3600" b="1">
          <a:solidFill>
            <a:schemeClr val="tx2"/>
          </a:solidFill>
          <a:latin typeface="Arial" charset="0"/>
          <a:ea typeface="宋体" pitchFamily="2" charset="-122"/>
        </a:defRPr>
      </a:lvl2pPr>
      <a:lvl3pPr algn="l" rtl="0" eaLnBrk="0" fontAlgn="base" hangingPunct="0">
        <a:lnSpc>
          <a:spcPct val="90000"/>
        </a:lnSpc>
        <a:spcBef>
          <a:spcPct val="0"/>
        </a:spcBef>
        <a:spcAft>
          <a:spcPct val="0"/>
        </a:spcAft>
        <a:defRPr kumimoji="1" sz="3600" b="1">
          <a:solidFill>
            <a:schemeClr val="tx2"/>
          </a:solidFill>
          <a:latin typeface="Arial" charset="0"/>
          <a:ea typeface="宋体" pitchFamily="2" charset="-122"/>
        </a:defRPr>
      </a:lvl3pPr>
      <a:lvl4pPr algn="l" rtl="0" eaLnBrk="0" fontAlgn="base" hangingPunct="0">
        <a:lnSpc>
          <a:spcPct val="90000"/>
        </a:lnSpc>
        <a:spcBef>
          <a:spcPct val="0"/>
        </a:spcBef>
        <a:spcAft>
          <a:spcPct val="0"/>
        </a:spcAft>
        <a:defRPr kumimoji="1" sz="3600" b="1">
          <a:solidFill>
            <a:schemeClr val="tx2"/>
          </a:solidFill>
          <a:latin typeface="Arial" charset="0"/>
          <a:ea typeface="宋体" pitchFamily="2" charset="-122"/>
        </a:defRPr>
      </a:lvl4pPr>
      <a:lvl5pPr algn="l" rtl="0" eaLnBrk="0" fontAlgn="base" hangingPunct="0">
        <a:lnSpc>
          <a:spcPct val="90000"/>
        </a:lnSpc>
        <a:spcBef>
          <a:spcPct val="0"/>
        </a:spcBef>
        <a:spcAft>
          <a:spcPct val="0"/>
        </a:spcAft>
        <a:defRPr kumimoji="1" sz="3600" b="1">
          <a:solidFill>
            <a:schemeClr val="tx2"/>
          </a:solidFill>
          <a:latin typeface="Arial" charset="0"/>
          <a:ea typeface="宋体" pitchFamily="2" charset="-122"/>
        </a:defRPr>
      </a:lvl5pPr>
      <a:lvl6pPr marL="457200" algn="l" rtl="0" fontAlgn="base">
        <a:lnSpc>
          <a:spcPct val="90000"/>
        </a:lnSpc>
        <a:spcBef>
          <a:spcPct val="0"/>
        </a:spcBef>
        <a:spcAft>
          <a:spcPct val="0"/>
        </a:spcAft>
        <a:defRPr kumimoji="1" sz="3600" b="1">
          <a:solidFill>
            <a:schemeClr val="tx2"/>
          </a:solidFill>
          <a:latin typeface="Arial" charset="0"/>
          <a:ea typeface="宋体" pitchFamily="2" charset="-122"/>
        </a:defRPr>
      </a:lvl6pPr>
      <a:lvl7pPr marL="914400" algn="l" rtl="0" fontAlgn="base">
        <a:lnSpc>
          <a:spcPct val="90000"/>
        </a:lnSpc>
        <a:spcBef>
          <a:spcPct val="0"/>
        </a:spcBef>
        <a:spcAft>
          <a:spcPct val="0"/>
        </a:spcAft>
        <a:defRPr kumimoji="1" sz="3600" b="1">
          <a:solidFill>
            <a:schemeClr val="tx2"/>
          </a:solidFill>
          <a:latin typeface="Arial" charset="0"/>
          <a:ea typeface="宋体" pitchFamily="2" charset="-122"/>
        </a:defRPr>
      </a:lvl7pPr>
      <a:lvl8pPr marL="1371600" algn="l" rtl="0" fontAlgn="base">
        <a:lnSpc>
          <a:spcPct val="90000"/>
        </a:lnSpc>
        <a:spcBef>
          <a:spcPct val="0"/>
        </a:spcBef>
        <a:spcAft>
          <a:spcPct val="0"/>
        </a:spcAft>
        <a:defRPr kumimoji="1" sz="3600" b="1">
          <a:solidFill>
            <a:schemeClr val="tx2"/>
          </a:solidFill>
          <a:latin typeface="Arial" charset="0"/>
          <a:ea typeface="宋体" pitchFamily="2" charset="-122"/>
        </a:defRPr>
      </a:lvl8pPr>
      <a:lvl9pPr marL="1828800" algn="l" rtl="0" fontAlgn="base">
        <a:lnSpc>
          <a:spcPct val="90000"/>
        </a:lnSpc>
        <a:spcBef>
          <a:spcPct val="0"/>
        </a:spcBef>
        <a:spcAft>
          <a:spcPct val="0"/>
        </a:spcAft>
        <a:defRPr kumimoji="1" sz="3600" b="1">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tx1"/>
        </a:buClr>
        <a:buSzPct val="150000"/>
        <a:buChar char="•"/>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66"/>
        </a:buClr>
        <a:buSzPct val="150000"/>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tx2"/>
        </a:buClr>
        <a:buSzPct val="150000"/>
        <a:buChar char="•"/>
        <a:defRPr kumimoji="1" sz="2000">
          <a:solidFill>
            <a:schemeClr val="tx1"/>
          </a:solidFill>
          <a:latin typeface="+mn-lt"/>
          <a:ea typeface="+mn-ea"/>
        </a:defRPr>
      </a:lvl3pPr>
      <a:lvl4pPr marL="1600200" indent="-228600" algn="l" rtl="0" eaLnBrk="0" fontAlgn="base" hangingPunct="0">
        <a:spcBef>
          <a:spcPct val="20000"/>
        </a:spcBef>
        <a:spcAft>
          <a:spcPct val="0"/>
        </a:spcAft>
        <a:buClr>
          <a:srgbClr val="0000FF"/>
        </a:buClr>
        <a:buSzPct val="150000"/>
        <a:buChar char="•"/>
        <a:defRPr kumimoji="1">
          <a:solidFill>
            <a:schemeClr val="tx1"/>
          </a:solidFill>
          <a:latin typeface="+mn-lt"/>
          <a:ea typeface="+mn-ea"/>
        </a:defRPr>
      </a:lvl4pPr>
      <a:lvl5pPr marL="2057400" indent="-228600" algn="l" rtl="0" eaLnBrk="0" fontAlgn="base" hangingPunct="0">
        <a:spcBef>
          <a:spcPct val="20000"/>
        </a:spcBef>
        <a:spcAft>
          <a:spcPct val="0"/>
        </a:spcAft>
        <a:buClr>
          <a:srgbClr val="660066"/>
        </a:buClr>
        <a:buSzPct val="150000"/>
        <a:buChar char="•"/>
        <a:defRPr kumimoji="1">
          <a:solidFill>
            <a:schemeClr val="tx1"/>
          </a:solidFill>
          <a:latin typeface="+mn-lt"/>
          <a:ea typeface="+mn-ea"/>
        </a:defRPr>
      </a:lvl5pPr>
      <a:lvl6pPr marL="2514600" indent="-228600" algn="l" rtl="0" fontAlgn="base">
        <a:spcBef>
          <a:spcPct val="20000"/>
        </a:spcBef>
        <a:spcAft>
          <a:spcPct val="0"/>
        </a:spcAft>
        <a:buClr>
          <a:srgbClr val="660066"/>
        </a:buClr>
        <a:buSzPct val="150000"/>
        <a:buChar char="•"/>
        <a:defRPr kumimoji="1">
          <a:solidFill>
            <a:schemeClr val="tx1"/>
          </a:solidFill>
          <a:latin typeface="+mn-lt"/>
          <a:ea typeface="+mn-ea"/>
        </a:defRPr>
      </a:lvl6pPr>
      <a:lvl7pPr marL="2971800" indent="-228600" algn="l" rtl="0" fontAlgn="base">
        <a:spcBef>
          <a:spcPct val="20000"/>
        </a:spcBef>
        <a:spcAft>
          <a:spcPct val="0"/>
        </a:spcAft>
        <a:buClr>
          <a:srgbClr val="660066"/>
        </a:buClr>
        <a:buSzPct val="150000"/>
        <a:buChar char="•"/>
        <a:defRPr kumimoji="1">
          <a:solidFill>
            <a:schemeClr val="tx1"/>
          </a:solidFill>
          <a:latin typeface="+mn-lt"/>
          <a:ea typeface="+mn-ea"/>
        </a:defRPr>
      </a:lvl7pPr>
      <a:lvl8pPr marL="3429000" indent="-228600" algn="l" rtl="0" fontAlgn="base">
        <a:spcBef>
          <a:spcPct val="20000"/>
        </a:spcBef>
        <a:spcAft>
          <a:spcPct val="0"/>
        </a:spcAft>
        <a:buClr>
          <a:srgbClr val="660066"/>
        </a:buClr>
        <a:buSzPct val="150000"/>
        <a:buChar char="•"/>
        <a:defRPr kumimoji="1">
          <a:solidFill>
            <a:schemeClr val="tx1"/>
          </a:solidFill>
          <a:latin typeface="+mn-lt"/>
          <a:ea typeface="+mn-ea"/>
        </a:defRPr>
      </a:lvl8pPr>
      <a:lvl9pPr marL="3886200" indent="-228600" algn="l" rtl="0" fontAlgn="base">
        <a:spcBef>
          <a:spcPct val="20000"/>
        </a:spcBef>
        <a:spcAft>
          <a:spcPct val="0"/>
        </a:spcAft>
        <a:buClr>
          <a:srgbClr val="660066"/>
        </a:buClr>
        <a:buSzPct val="150000"/>
        <a:buChar char="•"/>
        <a:defRPr kumimoji="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1.w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4.xml"/></Relationships>
</file>

<file path=ppt/slides/_rels/slide1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9.xml"/><Relationship Id="rId1" Type="http://schemas.openxmlformats.org/officeDocument/2006/relationships/slideLayout" Target="../slideLayouts/slideLayout2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4.xml"/></Relationships>
</file>

<file path=ppt/slides/_rels/slide1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1.xml"/><Relationship Id="rId1" Type="http://schemas.openxmlformats.org/officeDocument/2006/relationships/slideLayout" Target="../slideLayouts/slideLayout2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4.xml"/></Relationships>
</file>

<file path=ppt/slides/_rels/slide1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audio" Target="../media/audio2.wav"/><Relationship Id="rId1" Type="http://schemas.openxmlformats.org/officeDocument/2006/relationships/slideLayout" Target="../slideLayouts/slideLayout2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4.xml"/></Relationships>
</file>

<file path=ppt/slides/_rels/slide133.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110.xml"/><Relationship Id="rId1" Type="http://schemas.openxmlformats.org/officeDocument/2006/relationships/slideLayout" Target="../slideLayouts/slideLayout24.xml"/><Relationship Id="rId6" Type="http://schemas.openxmlformats.org/officeDocument/2006/relationships/image" Target="../media/image19.jpeg"/><Relationship Id="rId5" Type="http://schemas.openxmlformats.org/officeDocument/2006/relationships/audio" Target="../media/audio4.wav"/><Relationship Id="rId4" Type="http://schemas.openxmlformats.org/officeDocument/2006/relationships/audio" Target="../media/audio3.wav"/></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4.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9.xml"/></Relationships>
</file>

<file path=ppt/slides/_rels/slide1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8.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4.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4.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4.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4.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4.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5.xml"/></Relationships>
</file>

<file path=ppt/slides/_rels/slide15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30.xml"/><Relationship Id="rId1" Type="http://schemas.openxmlformats.org/officeDocument/2006/relationships/slideLayout" Target="../slideLayouts/slideLayout4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jpeg"/></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5.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5.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5.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5.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5.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5.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5.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5.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5.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5.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5.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7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35.xml"/><Relationship Id="rId1" Type="http://schemas.openxmlformats.org/officeDocument/2006/relationships/vmlDrawing" Target="../drawings/vmlDrawing6.vml"/><Relationship Id="rId4" Type="http://schemas.openxmlformats.org/officeDocument/2006/relationships/image" Target="../media/image29.wmf"/></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5.xml"/></Relationships>
</file>

<file path=ppt/slides/_rels/slide17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6.xml"/><Relationship Id="rId1" Type="http://schemas.openxmlformats.org/officeDocument/2006/relationships/slideLayout" Target="../slideLayouts/slideLayout35.xml"/></Relationships>
</file>

<file path=ppt/slides/_rels/slide17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47.xml"/><Relationship Id="rId1" Type="http://schemas.openxmlformats.org/officeDocument/2006/relationships/slideLayout" Target="../slideLayouts/slideLayout35.xml"/></Relationships>
</file>

<file path=ppt/slides/_rels/slide17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48.xml"/><Relationship Id="rId1" Type="http://schemas.openxmlformats.org/officeDocument/2006/relationships/slideLayout" Target="../slideLayouts/slideLayout35.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5.xml"/></Relationships>
</file>

<file path=ppt/slides/_rels/slide18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9.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5.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5.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5.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5.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5.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5.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5.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5.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5.xml"/></Relationships>
</file>

<file path=ppt/slides/_rels/slide19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35.xml"/><Relationship Id="rId1" Type="http://schemas.openxmlformats.org/officeDocument/2006/relationships/vmlDrawing" Target="../drawings/vmlDrawing7.vml"/><Relationship Id="rId4" Type="http://schemas.openxmlformats.org/officeDocument/2006/relationships/image" Target="../media/image34.emf"/></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5.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5.xml"/></Relationships>
</file>

<file path=ppt/slides/_rels/slide19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35.xml"/><Relationship Id="rId1" Type="http://schemas.openxmlformats.org/officeDocument/2006/relationships/vmlDrawing" Target="../drawings/vmlDrawing8.vml"/><Relationship Id="rId4" Type="http://schemas.openxmlformats.org/officeDocument/2006/relationships/image" Target="../media/image35.emf"/></Relationships>
</file>

<file path=ppt/slides/_rels/slide19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35.xml"/><Relationship Id="rId1" Type="http://schemas.openxmlformats.org/officeDocument/2006/relationships/vmlDrawing" Target="../drawings/vmlDrawing9.vml"/><Relationship Id="rId4" Type="http://schemas.openxmlformats.org/officeDocument/2006/relationships/image" Target="../media/image36.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5.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5.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5.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5.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5.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5.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5.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5.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35.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35.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35.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35.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35.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5.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4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46.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46.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4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46.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46.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46.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46.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51.xml"/></Relationships>
</file>

<file path=ppt/slides/_rels/slide22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88.xml"/><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46.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46.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46.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46.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46.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46.xml"/></Relationships>
</file>

<file path=ppt/slides/_rels/slide2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95.xml"/><Relationship Id="rId1" Type="http://schemas.openxmlformats.org/officeDocument/2006/relationships/slideLayout" Target="../slideLayouts/slideLayout46.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46.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46.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46.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46.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46.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46.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46.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46.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46.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46.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46.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50.xml.rels><?xml version="1.0" encoding="UTF-8" standalone="yes"?>
<Relationships xmlns="http://schemas.openxmlformats.org/package/2006/relationships"><Relationship Id="rId3" Type="http://schemas.openxmlformats.org/officeDocument/2006/relationships/hyperlink" Target="http://www.ltesting.net/html/73/category-catid-273.html" TargetMode="External"/><Relationship Id="rId2" Type="http://schemas.openxmlformats.org/officeDocument/2006/relationships/notesSlide" Target="../notesSlides/notesSlide209.xml"/><Relationship Id="rId1" Type="http://schemas.openxmlformats.org/officeDocument/2006/relationships/slideLayout" Target="../slideLayouts/slideLayout46.xml"/><Relationship Id="rId4" Type="http://schemas.openxmlformats.org/officeDocument/2006/relationships/hyperlink" Target="http://www.ltesting.net/html/94/category-catid-94.html" TargetMode="Externa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46.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46.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46.xml"/></Relationships>
</file>

<file path=ppt/slides/_rels/slide254.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213.xml"/><Relationship Id="rId1" Type="http://schemas.openxmlformats.org/officeDocument/2006/relationships/slideLayout" Target="../slideLayouts/slideLayout46.xml"/></Relationships>
</file>

<file path=ppt/slides/_rels/slide25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14.xml"/><Relationship Id="rId1" Type="http://schemas.openxmlformats.org/officeDocument/2006/relationships/slideLayout" Target="../slideLayouts/slideLayout46.xml"/></Relationships>
</file>

<file path=ppt/slides/_rels/slide2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5.xml"/><Relationship Id="rId1" Type="http://schemas.openxmlformats.org/officeDocument/2006/relationships/slideLayout" Target="../slideLayouts/slideLayout46.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46.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46.xml"/></Relationships>
</file>

<file path=ppt/slides/_rels/slide25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18.xml"/><Relationship Id="rId1" Type="http://schemas.openxmlformats.org/officeDocument/2006/relationships/slideLayout" Target="../slideLayouts/slideLayout4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60.xml.rels><?xml version="1.0" encoding="UTF-8" standalone="yes"?>
<Relationships xmlns="http://schemas.openxmlformats.org/package/2006/relationships"><Relationship Id="rId3" Type="http://schemas.openxmlformats.org/officeDocument/2006/relationships/notesSlide" Target="../notesSlides/notesSlide219.xml"/><Relationship Id="rId2" Type="http://schemas.openxmlformats.org/officeDocument/2006/relationships/slideLayout" Target="../slideLayouts/slideLayout46.xml"/><Relationship Id="rId1" Type="http://schemas.openxmlformats.org/officeDocument/2006/relationships/vmlDrawing" Target="../drawings/vmlDrawing10.vml"/><Relationship Id="rId5" Type="http://schemas.openxmlformats.org/officeDocument/2006/relationships/image" Target="../media/image43.wmf"/><Relationship Id="rId4" Type="http://schemas.openxmlformats.org/officeDocument/2006/relationships/oleObject" Target="../embeddings/oleObject11.bin"/></Relationships>
</file>

<file path=ppt/slides/_rels/slide26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20.xml"/><Relationship Id="rId1" Type="http://schemas.openxmlformats.org/officeDocument/2006/relationships/slideLayout" Target="../slideLayouts/slideLayout46.xml"/></Relationships>
</file>

<file path=ppt/slides/_rels/slide262.xml.rels><?xml version="1.0" encoding="UTF-8" standalone="yes"?>
<Relationships xmlns="http://schemas.openxmlformats.org/package/2006/relationships"><Relationship Id="rId3" Type="http://schemas.openxmlformats.org/officeDocument/2006/relationships/notesSlide" Target="../notesSlides/notesSlide221.xml"/><Relationship Id="rId2" Type="http://schemas.openxmlformats.org/officeDocument/2006/relationships/slideLayout" Target="../slideLayouts/slideLayout46.xml"/><Relationship Id="rId1" Type="http://schemas.openxmlformats.org/officeDocument/2006/relationships/vmlDrawing" Target="../drawings/vmlDrawing11.vml"/><Relationship Id="rId5" Type="http://schemas.openxmlformats.org/officeDocument/2006/relationships/image" Target="../media/image45.wmf"/><Relationship Id="rId4" Type="http://schemas.openxmlformats.org/officeDocument/2006/relationships/oleObject" Target="../embeddings/oleObject12.bin"/></Relationships>
</file>

<file path=ppt/slides/_rels/slide2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2.xml"/><Relationship Id="rId1" Type="http://schemas.openxmlformats.org/officeDocument/2006/relationships/slideLayout" Target="../slideLayouts/slideLayout46.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46.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46.xml"/></Relationships>
</file>

<file path=ppt/slides/_rels/slide266.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25.xml"/><Relationship Id="rId1" Type="http://schemas.openxmlformats.org/officeDocument/2006/relationships/slideLayout" Target="../slideLayouts/slideLayout46.xml"/></Relationships>
</file>

<file path=ppt/slides/_rels/slide267.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26.xml"/><Relationship Id="rId1" Type="http://schemas.openxmlformats.org/officeDocument/2006/relationships/slideLayout" Target="../slideLayouts/slideLayout46.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46.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4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46.xml"/></Relationships>
</file>

<file path=ppt/slides/_rels/slide271.xml.rels><?xml version="1.0" encoding="UTF-8" standalone="yes"?>
<Relationships xmlns="http://schemas.openxmlformats.org/package/2006/relationships"><Relationship Id="rId3" Type="http://schemas.openxmlformats.org/officeDocument/2006/relationships/notesSlide" Target="../notesSlides/notesSlide230.xml"/><Relationship Id="rId2" Type="http://schemas.openxmlformats.org/officeDocument/2006/relationships/slideLayout" Target="../slideLayouts/slideLayout46.xml"/><Relationship Id="rId1" Type="http://schemas.openxmlformats.org/officeDocument/2006/relationships/vmlDrawing" Target="../drawings/vmlDrawing12.vml"/><Relationship Id="rId5" Type="http://schemas.openxmlformats.org/officeDocument/2006/relationships/image" Target="../media/image49.emf"/><Relationship Id="rId4" Type="http://schemas.openxmlformats.org/officeDocument/2006/relationships/oleObject" Target="../embeddings/oleObject13.bin"/></Relationships>
</file>

<file path=ppt/slides/_rels/slide27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46.xml"/></Relationships>
</file>

<file path=ppt/slides/_rels/slide27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31.xml"/><Relationship Id="rId1" Type="http://schemas.openxmlformats.org/officeDocument/2006/relationships/slideLayout" Target="../slideLayouts/slideLayout46.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46.xml"/></Relationships>
</file>

<file path=ppt/slides/_rels/slide275.xml.rels><?xml version="1.0" encoding="UTF-8" standalone="yes"?>
<Relationships xmlns="http://schemas.openxmlformats.org/package/2006/relationships"><Relationship Id="rId3" Type="http://schemas.openxmlformats.org/officeDocument/2006/relationships/notesSlide" Target="../notesSlides/notesSlide233.xml"/><Relationship Id="rId2" Type="http://schemas.openxmlformats.org/officeDocument/2006/relationships/slideLayout" Target="../slideLayouts/slideLayout46.xml"/><Relationship Id="rId1" Type="http://schemas.openxmlformats.org/officeDocument/2006/relationships/vmlDrawing" Target="../drawings/vmlDrawing13.vml"/><Relationship Id="rId5" Type="http://schemas.openxmlformats.org/officeDocument/2006/relationships/image" Target="../media/image52.wmf"/><Relationship Id="rId4" Type="http://schemas.openxmlformats.org/officeDocument/2006/relationships/oleObject" Target="../embeddings/oleObject14.bin"/></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46.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46.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46.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4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51.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46.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46.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46.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46.xml"/></Relationships>
</file>

<file path=ppt/slides/_rels/slide28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3.xml"/><Relationship Id="rId1" Type="http://schemas.openxmlformats.org/officeDocument/2006/relationships/slideLayout" Target="../slideLayouts/slideLayout51.xml"/><Relationship Id="rId5" Type="http://schemas.openxmlformats.org/officeDocument/2006/relationships/image" Target="../media/image55.png"/><Relationship Id="rId4" Type="http://schemas.openxmlformats.org/officeDocument/2006/relationships/image" Target="../media/image54.png"/></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46.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46.xml"/></Relationships>
</file>

<file path=ppt/slides/_rels/slide288.xml.rels><?xml version="1.0" encoding="UTF-8" standalone="yes"?>
<Relationships xmlns="http://schemas.openxmlformats.org/package/2006/relationships"><Relationship Id="rId3" Type="http://schemas.openxmlformats.org/officeDocument/2006/relationships/notesSlide" Target="../notesSlides/notesSlide246.xml"/><Relationship Id="rId2" Type="http://schemas.openxmlformats.org/officeDocument/2006/relationships/slideLayout" Target="../slideLayouts/slideLayout51.xml"/><Relationship Id="rId1" Type="http://schemas.openxmlformats.org/officeDocument/2006/relationships/vmlDrawing" Target="../drawings/vmlDrawing14.vml"/><Relationship Id="rId6" Type="http://schemas.openxmlformats.org/officeDocument/2006/relationships/image" Target="../media/image57.emf"/><Relationship Id="rId5" Type="http://schemas.openxmlformats.org/officeDocument/2006/relationships/image" Target="../media/image56.wmf"/><Relationship Id="rId4" Type="http://schemas.openxmlformats.org/officeDocument/2006/relationships/oleObject" Target="../embeddings/oleObject15.bin"/></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4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51.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46.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46.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46.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46.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46.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46.xml"/></Relationships>
</file>

<file path=ppt/slides/_rels/slide2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5.xml"/><Relationship Id="rId1" Type="http://schemas.openxmlformats.org/officeDocument/2006/relationships/slideLayout" Target="../slideLayouts/slideLayout46.xml"/><Relationship Id="rId4" Type="http://schemas.openxmlformats.org/officeDocument/2006/relationships/image" Target="../media/image59.png"/></Relationships>
</file>

<file path=ppt/slides/_rels/slide29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56.xml"/><Relationship Id="rId1" Type="http://schemas.openxmlformats.org/officeDocument/2006/relationships/slideLayout" Target="../slideLayouts/slideLayout5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29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6.xml"/><Relationship Id="rId6" Type="http://schemas.openxmlformats.org/officeDocument/2006/relationships/image" Target="../media/image59.png"/><Relationship Id="rId5" Type="http://schemas.openxmlformats.org/officeDocument/2006/relationships/image" Target="../media/image70.png"/><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00.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59.png"/><Relationship Id="rId2" Type="http://schemas.openxmlformats.org/officeDocument/2006/relationships/image" Target="../media/image71.png"/><Relationship Id="rId1" Type="http://schemas.openxmlformats.org/officeDocument/2006/relationships/slideLayout" Target="../slideLayouts/slideLayout46.xml"/><Relationship Id="rId6" Type="http://schemas.openxmlformats.org/officeDocument/2006/relationships/image" Target="../media/image67.png"/><Relationship Id="rId5" Type="http://schemas.openxmlformats.org/officeDocument/2006/relationships/image" Target="../media/image74.png"/><Relationship Id="rId4" Type="http://schemas.openxmlformats.org/officeDocument/2006/relationships/image" Target="../media/image73.png"/></Relationships>
</file>

<file path=ppt/slides/_rels/slide30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75.png"/><Relationship Id="rId1" Type="http://schemas.openxmlformats.org/officeDocument/2006/relationships/slideLayout" Target="../slideLayouts/slideLayout46.xml"/></Relationships>
</file>

<file path=ppt/slides/_rels/slide30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6.xml"/><Relationship Id="rId4" Type="http://schemas.openxmlformats.org/officeDocument/2006/relationships/image" Target="../media/image59.png"/></Relationships>
</file>

<file path=ppt/slides/_rels/slide30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57.xml"/><Relationship Id="rId1" Type="http://schemas.openxmlformats.org/officeDocument/2006/relationships/slideLayout" Target="../slideLayouts/slideLayout51.xml"/></Relationships>
</file>

<file path=ppt/slides/_rels/slide30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58.xml"/><Relationship Id="rId1" Type="http://schemas.openxmlformats.org/officeDocument/2006/relationships/slideLayout" Target="../slideLayouts/slideLayout51.xml"/><Relationship Id="rId4" Type="http://schemas.openxmlformats.org/officeDocument/2006/relationships/image" Target="../media/image80.png"/></Relationships>
</file>

<file path=ppt/slides/_rels/slide30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9.xml"/><Relationship Id="rId1" Type="http://schemas.openxmlformats.org/officeDocument/2006/relationships/slideLayout" Target="../slideLayouts/slideLayout51.xml"/></Relationships>
</file>

<file path=ppt/slides/_rels/slide30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60.xml"/><Relationship Id="rId1" Type="http://schemas.openxmlformats.org/officeDocument/2006/relationships/slideLayout" Target="../slideLayouts/slideLayout51.xml"/></Relationships>
</file>

<file path=ppt/slides/_rels/slide30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61.xml"/><Relationship Id="rId1" Type="http://schemas.openxmlformats.org/officeDocument/2006/relationships/slideLayout" Target="../slideLayouts/slideLayout51.xml"/><Relationship Id="rId4" Type="http://schemas.openxmlformats.org/officeDocument/2006/relationships/image" Target="../media/image84.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4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1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6.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58.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58.xml"/></Relationships>
</file>

<file path=ppt/slides/_rels/slide31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65.xml"/><Relationship Id="rId1" Type="http://schemas.openxmlformats.org/officeDocument/2006/relationships/slideLayout" Target="../slideLayouts/slideLayout58.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58.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58.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58.xml"/></Relationships>
</file>

<file path=ppt/slides/_rels/slide31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69.xml"/><Relationship Id="rId1" Type="http://schemas.openxmlformats.org/officeDocument/2006/relationships/slideLayout" Target="../slideLayouts/slideLayout58.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5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2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71.xml"/><Relationship Id="rId1" Type="http://schemas.openxmlformats.org/officeDocument/2006/relationships/slideLayout" Target="../slideLayouts/slideLayout58.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58.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58.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58.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58.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58.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58.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58.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5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3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80.xml"/><Relationship Id="rId1" Type="http://schemas.openxmlformats.org/officeDocument/2006/relationships/slideLayout" Target="../slideLayouts/slideLayout58.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58.xml"/></Relationships>
</file>

<file path=ppt/slides/_rels/slide33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82.xml"/><Relationship Id="rId1" Type="http://schemas.openxmlformats.org/officeDocument/2006/relationships/slideLayout" Target="../slideLayouts/slideLayout58.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58.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58.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58.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58.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58.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58.xml"/></Relationships>
</file>

<file path=ppt/slides/_rels/slide339.xml.rels><?xml version="1.0" encoding="UTF-8" standalone="yes"?>
<Relationships xmlns="http://schemas.openxmlformats.org/package/2006/relationships"><Relationship Id="rId3" Type="http://schemas.openxmlformats.org/officeDocument/2006/relationships/notesSlide" Target="../notesSlides/notesSlide289.xml"/><Relationship Id="rId2" Type="http://schemas.openxmlformats.org/officeDocument/2006/relationships/slideLayout" Target="../slideLayouts/slideLayout58.xml"/><Relationship Id="rId1" Type="http://schemas.openxmlformats.org/officeDocument/2006/relationships/vmlDrawing" Target="../drawings/vmlDrawing15.vml"/><Relationship Id="rId5" Type="http://schemas.openxmlformats.org/officeDocument/2006/relationships/image" Target="../media/image91.wmf"/><Relationship Id="rId4" Type="http://schemas.openxmlformats.org/officeDocument/2006/relationships/oleObject" Target="../embeddings/oleObject16.bin"/></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58.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58.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58.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58.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58.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58.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58.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58.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5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58.xml"/></Relationships>
</file>

<file path=ppt/slides/_rels/slide35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8.xml"/></Relationships>
</file>

<file path=ppt/slides/_rels/slide352.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notesSlide" Target="../notesSlides/notesSlide300.xml"/><Relationship Id="rId7" Type="http://schemas.openxmlformats.org/officeDocument/2006/relationships/image" Target="../media/image94.wmf"/><Relationship Id="rId2" Type="http://schemas.openxmlformats.org/officeDocument/2006/relationships/slideLayout" Target="../slideLayouts/slideLayout58.xml"/><Relationship Id="rId1" Type="http://schemas.openxmlformats.org/officeDocument/2006/relationships/vmlDrawing" Target="../drawings/vmlDrawing16.vml"/><Relationship Id="rId6" Type="http://schemas.openxmlformats.org/officeDocument/2006/relationships/oleObject" Target="../embeddings/oleObject18.bin"/><Relationship Id="rId5" Type="http://schemas.openxmlformats.org/officeDocument/2006/relationships/image" Target="../media/image93.wmf"/><Relationship Id="rId4" Type="http://schemas.openxmlformats.org/officeDocument/2006/relationships/oleObject" Target="../embeddings/oleObject17.bin"/><Relationship Id="rId9" Type="http://schemas.openxmlformats.org/officeDocument/2006/relationships/image" Target="../media/image95.wmf"/></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58.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58.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58.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58.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58.xml"/></Relationships>
</file>

<file path=ppt/slides/_rels/slide35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06.xml"/><Relationship Id="rId1" Type="http://schemas.openxmlformats.org/officeDocument/2006/relationships/slideLayout" Target="../slideLayouts/slideLayout58.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5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58.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58.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58.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58.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58.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58.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58.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5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58.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58.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58.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58.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58.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58.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58.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69.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69.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69.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69.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69.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69.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69.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6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69.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69.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69.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69.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69.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69.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69.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69.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69.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6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0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41.xml"/><Relationship Id="rId1" Type="http://schemas.openxmlformats.org/officeDocument/2006/relationships/slideLayout" Target="../slideLayouts/slideLayout69.xml"/></Relationships>
</file>

<file path=ppt/slides/_rels/slide40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42.xml"/><Relationship Id="rId1" Type="http://schemas.openxmlformats.org/officeDocument/2006/relationships/slideLayout" Target="../slideLayouts/slideLayout69.xml"/><Relationship Id="rId4" Type="http://schemas.openxmlformats.org/officeDocument/2006/relationships/image" Target="../media/image98.png"/></Relationships>
</file>

<file path=ppt/slides/_rels/slide40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43.xml"/><Relationship Id="rId1" Type="http://schemas.openxmlformats.org/officeDocument/2006/relationships/slideLayout" Target="../slideLayouts/slideLayout69.xml"/><Relationship Id="rId5" Type="http://schemas.openxmlformats.org/officeDocument/2006/relationships/image" Target="../media/image99.png"/><Relationship Id="rId4" Type="http://schemas.openxmlformats.org/officeDocument/2006/relationships/image" Target="../media/image97.png"/></Relationships>
</file>

<file path=ppt/slides/_rels/slide403.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3.png"/><Relationship Id="rId2" Type="http://schemas.openxmlformats.org/officeDocument/2006/relationships/notesSlide" Target="../notesSlides/notesSlide344.xml"/><Relationship Id="rId1" Type="http://schemas.openxmlformats.org/officeDocument/2006/relationships/slideLayout" Target="../slideLayouts/slideLayout69.xml"/><Relationship Id="rId6" Type="http://schemas.openxmlformats.org/officeDocument/2006/relationships/image" Target="../media/image102.png"/><Relationship Id="rId5" Type="http://schemas.openxmlformats.org/officeDocument/2006/relationships/image" Target="../media/image99.png"/><Relationship Id="rId4" Type="http://schemas.openxmlformats.org/officeDocument/2006/relationships/image" Target="../media/image101.png"/></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69.xml"/></Relationships>
</file>

<file path=ppt/slides/_rels/slide40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46.xml"/><Relationship Id="rId1" Type="http://schemas.openxmlformats.org/officeDocument/2006/relationships/slideLayout" Target="../slideLayouts/slideLayout69.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69.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69.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69.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6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69.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69.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69.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69.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416.xml.rels><?xml version="1.0" encoding="UTF-8" standalone="yes"?>
<Relationships xmlns="http://schemas.openxmlformats.org/package/2006/relationships"><Relationship Id="rId2" Type="http://schemas.openxmlformats.org/officeDocument/2006/relationships/image" Target="../media/image105.wmf"/><Relationship Id="rId1" Type="http://schemas.openxmlformats.org/officeDocument/2006/relationships/slideLayout" Target="../slideLayouts/slideLayout69.xml"/></Relationships>
</file>

<file path=ppt/slides/_rels/slide417.xml.rels><?xml version="1.0" encoding="UTF-8" standalone="yes"?>
<Relationships xmlns="http://schemas.openxmlformats.org/package/2006/relationships"><Relationship Id="rId2" Type="http://schemas.openxmlformats.org/officeDocument/2006/relationships/image" Target="../media/image106.wmf"/><Relationship Id="rId1" Type="http://schemas.openxmlformats.org/officeDocument/2006/relationships/slideLayout" Target="../slideLayouts/slideLayout69.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69.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6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69.xml"/></Relationships>
</file>

<file path=ppt/slides/_rels/slide42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9.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69.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427.xml.rels><?xml version="1.0" encoding="UTF-8" standalone="yes"?>
<Relationships xmlns="http://schemas.openxmlformats.org/package/2006/relationships"><Relationship Id="rId2" Type="http://schemas.openxmlformats.org/officeDocument/2006/relationships/image" Target="../media/image108.wmf"/><Relationship Id="rId1" Type="http://schemas.openxmlformats.org/officeDocument/2006/relationships/slideLayout" Target="../slideLayouts/slideLayout74.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69.xml"/></Relationships>
</file>

<file path=ppt/slides/_rels/slide42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74.xml"/><Relationship Id="rId1" Type="http://schemas.openxmlformats.org/officeDocument/2006/relationships/vmlDrawing" Target="../drawings/vmlDrawing17.vml"/><Relationship Id="rId4" Type="http://schemas.openxmlformats.org/officeDocument/2006/relationships/image" Target="../media/image109.w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3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60.xml"/><Relationship Id="rId1" Type="http://schemas.openxmlformats.org/officeDocument/2006/relationships/slideLayout" Target="../slideLayouts/slideLayout69.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69.xml"/></Relationships>
</file>

<file path=ppt/slides/_rels/slide43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62.xml"/><Relationship Id="rId1" Type="http://schemas.openxmlformats.org/officeDocument/2006/relationships/slideLayout" Target="../slideLayouts/slideLayout69.xml"/></Relationships>
</file>

<file path=ppt/slides/_rels/slide43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63.xml"/><Relationship Id="rId1" Type="http://schemas.openxmlformats.org/officeDocument/2006/relationships/slideLayout" Target="../slideLayouts/slideLayout69.xml"/><Relationship Id="rId5" Type="http://schemas.openxmlformats.org/officeDocument/2006/relationships/image" Target="../media/image113.emf"/><Relationship Id="rId4" Type="http://schemas.openxmlformats.org/officeDocument/2006/relationships/customXml" Target="../ink/ink1.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69.xml"/></Relationships>
</file>

<file path=ppt/slides/_rels/slide43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65.xml"/><Relationship Id="rId1" Type="http://schemas.openxmlformats.org/officeDocument/2006/relationships/slideLayout" Target="../slideLayouts/slideLayout69.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69.xml"/></Relationships>
</file>

<file path=ppt/slides/_rels/slide43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67.xml"/><Relationship Id="rId1" Type="http://schemas.openxmlformats.org/officeDocument/2006/relationships/slideLayout" Target="../slideLayouts/slideLayout69.xml"/></Relationships>
</file>

<file path=ppt/slides/_rels/slide43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68.xml"/><Relationship Id="rId1" Type="http://schemas.openxmlformats.org/officeDocument/2006/relationships/slideLayout" Target="../slideLayouts/slideLayout69.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6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69.xml"/></Relationships>
</file>

<file path=ppt/slides/_rels/slide441.xml.rels><?xml version="1.0" encoding="UTF-8" standalone="yes"?>
<Relationships xmlns="http://schemas.openxmlformats.org/package/2006/relationships"><Relationship Id="rId3" Type="http://schemas.openxmlformats.org/officeDocument/2006/relationships/image" Target="../media/image116.wmf"/><Relationship Id="rId2" Type="http://schemas.openxmlformats.org/officeDocument/2006/relationships/notesSlide" Target="../notesSlides/notesSlide371.xml"/><Relationship Id="rId1" Type="http://schemas.openxmlformats.org/officeDocument/2006/relationships/slideLayout" Target="../slideLayouts/slideLayout73.xml"/></Relationships>
</file>

<file path=ppt/slides/_rels/slide44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72.xml"/><Relationship Id="rId1" Type="http://schemas.openxmlformats.org/officeDocument/2006/relationships/slideLayout" Target="../slideLayouts/slideLayout69.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69.xml"/></Relationships>
</file>

<file path=ppt/slides/_rels/slide44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74.xml"/><Relationship Id="rId1" Type="http://schemas.openxmlformats.org/officeDocument/2006/relationships/slideLayout" Target="../slideLayouts/slideLayout69.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69.xml"/></Relationships>
</file>

<file path=ppt/slides/_rels/slide446.x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notesSlide" Target="../notesSlides/notesSlide376.xml"/><Relationship Id="rId1" Type="http://schemas.openxmlformats.org/officeDocument/2006/relationships/slideLayout" Target="../slideLayouts/slideLayout69.xml"/></Relationships>
</file>

<file path=ppt/slides/_rels/slide44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77.xml"/><Relationship Id="rId1" Type="http://schemas.openxmlformats.org/officeDocument/2006/relationships/slideLayout" Target="../slideLayouts/slideLayout69.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69.xml"/></Relationships>
</file>

<file path=ppt/slides/_rels/slide44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79.xml"/><Relationship Id="rId1" Type="http://schemas.openxmlformats.org/officeDocument/2006/relationships/slideLayout" Target="../slideLayouts/slideLayout69.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3.xml"/><Relationship Id="rId1" Type="http://schemas.openxmlformats.org/officeDocument/2006/relationships/vmlDrawing" Target="../drawings/vmlDrawing2.vml"/><Relationship Id="rId4" Type="http://schemas.openxmlformats.org/officeDocument/2006/relationships/image" Target="../media/image3.wmf"/></Relationships>
</file>

<file path=ppt/slides/_rels/slide45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80.xml"/><Relationship Id="rId1" Type="http://schemas.openxmlformats.org/officeDocument/2006/relationships/slideLayout" Target="../slideLayouts/slideLayout69.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69.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382.xml"/><Relationship Id="rId1" Type="http://schemas.openxmlformats.org/officeDocument/2006/relationships/slideLayout" Target="../slideLayouts/slideLayout69.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83.xml"/><Relationship Id="rId1" Type="http://schemas.openxmlformats.org/officeDocument/2006/relationships/slideLayout" Target="../slideLayouts/slideLayout69.xml"/></Relationships>
</file>

<file path=ppt/slides/_rels/slide45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84.xml"/><Relationship Id="rId1" Type="http://schemas.openxmlformats.org/officeDocument/2006/relationships/slideLayout" Target="../slideLayouts/slideLayout69.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85.xml"/><Relationship Id="rId1" Type="http://schemas.openxmlformats.org/officeDocument/2006/relationships/slideLayout" Target="../slideLayouts/slideLayout69.xml"/></Relationships>
</file>

<file path=ppt/slides/_rels/slide45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86.xml"/><Relationship Id="rId1" Type="http://schemas.openxmlformats.org/officeDocument/2006/relationships/slideLayout" Target="../slideLayouts/slideLayout69.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87.xml"/><Relationship Id="rId1" Type="http://schemas.openxmlformats.org/officeDocument/2006/relationships/slideLayout" Target="../slideLayouts/slideLayout69.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388.xml"/><Relationship Id="rId1" Type="http://schemas.openxmlformats.org/officeDocument/2006/relationships/slideLayout" Target="../slideLayouts/slideLayout69.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89.xml"/><Relationship Id="rId1" Type="http://schemas.openxmlformats.org/officeDocument/2006/relationships/slideLayout" Target="../slideLayouts/slideLayout6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90.xml"/><Relationship Id="rId1" Type="http://schemas.openxmlformats.org/officeDocument/2006/relationships/slideLayout" Target="../slideLayouts/slideLayout69.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91.xml"/><Relationship Id="rId1" Type="http://schemas.openxmlformats.org/officeDocument/2006/relationships/slideLayout" Target="../slideLayouts/slideLayout69.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392.xml"/><Relationship Id="rId1" Type="http://schemas.openxmlformats.org/officeDocument/2006/relationships/slideLayout" Target="../slideLayouts/slideLayout69.xml"/></Relationships>
</file>

<file path=ppt/slides/_rels/slide46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93.xml"/><Relationship Id="rId1" Type="http://schemas.openxmlformats.org/officeDocument/2006/relationships/slideLayout" Target="../slideLayouts/slideLayout69.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394.xml"/><Relationship Id="rId1" Type="http://schemas.openxmlformats.org/officeDocument/2006/relationships/slideLayout" Target="../slideLayouts/slideLayout69.xml"/></Relationships>
</file>

<file path=ppt/slides/_rels/slide46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95.xml"/><Relationship Id="rId1" Type="http://schemas.openxmlformats.org/officeDocument/2006/relationships/slideLayout" Target="../slideLayouts/slideLayout69.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396.xml"/><Relationship Id="rId1" Type="http://schemas.openxmlformats.org/officeDocument/2006/relationships/slideLayout" Target="../slideLayouts/slideLayout69.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397.xml"/><Relationship Id="rId1" Type="http://schemas.openxmlformats.org/officeDocument/2006/relationships/slideLayout" Target="../slideLayouts/slideLayout69.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398.xml"/><Relationship Id="rId1" Type="http://schemas.openxmlformats.org/officeDocument/2006/relationships/slideLayout" Target="../slideLayouts/slideLayout69.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47.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39.xml"/><Relationship Id="rId1" Type="http://schemas.openxmlformats.org/officeDocument/2006/relationships/slideLayout" Target="../slideLayouts/slideLayout13.xml"/><Relationship Id="rId5" Type="http://schemas.openxmlformats.org/officeDocument/2006/relationships/image" Target="../media/image6.wmf"/><Relationship Id="rId4" Type="http://schemas.openxmlformats.org/officeDocument/2006/relationships/image" Target="../media/image5.wmf"/></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399.xml"/><Relationship Id="rId1" Type="http://schemas.openxmlformats.org/officeDocument/2006/relationships/slideLayout" Target="../slideLayouts/slideLayout69.xml"/></Relationships>
</file>

<file path=ppt/slides/_rels/slide471.x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notesSlide" Target="../notesSlides/notesSlide400.xml"/><Relationship Id="rId1" Type="http://schemas.openxmlformats.org/officeDocument/2006/relationships/slideLayout" Target="../slideLayouts/slideLayout74.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473.x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notesSlide" Target="../notesSlides/notesSlide401.xml"/><Relationship Id="rId1" Type="http://schemas.openxmlformats.org/officeDocument/2006/relationships/slideLayout" Target="../slideLayouts/slideLayout74.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475.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402.xml"/><Relationship Id="rId1" Type="http://schemas.openxmlformats.org/officeDocument/2006/relationships/slideLayout" Target="../slideLayouts/slideLayout74.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477.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403.xml"/><Relationship Id="rId1" Type="http://schemas.openxmlformats.org/officeDocument/2006/relationships/slideLayout" Target="../slideLayouts/slideLayout69.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404.xml"/><Relationship Id="rId1" Type="http://schemas.openxmlformats.org/officeDocument/2006/relationships/slideLayout" Target="../slideLayouts/slideLayout69.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405.xml"/><Relationship Id="rId1" Type="http://schemas.openxmlformats.org/officeDocument/2006/relationships/slideLayout" Target="../slideLayouts/slideLayout6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80.xml.rels><?xml version="1.0" encoding="UTF-8" standalone="yes"?>
<Relationships xmlns="http://schemas.openxmlformats.org/package/2006/relationships"><Relationship Id="rId3" Type="http://schemas.openxmlformats.org/officeDocument/2006/relationships/image" Target="../media/image132.wmf"/><Relationship Id="rId2" Type="http://schemas.openxmlformats.org/officeDocument/2006/relationships/image" Target="../media/image131.wmf"/><Relationship Id="rId1" Type="http://schemas.openxmlformats.org/officeDocument/2006/relationships/slideLayout" Target="../slideLayouts/slideLayout74.xml"/></Relationships>
</file>

<file path=ppt/slides/_rels/slide48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06.xml"/><Relationship Id="rId1" Type="http://schemas.openxmlformats.org/officeDocument/2006/relationships/slideLayout" Target="../slideLayouts/slideLayout69.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407.xml"/><Relationship Id="rId1" Type="http://schemas.openxmlformats.org/officeDocument/2006/relationships/slideLayout" Target="../slideLayouts/slideLayout69.xml"/></Relationships>
</file>

<file path=ppt/slides/_rels/slide483.xml.rels><?xml version="1.0" encoding="UTF-8" standalone="yes"?>
<Relationships xmlns="http://schemas.openxmlformats.org/package/2006/relationships"><Relationship Id="rId2" Type="http://schemas.openxmlformats.org/officeDocument/2006/relationships/image" Target="../media/image134.wmf"/><Relationship Id="rId1" Type="http://schemas.openxmlformats.org/officeDocument/2006/relationships/slideLayout" Target="../slideLayouts/slideLayout74.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408.xml"/><Relationship Id="rId1" Type="http://schemas.openxmlformats.org/officeDocument/2006/relationships/slideLayout" Target="../slideLayouts/slideLayout69.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488.xml.rels><?xml version="1.0" encoding="UTF-8" standalone="yes"?>
<Relationships xmlns="http://schemas.openxmlformats.org/package/2006/relationships"><Relationship Id="rId3" Type="http://schemas.openxmlformats.org/officeDocument/2006/relationships/slide" Target="slide460.xml"/><Relationship Id="rId2" Type="http://schemas.openxmlformats.org/officeDocument/2006/relationships/slide" Target="slide459.xml"/><Relationship Id="rId1" Type="http://schemas.openxmlformats.org/officeDocument/2006/relationships/slideLayout" Target="../slideLayouts/slideLayout69.xml"/></Relationships>
</file>

<file path=ppt/slides/_rels/slide48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90.xml.rels><?xml version="1.0" encoding="UTF-8" standalone="yes"?>
<Relationships xmlns="http://schemas.openxmlformats.org/package/2006/relationships"><Relationship Id="rId2" Type="http://schemas.openxmlformats.org/officeDocument/2006/relationships/image" Target="../media/image136.wmf"/><Relationship Id="rId1" Type="http://schemas.openxmlformats.org/officeDocument/2006/relationships/slideLayout" Target="../slideLayouts/slideLayout74.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492.xml.rels><?xml version="1.0" encoding="UTF-8" standalone="yes"?>
<Relationships xmlns="http://schemas.openxmlformats.org/package/2006/relationships"><Relationship Id="rId2" Type="http://schemas.openxmlformats.org/officeDocument/2006/relationships/image" Target="../media/image137.wmf"/><Relationship Id="rId1" Type="http://schemas.openxmlformats.org/officeDocument/2006/relationships/slideLayout" Target="../slideLayouts/slideLayout74.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495.xml.rels><?xml version="1.0" encoding="UTF-8" standalone="yes"?>
<Relationships xmlns="http://schemas.openxmlformats.org/package/2006/relationships"><Relationship Id="rId3" Type="http://schemas.openxmlformats.org/officeDocument/2006/relationships/slide" Target="slide463.xml"/><Relationship Id="rId2" Type="http://schemas.openxmlformats.org/officeDocument/2006/relationships/slide" Target="slide462.xml"/><Relationship Id="rId1" Type="http://schemas.openxmlformats.org/officeDocument/2006/relationships/slideLayout" Target="../slideLayouts/slideLayout69.xml"/></Relationships>
</file>

<file path=ppt/slides/_rels/slide496.xml.rels><?xml version="1.0" encoding="UTF-8" standalone="yes"?>
<Relationships xmlns="http://schemas.openxmlformats.org/package/2006/relationships"><Relationship Id="rId2" Type="http://schemas.openxmlformats.org/officeDocument/2006/relationships/image" Target="../media/image138.wmf"/><Relationship Id="rId1" Type="http://schemas.openxmlformats.org/officeDocument/2006/relationships/slideLayout" Target="../slideLayouts/slideLayout74.xml"/></Relationships>
</file>

<file path=ppt/slides/_rels/slide497.xml.rels><?xml version="1.0" encoding="UTF-8" standalone="yes"?>
<Relationships xmlns="http://schemas.openxmlformats.org/package/2006/relationships"><Relationship Id="rId2" Type="http://schemas.openxmlformats.org/officeDocument/2006/relationships/image" Target="../media/image139.wmf"/><Relationship Id="rId1" Type="http://schemas.openxmlformats.org/officeDocument/2006/relationships/slideLayout" Target="../slideLayouts/slideLayout74.xml"/></Relationships>
</file>

<file path=ppt/slides/_rels/slide498.xml.rels><?xml version="1.0" encoding="UTF-8" standalone="yes"?>
<Relationships xmlns="http://schemas.openxmlformats.org/package/2006/relationships"><Relationship Id="rId2" Type="http://schemas.openxmlformats.org/officeDocument/2006/relationships/notesSlide" Target="../notesSlides/notesSlide409.xml"/><Relationship Id="rId1" Type="http://schemas.openxmlformats.org/officeDocument/2006/relationships/slideLayout" Target="../slideLayouts/slideLayout69.xml"/></Relationships>
</file>

<file path=ppt/slides/_rels/slide499.xml.rels><?xml version="1.0" encoding="UTF-8" standalone="yes"?>
<Relationships xmlns="http://schemas.openxmlformats.org/package/2006/relationships"><Relationship Id="rId2" Type="http://schemas.openxmlformats.org/officeDocument/2006/relationships/notesSlide" Target="../notesSlides/notesSlide410.xml"/><Relationship Id="rId1" Type="http://schemas.openxmlformats.org/officeDocument/2006/relationships/slideLayout" Target="../slideLayouts/slideLayout6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0.xml.rels><?xml version="1.0" encoding="UTF-8" standalone="yes"?>
<Relationships xmlns="http://schemas.openxmlformats.org/package/2006/relationships"><Relationship Id="rId2" Type="http://schemas.openxmlformats.org/officeDocument/2006/relationships/notesSlide" Target="../notesSlides/notesSlide411.xml"/><Relationship Id="rId1" Type="http://schemas.openxmlformats.org/officeDocument/2006/relationships/slideLayout" Target="../slideLayouts/slideLayout69.xml"/></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412.xml"/><Relationship Id="rId1" Type="http://schemas.openxmlformats.org/officeDocument/2006/relationships/slideLayout" Target="../slideLayouts/slideLayout69.xml"/></Relationships>
</file>

<file path=ppt/slides/_rels/slide502.xml.rels><?xml version="1.0" encoding="UTF-8" standalone="yes"?>
<Relationships xmlns="http://schemas.openxmlformats.org/package/2006/relationships"><Relationship Id="rId2" Type="http://schemas.openxmlformats.org/officeDocument/2006/relationships/notesSlide" Target="../notesSlides/notesSlide413.xml"/><Relationship Id="rId1" Type="http://schemas.openxmlformats.org/officeDocument/2006/relationships/slideLayout" Target="../slideLayouts/slideLayout69.xml"/></Relationships>
</file>

<file path=ppt/slides/_rels/slide503.xml.rels><?xml version="1.0" encoding="UTF-8" standalone="yes"?>
<Relationships xmlns="http://schemas.openxmlformats.org/package/2006/relationships"><Relationship Id="rId2" Type="http://schemas.openxmlformats.org/officeDocument/2006/relationships/notesSlide" Target="../notesSlides/notesSlide414.xml"/><Relationship Id="rId1" Type="http://schemas.openxmlformats.org/officeDocument/2006/relationships/slideLayout" Target="../slideLayouts/slideLayout69.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415.xml"/><Relationship Id="rId1" Type="http://schemas.openxmlformats.org/officeDocument/2006/relationships/slideLayout" Target="../slideLayouts/slideLayout69.xml"/></Relationships>
</file>

<file path=ppt/slides/_rels/slide505.xml.rels><?xml version="1.0" encoding="UTF-8" standalone="yes"?>
<Relationships xmlns="http://schemas.openxmlformats.org/package/2006/relationships"><Relationship Id="rId2" Type="http://schemas.openxmlformats.org/officeDocument/2006/relationships/notesSlide" Target="../notesSlides/notesSlide416.xml"/><Relationship Id="rId1" Type="http://schemas.openxmlformats.org/officeDocument/2006/relationships/slideLayout" Target="../slideLayouts/slideLayout69.xml"/></Relationships>
</file>

<file path=ppt/slides/_rels/slide506.xml.rels><?xml version="1.0" encoding="UTF-8" standalone="yes"?>
<Relationships xmlns="http://schemas.openxmlformats.org/package/2006/relationships"><Relationship Id="rId2" Type="http://schemas.openxmlformats.org/officeDocument/2006/relationships/notesSlide" Target="../notesSlides/notesSlide417.xml"/><Relationship Id="rId1" Type="http://schemas.openxmlformats.org/officeDocument/2006/relationships/slideLayout" Target="../slideLayouts/slideLayout69.xml"/></Relationships>
</file>

<file path=ppt/slides/_rels/slide507.xml.rels><?xml version="1.0" encoding="UTF-8" standalone="yes"?>
<Relationships xmlns="http://schemas.openxmlformats.org/package/2006/relationships"><Relationship Id="rId2" Type="http://schemas.openxmlformats.org/officeDocument/2006/relationships/notesSlide" Target="../notesSlides/notesSlide418.xml"/><Relationship Id="rId1" Type="http://schemas.openxmlformats.org/officeDocument/2006/relationships/slideLayout" Target="../slideLayouts/slideLayout69.xml"/></Relationships>
</file>

<file path=ppt/slides/_rels/slide508.xml.rels><?xml version="1.0" encoding="UTF-8" standalone="yes"?>
<Relationships xmlns="http://schemas.openxmlformats.org/package/2006/relationships"><Relationship Id="rId2" Type="http://schemas.openxmlformats.org/officeDocument/2006/relationships/notesSlide" Target="../notesSlides/notesSlide419.xml"/><Relationship Id="rId1" Type="http://schemas.openxmlformats.org/officeDocument/2006/relationships/slideLayout" Target="../slideLayouts/slideLayout69.xml"/></Relationships>
</file>

<file path=ppt/slides/_rels/slide509.xml.rels><?xml version="1.0" encoding="UTF-8" standalone="yes"?>
<Relationships xmlns="http://schemas.openxmlformats.org/package/2006/relationships"><Relationship Id="rId2" Type="http://schemas.openxmlformats.org/officeDocument/2006/relationships/notesSlide" Target="../notesSlides/notesSlide420.xml"/><Relationship Id="rId1" Type="http://schemas.openxmlformats.org/officeDocument/2006/relationships/slideLayout" Target="../slideLayouts/slideLayout6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510.xml.rels><?xml version="1.0" encoding="UTF-8" standalone="yes"?>
<Relationships xmlns="http://schemas.openxmlformats.org/package/2006/relationships"><Relationship Id="rId2" Type="http://schemas.openxmlformats.org/officeDocument/2006/relationships/notesSlide" Target="../notesSlides/notesSlide421.xml"/><Relationship Id="rId1" Type="http://schemas.openxmlformats.org/officeDocument/2006/relationships/slideLayout" Target="../slideLayouts/slideLayout69.xml"/></Relationships>
</file>

<file path=ppt/slides/_rels/slide511.xml.rels><?xml version="1.0" encoding="UTF-8" standalone="yes"?>
<Relationships xmlns="http://schemas.openxmlformats.org/package/2006/relationships"><Relationship Id="rId2" Type="http://schemas.openxmlformats.org/officeDocument/2006/relationships/notesSlide" Target="../notesSlides/notesSlide422.xml"/><Relationship Id="rId1" Type="http://schemas.openxmlformats.org/officeDocument/2006/relationships/slideLayout" Target="../slideLayouts/slideLayout69.xml"/></Relationships>
</file>

<file path=ppt/slides/_rels/slide512.xml.rels><?xml version="1.0" encoding="UTF-8" standalone="yes"?>
<Relationships xmlns="http://schemas.openxmlformats.org/package/2006/relationships"><Relationship Id="rId2" Type="http://schemas.openxmlformats.org/officeDocument/2006/relationships/notesSlide" Target="../notesSlides/notesSlide423.xml"/><Relationship Id="rId1" Type="http://schemas.openxmlformats.org/officeDocument/2006/relationships/slideLayout" Target="../slideLayouts/slideLayout69.xml"/></Relationships>
</file>

<file path=ppt/slides/_rels/slide513.xml.rels><?xml version="1.0" encoding="UTF-8" standalone="yes"?>
<Relationships xmlns="http://schemas.openxmlformats.org/package/2006/relationships"><Relationship Id="rId2" Type="http://schemas.openxmlformats.org/officeDocument/2006/relationships/notesSlide" Target="../notesSlides/notesSlide424.xml"/><Relationship Id="rId1" Type="http://schemas.openxmlformats.org/officeDocument/2006/relationships/slideLayout" Target="../slideLayouts/slideLayout81.xml"/></Relationships>
</file>

<file path=ppt/slides/_rels/slide514.xml.rels><?xml version="1.0" encoding="UTF-8" standalone="yes"?>
<Relationships xmlns="http://schemas.openxmlformats.org/package/2006/relationships"><Relationship Id="rId2" Type="http://schemas.openxmlformats.org/officeDocument/2006/relationships/notesSlide" Target="../notesSlides/notesSlide425.xml"/><Relationship Id="rId1" Type="http://schemas.openxmlformats.org/officeDocument/2006/relationships/slideLayout" Target="../slideLayouts/slideLayout69.xml"/></Relationships>
</file>

<file path=ppt/slides/_rels/slide515.xml.rels><?xml version="1.0" encoding="UTF-8" standalone="yes"?>
<Relationships xmlns="http://schemas.openxmlformats.org/package/2006/relationships"><Relationship Id="rId2" Type="http://schemas.openxmlformats.org/officeDocument/2006/relationships/notesSlide" Target="../notesSlides/notesSlide426.xml"/><Relationship Id="rId1" Type="http://schemas.openxmlformats.org/officeDocument/2006/relationships/slideLayout" Target="../slideLayouts/slideLayout69.xml"/></Relationships>
</file>

<file path=ppt/slides/_rels/slide516.xml.rels><?xml version="1.0" encoding="UTF-8" standalone="yes"?>
<Relationships xmlns="http://schemas.openxmlformats.org/package/2006/relationships"><Relationship Id="rId2" Type="http://schemas.openxmlformats.org/officeDocument/2006/relationships/notesSlide" Target="../notesSlides/notesSlide427.xml"/><Relationship Id="rId1" Type="http://schemas.openxmlformats.org/officeDocument/2006/relationships/slideLayout" Target="../slideLayouts/slideLayout69.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428.xml"/><Relationship Id="rId1" Type="http://schemas.openxmlformats.org/officeDocument/2006/relationships/slideLayout" Target="../slideLayouts/slideLayout69.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429.xml"/><Relationship Id="rId1" Type="http://schemas.openxmlformats.org/officeDocument/2006/relationships/slideLayout" Target="../slideLayouts/slideLayout69.xml"/></Relationships>
</file>

<file path=ppt/slides/_rels/slide519.xml.rels><?xml version="1.0" encoding="UTF-8" standalone="yes"?>
<Relationships xmlns="http://schemas.openxmlformats.org/package/2006/relationships"><Relationship Id="rId2" Type="http://schemas.openxmlformats.org/officeDocument/2006/relationships/notesSlide" Target="../notesSlides/notesSlide430.xml"/><Relationship Id="rId1" Type="http://schemas.openxmlformats.org/officeDocument/2006/relationships/slideLayout" Target="../slideLayouts/slideLayout69.xml"/></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43.xml"/><Relationship Id="rId7" Type="http://schemas.openxmlformats.org/officeDocument/2006/relationships/image" Target="../media/image11.wmf"/><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image" Target="../media/image10.wmf"/><Relationship Id="rId5" Type="http://schemas.openxmlformats.org/officeDocument/2006/relationships/image" Target="../media/image9.wmf"/><Relationship Id="rId4" Type="http://schemas.openxmlformats.org/officeDocument/2006/relationships/image" Target="../media/image8.wmf"/><Relationship Id="rId9" Type="http://schemas.openxmlformats.org/officeDocument/2006/relationships/image" Target="../media/image7.wmf"/></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431.xml"/><Relationship Id="rId1" Type="http://schemas.openxmlformats.org/officeDocument/2006/relationships/slideLayout" Target="../slideLayouts/slideLayout69.xml"/></Relationships>
</file>

<file path=ppt/slides/_rels/slide521.xml.rels><?xml version="1.0" encoding="UTF-8" standalone="yes"?>
<Relationships xmlns="http://schemas.openxmlformats.org/package/2006/relationships"><Relationship Id="rId2" Type="http://schemas.openxmlformats.org/officeDocument/2006/relationships/notesSlide" Target="../notesSlides/notesSlide432.xml"/><Relationship Id="rId1" Type="http://schemas.openxmlformats.org/officeDocument/2006/relationships/slideLayout" Target="../slideLayouts/slideLayout69.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433.xml"/><Relationship Id="rId1" Type="http://schemas.openxmlformats.org/officeDocument/2006/relationships/slideLayout" Target="../slideLayouts/slideLayout69.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434.xml"/><Relationship Id="rId1" Type="http://schemas.openxmlformats.org/officeDocument/2006/relationships/slideLayout" Target="../slideLayouts/slideLayout69.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435.xml"/><Relationship Id="rId1" Type="http://schemas.openxmlformats.org/officeDocument/2006/relationships/slideLayout" Target="../slideLayouts/slideLayout69.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436.xml"/><Relationship Id="rId1" Type="http://schemas.openxmlformats.org/officeDocument/2006/relationships/slideLayout" Target="../slideLayouts/slideLayout69.xml"/></Relationships>
</file>

<file path=ppt/slides/_rels/slide526.xml.rels><?xml version="1.0" encoding="UTF-8" standalone="yes"?>
<Relationships xmlns="http://schemas.openxmlformats.org/package/2006/relationships"><Relationship Id="rId2" Type="http://schemas.openxmlformats.org/officeDocument/2006/relationships/notesSlide" Target="../notesSlides/notesSlide437.xml"/><Relationship Id="rId1" Type="http://schemas.openxmlformats.org/officeDocument/2006/relationships/slideLayout" Target="../slideLayouts/slideLayout69.xml"/></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438.xml"/><Relationship Id="rId1" Type="http://schemas.openxmlformats.org/officeDocument/2006/relationships/slideLayout" Target="../slideLayouts/slideLayout69.xml"/></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439.xml"/><Relationship Id="rId1" Type="http://schemas.openxmlformats.org/officeDocument/2006/relationships/slideLayout" Target="../slideLayouts/slideLayout69.xml"/></Relationships>
</file>

<file path=ppt/slides/_rels/slide529.xml.rels><?xml version="1.0" encoding="UTF-8" standalone="yes"?>
<Relationships xmlns="http://schemas.openxmlformats.org/package/2006/relationships"><Relationship Id="rId2" Type="http://schemas.openxmlformats.org/officeDocument/2006/relationships/notesSlide" Target="../notesSlides/notesSlide440.xml"/><Relationship Id="rId1" Type="http://schemas.openxmlformats.org/officeDocument/2006/relationships/slideLayout" Target="../slideLayouts/slideLayout6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530.xml.rels><?xml version="1.0" encoding="UTF-8" standalone="yes"?>
<Relationships xmlns="http://schemas.openxmlformats.org/package/2006/relationships"><Relationship Id="rId2" Type="http://schemas.openxmlformats.org/officeDocument/2006/relationships/notesSlide" Target="../notesSlides/notesSlide441.xml"/><Relationship Id="rId1" Type="http://schemas.openxmlformats.org/officeDocument/2006/relationships/slideLayout" Target="../slideLayouts/slideLayout69.xml"/></Relationships>
</file>

<file path=ppt/slides/_rels/slide531.xml.rels><?xml version="1.0" encoding="UTF-8" standalone="yes"?>
<Relationships xmlns="http://schemas.openxmlformats.org/package/2006/relationships"><Relationship Id="rId2" Type="http://schemas.openxmlformats.org/officeDocument/2006/relationships/notesSlide" Target="../notesSlides/notesSlide442.xml"/><Relationship Id="rId1" Type="http://schemas.openxmlformats.org/officeDocument/2006/relationships/slideLayout" Target="../slideLayouts/slideLayout69.xml"/></Relationships>
</file>

<file path=ppt/slides/_rels/slide532.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443.xml"/><Relationship Id="rId1" Type="http://schemas.openxmlformats.org/officeDocument/2006/relationships/slideLayout" Target="../slideLayouts/slideLayout88.xml"/></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444.xml"/><Relationship Id="rId1" Type="http://schemas.openxmlformats.org/officeDocument/2006/relationships/slideLayout" Target="../slideLayouts/slideLayout83.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445.xml"/><Relationship Id="rId1" Type="http://schemas.openxmlformats.org/officeDocument/2006/relationships/slideLayout" Target="../slideLayouts/slideLayout83.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46.xml"/><Relationship Id="rId1" Type="http://schemas.openxmlformats.org/officeDocument/2006/relationships/slideLayout" Target="../slideLayouts/slideLayout83.xml"/></Relationships>
</file>

<file path=ppt/slides/_rels/slide536.xml.rels><?xml version="1.0" encoding="UTF-8" standalone="yes"?>
<Relationships xmlns="http://schemas.openxmlformats.org/package/2006/relationships"><Relationship Id="rId2" Type="http://schemas.openxmlformats.org/officeDocument/2006/relationships/notesSlide" Target="../notesSlides/notesSlide447.xml"/><Relationship Id="rId1" Type="http://schemas.openxmlformats.org/officeDocument/2006/relationships/slideLayout" Target="../slideLayouts/slideLayout83.xml"/></Relationships>
</file>

<file path=ppt/slides/_rels/slide537.xml.rels><?xml version="1.0" encoding="UTF-8" standalone="yes"?>
<Relationships xmlns="http://schemas.openxmlformats.org/package/2006/relationships"><Relationship Id="rId2" Type="http://schemas.openxmlformats.org/officeDocument/2006/relationships/notesSlide" Target="../notesSlides/notesSlide448.xml"/><Relationship Id="rId1" Type="http://schemas.openxmlformats.org/officeDocument/2006/relationships/slideLayout" Target="../slideLayouts/slideLayout83.xml"/></Relationships>
</file>

<file path=ppt/slides/_rels/slide538.xml.rels><?xml version="1.0" encoding="UTF-8" standalone="yes"?>
<Relationships xmlns="http://schemas.openxmlformats.org/package/2006/relationships"><Relationship Id="rId2" Type="http://schemas.openxmlformats.org/officeDocument/2006/relationships/notesSlide" Target="../notesSlides/notesSlide449.xml"/><Relationship Id="rId1" Type="http://schemas.openxmlformats.org/officeDocument/2006/relationships/slideLayout" Target="../slideLayouts/slideLayout83.xml"/></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450.xml"/><Relationship Id="rId1" Type="http://schemas.openxmlformats.org/officeDocument/2006/relationships/slideLayout" Target="../slideLayouts/slideLayout83.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3.xml"/><Relationship Id="rId1" Type="http://schemas.openxmlformats.org/officeDocument/2006/relationships/vmlDrawing" Target="../drawings/vmlDrawing4.vml"/><Relationship Id="rId5" Type="http://schemas.openxmlformats.org/officeDocument/2006/relationships/image" Target="../media/image12.wmf"/><Relationship Id="rId4" Type="http://schemas.openxmlformats.org/officeDocument/2006/relationships/oleObject" Target="../embeddings/oleObject4.bin"/></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451.xml"/><Relationship Id="rId1" Type="http://schemas.openxmlformats.org/officeDocument/2006/relationships/slideLayout" Target="../slideLayouts/slideLayout83.xml"/></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452.xml"/><Relationship Id="rId1" Type="http://schemas.openxmlformats.org/officeDocument/2006/relationships/slideLayout" Target="../slideLayouts/slideLayout83.xml"/></Relationships>
</file>

<file path=ppt/slides/_rels/slide542.xml.rels><?xml version="1.0" encoding="UTF-8" standalone="yes"?>
<Relationships xmlns="http://schemas.openxmlformats.org/package/2006/relationships"><Relationship Id="rId2" Type="http://schemas.openxmlformats.org/officeDocument/2006/relationships/notesSlide" Target="../notesSlides/notesSlide453.xml"/><Relationship Id="rId1" Type="http://schemas.openxmlformats.org/officeDocument/2006/relationships/slideLayout" Target="../slideLayouts/slideLayout83.xml"/></Relationships>
</file>

<file path=ppt/slides/_rels/slide543.xml.rels><?xml version="1.0" encoding="UTF-8" standalone="yes"?>
<Relationships xmlns="http://schemas.openxmlformats.org/package/2006/relationships"><Relationship Id="rId2" Type="http://schemas.openxmlformats.org/officeDocument/2006/relationships/notesSlide" Target="../notesSlides/notesSlide454.xml"/><Relationship Id="rId1" Type="http://schemas.openxmlformats.org/officeDocument/2006/relationships/slideLayout" Target="../slideLayouts/slideLayout83.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455.xml"/><Relationship Id="rId1" Type="http://schemas.openxmlformats.org/officeDocument/2006/relationships/slideLayout" Target="../slideLayouts/slideLayout83.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456.xml"/><Relationship Id="rId1" Type="http://schemas.openxmlformats.org/officeDocument/2006/relationships/slideLayout" Target="../slideLayouts/slideLayout93.xml"/></Relationships>
</file>

<file path=ppt/slides/_rels/slide546.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457.xml"/><Relationship Id="rId1" Type="http://schemas.openxmlformats.org/officeDocument/2006/relationships/slideLayout" Target="../slideLayouts/slideLayout83.xml"/></Relationships>
</file>

<file path=ppt/slides/_rels/slide547.xml.rels><?xml version="1.0" encoding="UTF-8" standalone="yes"?>
<Relationships xmlns="http://schemas.openxmlformats.org/package/2006/relationships"><Relationship Id="rId2" Type="http://schemas.openxmlformats.org/officeDocument/2006/relationships/notesSlide" Target="../notesSlides/notesSlide458.xml"/><Relationship Id="rId1" Type="http://schemas.openxmlformats.org/officeDocument/2006/relationships/slideLayout" Target="../slideLayouts/slideLayout83.xml"/></Relationships>
</file>

<file path=ppt/slides/_rels/slide548.xml.rels><?xml version="1.0" encoding="UTF-8" standalone="yes"?>
<Relationships xmlns="http://schemas.openxmlformats.org/package/2006/relationships"><Relationship Id="rId2" Type="http://schemas.openxmlformats.org/officeDocument/2006/relationships/notesSlide" Target="../notesSlides/notesSlide459.xml"/><Relationship Id="rId1" Type="http://schemas.openxmlformats.org/officeDocument/2006/relationships/slideLayout" Target="../slideLayouts/slideLayout83.xml"/></Relationships>
</file>

<file path=ppt/slides/_rels/slide549.xml.rels><?xml version="1.0" encoding="UTF-8" standalone="yes"?>
<Relationships xmlns="http://schemas.openxmlformats.org/package/2006/relationships"><Relationship Id="rId2" Type="http://schemas.openxmlformats.org/officeDocument/2006/relationships/notesSlide" Target="../notesSlides/notesSlide460.xml"/><Relationship Id="rId1" Type="http://schemas.openxmlformats.org/officeDocument/2006/relationships/slideLayout" Target="../slideLayouts/slideLayout8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50.xml.rels><?xml version="1.0" encoding="UTF-8" standalone="yes"?>
<Relationships xmlns="http://schemas.openxmlformats.org/package/2006/relationships"><Relationship Id="rId2" Type="http://schemas.openxmlformats.org/officeDocument/2006/relationships/notesSlide" Target="../notesSlides/notesSlide461.xml"/><Relationship Id="rId1" Type="http://schemas.openxmlformats.org/officeDocument/2006/relationships/slideLayout" Target="../slideLayouts/slideLayout83.xml"/></Relationships>
</file>

<file path=ppt/slides/_rels/slide551.xml.rels><?xml version="1.0" encoding="UTF-8" standalone="yes"?>
<Relationships xmlns="http://schemas.openxmlformats.org/package/2006/relationships"><Relationship Id="rId2" Type="http://schemas.openxmlformats.org/officeDocument/2006/relationships/notesSlide" Target="../notesSlides/notesSlide462.xml"/><Relationship Id="rId1" Type="http://schemas.openxmlformats.org/officeDocument/2006/relationships/slideLayout" Target="../slideLayouts/slideLayout83.xml"/></Relationships>
</file>

<file path=ppt/slides/_rels/slide552.xml.rels><?xml version="1.0" encoding="UTF-8" standalone="yes"?>
<Relationships xmlns="http://schemas.openxmlformats.org/package/2006/relationships"><Relationship Id="rId2" Type="http://schemas.openxmlformats.org/officeDocument/2006/relationships/notesSlide" Target="../notesSlides/notesSlide463.xml"/><Relationship Id="rId1" Type="http://schemas.openxmlformats.org/officeDocument/2006/relationships/slideLayout" Target="../slideLayouts/slideLayout83.xml"/></Relationships>
</file>

<file path=ppt/slides/_rels/slide553.xml.rels><?xml version="1.0" encoding="UTF-8" standalone="yes"?>
<Relationships xmlns="http://schemas.openxmlformats.org/package/2006/relationships"><Relationship Id="rId2" Type="http://schemas.openxmlformats.org/officeDocument/2006/relationships/notesSlide" Target="../notesSlides/notesSlide464.xml"/><Relationship Id="rId1" Type="http://schemas.openxmlformats.org/officeDocument/2006/relationships/slideLayout" Target="../slideLayouts/slideLayout83.xml"/></Relationships>
</file>

<file path=ppt/slides/_rels/slide554.xml.rels><?xml version="1.0" encoding="UTF-8" standalone="yes"?>
<Relationships xmlns="http://schemas.openxmlformats.org/package/2006/relationships"><Relationship Id="rId2" Type="http://schemas.openxmlformats.org/officeDocument/2006/relationships/notesSlide" Target="../notesSlides/notesSlide465.xml"/><Relationship Id="rId1" Type="http://schemas.openxmlformats.org/officeDocument/2006/relationships/slideLayout" Target="../slideLayouts/slideLayout83.xml"/></Relationships>
</file>

<file path=ppt/slides/_rels/slide555.xml.rels><?xml version="1.0" encoding="UTF-8" standalone="yes"?>
<Relationships xmlns="http://schemas.openxmlformats.org/package/2006/relationships"><Relationship Id="rId2" Type="http://schemas.openxmlformats.org/officeDocument/2006/relationships/notesSlide" Target="../notesSlides/notesSlide466.xml"/><Relationship Id="rId1" Type="http://schemas.openxmlformats.org/officeDocument/2006/relationships/slideLayout" Target="../slideLayouts/slideLayout88.xml"/></Relationships>
</file>

<file path=ppt/slides/_rels/slide556.xml.rels><?xml version="1.0" encoding="UTF-8" standalone="yes"?>
<Relationships xmlns="http://schemas.openxmlformats.org/package/2006/relationships"><Relationship Id="rId2" Type="http://schemas.openxmlformats.org/officeDocument/2006/relationships/notesSlide" Target="../notesSlides/notesSlide467.xml"/><Relationship Id="rId1" Type="http://schemas.openxmlformats.org/officeDocument/2006/relationships/slideLayout" Target="../slideLayouts/slideLayout83.xml"/></Relationships>
</file>

<file path=ppt/slides/_rels/slide557.xml.rels><?xml version="1.0" encoding="UTF-8" standalone="yes"?>
<Relationships xmlns="http://schemas.openxmlformats.org/package/2006/relationships"><Relationship Id="rId2" Type="http://schemas.openxmlformats.org/officeDocument/2006/relationships/notesSlide" Target="../notesSlides/notesSlide468.xml"/><Relationship Id="rId1" Type="http://schemas.openxmlformats.org/officeDocument/2006/relationships/slideLayout" Target="../slideLayouts/slideLayout83.xml"/></Relationships>
</file>

<file path=ppt/slides/_rels/slide558.xml.rels><?xml version="1.0" encoding="UTF-8" standalone="yes"?>
<Relationships xmlns="http://schemas.openxmlformats.org/package/2006/relationships"><Relationship Id="rId2" Type="http://schemas.openxmlformats.org/officeDocument/2006/relationships/notesSlide" Target="../notesSlides/notesSlide469.xml"/><Relationship Id="rId1" Type="http://schemas.openxmlformats.org/officeDocument/2006/relationships/slideLayout" Target="../slideLayouts/slideLayout83.xml"/></Relationships>
</file>

<file path=ppt/slides/_rels/slide559.xml.rels><?xml version="1.0" encoding="UTF-8" standalone="yes"?>
<Relationships xmlns="http://schemas.openxmlformats.org/package/2006/relationships"><Relationship Id="rId2" Type="http://schemas.openxmlformats.org/officeDocument/2006/relationships/notesSlide" Target="../notesSlides/notesSlide470.xml"/><Relationship Id="rId1" Type="http://schemas.openxmlformats.org/officeDocument/2006/relationships/slideLayout" Target="../slideLayouts/slideLayout8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561.xml.rels><?xml version="1.0" encoding="UTF-8" standalone="yes"?>
<Relationships xmlns="http://schemas.openxmlformats.org/package/2006/relationships"><Relationship Id="rId2" Type="http://schemas.openxmlformats.org/officeDocument/2006/relationships/notesSlide" Target="../notesSlides/notesSlide471.xml"/><Relationship Id="rId1" Type="http://schemas.openxmlformats.org/officeDocument/2006/relationships/slideLayout" Target="../slideLayouts/slideLayout83.xml"/></Relationships>
</file>

<file path=ppt/slides/_rels/slide562.xml.rels><?xml version="1.0" encoding="UTF-8" standalone="yes"?>
<Relationships xmlns="http://schemas.openxmlformats.org/package/2006/relationships"><Relationship Id="rId2" Type="http://schemas.openxmlformats.org/officeDocument/2006/relationships/notesSlide" Target="../notesSlides/notesSlide472.xml"/><Relationship Id="rId1" Type="http://schemas.openxmlformats.org/officeDocument/2006/relationships/slideLayout" Target="../slideLayouts/slideLayout83.xml"/></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473.xml"/><Relationship Id="rId1" Type="http://schemas.openxmlformats.org/officeDocument/2006/relationships/slideLayout" Target="../slideLayouts/slideLayout83.xml"/></Relationships>
</file>

<file path=ppt/slides/_rels/slide564.xml.rels><?xml version="1.0" encoding="UTF-8" standalone="yes"?>
<Relationships xmlns="http://schemas.openxmlformats.org/package/2006/relationships"><Relationship Id="rId2" Type="http://schemas.openxmlformats.org/officeDocument/2006/relationships/notesSlide" Target="../notesSlides/notesSlide474.xml"/><Relationship Id="rId1" Type="http://schemas.openxmlformats.org/officeDocument/2006/relationships/slideLayout" Target="../slideLayouts/slideLayout83.xml"/></Relationships>
</file>

<file path=ppt/slides/_rels/slide565.xml.rels><?xml version="1.0" encoding="UTF-8" standalone="yes"?>
<Relationships xmlns="http://schemas.openxmlformats.org/package/2006/relationships"><Relationship Id="rId2" Type="http://schemas.openxmlformats.org/officeDocument/2006/relationships/notesSlide" Target="../notesSlides/notesSlide475.xml"/><Relationship Id="rId1" Type="http://schemas.openxmlformats.org/officeDocument/2006/relationships/slideLayout" Target="../slideLayouts/slideLayout88.xml"/></Relationships>
</file>

<file path=ppt/slides/_rels/slide566.xml.rels><?xml version="1.0" encoding="UTF-8" standalone="yes"?>
<Relationships xmlns="http://schemas.openxmlformats.org/package/2006/relationships"><Relationship Id="rId2" Type="http://schemas.openxmlformats.org/officeDocument/2006/relationships/notesSlide" Target="../notesSlides/notesSlide476.xml"/><Relationship Id="rId1" Type="http://schemas.openxmlformats.org/officeDocument/2006/relationships/slideLayout" Target="../slideLayouts/slideLayout83.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477.xml"/><Relationship Id="rId1" Type="http://schemas.openxmlformats.org/officeDocument/2006/relationships/slideLayout" Target="../slideLayouts/slideLayout83.xml"/></Relationships>
</file>

<file path=ppt/slides/_rels/slide568.xml.rels><?xml version="1.0" encoding="UTF-8" standalone="yes"?>
<Relationships xmlns="http://schemas.openxmlformats.org/package/2006/relationships"><Relationship Id="rId2" Type="http://schemas.openxmlformats.org/officeDocument/2006/relationships/notesSlide" Target="../notesSlides/notesSlide478.xml"/><Relationship Id="rId1" Type="http://schemas.openxmlformats.org/officeDocument/2006/relationships/slideLayout" Target="../slideLayouts/slideLayout88.xml"/></Relationships>
</file>

<file path=ppt/slides/_rels/slide569.xml.rels><?xml version="1.0" encoding="UTF-8" standalone="yes"?>
<Relationships xmlns="http://schemas.openxmlformats.org/package/2006/relationships"><Relationship Id="rId2" Type="http://schemas.openxmlformats.org/officeDocument/2006/relationships/notesSlide" Target="../notesSlides/notesSlide479.xml"/><Relationship Id="rId1" Type="http://schemas.openxmlformats.org/officeDocument/2006/relationships/slideLayout" Target="../slideLayouts/slideLayout8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70.xml.rels><?xml version="1.0" encoding="UTF-8" standalone="yes"?>
<Relationships xmlns="http://schemas.openxmlformats.org/package/2006/relationships"><Relationship Id="rId2" Type="http://schemas.openxmlformats.org/officeDocument/2006/relationships/notesSlide" Target="../notesSlides/notesSlide480.xml"/><Relationship Id="rId1" Type="http://schemas.openxmlformats.org/officeDocument/2006/relationships/slideLayout" Target="../slideLayouts/slideLayout83.xml"/></Relationships>
</file>

<file path=ppt/slides/_rels/slide571.xml.rels><?xml version="1.0" encoding="UTF-8" standalone="yes"?>
<Relationships xmlns="http://schemas.openxmlformats.org/package/2006/relationships"><Relationship Id="rId2" Type="http://schemas.openxmlformats.org/officeDocument/2006/relationships/notesSlide" Target="../notesSlides/notesSlide481.xml"/><Relationship Id="rId1" Type="http://schemas.openxmlformats.org/officeDocument/2006/relationships/slideLayout" Target="../slideLayouts/slideLayout83.xml"/></Relationships>
</file>

<file path=ppt/slides/_rels/slide572.xml.rels><?xml version="1.0" encoding="UTF-8" standalone="yes"?>
<Relationships xmlns="http://schemas.openxmlformats.org/package/2006/relationships"><Relationship Id="rId2" Type="http://schemas.openxmlformats.org/officeDocument/2006/relationships/notesSlide" Target="../notesSlides/notesSlide482.xml"/><Relationship Id="rId1" Type="http://schemas.openxmlformats.org/officeDocument/2006/relationships/slideLayout" Target="../slideLayouts/slideLayout83.xml"/></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483.xml"/><Relationship Id="rId1" Type="http://schemas.openxmlformats.org/officeDocument/2006/relationships/slideLayout" Target="../slideLayouts/slideLayout83.xml"/></Relationships>
</file>

<file path=ppt/slides/_rels/slide574.xml.rels><?xml version="1.0" encoding="UTF-8" standalone="yes"?>
<Relationships xmlns="http://schemas.openxmlformats.org/package/2006/relationships"><Relationship Id="rId2" Type="http://schemas.openxmlformats.org/officeDocument/2006/relationships/notesSlide" Target="../notesSlides/notesSlide484.xml"/><Relationship Id="rId1" Type="http://schemas.openxmlformats.org/officeDocument/2006/relationships/slideLayout" Target="../slideLayouts/slideLayout83.xml"/></Relationships>
</file>

<file path=ppt/slides/_rels/slide575.xml.rels><?xml version="1.0" encoding="UTF-8" standalone="yes"?>
<Relationships xmlns="http://schemas.openxmlformats.org/package/2006/relationships"><Relationship Id="rId2" Type="http://schemas.openxmlformats.org/officeDocument/2006/relationships/notesSlide" Target="../notesSlides/notesSlide485.xml"/><Relationship Id="rId1" Type="http://schemas.openxmlformats.org/officeDocument/2006/relationships/slideLayout" Target="../slideLayouts/slideLayout83.xml"/></Relationships>
</file>

<file path=ppt/slides/_rels/slide576.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486.xml"/><Relationship Id="rId1" Type="http://schemas.openxmlformats.org/officeDocument/2006/relationships/slideLayout" Target="../slideLayouts/slideLayout88.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487.xml"/><Relationship Id="rId1" Type="http://schemas.openxmlformats.org/officeDocument/2006/relationships/slideLayout" Target="../slideLayouts/slideLayout83.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488.xml"/><Relationship Id="rId1" Type="http://schemas.openxmlformats.org/officeDocument/2006/relationships/slideLayout" Target="../slideLayouts/slideLayout83.xml"/></Relationships>
</file>

<file path=ppt/slides/_rels/slide581.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489.xml"/><Relationship Id="rId1" Type="http://schemas.openxmlformats.org/officeDocument/2006/relationships/slideLayout" Target="../slideLayouts/slideLayout88.xml"/></Relationships>
</file>

<file path=ppt/slides/_rels/slide582.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490.xml"/><Relationship Id="rId1" Type="http://schemas.openxmlformats.org/officeDocument/2006/relationships/slideLayout" Target="../slideLayouts/slideLayout88.xml"/></Relationships>
</file>

<file path=ppt/slides/_rels/slide583.xml.rels><?xml version="1.0" encoding="UTF-8" standalone="yes"?>
<Relationships xmlns="http://schemas.openxmlformats.org/package/2006/relationships"><Relationship Id="rId2" Type="http://schemas.openxmlformats.org/officeDocument/2006/relationships/notesSlide" Target="../notesSlides/notesSlide491.xml"/><Relationship Id="rId1" Type="http://schemas.openxmlformats.org/officeDocument/2006/relationships/slideLayout" Target="../slideLayouts/slideLayout83.xml"/></Relationships>
</file>

<file path=ppt/slides/_rels/slide584.xml.rels><?xml version="1.0" encoding="UTF-8" standalone="yes"?>
<Relationships xmlns="http://schemas.openxmlformats.org/package/2006/relationships"><Relationship Id="rId2" Type="http://schemas.openxmlformats.org/officeDocument/2006/relationships/notesSlide" Target="../notesSlides/notesSlide492.xml"/><Relationship Id="rId1" Type="http://schemas.openxmlformats.org/officeDocument/2006/relationships/slideLayout" Target="../slideLayouts/slideLayout83.xml"/></Relationships>
</file>

<file path=ppt/slides/_rels/slide585.xml.rels><?xml version="1.0" encoding="UTF-8" standalone="yes"?>
<Relationships xmlns="http://schemas.openxmlformats.org/package/2006/relationships"><Relationship Id="rId2" Type="http://schemas.openxmlformats.org/officeDocument/2006/relationships/notesSlide" Target="../notesSlides/notesSlide493.xml"/><Relationship Id="rId1" Type="http://schemas.openxmlformats.org/officeDocument/2006/relationships/slideLayout" Target="../slideLayouts/slideLayout83.xml"/></Relationships>
</file>

<file path=ppt/slides/_rels/slide586.xml.rels><?xml version="1.0" encoding="UTF-8" standalone="yes"?>
<Relationships xmlns="http://schemas.openxmlformats.org/package/2006/relationships"><Relationship Id="rId2" Type="http://schemas.openxmlformats.org/officeDocument/2006/relationships/notesSlide" Target="../notesSlides/notesSlide494.xml"/><Relationship Id="rId1" Type="http://schemas.openxmlformats.org/officeDocument/2006/relationships/slideLayout" Target="../slideLayouts/slideLayout83.xml"/></Relationships>
</file>

<file path=ppt/slides/_rels/slide587.xml.rels><?xml version="1.0" encoding="UTF-8" standalone="yes"?>
<Relationships xmlns="http://schemas.openxmlformats.org/package/2006/relationships"><Relationship Id="rId2" Type="http://schemas.openxmlformats.org/officeDocument/2006/relationships/notesSlide" Target="../notesSlides/notesSlide495.xml"/><Relationship Id="rId1" Type="http://schemas.openxmlformats.org/officeDocument/2006/relationships/slideLayout" Target="../slideLayouts/slideLayout83.xml"/></Relationships>
</file>

<file path=ppt/slides/_rels/slide588.xml.rels><?xml version="1.0" encoding="UTF-8" standalone="yes"?>
<Relationships xmlns="http://schemas.openxmlformats.org/package/2006/relationships"><Relationship Id="rId2" Type="http://schemas.openxmlformats.org/officeDocument/2006/relationships/notesSlide" Target="../notesSlides/notesSlide496.xml"/><Relationship Id="rId1" Type="http://schemas.openxmlformats.org/officeDocument/2006/relationships/slideLayout" Target="../slideLayouts/slideLayout83.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497.xml"/><Relationship Id="rId1" Type="http://schemas.openxmlformats.org/officeDocument/2006/relationships/slideLayout" Target="../slideLayouts/slideLayout8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9.xml"/><Relationship Id="rId7" Type="http://schemas.openxmlformats.org/officeDocument/2006/relationships/image" Target="../media/image14.wmf"/><Relationship Id="rId2" Type="http://schemas.openxmlformats.org/officeDocument/2006/relationships/slideLayout" Target="../slideLayouts/slideLayout13.xml"/><Relationship Id="rId1" Type="http://schemas.openxmlformats.org/officeDocument/2006/relationships/vmlDrawing" Target="../drawings/vmlDrawing5.vml"/><Relationship Id="rId6" Type="http://schemas.openxmlformats.org/officeDocument/2006/relationships/oleObject" Target="../embeddings/oleObject6.bin"/><Relationship Id="rId5" Type="http://schemas.openxmlformats.org/officeDocument/2006/relationships/image" Target="../media/image13.wmf"/><Relationship Id="rId4" Type="http://schemas.openxmlformats.org/officeDocument/2006/relationships/oleObject" Target="../embeddings/oleObject5.bin"/></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灯片编号占位符 5">
            <a:extLst>
              <a:ext uri="{FF2B5EF4-FFF2-40B4-BE49-F238E27FC236}">
                <a16:creationId xmlns:a16="http://schemas.microsoft.com/office/drawing/2014/main" id="{8CA15D9D-A41F-4C95-997D-E29A4E3D099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95373B22-832F-4916-A004-A32FBFA90314}" type="slidenum">
              <a:rPr kumimoji="0" lang="en-US" altLang="zh-CN" sz="2600" b="1">
                <a:solidFill>
                  <a:srgbClr val="FFFFFF"/>
                </a:solidFill>
              </a:rPr>
              <a:pPr fontAlgn="base">
                <a:spcBef>
                  <a:spcPct val="0"/>
                </a:spcBef>
                <a:spcAft>
                  <a:spcPct val="0"/>
                </a:spcAft>
                <a:buClrTx/>
                <a:buSzTx/>
                <a:buNone/>
              </a:pPr>
              <a:t>1</a:t>
            </a:fld>
            <a:endParaRPr kumimoji="0" lang="en-US" altLang="zh-CN" sz="2600" b="1">
              <a:solidFill>
                <a:srgbClr val="FFFFFF"/>
              </a:solidFill>
            </a:endParaRPr>
          </a:p>
        </p:txBody>
      </p:sp>
      <p:sp>
        <p:nvSpPr>
          <p:cNvPr id="5123" name="Rectangle 3">
            <a:extLst>
              <a:ext uri="{FF2B5EF4-FFF2-40B4-BE49-F238E27FC236}">
                <a16:creationId xmlns:a16="http://schemas.microsoft.com/office/drawing/2014/main" id="{58998D89-C6B6-4DD2-8F03-0089294A49F1}"/>
              </a:ext>
            </a:extLst>
          </p:cNvPr>
          <p:cNvSpPr>
            <a:spLocks noGrp="1" noChangeArrowheads="1"/>
          </p:cNvSpPr>
          <p:nvPr>
            <p:ph type="body" idx="1"/>
          </p:nvPr>
        </p:nvSpPr>
        <p:spPr/>
        <p:txBody>
          <a:bodyPr/>
          <a:lstStyle/>
          <a:p>
            <a:pPr eaLnBrk="1" hangingPunct="1"/>
            <a:endParaRPr lang="zh-CN" altLang="zh-CN"/>
          </a:p>
        </p:txBody>
      </p:sp>
      <p:sp>
        <p:nvSpPr>
          <p:cNvPr id="5124" name="Rectangle 4">
            <a:extLst>
              <a:ext uri="{FF2B5EF4-FFF2-40B4-BE49-F238E27FC236}">
                <a16:creationId xmlns:a16="http://schemas.microsoft.com/office/drawing/2014/main" id="{1E067013-74E8-4550-88F0-0A418478AF65}"/>
              </a:ext>
            </a:extLst>
          </p:cNvPr>
          <p:cNvSpPr>
            <a:spLocks noChangeArrowheads="1"/>
          </p:cNvSpPr>
          <p:nvPr/>
        </p:nvSpPr>
        <p:spPr bwMode="auto">
          <a:xfrm>
            <a:off x="1981200" y="0"/>
            <a:ext cx="8686800" cy="6858000"/>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174088" name="Rectangle 8">
            <a:extLst>
              <a:ext uri="{FF2B5EF4-FFF2-40B4-BE49-F238E27FC236}">
                <a16:creationId xmlns:a16="http://schemas.microsoft.com/office/drawing/2014/main" id="{CA9922EF-631F-4988-AA4C-D0A84743EC6D}"/>
              </a:ext>
            </a:extLst>
          </p:cNvPr>
          <p:cNvSpPr>
            <a:spLocks noGrp="1" noChangeArrowheads="1"/>
          </p:cNvSpPr>
          <p:nvPr>
            <p:ph type="title"/>
          </p:nvPr>
        </p:nvSpPr>
        <p:spPr>
          <a:xfrm>
            <a:off x="3505200" y="1524000"/>
            <a:ext cx="5562600" cy="1524000"/>
          </a:xfrm>
          <a:noFill/>
        </p:spPr>
        <p:txBody>
          <a:bodyPr/>
          <a:lstStyle/>
          <a:p>
            <a:pPr eaLnBrk="1" hangingPunct="1"/>
            <a:r>
              <a:rPr lang="en-US" altLang="zh-CN" sz="4800">
                <a:solidFill>
                  <a:schemeClr val="tx1"/>
                </a:solidFill>
                <a:latin typeface="楷体_GB2312" pitchFamily="49" charset="-122"/>
                <a:ea typeface="楷体_GB2312" pitchFamily="49" charset="-122"/>
              </a:rPr>
              <a:t>  </a:t>
            </a:r>
            <a:r>
              <a:rPr lang="zh-CN" altLang="en-US" sz="4800">
                <a:solidFill>
                  <a:schemeClr val="tx1"/>
                </a:solidFill>
                <a:latin typeface="楷体_GB2312" pitchFamily="49" charset="-122"/>
                <a:ea typeface="楷体_GB2312" pitchFamily="49" charset="-122"/>
              </a:rPr>
              <a:t>软 件 工 程</a:t>
            </a:r>
            <a:br>
              <a:rPr lang="zh-CN" altLang="en-US" sz="4800">
                <a:solidFill>
                  <a:schemeClr val="tx1"/>
                </a:solidFill>
                <a:latin typeface="楷体_GB2312" pitchFamily="49" charset="-122"/>
                <a:ea typeface="楷体_GB2312" pitchFamily="49" charset="-122"/>
              </a:rPr>
            </a:br>
            <a:r>
              <a:rPr lang="zh-CN" altLang="en-US" sz="4800">
                <a:solidFill>
                  <a:schemeClr val="tx1"/>
                </a:solidFill>
                <a:latin typeface="楷体_GB2312" pitchFamily="49" charset="-122"/>
                <a:ea typeface="楷体_GB2312" pitchFamily="49" charset="-122"/>
              </a:rPr>
              <a:t> </a:t>
            </a:r>
            <a:r>
              <a:rPr lang="en-US" altLang="zh-CN">
                <a:solidFill>
                  <a:schemeClr val="tx1"/>
                </a:solidFill>
                <a:latin typeface="Times New Roman" panose="02020603050405020304" pitchFamily="18" charset="0"/>
                <a:ea typeface="楷体_GB2312" pitchFamily="49" charset="-122"/>
              </a:rPr>
              <a:t>Software Engineering</a:t>
            </a:r>
            <a:endParaRPr lang="en-US" altLang="zh-CN">
              <a:latin typeface="Times New Roman" panose="02020603050405020304" pitchFamily="18" charset="0"/>
              <a:ea typeface="楷体_GB2312" pitchFamily="49" charset="-122"/>
            </a:endParaRPr>
          </a:p>
        </p:txBody>
      </p:sp>
      <p:graphicFrame>
        <p:nvGraphicFramePr>
          <p:cNvPr id="174090" name="Object 10">
            <a:extLst>
              <a:ext uri="{FF2B5EF4-FFF2-40B4-BE49-F238E27FC236}">
                <a16:creationId xmlns:a16="http://schemas.microsoft.com/office/drawing/2014/main" id="{D106B98B-1B14-4DF3-8806-3A3CEEBABC6E}"/>
              </a:ext>
            </a:extLst>
          </p:cNvPr>
          <p:cNvGraphicFramePr>
            <a:graphicFrameLocks noChangeAspect="1"/>
          </p:cNvGraphicFramePr>
          <p:nvPr/>
        </p:nvGraphicFramePr>
        <p:xfrm>
          <a:off x="7985125" y="260351"/>
          <a:ext cx="2287588" cy="1630363"/>
        </p:xfrm>
        <a:graphic>
          <a:graphicData uri="http://schemas.openxmlformats.org/presentationml/2006/ole">
            <mc:AlternateContent xmlns:mc="http://schemas.openxmlformats.org/markup-compatibility/2006">
              <mc:Choice xmlns:v="urn:schemas-microsoft-com:vml" Requires="v">
                <p:oleObj spid="_x0000_s1027" name="剪辑" r:id="rId4" imgW="2287359" imgH="1631239" progId="MS_ClipArt_Gallery.2">
                  <p:embed/>
                </p:oleObj>
              </mc:Choice>
              <mc:Fallback>
                <p:oleObj name="剪辑" r:id="rId4" imgW="2287359" imgH="1631239" progId="MS_ClipArt_Gallery.2">
                  <p:embed/>
                  <p:pic>
                    <p:nvPicPr>
                      <p:cNvPr id="174090" name="Object 10">
                        <a:extLst>
                          <a:ext uri="{FF2B5EF4-FFF2-40B4-BE49-F238E27FC236}">
                            <a16:creationId xmlns:a16="http://schemas.microsoft.com/office/drawing/2014/main" id="{D106B98B-1B14-4DF3-8806-3A3CEEBABC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5125" y="260351"/>
                        <a:ext cx="2287588" cy="163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grpId="0" nodeType="afterEffect">
                                  <p:stCondLst>
                                    <p:cond delay="0"/>
                                  </p:stCondLst>
                                  <p:childTnLst>
                                    <p:set>
                                      <p:cBhvr>
                                        <p:cTn id="6" dur="1" fill="hold">
                                          <p:stCondLst>
                                            <p:cond delay="0"/>
                                          </p:stCondLst>
                                        </p:cTn>
                                        <p:tgtEl>
                                          <p:spTgt spid="174088"/>
                                        </p:tgtEl>
                                        <p:attrNameLst>
                                          <p:attrName>style.visibility</p:attrName>
                                        </p:attrNameLst>
                                      </p:cBhvr>
                                      <p:to>
                                        <p:strVal val="visible"/>
                                      </p:to>
                                    </p:set>
                                    <p:animEffect transition="in" filter="box(out)">
                                      <p:cBhvr>
                                        <p:cTn id="7" dur="500"/>
                                        <p:tgtEl>
                                          <p:spTgt spid="174088"/>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174090"/>
                                        </p:tgtEl>
                                        <p:attrNameLst>
                                          <p:attrName>style.visibility</p:attrName>
                                        </p:attrNameLst>
                                      </p:cBhvr>
                                      <p:to>
                                        <p:strVal val="visible"/>
                                      </p:to>
                                    </p:set>
                                    <p:animEffect transition="in" filter="dissolve">
                                      <p:cBhvr>
                                        <p:cTn id="11" dur="500"/>
                                        <p:tgtEl>
                                          <p:spTgt spid="1740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8"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5">
            <a:extLst>
              <a:ext uri="{FF2B5EF4-FFF2-40B4-BE49-F238E27FC236}">
                <a16:creationId xmlns:a16="http://schemas.microsoft.com/office/drawing/2014/main" id="{808B8690-FFF8-4C80-BE69-C92BDC298B5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62EB1B11-342D-4F76-B44F-006DA16586DF}" type="slidenum">
              <a:rPr kumimoji="0" lang="en-US" altLang="zh-CN" sz="2600" b="1">
                <a:solidFill>
                  <a:srgbClr val="FFFFFF"/>
                </a:solidFill>
              </a:rPr>
              <a:pPr fontAlgn="base">
                <a:spcBef>
                  <a:spcPct val="0"/>
                </a:spcBef>
                <a:spcAft>
                  <a:spcPct val="0"/>
                </a:spcAft>
                <a:buClrTx/>
                <a:buSzTx/>
                <a:buNone/>
              </a:pPr>
              <a:t>10</a:t>
            </a:fld>
            <a:endParaRPr kumimoji="0" lang="en-US" altLang="zh-CN" sz="2600" b="1">
              <a:solidFill>
                <a:srgbClr val="FFFFFF"/>
              </a:solidFill>
            </a:endParaRPr>
          </a:p>
        </p:txBody>
      </p:sp>
      <p:sp>
        <p:nvSpPr>
          <p:cNvPr id="22531" name="Rectangle 2">
            <a:extLst>
              <a:ext uri="{FF2B5EF4-FFF2-40B4-BE49-F238E27FC236}">
                <a16:creationId xmlns:a16="http://schemas.microsoft.com/office/drawing/2014/main" id="{F68971B8-7202-4BE0-B6C5-8F45044ED24A}"/>
              </a:ext>
            </a:extLst>
          </p:cNvPr>
          <p:cNvSpPr>
            <a:spLocks noGrp="1" noChangeArrowheads="1"/>
          </p:cNvSpPr>
          <p:nvPr>
            <p:ph type="title"/>
          </p:nvPr>
        </p:nvSpPr>
        <p:spPr>
          <a:xfrm>
            <a:off x="2703513" y="503238"/>
            <a:ext cx="8001000" cy="838200"/>
          </a:xfrm>
        </p:spPr>
        <p:txBody>
          <a:bodyPr/>
          <a:lstStyle/>
          <a:p>
            <a:pPr eaLnBrk="1" hangingPunct="1"/>
            <a:r>
              <a:rPr lang="en-US" altLang="zh-CN" sz="5400">
                <a:solidFill>
                  <a:srgbClr val="000000"/>
                </a:solidFill>
                <a:latin typeface="Monotype Corsiva" panose="03010101010201010101" pitchFamily="66" charset="0"/>
                <a:ea typeface="楷体_GB2312" pitchFamily="49" charset="-122"/>
              </a:rPr>
              <a:t>      Software   Engineering</a:t>
            </a:r>
          </a:p>
        </p:txBody>
      </p:sp>
      <p:sp>
        <p:nvSpPr>
          <p:cNvPr id="22532" name="Rectangle 3">
            <a:extLst>
              <a:ext uri="{FF2B5EF4-FFF2-40B4-BE49-F238E27FC236}">
                <a16:creationId xmlns:a16="http://schemas.microsoft.com/office/drawing/2014/main" id="{D76D537D-CAC0-4843-A8B4-738712F1DC60}"/>
              </a:ext>
            </a:extLst>
          </p:cNvPr>
          <p:cNvSpPr>
            <a:spLocks noGrp="1" noChangeArrowheads="1"/>
          </p:cNvSpPr>
          <p:nvPr>
            <p:ph type="body" idx="1"/>
          </p:nvPr>
        </p:nvSpPr>
        <p:spPr/>
        <p:txBody>
          <a:bodyPr/>
          <a:lstStyle/>
          <a:p>
            <a:pPr eaLnBrk="1" hangingPunct="1">
              <a:spcAft>
                <a:spcPct val="45000"/>
              </a:spcAft>
              <a:buFontTx/>
              <a:buNone/>
            </a:pPr>
            <a:r>
              <a:rPr lang="en-US" altLang="zh-CN"/>
              <a:t>          </a:t>
            </a:r>
            <a:r>
              <a:rPr lang="zh-CN" altLang="en-US" sz="3200" b="1"/>
              <a:t>我们的软件工程也有希望之光</a:t>
            </a:r>
          </a:p>
          <a:p>
            <a:pPr eaLnBrk="1" hangingPunct="1"/>
            <a:r>
              <a:rPr lang="zh-CN" altLang="en-US" b="1"/>
              <a:t>按照软件工程本身的性质和规律，依靠自身广阔市场，大步跨入先进的可能性是存在的。</a:t>
            </a:r>
          </a:p>
          <a:p>
            <a:pPr lvl="1" eaLnBrk="1" hangingPunct="1"/>
            <a:r>
              <a:rPr lang="zh-CN" altLang="en-US" sz="2800" b="1"/>
              <a:t>例如：中国的搜索引擎的发展</a:t>
            </a:r>
          </a:p>
          <a:p>
            <a:pPr lvl="1" eaLnBrk="1" hangingPunct="1"/>
            <a:r>
              <a:rPr lang="zh-CN" altLang="en-US" sz="2800" b="1"/>
              <a:t>例如：软件行业的跨国兼并相对容易，小鱼有可能吃掉大鱼</a:t>
            </a:r>
          </a:p>
          <a:p>
            <a:pPr lvl="1" eaLnBrk="1" hangingPunct="1"/>
            <a:r>
              <a:rPr lang="zh-CN" altLang="en-US" sz="2800" b="1"/>
              <a:t>中国电子商务：推动传统行业巨变！余额宝！</a:t>
            </a:r>
            <a:endParaRPr lang="en-US" altLang="zh-CN" sz="2800" b="1"/>
          </a:p>
          <a:p>
            <a:pPr eaLnBrk="1" hangingPunct="1"/>
            <a:endParaRPr lang="zh-CN" altLang="en-US"/>
          </a:p>
          <a:p>
            <a:pPr eaLnBrk="1" hangingPunct="1"/>
            <a:endParaRPr lang="en-US" altLang="zh-CN"/>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灯片编号占位符 5">
            <a:extLst>
              <a:ext uri="{FF2B5EF4-FFF2-40B4-BE49-F238E27FC236}">
                <a16:creationId xmlns:a16="http://schemas.microsoft.com/office/drawing/2014/main" id="{61583B41-FBC1-436F-A056-FBA91651763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A27811F8-04CD-4533-832F-BC28C39613E7}" type="slidenum">
              <a:rPr kumimoji="0" lang="en-US" altLang="zh-CN" sz="2600">
                <a:solidFill>
                  <a:srgbClr val="FFFFFF"/>
                </a:solidFill>
              </a:rPr>
              <a:pPr eaLnBrk="1" fontAlgn="base" hangingPunct="1">
                <a:spcBef>
                  <a:spcPct val="0"/>
                </a:spcBef>
                <a:spcAft>
                  <a:spcPct val="0"/>
                </a:spcAft>
              </a:pPr>
              <a:t>100</a:t>
            </a:fld>
            <a:endParaRPr kumimoji="0" lang="en-US" altLang="zh-CN" sz="2600">
              <a:solidFill>
                <a:srgbClr val="FFFFFF"/>
              </a:solidFill>
            </a:endParaRPr>
          </a:p>
        </p:txBody>
      </p:sp>
      <p:sp>
        <p:nvSpPr>
          <p:cNvPr id="4099" name="Rectangle 4">
            <a:extLst>
              <a:ext uri="{FF2B5EF4-FFF2-40B4-BE49-F238E27FC236}">
                <a16:creationId xmlns:a16="http://schemas.microsoft.com/office/drawing/2014/main" id="{90C5036C-FDEE-43C2-A242-BD14E3AAE3AE}"/>
              </a:ext>
            </a:extLst>
          </p:cNvPr>
          <p:cNvSpPr>
            <a:spLocks noChangeArrowheads="1"/>
          </p:cNvSpPr>
          <p:nvPr/>
        </p:nvSpPr>
        <p:spPr bwMode="auto">
          <a:xfrm>
            <a:off x="1981200" y="0"/>
            <a:ext cx="8686800" cy="6858000"/>
          </a:xfrm>
          <a:prstGeom prst="rect">
            <a:avLst/>
          </a:prstGeom>
          <a:solidFill>
            <a:schemeClr val="bg1"/>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4100" name="Rectangle 2">
            <a:extLst>
              <a:ext uri="{FF2B5EF4-FFF2-40B4-BE49-F238E27FC236}">
                <a16:creationId xmlns:a16="http://schemas.microsoft.com/office/drawing/2014/main" id="{14837A27-9C4C-405A-AA91-FE63E150742A}"/>
              </a:ext>
            </a:extLst>
          </p:cNvPr>
          <p:cNvSpPr>
            <a:spLocks noGrp="1" noChangeArrowheads="1"/>
          </p:cNvSpPr>
          <p:nvPr>
            <p:ph type="title"/>
          </p:nvPr>
        </p:nvSpPr>
        <p:spPr>
          <a:xfrm>
            <a:off x="2208213" y="234950"/>
            <a:ext cx="8001000" cy="457200"/>
          </a:xfrm>
        </p:spPr>
        <p:txBody>
          <a:bodyPr/>
          <a:lstStyle/>
          <a:p>
            <a:pPr eaLnBrk="1" hangingPunct="1"/>
            <a:r>
              <a:rPr lang="en-US" altLang="zh-CN" sz="2400">
                <a:solidFill>
                  <a:schemeClr val="tx1"/>
                </a:solidFill>
                <a:latin typeface="Times New Roman" panose="02020603050405020304" pitchFamily="18" charset="0"/>
                <a:ea typeface="仿宋_GB2312" pitchFamily="49" charset="-122"/>
              </a:rPr>
              <a:t>                                 </a:t>
            </a:r>
            <a:r>
              <a:rPr lang="zh-CN" altLang="en-US" sz="3200">
                <a:solidFill>
                  <a:schemeClr val="tx1"/>
                </a:solidFill>
                <a:latin typeface="Times New Roman" panose="02020603050405020304" pitchFamily="18" charset="0"/>
                <a:ea typeface="仿宋_GB2312" pitchFamily="49" charset="-122"/>
              </a:rPr>
              <a:t>工 作 清 单 （最简 ）</a:t>
            </a:r>
          </a:p>
        </p:txBody>
      </p:sp>
      <p:sp>
        <p:nvSpPr>
          <p:cNvPr id="4101" name="Rectangle 3">
            <a:extLst>
              <a:ext uri="{FF2B5EF4-FFF2-40B4-BE49-F238E27FC236}">
                <a16:creationId xmlns:a16="http://schemas.microsoft.com/office/drawing/2014/main" id="{4BE79CC6-5BB9-40A0-B5F3-C88F371A84E5}"/>
              </a:ext>
            </a:extLst>
          </p:cNvPr>
          <p:cNvSpPr>
            <a:spLocks noGrp="1" noChangeArrowheads="1"/>
          </p:cNvSpPr>
          <p:nvPr>
            <p:ph type="body" idx="1"/>
          </p:nvPr>
        </p:nvSpPr>
        <p:spPr>
          <a:xfrm>
            <a:off x="2133600" y="609600"/>
            <a:ext cx="8534400" cy="6248400"/>
          </a:xfrm>
        </p:spPr>
        <p:txBody>
          <a:bodyPr/>
          <a:lstStyle/>
          <a:p>
            <a:pPr eaLnBrk="1" hangingPunct="1">
              <a:lnSpc>
                <a:spcPct val="90000"/>
              </a:lnSpc>
              <a:spcBef>
                <a:spcPct val="50000"/>
              </a:spcBef>
              <a:buClrTx/>
              <a:buSzTx/>
              <a:buFontTx/>
              <a:buNone/>
            </a:pPr>
            <a:r>
              <a:rPr lang="zh-CN" altLang="en-US" sz="2000" b="1">
                <a:solidFill>
                  <a:schemeClr val="bg2"/>
                </a:solidFill>
                <a:latin typeface="Times New Roman" panose="02020603050405020304" pitchFamily="18" charset="0"/>
                <a:ea typeface="仿宋_GB2312" pitchFamily="49" charset="-122"/>
              </a:rPr>
              <a:t>一 功能：</a:t>
            </a:r>
          </a:p>
          <a:p>
            <a:pPr eaLnBrk="1" hangingPunct="1">
              <a:lnSpc>
                <a:spcPct val="90000"/>
              </a:lnSpc>
              <a:spcBef>
                <a:spcPct val="50000"/>
              </a:spcBef>
              <a:buClrTx/>
              <a:buSzTx/>
              <a:buFontTx/>
              <a:buNone/>
            </a:pPr>
            <a:r>
              <a:rPr lang="zh-CN" altLang="en-US" sz="2000" b="1">
                <a:solidFill>
                  <a:schemeClr val="bg2"/>
                </a:solidFill>
                <a:latin typeface="Times New Roman" panose="02020603050405020304" pitchFamily="18" charset="0"/>
                <a:ea typeface="仿宋_GB2312" pitchFamily="49" charset="-122"/>
              </a:rPr>
              <a:t>    </a:t>
            </a:r>
            <a:r>
              <a:rPr lang="en-US" altLang="zh-CN" sz="2000" b="1">
                <a:solidFill>
                  <a:schemeClr val="bg2"/>
                </a:solidFill>
                <a:latin typeface="Times New Roman" panose="02020603050405020304" pitchFamily="18" charset="0"/>
                <a:ea typeface="仿宋_GB2312" pitchFamily="49" charset="-122"/>
              </a:rPr>
              <a:t>1</a:t>
            </a:r>
            <a:r>
              <a:rPr lang="zh-CN" altLang="en-US" sz="2000" b="1">
                <a:solidFill>
                  <a:schemeClr val="bg2"/>
                </a:solidFill>
                <a:latin typeface="Times New Roman" panose="02020603050405020304" pitchFamily="18" charset="0"/>
                <a:ea typeface="仿宋_GB2312" pitchFamily="49" charset="-122"/>
              </a:rPr>
              <a:t>。读取、显示、另存四种格式图片（ </a:t>
            </a:r>
            <a:r>
              <a:rPr lang="en-US" altLang="zh-CN" sz="2000" b="1">
                <a:solidFill>
                  <a:schemeClr val="bg2"/>
                </a:solidFill>
                <a:latin typeface="Times New Roman" panose="02020603050405020304" pitchFamily="18" charset="0"/>
                <a:ea typeface="仿宋_GB2312" pitchFamily="49" charset="-122"/>
              </a:rPr>
              <a:t>BMP</a:t>
            </a:r>
            <a:r>
              <a:rPr lang="zh-CN" altLang="en-US" sz="2000" b="1">
                <a:solidFill>
                  <a:schemeClr val="bg2"/>
                </a:solidFill>
                <a:latin typeface="Times New Roman" panose="02020603050405020304" pitchFamily="18" charset="0"/>
                <a:ea typeface="仿宋_GB2312" pitchFamily="49" charset="-122"/>
              </a:rPr>
              <a:t>、</a:t>
            </a:r>
            <a:r>
              <a:rPr lang="en-US" altLang="zh-CN" sz="2000" b="1">
                <a:solidFill>
                  <a:schemeClr val="bg2"/>
                </a:solidFill>
                <a:latin typeface="Times New Roman" panose="02020603050405020304" pitchFamily="18" charset="0"/>
                <a:ea typeface="仿宋_GB2312" pitchFamily="49" charset="-122"/>
              </a:rPr>
              <a:t>TIFF</a:t>
            </a:r>
            <a:r>
              <a:rPr lang="zh-CN" altLang="en-US" sz="2000" b="1">
                <a:solidFill>
                  <a:schemeClr val="bg2"/>
                </a:solidFill>
                <a:latin typeface="Times New Roman" panose="02020603050405020304" pitchFamily="18" charset="0"/>
                <a:ea typeface="仿宋_GB2312" pitchFamily="49" charset="-122"/>
              </a:rPr>
              <a:t>、</a:t>
            </a:r>
            <a:r>
              <a:rPr lang="en-US" altLang="zh-CN" sz="2000" b="1">
                <a:solidFill>
                  <a:schemeClr val="bg2"/>
                </a:solidFill>
                <a:latin typeface="Times New Roman" panose="02020603050405020304" pitchFamily="18" charset="0"/>
                <a:ea typeface="仿宋_GB2312" pitchFamily="49" charset="-122"/>
              </a:rPr>
              <a:t>JPG</a:t>
            </a:r>
            <a:r>
              <a:rPr lang="zh-CN" altLang="en-US" sz="2000" b="1">
                <a:solidFill>
                  <a:schemeClr val="bg2"/>
                </a:solidFill>
                <a:latin typeface="Times New Roman" panose="02020603050405020304" pitchFamily="18" charset="0"/>
                <a:ea typeface="仿宋_GB2312" pitchFamily="49" charset="-122"/>
              </a:rPr>
              <a:t>、</a:t>
            </a:r>
            <a:r>
              <a:rPr lang="en-US" altLang="zh-CN" sz="2000" b="1">
                <a:solidFill>
                  <a:schemeClr val="bg2"/>
                </a:solidFill>
                <a:latin typeface="Times New Roman" panose="02020603050405020304" pitchFamily="18" charset="0"/>
                <a:ea typeface="仿宋_GB2312" pitchFamily="49" charset="-122"/>
              </a:rPr>
              <a:t>PNG </a:t>
            </a:r>
            <a:r>
              <a:rPr lang="zh-CN" altLang="en-US" sz="2000" b="1">
                <a:solidFill>
                  <a:schemeClr val="bg2"/>
                </a:solidFill>
                <a:latin typeface="Times New Roman" panose="02020603050405020304" pitchFamily="18" charset="0"/>
                <a:ea typeface="仿宋_GB2312" pitchFamily="49" charset="-122"/>
              </a:rPr>
              <a:t>）</a:t>
            </a:r>
          </a:p>
          <a:p>
            <a:pPr eaLnBrk="1" hangingPunct="1">
              <a:lnSpc>
                <a:spcPct val="90000"/>
              </a:lnSpc>
              <a:spcBef>
                <a:spcPct val="50000"/>
              </a:spcBef>
              <a:buClrTx/>
              <a:buSzTx/>
              <a:buFontTx/>
              <a:buNone/>
            </a:pPr>
            <a:r>
              <a:rPr lang="zh-CN" altLang="en-US" sz="2000" b="1">
                <a:solidFill>
                  <a:schemeClr val="bg2"/>
                </a:solidFill>
                <a:latin typeface="Times New Roman" panose="02020603050405020304" pitchFamily="18" charset="0"/>
                <a:ea typeface="仿宋_GB2312" pitchFamily="49" charset="-122"/>
              </a:rPr>
              <a:t>   </a:t>
            </a:r>
            <a:r>
              <a:rPr lang="en-US" altLang="zh-CN" sz="2000" b="1">
                <a:solidFill>
                  <a:schemeClr val="bg2"/>
                </a:solidFill>
                <a:latin typeface="Times New Roman" panose="02020603050405020304" pitchFamily="18" charset="0"/>
                <a:ea typeface="仿宋_GB2312" pitchFamily="49" charset="-122"/>
              </a:rPr>
              <a:t>2</a:t>
            </a:r>
            <a:r>
              <a:rPr lang="zh-CN" altLang="en-US" sz="2000" b="1">
                <a:solidFill>
                  <a:schemeClr val="bg2"/>
                </a:solidFill>
                <a:latin typeface="Times New Roman" panose="02020603050405020304" pitchFamily="18" charset="0"/>
                <a:ea typeface="仿宋_GB2312" pitchFamily="49" charset="-122"/>
              </a:rPr>
              <a:t>。 放大、缩小、漫游</a:t>
            </a:r>
          </a:p>
          <a:p>
            <a:pPr eaLnBrk="1" hangingPunct="1">
              <a:lnSpc>
                <a:spcPct val="90000"/>
              </a:lnSpc>
              <a:spcBef>
                <a:spcPct val="50000"/>
              </a:spcBef>
              <a:buClrTx/>
              <a:buSzTx/>
              <a:buFontTx/>
              <a:buNone/>
            </a:pPr>
            <a:r>
              <a:rPr lang="zh-CN" altLang="en-US" sz="2000" b="1">
                <a:solidFill>
                  <a:schemeClr val="bg2"/>
                </a:solidFill>
                <a:latin typeface="Times New Roman" panose="02020603050405020304" pitchFamily="18" charset="0"/>
                <a:ea typeface="仿宋_GB2312" pitchFamily="49" charset="-122"/>
              </a:rPr>
              <a:t>   </a:t>
            </a:r>
            <a:r>
              <a:rPr lang="en-US" altLang="zh-CN" sz="2000" b="1">
                <a:solidFill>
                  <a:schemeClr val="bg2"/>
                </a:solidFill>
                <a:latin typeface="Times New Roman" panose="02020603050405020304" pitchFamily="18" charset="0"/>
                <a:ea typeface="仿宋_GB2312" pitchFamily="49" charset="-122"/>
              </a:rPr>
              <a:t>3</a:t>
            </a:r>
            <a:r>
              <a:rPr lang="zh-CN" altLang="en-US" sz="2000" b="1">
                <a:solidFill>
                  <a:schemeClr val="bg2"/>
                </a:solidFill>
                <a:latin typeface="Times New Roman" panose="02020603050405020304" pitchFamily="18" charset="0"/>
                <a:ea typeface="仿宋_GB2312" pitchFamily="49" charset="-122"/>
              </a:rPr>
              <a:t>。列出当前目录下所有四种格式图片文件名</a:t>
            </a:r>
          </a:p>
          <a:p>
            <a:pPr eaLnBrk="1" hangingPunct="1">
              <a:lnSpc>
                <a:spcPct val="90000"/>
              </a:lnSpc>
              <a:spcBef>
                <a:spcPct val="50000"/>
              </a:spcBef>
              <a:buClrTx/>
              <a:buSzTx/>
              <a:buFontTx/>
              <a:buNone/>
            </a:pPr>
            <a:r>
              <a:rPr lang="zh-CN" altLang="en-US" sz="2000" b="1">
                <a:solidFill>
                  <a:schemeClr val="bg2"/>
                </a:solidFill>
                <a:latin typeface="Times New Roman" panose="02020603050405020304" pitchFamily="18" charset="0"/>
                <a:ea typeface="仿宋_GB2312" pitchFamily="49" charset="-122"/>
              </a:rPr>
              <a:t>   </a:t>
            </a:r>
            <a:r>
              <a:rPr lang="en-US" altLang="zh-CN" sz="2000" b="1">
                <a:solidFill>
                  <a:schemeClr val="bg2"/>
                </a:solidFill>
                <a:latin typeface="Times New Roman" panose="02020603050405020304" pitchFamily="18" charset="0"/>
                <a:ea typeface="仿宋_GB2312" pitchFamily="49" charset="-122"/>
              </a:rPr>
              <a:t>4.  PAGEUP</a:t>
            </a:r>
            <a:r>
              <a:rPr lang="zh-CN" altLang="en-US" sz="2000" b="1">
                <a:solidFill>
                  <a:schemeClr val="bg2"/>
                </a:solidFill>
                <a:latin typeface="Times New Roman" panose="02020603050405020304" pitchFamily="18" charset="0"/>
                <a:ea typeface="仿宋_GB2312" pitchFamily="49" charset="-122"/>
              </a:rPr>
              <a:t>（</a:t>
            </a:r>
            <a:r>
              <a:rPr lang="en-US" altLang="zh-CN" sz="2000" b="1">
                <a:solidFill>
                  <a:schemeClr val="bg2"/>
                </a:solidFill>
                <a:latin typeface="Times New Roman" panose="02020603050405020304" pitchFamily="18" charset="0"/>
                <a:ea typeface="仿宋_GB2312" pitchFamily="49" charset="-122"/>
              </a:rPr>
              <a:t>PAGEDOWN</a:t>
            </a:r>
            <a:r>
              <a:rPr lang="zh-CN" altLang="en-US" sz="2000" b="1">
                <a:solidFill>
                  <a:schemeClr val="bg2"/>
                </a:solidFill>
                <a:latin typeface="Times New Roman" panose="02020603050405020304" pitchFamily="18" charset="0"/>
                <a:ea typeface="仿宋_GB2312" pitchFamily="49" charset="-122"/>
              </a:rPr>
              <a:t>）自动调出当前目录上一张（下一张）图片</a:t>
            </a:r>
          </a:p>
          <a:p>
            <a:pPr eaLnBrk="1" hangingPunct="1">
              <a:lnSpc>
                <a:spcPct val="90000"/>
              </a:lnSpc>
              <a:spcBef>
                <a:spcPct val="50000"/>
              </a:spcBef>
              <a:buClrTx/>
              <a:buSzTx/>
              <a:buFontTx/>
              <a:buNone/>
            </a:pPr>
            <a:r>
              <a:rPr lang="zh-CN" altLang="en-US" sz="2000" b="1">
                <a:solidFill>
                  <a:schemeClr val="bg2"/>
                </a:solidFill>
                <a:latin typeface="Times New Roman" panose="02020603050405020304" pitchFamily="18" charset="0"/>
                <a:ea typeface="仿宋_GB2312" pitchFamily="49" charset="-122"/>
              </a:rPr>
              <a:t>二 其它说明：</a:t>
            </a:r>
          </a:p>
          <a:p>
            <a:pPr eaLnBrk="1" hangingPunct="1">
              <a:lnSpc>
                <a:spcPct val="90000"/>
              </a:lnSpc>
              <a:spcBef>
                <a:spcPct val="50000"/>
              </a:spcBef>
              <a:buClrTx/>
              <a:buSzTx/>
              <a:buFontTx/>
              <a:buNone/>
            </a:pPr>
            <a:r>
              <a:rPr lang="zh-CN" altLang="en-US" sz="2000" b="1">
                <a:solidFill>
                  <a:schemeClr val="bg2"/>
                </a:solidFill>
                <a:latin typeface="Times New Roman" panose="02020603050405020304" pitchFamily="18" charset="0"/>
                <a:ea typeface="仿宋_GB2312" pitchFamily="49" charset="-122"/>
              </a:rPr>
              <a:t>   </a:t>
            </a:r>
            <a:r>
              <a:rPr lang="en-US" altLang="zh-CN" sz="2000" b="1">
                <a:solidFill>
                  <a:schemeClr val="bg2"/>
                </a:solidFill>
                <a:latin typeface="Times New Roman" panose="02020603050405020304" pitchFamily="18" charset="0"/>
                <a:ea typeface="仿宋_GB2312" pitchFamily="49" charset="-122"/>
              </a:rPr>
              <a:t>1</a:t>
            </a:r>
            <a:r>
              <a:rPr lang="zh-CN" altLang="en-US" sz="2000" b="1">
                <a:solidFill>
                  <a:schemeClr val="bg2"/>
                </a:solidFill>
                <a:latin typeface="Times New Roman" panose="02020603050405020304" pitchFamily="18" charset="0"/>
                <a:ea typeface="仿宋_GB2312" pitchFamily="49" charset="-122"/>
              </a:rPr>
              <a:t>。界面尽量简介，容易操作</a:t>
            </a:r>
          </a:p>
          <a:p>
            <a:pPr eaLnBrk="1" hangingPunct="1">
              <a:lnSpc>
                <a:spcPct val="90000"/>
              </a:lnSpc>
              <a:spcBef>
                <a:spcPct val="50000"/>
              </a:spcBef>
              <a:buClrTx/>
              <a:buSzTx/>
              <a:buFontTx/>
              <a:buNone/>
            </a:pPr>
            <a:r>
              <a:rPr lang="zh-CN" altLang="en-US" sz="2000" b="1">
                <a:solidFill>
                  <a:schemeClr val="bg2"/>
                </a:solidFill>
                <a:latin typeface="Times New Roman" panose="02020603050405020304" pitchFamily="18" charset="0"/>
                <a:ea typeface="仿宋_GB2312" pitchFamily="49" charset="-122"/>
              </a:rPr>
              <a:t>   </a:t>
            </a:r>
            <a:r>
              <a:rPr lang="en-US" altLang="zh-CN" sz="2000" b="1">
                <a:solidFill>
                  <a:schemeClr val="bg2"/>
                </a:solidFill>
                <a:latin typeface="Times New Roman" panose="02020603050405020304" pitchFamily="18" charset="0"/>
                <a:ea typeface="仿宋_GB2312" pitchFamily="49" charset="-122"/>
              </a:rPr>
              <a:t>2</a:t>
            </a:r>
            <a:r>
              <a:rPr lang="zh-CN" altLang="en-US" sz="2000" b="1">
                <a:solidFill>
                  <a:schemeClr val="bg2"/>
                </a:solidFill>
                <a:latin typeface="Times New Roman" panose="02020603050405020304" pitchFamily="18" charset="0"/>
                <a:ea typeface="仿宋_GB2312" pitchFamily="49" charset="-122"/>
              </a:rPr>
              <a:t>。不要图片预览和打印</a:t>
            </a:r>
          </a:p>
          <a:p>
            <a:pPr eaLnBrk="1" hangingPunct="1">
              <a:lnSpc>
                <a:spcPct val="90000"/>
              </a:lnSpc>
              <a:spcBef>
                <a:spcPct val="50000"/>
              </a:spcBef>
              <a:buClrTx/>
              <a:buSzTx/>
              <a:buFontTx/>
              <a:buNone/>
            </a:pPr>
            <a:r>
              <a:rPr lang="zh-CN" altLang="en-US" sz="2000" b="1">
                <a:solidFill>
                  <a:schemeClr val="bg2"/>
                </a:solidFill>
                <a:latin typeface="Times New Roman" panose="02020603050405020304" pitchFamily="18" charset="0"/>
                <a:ea typeface="仿宋_GB2312" pitchFamily="49" charset="-122"/>
              </a:rPr>
              <a:t>三 开发工具：</a:t>
            </a:r>
            <a:r>
              <a:rPr lang="en-US" altLang="zh-CN" sz="2000" b="1">
                <a:solidFill>
                  <a:schemeClr val="bg2"/>
                </a:solidFill>
                <a:latin typeface="Times New Roman" panose="02020603050405020304" pitchFamily="18" charset="0"/>
                <a:ea typeface="仿宋_GB2312" pitchFamily="49" charset="-122"/>
              </a:rPr>
              <a:t>VC ++</a:t>
            </a:r>
          </a:p>
          <a:p>
            <a:pPr eaLnBrk="1" hangingPunct="1">
              <a:lnSpc>
                <a:spcPct val="90000"/>
              </a:lnSpc>
              <a:spcBef>
                <a:spcPct val="50000"/>
              </a:spcBef>
              <a:buClrTx/>
              <a:buSzTx/>
              <a:buFontTx/>
              <a:buNone/>
            </a:pPr>
            <a:r>
              <a:rPr lang="zh-CN" altLang="en-US" sz="2000" b="1">
                <a:solidFill>
                  <a:schemeClr val="bg2"/>
                </a:solidFill>
                <a:latin typeface="Times New Roman" panose="02020603050405020304" pitchFamily="18" charset="0"/>
                <a:ea typeface="仿宋_GB2312" pitchFamily="49" charset="-122"/>
              </a:rPr>
              <a:t>四 开发环境：普通</a:t>
            </a:r>
            <a:r>
              <a:rPr lang="en-US" altLang="zh-CN" sz="2000" b="1">
                <a:solidFill>
                  <a:schemeClr val="bg2"/>
                </a:solidFill>
                <a:latin typeface="Times New Roman" panose="02020603050405020304" pitchFamily="18" charset="0"/>
                <a:ea typeface="仿宋_GB2312" pitchFamily="49" charset="-122"/>
              </a:rPr>
              <a:t>PC</a:t>
            </a:r>
            <a:r>
              <a:rPr lang="zh-CN" altLang="en-US" sz="2000" b="1">
                <a:solidFill>
                  <a:schemeClr val="bg2"/>
                </a:solidFill>
                <a:latin typeface="Times New Roman" panose="02020603050405020304" pitchFamily="18" charset="0"/>
                <a:ea typeface="仿宋_GB2312" pitchFamily="49" charset="-122"/>
              </a:rPr>
              <a:t>机；</a:t>
            </a:r>
            <a:r>
              <a:rPr lang="en-US" altLang="zh-CN" sz="2000" b="1">
                <a:solidFill>
                  <a:schemeClr val="bg2"/>
                </a:solidFill>
                <a:latin typeface="Times New Roman" panose="02020603050405020304" pitchFamily="18" charset="0"/>
                <a:ea typeface="仿宋_GB2312" pitchFamily="49" charset="-122"/>
              </a:rPr>
              <a:t>Window7 / 8</a:t>
            </a:r>
          </a:p>
          <a:p>
            <a:pPr eaLnBrk="1" hangingPunct="1">
              <a:lnSpc>
                <a:spcPct val="90000"/>
              </a:lnSpc>
              <a:spcBef>
                <a:spcPct val="50000"/>
              </a:spcBef>
              <a:buClrTx/>
              <a:buSzTx/>
              <a:buFontTx/>
              <a:buNone/>
            </a:pPr>
            <a:r>
              <a:rPr lang="zh-CN" altLang="en-US" sz="2000" b="1">
                <a:solidFill>
                  <a:schemeClr val="bg2"/>
                </a:solidFill>
                <a:latin typeface="Times New Roman" panose="02020603050405020304" pitchFamily="18" charset="0"/>
                <a:ea typeface="仿宋_GB2312" pitchFamily="49" charset="-122"/>
              </a:rPr>
              <a:t>五 工作量：    </a:t>
            </a:r>
            <a:r>
              <a:rPr lang="en-US" altLang="zh-CN" sz="2000" b="1">
                <a:solidFill>
                  <a:schemeClr val="bg2"/>
                </a:solidFill>
                <a:latin typeface="Times New Roman" panose="02020603050405020304" pitchFamily="18" charset="0"/>
                <a:ea typeface="仿宋_GB2312" pitchFamily="49" charset="-122"/>
              </a:rPr>
              <a:t>1.</a:t>
            </a:r>
            <a:r>
              <a:rPr lang="zh-CN" altLang="en-US" sz="2000" b="1">
                <a:solidFill>
                  <a:schemeClr val="bg2"/>
                </a:solidFill>
                <a:latin typeface="Times New Roman" panose="02020603050405020304" pitchFamily="18" charset="0"/>
                <a:ea typeface="仿宋_GB2312" pitchFamily="49" charset="-122"/>
              </a:rPr>
              <a:t>研究一下四种图片的格式</a:t>
            </a:r>
          </a:p>
          <a:p>
            <a:pPr eaLnBrk="1" hangingPunct="1">
              <a:lnSpc>
                <a:spcPct val="90000"/>
              </a:lnSpc>
              <a:spcBef>
                <a:spcPct val="50000"/>
              </a:spcBef>
              <a:buClrTx/>
              <a:buSzTx/>
              <a:buFontTx/>
              <a:buNone/>
            </a:pPr>
            <a:r>
              <a:rPr lang="zh-CN" altLang="en-US" sz="2000" b="1">
                <a:solidFill>
                  <a:schemeClr val="bg2"/>
                </a:solidFill>
                <a:latin typeface="Times New Roman" panose="02020603050405020304" pitchFamily="18" charset="0"/>
                <a:ea typeface="仿宋_GB2312" pitchFamily="49" charset="-122"/>
              </a:rPr>
              <a:t>                         </a:t>
            </a:r>
            <a:r>
              <a:rPr lang="en-US" altLang="zh-CN" sz="2000" b="1">
                <a:solidFill>
                  <a:schemeClr val="bg2"/>
                </a:solidFill>
                <a:latin typeface="Times New Roman" panose="02020603050405020304" pitchFamily="18" charset="0"/>
                <a:ea typeface="仿宋_GB2312" pitchFamily="49" charset="-122"/>
              </a:rPr>
              <a:t>2.</a:t>
            </a:r>
            <a:r>
              <a:rPr lang="zh-CN" altLang="en-US" sz="2000" b="1">
                <a:solidFill>
                  <a:schemeClr val="bg2"/>
                </a:solidFill>
                <a:latin typeface="Times New Roman" panose="02020603050405020304" pitchFamily="18" charset="0"/>
                <a:ea typeface="仿宋_GB2312" pitchFamily="49" charset="-122"/>
              </a:rPr>
              <a:t>设计一个解析器类，解析这四种格式</a:t>
            </a:r>
          </a:p>
          <a:p>
            <a:pPr eaLnBrk="1" hangingPunct="1">
              <a:lnSpc>
                <a:spcPct val="90000"/>
              </a:lnSpc>
              <a:spcBef>
                <a:spcPct val="50000"/>
              </a:spcBef>
              <a:buClrTx/>
              <a:buSzTx/>
              <a:buFontTx/>
              <a:buNone/>
            </a:pPr>
            <a:r>
              <a:rPr lang="zh-CN" altLang="en-US" sz="2000" b="1">
                <a:solidFill>
                  <a:schemeClr val="bg2"/>
                </a:solidFill>
                <a:latin typeface="Times New Roman" panose="02020603050405020304" pitchFamily="18" charset="0"/>
                <a:ea typeface="仿宋_GB2312" pitchFamily="49" charset="-122"/>
              </a:rPr>
              <a:t>                         </a:t>
            </a:r>
            <a:r>
              <a:rPr lang="en-US" altLang="zh-CN" sz="2000" b="1">
                <a:solidFill>
                  <a:schemeClr val="bg2"/>
                </a:solidFill>
                <a:latin typeface="Times New Roman" panose="02020603050405020304" pitchFamily="18" charset="0"/>
                <a:ea typeface="仿宋_GB2312" pitchFamily="49" charset="-122"/>
              </a:rPr>
              <a:t>3.</a:t>
            </a:r>
            <a:r>
              <a:rPr lang="zh-CN" altLang="en-US" sz="2000" b="1">
                <a:solidFill>
                  <a:schemeClr val="bg2"/>
                </a:solidFill>
                <a:latin typeface="Times New Roman" panose="02020603050405020304" pitchFamily="18" charset="0"/>
                <a:ea typeface="仿宋_GB2312" pitchFamily="49" charset="-122"/>
              </a:rPr>
              <a:t>设计一个文档类，实现读取、另存和目录浏览功能</a:t>
            </a:r>
          </a:p>
          <a:p>
            <a:pPr eaLnBrk="1" hangingPunct="1">
              <a:lnSpc>
                <a:spcPct val="90000"/>
              </a:lnSpc>
              <a:spcBef>
                <a:spcPct val="50000"/>
              </a:spcBef>
              <a:buClrTx/>
              <a:buSzTx/>
              <a:buFontTx/>
              <a:buNone/>
            </a:pPr>
            <a:r>
              <a:rPr lang="zh-CN" altLang="en-US" sz="2000" b="1">
                <a:solidFill>
                  <a:schemeClr val="bg2"/>
                </a:solidFill>
                <a:latin typeface="Times New Roman" panose="02020603050405020304" pitchFamily="18" charset="0"/>
                <a:ea typeface="仿宋_GB2312" pitchFamily="49" charset="-122"/>
              </a:rPr>
              <a:t>                         </a:t>
            </a:r>
            <a:r>
              <a:rPr lang="en-US" altLang="zh-CN" sz="2000" b="1">
                <a:solidFill>
                  <a:schemeClr val="bg2"/>
                </a:solidFill>
                <a:latin typeface="Times New Roman" panose="02020603050405020304" pitchFamily="18" charset="0"/>
                <a:ea typeface="仿宋_GB2312" pitchFamily="49" charset="-122"/>
              </a:rPr>
              <a:t>4.</a:t>
            </a:r>
            <a:r>
              <a:rPr lang="zh-CN" altLang="en-US" sz="2000" b="1">
                <a:solidFill>
                  <a:schemeClr val="bg2"/>
                </a:solidFill>
                <a:latin typeface="Times New Roman" panose="02020603050405020304" pitchFamily="18" charset="0"/>
                <a:ea typeface="仿宋_GB2312" pitchFamily="49" charset="-122"/>
              </a:rPr>
              <a:t>设计一个视图类，实现显示、缩放、漫游功能 </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5">
            <a:extLst>
              <a:ext uri="{FF2B5EF4-FFF2-40B4-BE49-F238E27FC236}">
                <a16:creationId xmlns:a16="http://schemas.microsoft.com/office/drawing/2014/main" id="{CC56E2A0-C696-4768-AD7A-70C921AAE76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82CFA342-12D9-4869-B7CF-635C858F435E}" type="slidenum">
              <a:rPr kumimoji="0" lang="en-US" altLang="zh-CN" sz="2600">
                <a:solidFill>
                  <a:srgbClr val="FFFFFF"/>
                </a:solidFill>
              </a:rPr>
              <a:pPr eaLnBrk="1" fontAlgn="base" hangingPunct="1">
                <a:spcBef>
                  <a:spcPct val="0"/>
                </a:spcBef>
                <a:spcAft>
                  <a:spcPct val="0"/>
                </a:spcAft>
              </a:pPr>
              <a:t>101</a:t>
            </a:fld>
            <a:endParaRPr kumimoji="0" lang="en-US" altLang="zh-CN" sz="2600">
              <a:solidFill>
                <a:srgbClr val="FFFFFF"/>
              </a:solidFill>
            </a:endParaRPr>
          </a:p>
        </p:txBody>
      </p:sp>
      <p:sp>
        <p:nvSpPr>
          <p:cNvPr id="5123" name="Rectangle 35">
            <a:extLst>
              <a:ext uri="{FF2B5EF4-FFF2-40B4-BE49-F238E27FC236}">
                <a16:creationId xmlns:a16="http://schemas.microsoft.com/office/drawing/2014/main" id="{E8465AF3-ECE4-4DAB-B0E0-F497B7FAE5DB}"/>
              </a:ext>
            </a:extLst>
          </p:cNvPr>
          <p:cNvSpPr>
            <a:spLocks noChangeArrowheads="1"/>
          </p:cNvSpPr>
          <p:nvPr/>
        </p:nvSpPr>
        <p:spPr bwMode="auto">
          <a:xfrm>
            <a:off x="1524000" y="0"/>
            <a:ext cx="9144000" cy="6858000"/>
          </a:xfrm>
          <a:prstGeom prst="rect">
            <a:avLst/>
          </a:prstGeom>
          <a:solidFill>
            <a:schemeClr val="bg1"/>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5124" name="Rectangle 2">
            <a:extLst>
              <a:ext uri="{FF2B5EF4-FFF2-40B4-BE49-F238E27FC236}">
                <a16:creationId xmlns:a16="http://schemas.microsoft.com/office/drawing/2014/main" id="{809E0686-BB6B-431E-AA21-6D50F0257AA1}"/>
              </a:ext>
            </a:extLst>
          </p:cNvPr>
          <p:cNvSpPr>
            <a:spLocks noGrp="1" noChangeArrowheads="1"/>
          </p:cNvSpPr>
          <p:nvPr>
            <p:ph type="title"/>
          </p:nvPr>
        </p:nvSpPr>
        <p:spPr>
          <a:xfrm>
            <a:off x="6019800" y="228600"/>
            <a:ext cx="4495800" cy="1219200"/>
          </a:xfrm>
        </p:spPr>
        <p:txBody>
          <a:bodyPr/>
          <a:lstStyle/>
          <a:p>
            <a:pPr eaLnBrk="1" hangingPunct="1"/>
            <a:r>
              <a:rPr lang="en-US" altLang="zh-CN" sz="2800">
                <a:solidFill>
                  <a:schemeClr val="tx1"/>
                </a:solidFill>
                <a:latin typeface="Times New Roman" panose="02020603050405020304" pitchFamily="18" charset="0"/>
                <a:sym typeface="Wingdings" panose="05000000000000000000" pitchFamily="2" charset="2"/>
              </a:rPr>
              <a:t> The </a:t>
            </a:r>
            <a:r>
              <a:rPr lang="en-US" altLang="zh-CN" sz="2800">
                <a:solidFill>
                  <a:schemeClr val="hlink"/>
                </a:solidFill>
                <a:latin typeface="Times New Roman" panose="02020603050405020304" pitchFamily="18" charset="0"/>
                <a:sym typeface="Wingdings" panose="05000000000000000000" pitchFamily="2" charset="2"/>
              </a:rPr>
              <a:t>8 generic phases</a:t>
            </a:r>
            <a:r>
              <a:rPr lang="en-US" altLang="zh-CN" sz="2800">
                <a:solidFill>
                  <a:schemeClr val="tx1"/>
                </a:solidFill>
                <a:latin typeface="Times New Roman" panose="02020603050405020304" pitchFamily="18" charset="0"/>
                <a:sym typeface="Wingdings" panose="05000000000000000000" pitchFamily="2" charset="2"/>
              </a:rPr>
              <a:t> of </a:t>
            </a:r>
            <a:br>
              <a:rPr lang="en-US" altLang="zh-CN" sz="2800">
                <a:solidFill>
                  <a:schemeClr val="tx1"/>
                </a:solidFill>
                <a:latin typeface="Times New Roman" panose="02020603050405020304" pitchFamily="18" charset="0"/>
                <a:sym typeface="Wingdings" panose="05000000000000000000" pitchFamily="2" charset="2"/>
              </a:rPr>
            </a:br>
            <a:r>
              <a:rPr lang="en-US" altLang="zh-CN" sz="2800">
                <a:solidFill>
                  <a:schemeClr val="tx1"/>
                </a:solidFill>
                <a:latin typeface="Times New Roman" panose="02020603050405020304" pitchFamily="18" charset="0"/>
                <a:sym typeface="Wingdings" panose="05000000000000000000" pitchFamily="2" charset="2"/>
              </a:rPr>
              <a:t>    software engineering</a:t>
            </a:r>
            <a:br>
              <a:rPr lang="en-US" altLang="zh-CN" sz="2800">
                <a:solidFill>
                  <a:schemeClr val="tx1"/>
                </a:solidFill>
                <a:latin typeface="Times New Roman" panose="02020603050405020304" pitchFamily="18" charset="0"/>
                <a:sym typeface="Wingdings" panose="05000000000000000000" pitchFamily="2" charset="2"/>
              </a:rPr>
            </a:br>
            <a:r>
              <a:rPr lang="en-US" altLang="zh-CN" sz="2800">
                <a:solidFill>
                  <a:schemeClr val="tx1"/>
                </a:solidFill>
                <a:latin typeface="Times New Roman" panose="02020603050405020304" pitchFamily="18" charset="0"/>
                <a:sym typeface="Wingdings" panose="05000000000000000000" pitchFamily="2" charset="2"/>
              </a:rPr>
              <a:t>(</a:t>
            </a:r>
            <a:r>
              <a:rPr lang="zh-CN" altLang="en-US" sz="2800">
                <a:solidFill>
                  <a:schemeClr val="tx1"/>
                </a:solidFill>
                <a:latin typeface="Times New Roman" panose="02020603050405020304" pitchFamily="18" charset="0"/>
                <a:sym typeface="Wingdings" panose="05000000000000000000" pitchFamily="2" charset="2"/>
              </a:rPr>
              <a:t>效法软件工程的几个阶段</a:t>
            </a:r>
            <a:r>
              <a:rPr lang="en-US" altLang="zh-CN" sz="2800">
                <a:solidFill>
                  <a:schemeClr val="tx1"/>
                </a:solidFill>
                <a:latin typeface="Times New Roman" panose="02020603050405020304" pitchFamily="18" charset="0"/>
                <a:sym typeface="Wingdings" panose="05000000000000000000" pitchFamily="2" charset="2"/>
              </a:rPr>
              <a:t>)</a:t>
            </a:r>
          </a:p>
        </p:txBody>
      </p:sp>
      <p:sp>
        <p:nvSpPr>
          <p:cNvPr id="129028" name="Rectangle 4">
            <a:extLst>
              <a:ext uri="{FF2B5EF4-FFF2-40B4-BE49-F238E27FC236}">
                <a16:creationId xmlns:a16="http://schemas.microsoft.com/office/drawing/2014/main" id="{7BE64EF7-2C96-474F-B8E2-B169F63F0E22}"/>
              </a:ext>
            </a:extLst>
          </p:cNvPr>
          <p:cNvSpPr>
            <a:spLocks noChangeArrowheads="1"/>
          </p:cNvSpPr>
          <p:nvPr/>
        </p:nvSpPr>
        <p:spPr bwMode="auto">
          <a:xfrm>
            <a:off x="3429000" y="609600"/>
            <a:ext cx="1524000" cy="4572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sz="2000" b="1">
                <a:solidFill>
                  <a:srgbClr val="003366"/>
                </a:solidFill>
                <a:latin typeface="Times New Roman" panose="02020603050405020304" pitchFamily="18" charset="0"/>
                <a:ea typeface="仿宋_GB2312" pitchFamily="49" charset="-122"/>
              </a:rPr>
              <a:t>可行性分析</a:t>
            </a:r>
          </a:p>
        </p:txBody>
      </p:sp>
      <p:sp>
        <p:nvSpPr>
          <p:cNvPr id="129029" name="Rectangle 5">
            <a:extLst>
              <a:ext uri="{FF2B5EF4-FFF2-40B4-BE49-F238E27FC236}">
                <a16:creationId xmlns:a16="http://schemas.microsoft.com/office/drawing/2014/main" id="{2369F753-B4D9-45E1-85B9-BB879A1BAC88}"/>
              </a:ext>
            </a:extLst>
          </p:cNvPr>
          <p:cNvSpPr>
            <a:spLocks noChangeArrowheads="1"/>
          </p:cNvSpPr>
          <p:nvPr/>
        </p:nvSpPr>
        <p:spPr bwMode="auto">
          <a:xfrm>
            <a:off x="4267200" y="1371600"/>
            <a:ext cx="1524000" cy="4572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sz="2000" b="1">
                <a:solidFill>
                  <a:srgbClr val="003366"/>
                </a:solidFill>
                <a:latin typeface="Times New Roman" panose="02020603050405020304" pitchFamily="18" charset="0"/>
                <a:ea typeface="仿宋_GB2312" pitchFamily="49" charset="-122"/>
              </a:rPr>
              <a:t>需求分析</a:t>
            </a:r>
          </a:p>
        </p:txBody>
      </p:sp>
      <p:sp>
        <p:nvSpPr>
          <p:cNvPr id="129030" name="Rectangle 6">
            <a:extLst>
              <a:ext uri="{FF2B5EF4-FFF2-40B4-BE49-F238E27FC236}">
                <a16:creationId xmlns:a16="http://schemas.microsoft.com/office/drawing/2014/main" id="{4C01A490-7125-40F8-ADA7-FD50BCE18E20}"/>
              </a:ext>
            </a:extLst>
          </p:cNvPr>
          <p:cNvSpPr>
            <a:spLocks noChangeArrowheads="1"/>
          </p:cNvSpPr>
          <p:nvPr/>
        </p:nvSpPr>
        <p:spPr bwMode="auto">
          <a:xfrm>
            <a:off x="5181600" y="2133600"/>
            <a:ext cx="1524000" cy="4572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sz="2000" b="1">
                <a:solidFill>
                  <a:srgbClr val="003366"/>
                </a:solidFill>
                <a:latin typeface="Times New Roman" panose="02020603050405020304" pitchFamily="18" charset="0"/>
                <a:ea typeface="仿宋_GB2312" pitchFamily="49" charset="-122"/>
              </a:rPr>
              <a:t>概要设计</a:t>
            </a:r>
          </a:p>
        </p:txBody>
      </p:sp>
      <p:sp>
        <p:nvSpPr>
          <p:cNvPr id="129031" name="Rectangle 7">
            <a:extLst>
              <a:ext uri="{FF2B5EF4-FFF2-40B4-BE49-F238E27FC236}">
                <a16:creationId xmlns:a16="http://schemas.microsoft.com/office/drawing/2014/main" id="{D862331F-8C5F-4C90-BB69-B2D7AFE08A8F}"/>
              </a:ext>
            </a:extLst>
          </p:cNvPr>
          <p:cNvSpPr>
            <a:spLocks noChangeArrowheads="1"/>
          </p:cNvSpPr>
          <p:nvPr/>
        </p:nvSpPr>
        <p:spPr bwMode="auto">
          <a:xfrm>
            <a:off x="6172200" y="2895600"/>
            <a:ext cx="1524000" cy="457200"/>
          </a:xfrm>
          <a:prstGeom prst="rect">
            <a:avLst/>
          </a:prstGeom>
          <a:noFill/>
          <a:ln w="2540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sz="2000" b="1">
                <a:solidFill>
                  <a:srgbClr val="003366"/>
                </a:solidFill>
                <a:latin typeface="Times New Roman" panose="02020603050405020304" pitchFamily="18" charset="0"/>
                <a:ea typeface="仿宋_GB2312" pitchFamily="49" charset="-122"/>
              </a:rPr>
              <a:t>详细设计</a:t>
            </a:r>
          </a:p>
        </p:txBody>
      </p:sp>
      <p:sp>
        <p:nvSpPr>
          <p:cNvPr id="129032" name="Rectangle 8">
            <a:extLst>
              <a:ext uri="{FF2B5EF4-FFF2-40B4-BE49-F238E27FC236}">
                <a16:creationId xmlns:a16="http://schemas.microsoft.com/office/drawing/2014/main" id="{09B47B78-5ECD-4D98-ADBD-97FEDC0AAA32}"/>
              </a:ext>
            </a:extLst>
          </p:cNvPr>
          <p:cNvSpPr>
            <a:spLocks noChangeArrowheads="1"/>
          </p:cNvSpPr>
          <p:nvPr/>
        </p:nvSpPr>
        <p:spPr bwMode="auto">
          <a:xfrm>
            <a:off x="7086600" y="3733800"/>
            <a:ext cx="1524000" cy="457200"/>
          </a:xfrm>
          <a:prstGeom prst="rect">
            <a:avLst/>
          </a:prstGeom>
          <a:noFill/>
          <a:ln w="2540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sz="2000" b="1">
                <a:solidFill>
                  <a:srgbClr val="003366"/>
                </a:solidFill>
                <a:latin typeface="Times New Roman" panose="02020603050405020304" pitchFamily="18" charset="0"/>
                <a:ea typeface="仿宋_GB2312" pitchFamily="49" charset="-122"/>
              </a:rPr>
              <a:t>编码</a:t>
            </a:r>
          </a:p>
        </p:txBody>
      </p:sp>
      <p:sp>
        <p:nvSpPr>
          <p:cNvPr id="129033" name="Rectangle 9">
            <a:extLst>
              <a:ext uri="{FF2B5EF4-FFF2-40B4-BE49-F238E27FC236}">
                <a16:creationId xmlns:a16="http://schemas.microsoft.com/office/drawing/2014/main" id="{7F119288-3DB3-4B77-9504-A88A3024BEC5}"/>
              </a:ext>
            </a:extLst>
          </p:cNvPr>
          <p:cNvSpPr>
            <a:spLocks noChangeArrowheads="1"/>
          </p:cNvSpPr>
          <p:nvPr/>
        </p:nvSpPr>
        <p:spPr bwMode="auto">
          <a:xfrm>
            <a:off x="7924800" y="4572000"/>
            <a:ext cx="1524000" cy="457200"/>
          </a:xfrm>
          <a:prstGeom prst="rect">
            <a:avLst/>
          </a:prstGeom>
          <a:noFill/>
          <a:ln w="2540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sz="2000" b="1">
                <a:solidFill>
                  <a:srgbClr val="003366"/>
                </a:solidFill>
                <a:latin typeface="Times New Roman" panose="02020603050405020304" pitchFamily="18" charset="0"/>
                <a:ea typeface="仿宋_GB2312" pitchFamily="49" charset="-122"/>
              </a:rPr>
              <a:t>测试</a:t>
            </a:r>
          </a:p>
        </p:txBody>
      </p:sp>
      <p:sp>
        <p:nvSpPr>
          <p:cNvPr id="129034" name="Rectangle 10">
            <a:extLst>
              <a:ext uri="{FF2B5EF4-FFF2-40B4-BE49-F238E27FC236}">
                <a16:creationId xmlns:a16="http://schemas.microsoft.com/office/drawing/2014/main" id="{AD2F03D9-3428-4005-BC32-637119A1B3CF}"/>
              </a:ext>
            </a:extLst>
          </p:cNvPr>
          <p:cNvSpPr>
            <a:spLocks noChangeArrowheads="1"/>
          </p:cNvSpPr>
          <p:nvPr/>
        </p:nvSpPr>
        <p:spPr bwMode="auto">
          <a:xfrm>
            <a:off x="8686800" y="5410200"/>
            <a:ext cx="1524000" cy="457200"/>
          </a:xfrm>
          <a:prstGeom prst="rect">
            <a:avLst/>
          </a:prstGeom>
          <a:noFill/>
          <a:ln w="2540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sz="2000" b="1">
                <a:solidFill>
                  <a:srgbClr val="003366"/>
                </a:solidFill>
                <a:latin typeface="Times New Roman" panose="02020603050405020304" pitchFamily="18" charset="0"/>
                <a:ea typeface="仿宋_GB2312" pitchFamily="49" charset="-122"/>
              </a:rPr>
              <a:t>交付</a:t>
            </a:r>
          </a:p>
        </p:txBody>
      </p:sp>
      <p:sp>
        <p:nvSpPr>
          <p:cNvPr id="129035" name="Rectangle 11">
            <a:extLst>
              <a:ext uri="{FF2B5EF4-FFF2-40B4-BE49-F238E27FC236}">
                <a16:creationId xmlns:a16="http://schemas.microsoft.com/office/drawing/2014/main" id="{09356FE0-0241-44E8-858B-5C44BB9285D7}"/>
              </a:ext>
            </a:extLst>
          </p:cNvPr>
          <p:cNvSpPr>
            <a:spLocks noChangeArrowheads="1"/>
          </p:cNvSpPr>
          <p:nvPr/>
        </p:nvSpPr>
        <p:spPr bwMode="auto">
          <a:xfrm>
            <a:off x="9144000" y="6248400"/>
            <a:ext cx="1524000" cy="457200"/>
          </a:xfrm>
          <a:prstGeom prst="rect">
            <a:avLst/>
          </a:prstGeom>
          <a:noFill/>
          <a:ln w="2540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sz="2000" b="1">
                <a:solidFill>
                  <a:srgbClr val="003366"/>
                </a:solidFill>
                <a:latin typeface="Times New Roman" panose="02020603050405020304" pitchFamily="18" charset="0"/>
                <a:ea typeface="仿宋_GB2312" pitchFamily="49" charset="-122"/>
              </a:rPr>
              <a:t>维护</a:t>
            </a:r>
          </a:p>
        </p:txBody>
      </p:sp>
      <p:sp>
        <p:nvSpPr>
          <p:cNvPr id="129036" name="Text Box 12">
            <a:extLst>
              <a:ext uri="{FF2B5EF4-FFF2-40B4-BE49-F238E27FC236}">
                <a16:creationId xmlns:a16="http://schemas.microsoft.com/office/drawing/2014/main" id="{317BF679-7749-4622-A881-7032747BCDE5}"/>
              </a:ext>
            </a:extLst>
          </p:cNvPr>
          <p:cNvSpPr txBox="1">
            <a:spLocks noChangeArrowheads="1"/>
          </p:cNvSpPr>
          <p:nvPr/>
        </p:nvSpPr>
        <p:spPr bwMode="auto">
          <a:xfrm>
            <a:off x="1524000" y="623888"/>
            <a:ext cx="1143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zh-CN" altLang="en-US" sz="1800" b="1">
                <a:solidFill>
                  <a:srgbClr val="003366"/>
                </a:solidFill>
                <a:latin typeface="Times New Roman" panose="02020603050405020304" pitchFamily="18" charset="0"/>
                <a:ea typeface="仿宋_GB2312" pitchFamily="49" charset="-122"/>
              </a:rPr>
              <a:t>对话过程</a:t>
            </a:r>
          </a:p>
        </p:txBody>
      </p:sp>
      <p:sp>
        <p:nvSpPr>
          <p:cNvPr id="129037" name="Line 13">
            <a:extLst>
              <a:ext uri="{FF2B5EF4-FFF2-40B4-BE49-F238E27FC236}">
                <a16:creationId xmlns:a16="http://schemas.microsoft.com/office/drawing/2014/main" id="{57E1BB5E-F63E-4BF9-BA44-093A8B603982}"/>
              </a:ext>
            </a:extLst>
          </p:cNvPr>
          <p:cNvSpPr>
            <a:spLocks noChangeShapeType="1"/>
          </p:cNvSpPr>
          <p:nvPr/>
        </p:nvSpPr>
        <p:spPr bwMode="auto">
          <a:xfrm>
            <a:off x="2667000" y="844550"/>
            <a:ext cx="685800" cy="0"/>
          </a:xfrm>
          <a:prstGeom prst="line">
            <a:avLst/>
          </a:prstGeom>
          <a:noFill/>
          <a:ln w="25400">
            <a:solidFill>
              <a:srgbClr val="33CCCC"/>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29038" name="Text Box 14">
            <a:extLst>
              <a:ext uri="{FF2B5EF4-FFF2-40B4-BE49-F238E27FC236}">
                <a16:creationId xmlns:a16="http://schemas.microsoft.com/office/drawing/2014/main" id="{89F8345A-25BE-4185-8561-20C68239BC91}"/>
              </a:ext>
            </a:extLst>
          </p:cNvPr>
          <p:cNvSpPr txBox="1">
            <a:spLocks noChangeArrowheads="1"/>
          </p:cNvSpPr>
          <p:nvPr/>
        </p:nvSpPr>
        <p:spPr bwMode="auto">
          <a:xfrm>
            <a:off x="1524000" y="1309688"/>
            <a:ext cx="2057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zh-CN" altLang="en-US" sz="1800" b="1">
                <a:solidFill>
                  <a:srgbClr val="003366"/>
                </a:solidFill>
                <a:latin typeface="Times New Roman" panose="02020603050405020304" pitchFamily="18" charset="0"/>
                <a:ea typeface="仿宋_GB2312" pitchFamily="49" charset="-122"/>
              </a:rPr>
              <a:t>工作清单一、二</a:t>
            </a:r>
          </a:p>
        </p:txBody>
      </p:sp>
      <p:sp>
        <p:nvSpPr>
          <p:cNvPr id="129039" name="Line 15">
            <a:extLst>
              <a:ext uri="{FF2B5EF4-FFF2-40B4-BE49-F238E27FC236}">
                <a16:creationId xmlns:a16="http://schemas.microsoft.com/office/drawing/2014/main" id="{27F80646-6CBA-4B80-A98B-F0FCA9E79D21}"/>
              </a:ext>
            </a:extLst>
          </p:cNvPr>
          <p:cNvSpPr>
            <a:spLocks noChangeShapeType="1"/>
          </p:cNvSpPr>
          <p:nvPr/>
        </p:nvSpPr>
        <p:spPr bwMode="auto">
          <a:xfrm>
            <a:off x="3505200" y="1524000"/>
            <a:ext cx="685800" cy="0"/>
          </a:xfrm>
          <a:prstGeom prst="line">
            <a:avLst/>
          </a:prstGeom>
          <a:noFill/>
          <a:ln w="25400">
            <a:solidFill>
              <a:srgbClr val="33CCCC"/>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29040" name="Text Box 16">
            <a:extLst>
              <a:ext uri="{FF2B5EF4-FFF2-40B4-BE49-F238E27FC236}">
                <a16:creationId xmlns:a16="http://schemas.microsoft.com/office/drawing/2014/main" id="{167E1B03-B3ED-4A0F-84DE-5673F8A15B75}"/>
              </a:ext>
            </a:extLst>
          </p:cNvPr>
          <p:cNvSpPr txBox="1">
            <a:spLocks noChangeArrowheads="1"/>
          </p:cNvSpPr>
          <p:nvPr/>
        </p:nvSpPr>
        <p:spPr bwMode="auto">
          <a:xfrm>
            <a:off x="1524000" y="2057401"/>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zh-CN" altLang="en-US" sz="1800" b="1">
                <a:solidFill>
                  <a:srgbClr val="003366"/>
                </a:solidFill>
                <a:latin typeface="Times New Roman" panose="02020603050405020304" pitchFamily="18" charset="0"/>
                <a:ea typeface="仿宋_GB2312" pitchFamily="49" charset="-122"/>
              </a:rPr>
              <a:t>工作清单三、四、五</a:t>
            </a:r>
          </a:p>
        </p:txBody>
      </p:sp>
      <p:sp>
        <p:nvSpPr>
          <p:cNvPr id="129041" name="Line 17">
            <a:extLst>
              <a:ext uri="{FF2B5EF4-FFF2-40B4-BE49-F238E27FC236}">
                <a16:creationId xmlns:a16="http://schemas.microsoft.com/office/drawing/2014/main" id="{9618BA72-5AC0-4002-925B-B66B4809381F}"/>
              </a:ext>
            </a:extLst>
          </p:cNvPr>
          <p:cNvSpPr>
            <a:spLocks noChangeShapeType="1"/>
          </p:cNvSpPr>
          <p:nvPr/>
        </p:nvSpPr>
        <p:spPr bwMode="auto">
          <a:xfrm>
            <a:off x="3886200" y="2286000"/>
            <a:ext cx="914400" cy="0"/>
          </a:xfrm>
          <a:prstGeom prst="line">
            <a:avLst/>
          </a:prstGeom>
          <a:noFill/>
          <a:ln w="25400">
            <a:solidFill>
              <a:srgbClr val="33CCCC"/>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29042" name="Text Box 18">
            <a:extLst>
              <a:ext uri="{FF2B5EF4-FFF2-40B4-BE49-F238E27FC236}">
                <a16:creationId xmlns:a16="http://schemas.microsoft.com/office/drawing/2014/main" id="{73F55E5F-6696-4706-AFD2-BF6EE163C205}"/>
              </a:ext>
            </a:extLst>
          </p:cNvPr>
          <p:cNvSpPr txBox="1">
            <a:spLocks noChangeArrowheads="1"/>
          </p:cNvSpPr>
          <p:nvPr/>
        </p:nvSpPr>
        <p:spPr bwMode="auto">
          <a:xfrm>
            <a:off x="1981200" y="2895601"/>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zh-CN" altLang="en-US" sz="1800" b="1">
                <a:solidFill>
                  <a:srgbClr val="003366"/>
                </a:solidFill>
                <a:latin typeface="Times New Roman" panose="02020603050405020304" pitchFamily="18" charset="0"/>
                <a:ea typeface="仿宋_GB2312" pitchFamily="49" charset="-122"/>
              </a:rPr>
              <a:t>写代码前的思考过程</a:t>
            </a:r>
          </a:p>
        </p:txBody>
      </p:sp>
      <p:sp>
        <p:nvSpPr>
          <p:cNvPr id="129043" name="Line 19">
            <a:extLst>
              <a:ext uri="{FF2B5EF4-FFF2-40B4-BE49-F238E27FC236}">
                <a16:creationId xmlns:a16="http://schemas.microsoft.com/office/drawing/2014/main" id="{B1E5E4C2-8EEC-49EB-B50C-E2AD7793D2FB}"/>
              </a:ext>
            </a:extLst>
          </p:cNvPr>
          <p:cNvSpPr>
            <a:spLocks noChangeShapeType="1"/>
          </p:cNvSpPr>
          <p:nvPr/>
        </p:nvSpPr>
        <p:spPr bwMode="auto">
          <a:xfrm>
            <a:off x="4495800" y="3124200"/>
            <a:ext cx="914400" cy="0"/>
          </a:xfrm>
          <a:prstGeom prst="line">
            <a:avLst/>
          </a:prstGeom>
          <a:noFill/>
          <a:ln w="25400">
            <a:solidFill>
              <a:srgbClr val="33CCCC"/>
            </a:solidFill>
            <a:prstDash val="dash"/>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29044" name="Text Box 20">
            <a:extLst>
              <a:ext uri="{FF2B5EF4-FFF2-40B4-BE49-F238E27FC236}">
                <a16:creationId xmlns:a16="http://schemas.microsoft.com/office/drawing/2014/main" id="{D10052C8-F8B2-411C-AF9F-4182B8A09EA3}"/>
              </a:ext>
            </a:extLst>
          </p:cNvPr>
          <p:cNvSpPr txBox="1">
            <a:spLocks noChangeArrowheads="1"/>
          </p:cNvSpPr>
          <p:nvPr/>
        </p:nvSpPr>
        <p:spPr bwMode="auto">
          <a:xfrm>
            <a:off x="3810000" y="3733801"/>
            <a:ext cx="1219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zh-CN" altLang="en-US" sz="1800" b="1">
                <a:solidFill>
                  <a:srgbClr val="003366"/>
                </a:solidFill>
                <a:latin typeface="Times New Roman" panose="02020603050405020304" pitchFamily="18" charset="0"/>
                <a:ea typeface="仿宋_GB2312" pitchFamily="49" charset="-122"/>
              </a:rPr>
              <a:t>写代码</a:t>
            </a:r>
          </a:p>
        </p:txBody>
      </p:sp>
      <p:sp>
        <p:nvSpPr>
          <p:cNvPr id="129045" name="Line 21">
            <a:extLst>
              <a:ext uri="{FF2B5EF4-FFF2-40B4-BE49-F238E27FC236}">
                <a16:creationId xmlns:a16="http://schemas.microsoft.com/office/drawing/2014/main" id="{8AFAC700-7104-4239-A1FF-F9D5C8E843E1}"/>
              </a:ext>
            </a:extLst>
          </p:cNvPr>
          <p:cNvSpPr>
            <a:spLocks noChangeShapeType="1"/>
          </p:cNvSpPr>
          <p:nvPr/>
        </p:nvSpPr>
        <p:spPr bwMode="auto">
          <a:xfrm>
            <a:off x="5029200" y="3962400"/>
            <a:ext cx="914400" cy="0"/>
          </a:xfrm>
          <a:prstGeom prst="line">
            <a:avLst/>
          </a:prstGeom>
          <a:noFill/>
          <a:ln w="25400">
            <a:solidFill>
              <a:srgbClr val="33CCCC"/>
            </a:solidFill>
            <a:prstDash val="dash"/>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29046" name="Line 22">
            <a:extLst>
              <a:ext uri="{FF2B5EF4-FFF2-40B4-BE49-F238E27FC236}">
                <a16:creationId xmlns:a16="http://schemas.microsoft.com/office/drawing/2014/main" id="{83EB5E52-ED41-4113-A79F-A337C605453B}"/>
              </a:ext>
            </a:extLst>
          </p:cNvPr>
          <p:cNvSpPr>
            <a:spLocks noChangeShapeType="1"/>
          </p:cNvSpPr>
          <p:nvPr/>
        </p:nvSpPr>
        <p:spPr bwMode="auto">
          <a:xfrm>
            <a:off x="6019800" y="4800600"/>
            <a:ext cx="914400" cy="0"/>
          </a:xfrm>
          <a:prstGeom prst="line">
            <a:avLst/>
          </a:prstGeom>
          <a:noFill/>
          <a:ln w="25400">
            <a:solidFill>
              <a:srgbClr val="33CCCC"/>
            </a:solidFill>
            <a:prstDash val="dash"/>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29047" name="Text Box 23">
            <a:extLst>
              <a:ext uri="{FF2B5EF4-FFF2-40B4-BE49-F238E27FC236}">
                <a16:creationId xmlns:a16="http://schemas.microsoft.com/office/drawing/2014/main" id="{58652B26-A2E7-4898-8BC4-5ABDD9108092}"/>
              </a:ext>
            </a:extLst>
          </p:cNvPr>
          <p:cNvSpPr txBox="1">
            <a:spLocks noChangeArrowheads="1"/>
          </p:cNvSpPr>
          <p:nvPr/>
        </p:nvSpPr>
        <p:spPr bwMode="auto">
          <a:xfrm>
            <a:off x="4114800" y="4572001"/>
            <a:ext cx="1828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zh-CN" altLang="en-US" sz="1800" b="1">
                <a:solidFill>
                  <a:srgbClr val="003366"/>
                </a:solidFill>
                <a:latin typeface="Times New Roman" panose="02020603050405020304" pitchFamily="18" charset="0"/>
                <a:ea typeface="仿宋_GB2312" pitchFamily="49" charset="-122"/>
              </a:rPr>
              <a:t>提交给老师检查</a:t>
            </a:r>
          </a:p>
        </p:txBody>
      </p:sp>
      <p:sp>
        <p:nvSpPr>
          <p:cNvPr id="129048" name="Text Box 24">
            <a:extLst>
              <a:ext uri="{FF2B5EF4-FFF2-40B4-BE49-F238E27FC236}">
                <a16:creationId xmlns:a16="http://schemas.microsoft.com/office/drawing/2014/main" id="{A8CADC78-5724-49CF-A8EB-F0F470F7A9D4}"/>
              </a:ext>
            </a:extLst>
          </p:cNvPr>
          <p:cNvSpPr txBox="1">
            <a:spLocks noChangeArrowheads="1"/>
          </p:cNvSpPr>
          <p:nvPr/>
        </p:nvSpPr>
        <p:spPr bwMode="auto">
          <a:xfrm>
            <a:off x="4419600" y="5410201"/>
            <a:ext cx="2667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zh-CN" altLang="en-US" sz="1800" b="1">
                <a:solidFill>
                  <a:srgbClr val="003366"/>
                </a:solidFill>
                <a:latin typeface="Times New Roman" panose="02020603050405020304" pitchFamily="18" charset="0"/>
                <a:ea typeface="仿宋_GB2312" pitchFamily="49" charset="-122"/>
              </a:rPr>
              <a:t>给老师朋友安装、讲解</a:t>
            </a:r>
          </a:p>
        </p:txBody>
      </p:sp>
      <p:sp>
        <p:nvSpPr>
          <p:cNvPr id="129049" name="Line 25">
            <a:extLst>
              <a:ext uri="{FF2B5EF4-FFF2-40B4-BE49-F238E27FC236}">
                <a16:creationId xmlns:a16="http://schemas.microsoft.com/office/drawing/2014/main" id="{A5F857C6-E0AA-44B3-BE6D-CB884CC8883A}"/>
              </a:ext>
            </a:extLst>
          </p:cNvPr>
          <p:cNvSpPr>
            <a:spLocks noChangeShapeType="1"/>
          </p:cNvSpPr>
          <p:nvPr/>
        </p:nvSpPr>
        <p:spPr bwMode="auto">
          <a:xfrm>
            <a:off x="7010400" y="5638800"/>
            <a:ext cx="914400" cy="0"/>
          </a:xfrm>
          <a:prstGeom prst="line">
            <a:avLst/>
          </a:prstGeom>
          <a:noFill/>
          <a:ln w="25400">
            <a:solidFill>
              <a:srgbClr val="33CCCC"/>
            </a:solidFill>
            <a:prstDash val="dash"/>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29050" name="Line 26">
            <a:extLst>
              <a:ext uri="{FF2B5EF4-FFF2-40B4-BE49-F238E27FC236}">
                <a16:creationId xmlns:a16="http://schemas.microsoft.com/office/drawing/2014/main" id="{C8FA02CE-3F97-458A-9441-259E0908634D}"/>
              </a:ext>
            </a:extLst>
          </p:cNvPr>
          <p:cNvSpPr>
            <a:spLocks noChangeShapeType="1"/>
          </p:cNvSpPr>
          <p:nvPr/>
        </p:nvSpPr>
        <p:spPr bwMode="auto">
          <a:xfrm>
            <a:off x="7848600" y="6477000"/>
            <a:ext cx="914400" cy="0"/>
          </a:xfrm>
          <a:prstGeom prst="line">
            <a:avLst/>
          </a:prstGeom>
          <a:noFill/>
          <a:ln w="25400">
            <a:solidFill>
              <a:srgbClr val="33CCCC"/>
            </a:solidFill>
            <a:prstDash val="dash"/>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29051" name="Text Box 27">
            <a:extLst>
              <a:ext uri="{FF2B5EF4-FFF2-40B4-BE49-F238E27FC236}">
                <a16:creationId xmlns:a16="http://schemas.microsoft.com/office/drawing/2014/main" id="{11E09810-4632-457D-A3AC-FAA08252648C}"/>
              </a:ext>
            </a:extLst>
          </p:cNvPr>
          <p:cNvSpPr txBox="1">
            <a:spLocks noChangeArrowheads="1"/>
          </p:cNvSpPr>
          <p:nvPr/>
        </p:nvSpPr>
        <p:spPr bwMode="auto">
          <a:xfrm>
            <a:off x="4970464" y="6288088"/>
            <a:ext cx="28543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zh-CN" altLang="en-US" sz="1800" b="1">
                <a:solidFill>
                  <a:srgbClr val="003366"/>
                </a:solidFill>
                <a:latin typeface="Times New Roman" panose="02020603050405020304" pitchFamily="18" charset="0"/>
                <a:ea typeface="仿宋_GB2312" pitchFamily="49" charset="-122"/>
              </a:rPr>
              <a:t>修正问题、改进软件</a:t>
            </a:r>
            <a:r>
              <a:rPr lang="en-US" altLang="zh-CN" sz="1800">
                <a:solidFill>
                  <a:srgbClr val="008080"/>
                </a:solidFill>
                <a:latin typeface="Times New Roman" panose="02020603050405020304" pitchFamily="18" charset="0"/>
                <a:ea typeface="仿宋_GB2312" pitchFamily="49" charset="-122"/>
              </a:rPr>
              <a:t>……</a:t>
            </a:r>
          </a:p>
        </p:txBody>
      </p:sp>
      <p:cxnSp>
        <p:nvCxnSpPr>
          <p:cNvPr id="129052" name="AutoShape 28">
            <a:extLst>
              <a:ext uri="{FF2B5EF4-FFF2-40B4-BE49-F238E27FC236}">
                <a16:creationId xmlns:a16="http://schemas.microsoft.com/office/drawing/2014/main" id="{5CC7A7FB-63AF-4AB5-8D13-EC9AE7921BA9}"/>
              </a:ext>
            </a:extLst>
          </p:cNvPr>
          <p:cNvCxnSpPr>
            <a:cxnSpLocks noChangeShapeType="1"/>
            <a:stCxn id="129028" idx="3"/>
            <a:endCxn id="129029" idx="0"/>
          </p:cNvCxnSpPr>
          <p:nvPr/>
        </p:nvCxnSpPr>
        <p:spPr bwMode="auto">
          <a:xfrm>
            <a:off x="4965700" y="838200"/>
            <a:ext cx="63500" cy="520700"/>
          </a:xfrm>
          <a:prstGeom prst="bentConnector2">
            <a:avLst/>
          </a:prstGeom>
          <a:noFill/>
          <a:ln w="254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29053" name="AutoShape 29">
            <a:extLst>
              <a:ext uri="{FF2B5EF4-FFF2-40B4-BE49-F238E27FC236}">
                <a16:creationId xmlns:a16="http://schemas.microsoft.com/office/drawing/2014/main" id="{B0488081-23FF-4817-8A90-1C3C130A1E91}"/>
              </a:ext>
            </a:extLst>
          </p:cNvPr>
          <p:cNvCxnSpPr>
            <a:cxnSpLocks noChangeShapeType="1"/>
            <a:stCxn id="129029" idx="3"/>
            <a:endCxn id="129030" idx="0"/>
          </p:cNvCxnSpPr>
          <p:nvPr/>
        </p:nvCxnSpPr>
        <p:spPr bwMode="auto">
          <a:xfrm>
            <a:off x="5803900" y="1600200"/>
            <a:ext cx="139700" cy="520700"/>
          </a:xfrm>
          <a:prstGeom prst="bentConnector2">
            <a:avLst/>
          </a:prstGeom>
          <a:noFill/>
          <a:ln w="254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29054" name="AutoShape 30">
            <a:extLst>
              <a:ext uri="{FF2B5EF4-FFF2-40B4-BE49-F238E27FC236}">
                <a16:creationId xmlns:a16="http://schemas.microsoft.com/office/drawing/2014/main" id="{5249BE61-9BB8-4695-96D5-9B3355D71030}"/>
              </a:ext>
            </a:extLst>
          </p:cNvPr>
          <p:cNvCxnSpPr>
            <a:cxnSpLocks noChangeShapeType="1"/>
            <a:stCxn id="129030" idx="3"/>
            <a:endCxn id="129031" idx="0"/>
          </p:cNvCxnSpPr>
          <p:nvPr/>
        </p:nvCxnSpPr>
        <p:spPr bwMode="auto">
          <a:xfrm>
            <a:off x="6718300" y="2362200"/>
            <a:ext cx="215900" cy="520700"/>
          </a:xfrm>
          <a:prstGeom prst="bentConnector2">
            <a:avLst/>
          </a:prstGeom>
          <a:noFill/>
          <a:ln w="254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29055" name="AutoShape 31">
            <a:extLst>
              <a:ext uri="{FF2B5EF4-FFF2-40B4-BE49-F238E27FC236}">
                <a16:creationId xmlns:a16="http://schemas.microsoft.com/office/drawing/2014/main" id="{BB28A653-F0D5-431D-B262-CCE375900A26}"/>
              </a:ext>
            </a:extLst>
          </p:cNvPr>
          <p:cNvCxnSpPr>
            <a:cxnSpLocks noChangeShapeType="1"/>
            <a:stCxn id="129031" idx="3"/>
            <a:endCxn id="129032" idx="0"/>
          </p:cNvCxnSpPr>
          <p:nvPr/>
        </p:nvCxnSpPr>
        <p:spPr bwMode="auto">
          <a:xfrm>
            <a:off x="7708900" y="3124200"/>
            <a:ext cx="139700" cy="596900"/>
          </a:xfrm>
          <a:prstGeom prst="bentConnector2">
            <a:avLst/>
          </a:prstGeom>
          <a:noFill/>
          <a:ln w="254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29056" name="AutoShape 32">
            <a:extLst>
              <a:ext uri="{FF2B5EF4-FFF2-40B4-BE49-F238E27FC236}">
                <a16:creationId xmlns:a16="http://schemas.microsoft.com/office/drawing/2014/main" id="{D7E2A44A-0F22-4C7D-B01A-8B71434E8059}"/>
              </a:ext>
            </a:extLst>
          </p:cNvPr>
          <p:cNvCxnSpPr>
            <a:cxnSpLocks noChangeShapeType="1"/>
            <a:stCxn id="129032" idx="3"/>
            <a:endCxn id="129033" idx="0"/>
          </p:cNvCxnSpPr>
          <p:nvPr/>
        </p:nvCxnSpPr>
        <p:spPr bwMode="auto">
          <a:xfrm>
            <a:off x="8623300" y="3962400"/>
            <a:ext cx="63500" cy="596900"/>
          </a:xfrm>
          <a:prstGeom prst="bentConnector2">
            <a:avLst/>
          </a:prstGeom>
          <a:noFill/>
          <a:ln w="254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29057" name="AutoShape 33">
            <a:extLst>
              <a:ext uri="{FF2B5EF4-FFF2-40B4-BE49-F238E27FC236}">
                <a16:creationId xmlns:a16="http://schemas.microsoft.com/office/drawing/2014/main" id="{D34D8F4F-54BC-42FD-AB44-F156AAD602E3}"/>
              </a:ext>
            </a:extLst>
          </p:cNvPr>
          <p:cNvCxnSpPr>
            <a:cxnSpLocks noChangeShapeType="1"/>
            <a:stCxn id="129033" idx="3"/>
            <a:endCxn id="129034" idx="0"/>
          </p:cNvCxnSpPr>
          <p:nvPr/>
        </p:nvCxnSpPr>
        <p:spPr bwMode="auto">
          <a:xfrm flipH="1">
            <a:off x="9448800" y="4800600"/>
            <a:ext cx="12700" cy="596900"/>
          </a:xfrm>
          <a:prstGeom prst="bentConnector4">
            <a:avLst>
              <a:gd name="adj1" fmla="val -1700000"/>
              <a:gd name="adj2" fmla="val 70213"/>
            </a:avLst>
          </a:prstGeom>
          <a:noFill/>
          <a:ln w="254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29058" name="AutoShape 34">
            <a:extLst>
              <a:ext uri="{FF2B5EF4-FFF2-40B4-BE49-F238E27FC236}">
                <a16:creationId xmlns:a16="http://schemas.microsoft.com/office/drawing/2014/main" id="{9BC6A4BA-5857-49CF-BB46-6C918CD93618}"/>
              </a:ext>
            </a:extLst>
          </p:cNvPr>
          <p:cNvCxnSpPr>
            <a:cxnSpLocks noChangeShapeType="1"/>
            <a:stCxn id="129034" idx="3"/>
            <a:endCxn id="129035" idx="0"/>
          </p:cNvCxnSpPr>
          <p:nvPr/>
        </p:nvCxnSpPr>
        <p:spPr bwMode="auto">
          <a:xfrm flipH="1">
            <a:off x="9906000" y="5638800"/>
            <a:ext cx="317500" cy="596900"/>
          </a:xfrm>
          <a:prstGeom prst="bentConnector4">
            <a:avLst>
              <a:gd name="adj1" fmla="val -68000"/>
              <a:gd name="adj2" fmla="val 70213"/>
            </a:avLst>
          </a:prstGeom>
          <a:noFill/>
          <a:ln w="25400">
            <a:solidFill>
              <a:schemeClr val="tx1"/>
            </a:solidFill>
            <a:miter lim="800000"/>
            <a:headEnd/>
            <a:tailEnd type="triangle"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9028"/>
                                        </p:tgtEl>
                                        <p:attrNameLst>
                                          <p:attrName>style.visibility</p:attrName>
                                        </p:attrNameLst>
                                      </p:cBhvr>
                                      <p:to>
                                        <p:strVal val="visible"/>
                                      </p:to>
                                    </p:set>
                                    <p:animEffect transition="in" filter="dissolve">
                                      <p:cBhvr>
                                        <p:cTn id="7" dur="500"/>
                                        <p:tgtEl>
                                          <p:spTgt spid="1290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9029"/>
                                        </p:tgtEl>
                                        <p:attrNameLst>
                                          <p:attrName>style.visibility</p:attrName>
                                        </p:attrNameLst>
                                      </p:cBhvr>
                                      <p:to>
                                        <p:strVal val="visible"/>
                                      </p:to>
                                    </p:set>
                                    <p:animEffect transition="in" filter="dissolve">
                                      <p:cBhvr>
                                        <p:cTn id="12" dur="500"/>
                                        <p:tgtEl>
                                          <p:spTgt spid="12902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29030"/>
                                        </p:tgtEl>
                                        <p:attrNameLst>
                                          <p:attrName>style.visibility</p:attrName>
                                        </p:attrNameLst>
                                      </p:cBhvr>
                                      <p:to>
                                        <p:strVal val="visible"/>
                                      </p:to>
                                    </p:set>
                                    <p:animEffect transition="in" filter="dissolve">
                                      <p:cBhvr>
                                        <p:cTn id="17" dur="500"/>
                                        <p:tgtEl>
                                          <p:spTgt spid="12903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29031"/>
                                        </p:tgtEl>
                                        <p:attrNameLst>
                                          <p:attrName>style.visibility</p:attrName>
                                        </p:attrNameLst>
                                      </p:cBhvr>
                                      <p:to>
                                        <p:strVal val="visible"/>
                                      </p:to>
                                    </p:set>
                                    <p:animEffect transition="in" filter="dissolve">
                                      <p:cBhvr>
                                        <p:cTn id="22" dur="500"/>
                                        <p:tgtEl>
                                          <p:spTgt spid="12903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9032"/>
                                        </p:tgtEl>
                                        <p:attrNameLst>
                                          <p:attrName>style.visibility</p:attrName>
                                        </p:attrNameLst>
                                      </p:cBhvr>
                                      <p:to>
                                        <p:strVal val="visible"/>
                                      </p:to>
                                    </p:set>
                                    <p:animEffect transition="in" filter="dissolve">
                                      <p:cBhvr>
                                        <p:cTn id="27" dur="500"/>
                                        <p:tgtEl>
                                          <p:spTgt spid="12903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29033"/>
                                        </p:tgtEl>
                                        <p:attrNameLst>
                                          <p:attrName>style.visibility</p:attrName>
                                        </p:attrNameLst>
                                      </p:cBhvr>
                                      <p:to>
                                        <p:strVal val="visible"/>
                                      </p:to>
                                    </p:set>
                                    <p:animEffect transition="in" filter="dissolve">
                                      <p:cBhvr>
                                        <p:cTn id="32" dur="500"/>
                                        <p:tgtEl>
                                          <p:spTgt spid="12903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29034"/>
                                        </p:tgtEl>
                                        <p:attrNameLst>
                                          <p:attrName>style.visibility</p:attrName>
                                        </p:attrNameLst>
                                      </p:cBhvr>
                                      <p:to>
                                        <p:strVal val="visible"/>
                                      </p:to>
                                    </p:set>
                                    <p:animEffect transition="in" filter="dissolve">
                                      <p:cBhvr>
                                        <p:cTn id="37" dur="500"/>
                                        <p:tgtEl>
                                          <p:spTgt spid="12903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29035"/>
                                        </p:tgtEl>
                                        <p:attrNameLst>
                                          <p:attrName>style.visibility</p:attrName>
                                        </p:attrNameLst>
                                      </p:cBhvr>
                                      <p:to>
                                        <p:strVal val="visible"/>
                                      </p:to>
                                    </p:set>
                                    <p:animEffect transition="in" filter="dissolve">
                                      <p:cBhvr>
                                        <p:cTn id="42" dur="500"/>
                                        <p:tgtEl>
                                          <p:spTgt spid="12903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29036"/>
                                        </p:tgtEl>
                                        <p:attrNameLst>
                                          <p:attrName>style.visibility</p:attrName>
                                        </p:attrNameLst>
                                      </p:cBhvr>
                                      <p:to>
                                        <p:strVal val="visible"/>
                                      </p:to>
                                    </p:set>
                                    <p:animEffect transition="in" filter="dissolve">
                                      <p:cBhvr>
                                        <p:cTn id="47" dur="500"/>
                                        <p:tgtEl>
                                          <p:spTgt spid="12903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nodeType="clickEffect">
                                  <p:stCondLst>
                                    <p:cond delay="0"/>
                                  </p:stCondLst>
                                  <p:childTnLst>
                                    <p:set>
                                      <p:cBhvr>
                                        <p:cTn id="51" dur="1" fill="hold">
                                          <p:stCondLst>
                                            <p:cond delay="0"/>
                                          </p:stCondLst>
                                        </p:cTn>
                                        <p:tgtEl>
                                          <p:spTgt spid="129037"/>
                                        </p:tgtEl>
                                        <p:attrNameLst>
                                          <p:attrName>style.visibility</p:attrName>
                                        </p:attrNameLst>
                                      </p:cBhvr>
                                      <p:to>
                                        <p:strVal val="visible"/>
                                      </p:to>
                                    </p:set>
                                    <p:animEffect transition="in" filter="dissolve">
                                      <p:cBhvr>
                                        <p:cTn id="52" dur="500"/>
                                        <p:tgtEl>
                                          <p:spTgt spid="12903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129038"/>
                                        </p:tgtEl>
                                        <p:attrNameLst>
                                          <p:attrName>style.visibility</p:attrName>
                                        </p:attrNameLst>
                                      </p:cBhvr>
                                      <p:to>
                                        <p:strVal val="visible"/>
                                      </p:to>
                                    </p:set>
                                    <p:animEffect transition="in" filter="dissolve">
                                      <p:cBhvr>
                                        <p:cTn id="57" dur="500"/>
                                        <p:tgtEl>
                                          <p:spTgt spid="129038"/>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nodeType="clickEffect">
                                  <p:stCondLst>
                                    <p:cond delay="0"/>
                                  </p:stCondLst>
                                  <p:childTnLst>
                                    <p:set>
                                      <p:cBhvr>
                                        <p:cTn id="61" dur="1" fill="hold">
                                          <p:stCondLst>
                                            <p:cond delay="0"/>
                                          </p:stCondLst>
                                        </p:cTn>
                                        <p:tgtEl>
                                          <p:spTgt spid="129039"/>
                                        </p:tgtEl>
                                        <p:attrNameLst>
                                          <p:attrName>style.visibility</p:attrName>
                                        </p:attrNameLst>
                                      </p:cBhvr>
                                      <p:to>
                                        <p:strVal val="visible"/>
                                      </p:to>
                                    </p:set>
                                    <p:animEffect transition="in" filter="dissolve">
                                      <p:cBhvr>
                                        <p:cTn id="62" dur="500"/>
                                        <p:tgtEl>
                                          <p:spTgt spid="129039"/>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129040"/>
                                        </p:tgtEl>
                                        <p:attrNameLst>
                                          <p:attrName>style.visibility</p:attrName>
                                        </p:attrNameLst>
                                      </p:cBhvr>
                                      <p:to>
                                        <p:strVal val="visible"/>
                                      </p:to>
                                    </p:set>
                                    <p:animEffect transition="in" filter="dissolve">
                                      <p:cBhvr>
                                        <p:cTn id="67" dur="500"/>
                                        <p:tgtEl>
                                          <p:spTgt spid="129040"/>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9" presetClass="entr" presetSubtype="0" fill="hold" nodeType="clickEffect">
                                  <p:stCondLst>
                                    <p:cond delay="0"/>
                                  </p:stCondLst>
                                  <p:childTnLst>
                                    <p:set>
                                      <p:cBhvr>
                                        <p:cTn id="71" dur="1" fill="hold">
                                          <p:stCondLst>
                                            <p:cond delay="0"/>
                                          </p:stCondLst>
                                        </p:cTn>
                                        <p:tgtEl>
                                          <p:spTgt spid="129041"/>
                                        </p:tgtEl>
                                        <p:attrNameLst>
                                          <p:attrName>style.visibility</p:attrName>
                                        </p:attrNameLst>
                                      </p:cBhvr>
                                      <p:to>
                                        <p:strVal val="visible"/>
                                      </p:to>
                                    </p:set>
                                    <p:animEffect transition="in" filter="dissolve">
                                      <p:cBhvr>
                                        <p:cTn id="72" dur="500"/>
                                        <p:tgtEl>
                                          <p:spTgt spid="129041"/>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129042"/>
                                        </p:tgtEl>
                                        <p:attrNameLst>
                                          <p:attrName>style.visibility</p:attrName>
                                        </p:attrNameLst>
                                      </p:cBhvr>
                                      <p:to>
                                        <p:strVal val="visible"/>
                                      </p:to>
                                    </p:set>
                                    <p:animEffect transition="in" filter="dissolve">
                                      <p:cBhvr>
                                        <p:cTn id="77" dur="500"/>
                                        <p:tgtEl>
                                          <p:spTgt spid="129042"/>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9" presetClass="entr" presetSubtype="0" fill="hold" nodeType="clickEffect">
                                  <p:stCondLst>
                                    <p:cond delay="0"/>
                                  </p:stCondLst>
                                  <p:childTnLst>
                                    <p:set>
                                      <p:cBhvr>
                                        <p:cTn id="81" dur="1" fill="hold">
                                          <p:stCondLst>
                                            <p:cond delay="0"/>
                                          </p:stCondLst>
                                        </p:cTn>
                                        <p:tgtEl>
                                          <p:spTgt spid="129043"/>
                                        </p:tgtEl>
                                        <p:attrNameLst>
                                          <p:attrName>style.visibility</p:attrName>
                                        </p:attrNameLst>
                                      </p:cBhvr>
                                      <p:to>
                                        <p:strVal val="visible"/>
                                      </p:to>
                                    </p:set>
                                    <p:animEffect transition="in" filter="dissolve">
                                      <p:cBhvr>
                                        <p:cTn id="82" dur="500"/>
                                        <p:tgtEl>
                                          <p:spTgt spid="129043"/>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9" presetClass="entr" presetSubtype="0" fill="hold" grpId="0" nodeType="clickEffect">
                                  <p:stCondLst>
                                    <p:cond delay="0"/>
                                  </p:stCondLst>
                                  <p:childTnLst>
                                    <p:set>
                                      <p:cBhvr>
                                        <p:cTn id="86" dur="1" fill="hold">
                                          <p:stCondLst>
                                            <p:cond delay="0"/>
                                          </p:stCondLst>
                                        </p:cTn>
                                        <p:tgtEl>
                                          <p:spTgt spid="129044"/>
                                        </p:tgtEl>
                                        <p:attrNameLst>
                                          <p:attrName>style.visibility</p:attrName>
                                        </p:attrNameLst>
                                      </p:cBhvr>
                                      <p:to>
                                        <p:strVal val="visible"/>
                                      </p:to>
                                    </p:set>
                                    <p:animEffect transition="in" filter="dissolve">
                                      <p:cBhvr>
                                        <p:cTn id="87" dur="500"/>
                                        <p:tgtEl>
                                          <p:spTgt spid="129044"/>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9" presetClass="entr" presetSubtype="0" fill="hold" nodeType="clickEffect">
                                  <p:stCondLst>
                                    <p:cond delay="0"/>
                                  </p:stCondLst>
                                  <p:childTnLst>
                                    <p:set>
                                      <p:cBhvr>
                                        <p:cTn id="91" dur="1" fill="hold">
                                          <p:stCondLst>
                                            <p:cond delay="0"/>
                                          </p:stCondLst>
                                        </p:cTn>
                                        <p:tgtEl>
                                          <p:spTgt spid="129045"/>
                                        </p:tgtEl>
                                        <p:attrNameLst>
                                          <p:attrName>style.visibility</p:attrName>
                                        </p:attrNameLst>
                                      </p:cBhvr>
                                      <p:to>
                                        <p:strVal val="visible"/>
                                      </p:to>
                                    </p:set>
                                    <p:animEffect transition="in" filter="dissolve">
                                      <p:cBhvr>
                                        <p:cTn id="92" dur="500"/>
                                        <p:tgtEl>
                                          <p:spTgt spid="129045"/>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9" presetClass="entr" presetSubtype="0" fill="hold" grpId="0" nodeType="clickEffect">
                                  <p:stCondLst>
                                    <p:cond delay="0"/>
                                  </p:stCondLst>
                                  <p:childTnLst>
                                    <p:set>
                                      <p:cBhvr>
                                        <p:cTn id="96" dur="1" fill="hold">
                                          <p:stCondLst>
                                            <p:cond delay="0"/>
                                          </p:stCondLst>
                                        </p:cTn>
                                        <p:tgtEl>
                                          <p:spTgt spid="129047"/>
                                        </p:tgtEl>
                                        <p:attrNameLst>
                                          <p:attrName>style.visibility</p:attrName>
                                        </p:attrNameLst>
                                      </p:cBhvr>
                                      <p:to>
                                        <p:strVal val="visible"/>
                                      </p:to>
                                    </p:set>
                                    <p:animEffect transition="in" filter="dissolve">
                                      <p:cBhvr>
                                        <p:cTn id="97" dur="500"/>
                                        <p:tgtEl>
                                          <p:spTgt spid="129047"/>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9" presetClass="entr" presetSubtype="0" fill="hold" nodeType="clickEffect">
                                  <p:stCondLst>
                                    <p:cond delay="0"/>
                                  </p:stCondLst>
                                  <p:childTnLst>
                                    <p:set>
                                      <p:cBhvr>
                                        <p:cTn id="101" dur="1" fill="hold">
                                          <p:stCondLst>
                                            <p:cond delay="0"/>
                                          </p:stCondLst>
                                        </p:cTn>
                                        <p:tgtEl>
                                          <p:spTgt spid="129046"/>
                                        </p:tgtEl>
                                        <p:attrNameLst>
                                          <p:attrName>style.visibility</p:attrName>
                                        </p:attrNameLst>
                                      </p:cBhvr>
                                      <p:to>
                                        <p:strVal val="visible"/>
                                      </p:to>
                                    </p:set>
                                    <p:animEffect transition="in" filter="dissolve">
                                      <p:cBhvr>
                                        <p:cTn id="102" dur="500"/>
                                        <p:tgtEl>
                                          <p:spTgt spid="129046"/>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9" presetClass="entr" presetSubtype="0" fill="hold" grpId="0" nodeType="clickEffect">
                                  <p:stCondLst>
                                    <p:cond delay="0"/>
                                  </p:stCondLst>
                                  <p:childTnLst>
                                    <p:set>
                                      <p:cBhvr>
                                        <p:cTn id="106" dur="1" fill="hold">
                                          <p:stCondLst>
                                            <p:cond delay="0"/>
                                          </p:stCondLst>
                                        </p:cTn>
                                        <p:tgtEl>
                                          <p:spTgt spid="129048"/>
                                        </p:tgtEl>
                                        <p:attrNameLst>
                                          <p:attrName>style.visibility</p:attrName>
                                        </p:attrNameLst>
                                      </p:cBhvr>
                                      <p:to>
                                        <p:strVal val="visible"/>
                                      </p:to>
                                    </p:set>
                                    <p:animEffect transition="in" filter="dissolve">
                                      <p:cBhvr>
                                        <p:cTn id="107" dur="500"/>
                                        <p:tgtEl>
                                          <p:spTgt spid="129048"/>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9" presetClass="entr" presetSubtype="0" fill="hold" nodeType="clickEffect">
                                  <p:stCondLst>
                                    <p:cond delay="0"/>
                                  </p:stCondLst>
                                  <p:childTnLst>
                                    <p:set>
                                      <p:cBhvr>
                                        <p:cTn id="111" dur="1" fill="hold">
                                          <p:stCondLst>
                                            <p:cond delay="0"/>
                                          </p:stCondLst>
                                        </p:cTn>
                                        <p:tgtEl>
                                          <p:spTgt spid="129049"/>
                                        </p:tgtEl>
                                        <p:attrNameLst>
                                          <p:attrName>style.visibility</p:attrName>
                                        </p:attrNameLst>
                                      </p:cBhvr>
                                      <p:to>
                                        <p:strVal val="visible"/>
                                      </p:to>
                                    </p:set>
                                    <p:animEffect transition="in" filter="dissolve">
                                      <p:cBhvr>
                                        <p:cTn id="112" dur="500"/>
                                        <p:tgtEl>
                                          <p:spTgt spid="129049"/>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9" presetClass="entr" presetSubtype="0" fill="hold" grpId="0" nodeType="clickEffect">
                                  <p:stCondLst>
                                    <p:cond delay="0"/>
                                  </p:stCondLst>
                                  <p:childTnLst>
                                    <p:set>
                                      <p:cBhvr>
                                        <p:cTn id="116" dur="1" fill="hold">
                                          <p:stCondLst>
                                            <p:cond delay="0"/>
                                          </p:stCondLst>
                                        </p:cTn>
                                        <p:tgtEl>
                                          <p:spTgt spid="129051"/>
                                        </p:tgtEl>
                                        <p:attrNameLst>
                                          <p:attrName>style.visibility</p:attrName>
                                        </p:attrNameLst>
                                      </p:cBhvr>
                                      <p:to>
                                        <p:strVal val="visible"/>
                                      </p:to>
                                    </p:set>
                                    <p:animEffect transition="in" filter="dissolve">
                                      <p:cBhvr>
                                        <p:cTn id="117" dur="500"/>
                                        <p:tgtEl>
                                          <p:spTgt spid="129051"/>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9" presetClass="entr" presetSubtype="0" fill="hold" nodeType="clickEffect">
                                  <p:stCondLst>
                                    <p:cond delay="0"/>
                                  </p:stCondLst>
                                  <p:childTnLst>
                                    <p:set>
                                      <p:cBhvr>
                                        <p:cTn id="121" dur="1" fill="hold">
                                          <p:stCondLst>
                                            <p:cond delay="0"/>
                                          </p:stCondLst>
                                        </p:cTn>
                                        <p:tgtEl>
                                          <p:spTgt spid="129050"/>
                                        </p:tgtEl>
                                        <p:attrNameLst>
                                          <p:attrName>style.visibility</p:attrName>
                                        </p:attrNameLst>
                                      </p:cBhvr>
                                      <p:to>
                                        <p:strVal val="visible"/>
                                      </p:to>
                                    </p:set>
                                    <p:animEffect transition="in" filter="dissolve">
                                      <p:cBhvr>
                                        <p:cTn id="122" dur="500"/>
                                        <p:tgtEl>
                                          <p:spTgt spid="129050"/>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17" presetClass="entr" presetSubtype="1" fill="hold" nodeType="clickEffect">
                                  <p:stCondLst>
                                    <p:cond delay="0"/>
                                  </p:stCondLst>
                                  <p:childTnLst>
                                    <p:set>
                                      <p:cBhvr>
                                        <p:cTn id="126" dur="1" fill="hold">
                                          <p:stCondLst>
                                            <p:cond delay="0"/>
                                          </p:stCondLst>
                                        </p:cTn>
                                        <p:tgtEl>
                                          <p:spTgt spid="129052"/>
                                        </p:tgtEl>
                                        <p:attrNameLst>
                                          <p:attrName>style.visibility</p:attrName>
                                        </p:attrNameLst>
                                      </p:cBhvr>
                                      <p:to>
                                        <p:strVal val="visible"/>
                                      </p:to>
                                    </p:set>
                                    <p:anim calcmode="lin" valueType="num">
                                      <p:cBhvr>
                                        <p:cTn id="127" dur="500" fill="hold"/>
                                        <p:tgtEl>
                                          <p:spTgt spid="129052"/>
                                        </p:tgtEl>
                                        <p:attrNameLst>
                                          <p:attrName>ppt_x</p:attrName>
                                        </p:attrNameLst>
                                      </p:cBhvr>
                                      <p:tavLst>
                                        <p:tav tm="0">
                                          <p:val>
                                            <p:strVal val="#ppt_x"/>
                                          </p:val>
                                        </p:tav>
                                        <p:tav tm="100000">
                                          <p:val>
                                            <p:strVal val="#ppt_x"/>
                                          </p:val>
                                        </p:tav>
                                      </p:tavLst>
                                    </p:anim>
                                    <p:anim calcmode="lin" valueType="num">
                                      <p:cBhvr>
                                        <p:cTn id="128" dur="500" fill="hold"/>
                                        <p:tgtEl>
                                          <p:spTgt spid="129052"/>
                                        </p:tgtEl>
                                        <p:attrNameLst>
                                          <p:attrName>ppt_y</p:attrName>
                                        </p:attrNameLst>
                                      </p:cBhvr>
                                      <p:tavLst>
                                        <p:tav tm="0">
                                          <p:val>
                                            <p:strVal val="#ppt_y-#ppt_h/2"/>
                                          </p:val>
                                        </p:tav>
                                        <p:tav tm="100000">
                                          <p:val>
                                            <p:strVal val="#ppt_y"/>
                                          </p:val>
                                        </p:tav>
                                      </p:tavLst>
                                    </p:anim>
                                    <p:anim calcmode="lin" valueType="num">
                                      <p:cBhvr>
                                        <p:cTn id="129" dur="500" fill="hold"/>
                                        <p:tgtEl>
                                          <p:spTgt spid="129052"/>
                                        </p:tgtEl>
                                        <p:attrNameLst>
                                          <p:attrName>ppt_w</p:attrName>
                                        </p:attrNameLst>
                                      </p:cBhvr>
                                      <p:tavLst>
                                        <p:tav tm="0">
                                          <p:val>
                                            <p:strVal val="#ppt_w"/>
                                          </p:val>
                                        </p:tav>
                                        <p:tav tm="100000">
                                          <p:val>
                                            <p:strVal val="#ppt_w"/>
                                          </p:val>
                                        </p:tav>
                                      </p:tavLst>
                                    </p:anim>
                                    <p:anim calcmode="lin" valueType="num">
                                      <p:cBhvr>
                                        <p:cTn id="130" dur="500" fill="hold"/>
                                        <p:tgtEl>
                                          <p:spTgt spid="129052"/>
                                        </p:tgtEl>
                                        <p:attrNameLst>
                                          <p:attrName>ppt_h</p:attrName>
                                        </p:attrNameLst>
                                      </p:cBhvr>
                                      <p:tavLst>
                                        <p:tav tm="0">
                                          <p:val>
                                            <p:fltVal val="0"/>
                                          </p:val>
                                        </p:tav>
                                        <p:tav tm="100000">
                                          <p:val>
                                            <p:strVal val="#ppt_h"/>
                                          </p:val>
                                        </p:tav>
                                      </p:tavLst>
                                    </p:anim>
                                  </p:childTnLst>
                                </p:cTn>
                              </p:par>
                            </p:childTnLst>
                          </p:cTn>
                        </p:par>
                      </p:childTnLst>
                    </p:cTn>
                  </p:par>
                  <p:par>
                    <p:cTn id="131" fill="hold" nodeType="clickPar">
                      <p:stCondLst>
                        <p:cond delay="indefinite"/>
                      </p:stCondLst>
                      <p:childTnLst>
                        <p:par>
                          <p:cTn id="132" fill="hold" nodeType="withGroup">
                            <p:stCondLst>
                              <p:cond delay="0"/>
                            </p:stCondLst>
                            <p:childTnLst>
                              <p:par>
                                <p:cTn id="133" presetID="17" presetClass="entr" presetSubtype="1" fill="hold" nodeType="clickEffect">
                                  <p:stCondLst>
                                    <p:cond delay="0"/>
                                  </p:stCondLst>
                                  <p:childTnLst>
                                    <p:set>
                                      <p:cBhvr>
                                        <p:cTn id="134" dur="1" fill="hold">
                                          <p:stCondLst>
                                            <p:cond delay="0"/>
                                          </p:stCondLst>
                                        </p:cTn>
                                        <p:tgtEl>
                                          <p:spTgt spid="129053"/>
                                        </p:tgtEl>
                                        <p:attrNameLst>
                                          <p:attrName>style.visibility</p:attrName>
                                        </p:attrNameLst>
                                      </p:cBhvr>
                                      <p:to>
                                        <p:strVal val="visible"/>
                                      </p:to>
                                    </p:set>
                                    <p:anim calcmode="lin" valueType="num">
                                      <p:cBhvr>
                                        <p:cTn id="135" dur="500" fill="hold"/>
                                        <p:tgtEl>
                                          <p:spTgt spid="129053"/>
                                        </p:tgtEl>
                                        <p:attrNameLst>
                                          <p:attrName>ppt_x</p:attrName>
                                        </p:attrNameLst>
                                      </p:cBhvr>
                                      <p:tavLst>
                                        <p:tav tm="0">
                                          <p:val>
                                            <p:strVal val="#ppt_x"/>
                                          </p:val>
                                        </p:tav>
                                        <p:tav tm="100000">
                                          <p:val>
                                            <p:strVal val="#ppt_x"/>
                                          </p:val>
                                        </p:tav>
                                      </p:tavLst>
                                    </p:anim>
                                    <p:anim calcmode="lin" valueType="num">
                                      <p:cBhvr>
                                        <p:cTn id="136" dur="500" fill="hold"/>
                                        <p:tgtEl>
                                          <p:spTgt spid="129053"/>
                                        </p:tgtEl>
                                        <p:attrNameLst>
                                          <p:attrName>ppt_y</p:attrName>
                                        </p:attrNameLst>
                                      </p:cBhvr>
                                      <p:tavLst>
                                        <p:tav tm="0">
                                          <p:val>
                                            <p:strVal val="#ppt_y-#ppt_h/2"/>
                                          </p:val>
                                        </p:tav>
                                        <p:tav tm="100000">
                                          <p:val>
                                            <p:strVal val="#ppt_y"/>
                                          </p:val>
                                        </p:tav>
                                      </p:tavLst>
                                    </p:anim>
                                    <p:anim calcmode="lin" valueType="num">
                                      <p:cBhvr>
                                        <p:cTn id="137" dur="500" fill="hold"/>
                                        <p:tgtEl>
                                          <p:spTgt spid="129053"/>
                                        </p:tgtEl>
                                        <p:attrNameLst>
                                          <p:attrName>ppt_w</p:attrName>
                                        </p:attrNameLst>
                                      </p:cBhvr>
                                      <p:tavLst>
                                        <p:tav tm="0">
                                          <p:val>
                                            <p:strVal val="#ppt_w"/>
                                          </p:val>
                                        </p:tav>
                                        <p:tav tm="100000">
                                          <p:val>
                                            <p:strVal val="#ppt_w"/>
                                          </p:val>
                                        </p:tav>
                                      </p:tavLst>
                                    </p:anim>
                                    <p:anim calcmode="lin" valueType="num">
                                      <p:cBhvr>
                                        <p:cTn id="138" dur="500" fill="hold"/>
                                        <p:tgtEl>
                                          <p:spTgt spid="129053"/>
                                        </p:tgtEl>
                                        <p:attrNameLst>
                                          <p:attrName>ppt_h</p:attrName>
                                        </p:attrNameLst>
                                      </p:cBhvr>
                                      <p:tavLst>
                                        <p:tav tm="0">
                                          <p:val>
                                            <p:fltVal val="0"/>
                                          </p:val>
                                        </p:tav>
                                        <p:tav tm="100000">
                                          <p:val>
                                            <p:strVal val="#ppt_h"/>
                                          </p:val>
                                        </p:tav>
                                      </p:tavLst>
                                    </p:anim>
                                  </p:childTnLst>
                                </p:cTn>
                              </p:par>
                            </p:childTnLst>
                          </p:cTn>
                        </p:par>
                      </p:childTnLst>
                    </p:cTn>
                  </p:par>
                  <p:par>
                    <p:cTn id="139" fill="hold" nodeType="clickPar">
                      <p:stCondLst>
                        <p:cond delay="indefinite"/>
                      </p:stCondLst>
                      <p:childTnLst>
                        <p:par>
                          <p:cTn id="140" fill="hold" nodeType="withGroup">
                            <p:stCondLst>
                              <p:cond delay="0"/>
                            </p:stCondLst>
                            <p:childTnLst>
                              <p:par>
                                <p:cTn id="141" presetID="17" presetClass="entr" presetSubtype="1" fill="hold" nodeType="clickEffect">
                                  <p:stCondLst>
                                    <p:cond delay="0"/>
                                  </p:stCondLst>
                                  <p:childTnLst>
                                    <p:set>
                                      <p:cBhvr>
                                        <p:cTn id="142" dur="1" fill="hold">
                                          <p:stCondLst>
                                            <p:cond delay="0"/>
                                          </p:stCondLst>
                                        </p:cTn>
                                        <p:tgtEl>
                                          <p:spTgt spid="129054"/>
                                        </p:tgtEl>
                                        <p:attrNameLst>
                                          <p:attrName>style.visibility</p:attrName>
                                        </p:attrNameLst>
                                      </p:cBhvr>
                                      <p:to>
                                        <p:strVal val="visible"/>
                                      </p:to>
                                    </p:set>
                                    <p:anim calcmode="lin" valueType="num">
                                      <p:cBhvr>
                                        <p:cTn id="143" dur="500" fill="hold"/>
                                        <p:tgtEl>
                                          <p:spTgt spid="129054"/>
                                        </p:tgtEl>
                                        <p:attrNameLst>
                                          <p:attrName>ppt_x</p:attrName>
                                        </p:attrNameLst>
                                      </p:cBhvr>
                                      <p:tavLst>
                                        <p:tav tm="0">
                                          <p:val>
                                            <p:strVal val="#ppt_x"/>
                                          </p:val>
                                        </p:tav>
                                        <p:tav tm="100000">
                                          <p:val>
                                            <p:strVal val="#ppt_x"/>
                                          </p:val>
                                        </p:tav>
                                      </p:tavLst>
                                    </p:anim>
                                    <p:anim calcmode="lin" valueType="num">
                                      <p:cBhvr>
                                        <p:cTn id="144" dur="500" fill="hold"/>
                                        <p:tgtEl>
                                          <p:spTgt spid="129054"/>
                                        </p:tgtEl>
                                        <p:attrNameLst>
                                          <p:attrName>ppt_y</p:attrName>
                                        </p:attrNameLst>
                                      </p:cBhvr>
                                      <p:tavLst>
                                        <p:tav tm="0">
                                          <p:val>
                                            <p:strVal val="#ppt_y-#ppt_h/2"/>
                                          </p:val>
                                        </p:tav>
                                        <p:tav tm="100000">
                                          <p:val>
                                            <p:strVal val="#ppt_y"/>
                                          </p:val>
                                        </p:tav>
                                      </p:tavLst>
                                    </p:anim>
                                    <p:anim calcmode="lin" valueType="num">
                                      <p:cBhvr>
                                        <p:cTn id="145" dur="500" fill="hold"/>
                                        <p:tgtEl>
                                          <p:spTgt spid="129054"/>
                                        </p:tgtEl>
                                        <p:attrNameLst>
                                          <p:attrName>ppt_w</p:attrName>
                                        </p:attrNameLst>
                                      </p:cBhvr>
                                      <p:tavLst>
                                        <p:tav tm="0">
                                          <p:val>
                                            <p:strVal val="#ppt_w"/>
                                          </p:val>
                                        </p:tav>
                                        <p:tav tm="100000">
                                          <p:val>
                                            <p:strVal val="#ppt_w"/>
                                          </p:val>
                                        </p:tav>
                                      </p:tavLst>
                                    </p:anim>
                                    <p:anim calcmode="lin" valueType="num">
                                      <p:cBhvr>
                                        <p:cTn id="146" dur="500" fill="hold"/>
                                        <p:tgtEl>
                                          <p:spTgt spid="129054"/>
                                        </p:tgtEl>
                                        <p:attrNameLst>
                                          <p:attrName>ppt_h</p:attrName>
                                        </p:attrNameLst>
                                      </p:cBhvr>
                                      <p:tavLst>
                                        <p:tav tm="0">
                                          <p:val>
                                            <p:fltVal val="0"/>
                                          </p:val>
                                        </p:tav>
                                        <p:tav tm="100000">
                                          <p:val>
                                            <p:strVal val="#ppt_h"/>
                                          </p:val>
                                        </p:tav>
                                      </p:tavLst>
                                    </p:anim>
                                  </p:childTnLst>
                                </p:cTn>
                              </p:par>
                            </p:childTnLst>
                          </p:cTn>
                        </p:par>
                      </p:childTnLst>
                    </p:cTn>
                  </p:par>
                  <p:par>
                    <p:cTn id="147" fill="hold" nodeType="clickPar">
                      <p:stCondLst>
                        <p:cond delay="indefinite"/>
                      </p:stCondLst>
                      <p:childTnLst>
                        <p:par>
                          <p:cTn id="148" fill="hold" nodeType="withGroup">
                            <p:stCondLst>
                              <p:cond delay="0"/>
                            </p:stCondLst>
                            <p:childTnLst>
                              <p:par>
                                <p:cTn id="149" presetID="17" presetClass="entr" presetSubtype="1" fill="hold" nodeType="clickEffect">
                                  <p:stCondLst>
                                    <p:cond delay="0"/>
                                  </p:stCondLst>
                                  <p:childTnLst>
                                    <p:set>
                                      <p:cBhvr>
                                        <p:cTn id="150" dur="1" fill="hold">
                                          <p:stCondLst>
                                            <p:cond delay="0"/>
                                          </p:stCondLst>
                                        </p:cTn>
                                        <p:tgtEl>
                                          <p:spTgt spid="129055"/>
                                        </p:tgtEl>
                                        <p:attrNameLst>
                                          <p:attrName>style.visibility</p:attrName>
                                        </p:attrNameLst>
                                      </p:cBhvr>
                                      <p:to>
                                        <p:strVal val="visible"/>
                                      </p:to>
                                    </p:set>
                                    <p:anim calcmode="lin" valueType="num">
                                      <p:cBhvr>
                                        <p:cTn id="151" dur="500" fill="hold"/>
                                        <p:tgtEl>
                                          <p:spTgt spid="129055"/>
                                        </p:tgtEl>
                                        <p:attrNameLst>
                                          <p:attrName>ppt_x</p:attrName>
                                        </p:attrNameLst>
                                      </p:cBhvr>
                                      <p:tavLst>
                                        <p:tav tm="0">
                                          <p:val>
                                            <p:strVal val="#ppt_x"/>
                                          </p:val>
                                        </p:tav>
                                        <p:tav tm="100000">
                                          <p:val>
                                            <p:strVal val="#ppt_x"/>
                                          </p:val>
                                        </p:tav>
                                      </p:tavLst>
                                    </p:anim>
                                    <p:anim calcmode="lin" valueType="num">
                                      <p:cBhvr>
                                        <p:cTn id="152" dur="500" fill="hold"/>
                                        <p:tgtEl>
                                          <p:spTgt spid="129055"/>
                                        </p:tgtEl>
                                        <p:attrNameLst>
                                          <p:attrName>ppt_y</p:attrName>
                                        </p:attrNameLst>
                                      </p:cBhvr>
                                      <p:tavLst>
                                        <p:tav tm="0">
                                          <p:val>
                                            <p:strVal val="#ppt_y-#ppt_h/2"/>
                                          </p:val>
                                        </p:tav>
                                        <p:tav tm="100000">
                                          <p:val>
                                            <p:strVal val="#ppt_y"/>
                                          </p:val>
                                        </p:tav>
                                      </p:tavLst>
                                    </p:anim>
                                    <p:anim calcmode="lin" valueType="num">
                                      <p:cBhvr>
                                        <p:cTn id="153" dur="500" fill="hold"/>
                                        <p:tgtEl>
                                          <p:spTgt spid="129055"/>
                                        </p:tgtEl>
                                        <p:attrNameLst>
                                          <p:attrName>ppt_w</p:attrName>
                                        </p:attrNameLst>
                                      </p:cBhvr>
                                      <p:tavLst>
                                        <p:tav tm="0">
                                          <p:val>
                                            <p:strVal val="#ppt_w"/>
                                          </p:val>
                                        </p:tav>
                                        <p:tav tm="100000">
                                          <p:val>
                                            <p:strVal val="#ppt_w"/>
                                          </p:val>
                                        </p:tav>
                                      </p:tavLst>
                                    </p:anim>
                                    <p:anim calcmode="lin" valueType="num">
                                      <p:cBhvr>
                                        <p:cTn id="154" dur="500" fill="hold"/>
                                        <p:tgtEl>
                                          <p:spTgt spid="129055"/>
                                        </p:tgtEl>
                                        <p:attrNameLst>
                                          <p:attrName>ppt_h</p:attrName>
                                        </p:attrNameLst>
                                      </p:cBhvr>
                                      <p:tavLst>
                                        <p:tav tm="0">
                                          <p:val>
                                            <p:fltVal val="0"/>
                                          </p:val>
                                        </p:tav>
                                        <p:tav tm="100000">
                                          <p:val>
                                            <p:strVal val="#ppt_h"/>
                                          </p:val>
                                        </p:tav>
                                      </p:tavLst>
                                    </p:anim>
                                  </p:childTnLst>
                                </p:cTn>
                              </p:par>
                            </p:childTnLst>
                          </p:cTn>
                        </p:par>
                      </p:childTnLst>
                    </p:cTn>
                  </p:par>
                  <p:par>
                    <p:cTn id="155" fill="hold" nodeType="clickPar">
                      <p:stCondLst>
                        <p:cond delay="indefinite"/>
                      </p:stCondLst>
                      <p:childTnLst>
                        <p:par>
                          <p:cTn id="156" fill="hold" nodeType="withGroup">
                            <p:stCondLst>
                              <p:cond delay="0"/>
                            </p:stCondLst>
                            <p:childTnLst>
                              <p:par>
                                <p:cTn id="157" presetID="17" presetClass="entr" presetSubtype="1" fill="hold" nodeType="clickEffect">
                                  <p:stCondLst>
                                    <p:cond delay="0"/>
                                  </p:stCondLst>
                                  <p:childTnLst>
                                    <p:set>
                                      <p:cBhvr>
                                        <p:cTn id="158" dur="1" fill="hold">
                                          <p:stCondLst>
                                            <p:cond delay="0"/>
                                          </p:stCondLst>
                                        </p:cTn>
                                        <p:tgtEl>
                                          <p:spTgt spid="129056"/>
                                        </p:tgtEl>
                                        <p:attrNameLst>
                                          <p:attrName>style.visibility</p:attrName>
                                        </p:attrNameLst>
                                      </p:cBhvr>
                                      <p:to>
                                        <p:strVal val="visible"/>
                                      </p:to>
                                    </p:set>
                                    <p:anim calcmode="lin" valueType="num">
                                      <p:cBhvr>
                                        <p:cTn id="159" dur="500" fill="hold"/>
                                        <p:tgtEl>
                                          <p:spTgt spid="129056"/>
                                        </p:tgtEl>
                                        <p:attrNameLst>
                                          <p:attrName>ppt_x</p:attrName>
                                        </p:attrNameLst>
                                      </p:cBhvr>
                                      <p:tavLst>
                                        <p:tav tm="0">
                                          <p:val>
                                            <p:strVal val="#ppt_x"/>
                                          </p:val>
                                        </p:tav>
                                        <p:tav tm="100000">
                                          <p:val>
                                            <p:strVal val="#ppt_x"/>
                                          </p:val>
                                        </p:tav>
                                      </p:tavLst>
                                    </p:anim>
                                    <p:anim calcmode="lin" valueType="num">
                                      <p:cBhvr>
                                        <p:cTn id="160" dur="500" fill="hold"/>
                                        <p:tgtEl>
                                          <p:spTgt spid="129056"/>
                                        </p:tgtEl>
                                        <p:attrNameLst>
                                          <p:attrName>ppt_y</p:attrName>
                                        </p:attrNameLst>
                                      </p:cBhvr>
                                      <p:tavLst>
                                        <p:tav tm="0">
                                          <p:val>
                                            <p:strVal val="#ppt_y-#ppt_h/2"/>
                                          </p:val>
                                        </p:tav>
                                        <p:tav tm="100000">
                                          <p:val>
                                            <p:strVal val="#ppt_y"/>
                                          </p:val>
                                        </p:tav>
                                      </p:tavLst>
                                    </p:anim>
                                    <p:anim calcmode="lin" valueType="num">
                                      <p:cBhvr>
                                        <p:cTn id="161" dur="500" fill="hold"/>
                                        <p:tgtEl>
                                          <p:spTgt spid="129056"/>
                                        </p:tgtEl>
                                        <p:attrNameLst>
                                          <p:attrName>ppt_w</p:attrName>
                                        </p:attrNameLst>
                                      </p:cBhvr>
                                      <p:tavLst>
                                        <p:tav tm="0">
                                          <p:val>
                                            <p:strVal val="#ppt_w"/>
                                          </p:val>
                                        </p:tav>
                                        <p:tav tm="100000">
                                          <p:val>
                                            <p:strVal val="#ppt_w"/>
                                          </p:val>
                                        </p:tav>
                                      </p:tavLst>
                                    </p:anim>
                                    <p:anim calcmode="lin" valueType="num">
                                      <p:cBhvr>
                                        <p:cTn id="162" dur="500" fill="hold"/>
                                        <p:tgtEl>
                                          <p:spTgt spid="129056"/>
                                        </p:tgtEl>
                                        <p:attrNameLst>
                                          <p:attrName>ppt_h</p:attrName>
                                        </p:attrNameLst>
                                      </p:cBhvr>
                                      <p:tavLst>
                                        <p:tav tm="0">
                                          <p:val>
                                            <p:fltVal val="0"/>
                                          </p:val>
                                        </p:tav>
                                        <p:tav tm="100000">
                                          <p:val>
                                            <p:strVal val="#ppt_h"/>
                                          </p:val>
                                        </p:tav>
                                      </p:tavLst>
                                    </p:anim>
                                  </p:childTnLst>
                                </p:cTn>
                              </p:par>
                            </p:childTnLst>
                          </p:cTn>
                        </p:par>
                      </p:childTnLst>
                    </p:cTn>
                  </p:par>
                  <p:par>
                    <p:cTn id="163" fill="hold" nodeType="clickPar">
                      <p:stCondLst>
                        <p:cond delay="indefinite"/>
                      </p:stCondLst>
                      <p:childTnLst>
                        <p:par>
                          <p:cTn id="164" fill="hold" nodeType="withGroup">
                            <p:stCondLst>
                              <p:cond delay="0"/>
                            </p:stCondLst>
                            <p:childTnLst>
                              <p:par>
                                <p:cTn id="165" presetID="17" presetClass="entr" presetSubtype="1" fill="hold" nodeType="clickEffect">
                                  <p:stCondLst>
                                    <p:cond delay="0"/>
                                  </p:stCondLst>
                                  <p:childTnLst>
                                    <p:set>
                                      <p:cBhvr>
                                        <p:cTn id="166" dur="1" fill="hold">
                                          <p:stCondLst>
                                            <p:cond delay="0"/>
                                          </p:stCondLst>
                                        </p:cTn>
                                        <p:tgtEl>
                                          <p:spTgt spid="129057"/>
                                        </p:tgtEl>
                                        <p:attrNameLst>
                                          <p:attrName>style.visibility</p:attrName>
                                        </p:attrNameLst>
                                      </p:cBhvr>
                                      <p:to>
                                        <p:strVal val="visible"/>
                                      </p:to>
                                    </p:set>
                                    <p:anim calcmode="lin" valueType="num">
                                      <p:cBhvr>
                                        <p:cTn id="167" dur="500" fill="hold"/>
                                        <p:tgtEl>
                                          <p:spTgt spid="129057"/>
                                        </p:tgtEl>
                                        <p:attrNameLst>
                                          <p:attrName>ppt_x</p:attrName>
                                        </p:attrNameLst>
                                      </p:cBhvr>
                                      <p:tavLst>
                                        <p:tav tm="0">
                                          <p:val>
                                            <p:strVal val="#ppt_x"/>
                                          </p:val>
                                        </p:tav>
                                        <p:tav tm="100000">
                                          <p:val>
                                            <p:strVal val="#ppt_x"/>
                                          </p:val>
                                        </p:tav>
                                      </p:tavLst>
                                    </p:anim>
                                    <p:anim calcmode="lin" valueType="num">
                                      <p:cBhvr>
                                        <p:cTn id="168" dur="500" fill="hold"/>
                                        <p:tgtEl>
                                          <p:spTgt spid="129057"/>
                                        </p:tgtEl>
                                        <p:attrNameLst>
                                          <p:attrName>ppt_y</p:attrName>
                                        </p:attrNameLst>
                                      </p:cBhvr>
                                      <p:tavLst>
                                        <p:tav tm="0">
                                          <p:val>
                                            <p:strVal val="#ppt_y-#ppt_h/2"/>
                                          </p:val>
                                        </p:tav>
                                        <p:tav tm="100000">
                                          <p:val>
                                            <p:strVal val="#ppt_y"/>
                                          </p:val>
                                        </p:tav>
                                      </p:tavLst>
                                    </p:anim>
                                    <p:anim calcmode="lin" valueType="num">
                                      <p:cBhvr>
                                        <p:cTn id="169" dur="500" fill="hold"/>
                                        <p:tgtEl>
                                          <p:spTgt spid="129057"/>
                                        </p:tgtEl>
                                        <p:attrNameLst>
                                          <p:attrName>ppt_w</p:attrName>
                                        </p:attrNameLst>
                                      </p:cBhvr>
                                      <p:tavLst>
                                        <p:tav tm="0">
                                          <p:val>
                                            <p:strVal val="#ppt_w"/>
                                          </p:val>
                                        </p:tav>
                                        <p:tav tm="100000">
                                          <p:val>
                                            <p:strVal val="#ppt_w"/>
                                          </p:val>
                                        </p:tav>
                                      </p:tavLst>
                                    </p:anim>
                                    <p:anim calcmode="lin" valueType="num">
                                      <p:cBhvr>
                                        <p:cTn id="170" dur="500" fill="hold"/>
                                        <p:tgtEl>
                                          <p:spTgt spid="129057"/>
                                        </p:tgtEl>
                                        <p:attrNameLst>
                                          <p:attrName>ppt_h</p:attrName>
                                        </p:attrNameLst>
                                      </p:cBhvr>
                                      <p:tavLst>
                                        <p:tav tm="0">
                                          <p:val>
                                            <p:fltVal val="0"/>
                                          </p:val>
                                        </p:tav>
                                        <p:tav tm="100000">
                                          <p:val>
                                            <p:strVal val="#ppt_h"/>
                                          </p:val>
                                        </p:tav>
                                      </p:tavLst>
                                    </p:anim>
                                  </p:childTnLst>
                                </p:cTn>
                              </p:par>
                            </p:childTnLst>
                          </p:cTn>
                        </p:par>
                      </p:childTnLst>
                    </p:cTn>
                  </p:par>
                  <p:par>
                    <p:cTn id="171" fill="hold" nodeType="clickPar">
                      <p:stCondLst>
                        <p:cond delay="indefinite"/>
                      </p:stCondLst>
                      <p:childTnLst>
                        <p:par>
                          <p:cTn id="172" fill="hold" nodeType="withGroup">
                            <p:stCondLst>
                              <p:cond delay="0"/>
                            </p:stCondLst>
                            <p:childTnLst>
                              <p:par>
                                <p:cTn id="173" presetID="17" presetClass="entr" presetSubtype="1" fill="hold" nodeType="clickEffect">
                                  <p:stCondLst>
                                    <p:cond delay="0"/>
                                  </p:stCondLst>
                                  <p:childTnLst>
                                    <p:set>
                                      <p:cBhvr>
                                        <p:cTn id="174" dur="1" fill="hold">
                                          <p:stCondLst>
                                            <p:cond delay="0"/>
                                          </p:stCondLst>
                                        </p:cTn>
                                        <p:tgtEl>
                                          <p:spTgt spid="129058"/>
                                        </p:tgtEl>
                                        <p:attrNameLst>
                                          <p:attrName>style.visibility</p:attrName>
                                        </p:attrNameLst>
                                      </p:cBhvr>
                                      <p:to>
                                        <p:strVal val="visible"/>
                                      </p:to>
                                    </p:set>
                                    <p:anim calcmode="lin" valueType="num">
                                      <p:cBhvr>
                                        <p:cTn id="175" dur="500" fill="hold"/>
                                        <p:tgtEl>
                                          <p:spTgt spid="129058"/>
                                        </p:tgtEl>
                                        <p:attrNameLst>
                                          <p:attrName>ppt_x</p:attrName>
                                        </p:attrNameLst>
                                      </p:cBhvr>
                                      <p:tavLst>
                                        <p:tav tm="0">
                                          <p:val>
                                            <p:strVal val="#ppt_x"/>
                                          </p:val>
                                        </p:tav>
                                        <p:tav tm="100000">
                                          <p:val>
                                            <p:strVal val="#ppt_x"/>
                                          </p:val>
                                        </p:tav>
                                      </p:tavLst>
                                    </p:anim>
                                    <p:anim calcmode="lin" valueType="num">
                                      <p:cBhvr>
                                        <p:cTn id="176" dur="500" fill="hold"/>
                                        <p:tgtEl>
                                          <p:spTgt spid="129058"/>
                                        </p:tgtEl>
                                        <p:attrNameLst>
                                          <p:attrName>ppt_y</p:attrName>
                                        </p:attrNameLst>
                                      </p:cBhvr>
                                      <p:tavLst>
                                        <p:tav tm="0">
                                          <p:val>
                                            <p:strVal val="#ppt_y-#ppt_h/2"/>
                                          </p:val>
                                        </p:tav>
                                        <p:tav tm="100000">
                                          <p:val>
                                            <p:strVal val="#ppt_y"/>
                                          </p:val>
                                        </p:tav>
                                      </p:tavLst>
                                    </p:anim>
                                    <p:anim calcmode="lin" valueType="num">
                                      <p:cBhvr>
                                        <p:cTn id="177" dur="500" fill="hold"/>
                                        <p:tgtEl>
                                          <p:spTgt spid="129058"/>
                                        </p:tgtEl>
                                        <p:attrNameLst>
                                          <p:attrName>ppt_w</p:attrName>
                                        </p:attrNameLst>
                                      </p:cBhvr>
                                      <p:tavLst>
                                        <p:tav tm="0">
                                          <p:val>
                                            <p:strVal val="#ppt_w"/>
                                          </p:val>
                                        </p:tav>
                                        <p:tav tm="100000">
                                          <p:val>
                                            <p:strVal val="#ppt_w"/>
                                          </p:val>
                                        </p:tav>
                                      </p:tavLst>
                                    </p:anim>
                                    <p:anim calcmode="lin" valueType="num">
                                      <p:cBhvr>
                                        <p:cTn id="178" dur="500" fill="hold"/>
                                        <p:tgtEl>
                                          <p:spTgt spid="12905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8" grpId="0" animBg="1" autoUpdateAnimBg="0"/>
      <p:bldP spid="129029" grpId="0" animBg="1" autoUpdateAnimBg="0"/>
      <p:bldP spid="129030" grpId="0" animBg="1" autoUpdateAnimBg="0"/>
      <p:bldP spid="129031" grpId="0" animBg="1" autoUpdateAnimBg="0"/>
      <p:bldP spid="129032" grpId="0" animBg="1" autoUpdateAnimBg="0"/>
      <p:bldP spid="129033" grpId="0" animBg="1" autoUpdateAnimBg="0"/>
      <p:bldP spid="129034" grpId="0" animBg="1" autoUpdateAnimBg="0"/>
      <p:bldP spid="129035" grpId="0" animBg="1" autoUpdateAnimBg="0"/>
      <p:bldP spid="129036" grpId="0" autoUpdateAnimBg="0"/>
      <p:bldP spid="129038" grpId="0" autoUpdateAnimBg="0"/>
      <p:bldP spid="129040" grpId="0" autoUpdateAnimBg="0"/>
      <p:bldP spid="129042" grpId="0" autoUpdateAnimBg="0"/>
      <p:bldP spid="129044" grpId="0" autoUpdateAnimBg="0"/>
      <p:bldP spid="129047" grpId="0" autoUpdateAnimBg="0"/>
      <p:bldP spid="129048" grpId="0" autoUpdateAnimBg="0"/>
      <p:bldP spid="129051" grpId="0"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5">
            <a:extLst>
              <a:ext uri="{FF2B5EF4-FFF2-40B4-BE49-F238E27FC236}">
                <a16:creationId xmlns:a16="http://schemas.microsoft.com/office/drawing/2014/main" id="{D99811BE-3E8B-4140-AD83-C6ABC852200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C0E5173E-1CA4-4698-9D79-6A35C7CC4372}" type="slidenum">
              <a:rPr kumimoji="0" lang="en-US" altLang="zh-CN" sz="2600">
                <a:solidFill>
                  <a:srgbClr val="FFFFFF"/>
                </a:solidFill>
              </a:rPr>
              <a:pPr eaLnBrk="1" fontAlgn="base" hangingPunct="1">
                <a:spcBef>
                  <a:spcPct val="0"/>
                </a:spcBef>
                <a:spcAft>
                  <a:spcPct val="0"/>
                </a:spcAft>
              </a:pPr>
              <a:t>102</a:t>
            </a:fld>
            <a:endParaRPr kumimoji="0" lang="en-US" altLang="zh-CN" sz="2600">
              <a:solidFill>
                <a:srgbClr val="FFFFFF"/>
              </a:solidFill>
            </a:endParaRPr>
          </a:p>
        </p:txBody>
      </p:sp>
      <p:sp>
        <p:nvSpPr>
          <p:cNvPr id="6147" name="Rectangle 4">
            <a:extLst>
              <a:ext uri="{FF2B5EF4-FFF2-40B4-BE49-F238E27FC236}">
                <a16:creationId xmlns:a16="http://schemas.microsoft.com/office/drawing/2014/main" id="{4806A37B-4E96-43C6-8750-1AF313069149}"/>
              </a:ext>
            </a:extLst>
          </p:cNvPr>
          <p:cNvSpPr>
            <a:spLocks noChangeArrowheads="1"/>
          </p:cNvSpPr>
          <p:nvPr/>
        </p:nvSpPr>
        <p:spPr bwMode="auto">
          <a:xfrm>
            <a:off x="1981200" y="0"/>
            <a:ext cx="8686800" cy="6858000"/>
          </a:xfrm>
          <a:prstGeom prst="rect">
            <a:avLst/>
          </a:prstGeom>
          <a:solidFill>
            <a:schemeClr val="bg1"/>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6148" name="Rectangle 3">
            <a:extLst>
              <a:ext uri="{FF2B5EF4-FFF2-40B4-BE49-F238E27FC236}">
                <a16:creationId xmlns:a16="http://schemas.microsoft.com/office/drawing/2014/main" id="{6E3B9B48-0801-413F-9190-87E7217029ED}"/>
              </a:ext>
            </a:extLst>
          </p:cNvPr>
          <p:cNvSpPr>
            <a:spLocks noGrp="1" noChangeArrowheads="1"/>
          </p:cNvSpPr>
          <p:nvPr>
            <p:ph type="body" idx="1"/>
          </p:nvPr>
        </p:nvSpPr>
        <p:spPr>
          <a:xfrm>
            <a:off x="2209800" y="609600"/>
            <a:ext cx="8001000" cy="2438400"/>
          </a:xfrm>
        </p:spPr>
        <p:txBody>
          <a:bodyPr/>
          <a:lstStyle/>
          <a:p>
            <a:pPr algn="ctr" eaLnBrk="1" hangingPunct="1">
              <a:spcBef>
                <a:spcPct val="50000"/>
              </a:spcBef>
              <a:buClrTx/>
              <a:buSzTx/>
              <a:buFontTx/>
              <a:buNone/>
            </a:pPr>
            <a:r>
              <a:rPr lang="zh-CN" altLang="en-US" b="1">
                <a:solidFill>
                  <a:schemeClr val="bg2"/>
                </a:solidFill>
                <a:latin typeface="仿宋_GB2312" pitchFamily="49" charset="-122"/>
                <a:ea typeface="仿宋_GB2312" pitchFamily="49" charset="-122"/>
              </a:rPr>
              <a:t>实际情况</a:t>
            </a:r>
            <a:r>
              <a:rPr lang="en-US" altLang="zh-CN" b="1">
                <a:solidFill>
                  <a:schemeClr val="bg2"/>
                </a:solidFill>
                <a:latin typeface="仿宋_GB2312" pitchFamily="49" charset="-122"/>
                <a:ea typeface="仿宋_GB2312" pitchFamily="49" charset="-122"/>
              </a:rPr>
              <a:t>1</a:t>
            </a:r>
          </a:p>
          <a:p>
            <a:pPr eaLnBrk="1" hangingPunct="1">
              <a:spcBef>
                <a:spcPct val="50000"/>
              </a:spcBef>
              <a:buClrTx/>
              <a:buSzTx/>
              <a:buFontTx/>
              <a:buNone/>
            </a:pPr>
            <a:r>
              <a:rPr lang="en-US" altLang="zh-CN" sz="2400" b="1">
                <a:solidFill>
                  <a:schemeClr val="bg2"/>
                </a:solidFill>
                <a:latin typeface="仿宋_GB2312" pitchFamily="49" charset="-122"/>
                <a:ea typeface="仿宋_GB2312" pitchFamily="49" charset="-122"/>
              </a:rPr>
              <a:t>  </a:t>
            </a:r>
            <a:r>
              <a:rPr lang="zh-CN" altLang="en-US" sz="2400" b="1">
                <a:solidFill>
                  <a:schemeClr val="bg2"/>
                </a:solidFill>
                <a:latin typeface="仿宋_GB2312" pitchFamily="49" charset="-122"/>
                <a:ea typeface="仿宋_GB2312" pitchFamily="49" charset="-122"/>
              </a:rPr>
              <a:t>一切顺利，学生</a:t>
            </a:r>
            <a:r>
              <a:rPr lang="en-US" altLang="zh-CN" sz="2400" b="1">
                <a:solidFill>
                  <a:schemeClr val="bg2"/>
                </a:solidFill>
                <a:latin typeface="仿宋_GB2312" pitchFamily="49" charset="-122"/>
                <a:ea typeface="仿宋_GB2312" pitchFamily="49" charset="-122"/>
              </a:rPr>
              <a:t>S</a:t>
            </a:r>
            <a:r>
              <a:rPr lang="zh-CN" altLang="en-US" sz="2400" b="1">
                <a:solidFill>
                  <a:schemeClr val="bg2"/>
                </a:solidFill>
                <a:latin typeface="仿宋_GB2312" pitchFamily="49" charset="-122"/>
                <a:ea typeface="仿宋_GB2312" pitchFamily="49" charset="-122"/>
              </a:rPr>
              <a:t>按期交付了软件，经过一两周的试用、修改、完善后，三方都比较满意，该软件在老师的朋友那里成为一个得心应手的工具</a:t>
            </a:r>
          </a:p>
        </p:txBody>
      </p:sp>
      <p:sp>
        <p:nvSpPr>
          <p:cNvPr id="130053" name="AutoShape 5">
            <a:extLst>
              <a:ext uri="{FF2B5EF4-FFF2-40B4-BE49-F238E27FC236}">
                <a16:creationId xmlns:a16="http://schemas.microsoft.com/office/drawing/2014/main" id="{9B8FEFC7-0500-4E5B-9029-1B995878118E}"/>
              </a:ext>
            </a:extLst>
          </p:cNvPr>
          <p:cNvSpPr>
            <a:spLocks noChangeArrowheads="1"/>
          </p:cNvSpPr>
          <p:nvPr/>
        </p:nvSpPr>
        <p:spPr bwMode="auto">
          <a:xfrm>
            <a:off x="5791200" y="2514600"/>
            <a:ext cx="228600" cy="1752600"/>
          </a:xfrm>
          <a:prstGeom prst="downArrow">
            <a:avLst>
              <a:gd name="adj1" fmla="val 50000"/>
              <a:gd name="adj2" fmla="val 191667"/>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eaVert"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130054" name="Text Box 6">
            <a:extLst>
              <a:ext uri="{FF2B5EF4-FFF2-40B4-BE49-F238E27FC236}">
                <a16:creationId xmlns:a16="http://schemas.microsoft.com/office/drawing/2014/main" id="{9CB681FD-C7A7-4369-8880-5832FA98DC87}"/>
              </a:ext>
            </a:extLst>
          </p:cNvPr>
          <p:cNvSpPr txBox="1">
            <a:spLocks noChangeArrowheads="1"/>
          </p:cNvSpPr>
          <p:nvPr/>
        </p:nvSpPr>
        <p:spPr bwMode="auto">
          <a:xfrm>
            <a:off x="2640014" y="4495800"/>
            <a:ext cx="7343775"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a:solidFill>
                  <a:srgbClr val="003366"/>
                </a:solidFill>
                <a:latin typeface="Times New Roman" panose="02020603050405020304" pitchFamily="18" charset="0"/>
              </a:rPr>
              <a:t>                        </a:t>
            </a:r>
            <a:r>
              <a:rPr lang="en-US" altLang="zh-CN" sz="2800" b="1">
                <a:solidFill>
                  <a:srgbClr val="003366"/>
                </a:solidFill>
                <a:latin typeface="Times New Roman" panose="02020603050405020304" pitchFamily="18" charset="0"/>
              </a:rPr>
              <a:t>Waterfall Model </a:t>
            </a:r>
          </a:p>
          <a:p>
            <a:pPr eaLnBrk="1" fontAlgn="base" hangingPunct="1">
              <a:spcBef>
                <a:spcPct val="50000"/>
              </a:spcBef>
              <a:spcAft>
                <a:spcPct val="0"/>
              </a:spcAft>
            </a:pPr>
            <a:r>
              <a:rPr lang="en-US" altLang="zh-CN" sz="2800" b="1">
                <a:solidFill>
                  <a:srgbClr val="003366"/>
                </a:solidFill>
                <a:latin typeface="Times New Roman" panose="02020603050405020304" pitchFamily="18" charset="0"/>
              </a:rPr>
              <a:t>(</a:t>
            </a:r>
            <a:r>
              <a:rPr lang="zh-CN" altLang="en-US" sz="2800" b="1">
                <a:solidFill>
                  <a:srgbClr val="0000FF"/>
                </a:solidFill>
                <a:latin typeface="Times New Roman" panose="02020603050405020304" pitchFamily="18" charset="0"/>
              </a:rPr>
              <a:t>评点：一切顺利，基本没有返工；即用经典的、固定的过程就完成了任务</a:t>
            </a:r>
            <a:r>
              <a:rPr lang="en-US" altLang="zh-CN" sz="2800" b="1">
                <a:solidFill>
                  <a:srgbClr val="003366"/>
                </a:solidFill>
                <a:latin typeface="Times New Roman" panose="02020603050405020304"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30053"/>
                                        </p:tgtEl>
                                        <p:attrNameLst>
                                          <p:attrName>style.visibility</p:attrName>
                                        </p:attrNameLst>
                                      </p:cBhvr>
                                      <p:to>
                                        <p:strVal val="visible"/>
                                      </p:to>
                                    </p:set>
                                    <p:anim calcmode="lin" valueType="num">
                                      <p:cBhvr>
                                        <p:cTn id="7" dur="500" fill="hold"/>
                                        <p:tgtEl>
                                          <p:spTgt spid="130053"/>
                                        </p:tgtEl>
                                        <p:attrNameLst>
                                          <p:attrName>ppt_x</p:attrName>
                                        </p:attrNameLst>
                                      </p:cBhvr>
                                      <p:tavLst>
                                        <p:tav tm="0">
                                          <p:val>
                                            <p:strVal val="#ppt_x"/>
                                          </p:val>
                                        </p:tav>
                                        <p:tav tm="100000">
                                          <p:val>
                                            <p:strVal val="#ppt_x"/>
                                          </p:val>
                                        </p:tav>
                                      </p:tavLst>
                                    </p:anim>
                                    <p:anim calcmode="lin" valueType="num">
                                      <p:cBhvr>
                                        <p:cTn id="8" dur="500" fill="hold"/>
                                        <p:tgtEl>
                                          <p:spTgt spid="130053"/>
                                        </p:tgtEl>
                                        <p:attrNameLst>
                                          <p:attrName>ppt_y</p:attrName>
                                        </p:attrNameLst>
                                      </p:cBhvr>
                                      <p:tavLst>
                                        <p:tav tm="0">
                                          <p:val>
                                            <p:strVal val="#ppt_y-#ppt_h/2"/>
                                          </p:val>
                                        </p:tav>
                                        <p:tav tm="100000">
                                          <p:val>
                                            <p:strVal val="#ppt_y"/>
                                          </p:val>
                                        </p:tav>
                                      </p:tavLst>
                                    </p:anim>
                                    <p:anim calcmode="lin" valueType="num">
                                      <p:cBhvr>
                                        <p:cTn id="9" dur="500" fill="hold"/>
                                        <p:tgtEl>
                                          <p:spTgt spid="130053"/>
                                        </p:tgtEl>
                                        <p:attrNameLst>
                                          <p:attrName>ppt_w</p:attrName>
                                        </p:attrNameLst>
                                      </p:cBhvr>
                                      <p:tavLst>
                                        <p:tav tm="0">
                                          <p:val>
                                            <p:strVal val="#ppt_w"/>
                                          </p:val>
                                        </p:tav>
                                        <p:tav tm="100000">
                                          <p:val>
                                            <p:strVal val="#ppt_w"/>
                                          </p:val>
                                        </p:tav>
                                      </p:tavLst>
                                    </p:anim>
                                    <p:anim calcmode="lin" valueType="num">
                                      <p:cBhvr>
                                        <p:cTn id="10" dur="500" fill="hold"/>
                                        <p:tgtEl>
                                          <p:spTgt spid="130053"/>
                                        </p:tgtEl>
                                        <p:attrNameLst>
                                          <p:attrName>ppt_h</p:attrName>
                                        </p:attrNameLst>
                                      </p:cBhvr>
                                      <p:tavLst>
                                        <p:tav tm="0">
                                          <p:val>
                                            <p:fltVal val="0"/>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30054"/>
                                        </p:tgtEl>
                                        <p:attrNameLst>
                                          <p:attrName>style.visibility</p:attrName>
                                        </p:attrNameLst>
                                      </p:cBhvr>
                                      <p:to>
                                        <p:strVal val="visible"/>
                                      </p:to>
                                    </p:set>
                                    <p:animEffect transition="in" filter="dissolve">
                                      <p:cBhvr>
                                        <p:cTn id="15" dur="500"/>
                                        <p:tgtEl>
                                          <p:spTgt spid="130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3" grpId="0" animBg="1"/>
      <p:bldP spid="130054" grpId="0" autoUpdateAnimBg="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灯片编号占位符 5">
            <a:extLst>
              <a:ext uri="{FF2B5EF4-FFF2-40B4-BE49-F238E27FC236}">
                <a16:creationId xmlns:a16="http://schemas.microsoft.com/office/drawing/2014/main" id="{5EDC4CD8-C922-4122-9B5C-A4581440528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E13D3113-AE24-46C6-ABC9-28F18B80A7E3}" type="slidenum">
              <a:rPr kumimoji="0" lang="en-US" altLang="zh-CN" sz="2600">
                <a:solidFill>
                  <a:srgbClr val="FFFFFF"/>
                </a:solidFill>
              </a:rPr>
              <a:pPr eaLnBrk="1" fontAlgn="base" hangingPunct="1">
                <a:spcBef>
                  <a:spcPct val="0"/>
                </a:spcBef>
                <a:spcAft>
                  <a:spcPct val="0"/>
                </a:spcAft>
              </a:pPr>
              <a:t>103</a:t>
            </a:fld>
            <a:endParaRPr kumimoji="0" lang="en-US" altLang="zh-CN" sz="2600">
              <a:solidFill>
                <a:srgbClr val="FFFFFF"/>
              </a:solidFill>
            </a:endParaRPr>
          </a:p>
        </p:txBody>
      </p:sp>
      <p:sp>
        <p:nvSpPr>
          <p:cNvPr id="7171" name="Rectangle 4">
            <a:extLst>
              <a:ext uri="{FF2B5EF4-FFF2-40B4-BE49-F238E27FC236}">
                <a16:creationId xmlns:a16="http://schemas.microsoft.com/office/drawing/2014/main" id="{A706A6D4-7C36-46F3-81FD-7805AD837659}"/>
              </a:ext>
            </a:extLst>
          </p:cNvPr>
          <p:cNvSpPr>
            <a:spLocks noChangeArrowheads="1"/>
          </p:cNvSpPr>
          <p:nvPr/>
        </p:nvSpPr>
        <p:spPr bwMode="auto">
          <a:xfrm>
            <a:off x="1981200" y="0"/>
            <a:ext cx="8686800" cy="6858000"/>
          </a:xfrm>
          <a:prstGeom prst="rect">
            <a:avLst/>
          </a:prstGeom>
          <a:solidFill>
            <a:schemeClr val="bg1"/>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7172" name="Rectangle 3">
            <a:extLst>
              <a:ext uri="{FF2B5EF4-FFF2-40B4-BE49-F238E27FC236}">
                <a16:creationId xmlns:a16="http://schemas.microsoft.com/office/drawing/2014/main" id="{F44D4491-B511-44BB-BA79-D290E655F907}"/>
              </a:ext>
            </a:extLst>
          </p:cNvPr>
          <p:cNvSpPr>
            <a:spLocks noGrp="1" noChangeArrowheads="1"/>
          </p:cNvSpPr>
          <p:nvPr>
            <p:ph type="body" idx="1"/>
          </p:nvPr>
        </p:nvSpPr>
        <p:spPr>
          <a:xfrm>
            <a:off x="2057400" y="0"/>
            <a:ext cx="8610600" cy="6858000"/>
          </a:xfrm>
        </p:spPr>
        <p:txBody>
          <a:bodyPr/>
          <a:lstStyle/>
          <a:p>
            <a:pPr algn="ctr" eaLnBrk="1" hangingPunct="1">
              <a:lnSpc>
                <a:spcPct val="90000"/>
              </a:lnSpc>
              <a:spcBef>
                <a:spcPct val="75000"/>
              </a:spcBef>
              <a:buClrTx/>
              <a:buSzTx/>
              <a:buFontTx/>
              <a:buNone/>
            </a:pPr>
            <a:r>
              <a:rPr lang="zh-CN" altLang="en-US" b="1">
                <a:latin typeface="仿宋_GB2312" pitchFamily="49" charset="-122"/>
                <a:ea typeface="仿宋_GB2312" pitchFamily="49" charset="-122"/>
              </a:rPr>
              <a:t>实际情况</a:t>
            </a:r>
            <a:r>
              <a:rPr lang="en-US" altLang="zh-CN" b="1">
                <a:latin typeface="仿宋_GB2312" pitchFamily="49" charset="-122"/>
                <a:ea typeface="仿宋_GB2312" pitchFamily="49" charset="-122"/>
              </a:rPr>
              <a:t>2</a:t>
            </a:r>
          </a:p>
          <a:p>
            <a:pPr eaLnBrk="1" hangingPunct="1">
              <a:lnSpc>
                <a:spcPct val="90000"/>
              </a:lnSpc>
              <a:spcBef>
                <a:spcPct val="50000"/>
              </a:spcBef>
              <a:buClrTx/>
              <a:buSzTx/>
              <a:buFontTx/>
              <a:buNone/>
            </a:pPr>
            <a:r>
              <a:rPr lang="en-US" altLang="zh-CN" sz="2400" b="1">
                <a:latin typeface="仿宋_GB2312" pitchFamily="49" charset="-122"/>
                <a:ea typeface="仿宋_GB2312" pitchFamily="49" charset="-122"/>
              </a:rPr>
              <a:t>  </a:t>
            </a:r>
            <a:r>
              <a:rPr lang="zh-CN" altLang="en-US" sz="2400" b="1">
                <a:latin typeface="仿宋_GB2312" pitchFamily="49" charset="-122"/>
                <a:ea typeface="仿宋_GB2312" pitchFamily="49" charset="-122"/>
              </a:rPr>
              <a:t>一周后，学生去见老师，并提交了工作清单，他发现老师的这位朋友（</a:t>
            </a:r>
            <a:r>
              <a:rPr lang="en-US" altLang="zh-CN" sz="2400" b="1">
                <a:latin typeface="仿宋_GB2312" pitchFamily="49" charset="-122"/>
                <a:ea typeface="仿宋_GB2312" pitchFamily="49" charset="-122"/>
              </a:rPr>
              <a:t>C</a:t>
            </a:r>
            <a:r>
              <a:rPr lang="zh-CN" altLang="en-US" sz="2400" b="1">
                <a:latin typeface="仿宋_GB2312" pitchFamily="49" charset="-122"/>
                <a:ea typeface="仿宋_GB2312" pitchFamily="49" charset="-122"/>
              </a:rPr>
              <a:t>）和老师在一起。</a:t>
            </a:r>
          </a:p>
          <a:p>
            <a:pPr eaLnBrk="1" hangingPunct="1">
              <a:lnSpc>
                <a:spcPct val="90000"/>
              </a:lnSpc>
              <a:spcBef>
                <a:spcPct val="50000"/>
              </a:spcBef>
              <a:buClrTx/>
              <a:buSzTx/>
              <a:buFontTx/>
              <a:buNone/>
            </a:pPr>
            <a:r>
              <a:rPr lang="en-US" altLang="zh-CN" sz="2400" b="1">
                <a:latin typeface="仿宋_GB2312" pitchFamily="49" charset="-122"/>
                <a:ea typeface="仿宋_GB2312" pitchFamily="49" charset="-122"/>
              </a:rPr>
              <a:t>S:</a:t>
            </a:r>
            <a:r>
              <a:rPr lang="zh-CN" altLang="en-US" sz="2400" b="1">
                <a:latin typeface="仿宋_GB2312" pitchFamily="49" charset="-122"/>
                <a:ea typeface="仿宋_GB2312" pitchFamily="49" charset="-122"/>
              </a:rPr>
              <a:t>这是工作清单，我已经研究清楚了四种文件的格式，可以写代码了。</a:t>
            </a:r>
          </a:p>
          <a:p>
            <a:pPr eaLnBrk="1" hangingPunct="1">
              <a:lnSpc>
                <a:spcPct val="90000"/>
              </a:lnSpc>
              <a:spcBef>
                <a:spcPct val="50000"/>
              </a:spcBef>
              <a:buClrTx/>
              <a:buSzTx/>
              <a:buFontTx/>
              <a:buNone/>
            </a:pPr>
            <a:r>
              <a:rPr lang="en-US" altLang="zh-CN" sz="2400" b="1">
                <a:latin typeface="仿宋_GB2312" pitchFamily="49" charset="-122"/>
                <a:ea typeface="仿宋_GB2312" pitchFamily="49" charset="-122"/>
              </a:rPr>
              <a:t>T</a:t>
            </a:r>
            <a:r>
              <a:rPr lang="zh-CN" altLang="en-US" sz="2400" b="1">
                <a:latin typeface="仿宋_GB2312" pitchFamily="49" charset="-122"/>
                <a:ea typeface="仿宋_GB2312" pitchFamily="49" charset="-122"/>
              </a:rPr>
              <a:t>：很好，不过我这位朋友有一些新想法，你不妨听听。</a:t>
            </a:r>
          </a:p>
          <a:p>
            <a:pPr eaLnBrk="1" hangingPunct="1">
              <a:lnSpc>
                <a:spcPct val="90000"/>
              </a:lnSpc>
              <a:spcBef>
                <a:spcPct val="50000"/>
              </a:spcBef>
              <a:buClrTx/>
              <a:buSzTx/>
              <a:buFontTx/>
              <a:buNone/>
            </a:pPr>
            <a:r>
              <a:rPr lang="en-US" altLang="zh-CN" sz="2400" b="1">
                <a:latin typeface="仿宋_GB2312" pitchFamily="49" charset="-122"/>
                <a:ea typeface="仿宋_GB2312" pitchFamily="49" charset="-122"/>
              </a:rPr>
              <a:t>C: </a:t>
            </a:r>
            <a:r>
              <a:rPr lang="zh-CN" altLang="en-US" sz="2400" b="1">
                <a:latin typeface="仿宋_GB2312" pitchFamily="49" charset="-122"/>
                <a:ea typeface="仿宋_GB2312" pitchFamily="49" charset="-122"/>
              </a:rPr>
              <a:t>你好。我新买了一个扫描仪，你的程序可不可以直接扫描图片进来。</a:t>
            </a:r>
          </a:p>
          <a:p>
            <a:pPr eaLnBrk="1" hangingPunct="1">
              <a:lnSpc>
                <a:spcPct val="90000"/>
              </a:lnSpc>
              <a:spcBef>
                <a:spcPct val="50000"/>
              </a:spcBef>
              <a:buClrTx/>
              <a:buSzTx/>
              <a:buFontTx/>
              <a:buNone/>
            </a:pPr>
            <a:r>
              <a:rPr lang="en-US" altLang="zh-CN" sz="2400" b="1">
                <a:latin typeface="仿宋_GB2312" pitchFamily="49" charset="-122"/>
                <a:ea typeface="仿宋_GB2312" pitchFamily="49" charset="-122"/>
              </a:rPr>
              <a:t>S:</a:t>
            </a:r>
            <a:r>
              <a:rPr lang="zh-CN" altLang="en-US" sz="2400" b="1">
                <a:latin typeface="仿宋_GB2312" pitchFamily="49" charset="-122"/>
                <a:ea typeface="仿宋_GB2312" pitchFamily="49" charset="-122"/>
              </a:rPr>
              <a:t>你可以自己扫描呀，买扫描仪的时候一般都会送正版软件的。</a:t>
            </a:r>
          </a:p>
          <a:p>
            <a:pPr eaLnBrk="1" hangingPunct="1">
              <a:lnSpc>
                <a:spcPct val="90000"/>
              </a:lnSpc>
              <a:spcBef>
                <a:spcPct val="50000"/>
              </a:spcBef>
              <a:buClrTx/>
              <a:buSzTx/>
              <a:buFontTx/>
              <a:buNone/>
            </a:pPr>
            <a:r>
              <a:rPr lang="en-US" altLang="zh-CN" sz="2400" b="1">
                <a:latin typeface="仿宋_GB2312" pitchFamily="49" charset="-122"/>
                <a:ea typeface="仿宋_GB2312" pitchFamily="49" charset="-122"/>
              </a:rPr>
              <a:t>C</a:t>
            </a:r>
            <a:r>
              <a:rPr lang="zh-CN" altLang="en-US" sz="2400" b="1">
                <a:latin typeface="仿宋_GB2312" pitchFamily="49" charset="-122"/>
                <a:ea typeface="仿宋_GB2312" pitchFamily="49" charset="-122"/>
              </a:rPr>
              <a:t>：是的，可是我一直不太会用，你知道我计算机水平不高，学</a:t>
            </a:r>
          </a:p>
          <a:p>
            <a:pPr eaLnBrk="1" hangingPunct="1">
              <a:lnSpc>
                <a:spcPct val="90000"/>
              </a:lnSpc>
              <a:spcBef>
                <a:spcPct val="50000"/>
              </a:spcBef>
              <a:buClrTx/>
              <a:buSzTx/>
              <a:buFontTx/>
              <a:buNone/>
            </a:pPr>
            <a:r>
              <a:rPr lang="zh-CN" altLang="en-US" sz="2400" b="1">
                <a:latin typeface="仿宋_GB2312" pitchFamily="49" charset="-122"/>
                <a:ea typeface="仿宋_GB2312" pitchFamily="49" charset="-122"/>
              </a:rPr>
              <a:t>   一些新东西很累，也没有时间，如果你能直接链接扫描</a:t>
            </a:r>
          </a:p>
          <a:p>
            <a:pPr eaLnBrk="1" hangingPunct="1">
              <a:lnSpc>
                <a:spcPct val="90000"/>
              </a:lnSpc>
              <a:spcBef>
                <a:spcPct val="50000"/>
              </a:spcBef>
              <a:buClrTx/>
              <a:buSzTx/>
              <a:buFontTx/>
              <a:buNone/>
            </a:pPr>
            <a:r>
              <a:rPr lang="zh-CN" altLang="en-US" sz="2400" b="1">
                <a:latin typeface="仿宋_GB2312" pitchFamily="49" charset="-122"/>
                <a:ea typeface="仿宋_GB2312" pitchFamily="49" charset="-122"/>
              </a:rPr>
              <a:t>   仪，我只要学会你的软件就行了，我愿意多支付一些费 </a:t>
            </a:r>
          </a:p>
          <a:p>
            <a:pPr eaLnBrk="1" hangingPunct="1">
              <a:lnSpc>
                <a:spcPct val="90000"/>
              </a:lnSpc>
              <a:spcBef>
                <a:spcPct val="50000"/>
              </a:spcBef>
              <a:buClrTx/>
              <a:buSzTx/>
              <a:buFontTx/>
              <a:buNone/>
            </a:pPr>
            <a:r>
              <a:rPr lang="zh-CN" altLang="en-US" sz="2400" b="1">
                <a:latin typeface="仿宋_GB2312" pitchFamily="49" charset="-122"/>
                <a:ea typeface="仿宋_GB2312" pitchFamily="49" charset="-122"/>
              </a:rPr>
              <a:t>   用</a:t>
            </a:r>
            <a:r>
              <a:rPr lang="en-US" altLang="zh-CN" sz="2400" b="1">
                <a:latin typeface="Times New Roman" panose="02020603050405020304" pitchFamily="18" charset="0"/>
                <a:ea typeface="仿宋_GB2312" pitchFamily="49" charset="-122"/>
              </a:rPr>
              <a:t>……</a:t>
            </a:r>
            <a:r>
              <a:rPr lang="zh-CN" altLang="en-US" sz="2400" b="1">
                <a:latin typeface="仿宋_GB2312" pitchFamily="49" charset="-122"/>
                <a:ea typeface="仿宋_GB2312" pitchFamily="49" charset="-122"/>
              </a:rPr>
              <a:t>，还有，我想建一个图片库，你知道，我工作时需要</a:t>
            </a:r>
          </a:p>
          <a:p>
            <a:pPr eaLnBrk="1" hangingPunct="1">
              <a:lnSpc>
                <a:spcPct val="90000"/>
              </a:lnSpc>
              <a:spcBef>
                <a:spcPct val="50000"/>
              </a:spcBef>
              <a:buClrTx/>
              <a:buSzTx/>
              <a:buFontTx/>
              <a:buNone/>
            </a:pPr>
            <a:r>
              <a:rPr lang="zh-CN" altLang="en-US" sz="2400" b="1">
                <a:latin typeface="仿宋_GB2312" pitchFamily="49" charset="-122"/>
                <a:ea typeface="仿宋_GB2312" pitchFamily="49" charset="-122"/>
              </a:rPr>
              <a:t>   上百个图片，经常找不到，最好还带模糊查询。 </a:t>
            </a:r>
            <a:endParaRPr lang="zh-CN" altLang="en-US" sz="2400" b="1"/>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灯片编号占位符 5">
            <a:extLst>
              <a:ext uri="{FF2B5EF4-FFF2-40B4-BE49-F238E27FC236}">
                <a16:creationId xmlns:a16="http://schemas.microsoft.com/office/drawing/2014/main" id="{FCFEA8E0-11AE-4747-9485-4D601600F0C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B8A29562-7360-42F9-9DE9-10D9E6E24C7F}" type="slidenum">
              <a:rPr kumimoji="0" lang="en-US" altLang="zh-CN" sz="2600">
                <a:solidFill>
                  <a:srgbClr val="FFFFFF"/>
                </a:solidFill>
              </a:rPr>
              <a:pPr eaLnBrk="1" fontAlgn="base" hangingPunct="1">
                <a:spcBef>
                  <a:spcPct val="0"/>
                </a:spcBef>
                <a:spcAft>
                  <a:spcPct val="0"/>
                </a:spcAft>
              </a:pPr>
              <a:t>104</a:t>
            </a:fld>
            <a:endParaRPr kumimoji="0" lang="en-US" altLang="zh-CN" sz="2600">
              <a:solidFill>
                <a:srgbClr val="FFFFFF"/>
              </a:solidFill>
            </a:endParaRPr>
          </a:p>
        </p:txBody>
      </p:sp>
      <p:sp>
        <p:nvSpPr>
          <p:cNvPr id="8195" name="Rectangle 4">
            <a:extLst>
              <a:ext uri="{FF2B5EF4-FFF2-40B4-BE49-F238E27FC236}">
                <a16:creationId xmlns:a16="http://schemas.microsoft.com/office/drawing/2014/main" id="{20A4C4F7-AFA8-4783-AC96-8D09434B468E}"/>
              </a:ext>
            </a:extLst>
          </p:cNvPr>
          <p:cNvSpPr>
            <a:spLocks noChangeArrowheads="1"/>
          </p:cNvSpPr>
          <p:nvPr/>
        </p:nvSpPr>
        <p:spPr bwMode="auto">
          <a:xfrm>
            <a:off x="1981200" y="0"/>
            <a:ext cx="8686800" cy="6858000"/>
          </a:xfrm>
          <a:prstGeom prst="rect">
            <a:avLst/>
          </a:prstGeom>
          <a:solidFill>
            <a:schemeClr val="bg1"/>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8196" name="Rectangle 3">
            <a:extLst>
              <a:ext uri="{FF2B5EF4-FFF2-40B4-BE49-F238E27FC236}">
                <a16:creationId xmlns:a16="http://schemas.microsoft.com/office/drawing/2014/main" id="{EAC43096-31C1-4AA1-AB61-7659BC650DB1}"/>
              </a:ext>
            </a:extLst>
          </p:cNvPr>
          <p:cNvSpPr>
            <a:spLocks noGrp="1" noChangeArrowheads="1"/>
          </p:cNvSpPr>
          <p:nvPr>
            <p:ph type="body" idx="1"/>
          </p:nvPr>
        </p:nvSpPr>
        <p:spPr>
          <a:xfrm>
            <a:off x="1981200" y="115888"/>
            <a:ext cx="8686800" cy="6629400"/>
          </a:xfrm>
        </p:spPr>
        <p:txBody>
          <a:bodyPr/>
          <a:lstStyle/>
          <a:p>
            <a:pPr algn="ctr" eaLnBrk="1" hangingPunct="1">
              <a:lnSpc>
                <a:spcPct val="90000"/>
              </a:lnSpc>
              <a:spcBef>
                <a:spcPct val="50000"/>
              </a:spcBef>
              <a:buClrTx/>
              <a:buSzTx/>
              <a:buFontTx/>
              <a:buNone/>
            </a:pPr>
            <a:r>
              <a:rPr lang="zh-CN" altLang="en-US" b="1">
                <a:solidFill>
                  <a:schemeClr val="bg2"/>
                </a:solidFill>
                <a:latin typeface="仿宋_GB2312" pitchFamily="49" charset="-122"/>
                <a:ea typeface="仿宋_GB2312" pitchFamily="49" charset="-122"/>
              </a:rPr>
              <a:t>实际情况</a:t>
            </a:r>
            <a:r>
              <a:rPr lang="en-US" altLang="zh-CN" b="1">
                <a:solidFill>
                  <a:schemeClr val="bg2"/>
                </a:solidFill>
                <a:latin typeface="仿宋_GB2312" pitchFamily="49" charset="-122"/>
                <a:ea typeface="仿宋_GB2312" pitchFamily="49" charset="-122"/>
              </a:rPr>
              <a:t>2</a:t>
            </a:r>
            <a:r>
              <a:rPr lang="zh-CN" altLang="en-US" b="1">
                <a:solidFill>
                  <a:schemeClr val="bg2"/>
                </a:solidFill>
                <a:latin typeface="仿宋_GB2312" pitchFamily="49" charset="-122"/>
                <a:ea typeface="仿宋_GB2312" pitchFamily="49" charset="-122"/>
              </a:rPr>
              <a:t>（续）</a:t>
            </a:r>
          </a:p>
          <a:p>
            <a:pPr eaLnBrk="1" hangingPunct="1">
              <a:lnSpc>
                <a:spcPct val="90000"/>
              </a:lnSpc>
              <a:spcBef>
                <a:spcPct val="50000"/>
              </a:spcBef>
              <a:buClrTx/>
              <a:buSzTx/>
              <a:buFontTx/>
              <a:buNone/>
            </a:pPr>
            <a:r>
              <a:rPr lang="zh-CN" altLang="en-US" sz="2400" b="1">
                <a:solidFill>
                  <a:schemeClr val="bg2"/>
                </a:solidFill>
                <a:latin typeface="仿宋_GB2312" pitchFamily="49" charset="-122"/>
                <a:ea typeface="仿宋_GB2312" pitchFamily="49" charset="-122"/>
              </a:rPr>
              <a:t>  </a:t>
            </a:r>
            <a:r>
              <a:rPr lang="en-US" altLang="zh-CN" sz="2400" b="1">
                <a:solidFill>
                  <a:schemeClr val="bg2"/>
                </a:solidFill>
                <a:latin typeface="仿宋_GB2312" pitchFamily="49" charset="-122"/>
                <a:ea typeface="仿宋_GB2312" pitchFamily="49" charset="-122"/>
              </a:rPr>
              <a:t>S</a:t>
            </a:r>
            <a:r>
              <a:rPr lang="zh-CN" altLang="en-US" sz="2400" b="1">
                <a:solidFill>
                  <a:schemeClr val="bg2"/>
                </a:solidFill>
                <a:latin typeface="仿宋_GB2312" pitchFamily="49" charset="-122"/>
                <a:ea typeface="仿宋_GB2312" pitchFamily="49" charset="-122"/>
              </a:rPr>
              <a:t>：</a:t>
            </a:r>
            <a:r>
              <a:rPr lang="en-US" altLang="zh-CN" sz="2400" b="1">
                <a:solidFill>
                  <a:schemeClr val="bg2"/>
                </a:solidFill>
                <a:latin typeface="Times New Roman" panose="02020603050405020304" pitchFamily="18" charset="0"/>
                <a:ea typeface="仿宋_GB2312" pitchFamily="49" charset="-122"/>
              </a:rPr>
              <a:t>………………</a:t>
            </a:r>
            <a:r>
              <a:rPr lang="en-US" altLang="zh-CN" sz="2400" b="1">
                <a:solidFill>
                  <a:schemeClr val="bg2"/>
                </a:solidFill>
                <a:latin typeface="仿宋_GB2312" pitchFamily="49" charset="-122"/>
                <a:ea typeface="仿宋_GB2312" pitchFamily="49" charset="-122"/>
              </a:rPr>
              <a:t>..!!!!!</a:t>
            </a:r>
          </a:p>
          <a:p>
            <a:pPr eaLnBrk="1" hangingPunct="1">
              <a:lnSpc>
                <a:spcPct val="90000"/>
              </a:lnSpc>
              <a:spcBef>
                <a:spcPct val="50000"/>
              </a:spcBef>
              <a:buClrTx/>
              <a:buSzTx/>
              <a:buFontTx/>
              <a:buNone/>
            </a:pPr>
            <a:r>
              <a:rPr lang="en-US" altLang="zh-CN" sz="2400" b="1">
                <a:solidFill>
                  <a:schemeClr val="bg2"/>
                </a:solidFill>
                <a:latin typeface="仿宋_GB2312" pitchFamily="49" charset="-122"/>
                <a:ea typeface="仿宋_GB2312" pitchFamily="49" charset="-122"/>
              </a:rPr>
              <a:t>  C:</a:t>
            </a:r>
            <a:r>
              <a:rPr lang="zh-CN" altLang="en-US" sz="2400" b="1">
                <a:solidFill>
                  <a:schemeClr val="bg2"/>
                </a:solidFill>
                <a:latin typeface="仿宋_GB2312" pitchFamily="49" charset="-122"/>
                <a:ea typeface="仿宋_GB2312" pitchFamily="49" charset="-122"/>
              </a:rPr>
              <a:t>还有一些，现在一时想不起来，我想起来的话会再跟 </a:t>
            </a:r>
          </a:p>
          <a:p>
            <a:pPr eaLnBrk="1" hangingPunct="1">
              <a:lnSpc>
                <a:spcPct val="90000"/>
              </a:lnSpc>
              <a:spcBef>
                <a:spcPct val="50000"/>
              </a:spcBef>
              <a:buClrTx/>
              <a:buSzTx/>
              <a:buFontTx/>
              <a:buNone/>
            </a:pPr>
            <a:r>
              <a:rPr lang="zh-CN" altLang="en-US" sz="2400" b="1">
                <a:solidFill>
                  <a:schemeClr val="bg2"/>
                </a:solidFill>
                <a:latin typeface="仿宋_GB2312" pitchFamily="49" charset="-122"/>
                <a:ea typeface="仿宋_GB2312" pitchFamily="49" charset="-122"/>
              </a:rPr>
              <a:t>   你联系，时间上可以长一些。</a:t>
            </a:r>
          </a:p>
          <a:p>
            <a:pPr eaLnBrk="1" hangingPunct="1">
              <a:lnSpc>
                <a:spcPct val="90000"/>
              </a:lnSpc>
              <a:spcBef>
                <a:spcPct val="50000"/>
              </a:spcBef>
              <a:buClrTx/>
              <a:buSzTx/>
              <a:buFontTx/>
              <a:buNone/>
            </a:pPr>
            <a:r>
              <a:rPr lang="zh-CN" altLang="en-US" sz="2400" b="1">
                <a:solidFill>
                  <a:schemeClr val="bg2"/>
                </a:solidFill>
                <a:latin typeface="仿宋_GB2312" pitchFamily="49" charset="-122"/>
                <a:ea typeface="仿宋_GB2312" pitchFamily="49" charset="-122"/>
              </a:rPr>
              <a:t>  </a:t>
            </a:r>
            <a:r>
              <a:rPr lang="en-US" altLang="zh-CN" sz="2400" b="1">
                <a:solidFill>
                  <a:schemeClr val="bg2"/>
                </a:solidFill>
                <a:latin typeface="仿宋_GB2312" pitchFamily="49" charset="-122"/>
                <a:ea typeface="仿宋_GB2312" pitchFamily="49" charset="-122"/>
              </a:rPr>
              <a:t>S:</a:t>
            </a:r>
            <a:r>
              <a:rPr lang="en-US" altLang="zh-CN" sz="2400" b="1">
                <a:solidFill>
                  <a:schemeClr val="bg2"/>
                </a:solidFill>
                <a:latin typeface="Times New Roman" panose="02020603050405020304" pitchFamily="18" charset="0"/>
                <a:ea typeface="仿宋_GB2312" pitchFamily="49" charset="-122"/>
              </a:rPr>
              <a:t>………………</a:t>
            </a:r>
            <a:r>
              <a:rPr lang="en-US" altLang="zh-CN" sz="2400" b="1">
                <a:solidFill>
                  <a:schemeClr val="bg2"/>
                </a:solidFill>
                <a:latin typeface="仿宋_GB2312" pitchFamily="49" charset="-122"/>
                <a:ea typeface="仿宋_GB2312" pitchFamily="49" charset="-122"/>
              </a:rPr>
              <a:t>..!!!!! !!!!! !!!!!</a:t>
            </a:r>
          </a:p>
          <a:p>
            <a:pPr eaLnBrk="1" hangingPunct="1">
              <a:lnSpc>
                <a:spcPct val="90000"/>
              </a:lnSpc>
              <a:spcBef>
                <a:spcPct val="50000"/>
              </a:spcBef>
              <a:buClrTx/>
              <a:buSzTx/>
              <a:buFontTx/>
              <a:buNone/>
            </a:pPr>
            <a:r>
              <a:rPr lang="en-US" altLang="zh-CN" sz="2400" b="1">
                <a:solidFill>
                  <a:schemeClr val="bg2"/>
                </a:solidFill>
                <a:latin typeface="仿宋_GB2312" pitchFamily="49" charset="-122"/>
                <a:ea typeface="仿宋_GB2312" pitchFamily="49" charset="-122"/>
              </a:rPr>
              <a:t>  T:</a:t>
            </a:r>
            <a:r>
              <a:rPr lang="zh-CN" altLang="en-US" sz="2400" b="1">
                <a:solidFill>
                  <a:schemeClr val="bg2"/>
                </a:solidFill>
                <a:latin typeface="仿宋_GB2312" pitchFamily="49" charset="-122"/>
                <a:ea typeface="仿宋_GB2312" pitchFamily="49" charset="-122"/>
              </a:rPr>
              <a:t>要不这样吧，你先做一个样子出来给</a:t>
            </a:r>
            <a:r>
              <a:rPr lang="en-US" altLang="zh-CN" sz="2400" b="1">
                <a:solidFill>
                  <a:schemeClr val="bg2"/>
                </a:solidFill>
                <a:latin typeface="仿宋_GB2312" pitchFamily="49" charset="-122"/>
                <a:ea typeface="仿宋_GB2312" pitchFamily="49" charset="-122"/>
              </a:rPr>
              <a:t>C</a:t>
            </a:r>
            <a:r>
              <a:rPr lang="zh-CN" altLang="en-US" sz="2400" b="1">
                <a:solidFill>
                  <a:schemeClr val="bg2"/>
                </a:solidFill>
                <a:latin typeface="仿宋_GB2312" pitchFamily="49" charset="-122"/>
                <a:ea typeface="仿宋_GB2312" pitchFamily="49" charset="-122"/>
              </a:rPr>
              <a:t>看看，一边做，一边改。</a:t>
            </a:r>
          </a:p>
          <a:p>
            <a:pPr eaLnBrk="1" hangingPunct="1">
              <a:lnSpc>
                <a:spcPct val="90000"/>
              </a:lnSpc>
              <a:spcBef>
                <a:spcPct val="50000"/>
              </a:spcBef>
              <a:buClrTx/>
              <a:buSzTx/>
              <a:buFontTx/>
              <a:buNone/>
            </a:pPr>
            <a:r>
              <a:rPr lang="zh-CN" altLang="en-US" sz="2400" b="1">
                <a:solidFill>
                  <a:schemeClr val="bg2"/>
                </a:solidFill>
                <a:latin typeface="仿宋_GB2312" pitchFamily="49" charset="-122"/>
                <a:ea typeface="仿宋_GB2312" pitchFamily="49" charset="-122"/>
              </a:rPr>
              <a:t>  </a:t>
            </a:r>
            <a:r>
              <a:rPr lang="en-US" altLang="zh-CN" sz="2400" b="1">
                <a:solidFill>
                  <a:schemeClr val="bg2"/>
                </a:solidFill>
                <a:latin typeface="仿宋_GB2312" pitchFamily="49" charset="-122"/>
                <a:ea typeface="仿宋_GB2312" pitchFamily="49" charset="-122"/>
              </a:rPr>
              <a:t>C:</a:t>
            </a:r>
            <a:r>
              <a:rPr lang="zh-CN" altLang="en-US" sz="2400" b="1">
                <a:solidFill>
                  <a:schemeClr val="bg2"/>
                </a:solidFill>
                <a:latin typeface="仿宋_GB2312" pitchFamily="49" charset="-122"/>
                <a:ea typeface="仿宋_GB2312" pitchFamily="49" charset="-122"/>
              </a:rPr>
              <a:t>这样最好，看见一个基本样子我就知道我想要什么了</a:t>
            </a:r>
          </a:p>
          <a:p>
            <a:pPr eaLnBrk="1" hangingPunct="1">
              <a:lnSpc>
                <a:spcPct val="90000"/>
              </a:lnSpc>
              <a:spcBef>
                <a:spcPct val="50000"/>
              </a:spcBef>
              <a:buClrTx/>
              <a:buSzTx/>
              <a:buFontTx/>
              <a:buNone/>
            </a:pPr>
            <a:r>
              <a:rPr lang="zh-CN" altLang="en-US" sz="2400" b="1">
                <a:solidFill>
                  <a:schemeClr val="bg2"/>
                </a:solidFill>
                <a:latin typeface="仿宋_GB2312" pitchFamily="49" charset="-122"/>
                <a:ea typeface="仿宋_GB2312" pitchFamily="49" charset="-122"/>
              </a:rPr>
              <a:t>    事情就这样定下来了，</a:t>
            </a:r>
            <a:r>
              <a:rPr lang="en-US" altLang="zh-CN" sz="2400" b="1">
                <a:solidFill>
                  <a:schemeClr val="bg2"/>
                </a:solidFill>
                <a:latin typeface="仿宋_GB2312" pitchFamily="49" charset="-122"/>
                <a:ea typeface="仿宋_GB2312" pitchFamily="49" charset="-122"/>
              </a:rPr>
              <a:t>S</a:t>
            </a:r>
            <a:r>
              <a:rPr lang="zh-CN" altLang="en-US" sz="2400" b="1">
                <a:solidFill>
                  <a:schemeClr val="bg2"/>
                </a:solidFill>
                <a:latin typeface="仿宋_GB2312" pitchFamily="49" charset="-122"/>
                <a:ea typeface="仿宋_GB2312" pitchFamily="49" charset="-122"/>
              </a:rPr>
              <a:t>愤怒的撕掉了自己的工作清</a:t>
            </a:r>
          </a:p>
          <a:p>
            <a:pPr eaLnBrk="1" hangingPunct="1">
              <a:lnSpc>
                <a:spcPct val="90000"/>
              </a:lnSpc>
              <a:spcBef>
                <a:spcPct val="50000"/>
              </a:spcBef>
              <a:buClrTx/>
              <a:buSzTx/>
              <a:buFontTx/>
              <a:buNone/>
            </a:pPr>
            <a:r>
              <a:rPr lang="zh-CN" altLang="en-US" sz="2400" b="1">
                <a:solidFill>
                  <a:schemeClr val="bg2"/>
                </a:solidFill>
                <a:latin typeface="仿宋_GB2312" pitchFamily="49" charset="-122"/>
                <a:ea typeface="仿宋_GB2312" pitchFamily="49" charset="-122"/>
              </a:rPr>
              <a:t>    单</a:t>
            </a:r>
            <a:r>
              <a:rPr lang="en-US" altLang="zh-CN" sz="2400" b="1">
                <a:solidFill>
                  <a:schemeClr val="bg2"/>
                </a:solidFill>
                <a:latin typeface="Times New Roman" panose="02020603050405020304" pitchFamily="18" charset="0"/>
                <a:ea typeface="仿宋_GB2312" pitchFamily="49" charset="-122"/>
              </a:rPr>
              <a:t>……</a:t>
            </a:r>
            <a:r>
              <a:rPr lang="en-US" altLang="zh-CN" sz="2400" b="1">
                <a:solidFill>
                  <a:schemeClr val="bg2"/>
                </a:solidFill>
                <a:latin typeface="仿宋_GB2312" pitchFamily="49" charset="-122"/>
                <a:ea typeface="仿宋_GB2312" pitchFamily="49" charset="-122"/>
              </a:rPr>
              <a:t>..</a:t>
            </a:r>
            <a:r>
              <a:rPr lang="zh-CN" altLang="en-US" sz="2400" b="1">
                <a:solidFill>
                  <a:schemeClr val="bg2"/>
                </a:solidFill>
                <a:latin typeface="仿宋_GB2312" pitchFamily="49" charset="-122"/>
                <a:ea typeface="仿宋_GB2312" pitchFamily="49" charset="-122"/>
              </a:rPr>
              <a:t>，回去后</a:t>
            </a:r>
            <a:r>
              <a:rPr lang="en-US" altLang="zh-CN" sz="2400" b="1">
                <a:solidFill>
                  <a:schemeClr val="bg2"/>
                </a:solidFill>
                <a:latin typeface="仿宋_GB2312" pitchFamily="49" charset="-122"/>
                <a:ea typeface="仿宋_GB2312" pitchFamily="49" charset="-122"/>
              </a:rPr>
              <a:t>S</a:t>
            </a:r>
            <a:r>
              <a:rPr lang="zh-CN" altLang="en-US" sz="2400" b="1">
                <a:solidFill>
                  <a:schemeClr val="bg2"/>
                </a:solidFill>
                <a:latin typeface="仿宋_GB2312" pitchFamily="49" charset="-122"/>
                <a:ea typeface="仿宋_GB2312" pitchFamily="49" charset="-122"/>
              </a:rPr>
              <a:t>花</a:t>
            </a:r>
            <a:r>
              <a:rPr lang="en-US" altLang="zh-CN" sz="2400" b="1">
                <a:solidFill>
                  <a:schemeClr val="bg2"/>
                </a:solidFill>
                <a:latin typeface="仿宋_GB2312" pitchFamily="49" charset="-122"/>
                <a:ea typeface="仿宋_GB2312" pitchFamily="49" charset="-122"/>
              </a:rPr>
              <a:t>1</a:t>
            </a:r>
            <a:r>
              <a:rPr lang="zh-CN" altLang="en-US" sz="2400" b="1">
                <a:solidFill>
                  <a:schemeClr val="bg2"/>
                </a:solidFill>
                <a:latin typeface="仿宋_GB2312" pitchFamily="49" charset="-122"/>
                <a:ea typeface="仿宋_GB2312" pitchFamily="49" charset="-122"/>
              </a:rPr>
              <a:t>天时间用</a:t>
            </a:r>
            <a:r>
              <a:rPr lang="en-US" altLang="zh-CN" sz="2400" b="1">
                <a:solidFill>
                  <a:schemeClr val="bg2"/>
                </a:solidFill>
                <a:latin typeface="仿宋_GB2312" pitchFamily="49" charset="-122"/>
                <a:ea typeface="仿宋_GB2312" pitchFamily="49" charset="-122"/>
              </a:rPr>
              <a:t>DELPHI</a:t>
            </a:r>
            <a:r>
              <a:rPr lang="zh-CN" altLang="en-US" sz="2400" b="1">
                <a:solidFill>
                  <a:schemeClr val="bg2"/>
                </a:solidFill>
                <a:latin typeface="仿宋_GB2312" pitchFamily="49" charset="-122"/>
                <a:ea typeface="仿宋_GB2312" pitchFamily="49" charset="-122"/>
              </a:rPr>
              <a:t>做了个样子，只能读</a:t>
            </a:r>
            <a:r>
              <a:rPr lang="en-US" altLang="zh-CN" sz="2400" b="1">
                <a:solidFill>
                  <a:schemeClr val="bg2"/>
                </a:solidFill>
                <a:latin typeface="仿宋_GB2312" pitchFamily="49" charset="-122"/>
                <a:ea typeface="仿宋_GB2312" pitchFamily="49" charset="-122"/>
              </a:rPr>
              <a:t>BMP</a:t>
            </a:r>
            <a:r>
              <a:rPr lang="zh-CN" altLang="en-US" sz="2400" b="1">
                <a:solidFill>
                  <a:schemeClr val="bg2"/>
                </a:solidFill>
                <a:latin typeface="仿宋_GB2312" pitchFamily="49" charset="-122"/>
                <a:ea typeface="仿宋_GB2312" pitchFamily="49" charset="-122"/>
              </a:rPr>
              <a:t>和</a:t>
            </a:r>
            <a:r>
              <a:rPr lang="en-US" altLang="zh-CN" sz="2400" b="1">
                <a:solidFill>
                  <a:schemeClr val="bg2"/>
                </a:solidFill>
                <a:latin typeface="仿宋_GB2312" pitchFamily="49" charset="-122"/>
                <a:ea typeface="仿宋_GB2312" pitchFamily="49" charset="-122"/>
              </a:rPr>
              <a:t>JPG</a:t>
            </a:r>
            <a:r>
              <a:rPr lang="zh-CN" altLang="en-US" sz="2400" b="1">
                <a:solidFill>
                  <a:schemeClr val="bg2"/>
                </a:solidFill>
                <a:latin typeface="仿宋_GB2312" pitchFamily="49" charset="-122"/>
                <a:ea typeface="仿宋_GB2312" pitchFamily="49" charset="-122"/>
              </a:rPr>
              <a:t>文件，做了些菜单和工具栏，用</a:t>
            </a:r>
            <a:r>
              <a:rPr lang="en-US" altLang="zh-CN" sz="2400" b="1">
                <a:solidFill>
                  <a:schemeClr val="bg2"/>
                </a:solidFill>
                <a:latin typeface="仿宋_GB2312" pitchFamily="49" charset="-122"/>
                <a:ea typeface="仿宋_GB2312" pitchFamily="49" charset="-122"/>
              </a:rPr>
              <a:t>ACCESS</a:t>
            </a:r>
            <a:r>
              <a:rPr lang="zh-CN" altLang="en-US" sz="2400" b="1">
                <a:solidFill>
                  <a:schemeClr val="bg2"/>
                </a:solidFill>
                <a:latin typeface="仿宋_GB2312" pitchFamily="49" charset="-122"/>
                <a:ea typeface="仿宋_GB2312" pitchFamily="49" charset="-122"/>
              </a:rPr>
              <a:t>建了一个图片库。就这个</a:t>
            </a:r>
            <a:r>
              <a:rPr lang="zh-CN" altLang="en-US" sz="2400" b="1">
                <a:solidFill>
                  <a:schemeClr val="bg2"/>
                </a:solidFill>
                <a:latin typeface="Times New Roman" panose="02020603050405020304" pitchFamily="18" charset="0"/>
                <a:ea typeface="仿宋_GB2312" pitchFamily="49" charset="-122"/>
              </a:rPr>
              <a:t>“</a:t>
            </a:r>
            <a:r>
              <a:rPr lang="zh-CN" altLang="en-US" sz="2400" b="1">
                <a:solidFill>
                  <a:schemeClr val="bg2"/>
                </a:solidFill>
                <a:latin typeface="仿宋_GB2312" pitchFamily="49" charset="-122"/>
                <a:ea typeface="仿宋_GB2312" pitchFamily="49" charset="-122"/>
              </a:rPr>
              <a:t>假</a:t>
            </a:r>
            <a:r>
              <a:rPr lang="zh-CN" altLang="en-US" sz="2400" b="1">
                <a:solidFill>
                  <a:schemeClr val="bg2"/>
                </a:solidFill>
                <a:latin typeface="Times New Roman" panose="02020603050405020304" pitchFamily="18" charset="0"/>
                <a:ea typeface="仿宋_GB2312" pitchFamily="49" charset="-122"/>
              </a:rPr>
              <a:t>”</a:t>
            </a:r>
            <a:r>
              <a:rPr lang="zh-CN" altLang="en-US" sz="2400" b="1">
                <a:solidFill>
                  <a:schemeClr val="bg2"/>
                </a:solidFill>
                <a:latin typeface="仿宋_GB2312" pitchFamily="49" charset="-122"/>
                <a:ea typeface="仿宋_GB2312" pitchFamily="49" charset="-122"/>
              </a:rPr>
              <a:t>的程序，</a:t>
            </a:r>
            <a:r>
              <a:rPr lang="en-US" altLang="zh-CN" sz="2400" b="1">
                <a:solidFill>
                  <a:schemeClr val="bg2"/>
                </a:solidFill>
                <a:latin typeface="仿宋_GB2312" pitchFamily="49" charset="-122"/>
                <a:ea typeface="仿宋_GB2312" pitchFamily="49" charset="-122"/>
              </a:rPr>
              <a:t>S</a:t>
            </a:r>
            <a:r>
              <a:rPr lang="zh-CN" altLang="en-US" sz="2400" b="1">
                <a:solidFill>
                  <a:schemeClr val="bg2"/>
                </a:solidFill>
                <a:latin typeface="仿宋_GB2312" pitchFamily="49" charset="-122"/>
                <a:ea typeface="仿宋_GB2312" pitchFamily="49" charset="-122"/>
              </a:rPr>
              <a:t>和</a:t>
            </a:r>
            <a:r>
              <a:rPr lang="en-US" altLang="zh-CN" sz="2400" b="1">
                <a:solidFill>
                  <a:schemeClr val="bg2"/>
                </a:solidFill>
                <a:latin typeface="仿宋_GB2312" pitchFamily="49" charset="-122"/>
                <a:ea typeface="仿宋_GB2312" pitchFamily="49" charset="-122"/>
              </a:rPr>
              <a:t>C</a:t>
            </a:r>
            <a:r>
              <a:rPr lang="zh-CN" altLang="en-US" sz="2400" b="1">
                <a:solidFill>
                  <a:schemeClr val="bg2"/>
                </a:solidFill>
                <a:latin typeface="仿宋_GB2312" pitchFamily="49" charset="-122"/>
                <a:ea typeface="仿宋_GB2312" pitchFamily="49" charset="-122"/>
              </a:rPr>
              <a:t>讨论了一天，</a:t>
            </a:r>
            <a:r>
              <a:rPr lang="en-US" altLang="zh-CN" sz="2400" b="1">
                <a:solidFill>
                  <a:schemeClr val="bg2"/>
                </a:solidFill>
                <a:latin typeface="仿宋_GB2312" pitchFamily="49" charset="-122"/>
                <a:ea typeface="仿宋_GB2312" pitchFamily="49" charset="-122"/>
              </a:rPr>
              <a:t>S</a:t>
            </a:r>
            <a:r>
              <a:rPr lang="zh-CN" altLang="en-US" sz="2400" b="1">
                <a:solidFill>
                  <a:schemeClr val="bg2"/>
                </a:solidFill>
                <a:latin typeface="仿宋_GB2312" pitchFamily="49" charset="-122"/>
                <a:ea typeface="仿宋_GB2312" pitchFamily="49" charset="-122"/>
              </a:rPr>
              <a:t>又修改了几次，又讨论了几次，一周后，这个</a:t>
            </a:r>
            <a:r>
              <a:rPr lang="zh-CN" altLang="en-US" sz="2400" b="1">
                <a:solidFill>
                  <a:schemeClr val="bg2"/>
                </a:solidFill>
                <a:latin typeface="Times New Roman" panose="02020603050405020304" pitchFamily="18" charset="0"/>
                <a:ea typeface="仿宋_GB2312" pitchFamily="49" charset="-122"/>
              </a:rPr>
              <a:t>“</a:t>
            </a:r>
            <a:r>
              <a:rPr lang="zh-CN" altLang="en-US" sz="2400" b="1">
                <a:solidFill>
                  <a:schemeClr val="bg2"/>
                </a:solidFill>
                <a:latin typeface="仿宋_GB2312" pitchFamily="49" charset="-122"/>
                <a:ea typeface="仿宋_GB2312" pitchFamily="49" charset="-122"/>
              </a:rPr>
              <a:t>假</a:t>
            </a:r>
            <a:r>
              <a:rPr lang="zh-CN" altLang="en-US" sz="2400" b="1">
                <a:solidFill>
                  <a:schemeClr val="bg2"/>
                </a:solidFill>
                <a:latin typeface="Times New Roman" panose="02020603050405020304" pitchFamily="18" charset="0"/>
                <a:ea typeface="仿宋_GB2312" pitchFamily="49" charset="-122"/>
              </a:rPr>
              <a:t>”</a:t>
            </a:r>
            <a:r>
              <a:rPr lang="zh-CN" altLang="en-US" sz="2400" b="1">
                <a:solidFill>
                  <a:schemeClr val="bg2"/>
                </a:solidFill>
                <a:latin typeface="仿宋_GB2312" pitchFamily="49" charset="-122"/>
                <a:ea typeface="仿宋_GB2312" pitchFamily="49" charset="-122"/>
              </a:rPr>
              <a:t>的程序表面看起来和真的一模一样。 </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灯片编号占位符 5">
            <a:extLst>
              <a:ext uri="{FF2B5EF4-FFF2-40B4-BE49-F238E27FC236}">
                <a16:creationId xmlns:a16="http://schemas.microsoft.com/office/drawing/2014/main" id="{0346D2A7-F52E-4D03-93A1-6A4530D74AD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868B02DC-8543-4076-B556-E0CF10B27501}" type="slidenum">
              <a:rPr kumimoji="0" lang="en-US" altLang="zh-CN" sz="2600">
                <a:solidFill>
                  <a:srgbClr val="FFFFFF"/>
                </a:solidFill>
              </a:rPr>
              <a:pPr eaLnBrk="1" fontAlgn="base" hangingPunct="1">
                <a:spcBef>
                  <a:spcPct val="0"/>
                </a:spcBef>
                <a:spcAft>
                  <a:spcPct val="0"/>
                </a:spcAft>
              </a:pPr>
              <a:t>105</a:t>
            </a:fld>
            <a:endParaRPr kumimoji="0" lang="en-US" altLang="zh-CN" sz="2600">
              <a:solidFill>
                <a:srgbClr val="FFFFFF"/>
              </a:solidFill>
            </a:endParaRPr>
          </a:p>
        </p:txBody>
      </p:sp>
      <p:sp>
        <p:nvSpPr>
          <p:cNvPr id="9219" name="Rectangle 4">
            <a:extLst>
              <a:ext uri="{FF2B5EF4-FFF2-40B4-BE49-F238E27FC236}">
                <a16:creationId xmlns:a16="http://schemas.microsoft.com/office/drawing/2014/main" id="{EEB9AE43-D4B6-46C8-BA3A-14E851229B19}"/>
              </a:ext>
            </a:extLst>
          </p:cNvPr>
          <p:cNvSpPr>
            <a:spLocks noChangeArrowheads="1"/>
          </p:cNvSpPr>
          <p:nvPr/>
        </p:nvSpPr>
        <p:spPr bwMode="auto">
          <a:xfrm>
            <a:off x="1981200" y="0"/>
            <a:ext cx="8686800" cy="6858000"/>
          </a:xfrm>
          <a:prstGeom prst="rect">
            <a:avLst/>
          </a:prstGeom>
          <a:solidFill>
            <a:schemeClr val="bg1"/>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9220" name="Rectangle 3">
            <a:extLst>
              <a:ext uri="{FF2B5EF4-FFF2-40B4-BE49-F238E27FC236}">
                <a16:creationId xmlns:a16="http://schemas.microsoft.com/office/drawing/2014/main" id="{A48527DE-AAD7-4167-B2CD-C3C2CE292EC0}"/>
              </a:ext>
            </a:extLst>
          </p:cNvPr>
          <p:cNvSpPr>
            <a:spLocks noGrp="1" noChangeArrowheads="1"/>
          </p:cNvSpPr>
          <p:nvPr>
            <p:ph type="body" idx="1"/>
          </p:nvPr>
        </p:nvSpPr>
        <p:spPr>
          <a:xfrm>
            <a:off x="2057400" y="115888"/>
            <a:ext cx="8610600" cy="3124200"/>
          </a:xfrm>
        </p:spPr>
        <p:txBody>
          <a:bodyPr/>
          <a:lstStyle/>
          <a:p>
            <a:pPr algn="ctr" eaLnBrk="1" hangingPunct="1">
              <a:spcBef>
                <a:spcPct val="50000"/>
              </a:spcBef>
              <a:buClrTx/>
              <a:buSzTx/>
              <a:buFontTx/>
              <a:buNone/>
            </a:pPr>
            <a:r>
              <a:rPr lang="zh-CN" altLang="en-US" b="1">
                <a:latin typeface="仿宋_GB2312" pitchFamily="49" charset="-122"/>
                <a:ea typeface="仿宋_GB2312" pitchFamily="49" charset="-122"/>
              </a:rPr>
              <a:t>实际情况</a:t>
            </a:r>
            <a:r>
              <a:rPr lang="en-US" altLang="zh-CN" b="1">
                <a:latin typeface="仿宋_GB2312" pitchFamily="49" charset="-122"/>
                <a:ea typeface="仿宋_GB2312" pitchFamily="49" charset="-122"/>
              </a:rPr>
              <a:t>2</a:t>
            </a:r>
            <a:r>
              <a:rPr lang="zh-CN" altLang="en-US" b="1">
                <a:latin typeface="仿宋_GB2312" pitchFamily="49" charset="-122"/>
                <a:ea typeface="仿宋_GB2312" pitchFamily="49" charset="-122"/>
              </a:rPr>
              <a:t>（续）</a:t>
            </a:r>
          </a:p>
          <a:p>
            <a:pPr eaLnBrk="1" hangingPunct="1">
              <a:spcBef>
                <a:spcPct val="50000"/>
              </a:spcBef>
              <a:buClrTx/>
              <a:buSzTx/>
              <a:buFontTx/>
              <a:buNone/>
            </a:pPr>
            <a:r>
              <a:rPr lang="zh-CN" altLang="en-US" sz="2400" b="1">
                <a:latin typeface="仿宋_GB2312" pitchFamily="49" charset="-122"/>
                <a:ea typeface="仿宋_GB2312" pitchFamily="49" charset="-122"/>
              </a:rPr>
              <a:t>  于是</a:t>
            </a:r>
            <a:r>
              <a:rPr lang="en-US" altLang="zh-CN" sz="2400" b="1">
                <a:latin typeface="仿宋_GB2312" pitchFamily="49" charset="-122"/>
                <a:ea typeface="仿宋_GB2312" pitchFamily="49" charset="-122"/>
              </a:rPr>
              <a:t>S</a:t>
            </a:r>
            <a:r>
              <a:rPr lang="zh-CN" altLang="en-US" sz="2400" b="1">
                <a:latin typeface="仿宋_GB2312" pitchFamily="49" charset="-122"/>
                <a:ea typeface="仿宋_GB2312" pitchFamily="49" charset="-122"/>
              </a:rPr>
              <a:t>打算用</a:t>
            </a:r>
            <a:r>
              <a:rPr lang="en-US" altLang="zh-CN" sz="2400" b="1">
                <a:latin typeface="仿宋_GB2312" pitchFamily="49" charset="-122"/>
                <a:ea typeface="仿宋_GB2312" pitchFamily="49" charset="-122"/>
              </a:rPr>
              <a:t>VC++</a:t>
            </a:r>
            <a:r>
              <a:rPr lang="zh-CN" altLang="en-US" sz="2400" b="1">
                <a:latin typeface="仿宋_GB2312" pitchFamily="49" charset="-122"/>
                <a:ea typeface="仿宋_GB2312" pitchFamily="49" charset="-122"/>
              </a:rPr>
              <a:t>重写这个程序，但是他很快发现继续用</a:t>
            </a:r>
            <a:r>
              <a:rPr lang="en-US" altLang="zh-CN" sz="2400" b="1">
                <a:latin typeface="仿宋_GB2312" pitchFamily="49" charset="-122"/>
                <a:ea typeface="仿宋_GB2312" pitchFamily="49" charset="-122"/>
              </a:rPr>
              <a:t>DELPHI</a:t>
            </a:r>
            <a:r>
              <a:rPr lang="zh-CN" altLang="en-US" sz="2400" b="1">
                <a:latin typeface="仿宋_GB2312" pitchFamily="49" charset="-122"/>
                <a:ea typeface="仿宋_GB2312" pitchFamily="49" charset="-122"/>
              </a:rPr>
              <a:t>写更方便，因为至少界面不用重做了，于是</a:t>
            </a:r>
            <a:r>
              <a:rPr lang="en-US" altLang="zh-CN" sz="2400" b="1">
                <a:latin typeface="Times New Roman" panose="02020603050405020304" pitchFamily="18" charset="0"/>
                <a:ea typeface="仿宋_GB2312" pitchFamily="49" charset="-122"/>
              </a:rPr>
              <a:t>……</a:t>
            </a:r>
            <a:r>
              <a:rPr lang="zh-CN" altLang="en-US" sz="2400" b="1">
                <a:latin typeface="仿宋_GB2312" pitchFamily="49" charset="-122"/>
                <a:ea typeface="仿宋_GB2312" pitchFamily="49" charset="-122"/>
              </a:rPr>
              <a:t>，两个月后，这个事情终于结束了。</a:t>
            </a:r>
          </a:p>
          <a:p>
            <a:pPr eaLnBrk="1" hangingPunct="1">
              <a:spcBef>
                <a:spcPct val="50000"/>
              </a:spcBef>
              <a:buClrTx/>
              <a:buSzTx/>
              <a:buFontTx/>
              <a:buNone/>
            </a:pPr>
            <a:r>
              <a:rPr lang="zh-CN" altLang="en-US" sz="2400" b="1">
                <a:latin typeface="仿宋_GB2312" pitchFamily="49" charset="-122"/>
                <a:ea typeface="仿宋_GB2312" pitchFamily="49" charset="-122"/>
              </a:rPr>
              <a:t>  </a:t>
            </a:r>
            <a:r>
              <a:rPr lang="en-US" altLang="zh-CN" sz="2400" b="1">
                <a:latin typeface="仿宋_GB2312" pitchFamily="49" charset="-122"/>
                <a:ea typeface="仿宋_GB2312" pitchFamily="49" charset="-122"/>
              </a:rPr>
              <a:t>S</a:t>
            </a:r>
            <a:r>
              <a:rPr lang="zh-CN" altLang="en-US" sz="2400" b="1">
                <a:latin typeface="仿宋_GB2312" pitchFamily="49" charset="-122"/>
                <a:ea typeface="仿宋_GB2312" pitchFamily="49" charset="-122"/>
              </a:rPr>
              <a:t>顺利的完成了他的毕业设计</a:t>
            </a:r>
            <a:r>
              <a:rPr lang="en-US" altLang="zh-CN" sz="2400" b="1">
                <a:latin typeface="仿宋_GB2312" pitchFamily="49" charset="-122"/>
                <a:ea typeface="仿宋_GB2312" pitchFamily="49" charset="-122"/>
              </a:rPr>
              <a:t>《JPG</a:t>
            </a:r>
            <a:r>
              <a:rPr lang="zh-CN" altLang="en-US" sz="2400" b="1">
                <a:latin typeface="仿宋_GB2312" pitchFamily="49" charset="-122"/>
                <a:ea typeface="仿宋_GB2312" pitchFamily="49" charset="-122"/>
              </a:rPr>
              <a:t>压缩优化算法设计</a:t>
            </a:r>
            <a:r>
              <a:rPr lang="en-US" altLang="zh-CN" sz="2400" b="1">
                <a:latin typeface="仿宋_GB2312" pitchFamily="49" charset="-122"/>
                <a:ea typeface="仿宋_GB2312" pitchFamily="49" charset="-122"/>
              </a:rPr>
              <a:t>》</a:t>
            </a:r>
            <a:r>
              <a:rPr lang="zh-CN" altLang="en-US" sz="2400" b="1">
                <a:latin typeface="仿宋_GB2312" pitchFamily="49" charset="-122"/>
                <a:ea typeface="仿宋_GB2312" pitchFamily="49" charset="-122"/>
              </a:rPr>
              <a:t>，</a:t>
            </a:r>
            <a:r>
              <a:rPr lang="en-US" altLang="zh-CN" sz="2400" b="1">
                <a:latin typeface="仿宋_GB2312" pitchFamily="49" charset="-122"/>
                <a:ea typeface="仿宋_GB2312" pitchFamily="49" charset="-122"/>
              </a:rPr>
              <a:t>C</a:t>
            </a:r>
            <a:r>
              <a:rPr lang="zh-CN" altLang="en-US" sz="2400" b="1">
                <a:latin typeface="仿宋_GB2312" pitchFamily="49" charset="-122"/>
                <a:ea typeface="仿宋_GB2312" pitchFamily="49" charset="-122"/>
              </a:rPr>
              <a:t>一直使用这个软件管理他的图片，并庆幸花了较少的钱得到了这么有用的东西</a:t>
            </a:r>
            <a:r>
              <a:rPr lang="en-US" altLang="zh-CN" sz="2400" b="1">
                <a:latin typeface="仿宋_GB2312" pitchFamily="49" charset="-122"/>
                <a:ea typeface="仿宋_GB2312" pitchFamily="49" charset="-122"/>
              </a:rPr>
              <a:t>.</a:t>
            </a:r>
          </a:p>
          <a:p>
            <a:pPr eaLnBrk="1" hangingPunct="1">
              <a:buFontTx/>
              <a:buNone/>
            </a:pPr>
            <a:endParaRPr lang="en-US" altLang="zh-CN" sz="2400" b="1"/>
          </a:p>
        </p:txBody>
      </p:sp>
      <p:sp>
        <p:nvSpPr>
          <p:cNvPr id="133125" name="AutoShape 5">
            <a:extLst>
              <a:ext uri="{FF2B5EF4-FFF2-40B4-BE49-F238E27FC236}">
                <a16:creationId xmlns:a16="http://schemas.microsoft.com/office/drawing/2014/main" id="{E2D540F0-BCDD-4AF1-9A87-70C7EEDFB02A}"/>
              </a:ext>
            </a:extLst>
          </p:cNvPr>
          <p:cNvSpPr>
            <a:spLocks noChangeArrowheads="1"/>
          </p:cNvSpPr>
          <p:nvPr/>
        </p:nvSpPr>
        <p:spPr bwMode="auto">
          <a:xfrm>
            <a:off x="5867400" y="2852738"/>
            <a:ext cx="990600" cy="685800"/>
          </a:xfrm>
          <a:prstGeom prst="downArrow">
            <a:avLst>
              <a:gd name="adj1" fmla="val 50000"/>
              <a:gd name="adj2" fmla="val 25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eaVert"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133126" name="Rectangle 6">
            <a:extLst>
              <a:ext uri="{FF2B5EF4-FFF2-40B4-BE49-F238E27FC236}">
                <a16:creationId xmlns:a16="http://schemas.microsoft.com/office/drawing/2014/main" id="{4657027D-7518-4DFC-ADA4-45DA8F9D2354}"/>
              </a:ext>
            </a:extLst>
          </p:cNvPr>
          <p:cNvSpPr>
            <a:spLocks noChangeArrowheads="1"/>
          </p:cNvSpPr>
          <p:nvPr/>
        </p:nvSpPr>
        <p:spPr bwMode="auto">
          <a:xfrm>
            <a:off x="3810000" y="3500438"/>
            <a:ext cx="5334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2800" b="1">
                <a:solidFill>
                  <a:srgbClr val="666699"/>
                </a:solidFill>
              </a:rPr>
              <a:t>          </a:t>
            </a:r>
            <a:r>
              <a:rPr lang="en-US" altLang="zh-CN" sz="2800" b="1">
                <a:solidFill>
                  <a:srgbClr val="0000FF"/>
                </a:solidFill>
              </a:rPr>
              <a:t>Prototyping</a:t>
            </a:r>
            <a:r>
              <a:rPr lang="en-US" altLang="zh-CN" sz="2800" b="1">
                <a:solidFill>
                  <a:srgbClr val="003366"/>
                </a:solidFill>
              </a:rPr>
              <a:t> Model</a:t>
            </a:r>
          </a:p>
          <a:p>
            <a:pPr eaLnBrk="1" fontAlgn="base" hangingPunct="1">
              <a:spcBef>
                <a:spcPct val="0"/>
              </a:spcBef>
              <a:spcAft>
                <a:spcPct val="0"/>
              </a:spcAft>
            </a:pPr>
            <a:r>
              <a:rPr lang="en-US" altLang="zh-CN" sz="2800" b="1">
                <a:solidFill>
                  <a:srgbClr val="003366"/>
                </a:solidFill>
              </a:rPr>
              <a:t>  (</a:t>
            </a:r>
            <a:r>
              <a:rPr lang="zh-CN" altLang="en-US" sz="2800" b="1">
                <a:solidFill>
                  <a:srgbClr val="003366"/>
                </a:solidFill>
              </a:rPr>
              <a:t>通过建立简单原型完成了任务</a:t>
            </a:r>
            <a:r>
              <a:rPr lang="en-US" altLang="zh-CN" sz="2800" b="1">
                <a:solidFill>
                  <a:srgbClr val="003366"/>
                </a:solidFill>
              </a:rPr>
              <a:t>)</a:t>
            </a:r>
          </a:p>
        </p:txBody>
      </p:sp>
      <p:sp>
        <p:nvSpPr>
          <p:cNvPr id="9223" name="Text Box 7">
            <a:extLst>
              <a:ext uri="{FF2B5EF4-FFF2-40B4-BE49-F238E27FC236}">
                <a16:creationId xmlns:a16="http://schemas.microsoft.com/office/drawing/2014/main" id="{6E8B32D9-F1C2-4877-9A6E-E540DAF00224}"/>
              </a:ext>
            </a:extLst>
          </p:cNvPr>
          <p:cNvSpPr txBox="1">
            <a:spLocks noChangeArrowheads="1"/>
          </p:cNvSpPr>
          <p:nvPr/>
        </p:nvSpPr>
        <p:spPr bwMode="auto">
          <a:xfrm>
            <a:off x="1992314" y="4530725"/>
            <a:ext cx="8675687"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lnSpc>
                <a:spcPct val="80000"/>
              </a:lnSpc>
              <a:spcBef>
                <a:spcPct val="50000"/>
              </a:spcBef>
              <a:spcAft>
                <a:spcPct val="0"/>
              </a:spcAft>
            </a:pPr>
            <a:r>
              <a:rPr lang="zh-CN" altLang="en-US" b="1">
                <a:solidFill>
                  <a:srgbClr val="0000FF"/>
                </a:solidFill>
              </a:rPr>
              <a:t>备注</a:t>
            </a:r>
            <a:r>
              <a:rPr lang="en-US" altLang="zh-CN" b="1">
                <a:solidFill>
                  <a:srgbClr val="0000FF"/>
                </a:solidFill>
              </a:rPr>
              <a:t>: </a:t>
            </a:r>
            <a:r>
              <a:rPr lang="zh-CN" altLang="en-US" b="1">
                <a:solidFill>
                  <a:srgbClr val="0000FF"/>
                </a:solidFill>
              </a:rPr>
              <a:t>因为软件规模小</a:t>
            </a:r>
            <a:r>
              <a:rPr lang="en-US" altLang="zh-CN" b="1">
                <a:solidFill>
                  <a:srgbClr val="0000FF"/>
                </a:solidFill>
              </a:rPr>
              <a:t>,</a:t>
            </a:r>
            <a:r>
              <a:rPr lang="zh-CN" altLang="en-US" b="1">
                <a:solidFill>
                  <a:srgbClr val="0000FF"/>
                </a:solidFill>
              </a:rPr>
              <a:t>这里的原型已经分不清是需求原型、</a:t>
            </a:r>
          </a:p>
          <a:p>
            <a:pPr eaLnBrk="1" fontAlgn="base" hangingPunct="1">
              <a:lnSpc>
                <a:spcPct val="80000"/>
              </a:lnSpc>
              <a:spcBef>
                <a:spcPct val="50000"/>
              </a:spcBef>
              <a:spcAft>
                <a:spcPct val="0"/>
              </a:spcAft>
            </a:pPr>
            <a:r>
              <a:rPr lang="zh-CN" altLang="en-US" b="1">
                <a:solidFill>
                  <a:srgbClr val="0000FF"/>
                </a:solidFill>
              </a:rPr>
              <a:t>          原型界面、还是设计原型等。</a:t>
            </a:r>
          </a:p>
          <a:p>
            <a:pPr eaLnBrk="1" fontAlgn="base" hangingPunct="1">
              <a:lnSpc>
                <a:spcPct val="80000"/>
              </a:lnSpc>
              <a:spcBef>
                <a:spcPct val="50000"/>
              </a:spcBef>
              <a:spcAft>
                <a:spcPct val="0"/>
              </a:spcAft>
            </a:pPr>
            <a:r>
              <a:rPr lang="zh-CN" altLang="en-US" b="1">
                <a:solidFill>
                  <a:srgbClr val="0000FF"/>
                </a:solidFill>
              </a:rPr>
              <a:t>问题</a:t>
            </a:r>
            <a:r>
              <a:rPr lang="en-US" altLang="zh-CN" b="1">
                <a:solidFill>
                  <a:srgbClr val="0000FF"/>
                </a:solidFill>
              </a:rPr>
              <a:t>1: </a:t>
            </a:r>
            <a:r>
              <a:rPr lang="zh-CN" altLang="en-US" b="1">
                <a:solidFill>
                  <a:srgbClr val="0000FF"/>
                </a:solidFill>
              </a:rPr>
              <a:t>下一个项目如果规模比较大且复杂，将采用什么方法呢</a:t>
            </a:r>
            <a:r>
              <a:rPr lang="en-US" altLang="zh-CN" b="1">
                <a:solidFill>
                  <a:srgbClr val="0000FF"/>
                </a:solidFill>
              </a:rPr>
              <a:t>? </a:t>
            </a:r>
          </a:p>
          <a:p>
            <a:pPr eaLnBrk="1" fontAlgn="base" hangingPunct="1">
              <a:lnSpc>
                <a:spcPct val="80000"/>
              </a:lnSpc>
              <a:spcBef>
                <a:spcPct val="50000"/>
              </a:spcBef>
              <a:spcAft>
                <a:spcPct val="0"/>
              </a:spcAft>
            </a:pPr>
            <a:r>
              <a:rPr lang="zh-CN" altLang="en-US" b="1">
                <a:solidFill>
                  <a:srgbClr val="0000FF"/>
                </a:solidFill>
              </a:rPr>
              <a:t>问题</a:t>
            </a:r>
            <a:r>
              <a:rPr lang="en-US" altLang="zh-CN" b="1">
                <a:solidFill>
                  <a:srgbClr val="0000FF"/>
                </a:solidFill>
              </a:rPr>
              <a:t>2: </a:t>
            </a:r>
            <a:r>
              <a:rPr lang="zh-CN" altLang="en-US" b="1">
                <a:solidFill>
                  <a:srgbClr val="0000FF"/>
                </a:solidFill>
              </a:rPr>
              <a:t>是否需要对采用的“开发过程”本身得有更详细的界定</a:t>
            </a:r>
          </a:p>
          <a:p>
            <a:pPr eaLnBrk="1" fontAlgn="base" hangingPunct="1">
              <a:lnSpc>
                <a:spcPct val="80000"/>
              </a:lnSpc>
              <a:spcBef>
                <a:spcPct val="50000"/>
              </a:spcBef>
              <a:spcAft>
                <a:spcPct val="0"/>
              </a:spcAft>
            </a:pPr>
            <a:r>
              <a:rPr lang="zh-CN" altLang="en-US" b="1">
                <a:solidFill>
                  <a:srgbClr val="0000FF"/>
                </a:solidFill>
              </a:rPr>
              <a:t>           和理解，积累更多经验以应对更复杂的情况呢</a:t>
            </a:r>
            <a:r>
              <a:rPr lang="en-US" altLang="zh-CN" b="1">
                <a:solidFill>
                  <a:srgbClr val="0000FF"/>
                </a:solidFil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33125"/>
                                        </p:tgtEl>
                                        <p:attrNameLst>
                                          <p:attrName>style.visibility</p:attrName>
                                        </p:attrNameLst>
                                      </p:cBhvr>
                                      <p:to>
                                        <p:strVal val="visible"/>
                                      </p:to>
                                    </p:set>
                                    <p:anim calcmode="lin" valueType="num">
                                      <p:cBhvr>
                                        <p:cTn id="7" dur="500" fill="hold"/>
                                        <p:tgtEl>
                                          <p:spTgt spid="133125"/>
                                        </p:tgtEl>
                                        <p:attrNameLst>
                                          <p:attrName>ppt_x</p:attrName>
                                        </p:attrNameLst>
                                      </p:cBhvr>
                                      <p:tavLst>
                                        <p:tav tm="0">
                                          <p:val>
                                            <p:strVal val="#ppt_x"/>
                                          </p:val>
                                        </p:tav>
                                        <p:tav tm="100000">
                                          <p:val>
                                            <p:strVal val="#ppt_x"/>
                                          </p:val>
                                        </p:tav>
                                      </p:tavLst>
                                    </p:anim>
                                    <p:anim calcmode="lin" valueType="num">
                                      <p:cBhvr>
                                        <p:cTn id="8" dur="500" fill="hold"/>
                                        <p:tgtEl>
                                          <p:spTgt spid="133125"/>
                                        </p:tgtEl>
                                        <p:attrNameLst>
                                          <p:attrName>ppt_y</p:attrName>
                                        </p:attrNameLst>
                                      </p:cBhvr>
                                      <p:tavLst>
                                        <p:tav tm="0">
                                          <p:val>
                                            <p:strVal val="#ppt_y-#ppt_h/2"/>
                                          </p:val>
                                        </p:tav>
                                        <p:tav tm="100000">
                                          <p:val>
                                            <p:strVal val="#ppt_y"/>
                                          </p:val>
                                        </p:tav>
                                      </p:tavLst>
                                    </p:anim>
                                    <p:anim calcmode="lin" valueType="num">
                                      <p:cBhvr>
                                        <p:cTn id="9" dur="500" fill="hold"/>
                                        <p:tgtEl>
                                          <p:spTgt spid="133125"/>
                                        </p:tgtEl>
                                        <p:attrNameLst>
                                          <p:attrName>ppt_w</p:attrName>
                                        </p:attrNameLst>
                                      </p:cBhvr>
                                      <p:tavLst>
                                        <p:tav tm="0">
                                          <p:val>
                                            <p:strVal val="#ppt_w"/>
                                          </p:val>
                                        </p:tav>
                                        <p:tav tm="100000">
                                          <p:val>
                                            <p:strVal val="#ppt_w"/>
                                          </p:val>
                                        </p:tav>
                                      </p:tavLst>
                                    </p:anim>
                                    <p:anim calcmode="lin" valueType="num">
                                      <p:cBhvr>
                                        <p:cTn id="10" dur="500" fill="hold"/>
                                        <p:tgtEl>
                                          <p:spTgt spid="133125"/>
                                        </p:tgtEl>
                                        <p:attrNameLst>
                                          <p:attrName>ppt_h</p:attrName>
                                        </p:attrNameLst>
                                      </p:cBhvr>
                                      <p:tavLst>
                                        <p:tav tm="0">
                                          <p:val>
                                            <p:fltVal val="0"/>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33126"/>
                                        </p:tgtEl>
                                        <p:attrNameLst>
                                          <p:attrName>style.visibility</p:attrName>
                                        </p:attrNameLst>
                                      </p:cBhvr>
                                      <p:to>
                                        <p:strVal val="visible"/>
                                      </p:to>
                                    </p:set>
                                    <p:animEffect transition="in" filter="dissolve">
                                      <p:cBhvr>
                                        <p:cTn id="15" dur="500"/>
                                        <p:tgtEl>
                                          <p:spTgt spid="133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5" grpId="0" animBg="1"/>
      <p:bldP spid="133126" grpId="0" autoUpdateAnimBg="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5">
            <a:extLst>
              <a:ext uri="{FF2B5EF4-FFF2-40B4-BE49-F238E27FC236}">
                <a16:creationId xmlns:a16="http://schemas.microsoft.com/office/drawing/2014/main" id="{A7457E1A-BFA3-472B-A497-6CD052FC559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F91D15EA-74DF-43F2-AFFE-B8800CD5F144}" type="slidenum">
              <a:rPr kumimoji="0" lang="en-US" altLang="zh-CN" sz="2600">
                <a:solidFill>
                  <a:srgbClr val="FFFFFF"/>
                </a:solidFill>
              </a:rPr>
              <a:pPr eaLnBrk="1" fontAlgn="base" hangingPunct="1">
                <a:spcBef>
                  <a:spcPct val="0"/>
                </a:spcBef>
                <a:spcAft>
                  <a:spcPct val="0"/>
                </a:spcAft>
              </a:pPr>
              <a:t>106</a:t>
            </a:fld>
            <a:endParaRPr kumimoji="0" lang="en-US" altLang="zh-CN" sz="2600">
              <a:solidFill>
                <a:srgbClr val="FFFFFF"/>
              </a:solidFill>
            </a:endParaRPr>
          </a:p>
        </p:txBody>
      </p:sp>
      <p:sp>
        <p:nvSpPr>
          <p:cNvPr id="10243" name="Rectangle 2">
            <a:extLst>
              <a:ext uri="{FF2B5EF4-FFF2-40B4-BE49-F238E27FC236}">
                <a16:creationId xmlns:a16="http://schemas.microsoft.com/office/drawing/2014/main" id="{E323D1BD-C89F-4E8B-81C7-BD1E272FA89A}"/>
              </a:ext>
            </a:extLst>
          </p:cNvPr>
          <p:cNvSpPr>
            <a:spLocks noGrp="1" noChangeArrowheads="1"/>
          </p:cNvSpPr>
          <p:nvPr>
            <p:ph type="title"/>
          </p:nvPr>
        </p:nvSpPr>
        <p:spPr/>
        <p:txBody>
          <a:bodyPr/>
          <a:lstStyle/>
          <a:p>
            <a:pPr eaLnBrk="1" hangingPunct="1"/>
            <a:r>
              <a:rPr lang="en-US" altLang="zh-CN" sz="3200"/>
              <a:t>      Chapter 2  Modeling the Process </a:t>
            </a:r>
            <a:br>
              <a:rPr lang="en-US" altLang="zh-CN" sz="3200"/>
            </a:br>
            <a:r>
              <a:rPr lang="en-US" altLang="zh-CN" sz="3200"/>
              <a:t>                        and life cycle</a:t>
            </a:r>
          </a:p>
        </p:txBody>
      </p:sp>
      <p:sp>
        <p:nvSpPr>
          <p:cNvPr id="10244" name="Rectangle 3">
            <a:extLst>
              <a:ext uri="{FF2B5EF4-FFF2-40B4-BE49-F238E27FC236}">
                <a16:creationId xmlns:a16="http://schemas.microsoft.com/office/drawing/2014/main" id="{F3A77144-D2D3-4814-ACAA-51F2D6CEB5A7}"/>
              </a:ext>
            </a:extLst>
          </p:cNvPr>
          <p:cNvSpPr>
            <a:spLocks noGrp="1" noChangeArrowheads="1"/>
          </p:cNvSpPr>
          <p:nvPr>
            <p:ph type="body" idx="1"/>
          </p:nvPr>
        </p:nvSpPr>
        <p:spPr>
          <a:xfrm>
            <a:off x="2286000" y="1752600"/>
            <a:ext cx="8382000" cy="5105400"/>
          </a:xfrm>
        </p:spPr>
        <p:txBody>
          <a:bodyPr/>
          <a:lstStyle/>
          <a:p>
            <a:pPr eaLnBrk="1" hangingPunct="1">
              <a:lnSpc>
                <a:spcPct val="90000"/>
              </a:lnSpc>
              <a:buFontTx/>
              <a:buNone/>
            </a:pPr>
            <a:r>
              <a:rPr lang="en-US" altLang="zh-CN" sz="2400" b="1">
                <a:solidFill>
                  <a:srgbClr val="0000FF"/>
                </a:solidFill>
              </a:rPr>
              <a:t>Contents</a:t>
            </a:r>
            <a:r>
              <a:rPr lang="en-US" altLang="zh-CN" b="1"/>
              <a:t>:</a:t>
            </a:r>
            <a:r>
              <a:rPr lang="en-US" altLang="zh-CN" sz="2400" b="1"/>
              <a:t>A: process(</a:t>
            </a:r>
            <a:r>
              <a:rPr lang="zh-CN" altLang="en-US" sz="2400" b="1"/>
              <a:t>过程定义</a:t>
            </a:r>
            <a:r>
              <a:rPr lang="en-US" altLang="zh-CN" sz="2400" b="1"/>
              <a:t>) + modeling software</a:t>
            </a:r>
          </a:p>
          <a:p>
            <a:pPr eaLnBrk="1" hangingPunct="1">
              <a:lnSpc>
                <a:spcPct val="90000"/>
              </a:lnSpc>
              <a:buFontTx/>
              <a:buNone/>
            </a:pPr>
            <a:r>
              <a:rPr lang="en-US" altLang="zh-CN" sz="2400" b="1"/>
              <a:t>                      development(</a:t>
            </a:r>
            <a:r>
              <a:rPr lang="zh-CN" altLang="en-US" sz="2400" b="1"/>
              <a:t>软件开发建模</a:t>
            </a:r>
            <a:r>
              <a:rPr lang="en-US" altLang="zh-CN" sz="2400" b="1"/>
              <a:t>)</a:t>
            </a:r>
          </a:p>
          <a:p>
            <a:pPr eaLnBrk="1" hangingPunct="1">
              <a:lnSpc>
                <a:spcPct val="90000"/>
              </a:lnSpc>
              <a:buFontTx/>
              <a:buNone/>
            </a:pPr>
            <a:r>
              <a:rPr lang="en-US" altLang="zh-CN" sz="2400" b="1"/>
              <a:t>                 B: several software process models</a:t>
            </a:r>
          </a:p>
          <a:p>
            <a:pPr eaLnBrk="1" hangingPunct="1">
              <a:lnSpc>
                <a:spcPct val="90000"/>
              </a:lnSpc>
              <a:buFontTx/>
              <a:buNone/>
            </a:pPr>
            <a:r>
              <a:rPr lang="en-US" altLang="zh-CN" sz="2400" b="1"/>
              <a:t>                 C: static and dynamic modeling techniques </a:t>
            </a:r>
          </a:p>
          <a:p>
            <a:pPr eaLnBrk="1" hangingPunct="1">
              <a:lnSpc>
                <a:spcPct val="90000"/>
              </a:lnSpc>
              <a:buFontTx/>
              <a:buNone/>
            </a:pPr>
            <a:r>
              <a:rPr lang="en-US" altLang="zh-CN" sz="2400" b="1"/>
              <a:t>                 D: examples</a:t>
            </a:r>
          </a:p>
          <a:p>
            <a:pPr eaLnBrk="1" hangingPunct="1">
              <a:lnSpc>
                <a:spcPct val="90000"/>
              </a:lnSpc>
              <a:buFontTx/>
              <a:buNone/>
            </a:pPr>
            <a:r>
              <a:rPr lang="en-US" altLang="zh-CN" b="1"/>
              <a:t>2.1 The Meaning of Process (</a:t>
            </a:r>
            <a:r>
              <a:rPr lang="zh-CN" altLang="en-US" b="1"/>
              <a:t>过程的含义</a:t>
            </a:r>
            <a:r>
              <a:rPr lang="en-US" altLang="zh-CN" b="1"/>
              <a:t>) </a:t>
            </a:r>
          </a:p>
          <a:p>
            <a:pPr eaLnBrk="1" hangingPunct="1">
              <a:lnSpc>
                <a:spcPct val="90000"/>
              </a:lnSpc>
              <a:buFontTx/>
              <a:buNone/>
            </a:pPr>
            <a:r>
              <a:rPr lang="en-US" altLang="zh-CN" b="1"/>
              <a:t>1. The definition for process</a:t>
            </a:r>
            <a:r>
              <a:rPr lang="zh-CN" altLang="en-US" b="1"/>
              <a:t>（过程的定义）</a:t>
            </a:r>
          </a:p>
          <a:p>
            <a:pPr eaLnBrk="1" hangingPunct="1">
              <a:lnSpc>
                <a:spcPct val="90000"/>
              </a:lnSpc>
              <a:buFontTx/>
              <a:buNone/>
            </a:pPr>
            <a:r>
              <a:rPr lang="zh-CN" altLang="en-US" sz="2400"/>
              <a:t>    </a:t>
            </a:r>
            <a:r>
              <a:rPr lang="zh-CN" altLang="en-US" sz="2400" b="1">
                <a:solidFill>
                  <a:schemeClr val="bg2"/>
                </a:solidFill>
                <a:sym typeface="Wingdings 2" panose="05020102010507070707" pitchFamily="18" charset="2"/>
              </a:rPr>
              <a:t></a:t>
            </a:r>
            <a:r>
              <a:rPr lang="en-US" altLang="zh-CN" sz="2400" b="1" u="sng">
                <a:solidFill>
                  <a:srgbClr val="FF0066"/>
                </a:solidFill>
                <a:sym typeface="Wingdings 2" panose="05020102010507070707" pitchFamily="18" charset="2"/>
              </a:rPr>
              <a:t>process</a:t>
            </a:r>
            <a:r>
              <a:rPr lang="en-US" altLang="zh-CN" sz="2400" b="1">
                <a:solidFill>
                  <a:schemeClr val="bg2"/>
                </a:solidFill>
                <a:sym typeface="Wingdings 2" panose="05020102010507070707" pitchFamily="18" charset="2"/>
              </a:rPr>
              <a:t>: (P45) </a:t>
            </a:r>
            <a:r>
              <a:rPr lang="zh-CN" altLang="en-US" sz="2400" b="1"/>
              <a:t>软件开发活动中</a:t>
            </a:r>
            <a:r>
              <a:rPr lang="zh-CN" altLang="en-US" sz="2400" b="1">
                <a:solidFill>
                  <a:schemeClr val="bg2"/>
                </a:solidFill>
                <a:sym typeface="Wingdings 2" panose="05020102010507070707" pitchFamily="18" charset="2"/>
              </a:rPr>
              <a:t>产生某种期望结果的</a:t>
            </a:r>
          </a:p>
          <a:p>
            <a:pPr eaLnBrk="1" hangingPunct="1">
              <a:lnSpc>
                <a:spcPct val="90000"/>
              </a:lnSpc>
              <a:buFontTx/>
              <a:buNone/>
            </a:pPr>
            <a:r>
              <a:rPr lang="zh-CN" altLang="en-US" sz="2400" b="1">
                <a:solidFill>
                  <a:srgbClr val="0000FF"/>
                </a:solidFill>
                <a:sym typeface="Wingdings 2" panose="05020102010507070707" pitchFamily="18" charset="2"/>
              </a:rPr>
              <a:t>                        </a:t>
            </a:r>
            <a:r>
              <a:rPr lang="zh-CN" altLang="en-US" sz="2400" b="1" u="sng">
                <a:solidFill>
                  <a:srgbClr val="0000FF"/>
                </a:solidFill>
                <a:sym typeface="Wingdings 2" panose="05020102010507070707" pitchFamily="18" charset="2"/>
              </a:rPr>
              <a:t>一系列有序任务</a:t>
            </a:r>
            <a:r>
              <a:rPr lang="zh-CN" altLang="en-US" sz="2400" b="1">
                <a:solidFill>
                  <a:schemeClr val="bg2"/>
                </a:solidFill>
                <a:sym typeface="Wingdings 2" panose="05020102010507070707" pitchFamily="18" charset="2"/>
              </a:rPr>
              <a:t>，涉及</a:t>
            </a:r>
            <a:r>
              <a:rPr lang="zh-CN" altLang="en-US" sz="2400" b="1" u="sng">
                <a:solidFill>
                  <a:srgbClr val="0000FF"/>
                </a:solidFill>
                <a:sym typeface="Wingdings 2" panose="05020102010507070707" pitchFamily="18" charset="2"/>
              </a:rPr>
              <a:t>活动、约束和资源</a:t>
            </a:r>
            <a:r>
              <a:rPr lang="en-US" altLang="zh-CN" sz="2400" b="1">
                <a:solidFill>
                  <a:schemeClr val="bg2"/>
                </a:solidFill>
                <a:sym typeface="Wingdings 2" panose="05020102010507070707" pitchFamily="18" charset="2"/>
              </a:rPr>
              <a:t>.</a:t>
            </a:r>
          </a:p>
          <a:p>
            <a:pPr eaLnBrk="1" hangingPunct="1">
              <a:lnSpc>
                <a:spcPct val="90000"/>
              </a:lnSpc>
              <a:buFontTx/>
              <a:buNone/>
            </a:pPr>
            <a:r>
              <a:rPr lang="en-US" altLang="zh-CN" sz="2400" b="1">
                <a:solidFill>
                  <a:schemeClr val="bg2"/>
                </a:solidFill>
                <a:sym typeface="Wingdings 2" panose="05020102010507070707" pitchFamily="18" charset="2"/>
              </a:rPr>
              <a:t>    characteristics: A: activities</a:t>
            </a:r>
          </a:p>
          <a:p>
            <a:pPr eaLnBrk="1" hangingPunct="1">
              <a:lnSpc>
                <a:spcPct val="90000"/>
              </a:lnSpc>
              <a:buFontTx/>
              <a:buNone/>
            </a:pPr>
            <a:r>
              <a:rPr lang="en-US" altLang="zh-CN" sz="2400" b="1">
                <a:solidFill>
                  <a:schemeClr val="bg2"/>
                </a:solidFill>
                <a:sym typeface="Wingdings 2" panose="05020102010507070707" pitchFamily="18" charset="2"/>
              </a:rPr>
              <a:t>                                   B: resource, constraints</a:t>
            </a:r>
          </a:p>
          <a:p>
            <a:pPr eaLnBrk="1" hangingPunct="1">
              <a:lnSpc>
                <a:spcPct val="90000"/>
              </a:lnSpc>
              <a:buFontTx/>
              <a:buNone/>
            </a:pPr>
            <a:r>
              <a:rPr lang="en-US" altLang="zh-CN" sz="2400" b="1">
                <a:solidFill>
                  <a:schemeClr val="bg2"/>
                </a:solidFill>
                <a:sym typeface="Wingdings 2" panose="05020102010507070707" pitchFamily="18" charset="2"/>
              </a:rPr>
              <a:t>                                   C: subprocess  </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5">
            <a:extLst>
              <a:ext uri="{FF2B5EF4-FFF2-40B4-BE49-F238E27FC236}">
                <a16:creationId xmlns:a16="http://schemas.microsoft.com/office/drawing/2014/main" id="{38DBD645-0729-4A00-BF50-9A37E9AB571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BD0D65DF-4D30-4CC9-A080-FA9A44B26E2B}" type="slidenum">
              <a:rPr kumimoji="0" lang="en-US" altLang="zh-CN" sz="2600">
                <a:solidFill>
                  <a:srgbClr val="FFFFFF"/>
                </a:solidFill>
              </a:rPr>
              <a:pPr eaLnBrk="1" fontAlgn="base" hangingPunct="1">
                <a:spcBef>
                  <a:spcPct val="0"/>
                </a:spcBef>
                <a:spcAft>
                  <a:spcPct val="0"/>
                </a:spcAft>
              </a:pPr>
              <a:t>107</a:t>
            </a:fld>
            <a:endParaRPr kumimoji="0" lang="en-US" altLang="zh-CN" sz="2600">
              <a:solidFill>
                <a:srgbClr val="FFFFFF"/>
              </a:solidFill>
            </a:endParaRPr>
          </a:p>
        </p:txBody>
      </p:sp>
      <p:sp>
        <p:nvSpPr>
          <p:cNvPr id="11267" name="Rectangle 2">
            <a:extLst>
              <a:ext uri="{FF2B5EF4-FFF2-40B4-BE49-F238E27FC236}">
                <a16:creationId xmlns:a16="http://schemas.microsoft.com/office/drawing/2014/main" id="{325D8D88-57E1-4A6D-B1C7-07E5DA5EA923}"/>
              </a:ext>
            </a:extLst>
          </p:cNvPr>
          <p:cNvSpPr>
            <a:spLocks noGrp="1" noChangeArrowheads="1"/>
          </p:cNvSpPr>
          <p:nvPr>
            <p:ph type="title"/>
          </p:nvPr>
        </p:nvSpPr>
        <p:spPr/>
        <p:txBody>
          <a:bodyPr/>
          <a:lstStyle/>
          <a:p>
            <a:pPr eaLnBrk="1" hangingPunct="1"/>
            <a:r>
              <a:rPr lang="en-US" altLang="zh-CN" sz="3200"/>
              <a:t>      Chapter 2  Modeling the Process </a:t>
            </a:r>
            <a:br>
              <a:rPr lang="en-US" altLang="zh-CN" sz="3200"/>
            </a:br>
            <a:r>
              <a:rPr lang="en-US" altLang="zh-CN" sz="3200"/>
              <a:t>                        and life cycle</a:t>
            </a:r>
          </a:p>
        </p:txBody>
      </p:sp>
      <p:sp>
        <p:nvSpPr>
          <p:cNvPr id="11268" name="Rectangle 3">
            <a:extLst>
              <a:ext uri="{FF2B5EF4-FFF2-40B4-BE49-F238E27FC236}">
                <a16:creationId xmlns:a16="http://schemas.microsoft.com/office/drawing/2014/main" id="{D2AAB4E9-4113-47C7-9188-9B59A7F5AA6B}"/>
              </a:ext>
            </a:extLst>
          </p:cNvPr>
          <p:cNvSpPr>
            <a:spLocks noGrp="1" noChangeArrowheads="1"/>
          </p:cNvSpPr>
          <p:nvPr>
            <p:ph type="body" idx="1"/>
          </p:nvPr>
        </p:nvSpPr>
        <p:spPr>
          <a:xfrm>
            <a:off x="2286000" y="1700213"/>
            <a:ext cx="8382000" cy="5105400"/>
          </a:xfrm>
        </p:spPr>
        <p:txBody>
          <a:bodyPr/>
          <a:lstStyle/>
          <a:p>
            <a:pPr eaLnBrk="1" hangingPunct="1">
              <a:lnSpc>
                <a:spcPts val="2400"/>
              </a:lnSpc>
              <a:buNone/>
            </a:pPr>
            <a:r>
              <a:rPr lang="en-US" altLang="zh-CN" sz="2400" b="1"/>
              <a:t>                   D: more explaining</a:t>
            </a:r>
          </a:p>
          <a:p>
            <a:pPr eaLnBrk="1" hangingPunct="1">
              <a:lnSpc>
                <a:spcPts val="2400"/>
              </a:lnSpc>
              <a:buNone/>
            </a:pPr>
            <a:r>
              <a:rPr lang="en-US" altLang="zh-CN" sz="2400" b="1"/>
              <a:t>    </a:t>
            </a:r>
            <a:r>
              <a:rPr lang="en-US" altLang="zh-CN" sz="2400" b="1">
                <a:solidFill>
                  <a:schemeClr val="bg2"/>
                </a:solidFill>
                <a:sym typeface="Wingdings 2" panose="05020102010507070707" pitchFamily="18" charset="2"/>
              </a:rPr>
              <a:t>notion: process=life cycle</a:t>
            </a:r>
          </a:p>
          <a:p>
            <a:pPr eaLnBrk="1" hangingPunct="1">
              <a:buFontTx/>
              <a:buNone/>
            </a:pPr>
            <a:r>
              <a:rPr lang="en-US" altLang="zh-CN" b="1"/>
              <a:t>2. The </a:t>
            </a:r>
            <a:r>
              <a:rPr lang="en-US" altLang="zh-CN" b="1">
                <a:solidFill>
                  <a:srgbClr val="0000FF"/>
                </a:solidFill>
              </a:rPr>
              <a:t>importance of process</a:t>
            </a:r>
            <a:r>
              <a:rPr lang="zh-CN" altLang="en-US" b="1"/>
              <a:t>（过程的重要性）</a:t>
            </a:r>
          </a:p>
          <a:p>
            <a:pPr eaLnBrk="1" hangingPunct="1">
              <a:buFontTx/>
              <a:buNone/>
            </a:pPr>
            <a:r>
              <a:rPr lang="zh-CN" altLang="en-US" sz="2400" b="1">
                <a:solidFill>
                  <a:schemeClr val="bg2"/>
                </a:solidFill>
                <a:sym typeface="Wingdings 2" panose="05020102010507070707" pitchFamily="18" charset="2"/>
              </a:rPr>
              <a:t>   </a:t>
            </a:r>
            <a:r>
              <a:rPr lang="en-US" altLang="zh-CN" sz="2400" b="1" u="sng">
                <a:solidFill>
                  <a:srgbClr val="0000FF"/>
                </a:solidFill>
                <a:sym typeface="Wingdings 2" panose="05020102010507070707" pitchFamily="18" charset="2"/>
              </a:rPr>
              <a:t>generality (</a:t>
            </a:r>
            <a:r>
              <a:rPr lang="zh-CN" altLang="en-US" sz="2400" b="1" u="sng">
                <a:solidFill>
                  <a:srgbClr val="0000FF"/>
                </a:solidFill>
                <a:sym typeface="Wingdings 2" panose="05020102010507070707" pitchFamily="18" charset="2"/>
              </a:rPr>
              <a:t>通用性</a:t>
            </a:r>
            <a:r>
              <a:rPr lang="en-US" altLang="zh-CN" sz="2400" b="1" u="sng">
                <a:solidFill>
                  <a:srgbClr val="0000FF"/>
                </a:solidFill>
                <a:sym typeface="Wingdings 2" panose="05020102010507070707" pitchFamily="18" charset="2"/>
              </a:rPr>
              <a:t>)</a:t>
            </a:r>
            <a:r>
              <a:rPr lang="en-US" altLang="zh-CN" sz="2400" b="1" u="sng">
                <a:solidFill>
                  <a:srgbClr val="FF0066"/>
                </a:solidFill>
                <a:sym typeface="Wingdings 2" panose="05020102010507070707" pitchFamily="18" charset="2"/>
              </a:rPr>
              <a:t> </a:t>
            </a:r>
            <a:r>
              <a:rPr lang="en-US" altLang="zh-CN" sz="2400" b="1">
                <a:solidFill>
                  <a:schemeClr val="bg2"/>
                </a:solidFill>
                <a:sym typeface="Wingdings" panose="05000000000000000000" pitchFamily="2" charset="2"/>
              </a:rPr>
              <a:t>(keep/impose consistency(</a:t>
            </a:r>
            <a:r>
              <a:rPr lang="zh-CN" altLang="en-US" sz="2400" b="1">
                <a:solidFill>
                  <a:schemeClr val="bg2"/>
                </a:solidFill>
                <a:sym typeface="Wingdings" panose="05000000000000000000" pitchFamily="2" charset="2"/>
              </a:rPr>
              <a:t>一致性</a:t>
            </a:r>
            <a:r>
              <a:rPr lang="en-US" altLang="zh-CN" sz="2400" b="1">
                <a:solidFill>
                  <a:schemeClr val="bg2"/>
                </a:solidFill>
                <a:sym typeface="Wingdings" panose="05000000000000000000" pitchFamily="2" charset="2"/>
              </a:rPr>
              <a:t>)</a:t>
            </a:r>
          </a:p>
          <a:p>
            <a:pPr eaLnBrk="1" hangingPunct="1">
              <a:buFontTx/>
              <a:buNone/>
            </a:pPr>
            <a:r>
              <a:rPr lang="en-US" altLang="zh-CN" sz="2400" b="1">
                <a:solidFill>
                  <a:schemeClr val="bg2"/>
                </a:solidFill>
                <a:sym typeface="Wingdings" panose="05000000000000000000" pitchFamily="2" charset="2"/>
              </a:rPr>
              <a:t>       and structure(</a:t>
            </a:r>
            <a:r>
              <a:rPr lang="zh-CN" altLang="en-US" sz="2400" b="1">
                <a:solidFill>
                  <a:schemeClr val="bg2"/>
                </a:solidFill>
                <a:sym typeface="Wingdings" panose="05000000000000000000" pitchFamily="2" charset="2"/>
              </a:rPr>
              <a:t>结构性</a:t>
            </a:r>
            <a:r>
              <a:rPr lang="en-US" altLang="zh-CN" sz="2400" b="1">
                <a:solidFill>
                  <a:schemeClr val="bg2"/>
                </a:solidFill>
                <a:sym typeface="Wingdings" panose="05000000000000000000" pitchFamily="2" charset="2"/>
              </a:rPr>
              <a:t>) on a set of </a:t>
            </a:r>
            <a:r>
              <a:rPr lang="en-US" altLang="zh-CN" sz="2400" b="1" u="sng">
                <a:solidFill>
                  <a:schemeClr val="bg2"/>
                </a:solidFill>
                <a:sym typeface="Wingdings" panose="05000000000000000000" pitchFamily="2" charset="2"/>
              </a:rPr>
              <a:t>activities</a:t>
            </a:r>
            <a:r>
              <a:rPr lang="en-US" altLang="zh-CN" sz="2400" b="1">
                <a:solidFill>
                  <a:schemeClr val="bg2"/>
                </a:solidFill>
                <a:sym typeface="Wingdings" panose="05000000000000000000" pitchFamily="2" charset="2"/>
              </a:rPr>
              <a:t> )</a:t>
            </a:r>
          </a:p>
          <a:p>
            <a:pPr eaLnBrk="1" hangingPunct="1">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一致性和结构性可以使我们知道是否已经做好了工作，还能使别人以同样的方式做工作，因而具有相对通用性</a:t>
            </a:r>
            <a:r>
              <a:rPr lang="en-US" altLang="zh-CN" sz="2400" b="1">
                <a:solidFill>
                  <a:schemeClr val="bg2"/>
                </a:solidFill>
                <a:sym typeface="Wingdings 2" panose="05020102010507070707" pitchFamily="18" charset="2"/>
              </a:rPr>
              <a:t>)</a:t>
            </a:r>
          </a:p>
          <a:p>
            <a:pPr eaLnBrk="1" hangingPunct="1">
              <a:buFontTx/>
              <a:buNone/>
            </a:pPr>
            <a:r>
              <a:rPr lang="en-US" altLang="zh-CN" sz="2400" b="1">
                <a:solidFill>
                  <a:schemeClr val="bg2"/>
                </a:solidFill>
                <a:sym typeface="Wingdings 2" panose="05020102010507070707" pitchFamily="18" charset="2"/>
              </a:rPr>
              <a:t>    (</a:t>
            </a:r>
            <a:r>
              <a:rPr lang="zh-CN" altLang="en-US" sz="2000" b="1">
                <a:solidFill>
                  <a:schemeClr val="bg2"/>
                </a:solidFill>
                <a:sym typeface="Wingdings 2" panose="05020102010507070707" pitchFamily="18" charset="2"/>
              </a:rPr>
              <a:t>过程有助于保持大量不同人员开发的产品和服务之间的一致性和质量</a:t>
            </a:r>
            <a:r>
              <a:rPr lang="en-US" altLang="zh-CN" sz="2400" b="1">
                <a:solidFill>
                  <a:schemeClr val="bg2"/>
                </a:solidFill>
                <a:sym typeface="Wingdings 2" panose="05020102010507070707" pitchFamily="18" charset="2"/>
              </a:rPr>
              <a:t>)</a:t>
            </a:r>
          </a:p>
          <a:p>
            <a:pPr eaLnBrk="1" hangingPunct="1">
              <a:buFontTx/>
              <a:buNone/>
            </a:pPr>
            <a:r>
              <a:rPr lang="en-US" altLang="zh-CN" sz="2400" b="1">
                <a:solidFill>
                  <a:schemeClr val="bg2"/>
                </a:solidFill>
                <a:sym typeface="Wingdings 2" panose="05020102010507070707" pitchFamily="18" charset="2"/>
              </a:rPr>
              <a:t>   </a:t>
            </a:r>
            <a:r>
              <a:rPr lang="en-US" altLang="zh-CN" sz="2400" b="1" u="sng">
                <a:solidFill>
                  <a:srgbClr val="0000FF"/>
                </a:solidFill>
                <a:sym typeface="Wingdings 2" panose="05020102010507070707" pitchFamily="18" charset="2"/>
              </a:rPr>
              <a:t>guidance (</a:t>
            </a:r>
            <a:r>
              <a:rPr lang="zh-CN" altLang="en-US" sz="2400" b="1" u="sng">
                <a:solidFill>
                  <a:srgbClr val="0000FF"/>
                </a:solidFill>
                <a:sym typeface="Wingdings 2" panose="05020102010507070707" pitchFamily="18" charset="2"/>
              </a:rPr>
              <a:t>指导性</a:t>
            </a:r>
            <a:r>
              <a:rPr lang="en-US" altLang="zh-CN" sz="2400" b="1" u="sng">
                <a:solidFill>
                  <a:srgbClr val="0000FF"/>
                </a:solidFill>
                <a:sym typeface="Wingdings 2" panose="05020102010507070707" pitchFamily="18" charset="2"/>
              </a:rPr>
              <a:t>)</a:t>
            </a:r>
            <a:r>
              <a:rPr lang="en-US" altLang="zh-CN" sz="2400" b="1">
                <a:solidFill>
                  <a:schemeClr val="bg2"/>
                </a:solidFill>
                <a:sym typeface="Wingdings 2" panose="05020102010507070707" pitchFamily="18" charset="2"/>
              </a:rPr>
              <a:t> (analyze, check, understand, </a:t>
            </a:r>
          </a:p>
          <a:p>
            <a:pPr eaLnBrk="1" hangingPunct="1">
              <a:buFontTx/>
              <a:buNone/>
            </a:pPr>
            <a:r>
              <a:rPr lang="en-US" altLang="zh-CN" sz="2400" b="1">
                <a:solidFill>
                  <a:schemeClr val="bg2"/>
                </a:solidFill>
                <a:sym typeface="Wingdings 2" panose="05020102010507070707" pitchFamily="18" charset="2"/>
              </a:rPr>
              <a:t>                                       control and improve </a:t>
            </a:r>
            <a:r>
              <a:rPr lang="en-US" altLang="zh-CN" sz="2400" b="1" u="sng">
                <a:solidFill>
                  <a:schemeClr val="bg2"/>
                </a:solidFill>
                <a:sym typeface="Wingdings 2" panose="05020102010507070707" pitchFamily="18" charset="2"/>
              </a:rPr>
              <a:t>activities </a:t>
            </a:r>
            <a:r>
              <a:rPr lang="en-US" altLang="zh-CN" sz="2400" b="1">
                <a:solidFill>
                  <a:schemeClr val="bg2"/>
                </a:solidFill>
                <a:sym typeface="Wingdings 2" panose="05020102010507070707" pitchFamily="18" charset="2"/>
              </a:rPr>
              <a:t>)</a:t>
            </a:r>
          </a:p>
          <a:p>
            <a:pPr eaLnBrk="1" hangingPunct="1">
              <a:buFontTx/>
              <a:buNone/>
            </a:pPr>
            <a:r>
              <a:rPr lang="en-US" altLang="zh-CN" sz="2400" b="1">
                <a:solidFill>
                  <a:schemeClr val="bg2"/>
                </a:solidFill>
                <a:sym typeface="Wingdings 2" panose="05020102010507070707" pitchFamily="18" charset="2"/>
              </a:rPr>
              <a:t>   example: </a:t>
            </a:r>
            <a:r>
              <a:rPr lang="en-US" altLang="zh-CN" sz="2400" b="1" u="sng">
                <a:solidFill>
                  <a:srgbClr val="0000FF"/>
                </a:solidFill>
                <a:sym typeface="Wingdings 2" panose="05020102010507070707" pitchFamily="18" charset="2"/>
              </a:rPr>
              <a:t>process improvement</a:t>
            </a:r>
            <a:r>
              <a:rPr lang="en-US" altLang="zh-CN" sz="2400" b="1">
                <a:sym typeface="Wingdings 2" panose="05020102010507070707" pitchFamily="18" charset="2"/>
              </a:rPr>
              <a:t>(P46-47) </a:t>
            </a:r>
          </a:p>
          <a:p>
            <a:pPr eaLnBrk="1" hangingPunct="1">
              <a:buFontTx/>
              <a:buNone/>
            </a:pPr>
            <a:r>
              <a:rPr lang="en-US" altLang="zh-CN" sz="2400" b="1">
                <a:sym typeface="Wingdings 2" panose="05020102010507070707" pitchFamily="18" charset="2"/>
              </a:rPr>
              <a:t>                       ----making chocolate cake </a:t>
            </a:r>
            <a:endParaRPr lang="en-US" altLang="zh-CN" sz="2400" b="1">
              <a:solidFill>
                <a:schemeClr val="bg2"/>
              </a:solidFill>
              <a:sym typeface="Wingdings 2" panose="05020102010507070707" pitchFamily="18" charset="2"/>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5">
            <a:extLst>
              <a:ext uri="{FF2B5EF4-FFF2-40B4-BE49-F238E27FC236}">
                <a16:creationId xmlns:a16="http://schemas.microsoft.com/office/drawing/2014/main" id="{D0A05DCE-02C9-46D2-B4AC-BDA7976F113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0E99D512-BFD8-4707-8710-4B778C31D93F}" type="slidenum">
              <a:rPr kumimoji="0" lang="en-US" altLang="zh-CN" sz="2600">
                <a:solidFill>
                  <a:srgbClr val="FFFFFF"/>
                </a:solidFill>
              </a:rPr>
              <a:pPr eaLnBrk="1" fontAlgn="base" hangingPunct="1">
                <a:spcBef>
                  <a:spcPct val="0"/>
                </a:spcBef>
                <a:spcAft>
                  <a:spcPct val="0"/>
                </a:spcAft>
              </a:pPr>
              <a:t>108</a:t>
            </a:fld>
            <a:endParaRPr kumimoji="0" lang="en-US" altLang="zh-CN" sz="2600">
              <a:solidFill>
                <a:srgbClr val="FFFFFF"/>
              </a:solidFill>
            </a:endParaRPr>
          </a:p>
        </p:txBody>
      </p:sp>
      <p:sp>
        <p:nvSpPr>
          <p:cNvPr id="12291" name="Rectangle 2">
            <a:extLst>
              <a:ext uri="{FF2B5EF4-FFF2-40B4-BE49-F238E27FC236}">
                <a16:creationId xmlns:a16="http://schemas.microsoft.com/office/drawing/2014/main" id="{C0BFD8B2-3D80-4228-9F05-D7BD796A70B2}"/>
              </a:ext>
            </a:extLst>
          </p:cNvPr>
          <p:cNvSpPr>
            <a:spLocks noGrp="1" noChangeArrowheads="1"/>
          </p:cNvSpPr>
          <p:nvPr>
            <p:ph type="title"/>
          </p:nvPr>
        </p:nvSpPr>
        <p:spPr/>
        <p:txBody>
          <a:bodyPr/>
          <a:lstStyle/>
          <a:p>
            <a:pPr eaLnBrk="1" hangingPunct="1"/>
            <a:r>
              <a:rPr lang="en-US" altLang="zh-CN" sz="3200"/>
              <a:t>      Chapter 2  Modeling the Process </a:t>
            </a:r>
            <a:br>
              <a:rPr lang="en-US" altLang="zh-CN" sz="3200"/>
            </a:br>
            <a:r>
              <a:rPr lang="en-US" altLang="zh-CN" sz="3200"/>
              <a:t>                        and life cycle</a:t>
            </a:r>
          </a:p>
        </p:txBody>
      </p:sp>
      <p:sp>
        <p:nvSpPr>
          <p:cNvPr id="12292" name="Rectangle 3">
            <a:extLst>
              <a:ext uri="{FF2B5EF4-FFF2-40B4-BE49-F238E27FC236}">
                <a16:creationId xmlns:a16="http://schemas.microsoft.com/office/drawing/2014/main" id="{4A5ADF9B-23E9-49B0-A2F4-A769181086F9}"/>
              </a:ext>
            </a:extLst>
          </p:cNvPr>
          <p:cNvSpPr>
            <a:spLocks noGrp="1" noChangeArrowheads="1"/>
          </p:cNvSpPr>
          <p:nvPr>
            <p:ph type="body" idx="1"/>
          </p:nvPr>
        </p:nvSpPr>
        <p:spPr>
          <a:xfrm>
            <a:off x="2286000" y="1752600"/>
            <a:ext cx="8382000" cy="5105400"/>
          </a:xfrm>
        </p:spPr>
        <p:txBody>
          <a:bodyPr/>
          <a:lstStyle/>
          <a:p>
            <a:pPr eaLnBrk="1" hangingPunct="1">
              <a:lnSpc>
                <a:spcPct val="80000"/>
              </a:lnSpc>
              <a:buFontTx/>
              <a:buNone/>
            </a:pPr>
            <a:r>
              <a:rPr lang="en-US" altLang="zh-CN" sz="2400" b="1">
                <a:solidFill>
                  <a:schemeClr val="bg2"/>
                </a:solidFill>
                <a:sym typeface="Wingdings 2" panose="05020102010507070707" pitchFamily="18" charset="2"/>
              </a:rPr>
              <a:t>   Focus on : </a:t>
            </a:r>
            <a:r>
              <a:rPr lang="en-US" altLang="zh-CN" sz="2400" b="1" u="sng">
                <a:solidFill>
                  <a:srgbClr val="0000FF"/>
                </a:solidFill>
                <a:sym typeface="Wingdings 2" panose="05020102010507070707" pitchFamily="18" charset="2"/>
              </a:rPr>
              <a:t>documentation---making recipe</a:t>
            </a:r>
            <a:r>
              <a:rPr lang="en-US" altLang="zh-CN" sz="2400" b="1">
                <a:solidFill>
                  <a:schemeClr val="bg2"/>
                </a:solidFill>
                <a:sym typeface="Wingdings 2" panose="05020102010507070707" pitchFamily="18" charset="2"/>
              </a:rPr>
              <a:t> (capture </a:t>
            </a:r>
          </a:p>
          <a:p>
            <a:pPr eaLnBrk="1" hangingPunct="1">
              <a:lnSpc>
                <a:spcPct val="80000"/>
              </a:lnSpc>
              <a:buFontTx/>
              <a:buNone/>
            </a:pPr>
            <a:r>
              <a:rPr lang="en-US" altLang="zh-CN" sz="2400" b="1">
                <a:solidFill>
                  <a:schemeClr val="bg2"/>
                </a:solidFill>
                <a:sym typeface="Wingdings 2" panose="05020102010507070707" pitchFamily="18" charset="2"/>
              </a:rPr>
              <a:t>                  experiences and pass them along to others)</a:t>
            </a:r>
            <a:endParaRPr lang="en-US" altLang="zh-CN" b="1"/>
          </a:p>
          <a:p>
            <a:pPr eaLnBrk="1" hangingPunct="1">
              <a:lnSpc>
                <a:spcPct val="80000"/>
              </a:lnSpc>
              <a:buFontTx/>
              <a:buNone/>
            </a:pPr>
            <a:r>
              <a:rPr lang="en-US" altLang="zh-CN" b="1"/>
              <a:t>3. Several stages in process</a:t>
            </a:r>
            <a:r>
              <a:rPr lang="zh-CN" altLang="en-US" b="1"/>
              <a:t>（过程的几个阶段）</a:t>
            </a:r>
          </a:p>
          <a:p>
            <a:pPr eaLnBrk="1" hangingPunct="1">
              <a:lnSpc>
                <a:spcPct val="80000"/>
              </a:lnSpc>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several stages: 1—9(P47)</a:t>
            </a:r>
            <a:r>
              <a:rPr lang="zh-CN" altLang="en-US" sz="2400" b="1">
                <a:solidFill>
                  <a:schemeClr val="bg2"/>
                </a:solidFill>
                <a:sym typeface="Wingdings 2" panose="05020102010507070707" pitchFamily="18" charset="2"/>
              </a:rPr>
              <a:t>（</a:t>
            </a:r>
            <a:r>
              <a:rPr lang="zh-CN" altLang="en-US" sz="2400" b="1" u="sng">
                <a:solidFill>
                  <a:srgbClr val="0033CC"/>
                </a:solidFill>
                <a:sym typeface="Wingdings 2" panose="05020102010507070707" pitchFamily="18" charset="2"/>
              </a:rPr>
              <a:t>已在第一章陈述过</a:t>
            </a:r>
            <a:r>
              <a:rPr lang="zh-CN" altLang="en-US" sz="2400" b="1">
                <a:solidFill>
                  <a:schemeClr val="bg2"/>
                </a:solidFill>
                <a:sym typeface="Wingdings 2" panose="05020102010507070707" pitchFamily="18" charset="2"/>
              </a:rPr>
              <a:t>）</a:t>
            </a:r>
          </a:p>
          <a:p>
            <a:pPr eaLnBrk="1" hangingPunct="1">
              <a:lnSpc>
                <a:spcPct val="80000"/>
              </a:lnSpc>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explaining:</a:t>
            </a:r>
            <a:r>
              <a:rPr lang="en-US" altLang="zh-CN" sz="2400" b="1">
                <a:solidFill>
                  <a:schemeClr val="bg2"/>
                </a:solidFill>
                <a:sym typeface="Wingdings" panose="05000000000000000000" pitchFamily="2" charset="2"/>
              </a:rPr>
              <a:t>(P47) </a:t>
            </a:r>
          </a:p>
          <a:p>
            <a:pPr eaLnBrk="1" hangingPunct="1">
              <a:lnSpc>
                <a:spcPct val="80000"/>
              </a:lnSpc>
              <a:buFontTx/>
              <a:buNone/>
            </a:pPr>
            <a:r>
              <a:rPr lang="en-US" altLang="zh-CN" sz="2400" b="1">
                <a:solidFill>
                  <a:schemeClr val="bg2"/>
                </a:solidFill>
                <a:sym typeface="Wingdings" panose="05000000000000000000" pitchFamily="2" charset="2"/>
              </a:rPr>
              <a:t>     A: each stage is itself a process that can be </a:t>
            </a:r>
          </a:p>
          <a:p>
            <a:pPr eaLnBrk="1" hangingPunct="1">
              <a:lnSpc>
                <a:spcPct val="80000"/>
              </a:lnSpc>
              <a:buFontTx/>
              <a:buNone/>
            </a:pPr>
            <a:r>
              <a:rPr lang="en-US" altLang="zh-CN" sz="2400" b="1">
                <a:solidFill>
                  <a:schemeClr val="bg2"/>
                </a:solidFill>
                <a:sym typeface="Wingdings" panose="05000000000000000000" pitchFamily="2" charset="2"/>
              </a:rPr>
              <a:t>          described as a set of activities </a:t>
            </a:r>
          </a:p>
          <a:p>
            <a:pPr eaLnBrk="1" hangingPunct="1">
              <a:lnSpc>
                <a:spcPct val="80000"/>
              </a:lnSpc>
              <a:buFontTx/>
              <a:buNone/>
            </a:pPr>
            <a:r>
              <a:rPr lang="en-US" altLang="zh-CN" sz="2400" b="1">
                <a:solidFill>
                  <a:schemeClr val="bg2"/>
                </a:solidFill>
                <a:sym typeface="Wingdings" panose="05000000000000000000" pitchFamily="2" charset="2"/>
              </a:rPr>
              <a:t>          (</a:t>
            </a:r>
            <a:r>
              <a:rPr lang="zh-CN" altLang="en-US" sz="2400" b="1">
                <a:solidFill>
                  <a:schemeClr val="bg2"/>
                </a:solidFill>
                <a:sym typeface="Wingdings" panose="05000000000000000000" pitchFamily="2" charset="2"/>
              </a:rPr>
              <a:t>每个阶段本身是一个过程，它同样由一系列活动组成</a:t>
            </a:r>
            <a:r>
              <a:rPr lang="en-US" altLang="zh-CN" sz="2400" b="1">
                <a:solidFill>
                  <a:schemeClr val="bg2"/>
                </a:solidFill>
                <a:sym typeface="Wingdings" panose="05000000000000000000" pitchFamily="2" charset="2"/>
              </a:rPr>
              <a:t>)</a:t>
            </a:r>
          </a:p>
          <a:p>
            <a:pPr eaLnBrk="1" hangingPunct="1">
              <a:lnSpc>
                <a:spcPct val="80000"/>
              </a:lnSpc>
              <a:buFontTx/>
              <a:buNone/>
            </a:pPr>
            <a:r>
              <a:rPr lang="en-US" altLang="zh-CN" sz="2400" b="1">
                <a:solidFill>
                  <a:schemeClr val="bg2"/>
                </a:solidFill>
                <a:sym typeface="Wingdings" panose="05000000000000000000" pitchFamily="2" charset="2"/>
              </a:rPr>
              <a:t>     B: each activity involves inputs, subactivities  </a:t>
            </a:r>
          </a:p>
          <a:p>
            <a:pPr eaLnBrk="1" hangingPunct="1">
              <a:lnSpc>
                <a:spcPct val="80000"/>
              </a:lnSpc>
              <a:buFontTx/>
              <a:buNone/>
            </a:pPr>
            <a:r>
              <a:rPr lang="en-US" altLang="zh-CN" sz="2400" b="1">
                <a:solidFill>
                  <a:schemeClr val="bg2"/>
                </a:solidFill>
                <a:sym typeface="Wingdings" panose="05000000000000000000" pitchFamily="2" charset="2"/>
              </a:rPr>
              <a:t>          constraints, outputs, and resources.   </a:t>
            </a:r>
          </a:p>
          <a:p>
            <a:pPr eaLnBrk="1" hangingPunct="1">
              <a:lnSpc>
                <a:spcPct val="80000"/>
              </a:lnSpc>
              <a:buFontTx/>
              <a:buNone/>
            </a:pPr>
            <a:r>
              <a:rPr lang="en-US" altLang="zh-CN" sz="2400" b="1">
                <a:solidFill>
                  <a:schemeClr val="bg2"/>
                </a:solidFill>
                <a:sym typeface="Wingdings" panose="05000000000000000000" pitchFamily="2" charset="2"/>
              </a:rPr>
              <a:t>          (</a:t>
            </a:r>
            <a:r>
              <a:rPr lang="zh-CN" altLang="en-US" sz="2400" b="1">
                <a:solidFill>
                  <a:schemeClr val="bg2"/>
                </a:solidFill>
                <a:sym typeface="Wingdings" panose="05000000000000000000" pitchFamily="2" charset="2"/>
              </a:rPr>
              <a:t>每个活动涉及输入，子活动，约束，输出，和资源</a:t>
            </a:r>
            <a:r>
              <a:rPr lang="en-US" altLang="zh-CN" sz="2400" b="1">
                <a:solidFill>
                  <a:schemeClr val="bg2"/>
                </a:solidFill>
                <a:sym typeface="Wingdings" panose="05000000000000000000" pitchFamily="2" charset="2"/>
              </a:rPr>
              <a:t>) </a:t>
            </a:r>
          </a:p>
          <a:p>
            <a:pPr eaLnBrk="1" hangingPunct="1">
              <a:lnSpc>
                <a:spcPct val="80000"/>
              </a:lnSpc>
              <a:buFontTx/>
              <a:buNone/>
            </a:pPr>
            <a:r>
              <a:rPr lang="en-US" altLang="zh-CN" sz="2400" b="1">
                <a:solidFill>
                  <a:schemeClr val="bg2"/>
                </a:solidFill>
                <a:sym typeface="Wingdings" panose="05000000000000000000" pitchFamily="2" charset="2"/>
              </a:rPr>
              <a:t>     C: </a:t>
            </a:r>
            <a:r>
              <a:rPr lang="zh-CN" altLang="en-US" sz="2400" b="1">
                <a:solidFill>
                  <a:schemeClr val="bg2"/>
                </a:solidFill>
                <a:sym typeface="Wingdings" panose="05000000000000000000" pitchFamily="2" charset="2"/>
              </a:rPr>
              <a:t>过程阶段化的目的</a:t>
            </a:r>
            <a:r>
              <a:rPr lang="en-US" altLang="zh-CN" sz="2400" b="1">
                <a:solidFill>
                  <a:schemeClr val="bg2"/>
                </a:solidFill>
                <a:sym typeface="Wingdings" panose="05000000000000000000" pitchFamily="2" charset="2"/>
              </a:rPr>
              <a:t>: </a:t>
            </a:r>
            <a:r>
              <a:rPr lang="zh-CN" altLang="en-US" sz="2400" b="1">
                <a:solidFill>
                  <a:schemeClr val="bg2"/>
                </a:solidFill>
                <a:sym typeface="Wingdings" panose="05000000000000000000" pitchFamily="2" charset="2"/>
              </a:rPr>
              <a:t>尽量通用化，以确保最终产品的高</a:t>
            </a:r>
          </a:p>
          <a:p>
            <a:pPr eaLnBrk="1" hangingPunct="1">
              <a:lnSpc>
                <a:spcPct val="80000"/>
              </a:lnSpc>
              <a:buFontTx/>
              <a:buNone/>
            </a:pPr>
            <a:r>
              <a:rPr lang="zh-CN" altLang="en-US" sz="2400" b="1">
                <a:solidFill>
                  <a:schemeClr val="bg2"/>
                </a:solidFill>
                <a:sym typeface="Wingdings" panose="05000000000000000000" pitchFamily="2" charset="2"/>
              </a:rPr>
              <a:t>          质量</a:t>
            </a:r>
            <a:r>
              <a:rPr lang="en-US" altLang="zh-CN" sz="2400" b="1">
                <a:solidFill>
                  <a:schemeClr val="bg2"/>
                </a:solidFill>
                <a:sym typeface="Wingdings" panose="05000000000000000000" pitchFamily="2" charset="2"/>
              </a:rPr>
              <a:t>. </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5">
            <a:extLst>
              <a:ext uri="{FF2B5EF4-FFF2-40B4-BE49-F238E27FC236}">
                <a16:creationId xmlns:a16="http://schemas.microsoft.com/office/drawing/2014/main" id="{7AD615C0-DE2D-4E35-977D-DB708387026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529DA12E-D5B1-431E-A86E-91767C68ABD8}" type="slidenum">
              <a:rPr kumimoji="0" lang="en-US" altLang="zh-CN" sz="2600">
                <a:solidFill>
                  <a:srgbClr val="FFFFFF"/>
                </a:solidFill>
              </a:rPr>
              <a:pPr eaLnBrk="1" fontAlgn="base" hangingPunct="1">
                <a:spcBef>
                  <a:spcPct val="0"/>
                </a:spcBef>
                <a:spcAft>
                  <a:spcPct val="0"/>
                </a:spcAft>
              </a:pPr>
              <a:t>109</a:t>
            </a:fld>
            <a:endParaRPr kumimoji="0" lang="en-US" altLang="zh-CN" sz="2600">
              <a:solidFill>
                <a:srgbClr val="FFFFFF"/>
              </a:solidFill>
            </a:endParaRPr>
          </a:p>
        </p:txBody>
      </p:sp>
      <p:sp>
        <p:nvSpPr>
          <p:cNvPr id="13315" name="Rectangle 2">
            <a:extLst>
              <a:ext uri="{FF2B5EF4-FFF2-40B4-BE49-F238E27FC236}">
                <a16:creationId xmlns:a16="http://schemas.microsoft.com/office/drawing/2014/main" id="{075AB4F6-6115-430A-9F62-E9E5168F5045}"/>
              </a:ext>
            </a:extLst>
          </p:cNvPr>
          <p:cNvSpPr>
            <a:spLocks noGrp="1" noChangeArrowheads="1"/>
          </p:cNvSpPr>
          <p:nvPr>
            <p:ph type="title"/>
          </p:nvPr>
        </p:nvSpPr>
        <p:spPr/>
        <p:txBody>
          <a:bodyPr/>
          <a:lstStyle/>
          <a:p>
            <a:pPr eaLnBrk="1" hangingPunct="1"/>
            <a:r>
              <a:rPr lang="en-US" altLang="zh-CN" sz="3200"/>
              <a:t>      Chapter 2  Modeling the Process </a:t>
            </a:r>
            <a:br>
              <a:rPr lang="en-US" altLang="zh-CN" sz="3200"/>
            </a:br>
            <a:r>
              <a:rPr lang="en-US" altLang="zh-CN" sz="3200"/>
              <a:t>                        and life cycle</a:t>
            </a:r>
          </a:p>
        </p:txBody>
      </p:sp>
      <p:sp>
        <p:nvSpPr>
          <p:cNvPr id="13316" name="Rectangle 3">
            <a:extLst>
              <a:ext uri="{FF2B5EF4-FFF2-40B4-BE49-F238E27FC236}">
                <a16:creationId xmlns:a16="http://schemas.microsoft.com/office/drawing/2014/main" id="{06614020-8C4F-4906-87E0-A26BD89EB43F}"/>
              </a:ext>
            </a:extLst>
          </p:cNvPr>
          <p:cNvSpPr>
            <a:spLocks noGrp="1" noChangeArrowheads="1"/>
          </p:cNvSpPr>
          <p:nvPr>
            <p:ph type="body" idx="1"/>
          </p:nvPr>
        </p:nvSpPr>
        <p:spPr>
          <a:xfrm>
            <a:off x="2286000" y="1676400"/>
            <a:ext cx="8382000" cy="5181600"/>
          </a:xfrm>
        </p:spPr>
        <p:txBody>
          <a:bodyPr/>
          <a:lstStyle/>
          <a:p>
            <a:pPr eaLnBrk="1" hangingPunct="1">
              <a:lnSpc>
                <a:spcPct val="80000"/>
              </a:lnSpc>
              <a:buFontTx/>
              <a:buNone/>
            </a:pPr>
            <a:r>
              <a:rPr lang="en-US" altLang="zh-CN" b="1"/>
              <a:t>2.2 Software Process Models</a:t>
            </a:r>
            <a:r>
              <a:rPr lang="zh-CN" altLang="en-US" b="1"/>
              <a:t>（软件过程模型）</a:t>
            </a:r>
          </a:p>
          <a:p>
            <a:pPr eaLnBrk="1" hangingPunct="1">
              <a:lnSpc>
                <a:spcPct val="80000"/>
              </a:lnSpc>
              <a:buFontTx/>
              <a:buNone/>
            </a:pPr>
            <a:r>
              <a:rPr lang="en-US" altLang="zh-CN" b="1"/>
              <a:t>1. Reasons for modeling a process</a:t>
            </a:r>
            <a:r>
              <a:rPr lang="zh-CN" altLang="en-US" b="1"/>
              <a:t>（</a:t>
            </a:r>
            <a:r>
              <a:rPr lang="zh-CN" altLang="en-US" sz="2400" b="1"/>
              <a:t>建模的理由</a:t>
            </a:r>
            <a:r>
              <a:rPr lang="zh-CN" altLang="en-US" b="1"/>
              <a:t>）</a:t>
            </a:r>
          </a:p>
          <a:p>
            <a:pPr eaLnBrk="1" hangingPunct="1">
              <a:lnSpc>
                <a:spcPct val="80000"/>
              </a:lnSpc>
              <a:buFontTx/>
              <a:buNone/>
            </a:pPr>
            <a:r>
              <a:rPr lang="zh-CN" altLang="en-US" sz="2400" b="1"/>
              <a:t>   </a:t>
            </a:r>
            <a:r>
              <a:rPr lang="en-US" altLang="zh-CN" sz="2400" b="1"/>
              <a:t>A: To form a common understanding</a:t>
            </a:r>
          </a:p>
          <a:p>
            <a:pPr eaLnBrk="1" hangingPunct="1">
              <a:lnSpc>
                <a:spcPct val="80000"/>
              </a:lnSpc>
              <a:buFontTx/>
              <a:buNone/>
            </a:pPr>
            <a:r>
              <a:rPr lang="en-US" altLang="zh-CN" sz="2400" b="1"/>
              <a:t>      (</a:t>
            </a:r>
            <a:r>
              <a:rPr lang="zh-CN" altLang="en-US" sz="2400" b="1"/>
              <a:t>开发团队在记录开发过程的描述时，自然的对软件所涉</a:t>
            </a:r>
          </a:p>
          <a:p>
            <a:pPr eaLnBrk="1" hangingPunct="1">
              <a:lnSpc>
                <a:spcPct val="80000"/>
              </a:lnSpc>
              <a:buFontTx/>
              <a:buNone/>
            </a:pPr>
            <a:r>
              <a:rPr lang="zh-CN" altLang="en-US" sz="2400" b="1"/>
              <a:t>       及到的活动</a:t>
            </a:r>
            <a:r>
              <a:rPr lang="en-US" altLang="zh-CN" sz="2400" b="1"/>
              <a:t>, </a:t>
            </a:r>
            <a:r>
              <a:rPr lang="zh-CN" altLang="en-US" sz="2400" b="1"/>
              <a:t>资源</a:t>
            </a:r>
            <a:r>
              <a:rPr lang="en-US" altLang="zh-CN" sz="2400" b="1"/>
              <a:t>,</a:t>
            </a:r>
            <a:r>
              <a:rPr lang="zh-CN" altLang="en-US" sz="2400" b="1"/>
              <a:t>约束等</a:t>
            </a:r>
            <a:r>
              <a:rPr lang="zh-CN" altLang="en-US" sz="2400" b="1" u="sng">
                <a:solidFill>
                  <a:srgbClr val="0000FF"/>
                </a:solidFill>
              </a:rPr>
              <a:t>达成共识，这共识就是”模型”</a:t>
            </a:r>
            <a:r>
              <a:rPr lang="en-US" altLang="zh-CN" sz="2400" b="1"/>
              <a:t>) </a:t>
            </a:r>
          </a:p>
          <a:p>
            <a:pPr eaLnBrk="1" hangingPunct="1">
              <a:lnSpc>
                <a:spcPct val="80000"/>
              </a:lnSpc>
              <a:buFontTx/>
              <a:buNone/>
            </a:pPr>
            <a:r>
              <a:rPr lang="en-US" altLang="zh-CN" sz="2400" b="1"/>
              <a:t>   B: To find inconsistencies, redundancies, omissions</a:t>
            </a:r>
          </a:p>
          <a:p>
            <a:pPr eaLnBrk="1" hangingPunct="1">
              <a:lnSpc>
                <a:spcPct val="80000"/>
              </a:lnSpc>
              <a:buFontTx/>
              <a:buNone/>
            </a:pPr>
            <a:r>
              <a:rPr lang="en-US" altLang="zh-CN" sz="2400" b="1"/>
              <a:t>       (</a:t>
            </a:r>
            <a:r>
              <a:rPr lang="zh-CN" altLang="en-US" sz="2400" b="1" u="sng">
                <a:solidFill>
                  <a:srgbClr val="0033CC"/>
                </a:solidFill>
              </a:rPr>
              <a:t>发现过程层面的缺陷</a:t>
            </a:r>
            <a:r>
              <a:rPr lang="en-US" altLang="zh-CN" sz="2400" b="1"/>
              <a:t>(</a:t>
            </a:r>
            <a:r>
              <a:rPr lang="zh-CN" altLang="en-US" sz="2400" b="1"/>
              <a:t>过程实施时的不一致性、多余部</a:t>
            </a:r>
          </a:p>
          <a:p>
            <a:pPr eaLnBrk="1" hangingPunct="1">
              <a:lnSpc>
                <a:spcPct val="80000"/>
              </a:lnSpc>
              <a:buFontTx/>
              <a:buNone/>
            </a:pPr>
            <a:r>
              <a:rPr lang="zh-CN" altLang="en-US" sz="2400" b="1"/>
              <a:t>        分、缺省部分</a:t>
            </a:r>
            <a:r>
              <a:rPr lang="en-US" altLang="zh-CN" sz="2400" b="1"/>
              <a:t>)</a:t>
            </a:r>
            <a:r>
              <a:rPr lang="zh-CN" altLang="en-US" sz="2400" b="1"/>
              <a:t>，让过程更有效。</a:t>
            </a:r>
            <a:r>
              <a:rPr lang="en-US" altLang="zh-CN" sz="2400" b="1"/>
              <a:t>)</a:t>
            </a:r>
          </a:p>
          <a:p>
            <a:pPr eaLnBrk="1" hangingPunct="1">
              <a:lnSpc>
                <a:spcPct val="80000"/>
              </a:lnSpc>
              <a:buFontTx/>
              <a:buNone/>
            </a:pPr>
            <a:r>
              <a:rPr lang="en-US" altLang="zh-CN" sz="2400" b="1"/>
              <a:t>   C: To evaluate appropriate activities for reaching  </a:t>
            </a:r>
          </a:p>
          <a:p>
            <a:pPr eaLnBrk="1" hangingPunct="1">
              <a:lnSpc>
                <a:spcPct val="80000"/>
              </a:lnSpc>
              <a:buFontTx/>
              <a:buNone/>
            </a:pPr>
            <a:r>
              <a:rPr lang="en-US" altLang="zh-CN" sz="2400" b="1"/>
              <a:t>        process goal (</a:t>
            </a:r>
            <a:r>
              <a:rPr lang="zh-CN" altLang="en-US" sz="2400" b="1"/>
              <a:t>模型应该反映开发的诸多目标，并</a:t>
            </a:r>
            <a:r>
              <a:rPr lang="zh-CN" altLang="en-US" sz="2400" b="1" u="sng">
                <a:solidFill>
                  <a:srgbClr val="0033CC"/>
                </a:solidFill>
              </a:rPr>
              <a:t>评价</a:t>
            </a:r>
          </a:p>
          <a:p>
            <a:pPr eaLnBrk="1" hangingPunct="1">
              <a:lnSpc>
                <a:spcPct val="80000"/>
              </a:lnSpc>
              <a:buFontTx/>
              <a:buNone/>
            </a:pPr>
            <a:r>
              <a:rPr lang="zh-CN" altLang="en-US" sz="2400" b="1">
                <a:solidFill>
                  <a:srgbClr val="0033CC"/>
                </a:solidFill>
              </a:rPr>
              <a:t>        </a:t>
            </a:r>
            <a:r>
              <a:rPr lang="zh-CN" altLang="en-US" sz="2400" b="1" u="sng">
                <a:solidFill>
                  <a:srgbClr val="0033CC"/>
                </a:solidFill>
              </a:rPr>
              <a:t>侯选活动的有效性和正确性</a:t>
            </a:r>
            <a:r>
              <a:rPr lang="en-US" altLang="zh-CN" sz="2400" b="1" u="sng">
                <a:solidFill>
                  <a:srgbClr val="0033CC"/>
                </a:solidFill>
              </a:rPr>
              <a:t>, </a:t>
            </a:r>
            <a:r>
              <a:rPr lang="zh-CN" altLang="en-US" sz="2400" b="1" u="sng">
                <a:solidFill>
                  <a:srgbClr val="0033CC"/>
                </a:solidFill>
              </a:rPr>
              <a:t>以构建高质量软件</a:t>
            </a:r>
            <a:r>
              <a:rPr lang="en-US" altLang="zh-CN" sz="2400" b="1"/>
              <a:t>)</a:t>
            </a:r>
          </a:p>
          <a:p>
            <a:pPr eaLnBrk="1" hangingPunct="1">
              <a:lnSpc>
                <a:spcPct val="80000"/>
              </a:lnSpc>
              <a:buFontTx/>
              <a:buNone/>
            </a:pPr>
            <a:r>
              <a:rPr lang="en-US" altLang="zh-CN" sz="2400" b="1"/>
              <a:t>   D: To </a:t>
            </a:r>
            <a:r>
              <a:rPr lang="en-US" altLang="zh-CN" sz="2400" b="1" u="sng">
                <a:solidFill>
                  <a:srgbClr val="0000FF"/>
                </a:solidFill>
              </a:rPr>
              <a:t>tailor (</a:t>
            </a:r>
            <a:r>
              <a:rPr lang="zh-CN" altLang="en-US" sz="2400" b="1" u="sng">
                <a:solidFill>
                  <a:srgbClr val="0000FF"/>
                </a:solidFill>
              </a:rPr>
              <a:t>定制</a:t>
            </a:r>
            <a:r>
              <a:rPr lang="en-US" altLang="zh-CN" sz="2400" b="1" u="sng">
                <a:solidFill>
                  <a:srgbClr val="0000FF"/>
                </a:solidFill>
              </a:rPr>
              <a:t>)</a:t>
            </a:r>
            <a:r>
              <a:rPr lang="en-US" altLang="zh-CN" sz="2400" b="1" u="sng">
                <a:solidFill>
                  <a:srgbClr val="FF0066"/>
                </a:solidFill>
              </a:rPr>
              <a:t> </a:t>
            </a:r>
            <a:r>
              <a:rPr lang="en-US" altLang="zh-CN" sz="2400" b="1"/>
              <a:t>a general process for the particular</a:t>
            </a:r>
          </a:p>
          <a:p>
            <a:pPr eaLnBrk="1" hangingPunct="1">
              <a:lnSpc>
                <a:spcPct val="80000"/>
              </a:lnSpc>
              <a:buFontTx/>
              <a:buNone/>
            </a:pPr>
            <a:r>
              <a:rPr lang="en-US" altLang="zh-CN" sz="2400" b="1"/>
              <a:t>        situation in which it will be used </a:t>
            </a:r>
            <a:endParaRPr lang="en-US" altLang="zh-CN" sz="2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5">
            <a:extLst>
              <a:ext uri="{FF2B5EF4-FFF2-40B4-BE49-F238E27FC236}">
                <a16:creationId xmlns:a16="http://schemas.microsoft.com/office/drawing/2014/main" id="{A6AEB3D1-31C6-431B-AF90-4EF9856619F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72B2D7E8-36CB-4156-8D1F-E337D750543A}" type="slidenum">
              <a:rPr kumimoji="0" lang="en-US" altLang="zh-CN" sz="2600" b="1">
                <a:solidFill>
                  <a:srgbClr val="FFFFFF"/>
                </a:solidFill>
              </a:rPr>
              <a:pPr fontAlgn="base">
                <a:spcBef>
                  <a:spcPct val="0"/>
                </a:spcBef>
                <a:spcAft>
                  <a:spcPct val="0"/>
                </a:spcAft>
                <a:buClrTx/>
                <a:buSzTx/>
                <a:buNone/>
              </a:pPr>
              <a:t>11</a:t>
            </a:fld>
            <a:endParaRPr kumimoji="0" lang="en-US" altLang="zh-CN" sz="2600" b="1">
              <a:solidFill>
                <a:srgbClr val="FFFFFF"/>
              </a:solidFill>
            </a:endParaRPr>
          </a:p>
        </p:txBody>
      </p:sp>
      <p:sp>
        <p:nvSpPr>
          <p:cNvPr id="23555" name="Rectangle 2">
            <a:extLst>
              <a:ext uri="{FF2B5EF4-FFF2-40B4-BE49-F238E27FC236}">
                <a16:creationId xmlns:a16="http://schemas.microsoft.com/office/drawing/2014/main" id="{B75EE492-EC14-47B3-8DE3-7722DE8CA4FA}"/>
              </a:ext>
            </a:extLst>
          </p:cNvPr>
          <p:cNvSpPr>
            <a:spLocks noGrp="1" noChangeArrowheads="1"/>
          </p:cNvSpPr>
          <p:nvPr>
            <p:ph type="title"/>
          </p:nvPr>
        </p:nvSpPr>
        <p:spPr>
          <a:xfrm>
            <a:off x="2703513" y="503238"/>
            <a:ext cx="8001000" cy="838200"/>
          </a:xfrm>
        </p:spPr>
        <p:txBody>
          <a:bodyPr/>
          <a:lstStyle/>
          <a:p>
            <a:pPr eaLnBrk="1" hangingPunct="1"/>
            <a:r>
              <a:rPr lang="en-US" altLang="zh-CN" sz="5400">
                <a:solidFill>
                  <a:srgbClr val="000000"/>
                </a:solidFill>
                <a:latin typeface="Monotype Corsiva" panose="03010101010201010101" pitchFamily="66" charset="0"/>
                <a:ea typeface="楷体_GB2312" pitchFamily="49" charset="-122"/>
              </a:rPr>
              <a:t>      Software   Engineering</a:t>
            </a:r>
          </a:p>
        </p:txBody>
      </p:sp>
      <p:sp>
        <p:nvSpPr>
          <p:cNvPr id="23556" name="Rectangle 3">
            <a:extLst>
              <a:ext uri="{FF2B5EF4-FFF2-40B4-BE49-F238E27FC236}">
                <a16:creationId xmlns:a16="http://schemas.microsoft.com/office/drawing/2014/main" id="{A8F76B0C-0664-411E-B2DD-52A2B01D5429}"/>
              </a:ext>
            </a:extLst>
          </p:cNvPr>
          <p:cNvSpPr>
            <a:spLocks noGrp="1" noChangeArrowheads="1"/>
          </p:cNvSpPr>
          <p:nvPr>
            <p:ph type="body" idx="1"/>
          </p:nvPr>
        </p:nvSpPr>
        <p:spPr/>
        <p:txBody>
          <a:bodyPr/>
          <a:lstStyle/>
          <a:p>
            <a:pPr eaLnBrk="1" hangingPunct="1">
              <a:spcAft>
                <a:spcPct val="45000"/>
              </a:spcAft>
              <a:buFontTx/>
              <a:buNone/>
            </a:pPr>
            <a:r>
              <a:rPr lang="en-US" altLang="zh-CN"/>
              <a:t>          </a:t>
            </a:r>
            <a:r>
              <a:rPr lang="zh-CN" altLang="en-US" sz="3200" b="1"/>
              <a:t>我们的软件产业也有希望之光</a:t>
            </a:r>
          </a:p>
          <a:p>
            <a:pPr eaLnBrk="1" hangingPunct="1"/>
            <a:r>
              <a:rPr lang="zh-CN" altLang="en-US" b="1"/>
              <a:t>阿里巴巴：一个新的全球性互联网产业巨头！</a:t>
            </a:r>
          </a:p>
          <a:p>
            <a:pPr lvl="1" eaLnBrk="1" hangingPunct="1"/>
            <a:r>
              <a:rPr lang="zh-CN" altLang="en-US" sz="2800" b="1"/>
              <a:t>“爆红”上市：得益于中国经济转型。</a:t>
            </a:r>
            <a:endParaRPr lang="en-US" altLang="zh-CN" sz="2800" b="1"/>
          </a:p>
          <a:p>
            <a:pPr lvl="1" eaLnBrk="1" hangingPunct="1">
              <a:buFontTx/>
              <a:buNone/>
            </a:pPr>
            <a:r>
              <a:rPr lang="en-US" altLang="zh-CN" sz="2800" b="1"/>
              <a:t>    2012----</a:t>
            </a:r>
            <a:r>
              <a:rPr lang="zh-CN" altLang="en-US" sz="2800" b="1"/>
              <a:t>惨淡经营；</a:t>
            </a:r>
            <a:r>
              <a:rPr lang="en-US" altLang="zh-CN" sz="2800" b="1"/>
              <a:t>2013----</a:t>
            </a:r>
            <a:r>
              <a:rPr lang="zh-CN" altLang="en-US" sz="2800" b="1"/>
              <a:t>高速成长。</a:t>
            </a:r>
            <a:endParaRPr lang="en-US" altLang="zh-CN" sz="2800" b="1"/>
          </a:p>
          <a:p>
            <a:pPr lvl="1" eaLnBrk="1" hangingPunct="1"/>
            <a:r>
              <a:rPr lang="zh-CN" altLang="en-US" sz="2800" b="1"/>
              <a:t>阿里的在线生态系统：为个人和小企业只提供交易平台，不与企业竞争其他资源。</a:t>
            </a:r>
          </a:p>
          <a:p>
            <a:pPr lvl="1" eaLnBrk="1" hangingPunct="1"/>
            <a:r>
              <a:rPr lang="zh-CN" altLang="en-US" sz="2800" b="1"/>
              <a:t>阿里巴巴：成长极为坎坷困难！</a:t>
            </a:r>
            <a:endParaRPr lang="en-US" altLang="zh-CN" sz="2800" b="1"/>
          </a:p>
          <a:p>
            <a:pPr eaLnBrk="1" hangingPunct="1"/>
            <a:endParaRPr lang="zh-CN" altLang="en-US"/>
          </a:p>
          <a:p>
            <a:pPr eaLnBrk="1" hangingPunct="1"/>
            <a:endParaRPr lang="en-US" altLang="zh-CN"/>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5">
            <a:extLst>
              <a:ext uri="{FF2B5EF4-FFF2-40B4-BE49-F238E27FC236}">
                <a16:creationId xmlns:a16="http://schemas.microsoft.com/office/drawing/2014/main" id="{FA3D27A9-AF6B-4A01-A665-F65314B4A69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9D4BE894-1578-4EB7-9A2C-99EC5524B02C}" type="slidenum">
              <a:rPr kumimoji="0" lang="en-US" altLang="zh-CN" sz="2600">
                <a:solidFill>
                  <a:srgbClr val="FFFFFF"/>
                </a:solidFill>
              </a:rPr>
              <a:pPr eaLnBrk="1" fontAlgn="base" hangingPunct="1">
                <a:spcBef>
                  <a:spcPct val="0"/>
                </a:spcBef>
                <a:spcAft>
                  <a:spcPct val="0"/>
                </a:spcAft>
              </a:pPr>
              <a:t>110</a:t>
            </a:fld>
            <a:endParaRPr kumimoji="0" lang="en-US" altLang="zh-CN" sz="2600">
              <a:solidFill>
                <a:srgbClr val="FFFFFF"/>
              </a:solidFill>
            </a:endParaRPr>
          </a:p>
        </p:txBody>
      </p:sp>
      <p:sp>
        <p:nvSpPr>
          <p:cNvPr id="14339" name="Rectangle 2">
            <a:extLst>
              <a:ext uri="{FF2B5EF4-FFF2-40B4-BE49-F238E27FC236}">
                <a16:creationId xmlns:a16="http://schemas.microsoft.com/office/drawing/2014/main" id="{5EB26FC7-9605-4F9F-B8C7-21C8C348D356}"/>
              </a:ext>
            </a:extLst>
          </p:cNvPr>
          <p:cNvSpPr>
            <a:spLocks noGrp="1" noChangeArrowheads="1"/>
          </p:cNvSpPr>
          <p:nvPr>
            <p:ph type="title"/>
          </p:nvPr>
        </p:nvSpPr>
        <p:spPr/>
        <p:txBody>
          <a:bodyPr/>
          <a:lstStyle/>
          <a:p>
            <a:pPr eaLnBrk="1" hangingPunct="1"/>
            <a:r>
              <a:rPr lang="en-US" altLang="zh-CN" sz="3200"/>
              <a:t>      Chapter 2  Modeling the Process </a:t>
            </a:r>
            <a:br>
              <a:rPr lang="en-US" altLang="zh-CN" sz="3200"/>
            </a:br>
            <a:r>
              <a:rPr lang="en-US" altLang="zh-CN" sz="3200"/>
              <a:t>                        and life cycle</a:t>
            </a:r>
          </a:p>
        </p:txBody>
      </p:sp>
      <p:sp>
        <p:nvSpPr>
          <p:cNvPr id="14340" name="Rectangle 3">
            <a:extLst>
              <a:ext uri="{FF2B5EF4-FFF2-40B4-BE49-F238E27FC236}">
                <a16:creationId xmlns:a16="http://schemas.microsoft.com/office/drawing/2014/main" id="{97D3B87A-CD7E-46CD-AF88-213643C7E5C1}"/>
              </a:ext>
            </a:extLst>
          </p:cNvPr>
          <p:cNvSpPr>
            <a:spLocks noGrp="1" noChangeArrowheads="1"/>
          </p:cNvSpPr>
          <p:nvPr>
            <p:ph type="body" idx="1"/>
          </p:nvPr>
        </p:nvSpPr>
        <p:spPr>
          <a:xfrm>
            <a:off x="2286000" y="1624013"/>
            <a:ext cx="8382000" cy="5105400"/>
          </a:xfrm>
        </p:spPr>
        <p:txBody>
          <a:bodyPr/>
          <a:lstStyle/>
          <a:p>
            <a:pPr eaLnBrk="1" hangingPunct="1">
              <a:lnSpc>
                <a:spcPct val="90000"/>
              </a:lnSpc>
              <a:buFontTx/>
              <a:buNone/>
            </a:pPr>
            <a:r>
              <a:rPr lang="en-US" altLang="zh-CN" b="1"/>
              <a:t>2.Waterfall model</a:t>
            </a:r>
            <a:r>
              <a:rPr lang="zh-CN" altLang="en-US" b="1"/>
              <a:t>（瀑布模型）</a:t>
            </a:r>
          </a:p>
          <a:p>
            <a:pPr eaLnBrk="1" hangingPunct="1">
              <a:lnSpc>
                <a:spcPct val="90000"/>
              </a:lnSpc>
              <a:buFontTx/>
              <a:buNone/>
            </a:pPr>
            <a:r>
              <a:rPr lang="zh-CN" altLang="en-US" sz="2400" b="1">
                <a:solidFill>
                  <a:schemeClr val="bg2"/>
                </a:solidFill>
                <a:sym typeface="Wingdings 2" panose="05020102010507070707" pitchFamily="18" charset="2"/>
              </a:rPr>
              <a:t>  </a:t>
            </a:r>
            <a:r>
              <a:rPr lang="zh-CN" altLang="en-US" sz="2000" b="1">
                <a:solidFill>
                  <a:schemeClr val="bg2"/>
                </a:solidFill>
                <a:cs typeface="Arial" panose="020B0604020202020204" pitchFamily="34" charset="0"/>
                <a:sym typeface="Wingdings 2" panose="05020102010507070707" pitchFamily="18" charset="2"/>
              </a:rPr>
              <a:t>⓪ </a:t>
            </a:r>
            <a:r>
              <a:rPr lang="en-US" altLang="zh-CN" sz="2400" b="1" u="sng">
                <a:solidFill>
                  <a:srgbClr val="0000FF"/>
                </a:solidFill>
                <a:cs typeface="Arial" panose="020B0604020202020204" pitchFamily="34" charset="0"/>
                <a:sym typeface="Wingdings 2" panose="05020102010507070707" pitchFamily="18" charset="2"/>
              </a:rPr>
              <a:t>definition</a:t>
            </a:r>
            <a:r>
              <a:rPr lang="en-US" altLang="zh-CN" sz="2400" b="1">
                <a:solidFill>
                  <a:schemeClr val="bg2"/>
                </a:solidFill>
                <a:cs typeface="Arial" panose="020B0604020202020204" pitchFamily="34" charset="0"/>
                <a:sym typeface="Wingdings 2" panose="05020102010507070707" pitchFamily="18" charset="2"/>
              </a:rPr>
              <a:t>: stages are depicted in </a:t>
            </a:r>
            <a:r>
              <a:rPr lang="en-US" altLang="zh-CN" sz="2400" b="1">
                <a:solidFill>
                  <a:srgbClr val="0000FF"/>
                </a:solidFill>
                <a:cs typeface="Arial" panose="020B0604020202020204" pitchFamily="34" charset="0"/>
                <a:sym typeface="Wingdings 2" panose="05020102010507070707" pitchFamily="18" charset="2"/>
              </a:rPr>
              <a:t>fig2.1</a:t>
            </a:r>
            <a:r>
              <a:rPr lang="en-US" altLang="zh-CN" sz="2400" b="1">
                <a:solidFill>
                  <a:schemeClr val="bg2"/>
                </a:solidFill>
                <a:cs typeface="Arial" panose="020B0604020202020204" pitchFamily="34" charset="0"/>
                <a:sym typeface="Wingdings 2" panose="05020102010507070707" pitchFamily="18" charset="2"/>
              </a:rPr>
              <a:t>, and be  </a:t>
            </a:r>
          </a:p>
          <a:p>
            <a:pPr eaLnBrk="1" hangingPunct="1">
              <a:lnSpc>
                <a:spcPct val="90000"/>
              </a:lnSpc>
              <a:buFontTx/>
              <a:buNone/>
            </a:pPr>
            <a:r>
              <a:rPr lang="en-US" altLang="zh-CN" sz="2400" b="1">
                <a:solidFill>
                  <a:schemeClr val="bg2"/>
                </a:solidFill>
                <a:cs typeface="Arial" panose="020B0604020202020204" pitchFamily="34" charset="0"/>
                <a:sym typeface="Wingdings 2" panose="05020102010507070707" pitchFamily="18" charset="2"/>
              </a:rPr>
              <a:t>                        companied documents . </a:t>
            </a:r>
            <a:endParaRPr lang="en-US" altLang="zh-CN" sz="2400" b="1">
              <a:solidFill>
                <a:schemeClr val="bg2"/>
              </a:solidFill>
              <a:sym typeface="Wingdings 2" panose="05020102010507070707" pitchFamily="18" charset="2"/>
            </a:endParaRPr>
          </a:p>
          <a:p>
            <a:pPr eaLnBrk="1" hangingPunct="1">
              <a:lnSpc>
                <a:spcPct val="90000"/>
              </a:lnSpc>
              <a:buFontTx/>
              <a:buNone/>
            </a:pPr>
            <a:r>
              <a:rPr lang="en-US" altLang="zh-CN" sz="2400" b="1">
                <a:solidFill>
                  <a:schemeClr val="bg2"/>
                </a:solidFill>
                <a:sym typeface="Wingdings 2" panose="05020102010507070707" pitchFamily="18" charset="2"/>
              </a:rPr>
              <a:t>  </a:t>
            </a:r>
            <a:r>
              <a:rPr lang="en-US" altLang="zh-CN" sz="2400" b="1">
                <a:solidFill>
                  <a:srgbClr val="0000FF"/>
                </a:solidFill>
                <a:sym typeface="Wingdings 2" panose="05020102010507070707" pitchFamily="18" charset="2"/>
              </a:rPr>
              <a:t> </a:t>
            </a:r>
            <a:r>
              <a:rPr lang="en-US" altLang="zh-CN" sz="2400" b="1" u="sng">
                <a:solidFill>
                  <a:srgbClr val="0000FF"/>
                </a:solidFill>
                <a:sym typeface="Wingdings 2" panose="05020102010507070707" pitchFamily="18" charset="2"/>
              </a:rPr>
              <a:t>feature</a:t>
            </a:r>
            <a:r>
              <a:rPr lang="en-US" altLang="zh-CN" sz="2400" b="1">
                <a:solidFill>
                  <a:schemeClr val="bg2"/>
                </a:solidFill>
                <a:sym typeface="Wingdings 2" panose="05020102010507070707" pitchFamily="18" charset="2"/>
              </a:rPr>
              <a:t>: A:one stage should be completed before</a:t>
            </a:r>
          </a:p>
          <a:p>
            <a:pPr eaLnBrk="1" hangingPunct="1">
              <a:lnSpc>
                <a:spcPct val="90000"/>
              </a:lnSpc>
              <a:buFontTx/>
              <a:buNone/>
            </a:pPr>
            <a:r>
              <a:rPr lang="en-US" altLang="zh-CN" sz="2400" b="1">
                <a:solidFill>
                  <a:schemeClr val="bg2"/>
                </a:solidFill>
                <a:sym typeface="Wingdings 2" panose="05020102010507070707" pitchFamily="18" charset="2"/>
              </a:rPr>
              <a:t>                        the next begins(</a:t>
            </a:r>
            <a:r>
              <a:rPr lang="zh-CN" altLang="en-US" sz="2400" b="1">
                <a:solidFill>
                  <a:schemeClr val="bg2"/>
                </a:solidFill>
                <a:sym typeface="Wingdings 2" panose="05020102010507070707" pitchFamily="18" charset="2"/>
              </a:rPr>
              <a:t>阶段间的依赖性和连续性</a:t>
            </a:r>
            <a:r>
              <a:rPr lang="en-US" altLang="zh-CN" sz="2400" b="1">
                <a:solidFill>
                  <a:schemeClr val="bg2"/>
                </a:solidFill>
                <a:sym typeface="Wingdings 2" panose="05020102010507070707" pitchFamily="18" charset="2"/>
              </a:rPr>
              <a:t>)</a:t>
            </a:r>
          </a:p>
          <a:p>
            <a:pPr eaLnBrk="1" hangingPunct="1">
              <a:lnSpc>
                <a:spcPct val="90000"/>
              </a:lnSpc>
              <a:buFontTx/>
              <a:buNone/>
            </a:pPr>
            <a:r>
              <a:rPr lang="en-US" altLang="zh-CN" sz="2400" b="1">
                <a:solidFill>
                  <a:schemeClr val="bg2"/>
                </a:solidFill>
                <a:sym typeface="Wingdings 2" panose="05020102010507070707" pitchFamily="18" charset="2"/>
              </a:rPr>
              <a:t>              B:</a:t>
            </a:r>
            <a:r>
              <a:rPr lang="zh-CN" altLang="en-US" sz="2400" b="1">
                <a:solidFill>
                  <a:schemeClr val="bg2"/>
                </a:solidFill>
                <a:sym typeface="Wingdings 2" panose="05020102010507070707" pitchFamily="18" charset="2"/>
              </a:rPr>
              <a:t>推迟实现的观点</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尽可能推迟程序的物理实现</a:t>
            </a:r>
            <a:r>
              <a:rPr lang="en-US" altLang="zh-CN" sz="2400" b="1">
                <a:solidFill>
                  <a:schemeClr val="bg2"/>
                </a:solidFill>
                <a:sym typeface="Wingdings 2" panose="05020102010507070707" pitchFamily="18" charset="2"/>
              </a:rPr>
              <a:t>) </a:t>
            </a:r>
          </a:p>
          <a:p>
            <a:pPr eaLnBrk="1" hangingPunct="1">
              <a:lnSpc>
                <a:spcPct val="90000"/>
              </a:lnSpc>
              <a:buFontTx/>
              <a:buNone/>
            </a:pPr>
            <a:r>
              <a:rPr lang="en-US" altLang="zh-CN" sz="2400" b="1">
                <a:solidFill>
                  <a:schemeClr val="bg2"/>
                </a:solidFill>
                <a:sym typeface="Wingdings 2" panose="05020102010507070707" pitchFamily="18" charset="2"/>
              </a:rPr>
              <a:t>              C:</a:t>
            </a:r>
            <a:r>
              <a:rPr lang="zh-CN" altLang="en-US" sz="2400" b="1">
                <a:solidFill>
                  <a:schemeClr val="bg2"/>
                </a:solidFill>
                <a:sym typeface="Wingdings 2" panose="05020102010507070707" pitchFamily="18" charset="2"/>
              </a:rPr>
              <a:t>质量保证的观点 </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每个阶段必须完成规定的文档，</a:t>
            </a:r>
          </a:p>
          <a:p>
            <a:pPr eaLnBrk="1" hangingPunct="1">
              <a:lnSpc>
                <a:spcPct val="90000"/>
              </a:lnSpc>
              <a:buFontTx/>
              <a:buNone/>
            </a:pPr>
            <a:r>
              <a:rPr lang="zh-CN" altLang="en-US" sz="2400" b="1">
                <a:solidFill>
                  <a:schemeClr val="bg2"/>
                </a:solidFill>
                <a:sym typeface="Wingdings 2" panose="05020102010507070707" pitchFamily="18" charset="2"/>
              </a:rPr>
              <a:t>                  每个阶段结束前都要对所完成的文档进行评审</a:t>
            </a:r>
            <a:r>
              <a:rPr lang="en-US" altLang="zh-CN" sz="2400" b="1">
                <a:solidFill>
                  <a:schemeClr val="bg2"/>
                </a:solidFill>
                <a:sym typeface="Wingdings 2" panose="05020102010507070707" pitchFamily="18" charset="2"/>
              </a:rPr>
              <a:t>)</a:t>
            </a:r>
          </a:p>
          <a:p>
            <a:pPr eaLnBrk="1" hangingPunct="1">
              <a:lnSpc>
                <a:spcPct val="90000"/>
              </a:lnSpc>
              <a:buFontTx/>
              <a:buNone/>
            </a:pPr>
            <a:r>
              <a:rPr lang="en-US" altLang="zh-CN" sz="2400" b="1">
                <a:solidFill>
                  <a:schemeClr val="bg2"/>
                </a:solidFill>
                <a:sym typeface="Wingdings 2" panose="05020102010507070707" pitchFamily="18" charset="2"/>
              </a:rPr>
              <a:t>              D:high level view about development</a:t>
            </a:r>
          </a:p>
          <a:p>
            <a:pPr eaLnBrk="1" hangingPunct="1">
              <a:lnSpc>
                <a:spcPct val="90000"/>
              </a:lnSpc>
              <a:buFontTx/>
              <a:buNone/>
            </a:pPr>
            <a:r>
              <a:rPr lang="en-US" altLang="zh-CN" sz="2400" b="1">
                <a:solidFill>
                  <a:schemeClr val="bg2"/>
                </a:solidFill>
                <a:sym typeface="Wingdings 2" panose="05020102010507070707" pitchFamily="18" charset="2"/>
              </a:rPr>
              <a:t>   useness: A:describe software development activities, </a:t>
            </a:r>
          </a:p>
          <a:p>
            <a:pPr eaLnBrk="1" hangingPunct="1">
              <a:lnSpc>
                <a:spcPct val="90000"/>
              </a:lnSpc>
              <a:buFontTx/>
              <a:buNone/>
            </a:pPr>
            <a:r>
              <a:rPr lang="en-US" altLang="zh-CN" sz="2400" b="1">
                <a:solidFill>
                  <a:schemeClr val="bg2"/>
                </a:solidFill>
                <a:sym typeface="Wingdings 2" panose="05020102010507070707" pitchFamily="18" charset="2"/>
              </a:rPr>
              <a:t>       associated with them were milestone(</a:t>
            </a:r>
            <a:r>
              <a:rPr lang="zh-CN" altLang="en-US" sz="2400" b="1">
                <a:solidFill>
                  <a:schemeClr val="bg2"/>
                </a:solidFill>
                <a:sym typeface="Wingdings 2" panose="05020102010507070707" pitchFamily="18" charset="2"/>
              </a:rPr>
              <a:t>里程碑</a:t>
            </a:r>
            <a:r>
              <a:rPr lang="en-US" altLang="zh-CN" sz="2400" b="1">
                <a:solidFill>
                  <a:schemeClr val="bg2"/>
                </a:solidFill>
                <a:sym typeface="Wingdings 2" panose="05020102010507070707" pitchFamily="18" charset="2"/>
              </a:rPr>
              <a:t>), </a:t>
            </a:r>
          </a:p>
          <a:p>
            <a:pPr eaLnBrk="1" hangingPunct="1">
              <a:lnSpc>
                <a:spcPct val="90000"/>
              </a:lnSpc>
              <a:buFontTx/>
              <a:buNone/>
            </a:pPr>
            <a:r>
              <a:rPr lang="en-US" altLang="zh-CN" sz="2400" b="1">
                <a:solidFill>
                  <a:schemeClr val="bg2"/>
                </a:solidFill>
                <a:sym typeface="Wingdings 2" panose="05020102010507070707" pitchFamily="18" charset="2"/>
              </a:rPr>
              <a:t>       deliverables(</a:t>
            </a:r>
            <a:r>
              <a:rPr lang="zh-CN" altLang="en-US" sz="2400" b="1">
                <a:solidFill>
                  <a:schemeClr val="bg2"/>
                </a:solidFill>
                <a:sym typeface="Wingdings 2" panose="05020102010507070707" pitchFamily="18" charset="2"/>
              </a:rPr>
              <a:t>提交物</a:t>
            </a:r>
            <a:r>
              <a:rPr lang="en-US" altLang="zh-CN" sz="2400" b="1">
                <a:solidFill>
                  <a:schemeClr val="bg2"/>
                </a:solidFill>
                <a:sym typeface="Wingdings 2" panose="05020102010507070707" pitchFamily="18" charset="2"/>
              </a:rPr>
              <a:t>);  (manager can </a:t>
            </a:r>
            <a:r>
              <a:rPr lang="en-US" altLang="zh-CN" sz="2400" b="1" u="sng">
                <a:solidFill>
                  <a:schemeClr val="bg2"/>
                </a:solidFill>
                <a:sym typeface="Wingdings 2" panose="05020102010507070707" pitchFamily="18" charset="2"/>
              </a:rPr>
              <a:t>gauge</a:t>
            </a:r>
            <a:r>
              <a:rPr lang="zh-CN" altLang="en-US" sz="2400" b="1" u="sng">
                <a:solidFill>
                  <a:schemeClr val="bg2"/>
                </a:solidFill>
                <a:sym typeface="Wingdings 2" panose="05020102010507070707" pitchFamily="18" charset="2"/>
              </a:rPr>
              <a:t>评价</a:t>
            </a: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the </a:t>
            </a:r>
          </a:p>
          <a:p>
            <a:pPr eaLnBrk="1" hangingPunct="1">
              <a:lnSpc>
                <a:spcPct val="90000"/>
              </a:lnSpc>
              <a:buFontTx/>
              <a:buNone/>
            </a:pPr>
            <a:r>
              <a:rPr lang="en-US" altLang="zh-CN" sz="2400" b="1">
                <a:solidFill>
                  <a:schemeClr val="bg2"/>
                </a:solidFill>
                <a:sym typeface="Wingdings 2" panose="05020102010507070707" pitchFamily="18" charset="2"/>
              </a:rPr>
              <a:t>       progress) </a:t>
            </a:r>
            <a:r>
              <a:rPr lang="en-US" altLang="zh-CN" sz="2400" b="1"/>
              <a:t>             </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5">
            <a:extLst>
              <a:ext uri="{FF2B5EF4-FFF2-40B4-BE49-F238E27FC236}">
                <a16:creationId xmlns:a16="http://schemas.microsoft.com/office/drawing/2014/main" id="{45FFA354-4F54-44EF-BA13-6F53AC0EA63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DF3464D8-8A1F-4BE7-8C87-69F63672E066}" type="slidenum">
              <a:rPr kumimoji="0" lang="en-US" altLang="zh-CN" sz="2600">
                <a:solidFill>
                  <a:srgbClr val="FFFFFF"/>
                </a:solidFill>
              </a:rPr>
              <a:pPr eaLnBrk="1" fontAlgn="base" hangingPunct="1">
                <a:spcBef>
                  <a:spcPct val="0"/>
                </a:spcBef>
                <a:spcAft>
                  <a:spcPct val="0"/>
                </a:spcAft>
              </a:pPr>
              <a:t>111</a:t>
            </a:fld>
            <a:endParaRPr kumimoji="0" lang="en-US" altLang="zh-CN" sz="2600">
              <a:solidFill>
                <a:srgbClr val="FFFFFF"/>
              </a:solidFill>
            </a:endParaRPr>
          </a:p>
        </p:txBody>
      </p:sp>
      <p:sp>
        <p:nvSpPr>
          <p:cNvPr id="15363" name="Rectangle 21">
            <a:extLst>
              <a:ext uri="{FF2B5EF4-FFF2-40B4-BE49-F238E27FC236}">
                <a16:creationId xmlns:a16="http://schemas.microsoft.com/office/drawing/2014/main" id="{D7AA85A7-3827-4893-925D-6F68FB63DC9F}"/>
              </a:ext>
            </a:extLst>
          </p:cNvPr>
          <p:cNvSpPr>
            <a:spLocks noChangeArrowheads="1"/>
          </p:cNvSpPr>
          <p:nvPr/>
        </p:nvSpPr>
        <p:spPr bwMode="auto">
          <a:xfrm>
            <a:off x="5375276" y="5661025"/>
            <a:ext cx="2016125" cy="431800"/>
          </a:xfrm>
          <a:prstGeom prst="rect">
            <a:avLst/>
          </a:prstGeom>
          <a:solidFill>
            <a:srgbClr val="CCFFCC"/>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15364" name="Rectangle 20">
            <a:extLst>
              <a:ext uri="{FF2B5EF4-FFF2-40B4-BE49-F238E27FC236}">
                <a16:creationId xmlns:a16="http://schemas.microsoft.com/office/drawing/2014/main" id="{0673C312-3575-4350-87DD-A6D649DB0FD5}"/>
              </a:ext>
            </a:extLst>
          </p:cNvPr>
          <p:cNvSpPr>
            <a:spLocks noChangeArrowheads="1"/>
          </p:cNvSpPr>
          <p:nvPr/>
        </p:nvSpPr>
        <p:spPr bwMode="auto">
          <a:xfrm>
            <a:off x="4943475" y="5157788"/>
            <a:ext cx="1873250" cy="431800"/>
          </a:xfrm>
          <a:prstGeom prst="rect">
            <a:avLst/>
          </a:prstGeom>
          <a:solidFill>
            <a:srgbClr val="CCFFCC"/>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15365" name="Rectangle 19">
            <a:extLst>
              <a:ext uri="{FF2B5EF4-FFF2-40B4-BE49-F238E27FC236}">
                <a16:creationId xmlns:a16="http://schemas.microsoft.com/office/drawing/2014/main" id="{EA76C729-E380-4FC7-9280-2DA6ED7F6057}"/>
              </a:ext>
            </a:extLst>
          </p:cNvPr>
          <p:cNvSpPr>
            <a:spLocks noChangeArrowheads="1"/>
          </p:cNvSpPr>
          <p:nvPr/>
        </p:nvSpPr>
        <p:spPr bwMode="auto">
          <a:xfrm>
            <a:off x="4510089" y="4581525"/>
            <a:ext cx="1946275" cy="431800"/>
          </a:xfrm>
          <a:prstGeom prst="rect">
            <a:avLst/>
          </a:prstGeom>
          <a:solidFill>
            <a:srgbClr val="CCFFCC"/>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15366" name="Rectangle 18">
            <a:extLst>
              <a:ext uri="{FF2B5EF4-FFF2-40B4-BE49-F238E27FC236}">
                <a16:creationId xmlns:a16="http://schemas.microsoft.com/office/drawing/2014/main" id="{524B2EBC-E26F-408E-B6D1-264A29FB2676}"/>
              </a:ext>
            </a:extLst>
          </p:cNvPr>
          <p:cNvSpPr>
            <a:spLocks noChangeArrowheads="1"/>
          </p:cNvSpPr>
          <p:nvPr/>
        </p:nvSpPr>
        <p:spPr bwMode="auto">
          <a:xfrm>
            <a:off x="4078289" y="4021138"/>
            <a:ext cx="3025775" cy="431800"/>
          </a:xfrm>
          <a:prstGeom prst="rect">
            <a:avLst/>
          </a:prstGeom>
          <a:solidFill>
            <a:srgbClr val="CCFFCC"/>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15367" name="Rectangle 17">
            <a:extLst>
              <a:ext uri="{FF2B5EF4-FFF2-40B4-BE49-F238E27FC236}">
                <a16:creationId xmlns:a16="http://schemas.microsoft.com/office/drawing/2014/main" id="{DCBD37B4-C57A-4D27-AD93-4088700DD4F8}"/>
              </a:ext>
            </a:extLst>
          </p:cNvPr>
          <p:cNvSpPr>
            <a:spLocks noChangeArrowheads="1"/>
          </p:cNvSpPr>
          <p:nvPr/>
        </p:nvSpPr>
        <p:spPr bwMode="auto">
          <a:xfrm>
            <a:off x="3646488" y="3459163"/>
            <a:ext cx="1873250" cy="431800"/>
          </a:xfrm>
          <a:prstGeom prst="rect">
            <a:avLst/>
          </a:prstGeom>
          <a:solidFill>
            <a:srgbClr val="CCFFCC"/>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15368" name="Rectangle 16">
            <a:extLst>
              <a:ext uri="{FF2B5EF4-FFF2-40B4-BE49-F238E27FC236}">
                <a16:creationId xmlns:a16="http://schemas.microsoft.com/office/drawing/2014/main" id="{F20AFA86-905A-444D-93AF-B4802B68D578}"/>
              </a:ext>
            </a:extLst>
          </p:cNvPr>
          <p:cNvSpPr>
            <a:spLocks noChangeArrowheads="1"/>
          </p:cNvSpPr>
          <p:nvPr/>
        </p:nvSpPr>
        <p:spPr bwMode="auto">
          <a:xfrm>
            <a:off x="3186113" y="2940050"/>
            <a:ext cx="1873250" cy="431800"/>
          </a:xfrm>
          <a:prstGeom prst="rect">
            <a:avLst/>
          </a:prstGeom>
          <a:solidFill>
            <a:srgbClr val="CCFFCC"/>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15369" name="Rectangle 15">
            <a:extLst>
              <a:ext uri="{FF2B5EF4-FFF2-40B4-BE49-F238E27FC236}">
                <a16:creationId xmlns:a16="http://schemas.microsoft.com/office/drawing/2014/main" id="{DED7EF5B-2F44-4360-ABAA-BB9C95A78DD8}"/>
              </a:ext>
            </a:extLst>
          </p:cNvPr>
          <p:cNvSpPr>
            <a:spLocks noChangeArrowheads="1"/>
          </p:cNvSpPr>
          <p:nvPr/>
        </p:nvSpPr>
        <p:spPr bwMode="auto">
          <a:xfrm>
            <a:off x="2709863" y="2420938"/>
            <a:ext cx="1873250" cy="431800"/>
          </a:xfrm>
          <a:prstGeom prst="rect">
            <a:avLst/>
          </a:prstGeom>
          <a:solidFill>
            <a:srgbClr val="CCFFCC"/>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15370" name="Rectangle 13">
            <a:extLst>
              <a:ext uri="{FF2B5EF4-FFF2-40B4-BE49-F238E27FC236}">
                <a16:creationId xmlns:a16="http://schemas.microsoft.com/office/drawing/2014/main" id="{E8F5DC71-CB3E-4428-B9A4-3846E2AEC0B0}"/>
              </a:ext>
            </a:extLst>
          </p:cNvPr>
          <p:cNvSpPr>
            <a:spLocks noChangeArrowheads="1"/>
          </p:cNvSpPr>
          <p:nvPr/>
        </p:nvSpPr>
        <p:spPr bwMode="auto">
          <a:xfrm>
            <a:off x="2351088" y="1844675"/>
            <a:ext cx="1873250" cy="431800"/>
          </a:xfrm>
          <a:prstGeom prst="rect">
            <a:avLst/>
          </a:prstGeom>
          <a:solidFill>
            <a:srgbClr val="CCFFCC"/>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15371" name="Rectangle 6">
            <a:extLst>
              <a:ext uri="{FF2B5EF4-FFF2-40B4-BE49-F238E27FC236}">
                <a16:creationId xmlns:a16="http://schemas.microsoft.com/office/drawing/2014/main" id="{61FCAAF7-467A-4678-95BC-054AFC33939C}"/>
              </a:ext>
            </a:extLst>
          </p:cNvPr>
          <p:cNvSpPr>
            <a:spLocks noGrp="1" noChangeArrowheads="1"/>
          </p:cNvSpPr>
          <p:nvPr>
            <p:ph type="title"/>
          </p:nvPr>
        </p:nvSpPr>
        <p:spPr/>
        <p:txBody>
          <a:bodyPr/>
          <a:lstStyle/>
          <a:p>
            <a:pPr eaLnBrk="1" hangingPunct="1"/>
            <a:r>
              <a:rPr lang="en-US" altLang="zh-CN" sz="3200"/>
              <a:t>      Chapter 2  Modeling the Process </a:t>
            </a:r>
            <a:br>
              <a:rPr lang="en-US" altLang="zh-CN" sz="3200"/>
            </a:br>
            <a:r>
              <a:rPr lang="en-US" altLang="zh-CN" sz="3200"/>
              <a:t>                        and life cycle</a:t>
            </a:r>
          </a:p>
        </p:txBody>
      </p:sp>
      <p:sp>
        <p:nvSpPr>
          <p:cNvPr id="15372" name="Rectangle 10">
            <a:extLst>
              <a:ext uri="{FF2B5EF4-FFF2-40B4-BE49-F238E27FC236}">
                <a16:creationId xmlns:a16="http://schemas.microsoft.com/office/drawing/2014/main" id="{39C5F0AB-979C-4953-B4B1-4649ED3C01E8}"/>
              </a:ext>
            </a:extLst>
          </p:cNvPr>
          <p:cNvSpPr>
            <a:spLocks noChangeArrowheads="1"/>
          </p:cNvSpPr>
          <p:nvPr/>
        </p:nvSpPr>
        <p:spPr bwMode="auto">
          <a:xfrm>
            <a:off x="2351088" y="1700214"/>
            <a:ext cx="8316912"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marL="342900" indent="-342900"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lnSpc>
                <a:spcPct val="130000"/>
              </a:lnSpc>
              <a:spcBef>
                <a:spcPct val="20000"/>
              </a:spcBef>
              <a:spcAft>
                <a:spcPct val="0"/>
              </a:spcAft>
              <a:buClr>
                <a:srgbClr val="003366"/>
              </a:buClr>
              <a:buSzPct val="150000"/>
            </a:pPr>
            <a:r>
              <a:rPr lang="en-US" altLang="zh-CN" b="1">
                <a:solidFill>
                  <a:srgbClr val="003366"/>
                </a:solidFill>
              </a:rPr>
              <a:t>  </a:t>
            </a:r>
            <a:r>
              <a:rPr lang="zh-CN" altLang="en-US" b="1">
                <a:solidFill>
                  <a:srgbClr val="003366"/>
                </a:solidFill>
              </a:rPr>
              <a:t>需求分析                               </a:t>
            </a:r>
            <a:r>
              <a:rPr lang="en-US" altLang="zh-CN" b="1">
                <a:solidFill>
                  <a:srgbClr val="003366"/>
                </a:solidFill>
              </a:rPr>
              <a:t>《SRS》</a:t>
            </a:r>
          </a:p>
          <a:p>
            <a:pPr eaLnBrk="1" fontAlgn="base" hangingPunct="1">
              <a:lnSpc>
                <a:spcPct val="130000"/>
              </a:lnSpc>
              <a:spcBef>
                <a:spcPct val="20000"/>
              </a:spcBef>
              <a:spcAft>
                <a:spcPct val="0"/>
              </a:spcAft>
              <a:buClr>
                <a:srgbClr val="003366"/>
              </a:buClr>
              <a:buSzPct val="150000"/>
            </a:pPr>
            <a:r>
              <a:rPr lang="en-US" altLang="zh-CN" b="1">
                <a:solidFill>
                  <a:srgbClr val="003366"/>
                </a:solidFill>
              </a:rPr>
              <a:t>       </a:t>
            </a:r>
            <a:r>
              <a:rPr lang="zh-CN" altLang="en-US" b="1">
                <a:solidFill>
                  <a:srgbClr val="003366"/>
                </a:solidFill>
              </a:rPr>
              <a:t>系统设计                          系统设计文档如软件结构图</a:t>
            </a:r>
          </a:p>
          <a:p>
            <a:pPr eaLnBrk="1" fontAlgn="base" hangingPunct="1">
              <a:lnSpc>
                <a:spcPct val="130000"/>
              </a:lnSpc>
              <a:spcBef>
                <a:spcPct val="20000"/>
              </a:spcBef>
              <a:spcAft>
                <a:spcPct val="0"/>
              </a:spcAft>
              <a:buClr>
                <a:srgbClr val="003366"/>
              </a:buClr>
              <a:buSzPct val="150000"/>
            </a:pPr>
            <a:r>
              <a:rPr lang="zh-CN" altLang="en-US" b="1">
                <a:solidFill>
                  <a:srgbClr val="003366"/>
                </a:solidFill>
              </a:rPr>
              <a:t>            程序设计                     模块功能算法和数据描述文档</a:t>
            </a:r>
          </a:p>
          <a:p>
            <a:pPr eaLnBrk="1" fontAlgn="base" hangingPunct="1">
              <a:lnSpc>
                <a:spcPct val="130000"/>
              </a:lnSpc>
              <a:spcBef>
                <a:spcPct val="20000"/>
              </a:spcBef>
              <a:spcAft>
                <a:spcPct val="0"/>
              </a:spcAft>
              <a:buClr>
                <a:srgbClr val="003366"/>
              </a:buClr>
              <a:buSzPct val="150000"/>
            </a:pPr>
            <a:r>
              <a:rPr lang="zh-CN" altLang="en-US" b="1">
                <a:solidFill>
                  <a:srgbClr val="003366"/>
                </a:solidFill>
              </a:rPr>
              <a:t>                    编码                                      源程序和注释</a:t>
            </a:r>
          </a:p>
          <a:p>
            <a:pPr eaLnBrk="1" fontAlgn="base" hangingPunct="1">
              <a:lnSpc>
                <a:spcPct val="130000"/>
              </a:lnSpc>
              <a:spcBef>
                <a:spcPct val="20000"/>
              </a:spcBef>
              <a:spcAft>
                <a:spcPct val="0"/>
              </a:spcAft>
              <a:buClr>
                <a:srgbClr val="003366"/>
              </a:buClr>
              <a:buSzPct val="150000"/>
            </a:pPr>
            <a:r>
              <a:rPr lang="zh-CN" altLang="en-US" b="1">
                <a:solidFill>
                  <a:srgbClr val="003366"/>
                </a:solidFill>
              </a:rPr>
              <a:t>                     单元测试和集成测试              单元测试报告</a:t>
            </a:r>
          </a:p>
          <a:p>
            <a:pPr eaLnBrk="1" fontAlgn="base" hangingPunct="1">
              <a:lnSpc>
                <a:spcPct val="130000"/>
              </a:lnSpc>
              <a:spcBef>
                <a:spcPct val="20000"/>
              </a:spcBef>
              <a:spcAft>
                <a:spcPct val="0"/>
              </a:spcAft>
              <a:buClr>
                <a:srgbClr val="003366"/>
              </a:buClr>
              <a:buSzPct val="150000"/>
            </a:pPr>
            <a:r>
              <a:rPr lang="zh-CN" altLang="en-US" b="1">
                <a:solidFill>
                  <a:srgbClr val="003366"/>
                </a:solidFill>
              </a:rPr>
              <a:t>                              系统测试                          系统测试报告</a:t>
            </a:r>
          </a:p>
          <a:p>
            <a:pPr eaLnBrk="1" fontAlgn="base" hangingPunct="1">
              <a:lnSpc>
                <a:spcPct val="130000"/>
              </a:lnSpc>
              <a:spcBef>
                <a:spcPct val="20000"/>
              </a:spcBef>
              <a:spcAft>
                <a:spcPct val="0"/>
              </a:spcAft>
              <a:buClr>
                <a:srgbClr val="003366"/>
              </a:buClr>
              <a:buSzPct val="150000"/>
            </a:pPr>
            <a:r>
              <a:rPr lang="zh-CN" altLang="en-US" b="1">
                <a:solidFill>
                  <a:srgbClr val="003366"/>
                </a:solidFill>
              </a:rPr>
              <a:t>                                  验收测试                        验收测试报告</a:t>
            </a:r>
          </a:p>
          <a:p>
            <a:pPr eaLnBrk="1" fontAlgn="base" hangingPunct="1">
              <a:lnSpc>
                <a:spcPct val="130000"/>
              </a:lnSpc>
              <a:spcBef>
                <a:spcPct val="20000"/>
              </a:spcBef>
              <a:spcAft>
                <a:spcPct val="0"/>
              </a:spcAft>
              <a:buClr>
                <a:srgbClr val="003366"/>
              </a:buClr>
              <a:buSzPct val="150000"/>
            </a:pPr>
            <a:r>
              <a:rPr lang="zh-CN" altLang="en-US" b="1">
                <a:solidFill>
                  <a:srgbClr val="003366"/>
                </a:solidFill>
              </a:rPr>
              <a:t>                                      运行与维护                    维护报告</a:t>
            </a:r>
          </a:p>
        </p:txBody>
      </p:sp>
      <p:sp>
        <p:nvSpPr>
          <p:cNvPr id="15373" name="Text Box 22">
            <a:extLst>
              <a:ext uri="{FF2B5EF4-FFF2-40B4-BE49-F238E27FC236}">
                <a16:creationId xmlns:a16="http://schemas.microsoft.com/office/drawing/2014/main" id="{E8B1D1EA-59E1-45C1-AA17-91E596824E38}"/>
              </a:ext>
            </a:extLst>
          </p:cNvPr>
          <p:cNvSpPr txBox="1">
            <a:spLocks noChangeArrowheads="1"/>
          </p:cNvSpPr>
          <p:nvPr/>
        </p:nvSpPr>
        <p:spPr bwMode="auto">
          <a:xfrm>
            <a:off x="2351088" y="6021389"/>
            <a:ext cx="2089150" cy="604837"/>
          </a:xfrm>
          <a:prstGeom prst="rect">
            <a:avLst/>
          </a:prstGeom>
          <a:noFill/>
          <a:ln w="25400">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zh-CN" altLang="en-US" sz="3200" b="1">
                <a:solidFill>
                  <a:srgbClr val="CC0000"/>
                </a:solidFill>
              </a:rPr>
              <a:t>瀑布模型</a:t>
            </a:r>
          </a:p>
        </p:txBody>
      </p:sp>
      <p:sp>
        <p:nvSpPr>
          <p:cNvPr id="15374" name="AutoShape 23">
            <a:extLst>
              <a:ext uri="{FF2B5EF4-FFF2-40B4-BE49-F238E27FC236}">
                <a16:creationId xmlns:a16="http://schemas.microsoft.com/office/drawing/2014/main" id="{966B6D6D-04B7-4BE2-989A-715F9A1504A5}"/>
              </a:ext>
            </a:extLst>
          </p:cNvPr>
          <p:cNvSpPr>
            <a:spLocks noChangeArrowheads="1"/>
          </p:cNvSpPr>
          <p:nvPr/>
        </p:nvSpPr>
        <p:spPr bwMode="auto">
          <a:xfrm>
            <a:off x="2424114" y="2276475"/>
            <a:ext cx="287337" cy="431800"/>
          </a:xfrm>
          <a:prstGeom prst="curvedRightArrow">
            <a:avLst>
              <a:gd name="adj1" fmla="val 30055"/>
              <a:gd name="adj2" fmla="val 60111"/>
              <a:gd name="adj3" fmla="val 33333"/>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15375" name="AutoShape 24">
            <a:extLst>
              <a:ext uri="{FF2B5EF4-FFF2-40B4-BE49-F238E27FC236}">
                <a16:creationId xmlns:a16="http://schemas.microsoft.com/office/drawing/2014/main" id="{7A0A987E-5433-4128-816B-55403C0F2261}"/>
              </a:ext>
            </a:extLst>
          </p:cNvPr>
          <p:cNvSpPr>
            <a:spLocks noChangeArrowheads="1"/>
          </p:cNvSpPr>
          <p:nvPr/>
        </p:nvSpPr>
        <p:spPr bwMode="auto">
          <a:xfrm>
            <a:off x="2900364" y="2852738"/>
            <a:ext cx="287337" cy="431800"/>
          </a:xfrm>
          <a:prstGeom prst="curvedRightArrow">
            <a:avLst>
              <a:gd name="adj1" fmla="val 30055"/>
              <a:gd name="adj2" fmla="val 60111"/>
              <a:gd name="adj3" fmla="val 33333"/>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15376" name="AutoShape 25">
            <a:extLst>
              <a:ext uri="{FF2B5EF4-FFF2-40B4-BE49-F238E27FC236}">
                <a16:creationId xmlns:a16="http://schemas.microsoft.com/office/drawing/2014/main" id="{A593FB54-656B-4BA2-BBA9-4939D04127B7}"/>
              </a:ext>
            </a:extLst>
          </p:cNvPr>
          <p:cNvSpPr>
            <a:spLocks noChangeArrowheads="1"/>
          </p:cNvSpPr>
          <p:nvPr/>
        </p:nvSpPr>
        <p:spPr bwMode="auto">
          <a:xfrm>
            <a:off x="3360739" y="3357563"/>
            <a:ext cx="287337" cy="431800"/>
          </a:xfrm>
          <a:prstGeom prst="curvedRightArrow">
            <a:avLst>
              <a:gd name="adj1" fmla="val 30055"/>
              <a:gd name="adj2" fmla="val 60111"/>
              <a:gd name="adj3" fmla="val 33333"/>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15377" name="AutoShape 26">
            <a:extLst>
              <a:ext uri="{FF2B5EF4-FFF2-40B4-BE49-F238E27FC236}">
                <a16:creationId xmlns:a16="http://schemas.microsoft.com/office/drawing/2014/main" id="{F9DE86C1-D706-4E2B-97B3-6972037AA84A}"/>
              </a:ext>
            </a:extLst>
          </p:cNvPr>
          <p:cNvSpPr>
            <a:spLocks noChangeArrowheads="1"/>
          </p:cNvSpPr>
          <p:nvPr/>
        </p:nvSpPr>
        <p:spPr bwMode="auto">
          <a:xfrm>
            <a:off x="3792539" y="3860800"/>
            <a:ext cx="287337" cy="431800"/>
          </a:xfrm>
          <a:prstGeom prst="curvedRightArrow">
            <a:avLst>
              <a:gd name="adj1" fmla="val 30055"/>
              <a:gd name="adj2" fmla="val 60111"/>
              <a:gd name="adj3" fmla="val 33333"/>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15378" name="AutoShape 27">
            <a:extLst>
              <a:ext uri="{FF2B5EF4-FFF2-40B4-BE49-F238E27FC236}">
                <a16:creationId xmlns:a16="http://schemas.microsoft.com/office/drawing/2014/main" id="{406CA609-F086-4204-8C96-DEE2717E17B7}"/>
              </a:ext>
            </a:extLst>
          </p:cNvPr>
          <p:cNvSpPr>
            <a:spLocks noChangeArrowheads="1"/>
          </p:cNvSpPr>
          <p:nvPr/>
        </p:nvSpPr>
        <p:spPr bwMode="auto">
          <a:xfrm>
            <a:off x="5087939" y="5589588"/>
            <a:ext cx="287337" cy="431800"/>
          </a:xfrm>
          <a:prstGeom prst="curvedRightArrow">
            <a:avLst>
              <a:gd name="adj1" fmla="val 30055"/>
              <a:gd name="adj2" fmla="val 60111"/>
              <a:gd name="adj3" fmla="val 33333"/>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15379" name="AutoShape 28">
            <a:extLst>
              <a:ext uri="{FF2B5EF4-FFF2-40B4-BE49-F238E27FC236}">
                <a16:creationId xmlns:a16="http://schemas.microsoft.com/office/drawing/2014/main" id="{11A7AE87-0916-4A78-81BF-D9218706C595}"/>
              </a:ext>
            </a:extLst>
          </p:cNvPr>
          <p:cNvSpPr>
            <a:spLocks noChangeArrowheads="1"/>
          </p:cNvSpPr>
          <p:nvPr/>
        </p:nvSpPr>
        <p:spPr bwMode="auto">
          <a:xfrm>
            <a:off x="4656139" y="5013325"/>
            <a:ext cx="287337" cy="431800"/>
          </a:xfrm>
          <a:prstGeom prst="curvedRightArrow">
            <a:avLst>
              <a:gd name="adj1" fmla="val 30055"/>
              <a:gd name="adj2" fmla="val 60111"/>
              <a:gd name="adj3" fmla="val 33333"/>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15380" name="AutoShape 29">
            <a:extLst>
              <a:ext uri="{FF2B5EF4-FFF2-40B4-BE49-F238E27FC236}">
                <a16:creationId xmlns:a16="http://schemas.microsoft.com/office/drawing/2014/main" id="{692815E3-BDCC-408F-985F-844DFBFF7EA8}"/>
              </a:ext>
            </a:extLst>
          </p:cNvPr>
          <p:cNvSpPr>
            <a:spLocks noChangeArrowheads="1"/>
          </p:cNvSpPr>
          <p:nvPr/>
        </p:nvSpPr>
        <p:spPr bwMode="auto">
          <a:xfrm>
            <a:off x="4224339" y="4437063"/>
            <a:ext cx="287337" cy="431800"/>
          </a:xfrm>
          <a:prstGeom prst="curvedRightArrow">
            <a:avLst>
              <a:gd name="adj1" fmla="val 30055"/>
              <a:gd name="adj2" fmla="val 60111"/>
              <a:gd name="adj3" fmla="val 33333"/>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15381" name="Line 30">
            <a:extLst>
              <a:ext uri="{FF2B5EF4-FFF2-40B4-BE49-F238E27FC236}">
                <a16:creationId xmlns:a16="http://schemas.microsoft.com/office/drawing/2014/main" id="{79CC5E3C-2BE9-439E-9E60-539D77F54941}"/>
              </a:ext>
            </a:extLst>
          </p:cNvPr>
          <p:cNvSpPr>
            <a:spLocks noChangeShapeType="1"/>
          </p:cNvSpPr>
          <p:nvPr/>
        </p:nvSpPr>
        <p:spPr bwMode="auto">
          <a:xfrm>
            <a:off x="4440238" y="2060575"/>
            <a:ext cx="1943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5382" name="Line 31">
            <a:extLst>
              <a:ext uri="{FF2B5EF4-FFF2-40B4-BE49-F238E27FC236}">
                <a16:creationId xmlns:a16="http://schemas.microsoft.com/office/drawing/2014/main" id="{1B81107D-7C9A-4383-A731-3E0F5B0DE2F9}"/>
              </a:ext>
            </a:extLst>
          </p:cNvPr>
          <p:cNvSpPr>
            <a:spLocks noChangeShapeType="1"/>
          </p:cNvSpPr>
          <p:nvPr/>
        </p:nvSpPr>
        <p:spPr bwMode="auto">
          <a:xfrm>
            <a:off x="4800600" y="2565400"/>
            <a:ext cx="15827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5383" name="Line 32">
            <a:extLst>
              <a:ext uri="{FF2B5EF4-FFF2-40B4-BE49-F238E27FC236}">
                <a16:creationId xmlns:a16="http://schemas.microsoft.com/office/drawing/2014/main" id="{73DD3BB2-F359-4EA0-8556-0D851DFE966A}"/>
              </a:ext>
            </a:extLst>
          </p:cNvPr>
          <p:cNvSpPr>
            <a:spLocks noChangeShapeType="1"/>
          </p:cNvSpPr>
          <p:nvPr/>
        </p:nvSpPr>
        <p:spPr bwMode="auto">
          <a:xfrm>
            <a:off x="5232400" y="3141663"/>
            <a:ext cx="11509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5384" name="Line 33">
            <a:extLst>
              <a:ext uri="{FF2B5EF4-FFF2-40B4-BE49-F238E27FC236}">
                <a16:creationId xmlns:a16="http://schemas.microsoft.com/office/drawing/2014/main" id="{DE355B97-A228-4C4F-8484-CEABB03F97C0}"/>
              </a:ext>
            </a:extLst>
          </p:cNvPr>
          <p:cNvSpPr>
            <a:spLocks noChangeShapeType="1"/>
          </p:cNvSpPr>
          <p:nvPr/>
        </p:nvSpPr>
        <p:spPr bwMode="auto">
          <a:xfrm>
            <a:off x="5664201" y="3644900"/>
            <a:ext cx="22320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5385" name="Line 34">
            <a:extLst>
              <a:ext uri="{FF2B5EF4-FFF2-40B4-BE49-F238E27FC236}">
                <a16:creationId xmlns:a16="http://schemas.microsoft.com/office/drawing/2014/main" id="{7F5DD068-6ABD-4F3A-831F-933761B110F6}"/>
              </a:ext>
            </a:extLst>
          </p:cNvPr>
          <p:cNvSpPr>
            <a:spLocks noChangeShapeType="1"/>
          </p:cNvSpPr>
          <p:nvPr/>
        </p:nvSpPr>
        <p:spPr bwMode="auto">
          <a:xfrm>
            <a:off x="7248525" y="4221163"/>
            <a:ext cx="863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5386" name="Line 35">
            <a:extLst>
              <a:ext uri="{FF2B5EF4-FFF2-40B4-BE49-F238E27FC236}">
                <a16:creationId xmlns:a16="http://schemas.microsoft.com/office/drawing/2014/main" id="{212D03C7-E53E-411C-B122-DB33C0C58382}"/>
              </a:ext>
            </a:extLst>
          </p:cNvPr>
          <p:cNvSpPr>
            <a:spLocks noChangeShapeType="1"/>
          </p:cNvSpPr>
          <p:nvPr/>
        </p:nvSpPr>
        <p:spPr bwMode="auto">
          <a:xfrm>
            <a:off x="6600825" y="4797425"/>
            <a:ext cx="1727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5387" name="Line 36">
            <a:extLst>
              <a:ext uri="{FF2B5EF4-FFF2-40B4-BE49-F238E27FC236}">
                <a16:creationId xmlns:a16="http://schemas.microsoft.com/office/drawing/2014/main" id="{9F59228F-4D37-4D9C-BE6A-9047C51AE7FE}"/>
              </a:ext>
            </a:extLst>
          </p:cNvPr>
          <p:cNvSpPr>
            <a:spLocks noChangeShapeType="1"/>
          </p:cNvSpPr>
          <p:nvPr/>
        </p:nvSpPr>
        <p:spPr bwMode="auto">
          <a:xfrm>
            <a:off x="7032626" y="5373688"/>
            <a:ext cx="14398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5388" name="Line 37">
            <a:extLst>
              <a:ext uri="{FF2B5EF4-FFF2-40B4-BE49-F238E27FC236}">
                <a16:creationId xmlns:a16="http://schemas.microsoft.com/office/drawing/2014/main" id="{6D57D858-5CDA-42A0-8619-30FA45EAA037}"/>
              </a:ext>
            </a:extLst>
          </p:cNvPr>
          <p:cNvSpPr>
            <a:spLocks noChangeShapeType="1"/>
          </p:cNvSpPr>
          <p:nvPr/>
        </p:nvSpPr>
        <p:spPr bwMode="auto">
          <a:xfrm>
            <a:off x="7464425" y="5876925"/>
            <a:ext cx="1295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1" name="TextBox 30">
            <a:extLst>
              <a:ext uri="{FF2B5EF4-FFF2-40B4-BE49-F238E27FC236}">
                <a16:creationId xmlns:a16="http://schemas.microsoft.com/office/drawing/2014/main" id="{DDFD79C5-DA1E-41F0-B568-9688AEC44133}"/>
              </a:ext>
            </a:extLst>
          </p:cNvPr>
          <p:cNvSpPr txBox="1"/>
          <p:nvPr/>
        </p:nvSpPr>
        <p:spPr>
          <a:xfrm>
            <a:off x="1558926" y="2924176"/>
            <a:ext cx="720725" cy="1939925"/>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6350">
            <a:solidFill>
              <a:schemeClr val="tx1"/>
            </a:solidFill>
          </a:ln>
        </p:spPr>
        <p:txBody>
          <a:bodyPr>
            <a:spAutoFit/>
          </a:bodyPr>
          <a:lstStyle/>
          <a:p>
            <a:pPr algn="ctr" fontAlgn="base">
              <a:spcBef>
                <a:spcPct val="0"/>
              </a:spcBef>
              <a:spcAft>
                <a:spcPct val="0"/>
              </a:spcAft>
              <a:defRPr/>
            </a:pPr>
            <a:r>
              <a:rPr kumimoji="1" lang="zh-CN" altLang="en-US" sz="2000" b="1" dirty="0">
                <a:solidFill>
                  <a:srgbClr val="0000FF"/>
                </a:solidFill>
                <a:latin typeface="Arial" panose="020B0604020202020204" pitchFamily="34" charset="0"/>
                <a:ea typeface="宋体" panose="02010600030101010101" pitchFamily="2" charset="-122"/>
              </a:rPr>
              <a:t>当时的每一个名词都是创新</a:t>
            </a:r>
          </a:p>
        </p:txBody>
      </p:sp>
      <p:cxnSp>
        <p:nvCxnSpPr>
          <p:cNvPr id="15390" name="直接箭头连接符 32">
            <a:extLst>
              <a:ext uri="{FF2B5EF4-FFF2-40B4-BE49-F238E27FC236}">
                <a16:creationId xmlns:a16="http://schemas.microsoft.com/office/drawing/2014/main" id="{237FAF15-C5B3-4EDA-88A0-12E98C8E41D9}"/>
              </a:ext>
            </a:extLst>
          </p:cNvPr>
          <p:cNvCxnSpPr>
            <a:cxnSpLocks noChangeShapeType="1"/>
          </p:cNvCxnSpPr>
          <p:nvPr/>
        </p:nvCxnSpPr>
        <p:spPr bwMode="auto">
          <a:xfrm flipV="1">
            <a:off x="2063751" y="2276475"/>
            <a:ext cx="360363" cy="6477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5391" name="直接箭头连接符 33">
            <a:extLst>
              <a:ext uri="{FF2B5EF4-FFF2-40B4-BE49-F238E27FC236}">
                <a16:creationId xmlns:a16="http://schemas.microsoft.com/office/drawing/2014/main" id="{7360EDE9-83A2-4FFB-8198-2A10CF4961CA}"/>
              </a:ext>
            </a:extLst>
          </p:cNvPr>
          <p:cNvCxnSpPr>
            <a:cxnSpLocks noChangeShapeType="1"/>
          </p:cNvCxnSpPr>
          <p:nvPr/>
        </p:nvCxnSpPr>
        <p:spPr bwMode="auto">
          <a:xfrm flipV="1">
            <a:off x="2216151" y="2852739"/>
            <a:ext cx="639763" cy="223837"/>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5392" name="直接箭头连接符 35">
            <a:extLst>
              <a:ext uri="{FF2B5EF4-FFF2-40B4-BE49-F238E27FC236}">
                <a16:creationId xmlns:a16="http://schemas.microsoft.com/office/drawing/2014/main" id="{EA2E90B8-921C-4A7F-97B9-E996D9224701}"/>
              </a:ext>
            </a:extLst>
          </p:cNvPr>
          <p:cNvCxnSpPr>
            <a:cxnSpLocks noChangeShapeType="1"/>
          </p:cNvCxnSpPr>
          <p:nvPr/>
        </p:nvCxnSpPr>
        <p:spPr bwMode="auto">
          <a:xfrm>
            <a:off x="2279651" y="4149726"/>
            <a:ext cx="2232025" cy="792163"/>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5">
            <a:extLst>
              <a:ext uri="{FF2B5EF4-FFF2-40B4-BE49-F238E27FC236}">
                <a16:creationId xmlns:a16="http://schemas.microsoft.com/office/drawing/2014/main" id="{88DA5A32-C42F-4807-BFF2-4DB6C34D6D2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9C7E27BE-8A8F-4C2D-91AA-270807CCA080}" type="slidenum">
              <a:rPr kumimoji="0" lang="en-US" altLang="zh-CN" sz="2600">
                <a:solidFill>
                  <a:srgbClr val="FFFFFF"/>
                </a:solidFill>
              </a:rPr>
              <a:pPr eaLnBrk="1" fontAlgn="base" hangingPunct="1">
                <a:spcBef>
                  <a:spcPct val="0"/>
                </a:spcBef>
                <a:spcAft>
                  <a:spcPct val="0"/>
                </a:spcAft>
              </a:pPr>
              <a:t>112</a:t>
            </a:fld>
            <a:endParaRPr kumimoji="0" lang="en-US" altLang="zh-CN" sz="2600">
              <a:solidFill>
                <a:srgbClr val="FFFFFF"/>
              </a:solidFill>
            </a:endParaRPr>
          </a:p>
        </p:txBody>
      </p:sp>
      <p:sp>
        <p:nvSpPr>
          <p:cNvPr id="16387" name="Rectangle 2">
            <a:extLst>
              <a:ext uri="{FF2B5EF4-FFF2-40B4-BE49-F238E27FC236}">
                <a16:creationId xmlns:a16="http://schemas.microsoft.com/office/drawing/2014/main" id="{61CF1722-873F-46EA-B35A-B1220C926AF9}"/>
              </a:ext>
            </a:extLst>
          </p:cNvPr>
          <p:cNvSpPr>
            <a:spLocks noGrp="1" noChangeArrowheads="1"/>
          </p:cNvSpPr>
          <p:nvPr>
            <p:ph type="title"/>
          </p:nvPr>
        </p:nvSpPr>
        <p:spPr/>
        <p:txBody>
          <a:bodyPr/>
          <a:lstStyle/>
          <a:p>
            <a:pPr eaLnBrk="1" hangingPunct="1"/>
            <a:r>
              <a:rPr lang="en-US" altLang="zh-CN" sz="3200"/>
              <a:t>      Chapter 2  Modeling the Process </a:t>
            </a:r>
            <a:br>
              <a:rPr lang="en-US" altLang="zh-CN" sz="3200"/>
            </a:br>
            <a:r>
              <a:rPr lang="en-US" altLang="zh-CN" sz="3200"/>
              <a:t>                        and life cycle</a:t>
            </a:r>
          </a:p>
        </p:txBody>
      </p:sp>
      <p:sp>
        <p:nvSpPr>
          <p:cNvPr id="16388" name="Rectangle 3">
            <a:extLst>
              <a:ext uri="{FF2B5EF4-FFF2-40B4-BE49-F238E27FC236}">
                <a16:creationId xmlns:a16="http://schemas.microsoft.com/office/drawing/2014/main" id="{214E3835-B0FE-4898-8684-A93E88EAF167}"/>
              </a:ext>
            </a:extLst>
          </p:cNvPr>
          <p:cNvSpPr>
            <a:spLocks noGrp="1" noChangeArrowheads="1"/>
          </p:cNvSpPr>
          <p:nvPr>
            <p:ph type="body" idx="1"/>
          </p:nvPr>
        </p:nvSpPr>
        <p:spPr>
          <a:xfrm>
            <a:off x="2362200" y="1752600"/>
            <a:ext cx="8305800" cy="5105400"/>
          </a:xfrm>
        </p:spPr>
        <p:txBody>
          <a:bodyPr/>
          <a:lstStyle/>
          <a:p>
            <a:pPr eaLnBrk="1" hangingPunct="1">
              <a:buFontTx/>
              <a:buNone/>
            </a:pPr>
            <a:r>
              <a:rPr lang="en-US" altLang="zh-CN" sz="2400" b="1"/>
              <a:t>                   B:simplicity</a:t>
            </a:r>
          </a:p>
          <a:p>
            <a:pPr eaLnBrk="1" hangingPunct="1">
              <a:buFontTx/>
              <a:buNone/>
            </a:pPr>
            <a:r>
              <a:rPr lang="en-US" altLang="zh-CN" sz="2400" b="1"/>
              <a:t>                       (easy to explain to user)(P49-s3)</a:t>
            </a:r>
          </a:p>
          <a:p>
            <a:pPr eaLnBrk="1" hangingPunct="1">
              <a:buFontTx/>
              <a:buNone/>
            </a:pPr>
            <a:r>
              <a:rPr lang="en-US" altLang="zh-CN" sz="2400" b="1"/>
              <a:t>                   C: the basis of other complex model</a:t>
            </a:r>
          </a:p>
          <a:p>
            <a:pPr eaLnBrk="1" hangingPunct="1">
              <a:buFontTx/>
              <a:buNone/>
            </a:pPr>
            <a:r>
              <a:rPr lang="en-US" altLang="zh-CN" sz="2400" b="1"/>
              <a:t>                       (add feedback loop and extra activities)</a:t>
            </a:r>
            <a:endParaRPr lang="en-US" altLang="zh-CN" sz="2400" b="1">
              <a:solidFill>
                <a:schemeClr val="bg2"/>
              </a:solidFill>
              <a:sym typeface="Wingdings 2" panose="05020102010507070707" pitchFamily="18" charset="2"/>
            </a:endParaRPr>
          </a:p>
          <a:p>
            <a:pPr eaLnBrk="1" hangingPunct="1">
              <a:buFontTx/>
              <a:buNone/>
            </a:pPr>
            <a:r>
              <a:rPr lang="en-US" altLang="zh-CN" sz="2400" b="1">
                <a:solidFill>
                  <a:schemeClr val="bg2"/>
                </a:solidFill>
                <a:sym typeface="Wingdings 2" panose="05020102010507070707" pitchFamily="18" charset="2"/>
              </a:rPr>
              <a:t>  </a:t>
            </a:r>
            <a:r>
              <a:rPr lang="en-US" altLang="zh-CN" sz="2400" b="1">
                <a:solidFill>
                  <a:srgbClr val="0000FF"/>
                </a:solidFill>
                <a:sym typeface="Wingdings 2" panose="05020102010507070707" pitchFamily="18" charset="2"/>
              </a:rPr>
              <a:t> </a:t>
            </a:r>
            <a:r>
              <a:rPr lang="en-US" altLang="zh-CN" sz="2400" b="1" u="sng">
                <a:solidFill>
                  <a:srgbClr val="0000FF"/>
                </a:solidFill>
                <a:sym typeface="Wingdings 2" panose="05020102010507070707" pitchFamily="18" charset="2"/>
              </a:rPr>
              <a:t>drawback</a:t>
            </a:r>
            <a:r>
              <a:rPr lang="en-US" altLang="zh-CN" sz="2400" b="1">
                <a:solidFill>
                  <a:schemeClr val="bg2"/>
                </a:solidFill>
                <a:sym typeface="Wingdings 2" panose="05020102010507070707" pitchFamily="18" charset="2"/>
              </a:rPr>
              <a:t>: </a:t>
            </a:r>
          </a:p>
          <a:p>
            <a:pPr eaLnBrk="1" hangingPunct="1">
              <a:buFontTx/>
              <a:buNone/>
            </a:pPr>
            <a:r>
              <a:rPr lang="en-US" altLang="zh-CN" sz="2400" b="1">
                <a:solidFill>
                  <a:schemeClr val="bg2"/>
                </a:solidFill>
                <a:sym typeface="Wingdings 2" panose="05020102010507070707" pitchFamily="18" charset="2"/>
              </a:rPr>
              <a:t>                   A: </a:t>
            </a:r>
            <a:r>
              <a:rPr lang="en-US" altLang="zh-CN" sz="2400" b="1" u="sng">
                <a:solidFill>
                  <a:srgbClr val="0000FF"/>
                </a:solidFill>
                <a:sym typeface="Wingdings 2" panose="05020102010507070707" pitchFamily="18" charset="2"/>
              </a:rPr>
              <a:t>can’t deal with iteration, not fit actuality </a:t>
            </a:r>
          </a:p>
          <a:p>
            <a:pPr eaLnBrk="1" hangingPunct="1">
              <a:buFontTx/>
              <a:buNone/>
            </a:pPr>
            <a:r>
              <a:rPr lang="en-US" altLang="zh-CN" sz="2400" b="1">
                <a:solidFill>
                  <a:srgbClr val="FF0066"/>
                </a:solidFill>
                <a:sym typeface="Wingdings 2" panose="05020102010507070707" pitchFamily="18" charset="2"/>
              </a:rPr>
              <a:t>                     </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面临软件变动时</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该模型无法处理实际过程</a:t>
            </a:r>
          </a:p>
          <a:p>
            <a:pPr eaLnBrk="1" hangingPunct="1">
              <a:buFontTx/>
              <a:buNone/>
            </a:pPr>
            <a:r>
              <a:rPr lang="zh-CN" altLang="en-US" sz="2400" b="1">
                <a:solidFill>
                  <a:schemeClr val="bg2"/>
                </a:solidFill>
                <a:sym typeface="Wingdings 2" panose="05020102010507070707" pitchFamily="18" charset="2"/>
              </a:rPr>
              <a:t>                     中的重复开发问题（下页图</a:t>
            </a:r>
            <a:r>
              <a:rPr lang="en-US" altLang="zh-CN" sz="2400" b="1">
                <a:solidFill>
                  <a:schemeClr val="bg2"/>
                </a:solidFill>
                <a:sym typeface="Wingdings 2" panose="05020102010507070707" pitchFamily="18" charset="2"/>
              </a:rPr>
              <a:t>2.2</a:t>
            </a:r>
            <a:r>
              <a:rPr lang="zh-CN" altLang="en-US" sz="2400" b="1">
                <a:solidFill>
                  <a:schemeClr val="bg2"/>
                </a:solidFill>
                <a:sym typeface="Wingdings 2" panose="05020102010507070707" pitchFamily="18" charset="2"/>
              </a:rPr>
              <a:t>）</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软件是一个</a:t>
            </a:r>
          </a:p>
          <a:p>
            <a:pPr eaLnBrk="1" hangingPunct="1">
              <a:buFontTx/>
              <a:buNone/>
            </a:pPr>
            <a:r>
              <a:rPr lang="zh-CN" altLang="en-US" sz="2400" b="1">
                <a:solidFill>
                  <a:schemeClr val="bg2"/>
                </a:solidFill>
                <a:sym typeface="Wingdings 2" panose="05020102010507070707" pitchFamily="18" charset="2"/>
              </a:rPr>
              <a:t>                     创造的过程</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不是一个制造的过程</a:t>
            </a:r>
            <a:r>
              <a:rPr lang="en-US" altLang="zh-CN" sz="2400" b="1">
                <a:solidFill>
                  <a:schemeClr val="bg2"/>
                </a:solidFill>
                <a:sym typeface="Wingdings 2" panose="05020102010507070707" pitchFamily="18" charset="2"/>
              </a:rPr>
              <a:t>)</a:t>
            </a:r>
          </a:p>
          <a:p>
            <a:pPr eaLnBrk="1" hangingPunct="1">
              <a:buFontTx/>
              <a:buNone/>
            </a:pPr>
            <a:r>
              <a:rPr lang="en-US" altLang="zh-CN" sz="2400" b="1">
                <a:solidFill>
                  <a:schemeClr val="bg2"/>
                </a:solidFill>
                <a:sym typeface="Wingdings 2" panose="05020102010507070707" pitchFamily="18" charset="2"/>
              </a:rPr>
              <a:t>                   B: </a:t>
            </a:r>
            <a:r>
              <a:rPr lang="en-US" altLang="zh-CN" sz="2400" b="1" u="sng">
                <a:solidFill>
                  <a:srgbClr val="0000FF"/>
                </a:solidFill>
                <a:sym typeface="Wingdings 2" panose="05020102010507070707" pitchFamily="18" charset="2"/>
              </a:rPr>
              <a:t>transform is hard</a:t>
            </a:r>
            <a:r>
              <a:rPr lang="en-US" altLang="zh-CN" sz="2400" b="1" u="sng">
                <a:solidFill>
                  <a:srgbClr val="FF0066"/>
                </a:solidFill>
                <a:sym typeface="Wingdings 2" panose="05020102010507070707" pitchFamily="18" charset="2"/>
              </a:rPr>
              <a:t> </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文档转换有困难</a:t>
            </a:r>
            <a:r>
              <a:rPr lang="en-US" altLang="zh-CN" sz="2400" b="1">
                <a:solidFill>
                  <a:schemeClr val="bg2"/>
                </a:solidFill>
                <a:sym typeface="Wingdings 2" panose="05020102010507070707" pitchFamily="18" charset="2"/>
              </a:rPr>
              <a:t>) </a:t>
            </a:r>
          </a:p>
          <a:p>
            <a:pPr eaLnBrk="1" hangingPunct="1">
              <a:buFontTx/>
              <a:buNone/>
            </a:pPr>
            <a:r>
              <a:rPr lang="en-US" altLang="zh-CN" sz="2400" b="1">
                <a:solidFill>
                  <a:schemeClr val="bg2"/>
                </a:solidFill>
                <a:sym typeface="Wingdings 2" panose="05020102010507070707" pitchFamily="18" charset="2"/>
              </a:rPr>
              <a:t>                   (from one kind of document to another)(P50)</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3">
            <a:extLst>
              <a:ext uri="{FF2B5EF4-FFF2-40B4-BE49-F238E27FC236}">
                <a16:creationId xmlns:a16="http://schemas.microsoft.com/office/drawing/2014/main" id="{36E4497D-CC8D-46FE-80A8-4FCB0A045A5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1974BFA3-D883-44C4-B8EC-907368789F98}" type="slidenum">
              <a:rPr kumimoji="0" lang="en-US" altLang="zh-CN" sz="2600">
                <a:solidFill>
                  <a:srgbClr val="FFFFFF"/>
                </a:solidFill>
              </a:rPr>
              <a:pPr eaLnBrk="1" fontAlgn="base" hangingPunct="1">
                <a:spcBef>
                  <a:spcPct val="0"/>
                </a:spcBef>
                <a:spcAft>
                  <a:spcPct val="0"/>
                </a:spcAft>
              </a:pPr>
              <a:t>113</a:t>
            </a:fld>
            <a:endParaRPr kumimoji="0" lang="en-US" altLang="zh-CN" sz="2600">
              <a:solidFill>
                <a:srgbClr val="FFFFFF"/>
              </a:solidFill>
            </a:endParaRPr>
          </a:p>
        </p:txBody>
      </p:sp>
      <p:sp>
        <p:nvSpPr>
          <p:cNvPr id="17411" name="Rectangle 2">
            <a:extLst>
              <a:ext uri="{FF2B5EF4-FFF2-40B4-BE49-F238E27FC236}">
                <a16:creationId xmlns:a16="http://schemas.microsoft.com/office/drawing/2014/main" id="{1CEB1761-317A-4B08-8A8D-227021DD5650}"/>
              </a:ext>
            </a:extLst>
          </p:cNvPr>
          <p:cNvSpPr>
            <a:spLocks noGrp="1" noChangeArrowheads="1"/>
          </p:cNvSpPr>
          <p:nvPr>
            <p:ph type="title" idx="4294967295"/>
          </p:nvPr>
        </p:nvSpPr>
        <p:spPr>
          <a:xfrm>
            <a:off x="2438400" y="5983288"/>
            <a:ext cx="7905750" cy="685800"/>
          </a:xfrm>
        </p:spPr>
        <p:txBody>
          <a:bodyPr/>
          <a:lstStyle/>
          <a:p>
            <a:pPr eaLnBrk="1" hangingPunct="1"/>
            <a:r>
              <a:rPr lang="en-US" altLang="zh-CN" sz="2400">
                <a:solidFill>
                  <a:schemeClr val="tx1"/>
                </a:solidFill>
              </a:rPr>
              <a:t>Fig2.2 The software development process in reality</a:t>
            </a:r>
          </a:p>
        </p:txBody>
      </p:sp>
      <p:sp>
        <p:nvSpPr>
          <p:cNvPr id="17412" name="Rectangle 3">
            <a:extLst>
              <a:ext uri="{FF2B5EF4-FFF2-40B4-BE49-F238E27FC236}">
                <a16:creationId xmlns:a16="http://schemas.microsoft.com/office/drawing/2014/main" id="{7C533788-4FA4-4529-98D2-CEEF771DF935}"/>
              </a:ext>
            </a:extLst>
          </p:cNvPr>
          <p:cNvSpPr>
            <a:spLocks noChangeArrowheads="1"/>
          </p:cNvSpPr>
          <p:nvPr/>
        </p:nvSpPr>
        <p:spPr bwMode="auto">
          <a:xfrm>
            <a:off x="5611813" y="476250"/>
            <a:ext cx="1828800" cy="6858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600" b="1">
                <a:solidFill>
                  <a:srgbClr val="003366"/>
                </a:solidFill>
                <a:latin typeface="Comic Sans MS" panose="030F0702030302020204" pitchFamily="66" charset="0"/>
              </a:rPr>
              <a:t>REQUIREMENTS</a:t>
            </a:r>
          </a:p>
          <a:p>
            <a:pPr algn="ctr" eaLnBrk="1" fontAlgn="base" hangingPunct="1">
              <a:spcBef>
                <a:spcPct val="0"/>
              </a:spcBef>
              <a:spcAft>
                <a:spcPct val="0"/>
              </a:spcAft>
            </a:pPr>
            <a:r>
              <a:rPr lang="en-US" altLang="zh-CN" sz="1600" b="1">
                <a:solidFill>
                  <a:srgbClr val="003366"/>
                </a:solidFill>
                <a:latin typeface="Comic Sans MS" panose="030F0702030302020204" pitchFamily="66" charset="0"/>
              </a:rPr>
              <a:t>ANALYSIS</a:t>
            </a:r>
          </a:p>
        </p:txBody>
      </p:sp>
      <p:sp>
        <p:nvSpPr>
          <p:cNvPr id="17413" name="Rectangle 4">
            <a:extLst>
              <a:ext uri="{FF2B5EF4-FFF2-40B4-BE49-F238E27FC236}">
                <a16:creationId xmlns:a16="http://schemas.microsoft.com/office/drawing/2014/main" id="{9998B273-56EF-4AE1-806F-BE74D7BAB349}"/>
              </a:ext>
            </a:extLst>
          </p:cNvPr>
          <p:cNvSpPr>
            <a:spLocks noChangeArrowheads="1"/>
          </p:cNvSpPr>
          <p:nvPr/>
        </p:nvSpPr>
        <p:spPr bwMode="auto">
          <a:xfrm>
            <a:off x="3478213" y="1238250"/>
            <a:ext cx="1752600" cy="6858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600" b="1">
                <a:solidFill>
                  <a:srgbClr val="003366"/>
                </a:solidFill>
                <a:latin typeface="Comic Sans MS" panose="030F0702030302020204" pitchFamily="66" charset="0"/>
              </a:rPr>
              <a:t>MAINTENANCE</a:t>
            </a:r>
          </a:p>
        </p:txBody>
      </p:sp>
      <p:sp>
        <p:nvSpPr>
          <p:cNvPr id="17414" name="Rectangle 5">
            <a:extLst>
              <a:ext uri="{FF2B5EF4-FFF2-40B4-BE49-F238E27FC236}">
                <a16:creationId xmlns:a16="http://schemas.microsoft.com/office/drawing/2014/main" id="{AAF2BA47-076D-4EA2-A046-42A51BDD1B68}"/>
              </a:ext>
            </a:extLst>
          </p:cNvPr>
          <p:cNvSpPr>
            <a:spLocks noChangeArrowheads="1"/>
          </p:cNvSpPr>
          <p:nvPr/>
        </p:nvSpPr>
        <p:spPr bwMode="auto">
          <a:xfrm>
            <a:off x="7745413" y="1162050"/>
            <a:ext cx="1752600" cy="6858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600" b="1">
                <a:solidFill>
                  <a:srgbClr val="003366"/>
                </a:solidFill>
                <a:latin typeface="Comic Sans MS" panose="030F0702030302020204" pitchFamily="66" charset="0"/>
              </a:rPr>
              <a:t>SYSTEM</a:t>
            </a:r>
          </a:p>
          <a:p>
            <a:pPr algn="ctr" eaLnBrk="1" fontAlgn="base" hangingPunct="1">
              <a:spcBef>
                <a:spcPct val="0"/>
              </a:spcBef>
              <a:spcAft>
                <a:spcPct val="0"/>
              </a:spcAft>
            </a:pPr>
            <a:r>
              <a:rPr lang="en-US" altLang="zh-CN" sz="1600" b="1">
                <a:solidFill>
                  <a:srgbClr val="003366"/>
                </a:solidFill>
                <a:latin typeface="Comic Sans MS" panose="030F0702030302020204" pitchFamily="66" charset="0"/>
              </a:rPr>
              <a:t>DESIGN</a:t>
            </a:r>
          </a:p>
        </p:txBody>
      </p:sp>
      <p:sp>
        <p:nvSpPr>
          <p:cNvPr id="17415" name="Rectangle 6">
            <a:extLst>
              <a:ext uri="{FF2B5EF4-FFF2-40B4-BE49-F238E27FC236}">
                <a16:creationId xmlns:a16="http://schemas.microsoft.com/office/drawing/2014/main" id="{DBD1A203-BF3C-4E69-BF71-B5974D136C51}"/>
              </a:ext>
            </a:extLst>
          </p:cNvPr>
          <p:cNvSpPr>
            <a:spLocks noChangeArrowheads="1"/>
          </p:cNvSpPr>
          <p:nvPr/>
        </p:nvSpPr>
        <p:spPr bwMode="auto">
          <a:xfrm>
            <a:off x="8050213" y="2457450"/>
            <a:ext cx="1752600" cy="6858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600" b="1">
                <a:solidFill>
                  <a:srgbClr val="003366"/>
                </a:solidFill>
                <a:latin typeface="Comic Sans MS" panose="030F0702030302020204" pitchFamily="66" charset="0"/>
              </a:rPr>
              <a:t>PROGRAM</a:t>
            </a:r>
          </a:p>
          <a:p>
            <a:pPr algn="ctr" eaLnBrk="1" fontAlgn="base" hangingPunct="1">
              <a:spcBef>
                <a:spcPct val="0"/>
              </a:spcBef>
              <a:spcAft>
                <a:spcPct val="0"/>
              </a:spcAft>
            </a:pPr>
            <a:r>
              <a:rPr lang="en-US" altLang="zh-CN" sz="1600" b="1">
                <a:solidFill>
                  <a:srgbClr val="003366"/>
                </a:solidFill>
                <a:latin typeface="Comic Sans MS" panose="030F0702030302020204" pitchFamily="66" charset="0"/>
              </a:rPr>
              <a:t>DESIGN</a:t>
            </a:r>
          </a:p>
        </p:txBody>
      </p:sp>
      <p:sp>
        <p:nvSpPr>
          <p:cNvPr id="17416" name="Rectangle 7">
            <a:extLst>
              <a:ext uri="{FF2B5EF4-FFF2-40B4-BE49-F238E27FC236}">
                <a16:creationId xmlns:a16="http://schemas.microsoft.com/office/drawing/2014/main" id="{0BF4B7E7-C9F6-4004-BA1E-3E28A43FBFA6}"/>
              </a:ext>
            </a:extLst>
          </p:cNvPr>
          <p:cNvSpPr>
            <a:spLocks noChangeArrowheads="1"/>
          </p:cNvSpPr>
          <p:nvPr/>
        </p:nvSpPr>
        <p:spPr bwMode="auto">
          <a:xfrm>
            <a:off x="7593013" y="3752850"/>
            <a:ext cx="2209800" cy="6858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600" b="1">
                <a:solidFill>
                  <a:srgbClr val="003366"/>
                </a:solidFill>
                <a:latin typeface="Comic Sans MS" panose="030F0702030302020204" pitchFamily="66" charset="0"/>
              </a:rPr>
              <a:t>PROGRAM</a:t>
            </a:r>
          </a:p>
          <a:p>
            <a:pPr algn="ctr" eaLnBrk="1" fontAlgn="base" hangingPunct="1">
              <a:spcBef>
                <a:spcPct val="0"/>
              </a:spcBef>
              <a:spcAft>
                <a:spcPct val="0"/>
              </a:spcAft>
            </a:pPr>
            <a:r>
              <a:rPr lang="en-US" altLang="zh-CN" sz="1600" b="1">
                <a:solidFill>
                  <a:srgbClr val="003366"/>
                </a:solidFill>
                <a:latin typeface="Comic Sans MS" panose="030F0702030302020204" pitchFamily="66" charset="0"/>
              </a:rPr>
              <a:t>IMPLEMENTATION</a:t>
            </a:r>
          </a:p>
        </p:txBody>
      </p:sp>
      <p:sp>
        <p:nvSpPr>
          <p:cNvPr id="17417" name="Rectangle 8">
            <a:extLst>
              <a:ext uri="{FF2B5EF4-FFF2-40B4-BE49-F238E27FC236}">
                <a16:creationId xmlns:a16="http://schemas.microsoft.com/office/drawing/2014/main" id="{1019B121-90F3-4B97-9F94-6049774837AC}"/>
              </a:ext>
            </a:extLst>
          </p:cNvPr>
          <p:cNvSpPr>
            <a:spLocks noChangeArrowheads="1"/>
          </p:cNvSpPr>
          <p:nvPr/>
        </p:nvSpPr>
        <p:spPr bwMode="auto">
          <a:xfrm>
            <a:off x="2868613" y="2457450"/>
            <a:ext cx="1752600" cy="6858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600" b="1">
                <a:solidFill>
                  <a:srgbClr val="003366"/>
                </a:solidFill>
                <a:latin typeface="Comic Sans MS" panose="030F0702030302020204" pitchFamily="66" charset="0"/>
              </a:rPr>
              <a:t>DELIVERY</a:t>
            </a:r>
          </a:p>
        </p:txBody>
      </p:sp>
      <p:sp>
        <p:nvSpPr>
          <p:cNvPr id="17418" name="Rectangle 9">
            <a:extLst>
              <a:ext uri="{FF2B5EF4-FFF2-40B4-BE49-F238E27FC236}">
                <a16:creationId xmlns:a16="http://schemas.microsoft.com/office/drawing/2014/main" id="{7D0A0A7C-0ADF-4D23-A3A4-8EB5CEEF9242}"/>
              </a:ext>
            </a:extLst>
          </p:cNvPr>
          <p:cNvSpPr>
            <a:spLocks noChangeArrowheads="1"/>
          </p:cNvSpPr>
          <p:nvPr/>
        </p:nvSpPr>
        <p:spPr bwMode="auto">
          <a:xfrm>
            <a:off x="3021013" y="3676650"/>
            <a:ext cx="1752600" cy="6858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600" b="1">
                <a:solidFill>
                  <a:srgbClr val="003366"/>
                </a:solidFill>
                <a:latin typeface="Comic Sans MS" panose="030F0702030302020204" pitchFamily="66" charset="0"/>
              </a:rPr>
              <a:t>SYSTEM</a:t>
            </a:r>
          </a:p>
          <a:p>
            <a:pPr algn="ctr" eaLnBrk="1" fontAlgn="base" hangingPunct="1">
              <a:spcBef>
                <a:spcPct val="0"/>
              </a:spcBef>
              <a:spcAft>
                <a:spcPct val="0"/>
              </a:spcAft>
            </a:pPr>
            <a:r>
              <a:rPr lang="en-US" altLang="zh-CN" sz="1600" b="1">
                <a:solidFill>
                  <a:srgbClr val="003366"/>
                </a:solidFill>
                <a:latin typeface="Comic Sans MS" panose="030F0702030302020204" pitchFamily="66" charset="0"/>
              </a:rPr>
              <a:t>TESTING</a:t>
            </a:r>
          </a:p>
        </p:txBody>
      </p:sp>
      <p:sp>
        <p:nvSpPr>
          <p:cNvPr id="17419" name="Rectangle 10">
            <a:extLst>
              <a:ext uri="{FF2B5EF4-FFF2-40B4-BE49-F238E27FC236}">
                <a16:creationId xmlns:a16="http://schemas.microsoft.com/office/drawing/2014/main" id="{37C056C3-0B39-4E46-9712-C3CBBE8B4269}"/>
              </a:ext>
            </a:extLst>
          </p:cNvPr>
          <p:cNvSpPr>
            <a:spLocks noChangeArrowheads="1"/>
          </p:cNvSpPr>
          <p:nvPr/>
        </p:nvSpPr>
        <p:spPr bwMode="auto">
          <a:xfrm>
            <a:off x="4011613" y="4743450"/>
            <a:ext cx="1752600" cy="6858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600" b="1">
                <a:solidFill>
                  <a:srgbClr val="003366"/>
                </a:solidFill>
                <a:latin typeface="Comic Sans MS" panose="030F0702030302020204" pitchFamily="66" charset="0"/>
              </a:rPr>
              <a:t>INTEGRATION</a:t>
            </a:r>
          </a:p>
          <a:p>
            <a:pPr algn="ctr" eaLnBrk="1" fontAlgn="base" hangingPunct="1">
              <a:spcBef>
                <a:spcPct val="0"/>
              </a:spcBef>
              <a:spcAft>
                <a:spcPct val="0"/>
              </a:spcAft>
            </a:pPr>
            <a:r>
              <a:rPr lang="en-US" altLang="zh-CN" sz="1600" b="1">
                <a:solidFill>
                  <a:srgbClr val="003366"/>
                </a:solidFill>
                <a:latin typeface="Comic Sans MS" panose="030F0702030302020204" pitchFamily="66" charset="0"/>
              </a:rPr>
              <a:t>TESTING</a:t>
            </a:r>
          </a:p>
        </p:txBody>
      </p:sp>
      <p:sp>
        <p:nvSpPr>
          <p:cNvPr id="17420" name="Rectangle 11">
            <a:extLst>
              <a:ext uri="{FF2B5EF4-FFF2-40B4-BE49-F238E27FC236}">
                <a16:creationId xmlns:a16="http://schemas.microsoft.com/office/drawing/2014/main" id="{A9D50418-B0C8-4F46-9FE3-884AD4DDA0E3}"/>
              </a:ext>
            </a:extLst>
          </p:cNvPr>
          <p:cNvSpPr>
            <a:spLocks noChangeArrowheads="1"/>
          </p:cNvSpPr>
          <p:nvPr/>
        </p:nvSpPr>
        <p:spPr bwMode="auto">
          <a:xfrm>
            <a:off x="6754813" y="4972050"/>
            <a:ext cx="1752600" cy="6858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600" b="1">
                <a:solidFill>
                  <a:srgbClr val="003366"/>
                </a:solidFill>
                <a:latin typeface="Comic Sans MS" panose="030F0702030302020204" pitchFamily="66" charset="0"/>
              </a:rPr>
              <a:t>UNIT</a:t>
            </a:r>
          </a:p>
          <a:p>
            <a:pPr algn="ctr" eaLnBrk="1" fontAlgn="base" hangingPunct="1">
              <a:spcBef>
                <a:spcPct val="0"/>
              </a:spcBef>
              <a:spcAft>
                <a:spcPct val="0"/>
              </a:spcAft>
            </a:pPr>
            <a:r>
              <a:rPr lang="en-US" altLang="zh-CN" sz="1600" b="1">
                <a:solidFill>
                  <a:srgbClr val="003366"/>
                </a:solidFill>
                <a:latin typeface="Comic Sans MS" panose="030F0702030302020204" pitchFamily="66" charset="0"/>
              </a:rPr>
              <a:t>TESTING</a:t>
            </a:r>
          </a:p>
        </p:txBody>
      </p:sp>
      <p:sp>
        <p:nvSpPr>
          <p:cNvPr id="17421" name="AutoShape 12">
            <a:extLst>
              <a:ext uri="{FF2B5EF4-FFF2-40B4-BE49-F238E27FC236}">
                <a16:creationId xmlns:a16="http://schemas.microsoft.com/office/drawing/2014/main" id="{1DF90CEE-35AF-47E8-B187-F7B01D1DDDB9}"/>
              </a:ext>
            </a:extLst>
          </p:cNvPr>
          <p:cNvSpPr>
            <a:spLocks noChangeArrowheads="1"/>
          </p:cNvSpPr>
          <p:nvPr/>
        </p:nvSpPr>
        <p:spPr bwMode="auto">
          <a:xfrm rot="-1800000">
            <a:off x="4468813" y="476250"/>
            <a:ext cx="609600" cy="533400"/>
          </a:xfrm>
          <a:prstGeom prst="rightArrow">
            <a:avLst>
              <a:gd name="adj1" fmla="val 50000"/>
              <a:gd name="adj2" fmla="val 28571"/>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17422" name="AutoShape 13">
            <a:extLst>
              <a:ext uri="{FF2B5EF4-FFF2-40B4-BE49-F238E27FC236}">
                <a16:creationId xmlns:a16="http://schemas.microsoft.com/office/drawing/2014/main" id="{54194B59-4C02-4832-9859-9A8D31A59694}"/>
              </a:ext>
            </a:extLst>
          </p:cNvPr>
          <p:cNvSpPr>
            <a:spLocks noChangeArrowheads="1"/>
          </p:cNvSpPr>
          <p:nvPr/>
        </p:nvSpPr>
        <p:spPr bwMode="auto">
          <a:xfrm rot="-1800000">
            <a:off x="2868613" y="1847850"/>
            <a:ext cx="609600" cy="533400"/>
          </a:xfrm>
          <a:prstGeom prst="rightArrow">
            <a:avLst>
              <a:gd name="adj1" fmla="val 50000"/>
              <a:gd name="adj2" fmla="val 28571"/>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17423" name="AutoShape 14">
            <a:extLst>
              <a:ext uri="{FF2B5EF4-FFF2-40B4-BE49-F238E27FC236}">
                <a16:creationId xmlns:a16="http://schemas.microsoft.com/office/drawing/2014/main" id="{06CAF5E2-9C40-4059-8232-9ADFEAD13AFA}"/>
              </a:ext>
            </a:extLst>
          </p:cNvPr>
          <p:cNvSpPr>
            <a:spLocks noChangeArrowheads="1"/>
          </p:cNvSpPr>
          <p:nvPr/>
        </p:nvSpPr>
        <p:spPr bwMode="auto">
          <a:xfrm rot="-3600000">
            <a:off x="2601913" y="3181350"/>
            <a:ext cx="609600" cy="533400"/>
          </a:xfrm>
          <a:prstGeom prst="rightArrow">
            <a:avLst>
              <a:gd name="adj1" fmla="val 50000"/>
              <a:gd name="adj2" fmla="val 28571"/>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17424" name="AutoShape 15">
            <a:extLst>
              <a:ext uri="{FF2B5EF4-FFF2-40B4-BE49-F238E27FC236}">
                <a16:creationId xmlns:a16="http://schemas.microsoft.com/office/drawing/2014/main" id="{7DB14951-A936-4D4E-82CA-0A5800B93A9B}"/>
              </a:ext>
            </a:extLst>
          </p:cNvPr>
          <p:cNvSpPr>
            <a:spLocks noChangeArrowheads="1"/>
          </p:cNvSpPr>
          <p:nvPr/>
        </p:nvSpPr>
        <p:spPr bwMode="auto">
          <a:xfrm rot="-7200000">
            <a:off x="3211513" y="4552950"/>
            <a:ext cx="609600" cy="533400"/>
          </a:xfrm>
          <a:prstGeom prst="rightArrow">
            <a:avLst>
              <a:gd name="adj1" fmla="val 50000"/>
              <a:gd name="adj2" fmla="val 28571"/>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17425" name="AutoShape 16">
            <a:extLst>
              <a:ext uri="{FF2B5EF4-FFF2-40B4-BE49-F238E27FC236}">
                <a16:creationId xmlns:a16="http://schemas.microsoft.com/office/drawing/2014/main" id="{2C042873-B47B-4E10-B42F-55FB3542F723}"/>
              </a:ext>
            </a:extLst>
          </p:cNvPr>
          <p:cNvSpPr>
            <a:spLocks noChangeArrowheads="1"/>
          </p:cNvSpPr>
          <p:nvPr/>
        </p:nvSpPr>
        <p:spPr bwMode="auto">
          <a:xfrm rot="10200000">
            <a:off x="5878513" y="5238750"/>
            <a:ext cx="609600" cy="533400"/>
          </a:xfrm>
          <a:prstGeom prst="rightArrow">
            <a:avLst>
              <a:gd name="adj1" fmla="val 50000"/>
              <a:gd name="adj2" fmla="val 28571"/>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17426" name="AutoShape 17">
            <a:extLst>
              <a:ext uri="{FF2B5EF4-FFF2-40B4-BE49-F238E27FC236}">
                <a16:creationId xmlns:a16="http://schemas.microsoft.com/office/drawing/2014/main" id="{3DD7143B-5C36-46F2-9997-3B7DEA606C1D}"/>
              </a:ext>
            </a:extLst>
          </p:cNvPr>
          <p:cNvSpPr>
            <a:spLocks noChangeArrowheads="1"/>
          </p:cNvSpPr>
          <p:nvPr/>
        </p:nvSpPr>
        <p:spPr bwMode="auto">
          <a:xfrm rot="10200000">
            <a:off x="8507413" y="4514850"/>
            <a:ext cx="609600" cy="533400"/>
          </a:xfrm>
          <a:prstGeom prst="rightArrow">
            <a:avLst>
              <a:gd name="adj1" fmla="val 50000"/>
              <a:gd name="adj2" fmla="val 28571"/>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17427" name="AutoShape 18">
            <a:extLst>
              <a:ext uri="{FF2B5EF4-FFF2-40B4-BE49-F238E27FC236}">
                <a16:creationId xmlns:a16="http://schemas.microsoft.com/office/drawing/2014/main" id="{924BB622-54A2-4DE9-9849-D2CEDBB9D127}"/>
              </a:ext>
            </a:extLst>
          </p:cNvPr>
          <p:cNvSpPr>
            <a:spLocks noChangeArrowheads="1"/>
          </p:cNvSpPr>
          <p:nvPr/>
        </p:nvSpPr>
        <p:spPr bwMode="auto">
          <a:xfrm>
            <a:off x="8964613" y="3219450"/>
            <a:ext cx="609600" cy="533400"/>
          </a:xfrm>
          <a:prstGeom prst="downArrow">
            <a:avLst>
              <a:gd name="adj1" fmla="val 50000"/>
              <a:gd name="adj2" fmla="val 25000"/>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17428" name="AutoShape 19">
            <a:extLst>
              <a:ext uri="{FF2B5EF4-FFF2-40B4-BE49-F238E27FC236}">
                <a16:creationId xmlns:a16="http://schemas.microsoft.com/office/drawing/2014/main" id="{4D723971-41B9-4F16-995C-7B6825D73D96}"/>
              </a:ext>
            </a:extLst>
          </p:cNvPr>
          <p:cNvSpPr>
            <a:spLocks noChangeArrowheads="1"/>
          </p:cNvSpPr>
          <p:nvPr/>
        </p:nvSpPr>
        <p:spPr bwMode="auto">
          <a:xfrm>
            <a:off x="9040813" y="1924050"/>
            <a:ext cx="609600" cy="533400"/>
          </a:xfrm>
          <a:prstGeom prst="downArrow">
            <a:avLst>
              <a:gd name="adj1" fmla="val 50000"/>
              <a:gd name="adj2" fmla="val 25000"/>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17429" name="AutoShape 20">
            <a:extLst>
              <a:ext uri="{FF2B5EF4-FFF2-40B4-BE49-F238E27FC236}">
                <a16:creationId xmlns:a16="http://schemas.microsoft.com/office/drawing/2014/main" id="{C37E8B53-726D-4EB9-9AB9-D559DF115BE9}"/>
              </a:ext>
            </a:extLst>
          </p:cNvPr>
          <p:cNvSpPr>
            <a:spLocks noChangeArrowheads="1"/>
          </p:cNvSpPr>
          <p:nvPr/>
        </p:nvSpPr>
        <p:spPr bwMode="auto">
          <a:xfrm rot="-1800000">
            <a:off x="7897813" y="552450"/>
            <a:ext cx="609600" cy="533400"/>
          </a:xfrm>
          <a:prstGeom prst="downArrow">
            <a:avLst>
              <a:gd name="adj1" fmla="val 50000"/>
              <a:gd name="adj2" fmla="val 25000"/>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17430" name="Line 21">
            <a:extLst>
              <a:ext uri="{FF2B5EF4-FFF2-40B4-BE49-F238E27FC236}">
                <a16:creationId xmlns:a16="http://schemas.microsoft.com/office/drawing/2014/main" id="{95F13A66-AD9B-42C4-A0CD-D18B552257EF}"/>
              </a:ext>
            </a:extLst>
          </p:cNvPr>
          <p:cNvSpPr>
            <a:spLocks noChangeShapeType="1"/>
          </p:cNvSpPr>
          <p:nvPr/>
        </p:nvSpPr>
        <p:spPr bwMode="auto">
          <a:xfrm flipH="1">
            <a:off x="4773613" y="704850"/>
            <a:ext cx="838200" cy="533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7431" name="Line 22">
            <a:extLst>
              <a:ext uri="{FF2B5EF4-FFF2-40B4-BE49-F238E27FC236}">
                <a16:creationId xmlns:a16="http://schemas.microsoft.com/office/drawing/2014/main" id="{3AEC59EC-E0F0-482C-A484-AA19A3690A49}"/>
              </a:ext>
            </a:extLst>
          </p:cNvPr>
          <p:cNvSpPr>
            <a:spLocks noChangeShapeType="1"/>
          </p:cNvSpPr>
          <p:nvPr/>
        </p:nvSpPr>
        <p:spPr bwMode="auto">
          <a:xfrm flipH="1">
            <a:off x="4545013" y="1162050"/>
            <a:ext cx="1600200" cy="15240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7432" name="Line 23">
            <a:extLst>
              <a:ext uri="{FF2B5EF4-FFF2-40B4-BE49-F238E27FC236}">
                <a16:creationId xmlns:a16="http://schemas.microsoft.com/office/drawing/2014/main" id="{7221B0B1-FE37-45A4-B3CF-1F257DD44332}"/>
              </a:ext>
            </a:extLst>
          </p:cNvPr>
          <p:cNvSpPr>
            <a:spLocks noChangeShapeType="1"/>
          </p:cNvSpPr>
          <p:nvPr/>
        </p:nvSpPr>
        <p:spPr bwMode="auto">
          <a:xfrm flipH="1">
            <a:off x="4773613" y="1162050"/>
            <a:ext cx="1676400" cy="25146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7433" name="Line 24">
            <a:extLst>
              <a:ext uri="{FF2B5EF4-FFF2-40B4-BE49-F238E27FC236}">
                <a16:creationId xmlns:a16="http://schemas.microsoft.com/office/drawing/2014/main" id="{BACC8E8C-1072-4796-B7E6-06923D5092D2}"/>
              </a:ext>
            </a:extLst>
          </p:cNvPr>
          <p:cNvSpPr>
            <a:spLocks noChangeShapeType="1"/>
          </p:cNvSpPr>
          <p:nvPr/>
        </p:nvSpPr>
        <p:spPr bwMode="auto">
          <a:xfrm flipH="1">
            <a:off x="5307013" y="1162050"/>
            <a:ext cx="1447800" cy="3581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7434" name="Line 25">
            <a:extLst>
              <a:ext uri="{FF2B5EF4-FFF2-40B4-BE49-F238E27FC236}">
                <a16:creationId xmlns:a16="http://schemas.microsoft.com/office/drawing/2014/main" id="{9BC610AF-EDFF-4731-B317-F27E029947FC}"/>
              </a:ext>
            </a:extLst>
          </p:cNvPr>
          <p:cNvSpPr>
            <a:spLocks noChangeShapeType="1"/>
          </p:cNvSpPr>
          <p:nvPr/>
        </p:nvSpPr>
        <p:spPr bwMode="auto">
          <a:xfrm>
            <a:off x="6907213" y="1162050"/>
            <a:ext cx="0" cy="38862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7435" name="Line 26">
            <a:extLst>
              <a:ext uri="{FF2B5EF4-FFF2-40B4-BE49-F238E27FC236}">
                <a16:creationId xmlns:a16="http://schemas.microsoft.com/office/drawing/2014/main" id="{FBF6421B-BE79-4AC9-915F-B57E95544E6B}"/>
              </a:ext>
            </a:extLst>
          </p:cNvPr>
          <p:cNvSpPr>
            <a:spLocks noChangeShapeType="1"/>
          </p:cNvSpPr>
          <p:nvPr/>
        </p:nvSpPr>
        <p:spPr bwMode="auto">
          <a:xfrm>
            <a:off x="7059613" y="1162050"/>
            <a:ext cx="762000" cy="25908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7436" name="Line 27">
            <a:extLst>
              <a:ext uri="{FF2B5EF4-FFF2-40B4-BE49-F238E27FC236}">
                <a16:creationId xmlns:a16="http://schemas.microsoft.com/office/drawing/2014/main" id="{CEDF911A-86BD-48B4-A797-49D0AAB4C5EB}"/>
              </a:ext>
            </a:extLst>
          </p:cNvPr>
          <p:cNvSpPr>
            <a:spLocks noChangeShapeType="1"/>
          </p:cNvSpPr>
          <p:nvPr/>
        </p:nvSpPr>
        <p:spPr bwMode="auto">
          <a:xfrm>
            <a:off x="7288213" y="1162050"/>
            <a:ext cx="762000" cy="1676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7437" name="Line 28">
            <a:extLst>
              <a:ext uri="{FF2B5EF4-FFF2-40B4-BE49-F238E27FC236}">
                <a16:creationId xmlns:a16="http://schemas.microsoft.com/office/drawing/2014/main" id="{F10999B9-C9DB-402A-8454-BCC26D6B76FF}"/>
              </a:ext>
            </a:extLst>
          </p:cNvPr>
          <p:cNvSpPr>
            <a:spLocks noChangeShapeType="1"/>
          </p:cNvSpPr>
          <p:nvPr/>
        </p:nvSpPr>
        <p:spPr bwMode="auto">
          <a:xfrm>
            <a:off x="7440613" y="1085850"/>
            <a:ext cx="38100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7438" name="Line 29">
            <a:extLst>
              <a:ext uri="{FF2B5EF4-FFF2-40B4-BE49-F238E27FC236}">
                <a16:creationId xmlns:a16="http://schemas.microsoft.com/office/drawing/2014/main" id="{05EEE98F-8BD9-4173-93AB-2A82BB8FA796}"/>
              </a:ext>
            </a:extLst>
          </p:cNvPr>
          <p:cNvSpPr>
            <a:spLocks noChangeShapeType="1"/>
          </p:cNvSpPr>
          <p:nvPr/>
        </p:nvSpPr>
        <p:spPr bwMode="auto">
          <a:xfrm flipH="1">
            <a:off x="4164013" y="1924050"/>
            <a:ext cx="76200" cy="533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7439" name="Line 30">
            <a:extLst>
              <a:ext uri="{FF2B5EF4-FFF2-40B4-BE49-F238E27FC236}">
                <a16:creationId xmlns:a16="http://schemas.microsoft.com/office/drawing/2014/main" id="{785CADF9-1ABC-4118-8387-681B173DCB92}"/>
              </a:ext>
            </a:extLst>
          </p:cNvPr>
          <p:cNvSpPr>
            <a:spLocks noChangeShapeType="1"/>
          </p:cNvSpPr>
          <p:nvPr/>
        </p:nvSpPr>
        <p:spPr bwMode="auto">
          <a:xfrm flipH="1">
            <a:off x="4621213" y="1924050"/>
            <a:ext cx="228600" cy="18288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7440" name="Line 31">
            <a:extLst>
              <a:ext uri="{FF2B5EF4-FFF2-40B4-BE49-F238E27FC236}">
                <a16:creationId xmlns:a16="http://schemas.microsoft.com/office/drawing/2014/main" id="{C8306A90-14E0-4CA1-B9FA-5E5DBD24C67E}"/>
              </a:ext>
            </a:extLst>
          </p:cNvPr>
          <p:cNvSpPr>
            <a:spLocks noChangeShapeType="1"/>
          </p:cNvSpPr>
          <p:nvPr/>
        </p:nvSpPr>
        <p:spPr bwMode="auto">
          <a:xfrm>
            <a:off x="5078413" y="1924050"/>
            <a:ext cx="152400" cy="28956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7441" name="Line 32">
            <a:extLst>
              <a:ext uri="{FF2B5EF4-FFF2-40B4-BE49-F238E27FC236}">
                <a16:creationId xmlns:a16="http://schemas.microsoft.com/office/drawing/2014/main" id="{CBC0EF49-7494-4616-87E7-31A90D501D7C}"/>
              </a:ext>
            </a:extLst>
          </p:cNvPr>
          <p:cNvSpPr>
            <a:spLocks noChangeShapeType="1"/>
          </p:cNvSpPr>
          <p:nvPr/>
        </p:nvSpPr>
        <p:spPr bwMode="auto">
          <a:xfrm>
            <a:off x="5230813" y="1847850"/>
            <a:ext cx="1981200" cy="3200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7442" name="Line 33">
            <a:extLst>
              <a:ext uri="{FF2B5EF4-FFF2-40B4-BE49-F238E27FC236}">
                <a16:creationId xmlns:a16="http://schemas.microsoft.com/office/drawing/2014/main" id="{F980CB3A-3500-4FC4-A087-B507BFEE0C33}"/>
              </a:ext>
            </a:extLst>
          </p:cNvPr>
          <p:cNvSpPr>
            <a:spLocks noChangeShapeType="1"/>
          </p:cNvSpPr>
          <p:nvPr/>
        </p:nvSpPr>
        <p:spPr bwMode="auto">
          <a:xfrm>
            <a:off x="5230813" y="1619250"/>
            <a:ext cx="2514600" cy="21336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7443" name="Line 34">
            <a:extLst>
              <a:ext uri="{FF2B5EF4-FFF2-40B4-BE49-F238E27FC236}">
                <a16:creationId xmlns:a16="http://schemas.microsoft.com/office/drawing/2014/main" id="{DD5DDC68-5159-4BB0-A4A6-2C0180752AA7}"/>
              </a:ext>
            </a:extLst>
          </p:cNvPr>
          <p:cNvSpPr>
            <a:spLocks noChangeShapeType="1"/>
          </p:cNvSpPr>
          <p:nvPr/>
        </p:nvSpPr>
        <p:spPr bwMode="auto">
          <a:xfrm>
            <a:off x="5230813" y="1466850"/>
            <a:ext cx="2895600" cy="12192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7444" name="Line 35">
            <a:extLst>
              <a:ext uri="{FF2B5EF4-FFF2-40B4-BE49-F238E27FC236}">
                <a16:creationId xmlns:a16="http://schemas.microsoft.com/office/drawing/2014/main" id="{38D8E786-564C-46C3-B172-25F95EEBA28D}"/>
              </a:ext>
            </a:extLst>
          </p:cNvPr>
          <p:cNvSpPr>
            <a:spLocks noChangeShapeType="1"/>
          </p:cNvSpPr>
          <p:nvPr/>
        </p:nvSpPr>
        <p:spPr bwMode="auto">
          <a:xfrm>
            <a:off x="5230813" y="1390650"/>
            <a:ext cx="251460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7445" name="Line 36">
            <a:extLst>
              <a:ext uri="{FF2B5EF4-FFF2-40B4-BE49-F238E27FC236}">
                <a16:creationId xmlns:a16="http://schemas.microsoft.com/office/drawing/2014/main" id="{62AF89EF-8E77-4EBE-A4BE-E656492F038A}"/>
              </a:ext>
            </a:extLst>
          </p:cNvPr>
          <p:cNvSpPr>
            <a:spLocks noChangeShapeType="1"/>
          </p:cNvSpPr>
          <p:nvPr/>
        </p:nvSpPr>
        <p:spPr bwMode="auto">
          <a:xfrm>
            <a:off x="3783013" y="3143250"/>
            <a:ext cx="76200" cy="6096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7446" name="Line 37">
            <a:extLst>
              <a:ext uri="{FF2B5EF4-FFF2-40B4-BE49-F238E27FC236}">
                <a16:creationId xmlns:a16="http://schemas.microsoft.com/office/drawing/2014/main" id="{C9D4B02F-0D0C-4E9D-B589-8EEE1F205BEA}"/>
              </a:ext>
            </a:extLst>
          </p:cNvPr>
          <p:cNvSpPr>
            <a:spLocks noChangeShapeType="1"/>
          </p:cNvSpPr>
          <p:nvPr/>
        </p:nvSpPr>
        <p:spPr bwMode="auto">
          <a:xfrm>
            <a:off x="4621213" y="2990850"/>
            <a:ext cx="1066800" cy="17526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7447" name="Line 38">
            <a:extLst>
              <a:ext uri="{FF2B5EF4-FFF2-40B4-BE49-F238E27FC236}">
                <a16:creationId xmlns:a16="http://schemas.microsoft.com/office/drawing/2014/main" id="{D0236F34-BD89-4448-882E-16E4C77CF3E2}"/>
              </a:ext>
            </a:extLst>
          </p:cNvPr>
          <p:cNvSpPr>
            <a:spLocks noChangeShapeType="1"/>
          </p:cNvSpPr>
          <p:nvPr/>
        </p:nvSpPr>
        <p:spPr bwMode="auto">
          <a:xfrm>
            <a:off x="4621213" y="2838450"/>
            <a:ext cx="3200400" cy="21336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7448" name="Line 39">
            <a:extLst>
              <a:ext uri="{FF2B5EF4-FFF2-40B4-BE49-F238E27FC236}">
                <a16:creationId xmlns:a16="http://schemas.microsoft.com/office/drawing/2014/main" id="{D1AAAF69-8011-4F69-A3D5-24A9629C1326}"/>
              </a:ext>
            </a:extLst>
          </p:cNvPr>
          <p:cNvSpPr>
            <a:spLocks noChangeShapeType="1"/>
          </p:cNvSpPr>
          <p:nvPr/>
        </p:nvSpPr>
        <p:spPr bwMode="auto">
          <a:xfrm>
            <a:off x="4621213" y="2686050"/>
            <a:ext cx="3048000" cy="12192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7449" name="Line 40">
            <a:extLst>
              <a:ext uri="{FF2B5EF4-FFF2-40B4-BE49-F238E27FC236}">
                <a16:creationId xmlns:a16="http://schemas.microsoft.com/office/drawing/2014/main" id="{32F8D9FC-9D9C-482B-A972-1D575807E167}"/>
              </a:ext>
            </a:extLst>
          </p:cNvPr>
          <p:cNvSpPr>
            <a:spLocks noChangeShapeType="1"/>
          </p:cNvSpPr>
          <p:nvPr/>
        </p:nvSpPr>
        <p:spPr bwMode="auto">
          <a:xfrm>
            <a:off x="4621213" y="2609850"/>
            <a:ext cx="3429000" cy="3810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7450" name="Line 41">
            <a:extLst>
              <a:ext uri="{FF2B5EF4-FFF2-40B4-BE49-F238E27FC236}">
                <a16:creationId xmlns:a16="http://schemas.microsoft.com/office/drawing/2014/main" id="{D000CC13-E033-443E-9481-7BB82076B57A}"/>
              </a:ext>
            </a:extLst>
          </p:cNvPr>
          <p:cNvSpPr>
            <a:spLocks noChangeShapeType="1"/>
          </p:cNvSpPr>
          <p:nvPr/>
        </p:nvSpPr>
        <p:spPr bwMode="auto">
          <a:xfrm flipV="1">
            <a:off x="4392613" y="1543050"/>
            <a:ext cx="3352800" cy="914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7451" name="Line 42">
            <a:extLst>
              <a:ext uri="{FF2B5EF4-FFF2-40B4-BE49-F238E27FC236}">
                <a16:creationId xmlns:a16="http://schemas.microsoft.com/office/drawing/2014/main" id="{C9A8ADD6-CCB8-43A7-96E3-EF227D007EDE}"/>
              </a:ext>
            </a:extLst>
          </p:cNvPr>
          <p:cNvSpPr>
            <a:spLocks noChangeShapeType="1"/>
          </p:cNvSpPr>
          <p:nvPr/>
        </p:nvSpPr>
        <p:spPr bwMode="auto">
          <a:xfrm>
            <a:off x="4011613" y="4362450"/>
            <a:ext cx="304800" cy="3810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7452" name="Line 43">
            <a:extLst>
              <a:ext uri="{FF2B5EF4-FFF2-40B4-BE49-F238E27FC236}">
                <a16:creationId xmlns:a16="http://schemas.microsoft.com/office/drawing/2014/main" id="{F950ADBF-5798-45C5-9C29-608B3557B1CC}"/>
              </a:ext>
            </a:extLst>
          </p:cNvPr>
          <p:cNvSpPr>
            <a:spLocks noChangeShapeType="1"/>
          </p:cNvSpPr>
          <p:nvPr/>
        </p:nvSpPr>
        <p:spPr bwMode="auto">
          <a:xfrm>
            <a:off x="4773613" y="4210050"/>
            <a:ext cx="2057400" cy="7620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7453" name="Line 44">
            <a:extLst>
              <a:ext uri="{FF2B5EF4-FFF2-40B4-BE49-F238E27FC236}">
                <a16:creationId xmlns:a16="http://schemas.microsoft.com/office/drawing/2014/main" id="{D109A7BA-6F5C-4F40-A8CB-DB765977540E}"/>
              </a:ext>
            </a:extLst>
          </p:cNvPr>
          <p:cNvSpPr>
            <a:spLocks noChangeShapeType="1"/>
          </p:cNvSpPr>
          <p:nvPr/>
        </p:nvSpPr>
        <p:spPr bwMode="auto">
          <a:xfrm>
            <a:off x="4773613" y="3981450"/>
            <a:ext cx="289560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7454" name="Line 45">
            <a:extLst>
              <a:ext uri="{FF2B5EF4-FFF2-40B4-BE49-F238E27FC236}">
                <a16:creationId xmlns:a16="http://schemas.microsoft.com/office/drawing/2014/main" id="{31C177E7-E692-416C-81A1-5BBAAD289AC3}"/>
              </a:ext>
            </a:extLst>
          </p:cNvPr>
          <p:cNvSpPr>
            <a:spLocks noChangeShapeType="1"/>
          </p:cNvSpPr>
          <p:nvPr/>
        </p:nvSpPr>
        <p:spPr bwMode="auto">
          <a:xfrm flipV="1">
            <a:off x="4773613" y="2990850"/>
            <a:ext cx="3352800" cy="8382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7455" name="Line 46">
            <a:extLst>
              <a:ext uri="{FF2B5EF4-FFF2-40B4-BE49-F238E27FC236}">
                <a16:creationId xmlns:a16="http://schemas.microsoft.com/office/drawing/2014/main" id="{9B12C426-5FD8-40A7-ABDD-11E27419CDEF}"/>
              </a:ext>
            </a:extLst>
          </p:cNvPr>
          <p:cNvSpPr>
            <a:spLocks noChangeShapeType="1"/>
          </p:cNvSpPr>
          <p:nvPr/>
        </p:nvSpPr>
        <p:spPr bwMode="auto">
          <a:xfrm flipV="1">
            <a:off x="4773613" y="1847850"/>
            <a:ext cx="3276600" cy="22860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7456" name="Line 47">
            <a:extLst>
              <a:ext uri="{FF2B5EF4-FFF2-40B4-BE49-F238E27FC236}">
                <a16:creationId xmlns:a16="http://schemas.microsoft.com/office/drawing/2014/main" id="{6CDCCF51-107F-445F-BA0A-D5D6DE980DCA}"/>
              </a:ext>
            </a:extLst>
          </p:cNvPr>
          <p:cNvSpPr>
            <a:spLocks noChangeShapeType="1"/>
          </p:cNvSpPr>
          <p:nvPr/>
        </p:nvSpPr>
        <p:spPr bwMode="auto">
          <a:xfrm>
            <a:off x="5764213" y="5124450"/>
            <a:ext cx="990600" cy="762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7457" name="Line 48">
            <a:extLst>
              <a:ext uri="{FF2B5EF4-FFF2-40B4-BE49-F238E27FC236}">
                <a16:creationId xmlns:a16="http://schemas.microsoft.com/office/drawing/2014/main" id="{6AEFF7F3-A853-4A88-BB1A-7B78FF7CD0D5}"/>
              </a:ext>
            </a:extLst>
          </p:cNvPr>
          <p:cNvSpPr>
            <a:spLocks noChangeShapeType="1"/>
          </p:cNvSpPr>
          <p:nvPr/>
        </p:nvSpPr>
        <p:spPr bwMode="auto">
          <a:xfrm flipV="1">
            <a:off x="5764213" y="4362450"/>
            <a:ext cx="1828800" cy="533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7458" name="Line 49">
            <a:extLst>
              <a:ext uri="{FF2B5EF4-FFF2-40B4-BE49-F238E27FC236}">
                <a16:creationId xmlns:a16="http://schemas.microsoft.com/office/drawing/2014/main" id="{F23B11E9-5966-4BDE-AF5A-7E6D817C83DC}"/>
              </a:ext>
            </a:extLst>
          </p:cNvPr>
          <p:cNvSpPr>
            <a:spLocks noChangeShapeType="1"/>
          </p:cNvSpPr>
          <p:nvPr/>
        </p:nvSpPr>
        <p:spPr bwMode="auto">
          <a:xfrm flipV="1">
            <a:off x="5688013" y="3143250"/>
            <a:ext cx="2590800" cy="16002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7459" name="Line 50">
            <a:extLst>
              <a:ext uri="{FF2B5EF4-FFF2-40B4-BE49-F238E27FC236}">
                <a16:creationId xmlns:a16="http://schemas.microsoft.com/office/drawing/2014/main" id="{50141A11-6809-46A8-BF41-BE5B6652CC01}"/>
              </a:ext>
            </a:extLst>
          </p:cNvPr>
          <p:cNvSpPr>
            <a:spLocks noChangeShapeType="1"/>
          </p:cNvSpPr>
          <p:nvPr/>
        </p:nvSpPr>
        <p:spPr bwMode="auto">
          <a:xfrm flipV="1">
            <a:off x="4849813" y="1847850"/>
            <a:ext cx="3505200" cy="28956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7460" name="Line 51">
            <a:extLst>
              <a:ext uri="{FF2B5EF4-FFF2-40B4-BE49-F238E27FC236}">
                <a16:creationId xmlns:a16="http://schemas.microsoft.com/office/drawing/2014/main" id="{5906349D-DD79-428F-A99A-6F5C2B54C432}"/>
              </a:ext>
            </a:extLst>
          </p:cNvPr>
          <p:cNvSpPr>
            <a:spLocks noChangeShapeType="1"/>
          </p:cNvSpPr>
          <p:nvPr/>
        </p:nvSpPr>
        <p:spPr bwMode="auto">
          <a:xfrm flipV="1">
            <a:off x="8202613" y="4438650"/>
            <a:ext cx="304800" cy="533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7461" name="Line 52">
            <a:extLst>
              <a:ext uri="{FF2B5EF4-FFF2-40B4-BE49-F238E27FC236}">
                <a16:creationId xmlns:a16="http://schemas.microsoft.com/office/drawing/2014/main" id="{E933F667-6FCE-4D79-98AC-3995C627CDB5}"/>
              </a:ext>
            </a:extLst>
          </p:cNvPr>
          <p:cNvSpPr>
            <a:spLocks noChangeShapeType="1"/>
          </p:cNvSpPr>
          <p:nvPr/>
        </p:nvSpPr>
        <p:spPr bwMode="auto">
          <a:xfrm flipV="1">
            <a:off x="7212013" y="2609850"/>
            <a:ext cx="914400" cy="23622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7462" name="Line 53">
            <a:extLst>
              <a:ext uri="{FF2B5EF4-FFF2-40B4-BE49-F238E27FC236}">
                <a16:creationId xmlns:a16="http://schemas.microsoft.com/office/drawing/2014/main" id="{D250B933-30A4-4E95-AC7F-A24D4625C8EC}"/>
              </a:ext>
            </a:extLst>
          </p:cNvPr>
          <p:cNvSpPr>
            <a:spLocks noChangeShapeType="1"/>
          </p:cNvSpPr>
          <p:nvPr/>
        </p:nvSpPr>
        <p:spPr bwMode="auto">
          <a:xfrm flipV="1">
            <a:off x="6983413" y="1847850"/>
            <a:ext cx="1066800" cy="31242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7463" name="Line 54">
            <a:extLst>
              <a:ext uri="{FF2B5EF4-FFF2-40B4-BE49-F238E27FC236}">
                <a16:creationId xmlns:a16="http://schemas.microsoft.com/office/drawing/2014/main" id="{81CCA0E4-3EDE-4D07-A68C-595A07A1E31C}"/>
              </a:ext>
            </a:extLst>
          </p:cNvPr>
          <p:cNvSpPr>
            <a:spLocks noChangeShapeType="1"/>
          </p:cNvSpPr>
          <p:nvPr/>
        </p:nvSpPr>
        <p:spPr bwMode="auto">
          <a:xfrm flipV="1">
            <a:off x="8583613" y="3143250"/>
            <a:ext cx="76200" cy="6096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7464" name="Line 55">
            <a:extLst>
              <a:ext uri="{FF2B5EF4-FFF2-40B4-BE49-F238E27FC236}">
                <a16:creationId xmlns:a16="http://schemas.microsoft.com/office/drawing/2014/main" id="{6B95281D-ED10-4F8F-9CE1-1ADBAB112C43}"/>
              </a:ext>
            </a:extLst>
          </p:cNvPr>
          <p:cNvSpPr>
            <a:spLocks noChangeShapeType="1"/>
          </p:cNvSpPr>
          <p:nvPr/>
        </p:nvSpPr>
        <p:spPr bwMode="auto">
          <a:xfrm flipH="1" flipV="1">
            <a:off x="7897813" y="1771650"/>
            <a:ext cx="76200" cy="19812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7465" name="Line 56">
            <a:extLst>
              <a:ext uri="{FF2B5EF4-FFF2-40B4-BE49-F238E27FC236}">
                <a16:creationId xmlns:a16="http://schemas.microsoft.com/office/drawing/2014/main" id="{71F75703-3B29-48DC-8FCC-C3CEAEBBD5DC}"/>
              </a:ext>
            </a:extLst>
          </p:cNvPr>
          <p:cNvSpPr>
            <a:spLocks noChangeShapeType="1"/>
          </p:cNvSpPr>
          <p:nvPr/>
        </p:nvSpPr>
        <p:spPr bwMode="auto">
          <a:xfrm flipV="1">
            <a:off x="8507413" y="1771650"/>
            <a:ext cx="0" cy="6858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5">
            <a:extLst>
              <a:ext uri="{FF2B5EF4-FFF2-40B4-BE49-F238E27FC236}">
                <a16:creationId xmlns:a16="http://schemas.microsoft.com/office/drawing/2014/main" id="{E5E76825-46C1-40AA-9C8C-E2B546F9BFD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09794606-9CD2-4861-B368-AC3E02B7A0E1}" type="slidenum">
              <a:rPr kumimoji="0" lang="en-US" altLang="zh-CN" sz="2600">
                <a:solidFill>
                  <a:srgbClr val="FFFFFF"/>
                </a:solidFill>
              </a:rPr>
              <a:pPr eaLnBrk="1" fontAlgn="base" hangingPunct="1">
                <a:spcBef>
                  <a:spcPct val="0"/>
                </a:spcBef>
                <a:spcAft>
                  <a:spcPct val="0"/>
                </a:spcAft>
              </a:pPr>
              <a:t>114</a:t>
            </a:fld>
            <a:endParaRPr kumimoji="0" lang="en-US" altLang="zh-CN" sz="2600">
              <a:solidFill>
                <a:srgbClr val="FFFFFF"/>
              </a:solidFill>
            </a:endParaRPr>
          </a:p>
        </p:txBody>
      </p:sp>
      <p:sp>
        <p:nvSpPr>
          <p:cNvPr id="18435" name="Rectangle 2">
            <a:extLst>
              <a:ext uri="{FF2B5EF4-FFF2-40B4-BE49-F238E27FC236}">
                <a16:creationId xmlns:a16="http://schemas.microsoft.com/office/drawing/2014/main" id="{87592B20-1E3B-45B9-8F85-7005D5EA3DFB}"/>
              </a:ext>
            </a:extLst>
          </p:cNvPr>
          <p:cNvSpPr>
            <a:spLocks noGrp="1" noChangeArrowheads="1"/>
          </p:cNvSpPr>
          <p:nvPr>
            <p:ph type="title"/>
          </p:nvPr>
        </p:nvSpPr>
        <p:spPr/>
        <p:txBody>
          <a:bodyPr/>
          <a:lstStyle/>
          <a:p>
            <a:pPr eaLnBrk="1" hangingPunct="1"/>
            <a:r>
              <a:rPr lang="en-US" altLang="zh-CN" sz="3200"/>
              <a:t>      Chapter 2  Modeling the Process </a:t>
            </a:r>
            <a:br>
              <a:rPr lang="en-US" altLang="zh-CN" sz="3200"/>
            </a:br>
            <a:r>
              <a:rPr lang="en-US" altLang="zh-CN" sz="3200"/>
              <a:t>                        and life cycle</a:t>
            </a:r>
          </a:p>
        </p:txBody>
      </p:sp>
      <p:sp>
        <p:nvSpPr>
          <p:cNvPr id="18436" name="Rectangle 3">
            <a:extLst>
              <a:ext uri="{FF2B5EF4-FFF2-40B4-BE49-F238E27FC236}">
                <a16:creationId xmlns:a16="http://schemas.microsoft.com/office/drawing/2014/main" id="{4FBE2325-3A3A-4C4A-8B03-39EAE3F3C1AE}"/>
              </a:ext>
            </a:extLst>
          </p:cNvPr>
          <p:cNvSpPr>
            <a:spLocks noGrp="1" noChangeArrowheads="1"/>
          </p:cNvSpPr>
          <p:nvPr>
            <p:ph type="body" idx="1"/>
          </p:nvPr>
        </p:nvSpPr>
        <p:spPr>
          <a:xfrm>
            <a:off x="2286000" y="1752600"/>
            <a:ext cx="8382000" cy="5105400"/>
          </a:xfrm>
        </p:spPr>
        <p:txBody>
          <a:bodyPr/>
          <a:lstStyle/>
          <a:p>
            <a:pPr eaLnBrk="1" hangingPunct="1">
              <a:lnSpc>
                <a:spcPct val="90000"/>
              </a:lnSpc>
              <a:buFontTx/>
              <a:buNone/>
            </a:pPr>
            <a:r>
              <a:rPr lang="en-US" altLang="zh-CN" sz="2400" b="1">
                <a:solidFill>
                  <a:schemeClr val="bg2"/>
                </a:solidFill>
                <a:sym typeface="Wingdings 2" panose="05020102010507070707" pitchFamily="18" charset="2"/>
              </a:rPr>
              <a:t>   improvement(</a:t>
            </a:r>
            <a:r>
              <a:rPr lang="zh-CN" altLang="en-US" sz="2400" b="1">
                <a:solidFill>
                  <a:schemeClr val="bg2"/>
                </a:solidFill>
                <a:sym typeface="Wingdings 2" panose="05020102010507070707" pitchFamily="18" charset="2"/>
              </a:rPr>
              <a:t>对瀑布模型的改进</a:t>
            </a:r>
            <a:r>
              <a:rPr lang="en-US" altLang="zh-CN" sz="2400" b="1">
                <a:solidFill>
                  <a:schemeClr val="bg2"/>
                </a:solidFill>
                <a:sym typeface="Wingdings 2" panose="05020102010507070707" pitchFamily="18" charset="2"/>
              </a:rPr>
              <a:t>) </a:t>
            </a:r>
          </a:p>
          <a:p>
            <a:pPr eaLnBrk="1" hangingPunct="1">
              <a:lnSpc>
                <a:spcPct val="90000"/>
              </a:lnSpc>
              <a:buFontTx/>
              <a:buNone/>
            </a:pPr>
            <a:r>
              <a:rPr lang="en-US" altLang="zh-CN" sz="2400" b="1">
                <a:solidFill>
                  <a:schemeClr val="bg2"/>
                </a:solidFill>
                <a:sym typeface="Wingdings 2" panose="05020102010507070707" pitchFamily="18" charset="2"/>
              </a:rPr>
              <a:t>     A: </a:t>
            </a:r>
            <a:r>
              <a:rPr lang="en-US" altLang="zh-CN" sz="2400" b="1" u="sng">
                <a:solidFill>
                  <a:srgbClr val="0000FF"/>
                </a:solidFill>
                <a:sym typeface="Wingdings 2" panose="05020102010507070707" pitchFamily="18" charset="2"/>
              </a:rPr>
              <a:t>prototyping (</a:t>
            </a:r>
            <a:r>
              <a:rPr lang="zh-CN" altLang="en-US" sz="2400" b="1" u="sng">
                <a:solidFill>
                  <a:srgbClr val="0000FF"/>
                </a:solidFill>
                <a:sym typeface="Wingdings 2" panose="05020102010507070707" pitchFamily="18" charset="2"/>
              </a:rPr>
              <a:t>原型化</a:t>
            </a:r>
            <a:r>
              <a:rPr lang="en-US" altLang="zh-CN" sz="2400" b="1" u="sng">
                <a:solidFill>
                  <a:srgbClr val="0000FF"/>
                </a:solidFill>
                <a:sym typeface="Wingdings 2" panose="05020102010507070707" pitchFamily="18" charset="2"/>
              </a:rPr>
              <a:t>)</a:t>
            </a:r>
            <a:r>
              <a:rPr lang="en-US" altLang="zh-CN" sz="2400" b="1">
                <a:solidFill>
                  <a:srgbClr val="0000FF"/>
                </a:solidFill>
                <a:sym typeface="Wingdings 2" panose="05020102010507070707" pitchFamily="18" charset="2"/>
              </a:rPr>
              <a:t>:</a:t>
            </a:r>
            <a:r>
              <a:rPr lang="en-US" altLang="zh-CN" sz="2400" b="1">
                <a:solidFill>
                  <a:schemeClr val="bg2"/>
                </a:solidFill>
                <a:sym typeface="Wingdings 2" panose="05020102010507070707" pitchFamily="18" charset="2"/>
              </a:rPr>
              <a:t> a subprocess of making </a:t>
            </a:r>
          </a:p>
          <a:p>
            <a:pPr eaLnBrk="1" hangingPunct="1">
              <a:lnSpc>
                <a:spcPct val="90000"/>
              </a:lnSpc>
              <a:buFontTx/>
              <a:buNone/>
            </a:pPr>
            <a:r>
              <a:rPr lang="en-US" altLang="zh-CN" sz="2400" b="1">
                <a:solidFill>
                  <a:schemeClr val="bg2"/>
                </a:solidFill>
                <a:sym typeface="Wingdings 2" panose="05020102010507070707" pitchFamily="18" charset="2"/>
              </a:rPr>
              <a:t>                                              prototype (see </a:t>
            </a:r>
            <a:r>
              <a:rPr lang="en-US" altLang="zh-CN" sz="2400" b="1">
                <a:solidFill>
                  <a:srgbClr val="0000FF"/>
                </a:solidFill>
                <a:sym typeface="Wingdings 2" panose="05020102010507070707" pitchFamily="18" charset="2"/>
              </a:rPr>
              <a:t>fig2.3</a:t>
            </a:r>
            <a:r>
              <a:rPr lang="en-US" altLang="zh-CN" sz="2400" b="1">
                <a:solidFill>
                  <a:schemeClr val="bg2"/>
                </a:solidFill>
                <a:sym typeface="Wingdings 2" panose="05020102010507070707" pitchFamily="18" charset="2"/>
              </a:rPr>
              <a:t>)</a:t>
            </a:r>
          </a:p>
          <a:p>
            <a:pPr eaLnBrk="1" hangingPunct="1">
              <a:lnSpc>
                <a:spcPct val="90000"/>
              </a:lnSpc>
              <a:buFontTx/>
              <a:buNone/>
            </a:pPr>
            <a:r>
              <a:rPr lang="en-US" altLang="zh-CN" sz="2400" b="1">
                <a:solidFill>
                  <a:schemeClr val="bg2"/>
                </a:solidFill>
                <a:sym typeface="Wingdings 2" panose="05020102010507070707" pitchFamily="18" charset="2"/>
              </a:rPr>
              <a:t>          </a:t>
            </a:r>
            <a:r>
              <a:rPr lang="en-US" altLang="zh-CN" sz="2400" b="1" u="sng">
                <a:solidFill>
                  <a:srgbClr val="FF0066"/>
                </a:solidFill>
                <a:sym typeface="Wingdings 2" panose="05020102010507070707" pitchFamily="18" charset="2"/>
              </a:rPr>
              <a:t>prototype(</a:t>
            </a:r>
            <a:r>
              <a:rPr lang="zh-CN" altLang="en-US" sz="2400" b="1" u="sng">
                <a:solidFill>
                  <a:srgbClr val="FF0066"/>
                </a:solidFill>
                <a:sym typeface="Wingdings 2" panose="05020102010507070707" pitchFamily="18" charset="2"/>
              </a:rPr>
              <a:t>原型</a:t>
            </a:r>
            <a:r>
              <a:rPr lang="en-US" altLang="zh-CN" sz="2400" b="1" u="sng">
                <a:solidFill>
                  <a:srgbClr val="FF0066"/>
                </a:solidFill>
                <a:sym typeface="Wingdings 2" panose="05020102010507070707" pitchFamily="18" charset="2"/>
              </a:rPr>
              <a:t>)</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一种部分开发的产品，用来让用户和 </a:t>
            </a:r>
          </a:p>
          <a:p>
            <a:pPr eaLnBrk="1" hangingPunct="1">
              <a:lnSpc>
                <a:spcPct val="90000"/>
              </a:lnSpc>
              <a:buFontTx/>
              <a:buNone/>
            </a:pPr>
            <a:r>
              <a:rPr lang="zh-CN" altLang="en-US" sz="2400" b="1">
                <a:solidFill>
                  <a:schemeClr val="bg2"/>
                </a:solidFill>
                <a:sym typeface="Wingdings 2" panose="05020102010507070707" pitchFamily="18" charset="2"/>
              </a:rPr>
              <a:t>                                       开发者共同研究，提出意见，为最终</a:t>
            </a:r>
          </a:p>
          <a:p>
            <a:pPr eaLnBrk="1" hangingPunct="1">
              <a:lnSpc>
                <a:spcPct val="90000"/>
              </a:lnSpc>
              <a:buFontTx/>
              <a:buNone/>
            </a:pPr>
            <a:r>
              <a:rPr lang="zh-CN" altLang="en-US" sz="2400" b="1">
                <a:solidFill>
                  <a:schemeClr val="bg2"/>
                </a:solidFill>
                <a:sym typeface="Wingdings 2" panose="05020102010507070707" pitchFamily="18" charset="2"/>
              </a:rPr>
              <a:t>                                       产品定型</a:t>
            </a:r>
            <a:r>
              <a:rPr lang="en-US" altLang="zh-CN" sz="2400" b="1">
                <a:solidFill>
                  <a:schemeClr val="bg2"/>
                </a:solidFill>
                <a:sym typeface="Wingdings 2" panose="05020102010507070707" pitchFamily="18" charset="2"/>
              </a:rPr>
              <a:t>(see P51)</a:t>
            </a:r>
          </a:p>
          <a:p>
            <a:pPr eaLnBrk="1" hangingPunct="1">
              <a:lnSpc>
                <a:spcPct val="90000"/>
              </a:lnSpc>
              <a:buFontTx/>
              <a:buNone/>
            </a:pPr>
            <a:r>
              <a:rPr lang="en-US" altLang="zh-CN" sz="2400" b="1">
                <a:solidFill>
                  <a:schemeClr val="bg2"/>
                </a:solidFill>
                <a:sym typeface="Wingdings 2" panose="05020102010507070707" pitchFamily="18" charset="2"/>
              </a:rPr>
              <a:t>     B: advantage(</a:t>
            </a:r>
            <a:r>
              <a:rPr lang="zh-CN" altLang="en-US" sz="2400" b="1">
                <a:solidFill>
                  <a:schemeClr val="bg2"/>
                </a:solidFill>
                <a:sym typeface="Wingdings 2" panose="05020102010507070707" pitchFamily="18" charset="2"/>
              </a:rPr>
              <a:t>原型化的优点</a:t>
            </a:r>
            <a:r>
              <a:rPr lang="en-US" altLang="zh-CN" sz="2400" b="1">
                <a:solidFill>
                  <a:schemeClr val="bg2"/>
                </a:solidFill>
                <a:sym typeface="Wingdings 2" panose="05020102010507070707" pitchFamily="18" charset="2"/>
              </a:rPr>
              <a:t>): </a:t>
            </a:r>
          </a:p>
          <a:p>
            <a:pPr eaLnBrk="1" hangingPunct="1">
              <a:lnSpc>
                <a:spcPct val="90000"/>
              </a:lnSpc>
              <a:buFontTx/>
              <a:buNone/>
            </a:pPr>
            <a:r>
              <a:rPr lang="en-US" altLang="zh-CN" sz="2400" b="1">
                <a:solidFill>
                  <a:schemeClr val="bg2"/>
                </a:solidFill>
                <a:sym typeface="Wingdings 2" panose="05020102010507070707" pitchFamily="18" charset="2"/>
              </a:rPr>
              <a:t>        X: </a:t>
            </a:r>
            <a:r>
              <a:rPr lang="en-US" altLang="zh-CN" sz="2000" b="1">
                <a:solidFill>
                  <a:schemeClr val="bg2"/>
                </a:solidFill>
                <a:sym typeface="Wingdings 2" panose="05020102010507070707" pitchFamily="18" charset="2"/>
              </a:rPr>
              <a:t>prototyping requirement or design      enable improving</a:t>
            </a:r>
          </a:p>
          <a:p>
            <a:pPr eaLnBrk="1" hangingPunct="1">
              <a:lnSpc>
                <a:spcPct val="90000"/>
              </a:lnSpc>
              <a:buFontTx/>
              <a:buNone/>
            </a:pPr>
            <a:r>
              <a:rPr lang="en-US" altLang="zh-CN" sz="2400" b="1">
                <a:solidFill>
                  <a:schemeClr val="bg2"/>
                </a:solidFill>
                <a:sym typeface="Wingdings 2" panose="05020102010507070707" pitchFamily="18" charset="2"/>
              </a:rPr>
              <a:t>        Y: alternative solutions     enable selecting</a:t>
            </a:r>
          </a:p>
          <a:p>
            <a:pPr eaLnBrk="1" hangingPunct="1">
              <a:lnSpc>
                <a:spcPct val="90000"/>
              </a:lnSpc>
              <a:buFontTx/>
              <a:buNone/>
            </a:pPr>
            <a:r>
              <a:rPr lang="en-US" altLang="zh-CN" sz="2400" b="1">
                <a:solidFill>
                  <a:schemeClr val="bg2"/>
                </a:solidFill>
                <a:sym typeface="Wingdings 2" panose="05020102010507070707" pitchFamily="18" charset="2"/>
              </a:rPr>
              <a:t>   the difference between Validation and Verification</a:t>
            </a:r>
          </a:p>
          <a:p>
            <a:pPr eaLnBrk="1" hangingPunct="1">
              <a:lnSpc>
                <a:spcPct val="90000"/>
              </a:lnSpc>
              <a:buFontTx/>
              <a:buNone/>
            </a:pPr>
            <a:r>
              <a:rPr lang="en-US" altLang="zh-CN" sz="2400" b="1">
                <a:solidFill>
                  <a:schemeClr val="bg2"/>
                </a:solidFill>
                <a:sym typeface="Wingdings 2" panose="05020102010507070707" pitchFamily="18" charset="2"/>
              </a:rPr>
              <a:t>      </a:t>
            </a:r>
            <a:r>
              <a:rPr lang="en-US" altLang="zh-CN" sz="2400" b="1" u="sng">
                <a:solidFill>
                  <a:srgbClr val="FF0066"/>
                </a:solidFill>
                <a:sym typeface="Wingdings 2" panose="05020102010507070707" pitchFamily="18" charset="2"/>
              </a:rPr>
              <a:t>Validation</a:t>
            </a:r>
            <a:r>
              <a:rPr lang="zh-CN" altLang="en-US" sz="2400" b="1" u="sng">
                <a:solidFill>
                  <a:srgbClr val="FF0066"/>
                </a:solidFill>
                <a:sym typeface="Wingdings 2" panose="05020102010507070707" pitchFamily="18" charset="2"/>
              </a:rPr>
              <a:t>（核准）</a:t>
            </a:r>
            <a:r>
              <a:rPr lang="en-US" altLang="zh-CN" sz="2400" b="1" u="sng">
                <a:solidFill>
                  <a:srgbClr val="FF0066"/>
                </a:solidFill>
                <a:sym typeface="Wingdings 2" panose="05020102010507070707" pitchFamily="18" charset="2"/>
              </a:rPr>
              <a:t>: </a:t>
            </a:r>
            <a:r>
              <a:rPr lang="en-US" altLang="zh-CN" sz="2400" b="1">
                <a:solidFill>
                  <a:schemeClr val="bg2"/>
                </a:solidFill>
                <a:sym typeface="Wingdings 2" panose="05020102010507070707" pitchFamily="18" charset="2"/>
              </a:rPr>
              <a:t>check &lt;SRS&gt;</a:t>
            </a:r>
          </a:p>
          <a:p>
            <a:pPr eaLnBrk="1" hangingPunct="1">
              <a:lnSpc>
                <a:spcPct val="90000"/>
              </a:lnSpc>
              <a:buFontTx/>
              <a:buNone/>
            </a:pPr>
            <a:r>
              <a:rPr lang="en-US" altLang="zh-CN" sz="2400" b="1">
                <a:solidFill>
                  <a:srgbClr val="FF0066"/>
                </a:solidFill>
                <a:sym typeface="Wingdings 2" panose="05020102010507070707" pitchFamily="18" charset="2"/>
              </a:rPr>
              <a:t>      </a:t>
            </a:r>
            <a:r>
              <a:rPr lang="en-US" altLang="zh-CN" sz="2400" b="1" u="sng">
                <a:solidFill>
                  <a:srgbClr val="FF0066"/>
                </a:solidFill>
                <a:sym typeface="Wingdings 2" panose="05020102010507070707" pitchFamily="18" charset="2"/>
              </a:rPr>
              <a:t>Verification</a:t>
            </a:r>
            <a:r>
              <a:rPr lang="zh-CN" altLang="en-US" sz="2400" b="1" u="sng">
                <a:solidFill>
                  <a:srgbClr val="FF0066"/>
                </a:solidFill>
                <a:sym typeface="Wingdings 2" panose="05020102010507070707" pitchFamily="18" charset="2"/>
              </a:rPr>
              <a:t>（检验）</a:t>
            </a:r>
            <a:r>
              <a:rPr lang="en-US" altLang="zh-CN" sz="2400" b="1" u="sng">
                <a:solidFill>
                  <a:srgbClr val="FF0066"/>
                </a:solidFill>
                <a:sym typeface="Wingdings 2" panose="05020102010507070707" pitchFamily="18" charset="2"/>
              </a:rPr>
              <a:t>:</a:t>
            </a:r>
            <a:r>
              <a:rPr lang="en-US" altLang="zh-CN" sz="2400" b="1">
                <a:solidFill>
                  <a:schemeClr val="bg2"/>
                </a:solidFill>
                <a:sym typeface="Wingdings 2" panose="05020102010507070707" pitchFamily="18" charset="2"/>
              </a:rPr>
              <a:t> check “design description”</a:t>
            </a:r>
          </a:p>
        </p:txBody>
      </p:sp>
      <p:sp>
        <p:nvSpPr>
          <p:cNvPr id="18437" name="AutoShape 4">
            <a:extLst>
              <a:ext uri="{FF2B5EF4-FFF2-40B4-BE49-F238E27FC236}">
                <a16:creationId xmlns:a16="http://schemas.microsoft.com/office/drawing/2014/main" id="{6F9DC93C-0674-4B14-8ECF-BB6F54738853}"/>
              </a:ext>
            </a:extLst>
          </p:cNvPr>
          <p:cNvSpPr>
            <a:spLocks noChangeArrowheads="1"/>
          </p:cNvSpPr>
          <p:nvPr/>
        </p:nvSpPr>
        <p:spPr bwMode="auto">
          <a:xfrm>
            <a:off x="7662863" y="4710113"/>
            <a:ext cx="304800" cy="152400"/>
          </a:xfrm>
          <a:prstGeom prst="rightArrow">
            <a:avLst>
              <a:gd name="adj1" fmla="val 50000"/>
              <a:gd name="adj2" fmla="val 50000"/>
            </a:avLst>
          </a:prstGeom>
          <a:solidFill>
            <a:schemeClr val="bg2"/>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18438" name="AutoShape 5">
            <a:extLst>
              <a:ext uri="{FF2B5EF4-FFF2-40B4-BE49-F238E27FC236}">
                <a16:creationId xmlns:a16="http://schemas.microsoft.com/office/drawing/2014/main" id="{26C1FAC8-AFA3-4A20-8417-BB1C0DB5D4A5}"/>
              </a:ext>
            </a:extLst>
          </p:cNvPr>
          <p:cNvSpPr>
            <a:spLocks noChangeArrowheads="1"/>
          </p:cNvSpPr>
          <p:nvPr/>
        </p:nvSpPr>
        <p:spPr bwMode="auto">
          <a:xfrm>
            <a:off x="6438900" y="5091113"/>
            <a:ext cx="304800" cy="152400"/>
          </a:xfrm>
          <a:prstGeom prst="rightArrow">
            <a:avLst>
              <a:gd name="adj1" fmla="val 50000"/>
              <a:gd name="adj2" fmla="val 50000"/>
            </a:avLst>
          </a:prstGeom>
          <a:solidFill>
            <a:schemeClr val="bg2"/>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5">
            <a:extLst>
              <a:ext uri="{FF2B5EF4-FFF2-40B4-BE49-F238E27FC236}">
                <a16:creationId xmlns:a16="http://schemas.microsoft.com/office/drawing/2014/main" id="{38E14C5A-4D9C-4E8E-92B5-077363A1E7D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7961495F-9EE8-49F0-9B4F-B6C7B623E926}" type="slidenum">
              <a:rPr kumimoji="0" lang="en-US" altLang="zh-CN" sz="2600">
                <a:solidFill>
                  <a:srgbClr val="FFFFFF"/>
                </a:solidFill>
              </a:rPr>
              <a:pPr eaLnBrk="1" fontAlgn="base" hangingPunct="1">
                <a:spcBef>
                  <a:spcPct val="0"/>
                </a:spcBef>
                <a:spcAft>
                  <a:spcPct val="0"/>
                </a:spcAft>
              </a:pPr>
              <a:t>115</a:t>
            </a:fld>
            <a:endParaRPr kumimoji="0" lang="en-US" altLang="zh-CN" sz="2600">
              <a:solidFill>
                <a:srgbClr val="FFFFFF"/>
              </a:solidFill>
            </a:endParaRPr>
          </a:p>
        </p:txBody>
      </p:sp>
      <p:sp>
        <p:nvSpPr>
          <p:cNvPr id="19459" name="Rectangle 2">
            <a:extLst>
              <a:ext uri="{FF2B5EF4-FFF2-40B4-BE49-F238E27FC236}">
                <a16:creationId xmlns:a16="http://schemas.microsoft.com/office/drawing/2014/main" id="{909B9F24-A1FD-4A93-9F72-13FCF3693E84}"/>
              </a:ext>
            </a:extLst>
          </p:cNvPr>
          <p:cNvSpPr>
            <a:spLocks noGrp="1" noChangeArrowheads="1"/>
          </p:cNvSpPr>
          <p:nvPr>
            <p:ph type="title"/>
          </p:nvPr>
        </p:nvSpPr>
        <p:spPr/>
        <p:txBody>
          <a:bodyPr/>
          <a:lstStyle/>
          <a:p>
            <a:pPr eaLnBrk="1" hangingPunct="1"/>
            <a:r>
              <a:rPr lang="en-US" altLang="zh-CN" sz="3200"/>
              <a:t>      Chapter 2  Modeling the Process </a:t>
            </a:r>
            <a:br>
              <a:rPr lang="en-US" altLang="zh-CN" sz="3200"/>
            </a:br>
            <a:r>
              <a:rPr lang="en-US" altLang="zh-CN" sz="3200"/>
              <a:t>                        and life cycle</a:t>
            </a:r>
          </a:p>
        </p:txBody>
      </p:sp>
      <p:sp>
        <p:nvSpPr>
          <p:cNvPr id="19460" name="Rectangle 3">
            <a:extLst>
              <a:ext uri="{FF2B5EF4-FFF2-40B4-BE49-F238E27FC236}">
                <a16:creationId xmlns:a16="http://schemas.microsoft.com/office/drawing/2014/main" id="{41AE7F1C-2687-4C87-BE3D-943F2BA53CD2}"/>
              </a:ext>
            </a:extLst>
          </p:cNvPr>
          <p:cNvSpPr>
            <a:spLocks noGrp="1" noChangeArrowheads="1"/>
          </p:cNvSpPr>
          <p:nvPr>
            <p:ph type="body" idx="1"/>
          </p:nvPr>
        </p:nvSpPr>
        <p:spPr>
          <a:xfrm>
            <a:off x="2438400" y="6400800"/>
            <a:ext cx="8001000" cy="152400"/>
          </a:xfrm>
        </p:spPr>
        <p:txBody>
          <a:bodyPr/>
          <a:lstStyle/>
          <a:p>
            <a:pPr eaLnBrk="1" hangingPunct="1">
              <a:lnSpc>
                <a:spcPct val="90000"/>
              </a:lnSpc>
              <a:buFontTx/>
              <a:buNone/>
            </a:pPr>
            <a:endParaRPr lang="zh-CN" altLang="zh-CN" sz="2400"/>
          </a:p>
        </p:txBody>
      </p:sp>
      <p:grpSp>
        <p:nvGrpSpPr>
          <p:cNvPr id="2" name="Group 4">
            <a:extLst>
              <a:ext uri="{FF2B5EF4-FFF2-40B4-BE49-F238E27FC236}">
                <a16:creationId xmlns:a16="http://schemas.microsoft.com/office/drawing/2014/main" id="{F1D9444B-DCF6-4968-981A-0A68604A2D8F}"/>
              </a:ext>
            </a:extLst>
          </p:cNvPr>
          <p:cNvGrpSpPr>
            <a:grpSpLocks/>
          </p:cNvGrpSpPr>
          <p:nvPr/>
        </p:nvGrpSpPr>
        <p:grpSpPr bwMode="auto">
          <a:xfrm>
            <a:off x="2335213" y="1752600"/>
            <a:ext cx="8153400" cy="4953000"/>
            <a:chOff x="1103" y="1296"/>
            <a:chExt cx="4225" cy="2640"/>
          </a:xfrm>
        </p:grpSpPr>
        <p:sp>
          <p:nvSpPr>
            <p:cNvPr id="19463" name="Text Box 5">
              <a:extLst>
                <a:ext uri="{FF2B5EF4-FFF2-40B4-BE49-F238E27FC236}">
                  <a16:creationId xmlns:a16="http://schemas.microsoft.com/office/drawing/2014/main" id="{8AD7399C-EB1E-402F-99C1-EB16C9677E7F}"/>
                </a:ext>
              </a:extLst>
            </p:cNvPr>
            <p:cNvSpPr txBox="1">
              <a:spLocks noChangeArrowheads="1"/>
            </p:cNvSpPr>
            <p:nvPr/>
          </p:nvSpPr>
          <p:spPr bwMode="auto">
            <a:xfrm>
              <a:off x="1200" y="1296"/>
              <a:ext cx="888" cy="282"/>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2000" b="1">
                  <a:solidFill>
                    <a:srgbClr val="003366"/>
                  </a:solidFill>
                  <a:latin typeface="Times New Roman" panose="02020603050405020304" pitchFamily="18" charset="0"/>
                </a:rPr>
                <a:t>Definition</a:t>
              </a:r>
              <a:endParaRPr lang="en-US" altLang="zh-CN" sz="1200" b="1">
                <a:solidFill>
                  <a:srgbClr val="003366"/>
                </a:solidFill>
                <a:latin typeface="Times New Roman" panose="02020603050405020304" pitchFamily="18" charset="0"/>
              </a:endParaRPr>
            </a:p>
          </p:txBody>
        </p:sp>
        <p:sp>
          <p:nvSpPr>
            <p:cNvPr id="19464" name="Text Box 6">
              <a:extLst>
                <a:ext uri="{FF2B5EF4-FFF2-40B4-BE49-F238E27FC236}">
                  <a16:creationId xmlns:a16="http://schemas.microsoft.com/office/drawing/2014/main" id="{C6D98832-8C81-423C-A794-FE9D2073F6D5}"/>
                </a:ext>
              </a:extLst>
            </p:cNvPr>
            <p:cNvSpPr txBox="1">
              <a:spLocks noChangeArrowheads="1"/>
            </p:cNvSpPr>
            <p:nvPr/>
          </p:nvSpPr>
          <p:spPr bwMode="auto">
            <a:xfrm>
              <a:off x="1200" y="1604"/>
              <a:ext cx="1368" cy="282"/>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2000" b="1">
                  <a:solidFill>
                    <a:srgbClr val="003366"/>
                  </a:solidFill>
                  <a:latin typeface="Times New Roman" panose="02020603050405020304" pitchFamily="18" charset="0"/>
                </a:rPr>
                <a:t>Feasibility Study</a:t>
              </a:r>
              <a:endParaRPr lang="en-US" altLang="zh-CN" sz="1200" b="1">
                <a:solidFill>
                  <a:srgbClr val="003366"/>
                </a:solidFill>
                <a:latin typeface="Times New Roman" panose="02020603050405020304" pitchFamily="18" charset="0"/>
              </a:endParaRPr>
            </a:p>
          </p:txBody>
        </p:sp>
        <p:sp>
          <p:nvSpPr>
            <p:cNvPr id="19465" name="Text Box 7">
              <a:extLst>
                <a:ext uri="{FF2B5EF4-FFF2-40B4-BE49-F238E27FC236}">
                  <a16:creationId xmlns:a16="http://schemas.microsoft.com/office/drawing/2014/main" id="{CD738C52-AFDA-458D-B137-D41694C8DFD7}"/>
                </a:ext>
              </a:extLst>
            </p:cNvPr>
            <p:cNvSpPr txBox="1">
              <a:spLocks noChangeArrowheads="1"/>
            </p:cNvSpPr>
            <p:nvPr/>
          </p:nvSpPr>
          <p:spPr bwMode="auto">
            <a:xfrm>
              <a:off x="1198" y="1920"/>
              <a:ext cx="1802" cy="283"/>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2000" b="1">
                  <a:solidFill>
                    <a:srgbClr val="003366"/>
                  </a:solidFill>
                  <a:latin typeface="Times New Roman" panose="02020603050405020304" pitchFamily="18" charset="0"/>
                </a:rPr>
                <a:t>Requirements Analysis</a:t>
              </a:r>
              <a:endParaRPr lang="en-US" altLang="zh-CN" sz="1200" b="1">
                <a:solidFill>
                  <a:srgbClr val="003366"/>
                </a:solidFill>
                <a:latin typeface="Times New Roman" panose="02020603050405020304" pitchFamily="18" charset="0"/>
              </a:endParaRPr>
            </a:p>
          </p:txBody>
        </p:sp>
        <p:sp>
          <p:nvSpPr>
            <p:cNvPr id="19466" name="Text Box 8">
              <a:extLst>
                <a:ext uri="{FF2B5EF4-FFF2-40B4-BE49-F238E27FC236}">
                  <a16:creationId xmlns:a16="http://schemas.microsoft.com/office/drawing/2014/main" id="{85F0B8E7-E2F1-4978-804C-3FDAF8F31AA1}"/>
                </a:ext>
              </a:extLst>
            </p:cNvPr>
            <p:cNvSpPr txBox="1">
              <a:spLocks noChangeArrowheads="1"/>
            </p:cNvSpPr>
            <p:nvPr/>
          </p:nvSpPr>
          <p:spPr bwMode="auto">
            <a:xfrm>
              <a:off x="1824" y="2316"/>
              <a:ext cx="1560" cy="282"/>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2000" b="1">
                  <a:solidFill>
                    <a:srgbClr val="003366"/>
                  </a:solidFill>
                  <a:latin typeface="Times New Roman" panose="02020603050405020304" pitchFamily="18" charset="0"/>
                </a:rPr>
                <a:t>System Design</a:t>
              </a:r>
            </a:p>
          </p:txBody>
        </p:sp>
        <p:sp>
          <p:nvSpPr>
            <p:cNvPr id="19467" name="Text Box 9">
              <a:extLst>
                <a:ext uri="{FF2B5EF4-FFF2-40B4-BE49-F238E27FC236}">
                  <a16:creationId xmlns:a16="http://schemas.microsoft.com/office/drawing/2014/main" id="{9A1AEDEE-E44A-4641-8884-2952BE70A016}"/>
                </a:ext>
              </a:extLst>
            </p:cNvPr>
            <p:cNvSpPr txBox="1">
              <a:spLocks noChangeArrowheads="1"/>
            </p:cNvSpPr>
            <p:nvPr/>
          </p:nvSpPr>
          <p:spPr bwMode="auto">
            <a:xfrm>
              <a:off x="2208" y="2616"/>
              <a:ext cx="1520" cy="282"/>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2000" b="1">
                  <a:solidFill>
                    <a:srgbClr val="003366"/>
                  </a:solidFill>
                  <a:latin typeface="Times New Roman" panose="02020603050405020304" pitchFamily="18" charset="0"/>
                </a:rPr>
                <a:t>Program Design</a:t>
              </a:r>
            </a:p>
          </p:txBody>
        </p:sp>
        <p:sp>
          <p:nvSpPr>
            <p:cNvPr id="19468" name="Text Box 10">
              <a:extLst>
                <a:ext uri="{FF2B5EF4-FFF2-40B4-BE49-F238E27FC236}">
                  <a16:creationId xmlns:a16="http://schemas.microsoft.com/office/drawing/2014/main" id="{93FC3ADD-76FD-45A8-B803-DCD36A43AAC4}"/>
                </a:ext>
              </a:extLst>
            </p:cNvPr>
            <p:cNvSpPr txBox="1">
              <a:spLocks noChangeArrowheads="1"/>
            </p:cNvSpPr>
            <p:nvPr/>
          </p:nvSpPr>
          <p:spPr bwMode="auto">
            <a:xfrm>
              <a:off x="2595" y="2932"/>
              <a:ext cx="1943" cy="283"/>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2000" b="1">
                  <a:solidFill>
                    <a:srgbClr val="003366"/>
                  </a:solidFill>
                  <a:latin typeface="Times New Roman" panose="02020603050405020304" pitchFamily="18" charset="0"/>
                </a:rPr>
                <a:t>Coding &amp; Module Testing</a:t>
              </a:r>
            </a:p>
          </p:txBody>
        </p:sp>
        <p:sp>
          <p:nvSpPr>
            <p:cNvPr id="19469" name="Text Box 11">
              <a:extLst>
                <a:ext uri="{FF2B5EF4-FFF2-40B4-BE49-F238E27FC236}">
                  <a16:creationId xmlns:a16="http://schemas.microsoft.com/office/drawing/2014/main" id="{C8CD3048-6A38-4998-B60D-EB3E7B995210}"/>
                </a:ext>
              </a:extLst>
            </p:cNvPr>
            <p:cNvSpPr txBox="1">
              <a:spLocks noChangeArrowheads="1"/>
            </p:cNvSpPr>
            <p:nvPr/>
          </p:nvSpPr>
          <p:spPr bwMode="auto">
            <a:xfrm>
              <a:off x="2790" y="3240"/>
              <a:ext cx="2182" cy="283"/>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2000" b="1">
                  <a:solidFill>
                    <a:srgbClr val="003366"/>
                  </a:solidFill>
                  <a:latin typeface="Times New Roman" panose="02020603050405020304" pitchFamily="18" charset="0"/>
                </a:rPr>
                <a:t>Integration &amp; System Testing</a:t>
              </a:r>
              <a:endParaRPr lang="en-US" altLang="zh-CN" sz="1200" b="1">
                <a:solidFill>
                  <a:srgbClr val="003366"/>
                </a:solidFill>
                <a:latin typeface="Times New Roman" panose="02020603050405020304" pitchFamily="18" charset="0"/>
              </a:endParaRPr>
            </a:p>
          </p:txBody>
        </p:sp>
        <p:sp>
          <p:nvSpPr>
            <p:cNvPr id="19470" name="Text Box 12">
              <a:extLst>
                <a:ext uri="{FF2B5EF4-FFF2-40B4-BE49-F238E27FC236}">
                  <a16:creationId xmlns:a16="http://schemas.microsoft.com/office/drawing/2014/main" id="{CC209443-8BCD-4E8D-B299-2B88D52294E1}"/>
                </a:ext>
              </a:extLst>
            </p:cNvPr>
            <p:cNvSpPr txBox="1">
              <a:spLocks noChangeArrowheads="1"/>
            </p:cNvSpPr>
            <p:nvPr/>
          </p:nvSpPr>
          <p:spPr bwMode="auto">
            <a:xfrm>
              <a:off x="3504" y="3654"/>
              <a:ext cx="1822" cy="282"/>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2000" b="1">
                  <a:solidFill>
                    <a:srgbClr val="003366"/>
                  </a:solidFill>
                  <a:latin typeface="Times New Roman" panose="02020603050405020304" pitchFamily="18" charset="0"/>
                </a:rPr>
                <a:t>Delivery &amp; Maintenance</a:t>
              </a:r>
              <a:endParaRPr lang="en-US" altLang="zh-CN" sz="1200" b="1">
                <a:solidFill>
                  <a:srgbClr val="003366"/>
                </a:solidFill>
                <a:latin typeface="Times New Roman" panose="02020603050405020304" pitchFamily="18" charset="0"/>
              </a:endParaRPr>
            </a:p>
          </p:txBody>
        </p:sp>
        <p:grpSp>
          <p:nvGrpSpPr>
            <p:cNvPr id="19471" name="Group 13">
              <a:extLst>
                <a:ext uri="{FF2B5EF4-FFF2-40B4-BE49-F238E27FC236}">
                  <a16:creationId xmlns:a16="http://schemas.microsoft.com/office/drawing/2014/main" id="{5A1BF7B2-5D76-4D0F-B278-CB7AF811FDF3}"/>
                </a:ext>
              </a:extLst>
            </p:cNvPr>
            <p:cNvGrpSpPr>
              <a:grpSpLocks/>
            </p:cNvGrpSpPr>
            <p:nvPr/>
          </p:nvGrpSpPr>
          <p:grpSpPr bwMode="auto">
            <a:xfrm>
              <a:off x="1776" y="1302"/>
              <a:ext cx="3552" cy="2413"/>
              <a:chOff x="1776" y="1008"/>
              <a:chExt cx="3552" cy="2413"/>
            </a:xfrm>
          </p:grpSpPr>
          <p:sp>
            <p:nvSpPr>
              <p:cNvPr id="19483" name="AutoShape 14" descr="水滴">
                <a:extLst>
                  <a:ext uri="{FF2B5EF4-FFF2-40B4-BE49-F238E27FC236}">
                    <a16:creationId xmlns:a16="http://schemas.microsoft.com/office/drawing/2014/main" id="{A17E1324-93A2-4CC0-910B-121796086870}"/>
                  </a:ext>
                </a:extLst>
              </p:cNvPr>
              <p:cNvSpPr>
                <a:spLocks noChangeArrowheads="1"/>
              </p:cNvSpPr>
              <p:nvPr/>
            </p:nvSpPr>
            <p:spPr bwMode="auto">
              <a:xfrm>
                <a:off x="1776" y="1008"/>
                <a:ext cx="672" cy="38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50 w 21600"/>
                  <a:gd name="T19" fmla="*/ 3150 h 21600"/>
                  <a:gd name="T20" fmla="*/ 18450 w 21600"/>
                  <a:gd name="T21" fmla="*/ 1845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4344" y="10800"/>
                    </a:moveTo>
                    <a:cubicBezTo>
                      <a:pt x="14344" y="8842"/>
                      <a:pt x="12757" y="7256"/>
                      <a:pt x="10800" y="7256"/>
                    </a:cubicBezTo>
                    <a:cubicBezTo>
                      <a:pt x="10760" y="7255"/>
                      <a:pt x="10721" y="7256"/>
                      <a:pt x="10682" y="7257"/>
                    </a:cubicBezTo>
                    <a:lnTo>
                      <a:pt x="10441" y="5"/>
                    </a:lnTo>
                    <a:cubicBezTo>
                      <a:pt x="10561" y="1"/>
                      <a:pt x="10680" y="-1"/>
                      <a:pt x="10800" y="0"/>
                    </a:cubicBezTo>
                    <a:cubicBezTo>
                      <a:pt x="16764" y="0"/>
                      <a:pt x="21599" y="4835"/>
                      <a:pt x="21600" y="10799"/>
                    </a:cubicBezTo>
                    <a:lnTo>
                      <a:pt x="21600" y="10800"/>
                    </a:lnTo>
                    <a:lnTo>
                      <a:pt x="24300" y="10800"/>
                    </a:lnTo>
                    <a:lnTo>
                      <a:pt x="17972" y="17128"/>
                    </a:lnTo>
                    <a:lnTo>
                      <a:pt x="11644" y="10800"/>
                    </a:lnTo>
                    <a:lnTo>
                      <a:pt x="14344" y="10800"/>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9484" name="AutoShape 15" descr="水滴">
                <a:extLst>
                  <a:ext uri="{FF2B5EF4-FFF2-40B4-BE49-F238E27FC236}">
                    <a16:creationId xmlns:a16="http://schemas.microsoft.com/office/drawing/2014/main" id="{6DF5DBCF-B62C-4221-A8CB-A6BDC27E2F15}"/>
                  </a:ext>
                </a:extLst>
              </p:cNvPr>
              <p:cNvSpPr>
                <a:spLocks noChangeArrowheads="1"/>
              </p:cNvSpPr>
              <p:nvPr/>
            </p:nvSpPr>
            <p:spPr bwMode="auto">
              <a:xfrm>
                <a:off x="2256" y="1337"/>
                <a:ext cx="672" cy="38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50 w 21600"/>
                  <a:gd name="T19" fmla="*/ 3150 h 21600"/>
                  <a:gd name="T20" fmla="*/ 18450 w 21600"/>
                  <a:gd name="T21" fmla="*/ 1845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4344" y="10800"/>
                    </a:moveTo>
                    <a:cubicBezTo>
                      <a:pt x="14344" y="8842"/>
                      <a:pt x="12757" y="7256"/>
                      <a:pt x="10800" y="7256"/>
                    </a:cubicBezTo>
                    <a:cubicBezTo>
                      <a:pt x="10760" y="7255"/>
                      <a:pt x="10721" y="7256"/>
                      <a:pt x="10682" y="7257"/>
                    </a:cubicBezTo>
                    <a:lnTo>
                      <a:pt x="10441" y="5"/>
                    </a:lnTo>
                    <a:cubicBezTo>
                      <a:pt x="10561" y="1"/>
                      <a:pt x="10680" y="-1"/>
                      <a:pt x="10800" y="0"/>
                    </a:cubicBezTo>
                    <a:cubicBezTo>
                      <a:pt x="16764" y="0"/>
                      <a:pt x="21599" y="4835"/>
                      <a:pt x="21600" y="10799"/>
                    </a:cubicBezTo>
                    <a:lnTo>
                      <a:pt x="21600" y="10800"/>
                    </a:lnTo>
                    <a:lnTo>
                      <a:pt x="24300" y="10800"/>
                    </a:lnTo>
                    <a:lnTo>
                      <a:pt x="17972" y="17128"/>
                    </a:lnTo>
                    <a:lnTo>
                      <a:pt x="11644" y="10800"/>
                    </a:lnTo>
                    <a:lnTo>
                      <a:pt x="14344" y="10800"/>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9485" name="AutoShape 16" descr="水滴">
                <a:extLst>
                  <a:ext uri="{FF2B5EF4-FFF2-40B4-BE49-F238E27FC236}">
                    <a16:creationId xmlns:a16="http://schemas.microsoft.com/office/drawing/2014/main" id="{587FF38D-81DB-4911-B13A-2B5D605D4B71}"/>
                  </a:ext>
                </a:extLst>
              </p:cNvPr>
              <p:cNvSpPr>
                <a:spLocks noChangeArrowheads="1"/>
              </p:cNvSpPr>
              <p:nvPr/>
            </p:nvSpPr>
            <p:spPr bwMode="auto">
              <a:xfrm>
                <a:off x="2688" y="1728"/>
                <a:ext cx="672" cy="38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50 w 21600"/>
                  <a:gd name="T19" fmla="*/ 3150 h 21600"/>
                  <a:gd name="T20" fmla="*/ 18450 w 21600"/>
                  <a:gd name="T21" fmla="*/ 1845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4344" y="10800"/>
                    </a:moveTo>
                    <a:cubicBezTo>
                      <a:pt x="14344" y="8842"/>
                      <a:pt x="12757" y="7256"/>
                      <a:pt x="10800" y="7256"/>
                    </a:cubicBezTo>
                    <a:cubicBezTo>
                      <a:pt x="10760" y="7255"/>
                      <a:pt x="10721" y="7256"/>
                      <a:pt x="10682" y="7257"/>
                    </a:cubicBezTo>
                    <a:lnTo>
                      <a:pt x="10441" y="5"/>
                    </a:lnTo>
                    <a:cubicBezTo>
                      <a:pt x="10561" y="1"/>
                      <a:pt x="10680" y="-1"/>
                      <a:pt x="10800" y="0"/>
                    </a:cubicBezTo>
                    <a:cubicBezTo>
                      <a:pt x="16764" y="0"/>
                      <a:pt x="21599" y="4835"/>
                      <a:pt x="21600" y="10799"/>
                    </a:cubicBezTo>
                    <a:lnTo>
                      <a:pt x="21600" y="10800"/>
                    </a:lnTo>
                    <a:lnTo>
                      <a:pt x="24300" y="10800"/>
                    </a:lnTo>
                    <a:lnTo>
                      <a:pt x="17972" y="17128"/>
                    </a:lnTo>
                    <a:lnTo>
                      <a:pt x="11644" y="10800"/>
                    </a:lnTo>
                    <a:lnTo>
                      <a:pt x="14344" y="10800"/>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9486" name="AutoShape 17" descr="水滴">
                <a:extLst>
                  <a:ext uri="{FF2B5EF4-FFF2-40B4-BE49-F238E27FC236}">
                    <a16:creationId xmlns:a16="http://schemas.microsoft.com/office/drawing/2014/main" id="{8045D727-CCA8-47B8-8D9D-388A758767B7}"/>
                  </a:ext>
                </a:extLst>
              </p:cNvPr>
              <p:cNvSpPr>
                <a:spLocks noChangeArrowheads="1"/>
              </p:cNvSpPr>
              <p:nvPr/>
            </p:nvSpPr>
            <p:spPr bwMode="auto">
              <a:xfrm>
                <a:off x="3072" y="2016"/>
                <a:ext cx="672" cy="38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50 w 21600"/>
                  <a:gd name="T19" fmla="*/ 3150 h 21600"/>
                  <a:gd name="T20" fmla="*/ 18450 w 21600"/>
                  <a:gd name="T21" fmla="*/ 1845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4344" y="10800"/>
                    </a:moveTo>
                    <a:cubicBezTo>
                      <a:pt x="14344" y="8842"/>
                      <a:pt x="12757" y="7256"/>
                      <a:pt x="10800" y="7256"/>
                    </a:cubicBezTo>
                    <a:cubicBezTo>
                      <a:pt x="10760" y="7255"/>
                      <a:pt x="10721" y="7256"/>
                      <a:pt x="10682" y="7257"/>
                    </a:cubicBezTo>
                    <a:lnTo>
                      <a:pt x="10441" y="5"/>
                    </a:lnTo>
                    <a:cubicBezTo>
                      <a:pt x="10561" y="1"/>
                      <a:pt x="10680" y="-1"/>
                      <a:pt x="10800" y="0"/>
                    </a:cubicBezTo>
                    <a:cubicBezTo>
                      <a:pt x="16764" y="0"/>
                      <a:pt x="21599" y="4835"/>
                      <a:pt x="21600" y="10799"/>
                    </a:cubicBezTo>
                    <a:lnTo>
                      <a:pt x="21600" y="10800"/>
                    </a:lnTo>
                    <a:lnTo>
                      <a:pt x="24300" y="10800"/>
                    </a:lnTo>
                    <a:lnTo>
                      <a:pt x="17972" y="17128"/>
                    </a:lnTo>
                    <a:lnTo>
                      <a:pt x="11644" y="10800"/>
                    </a:lnTo>
                    <a:lnTo>
                      <a:pt x="14344" y="10800"/>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9487" name="AutoShape 18" descr="水滴">
                <a:extLst>
                  <a:ext uri="{FF2B5EF4-FFF2-40B4-BE49-F238E27FC236}">
                    <a16:creationId xmlns:a16="http://schemas.microsoft.com/office/drawing/2014/main" id="{F0A878B0-1B85-4C13-B35F-3F6EE2250472}"/>
                  </a:ext>
                </a:extLst>
              </p:cNvPr>
              <p:cNvSpPr>
                <a:spLocks noChangeArrowheads="1"/>
              </p:cNvSpPr>
              <p:nvPr/>
            </p:nvSpPr>
            <p:spPr bwMode="auto">
              <a:xfrm>
                <a:off x="3408" y="2346"/>
                <a:ext cx="672" cy="38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50 w 21600"/>
                  <a:gd name="T19" fmla="*/ 3150 h 21600"/>
                  <a:gd name="T20" fmla="*/ 18450 w 21600"/>
                  <a:gd name="T21" fmla="*/ 1845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4344" y="10800"/>
                    </a:moveTo>
                    <a:cubicBezTo>
                      <a:pt x="14344" y="8842"/>
                      <a:pt x="12757" y="7256"/>
                      <a:pt x="10800" y="7256"/>
                    </a:cubicBezTo>
                    <a:cubicBezTo>
                      <a:pt x="10760" y="7255"/>
                      <a:pt x="10721" y="7256"/>
                      <a:pt x="10682" y="7257"/>
                    </a:cubicBezTo>
                    <a:lnTo>
                      <a:pt x="10441" y="5"/>
                    </a:lnTo>
                    <a:cubicBezTo>
                      <a:pt x="10561" y="1"/>
                      <a:pt x="10680" y="-1"/>
                      <a:pt x="10800" y="0"/>
                    </a:cubicBezTo>
                    <a:cubicBezTo>
                      <a:pt x="16764" y="0"/>
                      <a:pt x="21599" y="4835"/>
                      <a:pt x="21600" y="10799"/>
                    </a:cubicBezTo>
                    <a:lnTo>
                      <a:pt x="21600" y="10800"/>
                    </a:lnTo>
                    <a:lnTo>
                      <a:pt x="24300" y="10800"/>
                    </a:lnTo>
                    <a:lnTo>
                      <a:pt x="17972" y="17128"/>
                    </a:lnTo>
                    <a:lnTo>
                      <a:pt x="11644" y="10800"/>
                    </a:lnTo>
                    <a:lnTo>
                      <a:pt x="14344" y="10800"/>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9488" name="AutoShape 19" descr="水滴">
                <a:extLst>
                  <a:ext uri="{FF2B5EF4-FFF2-40B4-BE49-F238E27FC236}">
                    <a16:creationId xmlns:a16="http://schemas.microsoft.com/office/drawing/2014/main" id="{64FF553A-B539-4A43-9012-6E90E27A5DA4}"/>
                  </a:ext>
                </a:extLst>
              </p:cNvPr>
              <p:cNvSpPr>
                <a:spLocks noChangeArrowheads="1"/>
              </p:cNvSpPr>
              <p:nvPr/>
            </p:nvSpPr>
            <p:spPr bwMode="auto">
              <a:xfrm>
                <a:off x="4224" y="2640"/>
                <a:ext cx="672" cy="38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50 w 21600"/>
                  <a:gd name="T19" fmla="*/ 3150 h 21600"/>
                  <a:gd name="T20" fmla="*/ 18450 w 21600"/>
                  <a:gd name="T21" fmla="*/ 1845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4344" y="10800"/>
                    </a:moveTo>
                    <a:cubicBezTo>
                      <a:pt x="14344" y="8842"/>
                      <a:pt x="12757" y="7256"/>
                      <a:pt x="10800" y="7256"/>
                    </a:cubicBezTo>
                    <a:cubicBezTo>
                      <a:pt x="10760" y="7255"/>
                      <a:pt x="10721" y="7256"/>
                      <a:pt x="10682" y="7257"/>
                    </a:cubicBezTo>
                    <a:lnTo>
                      <a:pt x="10441" y="5"/>
                    </a:lnTo>
                    <a:cubicBezTo>
                      <a:pt x="10561" y="1"/>
                      <a:pt x="10680" y="-1"/>
                      <a:pt x="10800" y="0"/>
                    </a:cubicBezTo>
                    <a:cubicBezTo>
                      <a:pt x="16764" y="0"/>
                      <a:pt x="21599" y="4835"/>
                      <a:pt x="21600" y="10799"/>
                    </a:cubicBezTo>
                    <a:lnTo>
                      <a:pt x="21600" y="10800"/>
                    </a:lnTo>
                    <a:lnTo>
                      <a:pt x="24300" y="10800"/>
                    </a:lnTo>
                    <a:lnTo>
                      <a:pt x="17972" y="17128"/>
                    </a:lnTo>
                    <a:lnTo>
                      <a:pt x="11644" y="10800"/>
                    </a:lnTo>
                    <a:lnTo>
                      <a:pt x="14344" y="10800"/>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9489" name="AutoShape 20" descr="水滴">
                <a:extLst>
                  <a:ext uri="{FF2B5EF4-FFF2-40B4-BE49-F238E27FC236}">
                    <a16:creationId xmlns:a16="http://schemas.microsoft.com/office/drawing/2014/main" id="{3F808DE4-F58B-4001-A39B-34508FCCECA2}"/>
                  </a:ext>
                </a:extLst>
              </p:cNvPr>
              <p:cNvSpPr>
                <a:spLocks noChangeArrowheads="1"/>
              </p:cNvSpPr>
              <p:nvPr/>
            </p:nvSpPr>
            <p:spPr bwMode="auto">
              <a:xfrm>
                <a:off x="4656" y="3037"/>
                <a:ext cx="672" cy="38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50 w 21600"/>
                  <a:gd name="T19" fmla="*/ 3150 h 21600"/>
                  <a:gd name="T20" fmla="*/ 18450 w 21600"/>
                  <a:gd name="T21" fmla="*/ 1845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4344" y="10800"/>
                    </a:moveTo>
                    <a:cubicBezTo>
                      <a:pt x="14344" y="8842"/>
                      <a:pt x="12757" y="7256"/>
                      <a:pt x="10800" y="7256"/>
                    </a:cubicBezTo>
                    <a:cubicBezTo>
                      <a:pt x="10760" y="7255"/>
                      <a:pt x="10721" y="7256"/>
                      <a:pt x="10682" y="7257"/>
                    </a:cubicBezTo>
                    <a:lnTo>
                      <a:pt x="10441" y="5"/>
                    </a:lnTo>
                    <a:cubicBezTo>
                      <a:pt x="10561" y="1"/>
                      <a:pt x="10680" y="-1"/>
                      <a:pt x="10800" y="0"/>
                    </a:cubicBezTo>
                    <a:cubicBezTo>
                      <a:pt x="16764" y="0"/>
                      <a:pt x="21599" y="4835"/>
                      <a:pt x="21600" y="10799"/>
                    </a:cubicBezTo>
                    <a:lnTo>
                      <a:pt x="21600" y="10800"/>
                    </a:lnTo>
                    <a:lnTo>
                      <a:pt x="24300" y="10800"/>
                    </a:lnTo>
                    <a:lnTo>
                      <a:pt x="17972" y="17128"/>
                    </a:lnTo>
                    <a:lnTo>
                      <a:pt x="11644" y="10800"/>
                    </a:lnTo>
                    <a:lnTo>
                      <a:pt x="14344" y="10800"/>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grpSp>
        <p:sp>
          <p:nvSpPr>
            <p:cNvPr id="19472" name="Text Box 21">
              <a:extLst>
                <a:ext uri="{FF2B5EF4-FFF2-40B4-BE49-F238E27FC236}">
                  <a16:creationId xmlns:a16="http://schemas.microsoft.com/office/drawing/2014/main" id="{2BB57401-3397-4FAD-BD4E-E9BDE23A9859}"/>
                </a:ext>
              </a:extLst>
            </p:cNvPr>
            <p:cNvSpPr txBox="1">
              <a:spLocks noChangeArrowheads="1"/>
            </p:cNvSpPr>
            <p:nvPr/>
          </p:nvSpPr>
          <p:spPr bwMode="auto">
            <a:xfrm>
              <a:off x="1103" y="3168"/>
              <a:ext cx="1441" cy="282"/>
            </a:xfrm>
            <a:prstGeom prst="rect">
              <a:avLst/>
            </a:prstGeom>
            <a:solidFill>
              <a:srgbClr val="C0C0C0"/>
            </a:solidFill>
            <a:ln w="9525">
              <a:solidFill>
                <a:srgbClr val="000000"/>
              </a:solidFill>
              <a:miter lim="800000"/>
              <a:headEnd/>
              <a:tailEnd/>
            </a:ln>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b="1">
                  <a:solidFill>
                    <a:srgbClr val="003366"/>
                  </a:solidFill>
                  <a:latin typeface="Times New Roman" panose="02020603050405020304" pitchFamily="18" charset="0"/>
                </a:rPr>
                <a:t>prototyping</a:t>
              </a:r>
            </a:p>
          </p:txBody>
        </p:sp>
        <p:sp>
          <p:nvSpPr>
            <p:cNvPr id="19473" name="Line 22">
              <a:extLst>
                <a:ext uri="{FF2B5EF4-FFF2-40B4-BE49-F238E27FC236}">
                  <a16:creationId xmlns:a16="http://schemas.microsoft.com/office/drawing/2014/main" id="{188E9F91-208B-4A42-9315-E96DA31179E0}"/>
                </a:ext>
              </a:extLst>
            </p:cNvPr>
            <p:cNvSpPr>
              <a:spLocks noChangeShapeType="1"/>
            </p:cNvSpPr>
            <p:nvPr/>
          </p:nvSpPr>
          <p:spPr bwMode="auto">
            <a:xfrm>
              <a:off x="1296" y="2208"/>
              <a:ext cx="0" cy="960"/>
            </a:xfrm>
            <a:prstGeom prst="line">
              <a:avLst/>
            </a:prstGeom>
            <a:noFill/>
            <a:ln w="25400"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9474" name="Line 23">
              <a:extLst>
                <a:ext uri="{FF2B5EF4-FFF2-40B4-BE49-F238E27FC236}">
                  <a16:creationId xmlns:a16="http://schemas.microsoft.com/office/drawing/2014/main" id="{D0B7878C-4847-4BA5-AEA8-A9A78FA9CEDA}"/>
                </a:ext>
              </a:extLst>
            </p:cNvPr>
            <p:cNvSpPr>
              <a:spLocks noChangeShapeType="1"/>
            </p:cNvSpPr>
            <p:nvPr/>
          </p:nvSpPr>
          <p:spPr bwMode="auto">
            <a:xfrm flipV="1">
              <a:off x="1488" y="2208"/>
              <a:ext cx="0" cy="960"/>
            </a:xfrm>
            <a:prstGeom prst="line">
              <a:avLst/>
            </a:prstGeom>
            <a:noFill/>
            <a:ln w="25400"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9475" name="Line 24">
              <a:extLst>
                <a:ext uri="{FF2B5EF4-FFF2-40B4-BE49-F238E27FC236}">
                  <a16:creationId xmlns:a16="http://schemas.microsoft.com/office/drawing/2014/main" id="{8F281150-5FD6-4768-8EB3-18C4D903B336}"/>
                </a:ext>
              </a:extLst>
            </p:cNvPr>
            <p:cNvSpPr>
              <a:spLocks noChangeShapeType="1"/>
            </p:cNvSpPr>
            <p:nvPr/>
          </p:nvSpPr>
          <p:spPr bwMode="auto">
            <a:xfrm>
              <a:off x="1920" y="2592"/>
              <a:ext cx="0" cy="576"/>
            </a:xfrm>
            <a:prstGeom prst="line">
              <a:avLst/>
            </a:prstGeom>
            <a:noFill/>
            <a:ln w="25400"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9476" name="Line 25">
              <a:extLst>
                <a:ext uri="{FF2B5EF4-FFF2-40B4-BE49-F238E27FC236}">
                  <a16:creationId xmlns:a16="http://schemas.microsoft.com/office/drawing/2014/main" id="{63867CE2-5F9F-40D6-8380-5AEC443308A3}"/>
                </a:ext>
              </a:extLst>
            </p:cNvPr>
            <p:cNvSpPr>
              <a:spLocks noChangeShapeType="1"/>
            </p:cNvSpPr>
            <p:nvPr/>
          </p:nvSpPr>
          <p:spPr bwMode="auto">
            <a:xfrm flipV="1">
              <a:off x="2064" y="2592"/>
              <a:ext cx="0" cy="576"/>
            </a:xfrm>
            <a:prstGeom prst="line">
              <a:avLst/>
            </a:prstGeom>
            <a:noFill/>
            <a:ln w="25400"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9477" name="Line 26">
              <a:extLst>
                <a:ext uri="{FF2B5EF4-FFF2-40B4-BE49-F238E27FC236}">
                  <a16:creationId xmlns:a16="http://schemas.microsoft.com/office/drawing/2014/main" id="{BD86DF4E-8BFB-4AF6-A9E4-3F47F1264345}"/>
                </a:ext>
              </a:extLst>
            </p:cNvPr>
            <p:cNvSpPr>
              <a:spLocks noChangeShapeType="1"/>
            </p:cNvSpPr>
            <p:nvPr/>
          </p:nvSpPr>
          <p:spPr bwMode="auto">
            <a:xfrm flipV="1">
              <a:off x="2304" y="2880"/>
              <a:ext cx="0" cy="288"/>
            </a:xfrm>
            <a:prstGeom prst="line">
              <a:avLst/>
            </a:prstGeom>
            <a:noFill/>
            <a:ln w="25400"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9478" name="Line 27">
              <a:extLst>
                <a:ext uri="{FF2B5EF4-FFF2-40B4-BE49-F238E27FC236}">
                  <a16:creationId xmlns:a16="http://schemas.microsoft.com/office/drawing/2014/main" id="{9E1C55CA-A929-4050-A9F6-50E36A344762}"/>
                </a:ext>
              </a:extLst>
            </p:cNvPr>
            <p:cNvSpPr>
              <a:spLocks noChangeShapeType="1"/>
            </p:cNvSpPr>
            <p:nvPr/>
          </p:nvSpPr>
          <p:spPr bwMode="auto">
            <a:xfrm>
              <a:off x="2448" y="2880"/>
              <a:ext cx="0" cy="288"/>
            </a:xfrm>
            <a:prstGeom prst="line">
              <a:avLst/>
            </a:prstGeom>
            <a:noFill/>
            <a:ln w="25400"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9479" name="Freeform 28">
              <a:extLst>
                <a:ext uri="{FF2B5EF4-FFF2-40B4-BE49-F238E27FC236}">
                  <a16:creationId xmlns:a16="http://schemas.microsoft.com/office/drawing/2014/main" id="{B280577A-234B-4066-9B1B-29EF20133B8F}"/>
                </a:ext>
              </a:extLst>
            </p:cNvPr>
            <p:cNvSpPr>
              <a:spLocks/>
            </p:cNvSpPr>
            <p:nvPr/>
          </p:nvSpPr>
          <p:spPr bwMode="auto">
            <a:xfrm>
              <a:off x="3456" y="2448"/>
              <a:ext cx="1360" cy="768"/>
            </a:xfrm>
            <a:custGeom>
              <a:avLst/>
              <a:gdLst>
                <a:gd name="T0" fmla="*/ 1248 w 1360"/>
                <a:gd name="T1" fmla="*/ 768 h 768"/>
                <a:gd name="T2" fmla="*/ 1152 w 1360"/>
                <a:gd name="T3" fmla="*/ 288 h 768"/>
                <a:gd name="T4" fmla="*/ 0 w 1360"/>
                <a:gd name="T5" fmla="*/ 0 h 768"/>
                <a:gd name="T6" fmla="*/ 0 60000 65536"/>
                <a:gd name="T7" fmla="*/ 0 60000 65536"/>
                <a:gd name="T8" fmla="*/ 0 60000 65536"/>
                <a:gd name="T9" fmla="*/ 0 w 1360"/>
                <a:gd name="T10" fmla="*/ 0 h 768"/>
                <a:gd name="T11" fmla="*/ 1360 w 1360"/>
                <a:gd name="T12" fmla="*/ 768 h 768"/>
              </a:gdLst>
              <a:ahLst/>
              <a:cxnLst>
                <a:cxn ang="T6">
                  <a:pos x="T0" y="T1"/>
                </a:cxn>
                <a:cxn ang="T7">
                  <a:pos x="T2" y="T3"/>
                </a:cxn>
                <a:cxn ang="T8">
                  <a:pos x="T4" y="T5"/>
                </a:cxn>
              </a:cxnLst>
              <a:rect l="T9" t="T10" r="T11" b="T12"/>
              <a:pathLst>
                <a:path w="1360" h="768">
                  <a:moveTo>
                    <a:pt x="1248" y="768"/>
                  </a:moveTo>
                  <a:cubicBezTo>
                    <a:pt x="1304" y="592"/>
                    <a:pt x="1360" y="416"/>
                    <a:pt x="1152" y="288"/>
                  </a:cubicBezTo>
                  <a:cubicBezTo>
                    <a:pt x="944" y="160"/>
                    <a:pt x="192" y="48"/>
                    <a:pt x="0" y="0"/>
                  </a:cubicBezTo>
                </a:path>
              </a:pathLst>
            </a:custGeom>
            <a:noFill/>
            <a:ln w="25400" cap="rnd" cmpd="sng">
              <a:solidFill>
                <a:schemeClr val="tx1"/>
              </a:solidFill>
              <a:prstDash val="sysDot"/>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9480" name="Freeform 29">
              <a:extLst>
                <a:ext uri="{FF2B5EF4-FFF2-40B4-BE49-F238E27FC236}">
                  <a16:creationId xmlns:a16="http://schemas.microsoft.com/office/drawing/2014/main" id="{DD1773E6-69EB-42AB-B20A-D7FDC16609B4}"/>
                </a:ext>
              </a:extLst>
            </p:cNvPr>
            <p:cNvSpPr>
              <a:spLocks/>
            </p:cNvSpPr>
            <p:nvPr/>
          </p:nvSpPr>
          <p:spPr bwMode="auto">
            <a:xfrm>
              <a:off x="3024" y="2008"/>
              <a:ext cx="2184" cy="1208"/>
            </a:xfrm>
            <a:custGeom>
              <a:avLst/>
              <a:gdLst>
                <a:gd name="T0" fmla="*/ 1872 w 2184"/>
                <a:gd name="T1" fmla="*/ 1208 h 1208"/>
                <a:gd name="T2" fmla="*/ 1872 w 2184"/>
                <a:gd name="T3" fmla="*/ 200 h 1208"/>
                <a:gd name="T4" fmla="*/ 0 w 2184"/>
                <a:gd name="T5" fmla="*/ 8 h 1208"/>
                <a:gd name="T6" fmla="*/ 0 60000 65536"/>
                <a:gd name="T7" fmla="*/ 0 60000 65536"/>
                <a:gd name="T8" fmla="*/ 0 60000 65536"/>
                <a:gd name="T9" fmla="*/ 0 w 2184"/>
                <a:gd name="T10" fmla="*/ 0 h 1208"/>
                <a:gd name="T11" fmla="*/ 2184 w 2184"/>
                <a:gd name="T12" fmla="*/ 1208 h 1208"/>
              </a:gdLst>
              <a:ahLst/>
              <a:cxnLst>
                <a:cxn ang="T6">
                  <a:pos x="T0" y="T1"/>
                </a:cxn>
                <a:cxn ang="T7">
                  <a:pos x="T2" y="T3"/>
                </a:cxn>
                <a:cxn ang="T8">
                  <a:pos x="T4" y="T5"/>
                </a:cxn>
              </a:cxnLst>
              <a:rect l="T9" t="T10" r="T11" b="T12"/>
              <a:pathLst>
                <a:path w="2184" h="1208">
                  <a:moveTo>
                    <a:pt x="1872" y="1208"/>
                  </a:moveTo>
                  <a:cubicBezTo>
                    <a:pt x="2028" y="804"/>
                    <a:pt x="2184" y="400"/>
                    <a:pt x="1872" y="200"/>
                  </a:cubicBezTo>
                  <a:cubicBezTo>
                    <a:pt x="1560" y="0"/>
                    <a:pt x="312" y="40"/>
                    <a:pt x="0" y="8"/>
                  </a:cubicBezTo>
                </a:path>
              </a:pathLst>
            </a:custGeom>
            <a:noFill/>
            <a:ln w="25400" cap="rnd" cmpd="sng">
              <a:solidFill>
                <a:schemeClr val="tx1"/>
              </a:solidFill>
              <a:prstDash val="sysDot"/>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9481" name="Text Box 30">
              <a:extLst>
                <a:ext uri="{FF2B5EF4-FFF2-40B4-BE49-F238E27FC236}">
                  <a16:creationId xmlns:a16="http://schemas.microsoft.com/office/drawing/2014/main" id="{A02AE41E-FA0B-4F14-BDEE-458B0BB193DE}"/>
                </a:ext>
              </a:extLst>
            </p:cNvPr>
            <p:cNvSpPr txBox="1">
              <a:spLocks noChangeArrowheads="1"/>
            </p:cNvSpPr>
            <p:nvPr/>
          </p:nvSpPr>
          <p:spPr bwMode="auto">
            <a:xfrm>
              <a:off x="3696" y="1776"/>
              <a:ext cx="864"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a:solidFill>
                    <a:srgbClr val="003366"/>
                  </a:solidFill>
                  <a:latin typeface="Times New Roman" panose="02020603050405020304" pitchFamily="18" charset="0"/>
                </a:rPr>
                <a:t>validate</a:t>
              </a:r>
            </a:p>
          </p:txBody>
        </p:sp>
        <p:sp>
          <p:nvSpPr>
            <p:cNvPr id="19482" name="Text Box 31">
              <a:extLst>
                <a:ext uri="{FF2B5EF4-FFF2-40B4-BE49-F238E27FC236}">
                  <a16:creationId xmlns:a16="http://schemas.microsoft.com/office/drawing/2014/main" id="{9107AC6E-4184-4DC7-91F8-685438AD3942}"/>
                </a:ext>
              </a:extLst>
            </p:cNvPr>
            <p:cNvSpPr txBox="1">
              <a:spLocks noChangeArrowheads="1"/>
            </p:cNvSpPr>
            <p:nvPr/>
          </p:nvSpPr>
          <p:spPr bwMode="auto">
            <a:xfrm>
              <a:off x="3984" y="2304"/>
              <a:ext cx="672"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a:solidFill>
                    <a:srgbClr val="003366"/>
                  </a:solidFill>
                  <a:latin typeface="Times New Roman" panose="02020603050405020304" pitchFamily="18" charset="0"/>
                </a:rPr>
                <a:t>verify</a:t>
              </a:r>
            </a:p>
          </p:txBody>
        </p:sp>
      </p:grpSp>
      <p:sp>
        <p:nvSpPr>
          <p:cNvPr id="19462" name="AutoShape 32">
            <a:extLst>
              <a:ext uri="{FF2B5EF4-FFF2-40B4-BE49-F238E27FC236}">
                <a16:creationId xmlns:a16="http://schemas.microsoft.com/office/drawing/2014/main" id="{02722343-C6AA-4E52-9513-78940101C26C}"/>
              </a:ext>
            </a:extLst>
          </p:cNvPr>
          <p:cNvSpPr>
            <a:spLocks/>
          </p:cNvSpPr>
          <p:nvPr/>
        </p:nvSpPr>
        <p:spPr bwMode="auto">
          <a:xfrm>
            <a:off x="2279651" y="1989138"/>
            <a:ext cx="144463" cy="1295400"/>
          </a:xfrm>
          <a:prstGeom prst="leftBrace">
            <a:avLst>
              <a:gd name="adj1" fmla="val 74725"/>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5">
            <a:extLst>
              <a:ext uri="{FF2B5EF4-FFF2-40B4-BE49-F238E27FC236}">
                <a16:creationId xmlns:a16="http://schemas.microsoft.com/office/drawing/2014/main" id="{DAA698EA-E24A-45DC-B73B-28CE7531DB3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A104505E-401E-4CAE-ACB6-7F7E234C3ECE}" type="slidenum">
              <a:rPr kumimoji="0" lang="en-US" altLang="zh-CN" sz="2600">
                <a:solidFill>
                  <a:srgbClr val="FFFFFF"/>
                </a:solidFill>
              </a:rPr>
              <a:pPr eaLnBrk="1" fontAlgn="base" hangingPunct="1">
                <a:spcBef>
                  <a:spcPct val="0"/>
                </a:spcBef>
                <a:spcAft>
                  <a:spcPct val="0"/>
                </a:spcAft>
              </a:pPr>
              <a:t>116</a:t>
            </a:fld>
            <a:endParaRPr kumimoji="0" lang="en-US" altLang="zh-CN" sz="2600">
              <a:solidFill>
                <a:srgbClr val="FFFFFF"/>
              </a:solidFill>
            </a:endParaRPr>
          </a:p>
        </p:txBody>
      </p:sp>
      <p:sp>
        <p:nvSpPr>
          <p:cNvPr id="20483" name="Rectangle 2">
            <a:extLst>
              <a:ext uri="{FF2B5EF4-FFF2-40B4-BE49-F238E27FC236}">
                <a16:creationId xmlns:a16="http://schemas.microsoft.com/office/drawing/2014/main" id="{EB7537B1-E962-4447-9E7A-3E1E6B01BF96}"/>
              </a:ext>
            </a:extLst>
          </p:cNvPr>
          <p:cNvSpPr>
            <a:spLocks noGrp="1" noChangeArrowheads="1"/>
          </p:cNvSpPr>
          <p:nvPr>
            <p:ph type="title"/>
          </p:nvPr>
        </p:nvSpPr>
        <p:spPr/>
        <p:txBody>
          <a:bodyPr/>
          <a:lstStyle/>
          <a:p>
            <a:pPr eaLnBrk="1" hangingPunct="1"/>
            <a:r>
              <a:rPr lang="en-US" altLang="zh-CN" sz="3200"/>
              <a:t>      Chapter 2  Modeling the Process </a:t>
            </a:r>
            <a:br>
              <a:rPr lang="en-US" altLang="zh-CN" sz="3200"/>
            </a:br>
            <a:r>
              <a:rPr lang="en-US" altLang="zh-CN" sz="3200"/>
              <a:t>                        and life cycle</a:t>
            </a:r>
          </a:p>
        </p:txBody>
      </p:sp>
      <p:sp>
        <p:nvSpPr>
          <p:cNvPr id="20484" name="Rectangle 3">
            <a:extLst>
              <a:ext uri="{FF2B5EF4-FFF2-40B4-BE49-F238E27FC236}">
                <a16:creationId xmlns:a16="http://schemas.microsoft.com/office/drawing/2014/main" id="{6736FC0B-6CE0-449F-9533-3605C55F8C9B}"/>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b="1"/>
              <a:t>3. V model </a:t>
            </a:r>
            <a:r>
              <a:rPr lang="zh-CN" altLang="en-US" b="1"/>
              <a:t>（</a:t>
            </a:r>
            <a:r>
              <a:rPr lang="en-US" altLang="zh-CN" b="1"/>
              <a:t>V</a:t>
            </a:r>
            <a:r>
              <a:rPr lang="zh-CN" altLang="en-US" b="1"/>
              <a:t>模型）</a:t>
            </a:r>
          </a:p>
          <a:p>
            <a:pPr eaLnBrk="1" hangingPunct="1">
              <a:buFontTx/>
              <a:buNone/>
            </a:pPr>
            <a:r>
              <a:rPr lang="zh-CN" altLang="en-US" sz="2400" b="1">
                <a:solidFill>
                  <a:schemeClr val="bg2"/>
                </a:solidFill>
                <a:sym typeface="Wingdings 2" panose="05020102010507070707" pitchFamily="18" charset="2"/>
              </a:rPr>
              <a:t>  </a:t>
            </a:r>
            <a:r>
              <a:rPr lang="en-US" altLang="zh-CN" sz="2400" b="1" u="sng">
                <a:solidFill>
                  <a:srgbClr val="FF0066"/>
                </a:solidFill>
                <a:sym typeface="Wingdings 2" panose="05020102010507070707" pitchFamily="18" charset="2"/>
              </a:rPr>
              <a:t>definition</a:t>
            </a:r>
            <a:r>
              <a:rPr lang="en-US" altLang="zh-CN" sz="2400" b="1">
                <a:solidFill>
                  <a:schemeClr val="bg2"/>
                </a:solidFill>
                <a:sym typeface="Wingdings 2" panose="05020102010507070707" pitchFamily="18" charset="2"/>
              </a:rPr>
              <a:t>: </a:t>
            </a:r>
            <a:r>
              <a:rPr lang="en-US" altLang="zh-CN" sz="2400" b="1">
                <a:solidFill>
                  <a:srgbClr val="0000FF"/>
                </a:solidFill>
                <a:sym typeface="Wingdings 2" panose="05020102010507070707" pitchFamily="18" charset="2"/>
              </a:rPr>
              <a:t>a variation of the waterfall model(</a:t>
            </a:r>
            <a:r>
              <a:rPr lang="zh-CN" altLang="en-US" sz="2400" b="1">
                <a:solidFill>
                  <a:srgbClr val="0000FF"/>
                </a:solidFill>
                <a:sym typeface="Wingdings 2" panose="05020102010507070707" pitchFamily="18" charset="2"/>
              </a:rPr>
              <a:t>瀑布模型</a:t>
            </a:r>
          </a:p>
          <a:p>
            <a:pPr eaLnBrk="1" hangingPunct="1">
              <a:buFontTx/>
              <a:buNone/>
            </a:pPr>
            <a:r>
              <a:rPr lang="zh-CN" altLang="en-US" sz="2400" b="1">
                <a:solidFill>
                  <a:srgbClr val="0000FF"/>
                </a:solidFill>
                <a:sym typeface="Wingdings 2" panose="05020102010507070707" pitchFamily="18" charset="2"/>
              </a:rPr>
              <a:t>        的变种</a:t>
            </a:r>
            <a:r>
              <a:rPr lang="en-US" altLang="zh-CN" sz="2400" b="1">
                <a:solidFill>
                  <a:srgbClr val="0000FF"/>
                </a:solidFill>
                <a:sym typeface="Wingdings 2" panose="05020102010507070707" pitchFamily="18" charset="2"/>
              </a:rPr>
              <a:t>)</a:t>
            </a:r>
            <a:r>
              <a:rPr lang="en-US" altLang="zh-CN" sz="2400" b="1">
                <a:solidFill>
                  <a:schemeClr val="bg2"/>
                </a:solidFill>
                <a:sym typeface="Wingdings 2" panose="05020102010507070707" pitchFamily="18" charset="2"/>
              </a:rPr>
              <a:t> that demonstrates how the testing activities</a:t>
            </a:r>
          </a:p>
          <a:p>
            <a:pPr eaLnBrk="1" hangingPunct="1">
              <a:buFontTx/>
              <a:buNone/>
            </a:pPr>
            <a:r>
              <a:rPr lang="en-US" altLang="zh-CN" sz="2400" b="1">
                <a:solidFill>
                  <a:schemeClr val="bg2"/>
                </a:solidFill>
                <a:sym typeface="Wingdings 2" panose="05020102010507070707" pitchFamily="18" charset="2"/>
              </a:rPr>
              <a:t>        are related to analysis and design</a:t>
            </a:r>
          </a:p>
          <a:p>
            <a:pPr eaLnBrk="1" hangingPunct="1">
              <a:buFontTx/>
              <a:buNone/>
            </a:pPr>
            <a:r>
              <a:rPr lang="en-US" altLang="zh-CN" sz="2400" b="1">
                <a:solidFill>
                  <a:schemeClr val="bg2"/>
                </a:solidFill>
                <a:sym typeface="Wingdings 2" panose="05020102010507070707" pitchFamily="18" charset="2"/>
              </a:rPr>
              <a:t>  The difference from </a:t>
            </a:r>
            <a:r>
              <a:rPr lang="en-US" altLang="zh-CN" sz="2400" b="1">
                <a:solidFill>
                  <a:srgbClr val="0000FF"/>
                </a:solidFill>
                <a:sym typeface="Wingdings 2" panose="05020102010507070707" pitchFamily="18" charset="2"/>
              </a:rPr>
              <a:t>basic waterfall model</a:t>
            </a:r>
            <a:r>
              <a:rPr lang="en-US" altLang="zh-CN" sz="2400" b="1">
                <a:solidFill>
                  <a:schemeClr val="bg2"/>
                </a:solidFill>
                <a:sym typeface="Wingdings 2" panose="05020102010507070707" pitchFamily="18" charset="2"/>
              </a:rPr>
              <a:t> (Fig2.1) </a:t>
            </a:r>
          </a:p>
          <a:p>
            <a:pPr eaLnBrk="1" hangingPunct="1">
              <a:buFontTx/>
              <a:buNone/>
            </a:pPr>
            <a:r>
              <a:rPr lang="en-US" altLang="zh-CN" sz="2400" b="1">
                <a:solidFill>
                  <a:schemeClr val="bg2"/>
                </a:solidFill>
                <a:sym typeface="Wingdings 2" panose="05020102010507070707" pitchFamily="18" charset="2"/>
              </a:rPr>
              <a:t>     A:V model make some </a:t>
            </a:r>
            <a:r>
              <a:rPr lang="en-US" altLang="zh-CN" sz="2400" b="1" u="sng">
                <a:solidFill>
                  <a:srgbClr val="0000FF"/>
                </a:solidFill>
                <a:sym typeface="Wingdings 2" panose="05020102010507070707" pitchFamily="18" charset="2"/>
              </a:rPr>
              <a:t>iteration more explicit</a:t>
            </a:r>
            <a:r>
              <a:rPr lang="en-US" altLang="zh-CN" sz="2400" b="1">
                <a:solidFill>
                  <a:schemeClr val="bg2"/>
                </a:solidFill>
                <a:sym typeface="Wingdings 2" panose="05020102010507070707" pitchFamily="18" charset="2"/>
              </a:rPr>
              <a:t> </a:t>
            </a:r>
          </a:p>
          <a:p>
            <a:pPr eaLnBrk="1" hangingPunct="1">
              <a:buFontTx/>
              <a:buNone/>
            </a:pPr>
            <a:r>
              <a:rPr lang="en-US" altLang="zh-CN" sz="2400" b="1">
                <a:solidFill>
                  <a:schemeClr val="bg2"/>
                </a:solidFill>
                <a:sym typeface="Wingdings 2" panose="05020102010507070707" pitchFamily="18" charset="2"/>
              </a:rPr>
              <a:t>     B:waterfall model  </a:t>
            </a:r>
            <a:r>
              <a:rPr lang="en-US" altLang="zh-CN" sz="2400" b="1" baseline="30000">
                <a:solidFill>
                  <a:schemeClr val="bg2"/>
                </a:solidFill>
                <a:sym typeface="Wingdings 2" panose="05020102010507070707" pitchFamily="18" charset="2"/>
              </a:rPr>
              <a:t>emphasize</a:t>
            </a:r>
            <a:r>
              <a:rPr lang="en-US" altLang="zh-CN" sz="2400" b="1">
                <a:solidFill>
                  <a:schemeClr val="bg2"/>
                </a:solidFill>
                <a:sym typeface="Wingdings 2" panose="05020102010507070707" pitchFamily="18" charset="2"/>
              </a:rPr>
              <a:t> documents/artifacts</a:t>
            </a:r>
            <a:r>
              <a:rPr lang="zh-CN" altLang="en-US" sz="2400" b="1">
                <a:solidFill>
                  <a:schemeClr val="bg2"/>
                </a:solidFill>
                <a:sym typeface="Wingdings 2" panose="05020102010507070707" pitchFamily="18" charset="2"/>
              </a:rPr>
              <a:t>（文档</a:t>
            </a:r>
            <a:r>
              <a:rPr lang="en-US" altLang="zh-CN" sz="2400" b="1">
                <a:solidFill>
                  <a:schemeClr val="bg2"/>
                </a:solidFill>
                <a:sym typeface="Wingdings 2" panose="05020102010507070707" pitchFamily="18" charset="2"/>
              </a:rPr>
              <a:t>/</a:t>
            </a:r>
          </a:p>
          <a:p>
            <a:pPr eaLnBrk="1" hangingPunct="1">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提交物）</a:t>
            </a:r>
          </a:p>
          <a:p>
            <a:pPr eaLnBrk="1" hangingPunct="1">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V model  </a:t>
            </a:r>
            <a:r>
              <a:rPr lang="en-US" altLang="zh-CN" sz="2400" b="1" baseline="30000">
                <a:solidFill>
                  <a:schemeClr val="bg2"/>
                </a:solidFill>
                <a:sym typeface="Wingdings 2" panose="05020102010507070707" pitchFamily="18" charset="2"/>
              </a:rPr>
              <a:t>emphasize  </a:t>
            </a:r>
            <a:r>
              <a:rPr lang="en-US" altLang="zh-CN" sz="2400" b="1">
                <a:solidFill>
                  <a:schemeClr val="bg2"/>
                </a:solidFill>
                <a:sym typeface="Wingdings 2" panose="05020102010507070707" pitchFamily="18" charset="2"/>
              </a:rPr>
              <a:t>activity and correctness </a:t>
            </a:r>
            <a:r>
              <a:rPr lang="zh-CN" altLang="en-US" sz="2400" b="1">
                <a:solidFill>
                  <a:schemeClr val="bg2"/>
                </a:solidFill>
                <a:sym typeface="Wingdings 2" panose="05020102010507070707" pitchFamily="18" charset="2"/>
              </a:rPr>
              <a:t>开发活动</a:t>
            </a:r>
          </a:p>
          <a:p>
            <a:pPr eaLnBrk="1" hangingPunct="1">
              <a:buFontTx/>
              <a:buNone/>
            </a:pPr>
            <a:r>
              <a:rPr lang="zh-CN" altLang="en-US" sz="2400" b="1">
                <a:solidFill>
                  <a:schemeClr val="bg2"/>
                </a:solidFill>
                <a:sym typeface="Wingdings 2" panose="05020102010507070707" pitchFamily="18" charset="2"/>
              </a:rPr>
              <a:t>                                       及正确性，允许各种重复活动。</a:t>
            </a:r>
          </a:p>
          <a:p>
            <a:pPr eaLnBrk="1" hangingPunct="1">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see fig 2.4(P53)</a:t>
            </a:r>
            <a:r>
              <a:rPr lang="zh-CN" altLang="en-US" sz="2400" b="1">
                <a:solidFill>
                  <a:schemeClr val="bg2"/>
                </a:solidFill>
                <a:sym typeface="Wingdings 2" panose="05020102010507070707" pitchFamily="18" charset="2"/>
              </a:rPr>
              <a:t>）</a:t>
            </a:r>
          </a:p>
        </p:txBody>
      </p:sp>
      <p:sp>
        <p:nvSpPr>
          <p:cNvPr id="20485" name="Line 4">
            <a:extLst>
              <a:ext uri="{FF2B5EF4-FFF2-40B4-BE49-F238E27FC236}">
                <a16:creationId xmlns:a16="http://schemas.microsoft.com/office/drawing/2014/main" id="{7A3B99ED-9DEF-44B0-AFF3-F7D12B314746}"/>
              </a:ext>
            </a:extLst>
          </p:cNvPr>
          <p:cNvSpPr>
            <a:spLocks noChangeShapeType="1"/>
          </p:cNvSpPr>
          <p:nvPr/>
        </p:nvSpPr>
        <p:spPr bwMode="auto">
          <a:xfrm>
            <a:off x="5362575" y="4733925"/>
            <a:ext cx="12954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0486" name="Line 5">
            <a:extLst>
              <a:ext uri="{FF2B5EF4-FFF2-40B4-BE49-F238E27FC236}">
                <a16:creationId xmlns:a16="http://schemas.microsoft.com/office/drawing/2014/main" id="{8EA929BE-1F32-4261-9B55-6AAD33BE9089}"/>
              </a:ext>
            </a:extLst>
          </p:cNvPr>
          <p:cNvSpPr>
            <a:spLocks noChangeShapeType="1"/>
          </p:cNvSpPr>
          <p:nvPr/>
        </p:nvSpPr>
        <p:spPr bwMode="auto">
          <a:xfrm>
            <a:off x="4376738" y="5619750"/>
            <a:ext cx="12954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5">
            <a:extLst>
              <a:ext uri="{FF2B5EF4-FFF2-40B4-BE49-F238E27FC236}">
                <a16:creationId xmlns:a16="http://schemas.microsoft.com/office/drawing/2014/main" id="{30E1ACE0-5BFC-4968-8A49-3648B4840A3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C9C028C6-3863-4C45-B240-A790E70BAB23}" type="slidenum">
              <a:rPr kumimoji="0" lang="en-US" altLang="zh-CN" sz="2600">
                <a:solidFill>
                  <a:srgbClr val="FFFFFF"/>
                </a:solidFill>
              </a:rPr>
              <a:pPr eaLnBrk="1" fontAlgn="base" hangingPunct="1">
                <a:spcBef>
                  <a:spcPct val="0"/>
                </a:spcBef>
                <a:spcAft>
                  <a:spcPct val="0"/>
                </a:spcAft>
              </a:pPr>
              <a:t>117</a:t>
            </a:fld>
            <a:endParaRPr kumimoji="0" lang="en-US" altLang="zh-CN" sz="2600">
              <a:solidFill>
                <a:srgbClr val="FFFFFF"/>
              </a:solidFill>
            </a:endParaRPr>
          </a:p>
        </p:txBody>
      </p:sp>
      <p:sp>
        <p:nvSpPr>
          <p:cNvPr id="21507" name="Rectangle 5">
            <a:extLst>
              <a:ext uri="{FF2B5EF4-FFF2-40B4-BE49-F238E27FC236}">
                <a16:creationId xmlns:a16="http://schemas.microsoft.com/office/drawing/2014/main" id="{A3B286BB-A3C5-4814-87D2-C2247F5C10D6}"/>
              </a:ext>
            </a:extLst>
          </p:cNvPr>
          <p:cNvSpPr>
            <a:spLocks noChangeArrowheads="1"/>
          </p:cNvSpPr>
          <p:nvPr/>
        </p:nvSpPr>
        <p:spPr bwMode="auto">
          <a:xfrm>
            <a:off x="1992314" y="0"/>
            <a:ext cx="8675687" cy="6858000"/>
          </a:xfrm>
          <a:prstGeom prst="rect">
            <a:avLst/>
          </a:prstGeom>
          <a:solidFill>
            <a:schemeClr val="bg1"/>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111622" name="AutoShape 6" descr="白色大理石">
            <a:extLst>
              <a:ext uri="{FF2B5EF4-FFF2-40B4-BE49-F238E27FC236}">
                <a16:creationId xmlns:a16="http://schemas.microsoft.com/office/drawing/2014/main" id="{3477F91D-3B90-4BCF-8E14-9493A6BF490B}"/>
              </a:ext>
            </a:extLst>
          </p:cNvPr>
          <p:cNvSpPr>
            <a:spLocks noChangeArrowheads="1"/>
          </p:cNvSpPr>
          <p:nvPr/>
        </p:nvSpPr>
        <p:spPr bwMode="auto">
          <a:xfrm flipH="1">
            <a:off x="4038600" y="685800"/>
            <a:ext cx="2057400" cy="685800"/>
          </a:xfrm>
          <a:prstGeom prst="cube">
            <a:avLst>
              <a:gd name="adj" fmla="val 12704"/>
            </a:avLst>
          </a:prstGeom>
          <a:blipFill dpi="0" rotWithShape="0">
            <a:blip r:embed="rId3"/>
            <a:srcRect/>
            <a:tile tx="0" ty="0" sx="100000" sy="100000" flip="none" algn="tl"/>
          </a:blipFill>
          <a:ln w="25400">
            <a:solidFill>
              <a:srgbClr val="800080"/>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b="1">
                <a:solidFill>
                  <a:srgbClr val="CC3300"/>
                </a:solidFill>
              </a:rPr>
              <a:t>V</a:t>
            </a:r>
            <a:r>
              <a:rPr lang="en-US" altLang="zh-CN" b="1">
                <a:solidFill>
                  <a:srgbClr val="003366"/>
                </a:solidFill>
              </a:rPr>
              <a:t> </a:t>
            </a:r>
            <a:r>
              <a:rPr lang="en-US" altLang="zh-CN" b="1">
                <a:solidFill>
                  <a:srgbClr val="0033CC"/>
                </a:solidFill>
              </a:rPr>
              <a:t>Model</a:t>
            </a:r>
          </a:p>
        </p:txBody>
      </p:sp>
      <p:grpSp>
        <p:nvGrpSpPr>
          <p:cNvPr id="2" name="Group 8">
            <a:extLst>
              <a:ext uri="{FF2B5EF4-FFF2-40B4-BE49-F238E27FC236}">
                <a16:creationId xmlns:a16="http://schemas.microsoft.com/office/drawing/2014/main" id="{7ECE642D-07B6-4BA0-B4CC-83ABC7531579}"/>
              </a:ext>
            </a:extLst>
          </p:cNvPr>
          <p:cNvGrpSpPr>
            <a:grpSpLocks/>
          </p:cNvGrpSpPr>
          <p:nvPr/>
        </p:nvGrpSpPr>
        <p:grpSpPr bwMode="auto">
          <a:xfrm>
            <a:off x="2438400" y="1447800"/>
            <a:ext cx="7772400" cy="5105400"/>
            <a:chOff x="576" y="912"/>
            <a:chExt cx="4896" cy="3216"/>
          </a:xfrm>
        </p:grpSpPr>
        <p:sp>
          <p:nvSpPr>
            <p:cNvPr id="21510" name="Text Box 9">
              <a:extLst>
                <a:ext uri="{FF2B5EF4-FFF2-40B4-BE49-F238E27FC236}">
                  <a16:creationId xmlns:a16="http://schemas.microsoft.com/office/drawing/2014/main" id="{EABF8CCC-8E81-4F8D-9884-4B264C7089AE}"/>
                </a:ext>
              </a:extLst>
            </p:cNvPr>
            <p:cNvSpPr txBox="1">
              <a:spLocks noChangeArrowheads="1"/>
            </p:cNvSpPr>
            <p:nvPr/>
          </p:nvSpPr>
          <p:spPr bwMode="auto">
            <a:xfrm>
              <a:off x="576" y="1392"/>
              <a:ext cx="1104" cy="480"/>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2000" b="1">
                  <a:solidFill>
                    <a:srgbClr val="003366"/>
                  </a:solidFill>
                  <a:latin typeface="Times New Roman" panose="02020603050405020304" pitchFamily="18" charset="0"/>
                </a:rPr>
                <a:t>Requirements Analysis</a:t>
              </a:r>
              <a:endParaRPr lang="en-US" altLang="zh-CN" sz="1200" b="1">
                <a:solidFill>
                  <a:srgbClr val="003366"/>
                </a:solidFill>
                <a:latin typeface="Times New Roman" panose="02020603050405020304" pitchFamily="18" charset="0"/>
              </a:endParaRPr>
            </a:p>
          </p:txBody>
        </p:sp>
        <p:sp>
          <p:nvSpPr>
            <p:cNvPr id="21511" name="Text Box 10">
              <a:extLst>
                <a:ext uri="{FF2B5EF4-FFF2-40B4-BE49-F238E27FC236}">
                  <a16:creationId xmlns:a16="http://schemas.microsoft.com/office/drawing/2014/main" id="{67149042-FFB3-41FC-ACEB-10CAADDBAC33}"/>
                </a:ext>
              </a:extLst>
            </p:cNvPr>
            <p:cNvSpPr txBox="1">
              <a:spLocks noChangeArrowheads="1"/>
            </p:cNvSpPr>
            <p:nvPr/>
          </p:nvSpPr>
          <p:spPr bwMode="auto">
            <a:xfrm>
              <a:off x="1344" y="2160"/>
              <a:ext cx="672" cy="480"/>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2000" b="1">
                  <a:solidFill>
                    <a:srgbClr val="003366"/>
                  </a:solidFill>
                  <a:latin typeface="Times New Roman" panose="02020603050405020304" pitchFamily="18" charset="0"/>
                </a:rPr>
                <a:t>System Design</a:t>
              </a:r>
            </a:p>
          </p:txBody>
        </p:sp>
        <p:sp>
          <p:nvSpPr>
            <p:cNvPr id="21512" name="Text Box 11">
              <a:extLst>
                <a:ext uri="{FF2B5EF4-FFF2-40B4-BE49-F238E27FC236}">
                  <a16:creationId xmlns:a16="http://schemas.microsoft.com/office/drawing/2014/main" id="{B2DB9DC6-3EB8-4C2D-9C7A-2B7A91A69926}"/>
                </a:ext>
              </a:extLst>
            </p:cNvPr>
            <p:cNvSpPr txBox="1">
              <a:spLocks noChangeArrowheads="1"/>
            </p:cNvSpPr>
            <p:nvPr/>
          </p:nvSpPr>
          <p:spPr bwMode="auto">
            <a:xfrm>
              <a:off x="1968" y="2928"/>
              <a:ext cx="761" cy="480"/>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2000" b="1">
                  <a:solidFill>
                    <a:srgbClr val="003366"/>
                  </a:solidFill>
                  <a:latin typeface="Times New Roman" panose="02020603050405020304" pitchFamily="18" charset="0"/>
                </a:rPr>
                <a:t>Program Design</a:t>
              </a:r>
            </a:p>
          </p:txBody>
        </p:sp>
        <p:sp>
          <p:nvSpPr>
            <p:cNvPr id="21513" name="Text Box 12">
              <a:extLst>
                <a:ext uri="{FF2B5EF4-FFF2-40B4-BE49-F238E27FC236}">
                  <a16:creationId xmlns:a16="http://schemas.microsoft.com/office/drawing/2014/main" id="{4A6396B5-A634-4EC8-B12A-E633B6888CC5}"/>
                </a:ext>
              </a:extLst>
            </p:cNvPr>
            <p:cNvSpPr txBox="1">
              <a:spLocks noChangeArrowheads="1"/>
            </p:cNvSpPr>
            <p:nvPr/>
          </p:nvSpPr>
          <p:spPr bwMode="auto">
            <a:xfrm>
              <a:off x="4368" y="1392"/>
              <a:ext cx="1008" cy="528"/>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2000" b="1">
                  <a:solidFill>
                    <a:srgbClr val="003366"/>
                  </a:solidFill>
                  <a:latin typeface="Times New Roman" panose="02020603050405020304" pitchFamily="18" charset="0"/>
                </a:rPr>
                <a:t>Acceptance Testing</a:t>
              </a:r>
            </a:p>
          </p:txBody>
        </p:sp>
        <p:sp>
          <p:nvSpPr>
            <p:cNvPr id="21514" name="Text Box 13">
              <a:extLst>
                <a:ext uri="{FF2B5EF4-FFF2-40B4-BE49-F238E27FC236}">
                  <a16:creationId xmlns:a16="http://schemas.microsoft.com/office/drawing/2014/main" id="{FF740E45-698E-4A54-AF9A-C0B3916879FF}"/>
                </a:ext>
              </a:extLst>
            </p:cNvPr>
            <p:cNvSpPr txBox="1">
              <a:spLocks noChangeArrowheads="1"/>
            </p:cNvSpPr>
            <p:nvPr/>
          </p:nvSpPr>
          <p:spPr bwMode="auto">
            <a:xfrm>
              <a:off x="3552" y="2928"/>
              <a:ext cx="1440" cy="475"/>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2000" b="1">
                  <a:solidFill>
                    <a:srgbClr val="003366"/>
                  </a:solidFill>
                  <a:latin typeface="Times New Roman" panose="02020603050405020304" pitchFamily="18" charset="0"/>
                </a:rPr>
                <a:t>Unit &amp;Integration Testing</a:t>
              </a:r>
            </a:p>
          </p:txBody>
        </p:sp>
        <p:sp>
          <p:nvSpPr>
            <p:cNvPr id="21515" name="Text Box 14">
              <a:extLst>
                <a:ext uri="{FF2B5EF4-FFF2-40B4-BE49-F238E27FC236}">
                  <a16:creationId xmlns:a16="http://schemas.microsoft.com/office/drawing/2014/main" id="{DE1B170E-8A1B-44CF-BB18-A2320610A8B2}"/>
                </a:ext>
              </a:extLst>
            </p:cNvPr>
            <p:cNvSpPr txBox="1">
              <a:spLocks noChangeArrowheads="1"/>
            </p:cNvSpPr>
            <p:nvPr/>
          </p:nvSpPr>
          <p:spPr bwMode="auto">
            <a:xfrm>
              <a:off x="2688" y="3792"/>
              <a:ext cx="1008" cy="336"/>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2000" b="1">
                  <a:solidFill>
                    <a:srgbClr val="003366"/>
                  </a:solidFill>
                  <a:latin typeface="Times New Roman" panose="02020603050405020304" pitchFamily="18" charset="0"/>
                </a:rPr>
                <a:t>Coding</a:t>
              </a:r>
            </a:p>
          </p:txBody>
        </p:sp>
        <p:sp>
          <p:nvSpPr>
            <p:cNvPr id="21516" name="Text Box 15">
              <a:extLst>
                <a:ext uri="{FF2B5EF4-FFF2-40B4-BE49-F238E27FC236}">
                  <a16:creationId xmlns:a16="http://schemas.microsoft.com/office/drawing/2014/main" id="{9E4311DC-82F5-423F-865A-C0F81EA45D79}"/>
                </a:ext>
              </a:extLst>
            </p:cNvPr>
            <p:cNvSpPr txBox="1">
              <a:spLocks noChangeArrowheads="1"/>
            </p:cNvSpPr>
            <p:nvPr/>
          </p:nvSpPr>
          <p:spPr bwMode="auto">
            <a:xfrm>
              <a:off x="3792" y="2160"/>
              <a:ext cx="761" cy="480"/>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2000" b="1">
                  <a:solidFill>
                    <a:srgbClr val="003366"/>
                  </a:solidFill>
                  <a:latin typeface="Times New Roman" panose="02020603050405020304" pitchFamily="18" charset="0"/>
                </a:rPr>
                <a:t>System Testing</a:t>
              </a:r>
            </a:p>
          </p:txBody>
        </p:sp>
        <p:sp>
          <p:nvSpPr>
            <p:cNvPr id="21517" name="Text Box 16">
              <a:extLst>
                <a:ext uri="{FF2B5EF4-FFF2-40B4-BE49-F238E27FC236}">
                  <a16:creationId xmlns:a16="http://schemas.microsoft.com/office/drawing/2014/main" id="{CDACF08E-4398-4170-B830-F567A55CBBFA}"/>
                </a:ext>
              </a:extLst>
            </p:cNvPr>
            <p:cNvSpPr txBox="1">
              <a:spLocks noChangeArrowheads="1"/>
            </p:cNvSpPr>
            <p:nvPr/>
          </p:nvSpPr>
          <p:spPr bwMode="auto">
            <a:xfrm>
              <a:off x="4272" y="912"/>
              <a:ext cx="1200" cy="288"/>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2000" b="1">
                  <a:solidFill>
                    <a:srgbClr val="003366"/>
                  </a:solidFill>
                  <a:latin typeface="Times New Roman" panose="02020603050405020304" pitchFamily="18" charset="0"/>
                </a:rPr>
                <a:t>Maintenance</a:t>
              </a:r>
            </a:p>
          </p:txBody>
        </p:sp>
        <p:sp>
          <p:nvSpPr>
            <p:cNvPr id="21518" name="Line 17">
              <a:extLst>
                <a:ext uri="{FF2B5EF4-FFF2-40B4-BE49-F238E27FC236}">
                  <a16:creationId xmlns:a16="http://schemas.microsoft.com/office/drawing/2014/main" id="{7B2BA479-9CFD-43C5-B926-3281F6BE7D49}"/>
                </a:ext>
              </a:extLst>
            </p:cNvPr>
            <p:cNvSpPr>
              <a:spLocks noChangeShapeType="1"/>
            </p:cNvSpPr>
            <p:nvPr/>
          </p:nvSpPr>
          <p:spPr bwMode="auto">
            <a:xfrm>
              <a:off x="1248" y="1872"/>
              <a:ext cx="240" cy="240"/>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1519" name="Line 18">
              <a:extLst>
                <a:ext uri="{FF2B5EF4-FFF2-40B4-BE49-F238E27FC236}">
                  <a16:creationId xmlns:a16="http://schemas.microsoft.com/office/drawing/2014/main" id="{98943939-60E5-40A3-ADA1-AC821D11F76D}"/>
                </a:ext>
              </a:extLst>
            </p:cNvPr>
            <p:cNvSpPr>
              <a:spLocks noChangeShapeType="1"/>
            </p:cNvSpPr>
            <p:nvPr/>
          </p:nvSpPr>
          <p:spPr bwMode="auto">
            <a:xfrm>
              <a:off x="1776" y="2640"/>
              <a:ext cx="480" cy="288"/>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1520" name="Line 19">
              <a:extLst>
                <a:ext uri="{FF2B5EF4-FFF2-40B4-BE49-F238E27FC236}">
                  <a16:creationId xmlns:a16="http://schemas.microsoft.com/office/drawing/2014/main" id="{085B92DA-0706-487D-A89E-9C0B602DDEB8}"/>
                </a:ext>
              </a:extLst>
            </p:cNvPr>
            <p:cNvSpPr>
              <a:spLocks noChangeShapeType="1"/>
            </p:cNvSpPr>
            <p:nvPr/>
          </p:nvSpPr>
          <p:spPr bwMode="auto">
            <a:xfrm>
              <a:off x="2496" y="3408"/>
              <a:ext cx="384" cy="384"/>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1521" name="Line 20">
              <a:extLst>
                <a:ext uri="{FF2B5EF4-FFF2-40B4-BE49-F238E27FC236}">
                  <a16:creationId xmlns:a16="http://schemas.microsoft.com/office/drawing/2014/main" id="{8EBB5FB9-EA7D-4E17-ACF6-A481016AF72B}"/>
                </a:ext>
              </a:extLst>
            </p:cNvPr>
            <p:cNvSpPr>
              <a:spLocks noChangeShapeType="1"/>
            </p:cNvSpPr>
            <p:nvPr/>
          </p:nvSpPr>
          <p:spPr bwMode="auto">
            <a:xfrm flipV="1">
              <a:off x="3408" y="3408"/>
              <a:ext cx="384" cy="384"/>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1522" name="Line 21">
              <a:extLst>
                <a:ext uri="{FF2B5EF4-FFF2-40B4-BE49-F238E27FC236}">
                  <a16:creationId xmlns:a16="http://schemas.microsoft.com/office/drawing/2014/main" id="{29F1118B-B5E0-4065-A08D-7F105BCC4BC5}"/>
                </a:ext>
              </a:extLst>
            </p:cNvPr>
            <p:cNvSpPr>
              <a:spLocks noChangeShapeType="1"/>
            </p:cNvSpPr>
            <p:nvPr/>
          </p:nvSpPr>
          <p:spPr bwMode="auto">
            <a:xfrm flipV="1">
              <a:off x="3936" y="2640"/>
              <a:ext cx="192" cy="288"/>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1523" name="Line 22">
              <a:extLst>
                <a:ext uri="{FF2B5EF4-FFF2-40B4-BE49-F238E27FC236}">
                  <a16:creationId xmlns:a16="http://schemas.microsoft.com/office/drawing/2014/main" id="{B58112BF-ADF1-4401-8DF7-06CB9D6DC694}"/>
                </a:ext>
              </a:extLst>
            </p:cNvPr>
            <p:cNvSpPr>
              <a:spLocks noChangeShapeType="1"/>
            </p:cNvSpPr>
            <p:nvPr/>
          </p:nvSpPr>
          <p:spPr bwMode="auto">
            <a:xfrm flipV="1">
              <a:off x="4224" y="1920"/>
              <a:ext cx="480" cy="240"/>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1524" name="Line 23">
              <a:extLst>
                <a:ext uri="{FF2B5EF4-FFF2-40B4-BE49-F238E27FC236}">
                  <a16:creationId xmlns:a16="http://schemas.microsoft.com/office/drawing/2014/main" id="{0BB30DB2-51FB-4E22-A73C-2F06D9A2D89B}"/>
                </a:ext>
              </a:extLst>
            </p:cNvPr>
            <p:cNvSpPr>
              <a:spLocks noChangeShapeType="1"/>
            </p:cNvSpPr>
            <p:nvPr/>
          </p:nvSpPr>
          <p:spPr bwMode="auto">
            <a:xfrm flipV="1">
              <a:off x="4752" y="1200"/>
              <a:ext cx="96" cy="192"/>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1525" name="Line 24">
              <a:extLst>
                <a:ext uri="{FF2B5EF4-FFF2-40B4-BE49-F238E27FC236}">
                  <a16:creationId xmlns:a16="http://schemas.microsoft.com/office/drawing/2014/main" id="{4FE50525-B22D-4349-AEDE-7C9186B9496D}"/>
                </a:ext>
              </a:extLst>
            </p:cNvPr>
            <p:cNvSpPr>
              <a:spLocks noChangeShapeType="1"/>
            </p:cNvSpPr>
            <p:nvPr/>
          </p:nvSpPr>
          <p:spPr bwMode="auto">
            <a:xfrm>
              <a:off x="2736" y="3168"/>
              <a:ext cx="816" cy="0"/>
            </a:xfrm>
            <a:prstGeom prst="line">
              <a:avLst/>
            </a:prstGeom>
            <a:noFill/>
            <a:ln w="2540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1526" name="Line 25">
              <a:extLst>
                <a:ext uri="{FF2B5EF4-FFF2-40B4-BE49-F238E27FC236}">
                  <a16:creationId xmlns:a16="http://schemas.microsoft.com/office/drawing/2014/main" id="{94711917-BA14-46EE-9218-A5B2290B56C2}"/>
                </a:ext>
              </a:extLst>
            </p:cNvPr>
            <p:cNvSpPr>
              <a:spLocks noChangeShapeType="1"/>
            </p:cNvSpPr>
            <p:nvPr/>
          </p:nvSpPr>
          <p:spPr bwMode="auto">
            <a:xfrm>
              <a:off x="2016" y="2400"/>
              <a:ext cx="1776" cy="0"/>
            </a:xfrm>
            <a:prstGeom prst="line">
              <a:avLst/>
            </a:prstGeom>
            <a:noFill/>
            <a:ln w="2540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1527" name="Line 26">
              <a:extLst>
                <a:ext uri="{FF2B5EF4-FFF2-40B4-BE49-F238E27FC236}">
                  <a16:creationId xmlns:a16="http://schemas.microsoft.com/office/drawing/2014/main" id="{915BAFC5-4950-4BD5-BF54-D4DB70447AB5}"/>
                </a:ext>
              </a:extLst>
            </p:cNvPr>
            <p:cNvSpPr>
              <a:spLocks noChangeShapeType="1"/>
            </p:cNvSpPr>
            <p:nvPr/>
          </p:nvSpPr>
          <p:spPr bwMode="auto">
            <a:xfrm>
              <a:off x="1680" y="1632"/>
              <a:ext cx="2688" cy="0"/>
            </a:xfrm>
            <a:prstGeom prst="line">
              <a:avLst/>
            </a:prstGeom>
            <a:noFill/>
            <a:ln w="2540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1528" name="Text Box 27">
              <a:extLst>
                <a:ext uri="{FF2B5EF4-FFF2-40B4-BE49-F238E27FC236}">
                  <a16:creationId xmlns:a16="http://schemas.microsoft.com/office/drawing/2014/main" id="{8FD60298-20D8-4722-A392-4B564DC51A04}"/>
                </a:ext>
              </a:extLst>
            </p:cNvPr>
            <p:cNvSpPr txBox="1">
              <a:spLocks noChangeArrowheads="1"/>
            </p:cNvSpPr>
            <p:nvPr/>
          </p:nvSpPr>
          <p:spPr bwMode="auto">
            <a:xfrm>
              <a:off x="2160" y="1344"/>
              <a:ext cx="19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b="1">
                  <a:solidFill>
                    <a:srgbClr val="0000FF"/>
                  </a:solidFill>
                  <a:latin typeface="Times New Roman" panose="02020603050405020304" pitchFamily="18" charset="0"/>
                </a:rPr>
                <a:t>Validate </a:t>
              </a:r>
              <a:r>
                <a:rPr lang="en-US" altLang="zh-CN">
                  <a:solidFill>
                    <a:srgbClr val="003366"/>
                  </a:solidFill>
                  <a:latin typeface="Times New Roman" panose="02020603050405020304" pitchFamily="18" charset="0"/>
                </a:rPr>
                <a:t>requirements</a:t>
              </a:r>
            </a:p>
          </p:txBody>
        </p:sp>
        <p:sp>
          <p:nvSpPr>
            <p:cNvPr id="21529" name="Text Box 28">
              <a:extLst>
                <a:ext uri="{FF2B5EF4-FFF2-40B4-BE49-F238E27FC236}">
                  <a16:creationId xmlns:a16="http://schemas.microsoft.com/office/drawing/2014/main" id="{74A1ECEC-AC5A-4AD9-896A-49D7944AB18B}"/>
                </a:ext>
              </a:extLst>
            </p:cNvPr>
            <p:cNvSpPr txBox="1">
              <a:spLocks noChangeArrowheads="1"/>
            </p:cNvSpPr>
            <p:nvPr/>
          </p:nvSpPr>
          <p:spPr bwMode="auto">
            <a:xfrm>
              <a:off x="2448" y="2544"/>
              <a:ext cx="124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b="1">
                  <a:solidFill>
                    <a:srgbClr val="0000FF"/>
                  </a:solidFill>
                  <a:latin typeface="Times New Roman" panose="02020603050405020304" pitchFamily="18" charset="0"/>
                </a:rPr>
                <a:t>Verify</a:t>
              </a:r>
              <a:r>
                <a:rPr lang="en-US" altLang="zh-CN">
                  <a:solidFill>
                    <a:srgbClr val="003366"/>
                  </a:solidFill>
                  <a:latin typeface="Times New Roman" panose="02020603050405020304" pitchFamily="18" charset="0"/>
                </a:rPr>
                <a:t> design</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 fill="hold" grpId="0" nodeType="afterEffect">
                                  <p:stCondLst>
                                    <p:cond delay="0"/>
                                  </p:stCondLst>
                                  <p:childTnLst>
                                    <p:set>
                                      <p:cBhvr>
                                        <p:cTn id="6" dur="1" fill="hold">
                                          <p:stCondLst>
                                            <p:cond delay="0"/>
                                          </p:stCondLst>
                                        </p:cTn>
                                        <p:tgtEl>
                                          <p:spTgt spid="111622"/>
                                        </p:tgtEl>
                                        <p:attrNameLst>
                                          <p:attrName>style.visibility</p:attrName>
                                        </p:attrNameLst>
                                      </p:cBhvr>
                                      <p:to>
                                        <p:strVal val="visible"/>
                                      </p:to>
                                    </p:set>
                                    <p:anim calcmode="lin" valueType="num">
                                      <p:cBhvr>
                                        <p:cTn id="7" dur="500" fill="hold"/>
                                        <p:tgtEl>
                                          <p:spTgt spid="111622"/>
                                        </p:tgtEl>
                                        <p:attrNameLst>
                                          <p:attrName>ppt_x</p:attrName>
                                        </p:attrNameLst>
                                      </p:cBhvr>
                                      <p:tavLst>
                                        <p:tav tm="0">
                                          <p:val>
                                            <p:strVal val="#ppt_x"/>
                                          </p:val>
                                        </p:tav>
                                        <p:tav tm="100000">
                                          <p:val>
                                            <p:strVal val="#ppt_x"/>
                                          </p:val>
                                        </p:tav>
                                      </p:tavLst>
                                    </p:anim>
                                    <p:anim calcmode="lin" valueType="num">
                                      <p:cBhvr>
                                        <p:cTn id="8" dur="500" fill="hold"/>
                                        <p:tgtEl>
                                          <p:spTgt spid="111622"/>
                                        </p:tgtEl>
                                        <p:attrNameLst>
                                          <p:attrName>ppt_y</p:attrName>
                                        </p:attrNameLst>
                                      </p:cBhvr>
                                      <p:tavLst>
                                        <p:tav tm="0">
                                          <p:val>
                                            <p:strVal val="#ppt_y-#ppt_h/2"/>
                                          </p:val>
                                        </p:tav>
                                        <p:tav tm="100000">
                                          <p:val>
                                            <p:strVal val="#ppt_y"/>
                                          </p:val>
                                        </p:tav>
                                      </p:tavLst>
                                    </p:anim>
                                    <p:anim calcmode="lin" valueType="num">
                                      <p:cBhvr>
                                        <p:cTn id="9" dur="500" fill="hold"/>
                                        <p:tgtEl>
                                          <p:spTgt spid="111622"/>
                                        </p:tgtEl>
                                        <p:attrNameLst>
                                          <p:attrName>ppt_w</p:attrName>
                                        </p:attrNameLst>
                                      </p:cBhvr>
                                      <p:tavLst>
                                        <p:tav tm="0">
                                          <p:val>
                                            <p:strVal val="#ppt_w"/>
                                          </p:val>
                                        </p:tav>
                                        <p:tav tm="100000">
                                          <p:val>
                                            <p:strVal val="#ppt_w"/>
                                          </p:val>
                                        </p:tav>
                                      </p:tavLst>
                                    </p:anim>
                                    <p:anim calcmode="lin" valueType="num">
                                      <p:cBhvr>
                                        <p:cTn id="10" dur="500" fill="hold"/>
                                        <p:tgtEl>
                                          <p:spTgt spid="111622"/>
                                        </p:tgtEl>
                                        <p:attrNameLst>
                                          <p:attrName>ppt_h</p:attrName>
                                        </p:attrNameLst>
                                      </p:cBhvr>
                                      <p:tavLst>
                                        <p:tav tm="0">
                                          <p:val>
                                            <p:fltVal val="0"/>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ox(in)">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22" grpId="0" animBg="1"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5">
            <a:extLst>
              <a:ext uri="{FF2B5EF4-FFF2-40B4-BE49-F238E27FC236}">
                <a16:creationId xmlns:a16="http://schemas.microsoft.com/office/drawing/2014/main" id="{86B6B602-1DD6-4573-B007-AE6A484452D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B0909362-2BFE-43CF-B4EF-AAD0555A8B08}" type="slidenum">
              <a:rPr kumimoji="0" lang="en-US" altLang="zh-CN" sz="2600">
                <a:solidFill>
                  <a:srgbClr val="FFFFFF"/>
                </a:solidFill>
              </a:rPr>
              <a:pPr eaLnBrk="1" fontAlgn="base" hangingPunct="1">
                <a:spcBef>
                  <a:spcPct val="0"/>
                </a:spcBef>
                <a:spcAft>
                  <a:spcPct val="0"/>
                </a:spcAft>
              </a:pPr>
              <a:t>118</a:t>
            </a:fld>
            <a:endParaRPr kumimoji="0" lang="en-US" altLang="zh-CN" sz="2600">
              <a:solidFill>
                <a:srgbClr val="FFFFFF"/>
              </a:solidFill>
            </a:endParaRPr>
          </a:p>
        </p:txBody>
      </p:sp>
      <p:sp>
        <p:nvSpPr>
          <p:cNvPr id="22531" name="Rectangle 2">
            <a:extLst>
              <a:ext uri="{FF2B5EF4-FFF2-40B4-BE49-F238E27FC236}">
                <a16:creationId xmlns:a16="http://schemas.microsoft.com/office/drawing/2014/main" id="{C3064A71-4E46-4DB1-80BE-8ACE572B84A9}"/>
              </a:ext>
            </a:extLst>
          </p:cNvPr>
          <p:cNvSpPr>
            <a:spLocks noGrp="1" noChangeArrowheads="1"/>
          </p:cNvSpPr>
          <p:nvPr>
            <p:ph type="title"/>
          </p:nvPr>
        </p:nvSpPr>
        <p:spPr/>
        <p:txBody>
          <a:bodyPr/>
          <a:lstStyle/>
          <a:p>
            <a:pPr eaLnBrk="1" hangingPunct="1"/>
            <a:r>
              <a:rPr lang="en-US" altLang="zh-CN" sz="3200"/>
              <a:t>      Chapter 2  Modeling the Process </a:t>
            </a:r>
            <a:br>
              <a:rPr lang="en-US" altLang="zh-CN" sz="3200"/>
            </a:br>
            <a:r>
              <a:rPr lang="en-US" altLang="zh-CN" sz="3200"/>
              <a:t>                        and life cycle</a:t>
            </a:r>
          </a:p>
        </p:txBody>
      </p:sp>
      <p:sp>
        <p:nvSpPr>
          <p:cNvPr id="22532" name="Rectangle 3">
            <a:extLst>
              <a:ext uri="{FF2B5EF4-FFF2-40B4-BE49-F238E27FC236}">
                <a16:creationId xmlns:a16="http://schemas.microsoft.com/office/drawing/2014/main" id="{AB5EB3DC-C26E-414C-8F6F-515943EF6495}"/>
              </a:ext>
            </a:extLst>
          </p:cNvPr>
          <p:cNvSpPr>
            <a:spLocks noGrp="1" noChangeArrowheads="1"/>
          </p:cNvSpPr>
          <p:nvPr>
            <p:ph type="body" idx="1"/>
          </p:nvPr>
        </p:nvSpPr>
        <p:spPr>
          <a:xfrm>
            <a:off x="2286000" y="1676400"/>
            <a:ext cx="8382000" cy="5181600"/>
          </a:xfrm>
        </p:spPr>
        <p:txBody>
          <a:bodyPr/>
          <a:lstStyle/>
          <a:p>
            <a:pPr eaLnBrk="1" hangingPunct="1">
              <a:buFontTx/>
              <a:buNone/>
            </a:pPr>
            <a:r>
              <a:rPr lang="en-US" altLang="zh-CN" b="1">
                <a:solidFill>
                  <a:schemeClr val="bg2"/>
                </a:solidFill>
                <a:sym typeface="Wingdings 2" panose="05020102010507070707" pitchFamily="18" charset="2"/>
              </a:rPr>
              <a:t>4. Prototyping Model (</a:t>
            </a:r>
            <a:r>
              <a:rPr lang="zh-CN" altLang="en-US" b="1">
                <a:solidFill>
                  <a:schemeClr val="bg2"/>
                </a:solidFill>
                <a:sym typeface="Wingdings 2" panose="05020102010507070707" pitchFamily="18" charset="2"/>
              </a:rPr>
              <a:t>原型化模型</a:t>
            </a:r>
            <a:r>
              <a:rPr lang="en-US" altLang="zh-CN" b="1">
                <a:solidFill>
                  <a:schemeClr val="bg2"/>
                </a:solidFill>
                <a:sym typeface="Wingdings 2" panose="05020102010507070707" pitchFamily="18" charset="2"/>
              </a:rPr>
              <a:t>)</a:t>
            </a:r>
          </a:p>
          <a:p>
            <a:pPr eaLnBrk="1" hangingPunct="1">
              <a:buFontTx/>
              <a:buNone/>
            </a:pPr>
            <a:r>
              <a:rPr lang="en-US" altLang="zh-CN" sz="2400" b="1">
                <a:solidFill>
                  <a:schemeClr val="bg2"/>
                </a:solidFill>
                <a:sym typeface="Wingdings 2" panose="05020102010507070707" pitchFamily="18" charset="2"/>
              </a:rPr>
              <a:t>   explaining: it can itself be the basis for an effective</a:t>
            </a:r>
          </a:p>
          <a:p>
            <a:pPr eaLnBrk="1" hangingPunct="1">
              <a:buFontTx/>
              <a:buNone/>
            </a:pPr>
            <a:r>
              <a:rPr lang="en-US" altLang="zh-CN" sz="2400" b="1">
                <a:solidFill>
                  <a:schemeClr val="bg2"/>
                </a:solidFill>
                <a:sym typeface="Wingdings 2" panose="05020102010507070707" pitchFamily="18" charset="2"/>
              </a:rPr>
              <a:t>            process model because it enable users construct</a:t>
            </a:r>
          </a:p>
          <a:p>
            <a:pPr eaLnBrk="1" hangingPunct="1">
              <a:buFontTx/>
              <a:buNone/>
            </a:pPr>
            <a:r>
              <a:rPr lang="en-US" altLang="zh-CN" sz="2400" b="1">
                <a:solidFill>
                  <a:schemeClr val="bg2"/>
                </a:solidFill>
                <a:sym typeface="Wingdings 2" panose="05020102010507070707" pitchFamily="18" charset="2"/>
              </a:rPr>
              <a:t>            system quickly as a absolute engineering model</a:t>
            </a:r>
          </a:p>
          <a:p>
            <a:pPr eaLnBrk="1" hangingPunct="1">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a:t>
            </a:r>
            <a:r>
              <a:rPr lang="zh-CN" altLang="en-US" sz="2400" b="1">
                <a:solidFill>
                  <a:srgbClr val="0000FF"/>
                </a:solidFill>
                <a:sym typeface="Wingdings 2" panose="05020102010507070707" pitchFamily="18" charset="2"/>
              </a:rPr>
              <a:t>该模型本身是有效的过程模型的基础。因为它允许</a:t>
            </a:r>
          </a:p>
          <a:p>
            <a:pPr eaLnBrk="1" hangingPunct="1">
              <a:buFontTx/>
              <a:buNone/>
            </a:pPr>
            <a:r>
              <a:rPr lang="zh-CN" altLang="en-US" sz="2400" b="1">
                <a:solidFill>
                  <a:srgbClr val="0000FF"/>
                </a:solidFill>
                <a:sym typeface="Wingdings 2" panose="05020102010507070707" pitchFamily="18" charset="2"/>
              </a:rPr>
              <a:t>             用户以独立的工程模型的方式</a:t>
            </a:r>
            <a:r>
              <a:rPr lang="en-US" altLang="zh-CN" sz="2400" b="1">
                <a:solidFill>
                  <a:srgbClr val="0000FF"/>
                </a:solidFill>
                <a:sym typeface="Wingdings 2" panose="05020102010507070707" pitchFamily="18" charset="2"/>
              </a:rPr>
              <a:t>, </a:t>
            </a:r>
            <a:r>
              <a:rPr lang="zh-CN" altLang="en-US" sz="2400" b="1">
                <a:solidFill>
                  <a:srgbClr val="0000FF"/>
                </a:solidFill>
                <a:sym typeface="Wingdings 2" panose="05020102010507070707" pitchFamily="18" charset="2"/>
              </a:rPr>
              <a:t>每一阶段都基于原型</a:t>
            </a:r>
          </a:p>
          <a:p>
            <a:pPr eaLnBrk="1" hangingPunct="1">
              <a:buFontTx/>
              <a:buNone/>
            </a:pPr>
            <a:r>
              <a:rPr lang="zh-CN" altLang="en-US" sz="2400" b="1">
                <a:solidFill>
                  <a:srgbClr val="0000FF"/>
                </a:solidFill>
                <a:sym typeface="Wingdings 2" panose="05020102010507070707" pitchFamily="18" charset="2"/>
              </a:rPr>
              <a:t>             的建立</a:t>
            </a:r>
            <a:r>
              <a:rPr lang="en-US" altLang="zh-CN" sz="2400" b="1">
                <a:solidFill>
                  <a:srgbClr val="0000FF"/>
                </a:solidFill>
                <a:sym typeface="Wingdings 2" panose="05020102010507070707" pitchFamily="18" charset="2"/>
              </a:rPr>
              <a:t>, </a:t>
            </a:r>
            <a:r>
              <a:rPr lang="zh-CN" altLang="en-US" sz="2400" b="1">
                <a:solidFill>
                  <a:srgbClr val="0000FF"/>
                </a:solidFill>
                <a:sym typeface="Wingdings 2" panose="05020102010507070707" pitchFamily="18" charset="2"/>
              </a:rPr>
              <a:t>以快速构造系统</a:t>
            </a:r>
            <a:r>
              <a:rPr lang="en-US" altLang="zh-CN" sz="2400" b="1">
                <a:solidFill>
                  <a:srgbClr val="0000FF"/>
                </a:solidFill>
                <a:sym typeface="Wingdings 2" panose="05020102010507070707" pitchFamily="18" charset="2"/>
              </a:rPr>
              <a:t>, </a:t>
            </a:r>
            <a:r>
              <a:rPr lang="zh-CN" altLang="en-US" sz="2400" b="1">
                <a:solidFill>
                  <a:srgbClr val="0000FF"/>
                </a:solidFill>
                <a:sym typeface="Wingdings 2" panose="05020102010507070707" pitchFamily="18" charset="2"/>
              </a:rPr>
              <a:t>逐步完成各阶段任务）</a:t>
            </a:r>
          </a:p>
          <a:p>
            <a:pPr eaLnBrk="1" hangingPunct="1">
              <a:buFontTx/>
              <a:buNone/>
            </a:pPr>
            <a:r>
              <a:rPr lang="zh-CN" altLang="en-US" sz="2400" b="1">
                <a:solidFill>
                  <a:srgbClr val="0000FF"/>
                </a:solidFill>
                <a:sym typeface="Wingdings 2" panose="05020102010507070707" pitchFamily="18" charset="2"/>
              </a:rPr>
              <a:t>            </a:t>
            </a:r>
            <a:r>
              <a:rPr lang="en-US" altLang="zh-CN" sz="2400" b="1">
                <a:solidFill>
                  <a:srgbClr val="0000FF"/>
                </a:solidFill>
                <a:sym typeface="Wingdings 2" panose="05020102010507070707" pitchFamily="18" charset="2"/>
              </a:rPr>
              <a:t>(</a:t>
            </a:r>
            <a:r>
              <a:rPr lang="en-US" altLang="zh-CN" sz="2400" b="1">
                <a:solidFill>
                  <a:schemeClr val="bg2"/>
                </a:solidFill>
                <a:sym typeface="Wingdings 2" panose="05020102010507070707" pitchFamily="18" charset="2"/>
              </a:rPr>
              <a:t>P53)</a:t>
            </a:r>
          </a:p>
          <a:p>
            <a:pPr eaLnBrk="1" hangingPunct="1">
              <a:buFontTx/>
              <a:buNone/>
            </a:pPr>
            <a:r>
              <a:rPr lang="en-US" altLang="zh-CN" sz="2400" b="1">
                <a:solidFill>
                  <a:schemeClr val="bg2"/>
                </a:solidFill>
                <a:sym typeface="Wingdings 2" panose="05020102010507070707" pitchFamily="18" charset="2"/>
              </a:rPr>
              <a:t>   goal: reducing risk and uncertainty </a:t>
            </a:r>
            <a:r>
              <a:rPr lang="en-US" altLang="zh-CN" sz="2400" b="1">
                <a:latin typeface="Times New Roman" panose="02020603050405020304" pitchFamily="18" charset="0"/>
              </a:rPr>
              <a:t>in development</a:t>
            </a:r>
            <a:endParaRPr lang="en-US" altLang="zh-CN" sz="2400" b="1">
              <a:solidFill>
                <a:schemeClr val="bg2"/>
              </a:solidFill>
              <a:sym typeface="Wingdings 2" panose="05020102010507070707" pitchFamily="18" charset="2"/>
            </a:endParaRPr>
          </a:p>
          <a:p>
            <a:pPr eaLnBrk="1" hangingPunct="1">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（降低开发时的风险和不确定性） </a:t>
            </a:r>
            <a:r>
              <a:rPr lang="en-US" altLang="zh-CN" sz="2400" b="1">
                <a:solidFill>
                  <a:schemeClr val="bg2"/>
                </a:solidFill>
                <a:sym typeface="Wingdings 2" panose="05020102010507070707" pitchFamily="18" charset="2"/>
              </a:rPr>
              <a:t>(P54)</a:t>
            </a:r>
          </a:p>
          <a:p>
            <a:pPr eaLnBrk="1" hangingPunct="1">
              <a:buFontTx/>
              <a:buNone/>
            </a:pPr>
            <a:r>
              <a:rPr lang="en-US" altLang="zh-CN" sz="2400" b="1">
                <a:solidFill>
                  <a:schemeClr val="bg2"/>
                </a:solidFill>
                <a:sym typeface="Wingdings 2" panose="05020102010507070707" pitchFamily="18" charset="2"/>
              </a:rPr>
              <a:t>   working principle: --see fig 2.5 (P53)</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5">
            <a:extLst>
              <a:ext uri="{FF2B5EF4-FFF2-40B4-BE49-F238E27FC236}">
                <a16:creationId xmlns:a16="http://schemas.microsoft.com/office/drawing/2014/main" id="{0CA41D7C-4313-4A6D-9843-4D0CECEA422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9D3888FD-E305-42FC-BF41-CCFD432CEF60}" type="slidenum">
              <a:rPr kumimoji="0" lang="en-US" altLang="zh-CN" sz="2600">
                <a:solidFill>
                  <a:srgbClr val="FFFFFF"/>
                </a:solidFill>
              </a:rPr>
              <a:pPr eaLnBrk="1" fontAlgn="base" hangingPunct="1">
                <a:spcBef>
                  <a:spcPct val="0"/>
                </a:spcBef>
                <a:spcAft>
                  <a:spcPct val="0"/>
                </a:spcAft>
              </a:pPr>
              <a:t>119</a:t>
            </a:fld>
            <a:endParaRPr kumimoji="0" lang="en-US" altLang="zh-CN" sz="2600">
              <a:solidFill>
                <a:srgbClr val="FFFFFF"/>
              </a:solidFill>
            </a:endParaRPr>
          </a:p>
        </p:txBody>
      </p:sp>
      <p:sp>
        <p:nvSpPr>
          <p:cNvPr id="23555" name="Rectangle 2">
            <a:extLst>
              <a:ext uri="{FF2B5EF4-FFF2-40B4-BE49-F238E27FC236}">
                <a16:creationId xmlns:a16="http://schemas.microsoft.com/office/drawing/2014/main" id="{A32DEB86-9FE7-46B5-8DBF-E13AE0FBBA0C}"/>
              </a:ext>
            </a:extLst>
          </p:cNvPr>
          <p:cNvSpPr>
            <a:spLocks noGrp="1" noChangeArrowheads="1"/>
          </p:cNvSpPr>
          <p:nvPr>
            <p:ph type="title"/>
          </p:nvPr>
        </p:nvSpPr>
        <p:spPr/>
        <p:txBody>
          <a:bodyPr/>
          <a:lstStyle/>
          <a:p>
            <a:pPr eaLnBrk="1" hangingPunct="1"/>
            <a:r>
              <a:rPr lang="en-US" altLang="zh-CN" sz="3200"/>
              <a:t>      Chapter 2  Modeling the Process </a:t>
            </a:r>
            <a:br>
              <a:rPr lang="en-US" altLang="zh-CN" sz="3200"/>
            </a:br>
            <a:r>
              <a:rPr lang="en-US" altLang="zh-CN" sz="3200"/>
              <a:t>                        and life cycle</a:t>
            </a:r>
          </a:p>
        </p:txBody>
      </p:sp>
      <p:sp>
        <p:nvSpPr>
          <p:cNvPr id="23556" name="Text Box 4">
            <a:extLst>
              <a:ext uri="{FF2B5EF4-FFF2-40B4-BE49-F238E27FC236}">
                <a16:creationId xmlns:a16="http://schemas.microsoft.com/office/drawing/2014/main" id="{D750625A-6D8A-4131-890C-49BB1C17DFA3}"/>
              </a:ext>
            </a:extLst>
          </p:cNvPr>
          <p:cNvSpPr txBox="1">
            <a:spLocks noChangeArrowheads="1"/>
          </p:cNvSpPr>
          <p:nvPr/>
        </p:nvSpPr>
        <p:spPr bwMode="auto">
          <a:xfrm>
            <a:off x="2895600" y="3886201"/>
            <a:ext cx="1905000" cy="847725"/>
          </a:xfrm>
          <a:prstGeom prst="rect">
            <a:avLst/>
          </a:prstGeom>
          <a:solidFill>
            <a:srgbClr val="C0C0C0">
              <a:alpha val="50195"/>
            </a:srgbClr>
          </a:solidFill>
          <a:ln w="25400">
            <a:solidFill>
              <a:srgbClr val="333300"/>
            </a:solidFill>
            <a:miter lim="800000"/>
            <a:headEnd/>
            <a:tailEnd/>
          </a:ln>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a:solidFill>
                  <a:srgbClr val="003366"/>
                </a:solidFill>
                <a:latin typeface="Times New Roman" panose="02020603050405020304" pitchFamily="18" charset="0"/>
              </a:rPr>
              <a:t>Prototype requirements</a:t>
            </a:r>
          </a:p>
        </p:txBody>
      </p:sp>
      <p:sp>
        <p:nvSpPr>
          <p:cNvPr id="23557" name="Text Box 5">
            <a:extLst>
              <a:ext uri="{FF2B5EF4-FFF2-40B4-BE49-F238E27FC236}">
                <a16:creationId xmlns:a16="http://schemas.microsoft.com/office/drawing/2014/main" id="{6886C656-23D9-4DF5-AFAE-ADD25FD6982A}"/>
              </a:ext>
            </a:extLst>
          </p:cNvPr>
          <p:cNvSpPr txBox="1">
            <a:spLocks noChangeArrowheads="1"/>
          </p:cNvSpPr>
          <p:nvPr/>
        </p:nvSpPr>
        <p:spPr bwMode="auto">
          <a:xfrm>
            <a:off x="5334000" y="3886201"/>
            <a:ext cx="1600200" cy="847725"/>
          </a:xfrm>
          <a:prstGeom prst="rect">
            <a:avLst/>
          </a:prstGeom>
          <a:solidFill>
            <a:srgbClr val="C0C0C0">
              <a:alpha val="50195"/>
            </a:srgbClr>
          </a:solidFill>
          <a:ln w="25400">
            <a:solidFill>
              <a:srgbClr val="333300"/>
            </a:solidFill>
            <a:miter lim="800000"/>
            <a:headEnd/>
            <a:tailEnd/>
          </a:ln>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a:solidFill>
                  <a:srgbClr val="003366"/>
                </a:solidFill>
                <a:latin typeface="Times New Roman" panose="02020603050405020304" pitchFamily="18" charset="0"/>
              </a:rPr>
              <a:t>Prototype design</a:t>
            </a:r>
          </a:p>
        </p:txBody>
      </p:sp>
      <p:sp>
        <p:nvSpPr>
          <p:cNvPr id="23558" name="Text Box 6">
            <a:extLst>
              <a:ext uri="{FF2B5EF4-FFF2-40B4-BE49-F238E27FC236}">
                <a16:creationId xmlns:a16="http://schemas.microsoft.com/office/drawing/2014/main" id="{D469B027-2561-4DB6-B173-9399763E6E62}"/>
              </a:ext>
            </a:extLst>
          </p:cNvPr>
          <p:cNvSpPr txBox="1">
            <a:spLocks noChangeArrowheads="1"/>
          </p:cNvSpPr>
          <p:nvPr/>
        </p:nvSpPr>
        <p:spPr bwMode="auto">
          <a:xfrm>
            <a:off x="7391400" y="3886201"/>
            <a:ext cx="1447800" cy="847725"/>
          </a:xfrm>
          <a:prstGeom prst="rect">
            <a:avLst/>
          </a:prstGeom>
          <a:solidFill>
            <a:srgbClr val="C0C0C0">
              <a:alpha val="50195"/>
            </a:srgbClr>
          </a:solidFill>
          <a:ln w="25400">
            <a:solidFill>
              <a:srgbClr val="333300"/>
            </a:solidFill>
            <a:miter lim="800000"/>
            <a:headEnd/>
            <a:tailEnd/>
          </a:ln>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a:solidFill>
                  <a:srgbClr val="003366"/>
                </a:solidFill>
                <a:latin typeface="Times New Roman" panose="02020603050405020304" pitchFamily="18" charset="0"/>
              </a:rPr>
              <a:t>Prototype system</a:t>
            </a:r>
          </a:p>
        </p:txBody>
      </p:sp>
      <p:sp>
        <p:nvSpPr>
          <p:cNvPr id="23559" name="Text Box 7">
            <a:extLst>
              <a:ext uri="{FF2B5EF4-FFF2-40B4-BE49-F238E27FC236}">
                <a16:creationId xmlns:a16="http://schemas.microsoft.com/office/drawing/2014/main" id="{205E397D-DF40-40E0-B405-BB5C5185F9A5}"/>
              </a:ext>
            </a:extLst>
          </p:cNvPr>
          <p:cNvSpPr txBox="1">
            <a:spLocks noChangeArrowheads="1"/>
          </p:cNvSpPr>
          <p:nvPr/>
        </p:nvSpPr>
        <p:spPr bwMode="auto">
          <a:xfrm>
            <a:off x="9220200" y="4038601"/>
            <a:ext cx="1143000" cy="461665"/>
          </a:xfrm>
          <a:prstGeom prst="rect">
            <a:avLst/>
          </a:prstGeom>
          <a:solidFill>
            <a:srgbClr val="C0C0C0">
              <a:alpha val="50195"/>
            </a:srgbClr>
          </a:solidFill>
          <a:ln w="25400">
            <a:solidFill>
              <a:srgbClr val="333300"/>
            </a:solidFill>
            <a:miter lim="800000"/>
            <a:headEnd/>
            <a:tailEnd/>
          </a:ln>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a:solidFill>
                  <a:srgbClr val="003366"/>
                </a:solidFill>
                <a:latin typeface="Times New Roman" panose="02020603050405020304" pitchFamily="18" charset="0"/>
              </a:rPr>
              <a:t>testing</a:t>
            </a:r>
          </a:p>
        </p:txBody>
      </p:sp>
      <p:sp>
        <p:nvSpPr>
          <p:cNvPr id="23560" name="Text Box 8">
            <a:extLst>
              <a:ext uri="{FF2B5EF4-FFF2-40B4-BE49-F238E27FC236}">
                <a16:creationId xmlns:a16="http://schemas.microsoft.com/office/drawing/2014/main" id="{652F472E-F342-4321-B9D5-D1A8D8B50B63}"/>
              </a:ext>
            </a:extLst>
          </p:cNvPr>
          <p:cNvSpPr txBox="1">
            <a:spLocks noChangeArrowheads="1"/>
          </p:cNvSpPr>
          <p:nvPr/>
        </p:nvSpPr>
        <p:spPr bwMode="auto">
          <a:xfrm>
            <a:off x="3048000" y="2133601"/>
            <a:ext cx="1219200" cy="847725"/>
          </a:xfrm>
          <a:prstGeom prst="rect">
            <a:avLst/>
          </a:prstGeom>
          <a:solidFill>
            <a:srgbClr val="CCCCFF">
              <a:alpha val="50195"/>
            </a:srgbClr>
          </a:solidFill>
          <a:ln w="25400">
            <a:solidFill>
              <a:srgbClr val="333300"/>
            </a:solidFill>
            <a:miter lim="800000"/>
            <a:headEnd/>
            <a:tailEnd/>
          </a:ln>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a:solidFill>
                  <a:srgbClr val="003366"/>
                </a:solidFill>
                <a:latin typeface="Times New Roman" panose="02020603050405020304" pitchFamily="18" charset="0"/>
              </a:rPr>
              <a:t>List of revision</a:t>
            </a:r>
          </a:p>
        </p:txBody>
      </p:sp>
      <p:sp>
        <p:nvSpPr>
          <p:cNvPr id="23561" name="Text Box 9">
            <a:extLst>
              <a:ext uri="{FF2B5EF4-FFF2-40B4-BE49-F238E27FC236}">
                <a16:creationId xmlns:a16="http://schemas.microsoft.com/office/drawing/2014/main" id="{B2BCF5AF-FF94-4E24-9197-71E02DBD8906}"/>
              </a:ext>
            </a:extLst>
          </p:cNvPr>
          <p:cNvSpPr txBox="1">
            <a:spLocks noChangeArrowheads="1"/>
          </p:cNvSpPr>
          <p:nvPr/>
        </p:nvSpPr>
        <p:spPr bwMode="auto">
          <a:xfrm>
            <a:off x="5410200" y="2133601"/>
            <a:ext cx="1219200" cy="847725"/>
          </a:xfrm>
          <a:prstGeom prst="rect">
            <a:avLst/>
          </a:prstGeom>
          <a:solidFill>
            <a:srgbClr val="CCCCFF">
              <a:alpha val="50195"/>
            </a:srgbClr>
          </a:solidFill>
          <a:ln w="25400">
            <a:solidFill>
              <a:srgbClr val="333300"/>
            </a:solidFill>
            <a:miter lim="800000"/>
            <a:headEnd/>
            <a:tailEnd/>
          </a:ln>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a:solidFill>
                  <a:srgbClr val="003366"/>
                </a:solidFill>
                <a:latin typeface="Times New Roman" panose="02020603050405020304" pitchFamily="18" charset="0"/>
              </a:rPr>
              <a:t>List of revision</a:t>
            </a:r>
          </a:p>
        </p:txBody>
      </p:sp>
      <p:sp>
        <p:nvSpPr>
          <p:cNvPr id="23562" name="Text Box 10">
            <a:extLst>
              <a:ext uri="{FF2B5EF4-FFF2-40B4-BE49-F238E27FC236}">
                <a16:creationId xmlns:a16="http://schemas.microsoft.com/office/drawing/2014/main" id="{216FDFD4-590D-41F3-86EC-AE60614AE8FE}"/>
              </a:ext>
            </a:extLst>
          </p:cNvPr>
          <p:cNvSpPr txBox="1">
            <a:spLocks noChangeArrowheads="1"/>
          </p:cNvSpPr>
          <p:nvPr/>
        </p:nvSpPr>
        <p:spPr bwMode="auto">
          <a:xfrm>
            <a:off x="7391400" y="2133601"/>
            <a:ext cx="1219200" cy="847725"/>
          </a:xfrm>
          <a:prstGeom prst="rect">
            <a:avLst/>
          </a:prstGeom>
          <a:solidFill>
            <a:srgbClr val="CCCCFF">
              <a:alpha val="50195"/>
            </a:srgbClr>
          </a:solidFill>
          <a:ln w="25400">
            <a:solidFill>
              <a:srgbClr val="333300"/>
            </a:solidFill>
            <a:miter lim="800000"/>
            <a:headEnd/>
            <a:tailEnd/>
          </a:ln>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a:solidFill>
                  <a:srgbClr val="003366"/>
                </a:solidFill>
                <a:latin typeface="Times New Roman" panose="02020603050405020304" pitchFamily="18" charset="0"/>
              </a:rPr>
              <a:t>List of revision</a:t>
            </a:r>
          </a:p>
        </p:txBody>
      </p:sp>
      <p:sp>
        <p:nvSpPr>
          <p:cNvPr id="23563" name="Line 11">
            <a:extLst>
              <a:ext uri="{FF2B5EF4-FFF2-40B4-BE49-F238E27FC236}">
                <a16:creationId xmlns:a16="http://schemas.microsoft.com/office/drawing/2014/main" id="{0604A070-5A49-4D53-86C7-FA37816D1983}"/>
              </a:ext>
            </a:extLst>
          </p:cNvPr>
          <p:cNvSpPr>
            <a:spLocks noChangeShapeType="1"/>
          </p:cNvSpPr>
          <p:nvPr/>
        </p:nvSpPr>
        <p:spPr bwMode="auto">
          <a:xfrm>
            <a:off x="4800600" y="4267200"/>
            <a:ext cx="5334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3564" name="Line 12">
            <a:extLst>
              <a:ext uri="{FF2B5EF4-FFF2-40B4-BE49-F238E27FC236}">
                <a16:creationId xmlns:a16="http://schemas.microsoft.com/office/drawing/2014/main" id="{41015F96-88FD-466B-A0BE-E8A3948315F1}"/>
              </a:ext>
            </a:extLst>
          </p:cNvPr>
          <p:cNvSpPr>
            <a:spLocks noChangeShapeType="1"/>
          </p:cNvSpPr>
          <p:nvPr/>
        </p:nvSpPr>
        <p:spPr bwMode="auto">
          <a:xfrm>
            <a:off x="6934200" y="4267200"/>
            <a:ext cx="4572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3565" name="Line 13">
            <a:extLst>
              <a:ext uri="{FF2B5EF4-FFF2-40B4-BE49-F238E27FC236}">
                <a16:creationId xmlns:a16="http://schemas.microsoft.com/office/drawing/2014/main" id="{3E0BEB78-476F-4BED-AFF1-B3016B0AF6E1}"/>
              </a:ext>
            </a:extLst>
          </p:cNvPr>
          <p:cNvSpPr>
            <a:spLocks noChangeShapeType="1"/>
          </p:cNvSpPr>
          <p:nvPr/>
        </p:nvSpPr>
        <p:spPr bwMode="auto">
          <a:xfrm>
            <a:off x="8839200" y="4267200"/>
            <a:ext cx="3810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3566" name="Line 14">
            <a:extLst>
              <a:ext uri="{FF2B5EF4-FFF2-40B4-BE49-F238E27FC236}">
                <a16:creationId xmlns:a16="http://schemas.microsoft.com/office/drawing/2014/main" id="{AAE5F722-D546-4646-AC34-8917307A4F22}"/>
              </a:ext>
            </a:extLst>
          </p:cNvPr>
          <p:cNvSpPr>
            <a:spLocks noChangeShapeType="1"/>
          </p:cNvSpPr>
          <p:nvPr/>
        </p:nvSpPr>
        <p:spPr bwMode="auto">
          <a:xfrm>
            <a:off x="7772400" y="2971800"/>
            <a:ext cx="0" cy="9144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3567" name="Line 15">
            <a:extLst>
              <a:ext uri="{FF2B5EF4-FFF2-40B4-BE49-F238E27FC236}">
                <a16:creationId xmlns:a16="http://schemas.microsoft.com/office/drawing/2014/main" id="{BAE33B8D-D8B5-4369-AD52-5CB372A7F41C}"/>
              </a:ext>
            </a:extLst>
          </p:cNvPr>
          <p:cNvSpPr>
            <a:spLocks noChangeShapeType="1"/>
          </p:cNvSpPr>
          <p:nvPr/>
        </p:nvSpPr>
        <p:spPr bwMode="auto">
          <a:xfrm>
            <a:off x="5715000" y="2971800"/>
            <a:ext cx="0" cy="9144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3568" name="Line 16">
            <a:extLst>
              <a:ext uri="{FF2B5EF4-FFF2-40B4-BE49-F238E27FC236}">
                <a16:creationId xmlns:a16="http://schemas.microsoft.com/office/drawing/2014/main" id="{7E6A7D10-D509-4D91-A969-8245B88D31EB}"/>
              </a:ext>
            </a:extLst>
          </p:cNvPr>
          <p:cNvSpPr>
            <a:spLocks noChangeShapeType="1"/>
          </p:cNvSpPr>
          <p:nvPr/>
        </p:nvSpPr>
        <p:spPr bwMode="auto">
          <a:xfrm>
            <a:off x="3429000" y="2971800"/>
            <a:ext cx="0" cy="9144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3569" name="Line 17">
            <a:extLst>
              <a:ext uri="{FF2B5EF4-FFF2-40B4-BE49-F238E27FC236}">
                <a16:creationId xmlns:a16="http://schemas.microsoft.com/office/drawing/2014/main" id="{136C6266-2F8C-4D6B-8937-9AC6A953290B}"/>
              </a:ext>
            </a:extLst>
          </p:cNvPr>
          <p:cNvSpPr>
            <a:spLocks noChangeShapeType="1"/>
          </p:cNvSpPr>
          <p:nvPr/>
        </p:nvSpPr>
        <p:spPr bwMode="auto">
          <a:xfrm flipV="1">
            <a:off x="3733800" y="2971800"/>
            <a:ext cx="0" cy="8382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3570" name="Line 18">
            <a:extLst>
              <a:ext uri="{FF2B5EF4-FFF2-40B4-BE49-F238E27FC236}">
                <a16:creationId xmlns:a16="http://schemas.microsoft.com/office/drawing/2014/main" id="{206FFD1F-30CB-4AF4-92AD-6070E9221EA4}"/>
              </a:ext>
            </a:extLst>
          </p:cNvPr>
          <p:cNvSpPr>
            <a:spLocks noChangeShapeType="1"/>
          </p:cNvSpPr>
          <p:nvPr/>
        </p:nvSpPr>
        <p:spPr bwMode="auto">
          <a:xfrm flipV="1">
            <a:off x="6096000" y="2971800"/>
            <a:ext cx="0" cy="9144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3571" name="Line 19">
            <a:extLst>
              <a:ext uri="{FF2B5EF4-FFF2-40B4-BE49-F238E27FC236}">
                <a16:creationId xmlns:a16="http://schemas.microsoft.com/office/drawing/2014/main" id="{62B1D5AF-AFE4-4045-ACBF-BA06832DBAF5}"/>
              </a:ext>
            </a:extLst>
          </p:cNvPr>
          <p:cNvSpPr>
            <a:spLocks noChangeShapeType="1"/>
          </p:cNvSpPr>
          <p:nvPr/>
        </p:nvSpPr>
        <p:spPr bwMode="auto">
          <a:xfrm flipV="1">
            <a:off x="8229600" y="2971800"/>
            <a:ext cx="0" cy="9144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3572" name="Line 20">
            <a:extLst>
              <a:ext uri="{FF2B5EF4-FFF2-40B4-BE49-F238E27FC236}">
                <a16:creationId xmlns:a16="http://schemas.microsoft.com/office/drawing/2014/main" id="{3D6D0901-49AC-4F35-B17C-FDBB749B678F}"/>
              </a:ext>
            </a:extLst>
          </p:cNvPr>
          <p:cNvSpPr>
            <a:spLocks noChangeShapeType="1"/>
          </p:cNvSpPr>
          <p:nvPr/>
        </p:nvSpPr>
        <p:spPr bwMode="auto">
          <a:xfrm flipH="1">
            <a:off x="6629400" y="2514600"/>
            <a:ext cx="762000" cy="0"/>
          </a:xfrm>
          <a:prstGeom prst="line">
            <a:avLst/>
          </a:prstGeom>
          <a:noFill/>
          <a:ln w="2540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3573" name="Line 21">
            <a:extLst>
              <a:ext uri="{FF2B5EF4-FFF2-40B4-BE49-F238E27FC236}">
                <a16:creationId xmlns:a16="http://schemas.microsoft.com/office/drawing/2014/main" id="{79A7D4A8-355C-470B-8C9B-167CB981E466}"/>
              </a:ext>
            </a:extLst>
          </p:cNvPr>
          <p:cNvSpPr>
            <a:spLocks noChangeShapeType="1"/>
          </p:cNvSpPr>
          <p:nvPr/>
        </p:nvSpPr>
        <p:spPr bwMode="auto">
          <a:xfrm flipH="1">
            <a:off x="4267200" y="2514600"/>
            <a:ext cx="1143000" cy="0"/>
          </a:xfrm>
          <a:prstGeom prst="line">
            <a:avLst/>
          </a:prstGeom>
          <a:noFill/>
          <a:ln w="2540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3574" name="Line 22">
            <a:extLst>
              <a:ext uri="{FF2B5EF4-FFF2-40B4-BE49-F238E27FC236}">
                <a16:creationId xmlns:a16="http://schemas.microsoft.com/office/drawing/2014/main" id="{9F26841A-71D4-4EE9-994E-F96022FA142A}"/>
              </a:ext>
            </a:extLst>
          </p:cNvPr>
          <p:cNvSpPr>
            <a:spLocks noChangeShapeType="1"/>
          </p:cNvSpPr>
          <p:nvPr/>
        </p:nvSpPr>
        <p:spPr bwMode="auto">
          <a:xfrm>
            <a:off x="10363200" y="4267200"/>
            <a:ext cx="2286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3575" name="Line 23">
            <a:extLst>
              <a:ext uri="{FF2B5EF4-FFF2-40B4-BE49-F238E27FC236}">
                <a16:creationId xmlns:a16="http://schemas.microsoft.com/office/drawing/2014/main" id="{D874DC40-9554-47F3-95A6-11CA3395CD7E}"/>
              </a:ext>
            </a:extLst>
          </p:cNvPr>
          <p:cNvSpPr>
            <a:spLocks noChangeShapeType="1"/>
          </p:cNvSpPr>
          <p:nvPr/>
        </p:nvSpPr>
        <p:spPr bwMode="auto">
          <a:xfrm>
            <a:off x="10591800" y="4267200"/>
            <a:ext cx="0" cy="6096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3576" name="Line 24">
            <a:extLst>
              <a:ext uri="{FF2B5EF4-FFF2-40B4-BE49-F238E27FC236}">
                <a16:creationId xmlns:a16="http://schemas.microsoft.com/office/drawing/2014/main" id="{291C9859-4B4F-4CB6-9D5F-5EAABD9829AC}"/>
              </a:ext>
            </a:extLst>
          </p:cNvPr>
          <p:cNvSpPr>
            <a:spLocks noChangeShapeType="1"/>
          </p:cNvSpPr>
          <p:nvPr/>
        </p:nvSpPr>
        <p:spPr bwMode="auto">
          <a:xfrm flipH="1">
            <a:off x="9753600" y="4876800"/>
            <a:ext cx="8382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3577" name="Line 25">
            <a:extLst>
              <a:ext uri="{FF2B5EF4-FFF2-40B4-BE49-F238E27FC236}">
                <a16:creationId xmlns:a16="http://schemas.microsoft.com/office/drawing/2014/main" id="{21AF33BA-77C7-4DCF-AB15-3ED2B15D6AD8}"/>
              </a:ext>
            </a:extLst>
          </p:cNvPr>
          <p:cNvSpPr>
            <a:spLocks noChangeShapeType="1"/>
          </p:cNvSpPr>
          <p:nvPr/>
        </p:nvSpPr>
        <p:spPr bwMode="auto">
          <a:xfrm>
            <a:off x="9829800" y="4876800"/>
            <a:ext cx="0" cy="4572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3578" name="Line 26">
            <a:extLst>
              <a:ext uri="{FF2B5EF4-FFF2-40B4-BE49-F238E27FC236}">
                <a16:creationId xmlns:a16="http://schemas.microsoft.com/office/drawing/2014/main" id="{4F1A97DC-503F-4349-A5C0-EC845EC5A0BF}"/>
              </a:ext>
            </a:extLst>
          </p:cNvPr>
          <p:cNvSpPr>
            <a:spLocks noChangeShapeType="1"/>
          </p:cNvSpPr>
          <p:nvPr/>
        </p:nvSpPr>
        <p:spPr bwMode="auto">
          <a:xfrm>
            <a:off x="2514600" y="4343400"/>
            <a:ext cx="0" cy="914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3579" name="Line 27">
            <a:extLst>
              <a:ext uri="{FF2B5EF4-FFF2-40B4-BE49-F238E27FC236}">
                <a16:creationId xmlns:a16="http://schemas.microsoft.com/office/drawing/2014/main" id="{557DF387-6953-4823-988F-A446969D6844}"/>
              </a:ext>
            </a:extLst>
          </p:cNvPr>
          <p:cNvSpPr>
            <a:spLocks noChangeShapeType="1"/>
          </p:cNvSpPr>
          <p:nvPr/>
        </p:nvSpPr>
        <p:spPr bwMode="auto">
          <a:xfrm>
            <a:off x="2514600" y="4343400"/>
            <a:ext cx="3810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3580" name="Text Box 28">
            <a:extLst>
              <a:ext uri="{FF2B5EF4-FFF2-40B4-BE49-F238E27FC236}">
                <a16:creationId xmlns:a16="http://schemas.microsoft.com/office/drawing/2014/main" id="{A69BD319-24A7-45A2-B99B-8F0EF2BC048A}"/>
              </a:ext>
            </a:extLst>
          </p:cNvPr>
          <p:cNvSpPr txBox="1">
            <a:spLocks noChangeArrowheads="1"/>
          </p:cNvSpPr>
          <p:nvPr/>
        </p:nvSpPr>
        <p:spPr bwMode="auto">
          <a:xfrm>
            <a:off x="1676400" y="5105401"/>
            <a:ext cx="3048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a:solidFill>
                  <a:srgbClr val="003366"/>
                </a:solidFill>
                <a:latin typeface="Times New Roman" panose="02020603050405020304" pitchFamily="18" charset="0"/>
              </a:rPr>
              <a:t>System Requirements (sometimes informal or incomplete)</a:t>
            </a:r>
          </a:p>
        </p:txBody>
      </p:sp>
      <p:sp>
        <p:nvSpPr>
          <p:cNvPr id="23581" name="Text Box 29">
            <a:extLst>
              <a:ext uri="{FF2B5EF4-FFF2-40B4-BE49-F238E27FC236}">
                <a16:creationId xmlns:a16="http://schemas.microsoft.com/office/drawing/2014/main" id="{0F95F44F-94C0-45FC-B746-281F0B35AB2D}"/>
              </a:ext>
            </a:extLst>
          </p:cNvPr>
          <p:cNvSpPr txBox="1">
            <a:spLocks noChangeArrowheads="1"/>
          </p:cNvSpPr>
          <p:nvPr/>
        </p:nvSpPr>
        <p:spPr bwMode="auto">
          <a:xfrm>
            <a:off x="2133600" y="2971801"/>
            <a:ext cx="1447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a:solidFill>
                  <a:srgbClr val="003366"/>
                </a:solidFill>
                <a:latin typeface="Times New Roman" panose="02020603050405020304" pitchFamily="18" charset="0"/>
              </a:rPr>
              <a:t>Revise prototype</a:t>
            </a:r>
          </a:p>
        </p:txBody>
      </p:sp>
      <p:sp>
        <p:nvSpPr>
          <p:cNvPr id="23582" name="Text Box 30">
            <a:extLst>
              <a:ext uri="{FF2B5EF4-FFF2-40B4-BE49-F238E27FC236}">
                <a16:creationId xmlns:a16="http://schemas.microsoft.com/office/drawing/2014/main" id="{E433D86A-4BCB-4D82-8290-0DBBA4ED5047}"/>
              </a:ext>
            </a:extLst>
          </p:cNvPr>
          <p:cNvSpPr txBox="1">
            <a:spLocks noChangeArrowheads="1"/>
          </p:cNvSpPr>
          <p:nvPr/>
        </p:nvSpPr>
        <p:spPr bwMode="auto">
          <a:xfrm>
            <a:off x="3733800" y="3048001"/>
            <a:ext cx="2057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a:solidFill>
                  <a:srgbClr val="003366"/>
                </a:solidFill>
                <a:latin typeface="Times New Roman" panose="02020603050405020304" pitchFamily="18" charset="0"/>
              </a:rPr>
              <a:t>User/customer review</a:t>
            </a:r>
          </a:p>
        </p:txBody>
      </p:sp>
      <p:sp>
        <p:nvSpPr>
          <p:cNvPr id="23583" name="Text Box 31">
            <a:extLst>
              <a:ext uri="{FF2B5EF4-FFF2-40B4-BE49-F238E27FC236}">
                <a16:creationId xmlns:a16="http://schemas.microsoft.com/office/drawing/2014/main" id="{DE0C634E-6B2D-47BE-9E75-45B288DDDC54}"/>
              </a:ext>
            </a:extLst>
          </p:cNvPr>
          <p:cNvSpPr txBox="1">
            <a:spLocks noChangeArrowheads="1"/>
          </p:cNvSpPr>
          <p:nvPr/>
        </p:nvSpPr>
        <p:spPr bwMode="auto">
          <a:xfrm>
            <a:off x="9067800" y="5181601"/>
            <a:ext cx="1524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a:solidFill>
                  <a:srgbClr val="003366"/>
                </a:solidFill>
                <a:latin typeface="Times New Roman" panose="02020603050405020304" pitchFamily="18" charset="0"/>
              </a:rPr>
              <a:t>Delivered system </a:t>
            </a:r>
          </a:p>
        </p:txBody>
      </p:sp>
      <p:sp>
        <p:nvSpPr>
          <p:cNvPr id="23584" name="Line 33">
            <a:extLst>
              <a:ext uri="{FF2B5EF4-FFF2-40B4-BE49-F238E27FC236}">
                <a16:creationId xmlns:a16="http://schemas.microsoft.com/office/drawing/2014/main" id="{EDB7471A-5EE8-4A77-B1A8-BFB0CF7EFBBD}"/>
              </a:ext>
            </a:extLst>
          </p:cNvPr>
          <p:cNvSpPr>
            <a:spLocks noChangeShapeType="1"/>
          </p:cNvSpPr>
          <p:nvPr/>
        </p:nvSpPr>
        <p:spPr bwMode="auto">
          <a:xfrm flipV="1">
            <a:off x="5880100" y="4797426"/>
            <a:ext cx="0" cy="576263"/>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3585" name="Text Box 34">
            <a:extLst>
              <a:ext uri="{FF2B5EF4-FFF2-40B4-BE49-F238E27FC236}">
                <a16:creationId xmlns:a16="http://schemas.microsoft.com/office/drawing/2014/main" id="{A613C865-F9A8-4813-B832-E68875245B65}"/>
              </a:ext>
            </a:extLst>
          </p:cNvPr>
          <p:cNvSpPr txBox="1">
            <a:spLocks noChangeArrowheads="1"/>
          </p:cNvSpPr>
          <p:nvPr/>
        </p:nvSpPr>
        <p:spPr bwMode="auto">
          <a:xfrm>
            <a:off x="5087939" y="5373689"/>
            <a:ext cx="17287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zh-CN" altLang="en-US" b="1">
                <a:solidFill>
                  <a:srgbClr val="003366"/>
                </a:solidFill>
              </a:rPr>
              <a:t>包括系统与详细设计</a:t>
            </a:r>
          </a:p>
        </p:txBody>
      </p:sp>
      <p:sp>
        <p:nvSpPr>
          <p:cNvPr id="23586" name="Line 35">
            <a:extLst>
              <a:ext uri="{FF2B5EF4-FFF2-40B4-BE49-F238E27FC236}">
                <a16:creationId xmlns:a16="http://schemas.microsoft.com/office/drawing/2014/main" id="{224DE271-E84F-49C4-803C-415B79D0B25B}"/>
              </a:ext>
            </a:extLst>
          </p:cNvPr>
          <p:cNvSpPr>
            <a:spLocks noChangeShapeType="1"/>
          </p:cNvSpPr>
          <p:nvPr/>
        </p:nvSpPr>
        <p:spPr bwMode="auto">
          <a:xfrm flipV="1">
            <a:off x="8040688" y="4797426"/>
            <a:ext cx="0" cy="576263"/>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3587" name="Text Box 36">
            <a:extLst>
              <a:ext uri="{FF2B5EF4-FFF2-40B4-BE49-F238E27FC236}">
                <a16:creationId xmlns:a16="http://schemas.microsoft.com/office/drawing/2014/main" id="{772B697D-72BA-46D7-A412-901CB71D0255}"/>
              </a:ext>
            </a:extLst>
          </p:cNvPr>
          <p:cNvSpPr txBox="1">
            <a:spLocks noChangeArrowheads="1"/>
          </p:cNvSpPr>
          <p:nvPr/>
        </p:nvSpPr>
        <p:spPr bwMode="auto">
          <a:xfrm>
            <a:off x="7319963" y="5445125"/>
            <a:ext cx="14398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zh-CN" altLang="en-US" b="1">
                <a:solidFill>
                  <a:srgbClr val="003366"/>
                </a:solidFill>
              </a:rPr>
              <a:t>包括编码</a:t>
            </a:r>
          </a:p>
        </p:txBody>
      </p:sp>
      <p:sp>
        <p:nvSpPr>
          <p:cNvPr id="23588" name="Text Box 37">
            <a:extLst>
              <a:ext uri="{FF2B5EF4-FFF2-40B4-BE49-F238E27FC236}">
                <a16:creationId xmlns:a16="http://schemas.microsoft.com/office/drawing/2014/main" id="{F757C20B-2FF9-49B2-A546-C20C69DD2A3A}"/>
              </a:ext>
            </a:extLst>
          </p:cNvPr>
          <p:cNvSpPr txBox="1">
            <a:spLocks noChangeArrowheads="1"/>
          </p:cNvSpPr>
          <p:nvPr/>
        </p:nvSpPr>
        <p:spPr bwMode="auto">
          <a:xfrm>
            <a:off x="9480551" y="981075"/>
            <a:ext cx="936625" cy="1212850"/>
          </a:xfrm>
          <a:prstGeom prst="rect">
            <a:avLst/>
          </a:prstGeom>
          <a:solidFill>
            <a:srgbClr val="CCFFCC"/>
          </a:solidFill>
          <a:ln w="25400">
            <a:solidFill>
              <a:srgbClr val="800000"/>
            </a:solidFill>
            <a:miter lim="800000"/>
            <a:headEnd/>
            <a:tailEnd/>
          </a:ln>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zh-CN" altLang="en-US" b="1">
                <a:solidFill>
                  <a:srgbClr val="003366"/>
                </a:solidFill>
              </a:rPr>
              <a:t>注意虚线含义</a:t>
            </a:r>
          </a:p>
        </p:txBody>
      </p:sp>
      <p:sp>
        <p:nvSpPr>
          <p:cNvPr id="23589" name="Line 38">
            <a:extLst>
              <a:ext uri="{FF2B5EF4-FFF2-40B4-BE49-F238E27FC236}">
                <a16:creationId xmlns:a16="http://schemas.microsoft.com/office/drawing/2014/main" id="{F1B9859C-BE30-48E2-B182-232478462BE6}"/>
              </a:ext>
            </a:extLst>
          </p:cNvPr>
          <p:cNvSpPr>
            <a:spLocks noChangeShapeType="1"/>
          </p:cNvSpPr>
          <p:nvPr/>
        </p:nvSpPr>
        <p:spPr bwMode="auto">
          <a:xfrm flipH="1">
            <a:off x="6816725" y="1125538"/>
            <a:ext cx="2592388" cy="12954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5">
            <a:extLst>
              <a:ext uri="{FF2B5EF4-FFF2-40B4-BE49-F238E27FC236}">
                <a16:creationId xmlns:a16="http://schemas.microsoft.com/office/drawing/2014/main" id="{EC3D0232-D0DC-42C8-997B-6428D19E3D1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30DD3F45-BC21-40A0-8BDC-988AA1282827}" type="slidenum">
              <a:rPr kumimoji="0" lang="en-US" altLang="zh-CN" sz="2600" b="1">
                <a:solidFill>
                  <a:srgbClr val="FFFFFF"/>
                </a:solidFill>
              </a:rPr>
              <a:pPr fontAlgn="base">
                <a:spcBef>
                  <a:spcPct val="0"/>
                </a:spcBef>
                <a:spcAft>
                  <a:spcPct val="0"/>
                </a:spcAft>
                <a:buClrTx/>
                <a:buSzTx/>
                <a:buNone/>
              </a:pPr>
              <a:t>12</a:t>
            </a:fld>
            <a:endParaRPr kumimoji="0" lang="en-US" altLang="zh-CN" sz="2600" b="1">
              <a:solidFill>
                <a:srgbClr val="FFFFFF"/>
              </a:solidFill>
            </a:endParaRPr>
          </a:p>
        </p:txBody>
      </p:sp>
      <p:sp>
        <p:nvSpPr>
          <p:cNvPr id="24579" name="Rectangle 2">
            <a:extLst>
              <a:ext uri="{FF2B5EF4-FFF2-40B4-BE49-F238E27FC236}">
                <a16:creationId xmlns:a16="http://schemas.microsoft.com/office/drawing/2014/main" id="{72DA409D-FE61-4101-A16F-615C4E75EFDB}"/>
              </a:ext>
            </a:extLst>
          </p:cNvPr>
          <p:cNvSpPr>
            <a:spLocks noGrp="1" noChangeArrowheads="1"/>
          </p:cNvSpPr>
          <p:nvPr>
            <p:ph type="title"/>
          </p:nvPr>
        </p:nvSpPr>
        <p:spPr>
          <a:xfrm>
            <a:off x="2438400" y="533400"/>
            <a:ext cx="8001000" cy="838200"/>
          </a:xfrm>
        </p:spPr>
        <p:txBody>
          <a:bodyPr/>
          <a:lstStyle/>
          <a:p>
            <a:pPr eaLnBrk="1" hangingPunct="1"/>
            <a:r>
              <a:rPr lang="en-US" altLang="zh-CN" sz="5400">
                <a:solidFill>
                  <a:srgbClr val="000000"/>
                </a:solidFill>
                <a:latin typeface="Monotype Corsiva" panose="03010101010201010101" pitchFamily="66" charset="0"/>
                <a:ea typeface="楷体_GB2312" pitchFamily="49" charset="-122"/>
              </a:rPr>
              <a:t>        Software   Engineering</a:t>
            </a:r>
          </a:p>
        </p:txBody>
      </p:sp>
      <p:sp>
        <p:nvSpPr>
          <p:cNvPr id="24580" name="Rectangle 3">
            <a:extLst>
              <a:ext uri="{FF2B5EF4-FFF2-40B4-BE49-F238E27FC236}">
                <a16:creationId xmlns:a16="http://schemas.microsoft.com/office/drawing/2014/main" id="{479853E0-845E-4B18-8E53-3B6E6A3F74A1}"/>
              </a:ext>
            </a:extLst>
          </p:cNvPr>
          <p:cNvSpPr>
            <a:spLocks noGrp="1" noChangeArrowheads="1"/>
          </p:cNvSpPr>
          <p:nvPr>
            <p:ph type="body" idx="1"/>
          </p:nvPr>
        </p:nvSpPr>
        <p:spPr>
          <a:xfrm>
            <a:off x="2279650" y="1628776"/>
            <a:ext cx="8388350" cy="5229225"/>
          </a:xfrm>
        </p:spPr>
        <p:txBody>
          <a:bodyPr/>
          <a:lstStyle/>
          <a:p>
            <a:pPr eaLnBrk="1" hangingPunct="1">
              <a:buClr>
                <a:srgbClr val="0000FF"/>
              </a:buClr>
              <a:buFont typeface="Wingdings" panose="05000000000000000000" pitchFamily="2" charset="2"/>
              <a:buNone/>
            </a:pPr>
            <a:r>
              <a:rPr lang="en-US" altLang="zh-CN" b="1">
                <a:solidFill>
                  <a:srgbClr val="000000"/>
                </a:solidFill>
                <a:latin typeface="" charset="0"/>
              </a:rPr>
              <a:t>   </a:t>
            </a:r>
            <a:r>
              <a:rPr lang="zh-CN" altLang="en-US" b="1">
                <a:solidFill>
                  <a:srgbClr val="000000"/>
                </a:solidFill>
                <a:latin typeface="" charset="0"/>
              </a:rPr>
              <a:t>现实中的问题 ：</a:t>
            </a:r>
          </a:p>
          <a:p>
            <a:pPr eaLnBrk="1" hangingPunct="1">
              <a:buClr>
                <a:srgbClr val="0000FF"/>
              </a:buClr>
              <a:buFont typeface="Wingdings" panose="05000000000000000000" pitchFamily="2" charset="2"/>
              <a:buNone/>
            </a:pPr>
            <a:r>
              <a:rPr lang="zh-CN" altLang="en-US" b="1">
                <a:solidFill>
                  <a:srgbClr val="000000"/>
                </a:solidFill>
                <a:latin typeface="" charset="0"/>
              </a:rPr>
              <a:t>    </a:t>
            </a:r>
            <a:r>
              <a:rPr lang="en-US" altLang="zh-CN" b="1">
                <a:solidFill>
                  <a:srgbClr val="000000"/>
                </a:solidFill>
                <a:latin typeface="" charset="0"/>
              </a:rPr>
              <a:t>----</a:t>
            </a:r>
            <a:r>
              <a:rPr lang="zh-CN" altLang="en-US" b="1">
                <a:solidFill>
                  <a:srgbClr val="CC0000"/>
                </a:solidFill>
                <a:latin typeface="" charset="0"/>
              </a:rPr>
              <a:t>你能否胜任一个称职的软件项目经理</a:t>
            </a:r>
            <a:r>
              <a:rPr lang="zh-CN" altLang="en-US" b="1">
                <a:solidFill>
                  <a:srgbClr val="000000"/>
                </a:solidFill>
                <a:latin typeface="" charset="0"/>
              </a:rPr>
              <a:t>？</a:t>
            </a:r>
          </a:p>
          <a:p>
            <a:pPr eaLnBrk="1" hangingPunct="1">
              <a:buClr>
                <a:srgbClr val="0000FF"/>
              </a:buClr>
              <a:buFont typeface="Wingdings" panose="05000000000000000000" pitchFamily="2" charset="2"/>
              <a:buNone/>
            </a:pPr>
            <a:r>
              <a:rPr lang="zh-CN" altLang="en-US" b="1">
                <a:solidFill>
                  <a:srgbClr val="000000"/>
                </a:solidFill>
                <a:latin typeface="" charset="0"/>
              </a:rPr>
              <a:t>         </a:t>
            </a:r>
            <a:r>
              <a:rPr lang="en-US" altLang="zh-CN" b="1">
                <a:solidFill>
                  <a:srgbClr val="000000"/>
                </a:solidFill>
                <a:latin typeface="" charset="0"/>
              </a:rPr>
              <a:t>(</a:t>
            </a:r>
            <a:r>
              <a:rPr lang="zh-CN" altLang="en-US" b="1">
                <a:solidFill>
                  <a:srgbClr val="000000"/>
                </a:solidFill>
                <a:latin typeface="" charset="0"/>
              </a:rPr>
              <a:t>或者一个项目经理应该具备什么样的能力？</a:t>
            </a:r>
            <a:r>
              <a:rPr lang="en-US" altLang="zh-CN" b="1">
                <a:solidFill>
                  <a:srgbClr val="000000"/>
                </a:solidFill>
                <a:latin typeface="" charset="0"/>
              </a:rPr>
              <a:t>)</a:t>
            </a:r>
          </a:p>
          <a:p>
            <a:pPr eaLnBrk="1" hangingPunct="1">
              <a:buClr>
                <a:srgbClr val="0000FF"/>
              </a:buClr>
              <a:buFont typeface="Wingdings" panose="05000000000000000000" pitchFamily="2" charset="2"/>
              <a:buChar char="§"/>
            </a:pPr>
            <a:r>
              <a:rPr lang="zh-CN" altLang="en-US" sz="2400" b="1">
                <a:solidFill>
                  <a:srgbClr val="000000"/>
                </a:solidFill>
                <a:latin typeface="" charset="0"/>
              </a:rPr>
              <a:t>担当项目经理会面临什么问题？例如：如何培训你的员工</a:t>
            </a:r>
            <a:r>
              <a:rPr lang="zh-CN" altLang="en-US" sz="2400" b="1">
                <a:solidFill>
                  <a:srgbClr val="000000"/>
                </a:solidFill>
              </a:rPr>
              <a:t>成为世界级的软件测试员？</a:t>
            </a:r>
            <a:endParaRPr lang="zh-CN" altLang="en-US" sz="2400" b="1">
              <a:solidFill>
                <a:srgbClr val="000000"/>
              </a:solidFill>
              <a:latin typeface="" charset="0"/>
            </a:endParaRPr>
          </a:p>
          <a:p>
            <a:pPr eaLnBrk="1" hangingPunct="1">
              <a:buClr>
                <a:srgbClr val="0000FF"/>
              </a:buClr>
              <a:buFont typeface="Wingdings" panose="05000000000000000000" pitchFamily="2" charset="2"/>
              <a:buChar char="§"/>
            </a:pPr>
            <a:r>
              <a:rPr lang="en-US" altLang="zh-CN" sz="2400" b="1">
                <a:solidFill>
                  <a:srgbClr val="000000"/>
                </a:solidFill>
                <a:latin typeface="" charset="0"/>
              </a:rPr>
              <a:t>SE</a:t>
            </a:r>
            <a:r>
              <a:rPr lang="zh-CN" altLang="en-US" sz="2400" b="1">
                <a:solidFill>
                  <a:srgbClr val="000000"/>
                </a:solidFill>
                <a:latin typeface="" charset="0"/>
              </a:rPr>
              <a:t>会面临什么问题？</a:t>
            </a:r>
            <a:r>
              <a:rPr lang="zh-CN" altLang="en-US" sz="2400" b="1">
                <a:solidFill>
                  <a:srgbClr val="FF0000"/>
                </a:solidFill>
                <a:latin typeface="" charset="0"/>
              </a:rPr>
              <a:t>管理班级练习项目经验带来的困扰？</a:t>
            </a:r>
          </a:p>
          <a:p>
            <a:pPr eaLnBrk="1" hangingPunct="1">
              <a:buClr>
                <a:srgbClr val="0000FF"/>
              </a:buClr>
              <a:buFont typeface="Wingdings" panose="05000000000000000000" pitchFamily="2" charset="2"/>
              <a:buChar char="§"/>
            </a:pPr>
            <a:r>
              <a:rPr lang="en-US" altLang="zh-CN" sz="2400" b="1">
                <a:solidFill>
                  <a:srgbClr val="000000"/>
                </a:solidFill>
                <a:latin typeface="" charset="0"/>
              </a:rPr>
              <a:t>SE</a:t>
            </a:r>
            <a:r>
              <a:rPr lang="zh-CN" altLang="en-US" sz="2400" b="1">
                <a:solidFill>
                  <a:srgbClr val="000000"/>
                </a:solidFill>
                <a:latin typeface="" charset="0"/>
              </a:rPr>
              <a:t>的重要性</a:t>
            </a:r>
          </a:p>
          <a:p>
            <a:pPr lvl="1" eaLnBrk="1" hangingPunct="1">
              <a:buClr>
                <a:srgbClr val="CC0000"/>
              </a:buClr>
              <a:buSzPct val="90000"/>
              <a:buFont typeface="Wingdings" panose="05000000000000000000" pitchFamily="2" charset="2"/>
              <a:buChar char="v"/>
            </a:pPr>
            <a:r>
              <a:rPr lang="zh-CN" altLang="en-US" b="1">
                <a:solidFill>
                  <a:srgbClr val="000000"/>
                </a:solidFill>
                <a:latin typeface="" charset="0"/>
              </a:rPr>
              <a:t>新的观点：软件决定计算机系统的价值</a:t>
            </a:r>
          </a:p>
          <a:p>
            <a:pPr lvl="1" eaLnBrk="1" hangingPunct="1">
              <a:buClr>
                <a:srgbClr val="CC0000"/>
              </a:buClr>
              <a:buSzPct val="90000"/>
              <a:buFont typeface="Wingdings" panose="05000000000000000000" pitchFamily="2" charset="2"/>
              <a:buChar char="v"/>
            </a:pPr>
            <a:r>
              <a:rPr lang="zh-CN" altLang="en-US" b="1">
                <a:solidFill>
                  <a:srgbClr val="000000"/>
                </a:solidFill>
                <a:latin typeface="" charset="0"/>
              </a:rPr>
              <a:t>隐藏在计算机系统背后的困难</a:t>
            </a:r>
          </a:p>
          <a:p>
            <a:pPr lvl="2" eaLnBrk="1" hangingPunct="1">
              <a:buClr>
                <a:srgbClr val="0099CC"/>
              </a:buClr>
              <a:buSzPct val="90000"/>
              <a:buFont typeface="Wingdings" panose="05000000000000000000" pitchFamily="2" charset="2"/>
              <a:buChar char="Ø"/>
            </a:pPr>
            <a:r>
              <a:rPr lang="zh-CN" altLang="en-US" sz="2400" b="1">
                <a:solidFill>
                  <a:srgbClr val="000000"/>
                </a:solidFill>
                <a:latin typeface="" charset="0"/>
              </a:rPr>
              <a:t>非编程问题，用计算机及开发环境本身无法解决。</a:t>
            </a:r>
          </a:p>
          <a:p>
            <a:pPr lvl="3" eaLnBrk="1" hangingPunct="1">
              <a:buClr>
                <a:srgbClr val="0099CC"/>
              </a:buClr>
              <a:buSzPct val="90000"/>
              <a:buFont typeface="Wingdings" panose="05000000000000000000" pitchFamily="2" charset="2"/>
              <a:buChar char="ü"/>
            </a:pPr>
            <a:r>
              <a:rPr lang="zh-CN" altLang="en-US" sz="2400" b="1">
                <a:solidFill>
                  <a:srgbClr val="000000"/>
                </a:solidFill>
                <a:latin typeface="" charset="0"/>
              </a:rPr>
              <a:t>例如：预算、进度、用户需求的优先级处理等等问题。</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5">
            <a:extLst>
              <a:ext uri="{FF2B5EF4-FFF2-40B4-BE49-F238E27FC236}">
                <a16:creationId xmlns:a16="http://schemas.microsoft.com/office/drawing/2014/main" id="{398F0DA0-13A8-4DF4-BC7C-D433702E291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27F3A8AA-1B2F-44DD-A6E9-D679831CDDD4}" type="slidenum">
              <a:rPr kumimoji="0" lang="en-US" altLang="zh-CN" sz="2600">
                <a:solidFill>
                  <a:srgbClr val="FFFFFF"/>
                </a:solidFill>
              </a:rPr>
              <a:pPr eaLnBrk="1" fontAlgn="base" hangingPunct="1">
                <a:spcBef>
                  <a:spcPct val="0"/>
                </a:spcBef>
                <a:spcAft>
                  <a:spcPct val="0"/>
                </a:spcAft>
              </a:pPr>
              <a:t>120</a:t>
            </a:fld>
            <a:endParaRPr kumimoji="0" lang="en-US" altLang="zh-CN" sz="2600">
              <a:solidFill>
                <a:srgbClr val="FFFFFF"/>
              </a:solidFill>
            </a:endParaRPr>
          </a:p>
        </p:txBody>
      </p:sp>
      <p:sp>
        <p:nvSpPr>
          <p:cNvPr id="24579" name="Rectangle 2">
            <a:extLst>
              <a:ext uri="{FF2B5EF4-FFF2-40B4-BE49-F238E27FC236}">
                <a16:creationId xmlns:a16="http://schemas.microsoft.com/office/drawing/2014/main" id="{16F7C925-6DB6-46F9-90B3-96DECEA0188E}"/>
              </a:ext>
            </a:extLst>
          </p:cNvPr>
          <p:cNvSpPr>
            <a:spLocks noGrp="1" noChangeArrowheads="1"/>
          </p:cNvSpPr>
          <p:nvPr>
            <p:ph type="title"/>
          </p:nvPr>
        </p:nvSpPr>
        <p:spPr/>
        <p:txBody>
          <a:bodyPr/>
          <a:lstStyle/>
          <a:p>
            <a:pPr eaLnBrk="1" hangingPunct="1"/>
            <a:r>
              <a:rPr lang="en-US" altLang="zh-CN" sz="3200"/>
              <a:t>      Chapter 2  Modeling the Process </a:t>
            </a:r>
            <a:br>
              <a:rPr lang="en-US" altLang="zh-CN" sz="3200"/>
            </a:br>
            <a:r>
              <a:rPr lang="en-US" altLang="zh-CN" sz="3200"/>
              <a:t>                        and life cycle</a:t>
            </a:r>
          </a:p>
        </p:txBody>
      </p:sp>
      <p:sp>
        <p:nvSpPr>
          <p:cNvPr id="24580" name="Rectangle 3">
            <a:extLst>
              <a:ext uri="{FF2B5EF4-FFF2-40B4-BE49-F238E27FC236}">
                <a16:creationId xmlns:a16="http://schemas.microsoft.com/office/drawing/2014/main" id="{C5F13152-AB88-497B-B23C-497DD7ADA57B}"/>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b="1">
                <a:solidFill>
                  <a:schemeClr val="bg2"/>
                </a:solidFill>
                <a:sym typeface="Wingdings 2" panose="05020102010507070707" pitchFamily="18" charset="2"/>
              </a:rPr>
              <a:t>5. Operational specification(</a:t>
            </a:r>
            <a:r>
              <a:rPr lang="zh-CN" altLang="en-US" b="1">
                <a:solidFill>
                  <a:schemeClr val="bg2"/>
                </a:solidFill>
                <a:sym typeface="Wingdings 2" panose="05020102010507070707" pitchFamily="18" charset="2"/>
              </a:rPr>
              <a:t>可操作规格说明模型</a:t>
            </a:r>
            <a:r>
              <a:rPr lang="en-US" altLang="zh-CN" b="1">
                <a:solidFill>
                  <a:schemeClr val="bg2"/>
                </a:solidFill>
                <a:sym typeface="Wingdings 2" panose="05020102010507070707" pitchFamily="18" charset="2"/>
              </a:rPr>
              <a:t>) </a:t>
            </a:r>
          </a:p>
          <a:p>
            <a:pPr eaLnBrk="1" hangingPunct="1">
              <a:buFontTx/>
              <a:buNone/>
            </a:pPr>
            <a:r>
              <a:rPr lang="en-US" altLang="zh-CN" sz="2400" b="1">
                <a:solidFill>
                  <a:schemeClr val="bg2"/>
                </a:solidFill>
                <a:sym typeface="Wingdings 2" panose="05020102010507070707" pitchFamily="18" charset="2"/>
              </a:rPr>
              <a:t>definition:</a:t>
            </a:r>
            <a:r>
              <a:rPr lang="en-US" altLang="zh-CN" sz="2000" b="1">
                <a:solidFill>
                  <a:schemeClr val="bg2"/>
                </a:solidFill>
                <a:sym typeface="Wingdings 2" panose="05020102010507070707" pitchFamily="18" charset="2"/>
              </a:rPr>
              <a:t>demonstrating or evaluating requirements by </a:t>
            </a:r>
            <a:r>
              <a:rPr lang="en-US" altLang="zh-CN" sz="2000" b="1" u="sng">
                <a:solidFill>
                  <a:srgbClr val="0000FF"/>
                </a:solidFill>
                <a:sym typeface="Wingdings 2" panose="05020102010507070707" pitchFamily="18" charset="2"/>
              </a:rPr>
              <a:t>using</a:t>
            </a:r>
          </a:p>
          <a:p>
            <a:pPr eaLnBrk="1" hangingPunct="1">
              <a:buFontTx/>
              <a:buNone/>
            </a:pPr>
            <a:r>
              <a:rPr lang="en-US" altLang="zh-CN" sz="2000" b="1">
                <a:solidFill>
                  <a:srgbClr val="0000FF"/>
                </a:solidFill>
                <a:sym typeface="Wingdings 2" panose="05020102010507070707" pitchFamily="18" charset="2"/>
              </a:rPr>
              <a:t>                         </a:t>
            </a:r>
            <a:r>
              <a:rPr lang="en-US" altLang="zh-CN" sz="2000" b="1" u="sng">
                <a:solidFill>
                  <a:srgbClr val="0000FF"/>
                </a:solidFill>
                <a:sym typeface="Wingdings 2" panose="05020102010507070707" pitchFamily="18" charset="2"/>
              </a:rPr>
              <a:t>software package</a:t>
            </a:r>
            <a:r>
              <a:rPr lang="en-US" altLang="zh-CN" sz="2000" b="1">
                <a:solidFill>
                  <a:srgbClr val="0000FF"/>
                </a:solidFill>
                <a:sym typeface="Wingdings 2" panose="05020102010507070707" pitchFamily="18" charset="2"/>
              </a:rPr>
              <a:t> ( </a:t>
            </a:r>
            <a:r>
              <a:rPr lang="en-US" altLang="zh-CN" sz="2000" b="1" u="sng">
                <a:solidFill>
                  <a:srgbClr val="0000FF"/>
                </a:solidFill>
                <a:sym typeface="Wingdings 2" panose="05020102010507070707" pitchFamily="18" charset="2"/>
              </a:rPr>
              <a:t>get requirement and design</a:t>
            </a:r>
            <a:r>
              <a:rPr lang="en-US" altLang="zh-CN" sz="2000" b="1">
                <a:solidFill>
                  <a:srgbClr val="0000FF"/>
                </a:solidFill>
                <a:sym typeface="Wingdings 2" panose="05020102010507070707" pitchFamily="18" charset="2"/>
              </a:rPr>
              <a:t>)</a:t>
            </a:r>
            <a:r>
              <a:rPr lang="en-US" altLang="zh-CN" sz="2400" b="1" u="sng">
                <a:solidFill>
                  <a:srgbClr val="FF0066"/>
                </a:solidFill>
                <a:sym typeface="Wingdings 2" panose="05020102010507070707" pitchFamily="18" charset="2"/>
              </a:rPr>
              <a:t>   </a:t>
            </a:r>
            <a:endParaRPr lang="en-US" altLang="zh-CN" sz="2400" b="1">
              <a:solidFill>
                <a:schemeClr val="bg2"/>
              </a:solidFill>
              <a:sym typeface="Wingdings 2" panose="05020102010507070707" pitchFamily="18" charset="2"/>
            </a:endParaRPr>
          </a:p>
          <a:p>
            <a:pPr eaLnBrk="1" hangingPunct="1">
              <a:buFontTx/>
              <a:buNone/>
            </a:pPr>
            <a:r>
              <a:rPr lang="en-US" altLang="zh-CN" sz="2400" b="1">
                <a:solidFill>
                  <a:schemeClr val="bg2"/>
                </a:solidFill>
                <a:sym typeface="Wingdings 2" panose="05020102010507070707" pitchFamily="18" charset="2"/>
              </a:rPr>
              <a:t>explaining:A:the difference with traditional model</a:t>
            </a:r>
          </a:p>
          <a:p>
            <a:pPr eaLnBrk="1" hangingPunct="1">
              <a:buFontTx/>
              <a:buNone/>
            </a:pPr>
            <a:r>
              <a:rPr lang="en-US" altLang="zh-CN" sz="2400" b="1">
                <a:solidFill>
                  <a:schemeClr val="bg2"/>
                </a:solidFill>
                <a:sym typeface="Wingdings 2" panose="05020102010507070707" pitchFamily="18" charset="2"/>
              </a:rPr>
              <a:t>                      B:it is similar to “prototyping model”</a:t>
            </a:r>
          </a:p>
          <a:p>
            <a:pPr eaLnBrk="1" hangingPunct="1">
              <a:buFontTx/>
              <a:buNone/>
            </a:pPr>
            <a:r>
              <a:rPr lang="en-US" altLang="zh-CN" b="1">
                <a:solidFill>
                  <a:schemeClr val="bg2"/>
                </a:solidFill>
                <a:sym typeface="Wingdings 2" panose="05020102010507070707" pitchFamily="18" charset="2"/>
              </a:rPr>
              <a:t>6. Transformation Model(</a:t>
            </a:r>
            <a:r>
              <a:rPr lang="zh-CN" altLang="en-US" b="1">
                <a:solidFill>
                  <a:schemeClr val="bg2"/>
                </a:solidFill>
                <a:sym typeface="Wingdings 2" panose="05020102010507070707" pitchFamily="18" charset="2"/>
              </a:rPr>
              <a:t>可变换模型</a:t>
            </a:r>
            <a:r>
              <a:rPr lang="en-US" altLang="zh-CN" b="1">
                <a:solidFill>
                  <a:schemeClr val="bg2"/>
                </a:solidFill>
                <a:sym typeface="Wingdings 2" panose="05020102010507070707" pitchFamily="18" charset="2"/>
              </a:rPr>
              <a:t>) (Fig 2.7)</a:t>
            </a:r>
            <a:endParaRPr lang="en-US" altLang="zh-CN" sz="2400" b="1">
              <a:solidFill>
                <a:schemeClr val="bg2"/>
              </a:solidFill>
              <a:sym typeface="Wingdings 2" panose="05020102010507070707" pitchFamily="18" charset="2"/>
            </a:endParaRPr>
          </a:p>
          <a:p>
            <a:pPr eaLnBrk="1" hangingPunct="1">
              <a:buFontTx/>
              <a:buNone/>
            </a:pPr>
            <a:r>
              <a:rPr lang="en-US" altLang="zh-CN" sz="2400" b="1">
                <a:solidFill>
                  <a:schemeClr val="bg2"/>
                </a:solidFill>
                <a:sym typeface="Wingdings 2" panose="05020102010507070707" pitchFamily="18" charset="2"/>
              </a:rPr>
              <a:t>goal:reduce the opportunity for error(by eliminating</a:t>
            </a:r>
          </a:p>
          <a:p>
            <a:pPr eaLnBrk="1" hangingPunct="1">
              <a:buFontTx/>
              <a:buNone/>
            </a:pPr>
            <a:r>
              <a:rPr lang="en-US" altLang="zh-CN" sz="2400" b="1">
                <a:solidFill>
                  <a:schemeClr val="bg2"/>
                </a:solidFill>
                <a:sym typeface="Wingdings 2" panose="05020102010507070707" pitchFamily="18" charset="2"/>
              </a:rPr>
              <a:t>            several development steps) (using automated</a:t>
            </a:r>
          </a:p>
          <a:p>
            <a:pPr eaLnBrk="1" hangingPunct="1">
              <a:buFontTx/>
              <a:buNone/>
            </a:pPr>
            <a:r>
              <a:rPr lang="en-US" altLang="zh-CN" sz="2400" b="1">
                <a:solidFill>
                  <a:schemeClr val="bg2"/>
                </a:solidFill>
                <a:sym typeface="Wingdings 2" panose="05020102010507070707" pitchFamily="18" charset="2"/>
              </a:rPr>
              <a:t>            support system / tools)</a:t>
            </a:r>
          </a:p>
          <a:p>
            <a:pPr eaLnBrk="1" hangingPunct="1">
              <a:buFontTx/>
              <a:buNone/>
            </a:pPr>
            <a:r>
              <a:rPr lang="en-US" altLang="zh-CN" sz="2400" b="1">
                <a:solidFill>
                  <a:schemeClr val="bg2"/>
                </a:solidFill>
                <a:sym typeface="Wingdings 2" panose="05020102010507070707" pitchFamily="18" charset="2"/>
              </a:rPr>
              <a:t> steps: A,B,C(----see P55)</a:t>
            </a:r>
          </a:p>
          <a:p>
            <a:pPr eaLnBrk="1" hangingPunct="1">
              <a:buFontTx/>
              <a:buNone/>
            </a:pPr>
            <a:r>
              <a:rPr lang="en-US" altLang="zh-CN" sz="2400" b="1">
                <a:solidFill>
                  <a:schemeClr val="bg2"/>
                </a:solidFill>
                <a:sym typeface="Wingdings 2" panose="05020102010507070707" pitchFamily="18" charset="2"/>
              </a:rPr>
              <a:t> default/impediment: needing formal specification </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5">
            <a:extLst>
              <a:ext uri="{FF2B5EF4-FFF2-40B4-BE49-F238E27FC236}">
                <a16:creationId xmlns:a16="http://schemas.microsoft.com/office/drawing/2014/main" id="{1073FCAA-800B-45CC-AB71-34152F0B239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9F24BB9D-4A69-4EA6-8034-35C6881F6DCE}" type="slidenum">
              <a:rPr kumimoji="0" lang="en-US" altLang="zh-CN" sz="2600">
                <a:solidFill>
                  <a:srgbClr val="FFFFFF"/>
                </a:solidFill>
              </a:rPr>
              <a:pPr eaLnBrk="1" fontAlgn="base" hangingPunct="1">
                <a:spcBef>
                  <a:spcPct val="0"/>
                </a:spcBef>
                <a:spcAft>
                  <a:spcPct val="0"/>
                </a:spcAft>
              </a:pPr>
              <a:t>121</a:t>
            </a:fld>
            <a:endParaRPr kumimoji="0" lang="en-US" altLang="zh-CN" sz="2600">
              <a:solidFill>
                <a:srgbClr val="FFFFFF"/>
              </a:solidFill>
            </a:endParaRPr>
          </a:p>
        </p:txBody>
      </p:sp>
      <p:sp>
        <p:nvSpPr>
          <p:cNvPr id="25603" name="Rectangle 2">
            <a:extLst>
              <a:ext uri="{FF2B5EF4-FFF2-40B4-BE49-F238E27FC236}">
                <a16:creationId xmlns:a16="http://schemas.microsoft.com/office/drawing/2014/main" id="{A2F02F82-C08F-41E3-8021-538CE2324CD3}"/>
              </a:ext>
            </a:extLst>
          </p:cNvPr>
          <p:cNvSpPr>
            <a:spLocks noGrp="1" noChangeArrowheads="1"/>
          </p:cNvSpPr>
          <p:nvPr>
            <p:ph type="title"/>
          </p:nvPr>
        </p:nvSpPr>
        <p:spPr/>
        <p:txBody>
          <a:bodyPr/>
          <a:lstStyle/>
          <a:p>
            <a:pPr eaLnBrk="1" hangingPunct="1"/>
            <a:r>
              <a:rPr lang="en-US" altLang="zh-CN" sz="3200"/>
              <a:t>      Chapter 2  Modeling the Process </a:t>
            </a:r>
            <a:br>
              <a:rPr lang="en-US" altLang="zh-CN" sz="3200"/>
            </a:br>
            <a:r>
              <a:rPr lang="en-US" altLang="zh-CN" sz="3200"/>
              <a:t>                        and life cycle</a:t>
            </a:r>
          </a:p>
        </p:txBody>
      </p:sp>
      <p:sp>
        <p:nvSpPr>
          <p:cNvPr id="25604" name="Rectangle 3">
            <a:extLst>
              <a:ext uri="{FF2B5EF4-FFF2-40B4-BE49-F238E27FC236}">
                <a16:creationId xmlns:a16="http://schemas.microsoft.com/office/drawing/2014/main" id="{A6A8F151-194A-4484-B921-0534718DB56A}"/>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b="1">
                <a:solidFill>
                  <a:schemeClr val="bg2"/>
                </a:solidFill>
                <a:sym typeface="Wingdings 2" panose="05020102010507070707" pitchFamily="18" charset="2"/>
              </a:rPr>
              <a:t>7.Phased Development: </a:t>
            </a:r>
            <a:r>
              <a:rPr lang="en-US" altLang="zh-CN" sz="2400" b="1">
                <a:solidFill>
                  <a:schemeClr val="bg2"/>
                </a:solidFill>
                <a:sym typeface="Wingdings 2" panose="05020102010507070707" pitchFamily="18" charset="2"/>
              </a:rPr>
              <a:t>Increments and Interations</a:t>
            </a:r>
          </a:p>
          <a:p>
            <a:pPr eaLnBrk="1" hangingPunct="1">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分阶段开发模型：增量式和迭代式</a:t>
            </a:r>
            <a:r>
              <a:rPr lang="en-US" altLang="zh-CN" sz="2400" b="1">
                <a:solidFill>
                  <a:schemeClr val="bg2"/>
                </a:solidFill>
                <a:sym typeface="Wingdings 2" panose="05020102010507070707" pitchFamily="18" charset="2"/>
              </a:rPr>
              <a:t>)</a:t>
            </a:r>
          </a:p>
          <a:p>
            <a:pPr eaLnBrk="1" hangingPunct="1">
              <a:buFontTx/>
              <a:buNone/>
            </a:pPr>
            <a:r>
              <a:rPr lang="en-US" altLang="zh-CN" sz="2400" b="1">
                <a:solidFill>
                  <a:schemeClr val="bg2"/>
                </a:solidFill>
                <a:sym typeface="Wingdings 2" panose="05020102010507070707" pitchFamily="18" charset="2"/>
              </a:rPr>
              <a:t> </a:t>
            </a:r>
            <a:r>
              <a:rPr lang="en-US" altLang="zh-CN" sz="2000" b="1">
                <a:solidFill>
                  <a:schemeClr val="bg2"/>
                </a:solidFill>
                <a:cs typeface="Arial" panose="020B0604020202020204" pitchFamily="34" charset="0"/>
                <a:sym typeface="Wingdings 2" panose="05020102010507070707" pitchFamily="18" charset="2"/>
              </a:rPr>
              <a:t>⓪ </a:t>
            </a:r>
            <a:r>
              <a:rPr lang="en-US" altLang="zh-CN" sz="2400" b="1" u="sng">
                <a:solidFill>
                  <a:srgbClr val="FF0066"/>
                </a:solidFill>
                <a:cs typeface="Arial" panose="020B0604020202020204" pitchFamily="34" charset="0"/>
                <a:sym typeface="Wingdings 2" panose="05020102010507070707" pitchFamily="18" charset="2"/>
              </a:rPr>
              <a:t>definition</a:t>
            </a:r>
            <a:r>
              <a:rPr lang="en-US" altLang="zh-CN" sz="2400" b="1">
                <a:solidFill>
                  <a:srgbClr val="FF0066"/>
                </a:solidFill>
                <a:cs typeface="Arial" panose="020B0604020202020204" pitchFamily="34" charset="0"/>
                <a:sym typeface="Wingdings 2" panose="05020102010507070707" pitchFamily="18" charset="2"/>
              </a:rPr>
              <a:t>:</a:t>
            </a:r>
            <a:r>
              <a:rPr lang="en-US" altLang="zh-CN" sz="2400" b="1">
                <a:solidFill>
                  <a:srgbClr val="0000FF"/>
                </a:solidFill>
                <a:cs typeface="Arial" panose="020B0604020202020204" pitchFamily="34" charset="0"/>
                <a:sym typeface="Wingdings 2" panose="05020102010507070707" pitchFamily="18" charset="2"/>
              </a:rPr>
              <a:t>  </a:t>
            </a:r>
            <a:r>
              <a:rPr lang="zh-CN" altLang="en-US" sz="2400" b="1">
                <a:solidFill>
                  <a:schemeClr val="bg2"/>
                </a:solidFill>
                <a:sym typeface="Wingdings 2" panose="05020102010507070707" pitchFamily="18" charset="2"/>
              </a:rPr>
              <a:t>系统被设计成部分提交</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每次用户只能得到部</a:t>
            </a:r>
          </a:p>
          <a:p>
            <a:pPr eaLnBrk="1" hangingPunct="1">
              <a:buFontTx/>
              <a:buNone/>
            </a:pPr>
            <a:r>
              <a:rPr lang="zh-CN" altLang="en-US" sz="2400" b="1">
                <a:solidFill>
                  <a:schemeClr val="bg2"/>
                </a:solidFill>
                <a:sym typeface="Wingdings 2" panose="05020102010507070707" pitchFamily="18" charset="2"/>
              </a:rPr>
              <a:t>                        分功能</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而其他部分处于开发过程中</a:t>
            </a:r>
            <a:r>
              <a:rPr lang="en-US" altLang="zh-CN" sz="2400" b="1">
                <a:solidFill>
                  <a:schemeClr val="bg2"/>
                </a:solidFill>
                <a:sym typeface="Wingdings 2" panose="05020102010507070707" pitchFamily="18" charset="2"/>
              </a:rPr>
              <a:t>.</a:t>
            </a:r>
            <a:r>
              <a:rPr lang="en-US" altLang="zh-CN" sz="2400" b="1">
                <a:solidFill>
                  <a:schemeClr val="bg2"/>
                </a:solidFill>
                <a:cs typeface="Arial" panose="020B0604020202020204" pitchFamily="34" charset="0"/>
                <a:sym typeface="Wingdings 2" panose="05020102010507070707" pitchFamily="18" charset="2"/>
              </a:rPr>
              <a:t> </a:t>
            </a:r>
            <a:endParaRPr lang="en-US" altLang="zh-CN" sz="2400" b="1">
              <a:solidFill>
                <a:schemeClr val="bg2"/>
              </a:solidFill>
              <a:sym typeface="Wingdings 2" panose="05020102010507070707" pitchFamily="18" charset="2"/>
            </a:endParaRPr>
          </a:p>
          <a:p>
            <a:pPr eaLnBrk="1" hangingPunct="1">
              <a:buFontTx/>
              <a:buNone/>
            </a:pPr>
            <a:r>
              <a:rPr lang="en-US" altLang="zh-CN" sz="2400" b="1">
                <a:solidFill>
                  <a:schemeClr val="bg2"/>
                </a:solidFill>
                <a:sym typeface="Wingdings 2" panose="05020102010507070707" pitchFamily="18" charset="2"/>
              </a:rPr>
              <a:t> </a:t>
            </a:r>
            <a:r>
              <a:rPr lang="en-US" altLang="zh-CN" sz="2400" b="1" u="sng">
                <a:solidFill>
                  <a:srgbClr val="0000FF"/>
                </a:solidFill>
                <a:sym typeface="Wingdings 2" panose="05020102010507070707" pitchFamily="18" charset="2"/>
              </a:rPr>
              <a:t>cycle time(</a:t>
            </a:r>
            <a:r>
              <a:rPr lang="zh-CN" altLang="en-US" sz="2400" b="1" u="sng">
                <a:solidFill>
                  <a:srgbClr val="0000FF"/>
                </a:solidFill>
                <a:sym typeface="Wingdings 2" panose="05020102010507070707" pitchFamily="18" charset="2"/>
              </a:rPr>
              <a:t>循环时间</a:t>
            </a:r>
            <a:r>
              <a:rPr lang="en-US" altLang="zh-CN" sz="2400" b="1" u="sng">
                <a:solidFill>
                  <a:srgbClr val="0000FF"/>
                </a:solidFill>
                <a:sym typeface="Wingdings 2" panose="05020102010507070707" pitchFamily="18" charset="2"/>
              </a:rPr>
              <a:t>)</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软件开发时整理需求文档时间与系</a:t>
            </a:r>
          </a:p>
          <a:p>
            <a:pPr eaLnBrk="1" hangingPunct="1">
              <a:buFontTx/>
              <a:buNone/>
            </a:pPr>
            <a:r>
              <a:rPr lang="zh-CN" altLang="en-US" sz="2400" b="1">
                <a:solidFill>
                  <a:schemeClr val="bg2"/>
                </a:solidFill>
                <a:sym typeface="Wingdings 2" panose="05020102010507070707" pitchFamily="18" charset="2"/>
              </a:rPr>
              <a:t>                                         统提交时间之差</a:t>
            </a:r>
            <a:r>
              <a:rPr lang="en-US" altLang="zh-CN" sz="2400" b="1">
                <a:solidFill>
                  <a:schemeClr val="bg2"/>
                </a:solidFill>
                <a:sym typeface="Wingdings 2" panose="05020102010507070707" pitchFamily="18" charset="2"/>
              </a:rPr>
              <a:t>(P55)</a:t>
            </a:r>
          </a:p>
          <a:p>
            <a:pPr eaLnBrk="1" hangingPunct="1">
              <a:buFontTx/>
              <a:buNone/>
            </a:pPr>
            <a:r>
              <a:rPr lang="en-US" altLang="zh-CN" sz="2400" b="1">
                <a:solidFill>
                  <a:schemeClr val="bg2"/>
                </a:solidFill>
                <a:sym typeface="Wingdings 2" panose="05020102010507070707" pitchFamily="18" charset="2"/>
              </a:rPr>
              <a:t> reducing cycle time    use </a:t>
            </a:r>
            <a:r>
              <a:rPr lang="en-US" altLang="zh-CN" sz="2400" b="1" u="sng">
                <a:solidFill>
                  <a:srgbClr val="0000FF"/>
                </a:solidFill>
                <a:sym typeface="Wingdings 2" panose="05020102010507070707" pitchFamily="18" charset="2"/>
              </a:rPr>
              <a:t>phased development model</a:t>
            </a:r>
            <a:r>
              <a:rPr lang="en-US" altLang="zh-CN" sz="2400" b="1" u="sng">
                <a:solidFill>
                  <a:srgbClr val="FF0066"/>
                </a:solidFill>
                <a:sym typeface="Wingdings 2" panose="05020102010507070707" pitchFamily="18" charset="2"/>
              </a:rPr>
              <a:t> </a:t>
            </a:r>
            <a:r>
              <a:rPr lang="en-US" altLang="zh-CN" sz="2400" b="1">
                <a:solidFill>
                  <a:schemeClr val="bg2"/>
                </a:solidFill>
                <a:sym typeface="Wingdings 2" panose="05020102010507070707" pitchFamily="18" charset="2"/>
              </a:rPr>
              <a:t> </a:t>
            </a:r>
          </a:p>
          <a:p>
            <a:pPr eaLnBrk="1" hangingPunct="1">
              <a:buFontTx/>
              <a:buNone/>
            </a:pPr>
            <a:r>
              <a:rPr lang="en-US" altLang="zh-CN" sz="2400" b="1">
                <a:solidFill>
                  <a:schemeClr val="bg2"/>
                </a:solidFill>
                <a:sym typeface="Wingdings 2" panose="05020102010507070707" pitchFamily="18" charset="2"/>
              </a:rPr>
              <a:t>    </a:t>
            </a:r>
            <a:r>
              <a:rPr lang="en-US" altLang="zh-CN" sz="2400" b="1" u="sng">
                <a:solidFill>
                  <a:srgbClr val="0000FF"/>
                </a:solidFill>
                <a:sym typeface="Wingdings 2" panose="05020102010507070707" pitchFamily="18" charset="2"/>
              </a:rPr>
              <a:t>production system</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产品系统</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用户正在使用的版本 </a:t>
            </a:r>
          </a:p>
          <a:p>
            <a:pPr eaLnBrk="1" hangingPunct="1">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(fig2.8) </a:t>
            </a:r>
          </a:p>
          <a:p>
            <a:pPr eaLnBrk="1" hangingPunct="1">
              <a:buFontTx/>
              <a:buNone/>
            </a:pPr>
            <a:r>
              <a:rPr lang="en-US" altLang="zh-CN" sz="2400" b="1">
                <a:solidFill>
                  <a:schemeClr val="bg2"/>
                </a:solidFill>
                <a:sym typeface="Wingdings 2" panose="05020102010507070707" pitchFamily="18" charset="2"/>
              </a:rPr>
              <a:t>    </a:t>
            </a:r>
            <a:r>
              <a:rPr lang="en-US" altLang="zh-CN" sz="2400" b="1" u="sng">
                <a:solidFill>
                  <a:srgbClr val="0000FF"/>
                </a:solidFill>
                <a:sym typeface="Wingdings 2" panose="05020102010507070707" pitchFamily="18" charset="2"/>
              </a:rPr>
              <a:t>development system</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开发系统</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准备代替现有产品系统</a:t>
            </a:r>
          </a:p>
          <a:p>
            <a:pPr eaLnBrk="1" hangingPunct="1">
              <a:buFontTx/>
              <a:buNone/>
            </a:pPr>
            <a:r>
              <a:rPr lang="zh-CN" altLang="en-US" sz="2400" b="1">
                <a:solidFill>
                  <a:schemeClr val="bg2"/>
                </a:solidFill>
                <a:sym typeface="Wingdings 2" panose="05020102010507070707" pitchFamily="18" charset="2"/>
              </a:rPr>
              <a:t>                                                           的下一个版本 </a:t>
            </a:r>
          </a:p>
        </p:txBody>
      </p:sp>
      <p:sp>
        <p:nvSpPr>
          <p:cNvPr id="25605" name="Line 4">
            <a:extLst>
              <a:ext uri="{FF2B5EF4-FFF2-40B4-BE49-F238E27FC236}">
                <a16:creationId xmlns:a16="http://schemas.microsoft.com/office/drawing/2014/main" id="{DEC228F8-EF86-435E-AEAB-5BB30186424A}"/>
              </a:ext>
            </a:extLst>
          </p:cNvPr>
          <p:cNvSpPr>
            <a:spLocks noChangeShapeType="1"/>
          </p:cNvSpPr>
          <p:nvPr/>
        </p:nvSpPr>
        <p:spPr bwMode="auto">
          <a:xfrm>
            <a:off x="5562600" y="4724400"/>
            <a:ext cx="3810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5">
            <a:extLst>
              <a:ext uri="{FF2B5EF4-FFF2-40B4-BE49-F238E27FC236}">
                <a16:creationId xmlns:a16="http://schemas.microsoft.com/office/drawing/2014/main" id="{4727B330-9723-448B-8527-DB843C2B9FB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40446577-479E-4F09-A893-4506276FE5F1}" type="slidenum">
              <a:rPr kumimoji="0" lang="en-US" altLang="zh-CN" sz="2600">
                <a:solidFill>
                  <a:srgbClr val="FFFFFF"/>
                </a:solidFill>
              </a:rPr>
              <a:pPr eaLnBrk="1" fontAlgn="base" hangingPunct="1">
                <a:spcBef>
                  <a:spcPct val="0"/>
                </a:spcBef>
                <a:spcAft>
                  <a:spcPct val="0"/>
                </a:spcAft>
              </a:pPr>
              <a:t>122</a:t>
            </a:fld>
            <a:endParaRPr kumimoji="0" lang="en-US" altLang="zh-CN" sz="2600">
              <a:solidFill>
                <a:srgbClr val="FFFFFF"/>
              </a:solidFill>
            </a:endParaRPr>
          </a:p>
        </p:txBody>
      </p:sp>
      <p:sp>
        <p:nvSpPr>
          <p:cNvPr id="26627" name="Line 55">
            <a:extLst>
              <a:ext uri="{FF2B5EF4-FFF2-40B4-BE49-F238E27FC236}">
                <a16:creationId xmlns:a16="http://schemas.microsoft.com/office/drawing/2014/main" id="{33A50359-38A6-46FE-B7DC-D7751BEB4056}"/>
              </a:ext>
            </a:extLst>
          </p:cNvPr>
          <p:cNvSpPr>
            <a:spLocks noChangeShapeType="1"/>
          </p:cNvSpPr>
          <p:nvPr/>
        </p:nvSpPr>
        <p:spPr bwMode="auto">
          <a:xfrm>
            <a:off x="2351089" y="4005263"/>
            <a:ext cx="8243887" cy="0"/>
          </a:xfrm>
          <a:prstGeom prst="line">
            <a:avLst/>
          </a:prstGeom>
          <a:noFill/>
          <a:ln w="50800">
            <a:solidFill>
              <a:schemeClr val="bg2"/>
            </a:solidFill>
            <a:prstDash val="dash"/>
            <a:round/>
            <a:headEnd/>
            <a:tailEnd type="stealth" w="lg" len="lg"/>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6628" name="Text Box 73">
            <a:extLst>
              <a:ext uri="{FF2B5EF4-FFF2-40B4-BE49-F238E27FC236}">
                <a16:creationId xmlns:a16="http://schemas.microsoft.com/office/drawing/2014/main" id="{4709E743-9CA4-4786-83C8-D4768154B5AD}"/>
              </a:ext>
            </a:extLst>
          </p:cNvPr>
          <p:cNvSpPr txBox="1">
            <a:spLocks noChangeArrowheads="1"/>
          </p:cNvSpPr>
          <p:nvPr/>
        </p:nvSpPr>
        <p:spPr bwMode="auto">
          <a:xfrm>
            <a:off x="2301915" y="2133601"/>
            <a:ext cx="553998"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b="1">
                <a:solidFill>
                  <a:srgbClr val="003366"/>
                </a:solidFill>
              </a:rPr>
              <a:t>Developers</a:t>
            </a:r>
          </a:p>
        </p:txBody>
      </p:sp>
      <p:sp>
        <p:nvSpPr>
          <p:cNvPr id="26629" name="Text Box 74">
            <a:extLst>
              <a:ext uri="{FF2B5EF4-FFF2-40B4-BE49-F238E27FC236}">
                <a16:creationId xmlns:a16="http://schemas.microsoft.com/office/drawing/2014/main" id="{D0A98466-14D8-44D2-8B92-CB8422A256F7}"/>
              </a:ext>
            </a:extLst>
          </p:cNvPr>
          <p:cNvSpPr txBox="1">
            <a:spLocks noChangeArrowheads="1"/>
          </p:cNvSpPr>
          <p:nvPr/>
        </p:nvSpPr>
        <p:spPr bwMode="auto">
          <a:xfrm>
            <a:off x="2228890" y="4365626"/>
            <a:ext cx="553998"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b="1">
                <a:solidFill>
                  <a:srgbClr val="003366"/>
                </a:solidFill>
              </a:rPr>
              <a:t>Users</a:t>
            </a:r>
          </a:p>
        </p:txBody>
      </p:sp>
      <p:sp>
        <p:nvSpPr>
          <p:cNvPr id="26630" name="Text Box 75">
            <a:extLst>
              <a:ext uri="{FF2B5EF4-FFF2-40B4-BE49-F238E27FC236}">
                <a16:creationId xmlns:a16="http://schemas.microsoft.com/office/drawing/2014/main" id="{8DCED155-8C09-4F34-88FD-5469E4B3AB47}"/>
              </a:ext>
            </a:extLst>
          </p:cNvPr>
          <p:cNvSpPr txBox="1">
            <a:spLocks noChangeArrowheads="1"/>
          </p:cNvSpPr>
          <p:nvPr/>
        </p:nvSpPr>
        <p:spPr bwMode="auto">
          <a:xfrm>
            <a:off x="4727576" y="2060575"/>
            <a:ext cx="3743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b="1">
                <a:solidFill>
                  <a:srgbClr val="003366"/>
                </a:solidFill>
              </a:rPr>
              <a:t>Development systems</a:t>
            </a:r>
          </a:p>
        </p:txBody>
      </p:sp>
      <p:sp>
        <p:nvSpPr>
          <p:cNvPr id="26631" name="Text Box 76">
            <a:extLst>
              <a:ext uri="{FF2B5EF4-FFF2-40B4-BE49-F238E27FC236}">
                <a16:creationId xmlns:a16="http://schemas.microsoft.com/office/drawing/2014/main" id="{ACCD90FB-4D55-4C53-B9D8-E3355CD971C4}"/>
              </a:ext>
            </a:extLst>
          </p:cNvPr>
          <p:cNvSpPr txBox="1">
            <a:spLocks noChangeArrowheads="1"/>
          </p:cNvSpPr>
          <p:nvPr/>
        </p:nvSpPr>
        <p:spPr bwMode="auto">
          <a:xfrm>
            <a:off x="4727576" y="5805488"/>
            <a:ext cx="37449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b="1">
                <a:solidFill>
                  <a:srgbClr val="003366"/>
                </a:solidFill>
              </a:rPr>
              <a:t>Production systems</a:t>
            </a:r>
          </a:p>
        </p:txBody>
      </p:sp>
      <p:sp>
        <p:nvSpPr>
          <p:cNvPr id="26632" name="Text Box 77">
            <a:extLst>
              <a:ext uri="{FF2B5EF4-FFF2-40B4-BE49-F238E27FC236}">
                <a16:creationId xmlns:a16="http://schemas.microsoft.com/office/drawing/2014/main" id="{8108AD3C-55F0-4A52-A4B6-A6A2798D2345}"/>
              </a:ext>
            </a:extLst>
          </p:cNvPr>
          <p:cNvSpPr txBox="1">
            <a:spLocks noChangeArrowheads="1"/>
          </p:cNvSpPr>
          <p:nvPr/>
        </p:nvSpPr>
        <p:spPr bwMode="auto">
          <a:xfrm>
            <a:off x="3000375" y="2852739"/>
            <a:ext cx="1657350" cy="847725"/>
          </a:xfrm>
          <a:prstGeom prst="rect">
            <a:avLst/>
          </a:prstGeom>
          <a:noFill/>
          <a:ln w="25400">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b="1">
                <a:solidFill>
                  <a:srgbClr val="003366"/>
                </a:solidFill>
              </a:rPr>
              <a:t>Build Release 1</a:t>
            </a:r>
          </a:p>
        </p:txBody>
      </p:sp>
      <p:sp>
        <p:nvSpPr>
          <p:cNvPr id="26633" name="Text Box 78">
            <a:extLst>
              <a:ext uri="{FF2B5EF4-FFF2-40B4-BE49-F238E27FC236}">
                <a16:creationId xmlns:a16="http://schemas.microsoft.com/office/drawing/2014/main" id="{8DC8F126-49C4-4679-979D-096B669E5015}"/>
              </a:ext>
            </a:extLst>
          </p:cNvPr>
          <p:cNvSpPr>
            <a:spLocks noGrp="1" noChangeArrowheads="1"/>
          </p:cNvSpPr>
          <p:nvPr>
            <p:ph type="body" idx="1"/>
          </p:nvPr>
        </p:nvSpPr>
        <p:spPr>
          <a:xfrm>
            <a:off x="2279650" y="1773238"/>
            <a:ext cx="8388350" cy="5084762"/>
          </a:xfrm>
          <a:noFill/>
          <a:ln w="25400" cap="flat">
            <a:solidFill>
              <a:srgbClr val="800000"/>
            </a:solidFill>
            <a:miter lim="800000"/>
            <a:headEnd/>
            <a:tailEnd/>
          </a:ln>
        </p:spPr>
        <p:txBody>
          <a:bodyPr/>
          <a:lstStyle/>
          <a:p>
            <a:pPr algn="ctr" eaLnBrk="1" hangingPunct="1">
              <a:spcBef>
                <a:spcPct val="50000"/>
              </a:spcBef>
              <a:buClrTx/>
              <a:buSzTx/>
              <a:buFontTx/>
              <a:buNone/>
            </a:pPr>
            <a:r>
              <a:rPr lang="en-US" altLang="zh-CN" b="1"/>
              <a:t> </a:t>
            </a:r>
          </a:p>
        </p:txBody>
      </p:sp>
      <p:sp>
        <p:nvSpPr>
          <p:cNvPr id="26634" name="Text Box 79">
            <a:extLst>
              <a:ext uri="{FF2B5EF4-FFF2-40B4-BE49-F238E27FC236}">
                <a16:creationId xmlns:a16="http://schemas.microsoft.com/office/drawing/2014/main" id="{87DBA385-D571-4CB4-BCA8-5499DB33EF00}"/>
              </a:ext>
            </a:extLst>
          </p:cNvPr>
          <p:cNvSpPr txBox="1">
            <a:spLocks noChangeArrowheads="1"/>
          </p:cNvSpPr>
          <p:nvPr/>
        </p:nvSpPr>
        <p:spPr bwMode="auto">
          <a:xfrm>
            <a:off x="5016500" y="2852739"/>
            <a:ext cx="1657350" cy="847725"/>
          </a:xfrm>
          <a:prstGeom prst="rect">
            <a:avLst/>
          </a:prstGeom>
          <a:noFill/>
          <a:ln w="25400">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b="1">
                <a:solidFill>
                  <a:srgbClr val="003366"/>
                </a:solidFill>
              </a:rPr>
              <a:t>Build Release 2</a:t>
            </a:r>
          </a:p>
        </p:txBody>
      </p:sp>
      <p:sp>
        <p:nvSpPr>
          <p:cNvPr id="26635" name="Text Box 80">
            <a:extLst>
              <a:ext uri="{FF2B5EF4-FFF2-40B4-BE49-F238E27FC236}">
                <a16:creationId xmlns:a16="http://schemas.microsoft.com/office/drawing/2014/main" id="{8E189F85-633B-4F49-9926-62AB596644D7}"/>
              </a:ext>
            </a:extLst>
          </p:cNvPr>
          <p:cNvSpPr txBox="1">
            <a:spLocks noChangeArrowheads="1"/>
          </p:cNvSpPr>
          <p:nvPr/>
        </p:nvSpPr>
        <p:spPr bwMode="auto">
          <a:xfrm>
            <a:off x="7032625" y="2852739"/>
            <a:ext cx="1727200" cy="847725"/>
          </a:xfrm>
          <a:prstGeom prst="rect">
            <a:avLst/>
          </a:prstGeom>
          <a:noFill/>
          <a:ln w="25400">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b="1">
                <a:solidFill>
                  <a:srgbClr val="003366"/>
                </a:solidFill>
              </a:rPr>
              <a:t>Build Release 3</a:t>
            </a:r>
          </a:p>
        </p:txBody>
      </p:sp>
      <p:sp>
        <p:nvSpPr>
          <p:cNvPr id="26636" name="Text Box 81">
            <a:extLst>
              <a:ext uri="{FF2B5EF4-FFF2-40B4-BE49-F238E27FC236}">
                <a16:creationId xmlns:a16="http://schemas.microsoft.com/office/drawing/2014/main" id="{1A30AC15-A1E0-47EC-B1EB-3545713A3F4C}"/>
              </a:ext>
            </a:extLst>
          </p:cNvPr>
          <p:cNvSpPr txBox="1">
            <a:spLocks noChangeArrowheads="1"/>
          </p:cNvSpPr>
          <p:nvPr/>
        </p:nvSpPr>
        <p:spPr bwMode="auto">
          <a:xfrm>
            <a:off x="4656138" y="4508501"/>
            <a:ext cx="1655762" cy="847725"/>
          </a:xfrm>
          <a:prstGeom prst="rect">
            <a:avLst/>
          </a:prstGeom>
          <a:noFill/>
          <a:ln w="25400">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b="1">
                <a:solidFill>
                  <a:srgbClr val="003366"/>
                </a:solidFill>
              </a:rPr>
              <a:t>User Release 1</a:t>
            </a:r>
          </a:p>
        </p:txBody>
      </p:sp>
      <p:sp>
        <p:nvSpPr>
          <p:cNvPr id="26637" name="Text Box 82">
            <a:extLst>
              <a:ext uri="{FF2B5EF4-FFF2-40B4-BE49-F238E27FC236}">
                <a16:creationId xmlns:a16="http://schemas.microsoft.com/office/drawing/2014/main" id="{365F81D7-930C-4EDC-BACB-1C1D9EF5051F}"/>
              </a:ext>
            </a:extLst>
          </p:cNvPr>
          <p:cNvSpPr txBox="1">
            <a:spLocks noChangeArrowheads="1"/>
          </p:cNvSpPr>
          <p:nvPr/>
        </p:nvSpPr>
        <p:spPr bwMode="auto">
          <a:xfrm>
            <a:off x="8759826" y="4508501"/>
            <a:ext cx="1655763" cy="847725"/>
          </a:xfrm>
          <a:prstGeom prst="rect">
            <a:avLst/>
          </a:prstGeom>
          <a:noFill/>
          <a:ln w="25400">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b="1">
                <a:solidFill>
                  <a:srgbClr val="003366"/>
                </a:solidFill>
              </a:rPr>
              <a:t>User Release 2</a:t>
            </a:r>
          </a:p>
        </p:txBody>
      </p:sp>
      <p:sp>
        <p:nvSpPr>
          <p:cNvPr id="26638" name="Text Box 83">
            <a:extLst>
              <a:ext uri="{FF2B5EF4-FFF2-40B4-BE49-F238E27FC236}">
                <a16:creationId xmlns:a16="http://schemas.microsoft.com/office/drawing/2014/main" id="{E68032E5-0152-443B-9F80-36FA1E900263}"/>
              </a:ext>
            </a:extLst>
          </p:cNvPr>
          <p:cNvSpPr txBox="1">
            <a:spLocks noChangeArrowheads="1"/>
          </p:cNvSpPr>
          <p:nvPr/>
        </p:nvSpPr>
        <p:spPr bwMode="auto">
          <a:xfrm>
            <a:off x="6672263" y="4508501"/>
            <a:ext cx="1655762" cy="847725"/>
          </a:xfrm>
          <a:prstGeom prst="rect">
            <a:avLst/>
          </a:prstGeom>
          <a:noFill/>
          <a:ln w="25400">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b="1">
                <a:solidFill>
                  <a:srgbClr val="003366"/>
                </a:solidFill>
              </a:rPr>
              <a:t>User Release 2</a:t>
            </a:r>
          </a:p>
        </p:txBody>
      </p:sp>
      <p:sp>
        <p:nvSpPr>
          <p:cNvPr id="26639" name="Line 84">
            <a:extLst>
              <a:ext uri="{FF2B5EF4-FFF2-40B4-BE49-F238E27FC236}">
                <a16:creationId xmlns:a16="http://schemas.microsoft.com/office/drawing/2014/main" id="{3B1077E9-913C-4F53-85E6-F121AC4C4FBF}"/>
              </a:ext>
            </a:extLst>
          </p:cNvPr>
          <p:cNvSpPr>
            <a:spLocks noChangeShapeType="1"/>
          </p:cNvSpPr>
          <p:nvPr/>
        </p:nvSpPr>
        <p:spPr bwMode="auto">
          <a:xfrm>
            <a:off x="4656138" y="3716338"/>
            <a:ext cx="0" cy="792162"/>
          </a:xfrm>
          <a:prstGeom prst="line">
            <a:avLst/>
          </a:prstGeom>
          <a:noFill/>
          <a:ln w="22225">
            <a:solidFill>
              <a:srgbClr val="FF0000"/>
            </a:solidFill>
            <a:prstDash val="lgDash"/>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6640" name="Line 85">
            <a:extLst>
              <a:ext uri="{FF2B5EF4-FFF2-40B4-BE49-F238E27FC236}">
                <a16:creationId xmlns:a16="http://schemas.microsoft.com/office/drawing/2014/main" id="{A1C488DF-43F4-407A-B5FA-4EF93C256526}"/>
              </a:ext>
            </a:extLst>
          </p:cNvPr>
          <p:cNvSpPr>
            <a:spLocks noChangeShapeType="1"/>
          </p:cNvSpPr>
          <p:nvPr/>
        </p:nvSpPr>
        <p:spPr bwMode="auto">
          <a:xfrm>
            <a:off x="8759825" y="3716338"/>
            <a:ext cx="0" cy="792162"/>
          </a:xfrm>
          <a:prstGeom prst="line">
            <a:avLst/>
          </a:prstGeom>
          <a:noFill/>
          <a:ln w="22225">
            <a:solidFill>
              <a:srgbClr val="FF0000"/>
            </a:solidFill>
            <a:prstDash val="lgDash"/>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6641" name="Line 86">
            <a:extLst>
              <a:ext uri="{FF2B5EF4-FFF2-40B4-BE49-F238E27FC236}">
                <a16:creationId xmlns:a16="http://schemas.microsoft.com/office/drawing/2014/main" id="{D45EB390-53F4-4FBF-BB53-C8E7056B8929}"/>
              </a:ext>
            </a:extLst>
          </p:cNvPr>
          <p:cNvSpPr>
            <a:spLocks noChangeShapeType="1"/>
          </p:cNvSpPr>
          <p:nvPr/>
        </p:nvSpPr>
        <p:spPr bwMode="auto">
          <a:xfrm>
            <a:off x="6672263" y="3716338"/>
            <a:ext cx="0" cy="792162"/>
          </a:xfrm>
          <a:prstGeom prst="line">
            <a:avLst/>
          </a:prstGeom>
          <a:noFill/>
          <a:ln w="22225">
            <a:solidFill>
              <a:srgbClr val="FF0000"/>
            </a:solidFill>
            <a:prstDash val="lgDash"/>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6642" name="Text Box 87">
            <a:extLst>
              <a:ext uri="{FF2B5EF4-FFF2-40B4-BE49-F238E27FC236}">
                <a16:creationId xmlns:a16="http://schemas.microsoft.com/office/drawing/2014/main" id="{C2F40964-10E5-4CF0-9359-CACA5BE40487}"/>
              </a:ext>
            </a:extLst>
          </p:cNvPr>
          <p:cNvSpPr txBox="1">
            <a:spLocks noChangeArrowheads="1"/>
          </p:cNvSpPr>
          <p:nvPr/>
        </p:nvSpPr>
        <p:spPr bwMode="auto">
          <a:xfrm>
            <a:off x="8904289" y="3638551"/>
            <a:ext cx="16922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sz="1800" b="1">
                <a:solidFill>
                  <a:srgbClr val="000000"/>
                </a:solidFill>
              </a:rPr>
              <a:t>calendar time</a:t>
            </a:r>
          </a:p>
        </p:txBody>
      </p:sp>
      <p:sp>
        <p:nvSpPr>
          <p:cNvPr id="155736" name="AutoShape 88" descr="白色大理石">
            <a:extLst>
              <a:ext uri="{FF2B5EF4-FFF2-40B4-BE49-F238E27FC236}">
                <a16:creationId xmlns:a16="http://schemas.microsoft.com/office/drawing/2014/main" id="{CCA6DD03-E7C4-49D3-9B08-48BD6C664F4C}"/>
              </a:ext>
            </a:extLst>
          </p:cNvPr>
          <p:cNvSpPr>
            <a:spLocks noGrp="1" noChangeArrowheads="1"/>
          </p:cNvSpPr>
          <p:nvPr>
            <p:ph type="title"/>
          </p:nvPr>
        </p:nvSpPr>
        <p:spPr>
          <a:xfrm flipH="1">
            <a:off x="2438401" y="620714"/>
            <a:ext cx="7834313" cy="649287"/>
          </a:xfrm>
          <a:prstGeom prst="cube">
            <a:avLst>
              <a:gd name="adj" fmla="val 12704"/>
            </a:avLst>
          </a:prstGeom>
          <a:blipFill dpi="0" rotWithShape="0">
            <a:blip r:embed="rId3"/>
            <a:srcRect/>
            <a:tile tx="0" ty="0" sx="100000" sy="100000" flip="none" algn="tl"/>
          </a:blipFill>
          <a:ln w="25400">
            <a:solidFill>
              <a:srgbClr val="800080"/>
            </a:solidFill>
            <a:miter lim="800000"/>
            <a:headEnd/>
            <a:tailEnd/>
          </a:ln>
        </p:spPr>
        <p:txBody>
          <a:bodyPr/>
          <a:lstStyle/>
          <a:p>
            <a:pPr algn="ctr" eaLnBrk="1" hangingPunct="1">
              <a:lnSpc>
                <a:spcPct val="100000"/>
              </a:lnSpc>
            </a:pPr>
            <a:r>
              <a:rPr lang="en-US" altLang="zh-CN" sz="2400"/>
              <a:t>Phases Development: Increments and Iterations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 fill="hold" grpId="0" nodeType="afterEffect">
                                  <p:stCondLst>
                                    <p:cond delay="0"/>
                                  </p:stCondLst>
                                  <p:childTnLst>
                                    <p:set>
                                      <p:cBhvr>
                                        <p:cTn id="6" dur="1" fill="hold">
                                          <p:stCondLst>
                                            <p:cond delay="0"/>
                                          </p:stCondLst>
                                        </p:cTn>
                                        <p:tgtEl>
                                          <p:spTgt spid="155736"/>
                                        </p:tgtEl>
                                        <p:attrNameLst>
                                          <p:attrName>style.visibility</p:attrName>
                                        </p:attrNameLst>
                                      </p:cBhvr>
                                      <p:to>
                                        <p:strVal val="visible"/>
                                      </p:to>
                                    </p:set>
                                    <p:anim calcmode="lin" valueType="num">
                                      <p:cBhvr>
                                        <p:cTn id="7" dur="500" fill="hold"/>
                                        <p:tgtEl>
                                          <p:spTgt spid="155736"/>
                                        </p:tgtEl>
                                        <p:attrNameLst>
                                          <p:attrName>ppt_x</p:attrName>
                                        </p:attrNameLst>
                                      </p:cBhvr>
                                      <p:tavLst>
                                        <p:tav tm="0">
                                          <p:val>
                                            <p:strVal val="#ppt_x"/>
                                          </p:val>
                                        </p:tav>
                                        <p:tav tm="100000">
                                          <p:val>
                                            <p:strVal val="#ppt_x"/>
                                          </p:val>
                                        </p:tav>
                                      </p:tavLst>
                                    </p:anim>
                                    <p:anim calcmode="lin" valueType="num">
                                      <p:cBhvr>
                                        <p:cTn id="8" dur="500" fill="hold"/>
                                        <p:tgtEl>
                                          <p:spTgt spid="155736"/>
                                        </p:tgtEl>
                                        <p:attrNameLst>
                                          <p:attrName>ppt_y</p:attrName>
                                        </p:attrNameLst>
                                      </p:cBhvr>
                                      <p:tavLst>
                                        <p:tav tm="0">
                                          <p:val>
                                            <p:strVal val="#ppt_y-#ppt_h/2"/>
                                          </p:val>
                                        </p:tav>
                                        <p:tav tm="100000">
                                          <p:val>
                                            <p:strVal val="#ppt_y"/>
                                          </p:val>
                                        </p:tav>
                                      </p:tavLst>
                                    </p:anim>
                                    <p:anim calcmode="lin" valueType="num">
                                      <p:cBhvr>
                                        <p:cTn id="9" dur="500" fill="hold"/>
                                        <p:tgtEl>
                                          <p:spTgt spid="155736"/>
                                        </p:tgtEl>
                                        <p:attrNameLst>
                                          <p:attrName>ppt_w</p:attrName>
                                        </p:attrNameLst>
                                      </p:cBhvr>
                                      <p:tavLst>
                                        <p:tav tm="0">
                                          <p:val>
                                            <p:strVal val="#ppt_w"/>
                                          </p:val>
                                        </p:tav>
                                        <p:tav tm="100000">
                                          <p:val>
                                            <p:strVal val="#ppt_w"/>
                                          </p:val>
                                        </p:tav>
                                      </p:tavLst>
                                    </p:anim>
                                    <p:anim calcmode="lin" valueType="num">
                                      <p:cBhvr>
                                        <p:cTn id="10" dur="500" fill="hold"/>
                                        <p:tgtEl>
                                          <p:spTgt spid="155736"/>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5"/>
                                            </p:cond>
                                          </p:stCondLst>
                                          <p:endCondLst>
                                            <p:cond evt="onStopAudio" delay="0">
                                              <p:tgtEl>
                                                <p:sldTgt/>
                                              </p:tgtEl>
                                            </p:cond>
                                          </p:endCondLst>
                                        </p:cTn>
                                        <p:tgtEl>
                                          <p:sndTgt r:embed="rId2" name="CASHREG.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736" grpId="0" animBg="1" autoUpdateAnimBg="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5">
            <a:extLst>
              <a:ext uri="{FF2B5EF4-FFF2-40B4-BE49-F238E27FC236}">
                <a16:creationId xmlns:a16="http://schemas.microsoft.com/office/drawing/2014/main" id="{7790FEFE-DCC0-4B32-B6BA-5490A81426B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C52F5DAA-8194-4E44-A5D3-2001844C3411}" type="slidenum">
              <a:rPr kumimoji="0" lang="en-US" altLang="zh-CN" sz="2600">
                <a:solidFill>
                  <a:srgbClr val="FFFFFF"/>
                </a:solidFill>
              </a:rPr>
              <a:pPr eaLnBrk="1" fontAlgn="base" hangingPunct="1">
                <a:spcBef>
                  <a:spcPct val="0"/>
                </a:spcBef>
                <a:spcAft>
                  <a:spcPct val="0"/>
                </a:spcAft>
              </a:pPr>
              <a:t>123</a:t>
            </a:fld>
            <a:endParaRPr kumimoji="0" lang="en-US" altLang="zh-CN" sz="2600">
              <a:solidFill>
                <a:srgbClr val="FFFFFF"/>
              </a:solidFill>
            </a:endParaRPr>
          </a:p>
        </p:txBody>
      </p:sp>
      <p:sp>
        <p:nvSpPr>
          <p:cNvPr id="27651" name="Rectangle 2">
            <a:extLst>
              <a:ext uri="{FF2B5EF4-FFF2-40B4-BE49-F238E27FC236}">
                <a16:creationId xmlns:a16="http://schemas.microsoft.com/office/drawing/2014/main" id="{48EAF9EE-74BB-43E5-B2B2-EAB0CA7E82FE}"/>
              </a:ext>
            </a:extLst>
          </p:cNvPr>
          <p:cNvSpPr>
            <a:spLocks noGrp="1" noChangeArrowheads="1"/>
          </p:cNvSpPr>
          <p:nvPr>
            <p:ph type="title"/>
          </p:nvPr>
        </p:nvSpPr>
        <p:spPr/>
        <p:txBody>
          <a:bodyPr/>
          <a:lstStyle/>
          <a:p>
            <a:pPr eaLnBrk="1" hangingPunct="1"/>
            <a:r>
              <a:rPr lang="en-US" altLang="zh-CN" sz="3200"/>
              <a:t>      Chapter 2  Modeling the Process </a:t>
            </a:r>
            <a:br>
              <a:rPr lang="en-US" altLang="zh-CN" sz="3200"/>
            </a:br>
            <a:r>
              <a:rPr lang="en-US" altLang="zh-CN" sz="3200"/>
              <a:t>                        and life cycle</a:t>
            </a:r>
          </a:p>
        </p:txBody>
      </p:sp>
      <p:sp>
        <p:nvSpPr>
          <p:cNvPr id="27652" name="Rectangle 3">
            <a:extLst>
              <a:ext uri="{FF2B5EF4-FFF2-40B4-BE49-F238E27FC236}">
                <a16:creationId xmlns:a16="http://schemas.microsoft.com/office/drawing/2014/main" id="{952E3855-74BC-425A-ABFC-F258AAE14207}"/>
              </a:ext>
            </a:extLst>
          </p:cNvPr>
          <p:cNvSpPr>
            <a:spLocks noGrp="1" noChangeArrowheads="1"/>
          </p:cNvSpPr>
          <p:nvPr>
            <p:ph type="body" idx="1"/>
          </p:nvPr>
        </p:nvSpPr>
        <p:spPr>
          <a:xfrm>
            <a:off x="2286000" y="1676400"/>
            <a:ext cx="8382000" cy="5181600"/>
          </a:xfrm>
        </p:spPr>
        <p:txBody>
          <a:bodyPr/>
          <a:lstStyle/>
          <a:p>
            <a:pPr eaLnBrk="1" hangingPunct="1">
              <a:buFontTx/>
              <a:buNone/>
            </a:pPr>
            <a:r>
              <a:rPr lang="en-US" altLang="zh-CN" sz="2400" b="1">
                <a:solidFill>
                  <a:schemeClr val="bg2"/>
                </a:solidFill>
                <a:sym typeface="Wingdings 2" panose="05020102010507070707" pitchFamily="18" charset="2"/>
              </a:rPr>
              <a:t> two methods: </a:t>
            </a:r>
          </a:p>
          <a:p>
            <a:pPr eaLnBrk="1" hangingPunct="1">
              <a:buFontTx/>
              <a:buNone/>
            </a:pPr>
            <a:r>
              <a:rPr lang="en-US" altLang="zh-CN" sz="2400" b="1">
                <a:solidFill>
                  <a:schemeClr val="bg2"/>
                </a:solidFill>
                <a:sym typeface="Wingdings 2" panose="05020102010507070707" pitchFamily="18" charset="2"/>
              </a:rPr>
              <a:t>   A: </a:t>
            </a:r>
            <a:r>
              <a:rPr lang="en-US" altLang="zh-CN" sz="2400" b="1" u="sng">
                <a:solidFill>
                  <a:srgbClr val="FF0066"/>
                </a:solidFill>
                <a:sym typeface="Wingdings 2" panose="05020102010507070707" pitchFamily="18" charset="2"/>
              </a:rPr>
              <a:t>incremental development</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增量式开发</a:t>
            </a:r>
            <a:r>
              <a:rPr lang="en-US" altLang="zh-CN" sz="2400" b="1">
                <a:solidFill>
                  <a:schemeClr val="bg2"/>
                </a:solidFill>
                <a:sym typeface="Wingdings 2" panose="05020102010507070707" pitchFamily="18" charset="2"/>
              </a:rPr>
              <a:t>)(fig2.9)</a:t>
            </a:r>
          </a:p>
          <a:p>
            <a:pPr eaLnBrk="1" hangingPunct="1">
              <a:buFontTx/>
              <a:buNone/>
            </a:pPr>
            <a:r>
              <a:rPr lang="en-US" altLang="zh-CN" sz="20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系统需求按照功能分成若干子系统，开始建造的版本</a:t>
            </a:r>
          </a:p>
          <a:p>
            <a:pPr eaLnBrk="1" hangingPunct="1">
              <a:buFontTx/>
              <a:buNone/>
            </a:pPr>
            <a:r>
              <a:rPr lang="zh-CN" altLang="en-US" sz="2400" b="1">
                <a:solidFill>
                  <a:schemeClr val="bg2"/>
                </a:solidFill>
                <a:sym typeface="Wingdings 2" panose="05020102010507070707" pitchFamily="18" charset="2"/>
              </a:rPr>
              <a:t>           是规模小的、部分功能的系统，后续版本添加包含新</a:t>
            </a:r>
          </a:p>
          <a:p>
            <a:pPr eaLnBrk="1" hangingPunct="1">
              <a:buFontTx/>
              <a:buNone/>
            </a:pPr>
            <a:r>
              <a:rPr lang="zh-CN" altLang="en-US" sz="2400" b="1">
                <a:solidFill>
                  <a:schemeClr val="bg2"/>
                </a:solidFill>
                <a:sym typeface="Wingdings 2" panose="05020102010507070707" pitchFamily="18" charset="2"/>
              </a:rPr>
              <a:t>           功能的子系统，最后版本是包含全部功能的子系统集</a:t>
            </a:r>
            <a:r>
              <a:rPr lang="en-US" altLang="zh-CN" sz="2400" b="1">
                <a:solidFill>
                  <a:schemeClr val="bg2"/>
                </a:solidFill>
                <a:sym typeface="Wingdings 2" panose="05020102010507070707" pitchFamily="18" charset="2"/>
              </a:rPr>
              <a:t>.</a:t>
            </a:r>
          </a:p>
          <a:p>
            <a:pPr eaLnBrk="1" hangingPunct="1">
              <a:buFontTx/>
              <a:buNone/>
            </a:pPr>
            <a:r>
              <a:rPr lang="en-US" altLang="zh-CN" sz="2400" b="1">
                <a:solidFill>
                  <a:schemeClr val="bg2"/>
                </a:solidFill>
                <a:sym typeface="Wingdings 2" panose="05020102010507070707" pitchFamily="18" charset="2"/>
              </a:rPr>
              <a:t>   B: </a:t>
            </a:r>
            <a:r>
              <a:rPr lang="en-US" altLang="zh-CN" sz="2400" b="1" u="sng">
                <a:solidFill>
                  <a:srgbClr val="FF0066"/>
                </a:solidFill>
                <a:sym typeface="Wingdings 2" panose="05020102010507070707" pitchFamily="18" charset="2"/>
              </a:rPr>
              <a:t>iterative development</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迭代式开发</a:t>
            </a:r>
            <a:r>
              <a:rPr lang="en-US" altLang="zh-CN" sz="2400" b="1">
                <a:solidFill>
                  <a:schemeClr val="bg2"/>
                </a:solidFill>
                <a:sym typeface="Wingdings 2" panose="05020102010507070707" pitchFamily="18" charset="2"/>
              </a:rPr>
              <a:t>)</a:t>
            </a:r>
          </a:p>
          <a:p>
            <a:pPr eaLnBrk="1" hangingPunct="1">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系统开始就提供了整体功能框架，后续版本陆续增强</a:t>
            </a:r>
          </a:p>
          <a:p>
            <a:pPr eaLnBrk="1" hangingPunct="1">
              <a:buFontTx/>
              <a:buNone/>
            </a:pPr>
            <a:r>
              <a:rPr lang="zh-CN" altLang="en-US" sz="2400" b="1">
                <a:solidFill>
                  <a:schemeClr val="bg2"/>
                </a:solidFill>
                <a:sym typeface="Wingdings 2" panose="05020102010507070707" pitchFamily="18" charset="2"/>
              </a:rPr>
              <a:t>           各个子系统，最后版本使各个子系统的功能达到最强</a:t>
            </a:r>
            <a:r>
              <a:rPr lang="en-US" altLang="zh-CN" sz="2400" b="1">
                <a:solidFill>
                  <a:schemeClr val="bg2"/>
                </a:solidFill>
                <a:sym typeface="Wingdings 2" panose="05020102010507070707" pitchFamily="18" charset="2"/>
              </a:rPr>
              <a:t>.</a:t>
            </a:r>
          </a:p>
          <a:p>
            <a:pPr eaLnBrk="1" hangingPunct="1">
              <a:buFontTx/>
              <a:buNone/>
            </a:pPr>
            <a:r>
              <a:rPr lang="en-US" altLang="zh-CN" sz="2400" b="1">
                <a:solidFill>
                  <a:schemeClr val="bg2"/>
                </a:solidFill>
                <a:sym typeface="Wingdings 2" panose="05020102010507070707" pitchFamily="18" charset="2"/>
              </a:rPr>
              <a:t>  example for incremental development and iterative </a:t>
            </a:r>
          </a:p>
          <a:p>
            <a:pPr eaLnBrk="1" hangingPunct="1">
              <a:buFontTx/>
              <a:buNone/>
            </a:pPr>
            <a:r>
              <a:rPr lang="en-US" altLang="zh-CN" sz="2400" b="1">
                <a:solidFill>
                  <a:schemeClr val="bg2"/>
                </a:solidFill>
                <a:sym typeface="Wingdings 2" panose="05020102010507070707" pitchFamily="18" charset="2"/>
              </a:rPr>
              <a:t>     development (P57)</a:t>
            </a:r>
          </a:p>
          <a:p>
            <a:pPr eaLnBrk="1" hangingPunct="1">
              <a:buFontTx/>
              <a:buNone/>
            </a:pPr>
            <a:endParaRPr lang="en-US" altLang="zh-CN" sz="2400" b="1"/>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3">
            <a:extLst>
              <a:ext uri="{FF2B5EF4-FFF2-40B4-BE49-F238E27FC236}">
                <a16:creationId xmlns:a16="http://schemas.microsoft.com/office/drawing/2014/main" id="{668E777E-D99C-4A8A-8763-2DE83C384AF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38E266BF-6E2D-48ED-90C4-5982BB922AAD}" type="slidenum">
              <a:rPr kumimoji="0" lang="en-US" altLang="zh-CN" sz="2600">
                <a:solidFill>
                  <a:srgbClr val="FFFFFF"/>
                </a:solidFill>
              </a:rPr>
              <a:pPr eaLnBrk="1" fontAlgn="base" hangingPunct="1">
                <a:spcBef>
                  <a:spcPct val="0"/>
                </a:spcBef>
                <a:spcAft>
                  <a:spcPct val="0"/>
                </a:spcAft>
              </a:pPr>
              <a:t>124</a:t>
            </a:fld>
            <a:endParaRPr kumimoji="0" lang="en-US" altLang="zh-CN" sz="2600">
              <a:solidFill>
                <a:srgbClr val="FFFFFF"/>
              </a:solidFill>
            </a:endParaRPr>
          </a:p>
        </p:txBody>
      </p:sp>
      <p:sp>
        <p:nvSpPr>
          <p:cNvPr id="28675" name="Rectangle 2">
            <a:extLst>
              <a:ext uri="{FF2B5EF4-FFF2-40B4-BE49-F238E27FC236}">
                <a16:creationId xmlns:a16="http://schemas.microsoft.com/office/drawing/2014/main" id="{2B30B47B-AE50-404D-8CEF-D3E19E73035A}"/>
              </a:ext>
            </a:extLst>
          </p:cNvPr>
          <p:cNvSpPr>
            <a:spLocks noGrp="1" noChangeArrowheads="1"/>
          </p:cNvSpPr>
          <p:nvPr>
            <p:ph type="title" idx="4294967295"/>
          </p:nvPr>
        </p:nvSpPr>
        <p:spPr>
          <a:xfrm>
            <a:off x="3160713" y="6132514"/>
            <a:ext cx="7112000" cy="536575"/>
          </a:xfrm>
        </p:spPr>
        <p:txBody>
          <a:bodyPr/>
          <a:lstStyle/>
          <a:p>
            <a:pPr eaLnBrk="1" hangingPunct="1"/>
            <a:r>
              <a:rPr lang="en-US" altLang="zh-CN" sz="2000">
                <a:solidFill>
                  <a:schemeClr val="tx1"/>
                </a:solidFill>
              </a:rPr>
              <a:t>Fig2.9 The incremental and iterative models</a:t>
            </a:r>
          </a:p>
        </p:txBody>
      </p:sp>
      <p:sp>
        <p:nvSpPr>
          <p:cNvPr id="28676" name="Rectangle 4">
            <a:extLst>
              <a:ext uri="{FF2B5EF4-FFF2-40B4-BE49-F238E27FC236}">
                <a16:creationId xmlns:a16="http://schemas.microsoft.com/office/drawing/2014/main" id="{A65CC0B4-DDB4-47FC-BBC4-D7F8545A0478}"/>
              </a:ext>
            </a:extLst>
          </p:cNvPr>
          <p:cNvSpPr>
            <a:spLocks noChangeArrowheads="1"/>
          </p:cNvSpPr>
          <p:nvPr/>
        </p:nvSpPr>
        <p:spPr bwMode="auto">
          <a:xfrm>
            <a:off x="3160713" y="3925888"/>
            <a:ext cx="685800" cy="990600"/>
          </a:xfrm>
          <a:prstGeom prst="rect">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28677" name="Rectangle 5">
            <a:extLst>
              <a:ext uri="{FF2B5EF4-FFF2-40B4-BE49-F238E27FC236}">
                <a16:creationId xmlns:a16="http://schemas.microsoft.com/office/drawing/2014/main" id="{16DDC33D-4287-429F-9EC6-47D383B8A870}"/>
              </a:ext>
            </a:extLst>
          </p:cNvPr>
          <p:cNvSpPr>
            <a:spLocks noChangeArrowheads="1"/>
          </p:cNvSpPr>
          <p:nvPr/>
        </p:nvSpPr>
        <p:spPr bwMode="auto">
          <a:xfrm>
            <a:off x="3998913" y="3925888"/>
            <a:ext cx="1143000" cy="381000"/>
          </a:xfrm>
          <a:prstGeom prst="rect">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28678" name="Line 6">
            <a:extLst>
              <a:ext uri="{FF2B5EF4-FFF2-40B4-BE49-F238E27FC236}">
                <a16:creationId xmlns:a16="http://schemas.microsoft.com/office/drawing/2014/main" id="{7CA1CEE1-5615-4723-A2C7-0865D7FC9C7D}"/>
              </a:ext>
            </a:extLst>
          </p:cNvPr>
          <p:cNvSpPr>
            <a:spLocks noChangeShapeType="1"/>
          </p:cNvSpPr>
          <p:nvPr/>
        </p:nvSpPr>
        <p:spPr bwMode="auto">
          <a:xfrm>
            <a:off x="3935413" y="2636838"/>
            <a:ext cx="0" cy="6858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8679" name="Line 7">
            <a:extLst>
              <a:ext uri="{FF2B5EF4-FFF2-40B4-BE49-F238E27FC236}">
                <a16:creationId xmlns:a16="http://schemas.microsoft.com/office/drawing/2014/main" id="{97CB98A8-F14B-4552-85BE-47C928B2FFCE}"/>
              </a:ext>
            </a:extLst>
          </p:cNvPr>
          <p:cNvSpPr>
            <a:spLocks noChangeShapeType="1"/>
          </p:cNvSpPr>
          <p:nvPr/>
        </p:nvSpPr>
        <p:spPr bwMode="auto">
          <a:xfrm>
            <a:off x="3071813" y="3284538"/>
            <a:ext cx="83820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8680" name="Line 8">
            <a:extLst>
              <a:ext uri="{FF2B5EF4-FFF2-40B4-BE49-F238E27FC236}">
                <a16:creationId xmlns:a16="http://schemas.microsoft.com/office/drawing/2014/main" id="{971D62F4-D8DE-45FA-839D-6EF93A5C4EAF}"/>
              </a:ext>
            </a:extLst>
          </p:cNvPr>
          <p:cNvSpPr>
            <a:spLocks noChangeShapeType="1"/>
          </p:cNvSpPr>
          <p:nvPr/>
        </p:nvSpPr>
        <p:spPr bwMode="auto">
          <a:xfrm>
            <a:off x="3922713" y="2630488"/>
            <a:ext cx="114300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8681" name="Line 9">
            <a:extLst>
              <a:ext uri="{FF2B5EF4-FFF2-40B4-BE49-F238E27FC236}">
                <a16:creationId xmlns:a16="http://schemas.microsoft.com/office/drawing/2014/main" id="{993031C0-0169-4C9B-97BB-515E4EECBF5B}"/>
              </a:ext>
            </a:extLst>
          </p:cNvPr>
          <p:cNvSpPr>
            <a:spLocks noChangeShapeType="1"/>
          </p:cNvSpPr>
          <p:nvPr/>
        </p:nvSpPr>
        <p:spPr bwMode="auto">
          <a:xfrm>
            <a:off x="5065713" y="2630488"/>
            <a:ext cx="0" cy="9906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8682" name="Line 10">
            <a:extLst>
              <a:ext uri="{FF2B5EF4-FFF2-40B4-BE49-F238E27FC236}">
                <a16:creationId xmlns:a16="http://schemas.microsoft.com/office/drawing/2014/main" id="{6AA17A41-E6D0-42F3-AD3F-265B045209E0}"/>
              </a:ext>
            </a:extLst>
          </p:cNvPr>
          <p:cNvSpPr>
            <a:spLocks noChangeShapeType="1"/>
          </p:cNvSpPr>
          <p:nvPr/>
        </p:nvSpPr>
        <p:spPr bwMode="auto">
          <a:xfrm>
            <a:off x="3084513" y="3316288"/>
            <a:ext cx="0" cy="3048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8683" name="Line 11">
            <a:extLst>
              <a:ext uri="{FF2B5EF4-FFF2-40B4-BE49-F238E27FC236}">
                <a16:creationId xmlns:a16="http://schemas.microsoft.com/office/drawing/2014/main" id="{EAAD3A95-7364-4355-A697-0A2AC02829B6}"/>
              </a:ext>
            </a:extLst>
          </p:cNvPr>
          <p:cNvSpPr>
            <a:spLocks noChangeShapeType="1"/>
          </p:cNvSpPr>
          <p:nvPr/>
        </p:nvSpPr>
        <p:spPr bwMode="auto">
          <a:xfrm>
            <a:off x="3084513" y="3621088"/>
            <a:ext cx="198120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8684" name="Line 12">
            <a:extLst>
              <a:ext uri="{FF2B5EF4-FFF2-40B4-BE49-F238E27FC236}">
                <a16:creationId xmlns:a16="http://schemas.microsoft.com/office/drawing/2014/main" id="{FAA12988-7DCC-42F2-A656-B20CB34AA589}"/>
              </a:ext>
            </a:extLst>
          </p:cNvPr>
          <p:cNvSpPr>
            <a:spLocks noChangeShapeType="1"/>
          </p:cNvSpPr>
          <p:nvPr/>
        </p:nvSpPr>
        <p:spPr bwMode="auto">
          <a:xfrm>
            <a:off x="3160713" y="5068888"/>
            <a:ext cx="83820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8685" name="Line 13">
            <a:extLst>
              <a:ext uri="{FF2B5EF4-FFF2-40B4-BE49-F238E27FC236}">
                <a16:creationId xmlns:a16="http://schemas.microsoft.com/office/drawing/2014/main" id="{3E1AC87E-78B6-45D7-9CA0-3D18D3D8AA08}"/>
              </a:ext>
            </a:extLst>
          </p:cNvPr>
          <p:cNvSpPr>
            <a:spLocks noChangeShapeType="1"/>
          </p:cNvSpPr>
          <p:nvPr/>
        </p:nvSpPr>
        <p:spPr bwMode="auto">
          <a:xfrm>
            <a:off x="3160713" y="5068888"/>
            <a:ext cx="0" cy="3048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8686" name="Line 14">
            <a:extLst>
              <a:ext uri="{FF2B5EF4-FFF2-40B4-BE49-F238E27FC236}">
                <a16:creationId xmlns:a16="http://schemas.microsoft.com/office/drawing/2014/main" id="{569B6C7D-CEA7-467B-B7EC-F707156EAAD3}"/>
              </a:ext>
            </a:extLst>
          </p:cNvPr>
          <p:cNvSpPr>
            <a:spLocks noChangeShapeType="1"/>
          </p:cNvSpPr>
          <p:nvPr/>
        </p:nvSpPr>
        <p:spPr bwMode="auto">
          <a:xfrm>
            <a:off x="3998913" y="4383088"/>
            <a:ext cx="0" cy="6858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8687" name="Line 15">
            <a:extLst>
              <a:ext uri="{FF2B5EF4-FFF2-40B4-BE49-F238E27FC236}">
                <a16:creationId xmlns:a16="http://schemas.microsoft.com/office/drawing/2014/main" id="{F64310E0-876E-4458-9D42-19354D5E37EF}"/>
              </a:ext>
            </a:extLst>
          </p:cNvPr>
          <p:cNvSpPr>
            <a:spLocks noChangeShapeType="1"/>
          </p:cNvSpPr>
          <p:nvPr/>
        </p:nvSpPr>
        <p:spPr bwMode="auto">
          <a:xfrm>
            <a:off x="3998913" y="4383088"/>
            <a:ext cx="114300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8688" name="Line 16">
            <a:extLst>
              <a:ext uri="{FF2B5EF4-FFF2-40B4-BE49-F238E27FC236}">
                <a16:creationId xmlns:a16="http://schemas.microsoft.com/office/drawing/2014/main" id="{0D60176A-FAED-4F96-9F51-3D330C201D81}"/>
              </a:ext>
            </a:extLst>
          </p:cNvPr>
          <p:cNvSpPr>
            <a:spLocks noChangeShapeType="1"/>
          </p:cNvSpPr>
          <p:nvPr/>
        </p:nvSpPr>
        <p:spPr bwMode="auto">
          <a:xfrm>
            <a:off x="5141913" y="4383088"/>
            <a:ext cx="0" cy="9906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8689" name="Line 17">
            <a:extLst>
              <a:ext uri="{FF2B5EF4-FFF2-40B4-BE49-F238E27FC236}">
                <a16:creationId xmlns:a16="http://schemas.microsoft.com/office/drawing/2014/main" id="{EBBC608B-A020-4877-B521-7B493776A5BD}"/>
              </a:ext>
            </a:extLst>
          </p:cNvPr>
          <p:cNvSpPr>
            <a:spLocks noChangeShapeType="1"/>
          </p:cNvSpPr>
          <p:nvPr/>
        </p:nvSpPr>
        <p:spPr bwMode="auto">
          <a:xfrm>
            <a:off x="3160713" y="5373688"/>
            <a:ext cx="198120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8690" name="Line 18">
            <a:extLst>
              <a:ext uri="{FF2B5EF4-FFF2-40B4-BE49-F238E27FC236}">
                <a16:creationId xmlns:a16="http://schemas.microsoft.com/office/drawing/2014/main" id="{873DD091-1C58-4D91-B317-51616B598421}"/>
              </a:ext>
            </a:extLst>
          </p:cNvPr>
          <p:cNvSpPr>
            <a:spLocks noChangeShapeType="1"/>
          </p:cNvSpPr>
          <p:nvPr/>
        </p:nvSpPr>
        <p:spPr bwMode="auto">
          <a:xfrm>
            <a:off x="5751513" y="5068888"/>
            <a:ext cx="0" cy="3048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8691" name="Line 19">
            <a:extLst>
              <a:ext uri="{FF2B5EF4-FFF2-40B4-BE49-F238E27FC236}">
                <a16:creationId xmlns:a16="http://schemas.microsoft.com/office/drawing/2014/main" id="{CC21275E-D04D-4BE4-A8EA-9195196B5257}"/>
              </a:ext>
            </a:extLst>
          </p:cNvPr>
          <p:cNvSpPr>
            <a:spLocks noChangeShapeType="1"/>
          </p:cNvSpPr>
          <p:nvPr/>
        </p:nvSpPr>
        <p:spPr bwMode="auto">
          <a:xfrm>
            <a:off x="5751513" y="5068888"/>
            <a:ext cx="83820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8692" name="Line 20">
            <a:extLst>
              <a:ext uri="{FF2B5EF4-FFF2-40B4-BE49-F238E27FC236}">
                <a16:creationId xmlns:a16="http://schemas.microsoft.com/office/drawing/2014/main" id="{6BC62229-44E5-4D66-A60F-AB15680603F2}"/>
              </a:ext>
            </a:extLst>
          </p:cNvPr>
          <p:cNvSpPr>
            <a:spLocks noChangeShapeType="1"/>
          </p:cNvSpPr>
          <p:nvPr/>
        </p:nvSpPr>
        <p:spPr bwMode="auto">
          <a:xfrm>
            <a:off x="6589713" y="4383088"/>
            <a:ext cx="0" cy="6858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8693" name="Line 21">
            <a:extLst>
              <a:ext uri="{FF2B5EF4-FFF2-40B4-BE49-F238E27FC236}">
                <a16:creationId xmlns:a16="http://schemas.microsoft.com/office/drawing/2014/main" id="{A8758A10-449E-4444-ADD5-B0D470C26407}"/>
              </a:ext>
            </a:extLst>
          </p:cNvPr>
          <p:cNvSpPr>
            <a:spLocks noChangeShapeType="1"/>
          </p:cNvSpPr>
          <p:nvPr/>
        </p:nvSpPr>
        <p:spPr bwMode="auto">
          <a:xfrm>
            <a:off x="6589713" y="4383088"/>
            <a:ext cx="114300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8694" name="Line 22">
            <a:extLst>
              <a:ext uri="{FF2B5EF4-FFF2-40B4-BE49-F238E27FC236}">
                <a16:creationId xmlns:a16="http://schemas.microsoft.com/office/drawing/2014/main" id="{646D5647-3D4C-4C1D-A81D-94532D4F4AB6}"/>
              </a:ext>
            </a:extLst>
          </p:cNvPr>
          <p:cNvSpPr>
            <a:spLocks noChangeShapeType="1"/>
          </p:cNvSpPr>
          <p:nvPr/>
        </p:nvSpPr>
        <p:spPr bwMode="auto">
          <a:xfrm>
            <a:off x="7732713" y="4383088"/>
            <a:ext cx="0" cy="9906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8695" name="Line 23">
            <a:extLst>
              <a:ext uri="{FF2B5EF4-FFF2-40B4-BE49-F238E27FC236}">
                <a16:creationId xmlns:a16="http://schemas.microsoft.com/office/drawing/2014/main" id="{DFA21CB2-E901-4110-BC88-158046742DB6}"/>
              </a:ext>
            </a:extLst>
          </p:cNvPr>
          <p:cNvSpPr>
            <a:spLocks noChangeShapeType="1"/>
          </p:cNvSpPr>
          <p:nvPr/>
        </p:nvSpPr>
        <p:spPr bwMode="auto">
          <a:xfrm>
            <a:off x="5751513" y="5373688"/>
            <a:ext cx="198120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8696" name="Rectangle 24">
            <a:extLst>
              <a:ext uri="{FF2B5EF4-FFF2-40B4-BE49-F238E27FC236}">
                <a16:creationId xmlns:a16="http://schemas.microsoft.com/office/drawing/2014/main" id="{EFB76F64-EF76-459D-AAB8-A99264563425}"/>
              </a:ext>
            </a:extLst>
          </p:cNvPr>
          <p:cNvSpPr>
            <a:spLocks noChangeArrowheads="1"/>
          </p:cNvSpPr>
          <p:nvPr/>
        </p:nvSpPr>
        <p:spPr bwMode="auto">
          <a:xfrm>
            <a:off x="5751513" y="3925888"/>
            <a:ext cx="685800" cy="990600"/>
          </a:xfrm>
          <a:prstGeom prst="rect">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28697" name="Rectangle 25">
            <a:extLst>
              <a:ext uri="{FF2B5EF4-FFF2-40B4-BE49-F238E27FC236}">
                <a16:creationId xmlns:a16="http://schemas.microsoft.com/office/drawing/2014/main" id="{27C99E56-2472-48B8-B591-76FB331E0486}"/>
              </a:ext>
            </a:extLst>
          </p:cNvPr>
          <p:cNvSpPr>
            <a:spLocks noChangeArrowheads="1"/>
          </p:cNvSpPr>
          <p:nvPr/>
        </p:nvSpPr>
        <p:spPr bwMode="auto">
          <a:xfrm>
            <a:off x="6589713" y="3925888"/>
            <a:ext cx="1143000" cy="381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28698" name="Line 26">
            <a:extLst>
              <a:ext uri="{FF2B5EF4-FFF2-40B4-BE49-F238E27FC236}">
                <a16:creationId xmlns:a16="http://schemas.microsoft.com/office/drawing/2014/main" id="{7603E4E5-0FAE-4020-8E8A-0714D6031FD9}"/>
              </a:ext>
            </a:extLst>
          </p:cNvPr>
          <p:cNvSpPr>
            <a:spLocks noChangeShapeType="1"/>
          </p:cNvSpPr>
          <p:nvPr/>
        </p:nvSpPr>
        <p:spPr bwMode="auto">
          <a:xfrm>
            <a:off x="8266113" y="5068888"/>
            <a:ext cx="0" cy="3048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8699" name="Line 27">
            <a:extLst>
              <a:ext uri="{FF2B5EF4-FFF2-40B4-BE49-F238E27FC236}">
                <a16:creationId xmlns:a16="http://schemas.microsoft.com/office/drawing/2014/main" id="{504391E1-217F-4597-AEAA-FD89A16625CC}"/>
              </a:ext>
            </a:extLst>
          </p:cNvPr>
          <p:cNvSpPr>
            <a:spLocks noChangeShapeType="1"/>
          </p:cNvSpPr>
          <p:nvPr/>
        </p:nvSpPr>
        <p:spPr bwMode="auto">
          <a:xfrm>
            <a:off x="8266113" y="5068888"/>
            <a:ext cx="83820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8700" name="Line 28">
            <a:extLst>
              <a:ext uri="{FF2B5EF4-FFF2-40B4-BE49-F238E27FC236}">
                <a16:creationId xmlns:a16="http://schemas.microsoft.com/office/drawing/2014/main" id="{C39AF4E7-6905-49CA-853A-EC193046F92A}"/>
              </a:ext>
            </a:extLst>
          </p:cNvPr>
          <p:cNvSpPr>
            <a:spLocks noChangeShapeType="1"/>
          </p:cNvSpPr>
          <p:nvPr/>
        </p:nvSpPr>
        <p:spPr bwMode="auto">
          <a:xfrm>
            <a:off x="9104313" y="4383088"/>
            <a:ext cx="0" cy="6858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8701" name="Line 29">
            <a:extLst>
              <a:ext uri="{FF2B5EF4-FFF2-40B4-BE49-F238E27FC236}">
                <a16:creationId xmlns:a16="http://schemas.microsoft.com/office/drawing/2014/main" id="{B766FED2-C6CE-4A78-A2CB-F88823995671}"/>
              </a:ext>
            </a:extLst>
          </p:cNvPr>
          <p:cNvSpPr>
            <a:spLocks noChangeShapeType="1"/>
          </p:cNvSpPr>
          <p:nvPr/>
        </p:nvSpPr>
        <p:spPr bwMode="auto">
          <a:xfrm>
            <a:off x="9104313" y="4383088"/>
            <a:ext cx="114300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8702" name="Line 30">
            <a:extLst>
              <a:ext uri="{FF2B5EF4-FFF2-40B4-BE49-F238E27FC236}">
                <a16:creationId xmlns:a16="http://schemas.microsoft.com/office/drawing/2014/main" id="{B58E68EF-305C-4F9B-BA1E-1F6A588462B5}"/>
              </a:ext>
            </a:extLst>
          </p:cNvPr>
          <p:cNvSpPr>
            <a:spLocks noChangeShapeType="1"/>
          </p:cNvSpPr>
          <p:nvPr/>
        </p:nvSpPr>
        <p:spPr bwMode="auto">
          <a:xfrm>
            <a:off x="8266113" y="5373688"/>
            <a:ext cx="198120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8703" name="Line 31">
            <a:extLst>
              <a:ext uri="{FF2B5EF4-FFF2-40B4-BE49-F238E27FC236}">
                <a16:creationId xmlns:a16="http://schemas.microsoft.com/office/drawing/2014/main" id="{27840B6B-4C6C-406F-A9F9-22D25E9C3D68}"/>
              </a:ext>
            </a:extLst>
          </p:cNvPr>
          <p:cNvSpPr>
            <a:spLocks noChangeShapeType="1"/>
          </p:cNvSpPr>
          <p:nvPr/>
        </p:nvSpPr>
        <p:spPr bwMode="auto">
          <a:xfrm>
            <a:off x="10247313" y="4383088"/>
            <a:ext cx="0" cy="9906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8704" name="Rectangle 32">
            <a:extLst>
              <a:ext uri="{FF2B5EF4-FFF2-40B4-BE49-F238E27FC236}">
                <a16:creationId xmlns:a16="http://schemas.microsoft.com/office/drawing/2014/main" id="{87E6BCBD-B8A1-4BBB-916E-79C55DAB7ABD}"/>
              </a:ext>
            </a:extLst>
          </p:cNvPr>
          <p:cNvSpPr>
            <a:spLocks noChangeArrowheads="1"/>
          </p:cNvSpPr>
          <p:nvPr/>
        </p:nvSpPr>
        <p:spPr bwMode="auto">
          <a:xfrm>
            <a:off x="9104313" y="3925888"/>
            <a:ext cx="1143000" cy="381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28705" name="Line 33">
            <a:extLst>
              <a:ext uri="{FF2B5EF4-FFF2-40B4-BE49-F238E27FC236}">
                <a16:creationId xmlns:a16="http://schemas.microsoft.com/office/drawing/2014/main" id="{7B0C3064-4F6C-41F1-A8BE-86B1D580DE72}"/>
              </a:ext>
            </a:extLst>
          </p:cNvPr>
          <p:cNvSpPr>
            <a:spLocks noChangeShapeType="1"/>
          </p:cNvSpPr>
          <p:nvPr/>
        </p:nvSpPr>
        <p:spPr bwMode="auto">
          <a:xfrm>
            <a:off x="5751513" y="3316288"/>
            <a:ext cx="0" cy="3048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8706" name="Line 34">
            <a:extLst>
              <a:ext uri="{FF2B5EF4-FFF2-40B4-BE49-F238E27FC236}">
                <a16:creationId xmlns:a16="http://schemas.microsoft.com/office/drawing/2014/main" id="{604FCB06-011C-461B-A4D0-A717A1454E44}"/>
              </a:ext>
            </a:extLst>
          </p:cNvPr>
          <p:cNvSpPr>
            <a:spLocks noChangeShapeType="1"/>
          </p:cNvSpPr>
          <p:nvPr/>
        </p:nvSpPr>
        <p:spPr bwMode="auto">
          <a:xfrm>
            <a:off x="5751513" y="3316288"/>
            <a:ext cx="83820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8707" name="Line 35">
            <a:extLst>
              <a:ext uri="{FF2B5EF4-FFF2-40B4-BE49-F238E27FC236}">
                <a16:creationId xmlns:a16="http://schemas.microsoft.com/office/drawing/2014/main" id="{20C9BD19-FEE2-479C-8A0F-14B6469ECCA7}"/>
              </a:ext>
            </a:extLst>
          </p:cNvPr>
          <p:cNvSpPr>
            <a:spLocks noChangeShapeType="1"/>
          </p:cNvSpPr>
          <p:nvPr/>
        </p:nvSpPr>
        <p:spPr bwMode="auto">
          <a:xfrm>
            <a:off x="6589713" y="2630488"/>
            <a:ext cx="0" cy="6858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8708" name="Line 36">
            <a:extLst>
              <a:ext uri="{FF2B5EF4-FFF2-40B4-BE49-F238E27FC236}">
                <a16:creationId xmlns:a16="http://schemas.microsoft.com/office/drawing/2014/main" id="{0FAF74BF-DBD3-4B0B-90E8-D713BA7C2123}"/>
              </a:ext>
            </a:extLst>
          </p:cNvPr>
          <p:cNvSpPr>
            <a:spLocks noChangeShapeType="1"/>
          </p:cNvSpPr>
          <p:nvPr/>
        </p:nvSpPr>
        <p:spPr bwMode="auto">
          <a:xfrm>
            <a:off x="6589713" y="2630488"/>
            <a:ext cx="114300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8709" name="Line 37">
            <a:extLst>
              <a:ext uri="{FF2B5EF4-FFF2-40B4-BE49-F238E27FC236}">
                <a16:creationId xmlns:a16="http://schemas.microsoft.com/office/drawing/2014/main" id="{4C69BD5B-5EB0-46A9-9090-593E3511F665}"/>
              </a:ext>
            </a:extLst>
          </p:cNvPr>
          <p:cNvSpPr>
            <a:spLocks noChangeShapeType="1"/>
          </p:cNvSpPr>
          <p:nvPr/>
        </p:nvSpPr>
        <p:spPr bwMode="auto">
          <a:xfrm>
            <a:off x="5751513" y="3621088"/>
            <a:ext cx="198120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8710" name="Line 38">
            <a:extLst>
              <a:ext uri="{FF2B5EF4-FFF2-40B4-BE49-F238E27FC236}">
                <a16:creationId xmlns:a16="http://schemas.microsoft.com/office/drawing/2014/main" id="{251A2B52-DE65-47C8-AC3D-290A2533B60B}"/>
              </a:ext>
            </a:extLst>
          </p:cNvPr>
          <p:cNvSpPr>
            <a:spLocks noChangeShapeType="1"/>
          </p:cNvSpPr>
          <p:nvPr/>
        </p:nvSpPr>
        <p:spPr bwMode="auto">
          <a:xfrm>
            <a:off x="7732713" y="2630488"/>
            <a:ext cx="0" cy="9906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8711" name="Rectangle 39">
            <a:extLst>
              <a:ext uri="{FF2B5EF4-FFF2-40B4-BE49-F238E27FC236}">
                <a16:creationId xmlns:a16="http://schemas.microsoft.com/office/drawing/2014/main" id="{9298A9FF-752C-46CE-AA70-4EBBBAAF2305}"/>
              </a:ext>
            </a:extLst>
          </p:cNvPr>
          <p:cNvSpPr>
            <a:spLocks noChangeArrowheads="1"/>
          </p:cNvSpPr>
          <p:nvPr/>
        </p:nvSpPr>
        <p:spPr bwMode="auto">
          <a:xfrm>
            <a:off x="6589713" y="2173288"/>
            <a:ext cx="1143000" cy="381000"/>
          </a:xfrm>
          <a:prstGeom prst="rect">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28712" name="Line 40">
            <a:extLst>
              <a:ext uri="{FF2B5EF4-FFF2-40B4-BE49-F238E27FC236}">
                <a16:creationId xmlns:a16="http://schemas.microsoft.com/office/drawing/2014/main" id="{0BA78853-06D6-4521-9794-629B6091B014}"/>
              </a:ext>
            </a:extLst>
          </p:cNvPr>
          <p:cNvSpPr>
            <a:spLocks noChangeShapeType="1"/>
          </p:cNvSpPr>
          <p:nvPr/>
        </p:nvSpPr>
        <p:spPr bwMode="auto">
          <a:xfrm>
            <a:off x="8266113" y="3316288"/>
            <a:ext cx="0" cy="3048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8713" name="Line 41">
            <a:extLst>
              <a:ext uri="{FF2B5EF4-FFF2-40B4-BE49-F238E27FC236}">
                <a16:creationId xmlns:a16="http://schemas.microsoft.com/office/drawing/2014/main" id="{638FF419-F70B-43D5-9423-2A7611F2B394}"/>
              </a:ext>
            </a:extLst>
          </p:cNvPr>
          <p:cNvSpPr>
            <a:spLocks noChangeShapeType="1"/>
          </p:cNvSpPr>
          <p:nvPr/>
        </p:nvSpPr>
        <p:spPr bwMode="auto">
          <a:xfrm>
            <a:off x="8266113" y="3621088"/>
            <a:ext cx="198120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8714" name="Line 42">
            <a:extLst>
              <a:ext uri="{FF2B5EF4-FFF2-40B4-BE49-F238E27FC236}">
                <a16:creationId xmlns:a16="http://schemas.microsoft.com/office/drawing/2014/main" id="{0709A9FA-0937-47BB-93ED-3110844BE0CB}"/>
              </a:ext>
            </a:extLst>
          </p:cNvPr>
          <p:cNvSpPr>
            <a:spLocks noChangeShapeType="1"/>
          </p:cNvSpPr>
          <p:nvPr/>
        </p:nvSpPr>
        <p:spPr bwMode="auto">
          <a:xfrm>
            <a:off x="8266113" y="3316288"/>
            <a:ext cx="83820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8715" name="Line 43">
            <a:extLst>
              <a:ext uri="{FF2B5EF4-FFF2-40B4-BE49-F238E27FC236}">
                <a16:creationId xmlns:a16="http://schemas.microsoft.com/office/drawing/2014/main" id="{D3F55F36-EB83-49B8-8728-31206B912488}"/>
              </a:ext>
            </a:extLst>
          </p:cNvPr>
          <p:cNvSpPr>
            <a:spLocks noChangeShapeType="1"/>
          </p:cNvSpPr>
          <p:nvPr/>
        </p:nvSpPr>
        <p:spPr bwMode="auto">
          <a:xfrm>
            <a:off x="9104313" y="2630488"/>
            <a:ext cx="0" cy="6858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8716" name="Line 44">
            <a:extLst>
              <a:ext uri="{FF2B5EF4-FFF2-40B4-BE49-F238E27FC236}">
                <a16:creationId xmlns:a16="http://schemas.microsoft.com/office/drawing/2014/main" id="{ABF665B0-772A-49D5-BAE0-CBBD7537C173}"/>
              </a:ext>
            </a:extLst>
          </p:cNvPr>
          <p:cNvSpPr>
            <a:spLocks noChangeShapeType="1"/>
          </p:cNvSpPr>
          <p:nvPr/>
        </p:nvSpPr>
        <p:spPr bwMode="auto">
          <a:xfrm>
            <a:off x="9104313" y="2630488"/>
            <a:ext cx="114300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8717" name="Line 45">
            <a:extLst>
              <a:ext uri="{FF2B5EF4-FFF2-40B4-BE49-F238E27FC236}">
                <a16:creationId xmlns:a16="http://schemas.microsoft.com/office/drawing/2014/main" id="{8475BDF7-4AE3-436A-AABD-0CBAB25DE985}"/>
              </a:ext>
            </a:extLst>
          </p:cNvPr>
          <p:cNvSpPr>
            <a:spLocks noChangeShapeType="1"/>
          </p:cNvSpPr>
          <p:nvPr/>
        </p:nvSpPr>
        <p:spPr bwMode="auto">
          <a:xfrm>
            <a:off x="10247313" y="2630488"/>
            <a:ext cx="0" cy="9906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8718" name="Rectangle 46">
            <a:extLst>
              <a:ext uri="{FF2B5EF4-FFF2-40B4-BE49-F238E27FC236}">
                <a16:creationId xmlns:a16="http://schemas.microsoft.com/office/drawing/2014/main" id="{DB65D7B4-934C-489B-A6C2-3A410C97DB88}"/>
              </a:ext>
            </a:extLst>
          </p:cNvPr>
          <p:cNvSpPr>
            <a:spLocks noChangeArrowheads="1"/>
          </p:cNvSpPr>
          <p:nvPr/>
        </p:nvSpPr>
        <p:spPr bwMode="auto">
          <a:xfrm>
            <a:off x="8266113" y="3925888"/>
            <a:ext cx="685800" cy="9906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28719" name="Rectangle 47">
            <a:extLst>
              <a:ext uri="{FF2B5EF4-FFF2-40B4-BE49-F238E27FC236}">
                <a16:creationId xmlns:a16="http://schemas.microsoft.com/office/drawing/2014/main" id="{85317173-FF49-4F87-BD9C-7636B44F1308}"/>
              </a:ext>
            </a:extLst>
          </p:cNvPr>
          <p:cNvSpPr>
            <a:spLocks noChangeArrowheads="1"/>
          </p:cNvSpPr>
          <p:nvPr/>
        </p:nvSpPr>
        <p:spPr bwMode="auto">
          <a:xfrm>
            <a:off x="8266113" y="2173288"/>
            <a:ext cx="685800" cy="990600"/>
          </a:xfrm>
          <a:prstGeom prst="rect">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28720" name="Rectangle 48">
            <a:extLst>
              <a:ext uri="{FF2B5EF4-FFF2-40B4-BE49-F238E27FC236}">
                <a16:creationId xmlns:a16="http://schemas.microsoft.com/office/drawing/2014/main" id="{BEB84169-1307-4835-9FA5-745592F30A5D}"/>
              </a:ext>
            </a:extLst>
          </p:cNvPr>
          <p:cNvSpPr>
            <a:spLocks noChangeArrowheads="1"/>
          </p:cNvSpPr>
          <p:nvPr/>
        </p:nvSpPr>
        <p:spPr bwMode="auto">
          <a:xfrm>
            <a:off x="9104313" y="2173288"/>
            <a:ext cx="1143000" cy="381000"/>
          </a:xfrm>
          <a:prstGeom prst="rect">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28721" name="Text Box 49">
            <a:extLst>
              <a:ext uri="{FF2B5EF4-FFF2-40B4-BE49-F238E27FC236}">
                <a16:creationId xmlns:a16="http://schemas.microsoft.com/office/drawing/2014/main" id="{529AE945-1AFC-4B61-BB96-C3A396F57EBB}"/>
              </a:ext>
            </a:extLst>
          </p:cNvPr>
          <p:cNvSpPr txBox="1">
            <a:spLocks noChangeArrowheads="1"/>
          </p:cNvSpPr>
          <p:nvPr/>
        </p:nvSpPr>
        <p:spPr bwMode="auto">
          <a:xfrm>
            <a:off x="2424113" y="1952626"/>
            <a:ext cx="4495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2000" b="1">
                <a:solidFill>
                  <a:srgbClr val="003366"/>
                </a:solidFill>
                <a:latin typeface="Comic Sans MS" panose="030F0702030302020204" pitchFamily="66" charset="0"/>
              </a:rPr>
              <a:t>INCREMENTAL DEVELOPMENT</a:t>
            </a:r>
          </a:p>
        </p:txBody>
      </p:sp>
      <p:sp>
        <p:nvSpPr>
          <p:cNvPr id="28722" name="Text Box 50">
            <a:extLst>
              <a:ext uri="{FF2B5EF4-FFF2-40B4-BE49-F238E27FC236}">
                <a16:creationId xmlns:a16="http://schemas.microsoft.com/office/drawing/2014/main" id="{C472C87C-F19D-495B-A38A-9A0812E911C4}"/>
              </a:ext>
            </a:extLst>
          </p:cNvPr>
          <p:cNvSpPr txBox="1">
            <a:spLocks noChangeArrowheads="1"/>
          </p:cNvSpPr>
          <p:nvPr/>
        </p:nvSpPr>
        <p:spPr bwMode="auto">
          <a:xfrm>
            <a:off x="2424113" y="5589589"/>
            <a:ext cx="4495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2000" b="1">
                <a:solidFill>
                  <a:srgbClr val="003366"/>
                </a:solidFill>
                <a:latin typeface="Comic Sans MS" panose="030F0702030302020204" pitchFamily="66" charset="0"/>
              </a:rPr>
              <a:t>ITERATIVE DEVELOPMENT</a:t>
            </a:r>
          </a:p>
        </p:txBody>
      </p:sp>
      <p:sp>
        <p:nvSpPr>
          <p:cNvPr id="28723" name="Line 51">
            <a:extLst>
              <a:ext uri="{FF2B5EF4-FFF2-40B4-BE49-F238E27FC236}">
                <a16:creationId xmlns:a16="http://schemas.microsoft.com/office/drawing/2014/main" id="{7BBDAD05-AECE-4BB6-AE84-25B860B49BC7}"/>
              </a:ext>
            </a:extLst>
          </p:cNvPr>
          <p:cNvSpPr>
            <a:spLocks noChangeShapeType="1"/>
          </p:cNvSpPr>
          <p:nvPr/>
        </p:nvSpPr>
        <p:spPr bwMode="auto">
          <a:xfrm>
            <a:off x="1524000" y="3716338"/>
            <a:ext cx="91440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5">
            <a:extLst>
              <a:ext uri="{FF2B5EF4-FFF2-40B4-BE49-F238E27FC236}">
                <a16:creationId xmlns:a16="http://schemas.microsoft.com/office/drawing/2014/main" id="{7B2CAE29-A06F-4FED-A10F-CCB1644E580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90545437-02AF-47D1-A74B-06F9D38A3D31}" type="slidenum">
              <a:rPr kumimoji="0" lang="en-US" altLang="zh-CN" sz="2600">
                <a:solidFill>
                  <a:srgbClr val="FFFFFF"/>
                </a:solidFill>
              </a:rPr>
              <a:pPr eaLnBrk="1" fontAlgn="base" hangingPunct="1">
                <a:spcBef>
                  <a:spcPct val="0"/>
                </a:spcBef>
                <a:spcAft>
                  <a:spcPct val="0"/>
                </a:spcAft>
              </a:pPr>
              <a:t>125</a:t>
            </a:fld>
            <a:endParaRPr kumimoji="0" lang="en-US" altLang="zh-CN" sz="2600">
              <a:solidFill>
                <a:srgbClr val="FFFFFF"/>
              </a:solidFill>
            </a:endParaRPr>
          </a:p>
        </p:txBody>
      </p:sp>
      <p:sp>
        <p:nvSpPr>
          <p:cNvPr id="29699" name="Rectangle 2">
            <a:extLst>
              <a:ext uri="{FF2B5EF4-FFF2-40B4-BE49-F238E27FC236}">
                <a16:creationId xmlns:a16="http://schemas.microsoft.com/office/drawing/2014/main" id="{1ED4CAF5-9FB0-44AB-A0A3-E385E57416CC}"/>
              </a:ext>
            </a:extLst>
          </p:cNvPr>
          <p:cNvSpPr>
            <a:spLocks noGrp="1" noChangeArrowheads="1"/>
          </p:cNvSpPr>
          <p:nvPr>
            <p:ph type="title"/>
          </p:nvPr>
        </p:nvSpPr>
        <p:spPr/>
        <p:txBody>
          <a:bodyPr/>
          <a:lstStyle/>
          <a:p>
            <a:pPr eaLnBrk="1" hangingPunct="1"/>
            <a:r>
              <a:rPr lang="en-US" altLang="zh-CN" sz="3200"/>
              <a:t>      Chapter 2  Modeling the Process </a:t>
            </a:r>
            <a:br>
              <a:rPr lang="en-US" altLang="zh-CN" sz="3200"/>
            </a:br>
            <a:r>
              <a:rPr lang="en-US" altLang="zh-CN" sz="3200"/>
              <a:t>                        and life cycle</a:t>
            </a:r>
          </a:p>
        </p:txBody>
      </p:sp>
      <p:sp>
        <p:nvSpPr>
          <p:cNvPr id="29700" name="Rectangle 3">
            <a:extLst>
              <a:ext uri="{FF2B5EF4-FFF2-40B4-BE49-F238E27FC236}">
                <a16:creationId xmlns:a16="http://schemas.microsoft.com/office/drawing/2014/main" id="{0B3FFD64-6197-4442-BBC1-94DCA76FB5CA}"/>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sz="2400" b="1">
                <a:solidFill>
                  <a:schemeClr val="bg2"/>
                </a:solidFill>
                <a:sym typeface="Wingdings 2" panose="05020102010507070707" pitchFamily="18" charset="2"/>
              </a:rPr>
              <a:t>  </a:t>
            </a:r>
            <a:r>
              <a:rPr lang="en-US" altLang="zh-CN" sz="2400" b="1" u="sng">
                <a:solidFill>
                  <a:srgbClr val="0033CC"/>
                </a:solidFill>
                <a:sym typeface="Wingdings 2" panose="05020102010507070707" pitchFamily="18" charset="2"/>
              </a:rPr>
              <a:t>combination</a:t>
            </a:r>
            <a:r>
              <a:rPr lang="en-US" altLang="zh-CN" sz="2400" b="1">
                <a:solidFill>
                  <a:schemeClr val="bg2"/>
                </a:solidFill>
                <a:sym typeface="Wingdings 2" panose="05020102010507070707" pitchFamily="18" charset="2"/>
              </a:rPr>
              <a:t> of iterative and incremental </a:t>
            </a:r>
          </a:p>
          <a:p>
            <a:pPr eaLnBrk="1" hangingPunct="1">
              <a:buFontTx/>
              <a:buNone/>
            </a:pPr>
            <a:r>
              <a:rPr lang="en-US" altLang="zh-CN" sz="2400" b="1">
                <a:solidFill>
                  <a:schemeClr val="bg2"/>
                </a:solidFill>
                <a:sym typeface="Wingdings 2" panose="05020102010507070707" pitchFamily="18" charset="2"/>
              </a:rPr>
              <a:t>     development</a:t>
            </a:r>
          </a:p>
          <a:p>
            <a:pPr eaLnBrk="1" hangingPunct="1">
              <a:buFontTx/>
              <a:buNone/>
            </a:pPr>
            <a:r>
              <a:rPr lang="en-US" altLang="zh-CN" sz="2400" b="1">
                <a:solidFill>
                  <a:schemeClr val="bg2"/>
                </a:solidFill>
                <a:sym typeface="Wingdings 2" panose="05020102010507070707" pitchFamily="18" charset="2"/>
              </a:rPr>
              <a:t>      ----a new release may include new functionality</a:t>
            </a:r>
            <a:r>
              <a:rPr lang="zh-CN" altLang="en-US" sz="2400" b="1">
                <a:solidFill>
                  <a:schemeClr val="bg2"/>
                </a:solidFill>
                <a:sym typeface="Wingdings 2" panose="05020102010507070707" pitchFamily="18" charset="2"/>
              </a:rPr>
              <a:t>，</a:t>
            </a:r>
            <a:r>
              <a:rPr lang="en-US" altLang="zh-CN" sz="2400" b="1">
                <a:solidFill>
                  <a:schemeClr val="bg2"/>
                </a:solidFill>
                <a:sym typeface="Wingdings 2" panose="05020102010507070707" pitchFamily="18" charset="2"/>
              </a:rPr>
              <a:t>but </a:t>
            </a:r>
          </a:p>
          <a:p>
            <a:pPr eaLnBrk="1" hangingPunct="1">
              <a:buFontTx/>
              <a:buNone/>
            </a:pPr>
            <a:r>
              <a:rPr lang="en-US" altLang="zh-CN" sz="2400" b="1">
                <a:solidFill>
                  <a:schemeClr val="bg2"/>
                </a:solidFill>
                <a:sym typeface="Wingdings 2" panose="05020102010507070707" pitchFamily="18" charset="2"/>
              </a:rPr>
              <a:t>           existing functionality from the current release </a:t>
            </a:r>
          </a:p>
          <a:p>
            <a:pPr eaLnBrk="1" hangingPunct="1">
              <a:buFontTx/>
              <a:buNone/>
            </a:pPr>
            <a:r>
              <a:rPr lang="en-US" altLang="zh-CN" sz="2400" b="1">
                <a:solidFill>
                  <a:schemeClr val="bg2"/>
                </a:solidFill>
                <a:sym typeface="Wingdings 2" panose="05020102010507070707" pitchFamily="18" charset="2"/>
              </a:rPr>
              <a:t>           may have been enhanced</a:t>
            </a:r>
            <a:r>
              <a:rPr lang="zh-CN" altLang="en-US" sz="2400" b="1">
                <a:solidFill>
                  <a:schemeClr val="bg2"/>
                </a:solidFill>
                <a:sym typeface="Wingdings 2" panose="05020102010507070707" pitchFamily="18" charset="2"/>
              </a:rPr>
              <a:t>。  </a:t>
            </a:r>
          </a:p>
          <a:p>
            <a:pPr eaLnBrk="1" hangingPunct="1">
              <a:buFontTx/>
              <a:buNone/>
            </a:pPr>
            <a:r>
              <a:rPr lang="zh-CN" altLang="en-US" sz="2400" b="1">
                <a:solidFill>
                  <a:schemeClr val="bg2"/>
                </a:solidFill>
                <a:sym typeface="Wingdings 2" panose="05020102010507070707" pitchFamily="18" charset="2"/>
              </a:rPr>
              <a:t>  </a:t>
            </a:r>
            <a:r>
              <a:rPr lang="en-US" altLang="zh-CN" sz="2400" b="1" u="sng">
                <a:solidFill>
                  <a:srgbClr val="0000FF"/>
                </a:solidFill>
                <a:sym typeface="Wingdings 2" panose="05020102010507070707" pitchFamily="18" charset="2"/>
              </a:rPr>
              <a:t>reasons for this forms of</a:t>
            </a:r>
            <a:r>
              <a:rPr lang="en-US" altLang="zh-CN" sz="2400" b="1" u="sng">
                <a:solidFill>
                  <a:srgbClr val="FF0066"/>
                </a:solidFill>
                <a:sym typeface="Wingdings 2" panose="05020102010507070707" pitchFamily="18" charset="2"/>
              </a:rPr>
              <a:t> Phased Development</a:t>
            </a:r>
          </a:p>
          <a:p>
            <a:pPr eaLnBrk="1" hangingPunct="1">
              <a:buFontTx/>
              <a:buNone/>
            </a:pPr>
            <a:r>
              <a:rPr lang="en-US" altLang="zh-CN" sz="2400" b="1">
                <a:solidFill>
                  <a:schemeClr val="bg2"/>
                </a:solidFill>
                <a:sym typeface="Wingdings 2" panose="05020102010507070707" pitchFamily="18" charset="2"/>
              </a:rPr>
              <a:t>    A: training----observe user’s response </a:t>
            </a:r>
          </a:p>
          <a:p>
            <a:pPr eaLnBrk="1" hangingPunct="1">
              <a:buFontTx/>
              <a:buNone/>
            </a:pPr>
            <a:r>
              <a:rPr lang="en-US" altLang="zh-CN" sz="2400" b="1">
                <a:solidFill>
                  <a:schemeClr val="bg2"/>
                </a:solidFill>
                <a:sym typeface="Wingdings 2" panose="05020102010507070707" pitchFamily="18" charset="2"/>
              </a:rPr>
              <a:t>    </a:t>
            </a:r>
            <a:r>
              <a:rPr lang="en-US" altLang="zh-CN" sz="2400" b="1"/>
              <a:t>B: market----will be created early</a:t>
            </a:r>
          </a:p>
          <a:p>
            <a:pPr eaLnBrk="1" hangingPunct="1">
              <a:buFontTx/>
              <a:buNone/>
            </a:pPr>
            <a:r>
              <a:rPr lang="en-US" altLang="zh-CN" sz="2400" b="1"/>
              <a:t>    C: fix problems early</a:t>
            </a:r>
          </a:p>
          <a:p>
            <a:pPr eaLnBrk="1" hangingPunct="1">
              <a:buFontTx/>
              <a:buNone/>
            </a:pPr>
            <a:r>
              <a:rPr lang="en-US" altLang="zh-CN" sz="2400" b="1"/>
              <a:t>    D: different expertise for different release/version</a:t>
            </a:r>
          </a:p>
          <a:p>
            <a:pPr eaLnBrk="1" hangingPunct="1">
              <a:buFontTx/>
              <a:buNone/>
            </a:pPr>
            <a:r>
              <a:rPr lang="en-US" altLang="zh-CN" sz="2000" b="1">
                <a:solidFill>
                  <a:schemeClr val="bg2"/>
                </a:solidFill>
                <a:cs typeface="Arial" panose="020B0604020202020204" pitchFamily="34" charset="0"/>
                <a:sym typeface="Wingdings 2" panose="05020102010507070707" pitchFamily="18" charset="2"/>
              </a:rPr>
              <a:t> ⑦ </a:t>
            </a:r>
            <a:r>
              <a:rPr lang="zh-CN" altLang="en-US" sz="2400" b="1">
                <a:solidFill>
                  <a:schemeClr val="bg2"/>
                </a:solidFill>
                <a:cs typeface="Arial" panose="020B0604020202020204" pitchFamily="34" charset="0"/>
                <a:sym typeface="Wingdings 2" panose="05020102010507070707" pitchFamily="18" charset="2"/>
              </a:rPr>
              <a:t>分阶段开发模型的最大优势</a:t>
            </a:r>
            <a:r>
              <a:rPr lang="en-US" altLang="zh-CN" sz="2400" b="1">
                <a:solidFill>
                  <a:schemeClr val="bg2"/>
                </a:solidFill>
                <a:cs typeface="Arial" panose="020B0604020202020204" pitchFamily="34" charset="0"/>
                <a:sym typeface="Wingdings 2" panose="05020102010507070707" pitchFamily="18" charset="2"/>
              </a:rPr>
              <a:t>: </a:t>
            </a:r>
            <a:r>
              <a:rPr lang="zh-CN" altLang="en-US" sz="2400" b="1">
                <a:solidFill>
                  <a:schemeClr val="bg2"/>
                </a:solidFill>
                <a:cs typeface="Arial" panose="020B0604020202020204" pitchFamily="34" charset="0"/>
                <a:sym typeface="Wingdings 2" panose="05020102010507070707" pitchFamily="18" charset="2"/>
              </a:rPr>
              <a:t>每个软件版本的周期减少了</a:t>
            </a:r>
            <a:r>
              <a:rPr lang="en-US" altLang="zh-CN" sz="2400" b="1">
                <a:solidFill>
                  <a:schemeClr val="bg2"/>
                </a:solidFill>
                <a:cs typeface="Arial" panose="020B0604020202020204" pitchFamily="34" charset="0"/>
                <a:sym typeface="Wingdings 2" panose="05020102010507070707" pitchFamily="18" charset="2"/>
              </a:rPr>
              <a:t>! </a:t>
            </a:r>
          </a:p>
        </p:txBody>
      </p:sp>
      <p:sp>
        <p:nvSpPr>
          <p:cNvPr id="29701" name="Freeform 5">
            <a:extLst>
              <a:ext uri="{FF2B5EF4-FFF2-40B4-BE49-F238E27FC236}">
                <a16:creationId xmlns:a16="http://schemas.microsoft.com/office/drawing/2014/main" id="{590FB3AC-1DA4-4F9F-B0F4-858AA4F8A1B7}"/>
              </a:ext>
            </a:extLst>
          </p:cNvPr>
          <p:cNvSpPr>
            <a:spLocks/>
          </p:cNvSpPr>
          <p:nvPr/>
        </p:nvSpPr>
        <p:spPr bwMode="auto">
          <a:xfrm>
            <a:off x="2311400" y="2060575"/>
            <a:ext cx="3530600" cy="2032000"/>
          </a:xfrm>
          <a:custGeom>
            <a:avLst/>
            <a:gdLst>
              <a:gd name="T0" fmla="*/ 2147483647 w 2224"/>
              <a:gd name="T1" fmla="*/ 0 h 1280"/>
              <a:gd name="T2" fmla="*/ 2147483647 w 2224"/>
              <a:gd name="T3" fmla="*/ 2147483647 h 1280"/>
              <a:gd name="T4" fmla="*/ 2147483647 w 2224"/>
              <a:gd name="T5" fmla="*/ 2147483647 h 1280"/>
              <a:gd name="T6" fmla="*/ 2147483647 w 2224"/>
              <a:gd name="T7" fmla="*/ 2147483647 h 1280"/>
              <a:gd name="T8" fmla="*/ 2147483647 w 2224"/>
              <a:gd name="T9" fmla="*/ 2147483647 h 1280"/>
              <a:gd name="T10" fmla="*/ 2147483647 w 2224"/>
              <a:gd name="T11" fmla="*/ 2147483647 h 1280"/>
              <a:gd name="T12" fmla="*/ 2147483647 w 2224"/>
              <a:gd name="T13" fmla="*/ 2147483647 h 1280"/>
              <a:gd name="T14" fmla="*/ 0 60000 65536"/>
              <a:gd name="T15" fmla="*/ 0 60000 65536"/>
              <a:gd name="T16" fmla="*/ 0 60000 65536"/>
              <a:gd name="T17" fmla="*/ 0 60000 65536"/>
              <a:gd name="T18" fmla="*/ 0 60000 65536"/>
              <a:gd name="T19" fmla="*/ 0 60000 65536"/>
              <a:gd name="T20" fmla="*/ 0 60000 65536"/>
              <a:gd name="T21" fmla="*/ 0 w 2224"/>
              <a:gd name="T22" fmla="*/ 0 h 1280"/>
              <a:gd name="T23" fmla="*/ 2224 w 2224"/>
              <a:gd name="T24" fmla="*/ 1280 h 12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24" h="1280">
                <a:moveTo>
                  <a:pt x="320" y="0"/>
                </a:moveTo>
                <a:cubicBezTo>
                  <a:pt x="160" y="96"/>
                  <a:pt x="0" y="192"/>
                  <a:pt x="32" y="384"/>
                </a:cubicBezTo>
                <a:cubicBezTo>
                  <a:pt x="64" y="576"/>
                  <a:pt x="192" y="1024"/>
                  <a:pt x="512" y="1152"/>
                </a:cubicBezTo>
                <a:cubicBezTo>
                  <a:pt x="832" y="1280"/>
                  <a:pt x="1680" y="1136"/>
                  <a:pt x="1952" y="1152"/>
                </a:cubicBezTo>
                <a:cubicBezTo>
                  <a:pt x="2224" y="1168"/>
                  <a:pt x="2104" y="1240"/>
                  <a:pt x="2144" y="1248"/>
                </a:cubicBezTo>
                <a:cubicBezTo>
                  <a:pt x="2184" y="1256"/>
                  <a:pt x="2192" y="1200"/>
                  <a:pt x="2192" y="1200"/>
                </a:cubicBezTo>
                <a:cubicBezTo>
                  <a:pt x="2192" y="1200"/>
                  <a:pt x="2168" y="1224"/>
                  <a:pt x="2144" y="1248"/>
                </a:cubicBezTo>
              </a:path>
            </a:pathLst>
          </a:custGeom>
          <a:noFill/>
          <a:ln w="2540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5">
            <a:extLst>
              <a:ext uri="{FF2B5EF4-FFF2-40B4-BE49-F238E27FC236}">
                <a16:creationId xmlns:a16="http://schemas.microsoft.com/office/drawing/2014/main" id="{5E355045-1826-407D-806C-4418B19B761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10A7AC07-2742-43A0-83F6-307617697AA9}" type="slidenum">
              <a:rPr kumimoji="0" lang="en-US" altLang="zh-CN" sz="2600">
                <a:solidFill>
                  <a:srgbClr val="FFFFFF"/>
                </a:solidFill>
              </a:rPr>
              <a:pPr eaLnBrk="1" fontAlgn="base" hangingPunct="1">
                <a:spcBef>
                  <a:spcPct val="0"/>
                </a:spcBef>
                <a:spcAft>
                  <a:spcPct val="0"/>
                </a:spcAft>
              </a:pPr>
              <a:t>126</a:t>
            </a:fld>
            <a:endParaRPr kumimoji="0" lang="en-US" altLang="zh-CN" sz="2600">
              <a:solidFill>
                <a:srgbClr val="FFFFFF"/>
              </a:solidFill>
            </a:endParaRPr>
          </a:p>
        </p:txBody>
      </p:sp>
      <p:sp>
        <p:nvSpPr>
          <p:cNvPr id="30723" name="Rectangle 2">
            <a:extLst>
              <a:ext uri="{FF2B5EF4-FFF2-40B4-BE49-F238E27FC236}">
                <a16:creationId xmlns:a16="http://schemas.microsoft.com/office/drawing/2014/main" id="{D4E2476F-89C0-436B-B20E-7315D63F0678}"/>
              </a:ext>
            </a:extLst>
          </p:cNvPr>
          <p:cNvSpPr>
            <a:spLocks noGrp="1" noChangeArrowheads="1"/>
          </p:cNvSpPr>
          <p:nvPr>
            <p:ph type="body" idx="1"/>
          </p:nvPr>
        </p:nvSpPr>
        <p:spPr>
          <a:xfrm>
            <a:off x="2279650" y="1700213"/>
            <a:ext cx="8388350" cy="5084762"/>
          </a:xfrm>
        </p:spPr>
        <p:txBody>
          <a:bodyPr/>
          <a:lstStyle/>
          <a:p>
            <a:pPr eaLnBrk="1" hangingPunct="1"/>
            <a:r>
              <a:rPr lang="zh-CN" altLang="en-US" b="1">
                <a:solidFill>
                  <a:srgbClr val="000000"/>
                </a:solidFill>
              </a:rPr>
              <a:t>补充内容：</a:t>
            </a:r>
          </a:p>
          <a:p>
            <a:pPr eaLnBrk="1" hangingPunct="1">
              <a:buFontTx/>
              <a:buNone/>
            </a:pPr>
            <a:r>
              <a:rPr lang="zh-CN" altLang="en-US" b="1">
                <a:solidFill>
                  <a:srgbClr val="000000"/>
                </a:solidFill>
              </a:rPr>
              <a:t>   </a:t>
            </a:r>
            <a:r>
              <a:rPr lang="zh-CN" altLang="en-US" b="1" u="sng">
                <a:solidFill>
                  <a:srgbClr val="CC3300"/>
                </a:solidFill>
              </a:rPr>
              <a:t>统一过程（</a:t>
            </a:r>
            <a:r>
              <a:rPr lang="en-US" altLang="zh-CN" b="1" u="sng">
                <a:solidFill>
                  <a:srgbClr val="CC3300"/>
                </a:solidFill>
              </a:rPr>
              <a:t>UP</a:t>
            </a:r>
            <a:r>
              <a:rPr lang="zh-CN" altLang="en-US" b="1" u="sng">
                <a:solidFill>
                  <a:srgbClr val="CC3300"/>
                </a:solidFill>
              </a:rPr>
              <a:t>）</a:t>
            </a:r>
            <a:r>
              <a:rPr lang="zh-CN" altLang="en-US" b="1">
                <a:solidFill>
                  <a:srgbClr val="000000"/>
                </a:solidFill>
              </a:rPr>
              <a:t>可以用三句话来表达：它是</a:t>
            </a:r>
            <a:r>
              <a:rPr lang="zh-CN" altLang="en-US" b="1" u="sng">
                <a:solidFill>
                  <a:srgbClr val="0033CC"/>
                </a:solidFill>
              </a:rPr>
              <a:t>用例驱动的、以基本架构为中心的、迭代式和增量性的软件开发过程框架</a:t>
            </a:r>
            <a:r>
              <a:rPr lang="zh-CN" altLang="en-US" b="1">
                <a:solidFill>
                  <a:srgbClr val="000000"/>
                </a:solidFill>
              </a:rPr>
              <a:t>，它使用对象管理组织（</a:t>
            </a:r>
            <a:r>
              <a:rPr lang="en-US" altLang="zh-CN" b="1">
                <a:solidFill>
                  <a:srgbClr val="000000"/>
                </a:solidFill>
              </a:rPr>
              <a:t>OMG</a:t>
            </a:r>
            <a:r>
              <a:rPr lang="zh-CN" altLang="en-US" b="1">
                <a:solidFill>
                  <a:srgbClr val="000000"/>
                </a:solidFill>
              </a:rPr>
              <a:t>）的</a:t>
            </a:r>
            <a:r>
              <a:rPr lang="en-US" altLang="zh-CN" b="1">
                <a:solidFill>
                  <a:srgbClr val="000000"/>
                </a:solidFill>
              </a:rPr>
              <a:t>UML </a:t>
            </a:r>
            <a:r>
              <a:rPr lang="zh-CN" altLang="en-US" b="1">
                <a:solidFill>
                  <a:srgbClr val="000000"/>
                </a:solidFill>
              </a:rPr>
              <a:t>并与对象管理组织（</a:t>
            </a:r>
            <a:r>
              <a:rPr lang="en-US" altLang="zh-CN" b="1">
                <a:solidFill>
                  <a:srgbClr val="000000"/>
                </a:solidFill>
              </a:rPr>
              <a:t>OMG</a:t>
            </a:r>
            <a:r>
              <a:rPr lang="zh-CN" altLang="en-US" b="1">
                <a:solidFill>
                  <a:srgbClr val="000000"/>
                </a:solidFill>
              </a:rPr>
              <a:t>）的软件过程工程原模型（</a:t>
            </a:r>
            <a:r>
              <a:rPr lang="en-US" altLang="zh-CN" b="1">
                <a:solidFill>
                  <a:srgbClr val="000000"/>
                </a:solidFill>
              </a:rPr>
              <a:t>SPEM</a:t>
            </a:r>
            <a:r>
              <a:rPr lang="zh-CN" altLang="en-US" b="1">
                <a:solidFill>
                  <a:srgbClr val="000000"/>
                </a:solidFill>
              </a:rPr>
              <a:t>）等相兼容。</a:t>
            </a:r>
            <a:r>
              <a:rPr lang="zh-CN" altLang="en-US">
                <a:solidFill>
                  <a:srgbClr val="000000"/>
                </a:solidFill>
              </a:rPr>
              <a:t> </a:t>
            </a:r>
            <a:endParaRPr lang="zh-CN" altLang="en-US" b="1">
              <a:solidFill>
                <a:srgbClr val="000000"/>
              </a:solidFill>
            </a:endParaRPr>
          </a:p>
          <a:p>
            <a:pPr lvl="1" eaLnBrk="1" hangingPunct="1"/>
            <a:r>
              <a:rPr lang="zh-CN" altLang="en-US" b="1" u="sng">
                <a:solidFill>
                  <a:srgbClr val="FF0000"/>
                </a:solidFill>
                <a:latin typeface="Times New Roman" panose="02020603050405020304" pitchFamily="18" charset="0"/>
              </a:rPr>
              <a:t>“</a:t>
            </a:r>
            <a:r>
              <a:rPr lang="zh-CN" altLang="en-US" b="1" u="sng">
                <a:solidFill>
                  <a:srgbClr val="FF0000"/>
                </a:solidFill>
              </a:rPr>
              <a:t>统一过程</a:t>
            </a:r>
            <a:r>
              <a:rPr lang="zh-CN" altLang="en-US" b="1" u="sng">
                <a:solidFill>
                  <a:srgbClr val="FF0000"/>
                </a:solidFill>
                <a:latin typeface="Times New Roman" panose="02020603050405020304" pitchFamily="18" charset="0"/>
              </a:rPr>
              <a:t>”</a:t>
            </a:r>
            <a:r>
              <a:rPr lang="zh-CN" altLang="en-US" b="1" u="sng">
                <a:solidFill>
                  <a:srgbClr val="FF0000"/>
                </a:solidFill>
              </a:rPr>
              <a:t>将重复一系列生命期</a:t>
            </a:r>
            <a:r>
              <a:rPr lang="zh-CN" altLang="en-US" b="1">
                <a:solidFill>
                  <a:srgbClr val="000000"/>
                </a:solidFill>
              </a:rPr>
              <a:t>，这些生命期构成了一个系统的寿命。每个生命期都以向客户推出一个产品版本而结束。 　　　</a:t>
            </a:r>
          </a:p>
          <a:p>
            <a:pPr lvl="1" eaLnBrk="1" hangingPunct="1"/>
            <a:r>
              <a:rPr lang="zh-CN" altLang="en-US" b="1">
                <a:solidFill>
                  <a:srgbClr val="000000"/>
                </a:solidFill>
              </a:rPr>
              <a:t>每个周期包括</a:t>
            </a:r>
            <a:r>
              <a:rPr lang="zh-CN" altLang="en-US" b="1" u="sng">
                <a:solidFill>
                  <a:srgbClr val="000000"/>
                </a:solidFill>
              </a:rPr>
              <a:t>四个阶段：开始阶段、确立阶段、构建阶段和移交阶段</a:t>
            </a:r>
            <a:r>
              <a:rPr lang="zh-CN" altLang="en-US" b="1">
                <a:solidFill>
                  <a:srgbClr val="000000"/>
                </a:solidFill>
              </a:rPr>
              <a:t>。每个阶段可以进一步划分为多次迭代。</a:t>
            </a:r>
          </a:p>
        </p:txBody>
      </p:sp>
      <p:sp>
        <p:nvSpPr>
          <p:cNvPr id="30724" name="Rectangle 3">
            <a:extLst>
              <a:ext uri="{FF2B5EF4-FFF2-40B4-BE49-F238E27FC236}">
                <a16:creationId xmlns:a16="http://schemas.microsoft.com/office/drawing/2014/main" id="{79711C0A-4903-4FB3-A2F4-68DD8A9E3405}"/>
              </a:ext>
            </a:extLst>
          </p:cNvPr>
          <p:cNvSpPr>
            <a:spLocks noGrp="1" noChangeArrowheads="1"/>
          </p:cNvSpPr>
          <p:nvPr>
            <p:ph type="title"/>
          </p:nvPr>
        </p:nvSpPr>
        <p:spPr>
          <a:xfrm>
            <a:off x="3000376" y="381000"/>
            <a:ext cx="7439025" cy="838200"/>
          </a:xfrm>
          <a:noFill/>
        </p:spPr>
        <p:txBody>
          <a:bodyPr/>
          <a:lstStyle/>
          <a:p>
            <a:pPr eaLnBrk="1" hangingPunct="1"/>
            <a:r>
              <a:rPr lang="en-US" altLang="zh-CN" sz="3200"/>
              <a:t> Chapter 2  Modeling the Process </a:t>
            </a:r>
            <a:br>
              <a:rPr lang="en-US" altLang="zh-CN" sz="3200"/>
            </a:br>
            <a:r>
              <a:rPr lang="en-US" altLang="zh-CN" sz="3200"/>
              <a:t>                     and life cycle</a:t>
            </a:r>
          </a:p>
        </p:txBody>
      </p:sp>
    </p:spTree>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5">
            <a:extLst>
              <a:ext uri="{FF2B5EF4-FFF2-40B4-BE49-F238E27FC236}">
                <a16:creationId xmlns:a16="http://schemas.microsoft.com/office/drawing/2014/main" id="{8F106EF9-18B8-4FAD-9A52-7FDEBEA77D7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7A5ED0F2-C20A-4DB7-83C4-B0698A1D7C2D}" type="slidenum">
              <a:rPr kumimoji="0" lang="en-US" altLang="zh-CN" sz="2600">
                <a:solidFill>
                  <a:srgbClr val="FFFFFF"/>
                </a:solidFill>
              </a:rPr>
              <a:pPr eaLnBrk="1" fontAlgn="base" hangingPunct="1">
                <a:spcBef>
                  <a:spcPct val="0"/>
                </a:spcBef>
                <a:spcAft>
                  <a:spcPct val="0"/>
                </a:spcAft>
              </a:pPr>
              <a:t>127</a:t>
            </a:fld>
            <a:endParaRPr kumimoji="0" lang="en-US" altLang="zh-CN" sz="2600">
              <a:solidFill>
                <a:srgbClr val="FFFFFF"/>
              </a:solidFill>
            </a:endParaRPr>
          </a:p>
        </p:txBody>
      </p:sp>
      <p:sp>
        <p:nvSpPr>
          <p:cNvPr id="31747" name="Rectangle 2">
            <a:extLst>
              <a:ext uri="{FF2B5EF4-FFF2-40B4-BE49-F238E27FC236}">
                <a16:creationId xmlns:a16="http://schemas.microsoft.com/office/drawing/2014/main" id="{504583C6-DDA9-41D1-A38C-BC341D8EA689}"/>
              </a:ext>
            </a:extLst>
          </p:cNvPr>
          <p:cNvSpPr>
            <a:spLocks noGrp="1" noChangeArrowheads="1"/>
          </p:cNvSpPr>
          <p:nvPr>
            <p:ph type="title"/>
          </p:nvPr>
        </p:nvSpPr>
        <p:spPr/>
        <p:txBody>
          <a:bodyPr/>
          <a:lstStyle/>
          <a:p>
            <a:pPr eaLnBrk="1" hangingPunct="1"/>
            <a:endParaRPr lang="zh-CN" altLang="zh-CN"/>
          </a:p>
        </p:txBody>
      </p:sp>
      <p:sp>
        <p:nvSpPr>
          <p:cNvPr id="31748" name="Rectangle 3">
            <a:extLst>
              <a:ext uri="{FF2B5EF4-FFF2-40B4-BE49-F238E27FC236}">
                <a16:creationId xmlns:a16="http://schemas.microsoft.com/office/drawing/2014/main" id="{8329B138-097B-4B17-BD0C-6927EA59712C}"/>
              </a:ext>
            </a:extLst>
          </p:cNvPr>
          <p:cNvSpPr>
            <a:spLocks noGrp="1" noChangeArrowheads="1"/>
          </p:cNvSpPr>
          <p:nvPr>
            <p:ph type="body" idx="1"/>
          </p:nvPr>
        </p:nvSpPr>
        <p:spPr>
          <a:xfrm>
            <a:off x="2279650" y="1700214"/>
            <a:ext cx="8388350" cy="5157787"/>
          </a:xfrm>
        </p:spPr>
        <p:txBody>
          <a:bodyPr/>
          <a:lstStyle/>
          <a:p>
            <a:pPr eaLnBrk="1" hangingPunct="1">
              <a:lnSpc>
                <a:spcPct val="90000"/>
              </a:lnSpc>
            </a:pPr>
            <a:r>
              <a:rPr lang="zh-CN" altLang="en-US" sz="2400" b="1"/>
              <a:t>统一过程（</a:t>
            </a:r>
            <a:r>
              <a:rPr lang="en-US" altLang="zh-CN" sz="2400" b="1"/>
              <a:t>UP</a:t>
            </a:r>
            <a:r>
              <a:rPr lang="zh-CN" altLang="en-US" sz="2400" b="1"/>
              <a:t>）定义了下列三个支持工序（</a:t>
            </a:r>
            <a:r>
              <a:rPr lang="en-US" altLang="zh-CN" sz="2400" b="1"/>
              <a:t>discipline</a:t>
            </a:r>
            <a:r>
              <a:rPr lang="zh-CN" altLang="en-US" sz="2400" b="1"/>
              <a:t>）：</a:t>
            </a:r>
          </a:p>
          <a:p>
            <a:pPr eaLnBrk="1" hangingPunct="1">
              <a:lnSpc>
                <a:spcPct val="90000"/>
              </a:lnSpc>
              <a:buFontTx/>
              <a:buNone/>
            </a:pPr>
            <a:r>
              <a:rPr lang="zh-CN" altLang="en-US" sz="2000" b="1"/>
              <a:t>  （</a:t>
            </a:r>
            <a:r>
              <a:rPr lang="en-US" altLang="zh-CN" sz="2000" b="1"/>
              <a:t>1</a:t>
            </a:r>
            <a:r>
              <a:rPr lang="zh-CN" altLang="en-US" sz="2000" b="1"/>
              <a:t>）配置变更管理工序，用来管理系统和需求变更的配置。</a:t>
            </a:r>
          </a:p>
          <a:p>
            <a:pPr eaLnBrk="1" hangingPunct="1">
              <a:lnSpc>
                <a:spcPct val="90000"/>
              </a:lnSpc>
              <a:buFontTx/>
              <a:buNone/>
            </a:pPr>
            <a:r>
              <a:rPr lang="zh-CN" altLang="en-US" sz="2000" b="1"/>
              <a:t>  （</a:t>
            </a:r>
            <a:r>
              <a:rPr lang="en-US" altLang="zh-CN" sz="2000" b="1"/>
              <a:t>2</a:t>
            </a:r>
            <a:r>
              <a:rPr lang="zh-CN" altLang="en-US" sz="2000" b="1"/>
              <a:t>）项目管理工序，用来管理项目。 </a:t>
            </a:r>
          </a:p>
          <a:p>
            <a:pPr eaLnBrk="1" hangingPunct="1">
              <a:lnSpc>
                <a:spcPct val="90000"/>
              </a:lnSpc>
              <a:buFontTx/>
              <a:buNone/>
            </a:pPr>
            <a:r>
              <a:rPr lang="zh-CN" altLang="en-US" sz="2000" b="1"/>
              <a:t>  （</a:t>
            </a:r>
            <a:r>
              <a:rPr lang="en-US" altLang="zh-CN" sz="2000" b="1"/>
              <a:t>3</a:t>
            </a:r>
            <a:r>
              <a:rPr lang="zh-CN" altLang="en-US" sz="2000" b="1"/>
              <a:t>）环境配置工序，用来配置项目的环境，包括所涉及到的过程和工具。 </a:t>
            </a:r>
          </a:p>
          <a:p>
            <a:pPr eaLnBrk="1" hangingPunct="1">
              <a:lnSpc>
                <a:spcPct val="90000"/>
              </a:lnSpc>
            </a:pPr>
            <a:r>
              <a:rPr lang="zh-CN" altLang="en-US" sz="2400" b="1"/>
              <a:t>统一过程定义了下列六个核心工序：</a:t>
            </a:r>
          </a:p>
          <a:p>
            <a:pPr eaLnBrk="1" hangingPunct="1">
              <a:lnSpc>
                <a:spcPct val="90000"/>
              </a:lnSpc>
              <a:buFontTx/>
              <a:buNone/>
            </a:pPr>
            <a:r>
              <a:rPr lang="zh-CN" altLang="en-US" sz="2000" b="1"/>
              <a:t>  （</a:t>
            </a:r>
            <a:r>
              <a:rPr lang="en-US" altLang="zh-CN" sz="2000" b="1"/>
              <a:t>1</a:t>
            </a:r>
            <a:r>
              <a:rPr lang="zh-CN" altLang="en-US" sz="2000" b="1"/>
              <a:t>）业务模型工序，通过业务模型获取相关知识以理解需要系统自动完成的业务。</a:t>
            </a:r>
          </a:p>
          <a:p>
            <a:pPr eaLnBrk="1" hangingPunct="1">
              <a:lnSpc>
                <a:spcPct val="90000"/>
              </a:lnSpc>
              <a:buFontTx/>
              <a:buNone/>
            </a:pPr>
            <a:r>
              <a:rPr lang="zh-CN" altLang="en-US" sz="2000" b="1"/>
              <a:t>  （</a:t>
            </a:r>
            <a:r>
              <a:rPr lang="en-US" altLang="zh-CN" sz="2000" b="1"/>
              <a:t>2</a:t>
            </a:r>
            <a:r>
              <a:rPr lang="zh-CN" altLang="en-US" sz="2000" b="1"/>
              <a:t>）需求工序，通过用例模型获取相关知识以理解自动完成业务的系统需求。</a:t>
            </a:r>
          </a:p>
          <a:p>
            <a:pPr eaLnBrk="1" hangingPunct="1">
              <a:lnSpc>
                <a:spcPct val="90000"/>
              </a:lnSpc>
              <a:buFontTx/>
              <a:buNone/>
            </a:pPr>
            <a:r>
              <a:rPr lang="zh-CN" altLang="en-US" sz="2000" b="1"/>
              <a:t>  （</a:t>
            </a:r>
            <a:r>
              <a:rPr lang="en-US" altLang="zh-CN" sz="2000" b="1"/>
              <a:t>3</a:t>
            </a:r>
            <a:r>
              <a:rPr lang="zh-CN" altLang="en-US" sz="2000" b="1"/>
              <a:t>）分析设计工序，通过分析</a:t>
            </a:r>
            <a:r>
              <a:rPr lang="en-US" altLang="zh-CN" sz="2000" b="1"/>
              <a:t>/</a:t>
            </a:r>
            <a:r>
              <a:rPr lang="zh-CN" altLang="en-US" sz="2000" b="1"/>
              <a:t>设计模型以分析需求，设计系统结构。</a:t>
            </a:r>
          </a:p>
          <a:p>
            <a:pPr eaLnBrk="1" hangingPunct="1">
              <a:lnSpc>
                <a:spcPct val="90000"/>
              </a:lnSpc>
              <a:buFontTx/>
              <a:buNone/>
            </a:pPr>
            <a:r>
              <a:rPr lang="zh-CN" altLang="en-US" sz="2000" b="1"/>
              <a:t>  （</a:t>
            </a:r>
            <a:r>
              <a:rPr lang="en-US" altLang="zh-CN" sz="2000" b="1"/>
              <a:t>4</a:t>
            </a:r>
            <a:r>
              <a:rPr lang="zh-CN" altLang="en-US" sz="2000" b="1"/>
              <a:t>）实现工序，基于实现模型实现系统。</a:t>
            </a:r>
          </a:p>
          <a:p>
            <a:pPr eaLnBrk="1" hangingPunct="1">
              <a:lnSpc>
                <a:spcPct val="90000"/>
              </a:lnSpc>
              <a:buFontTx/>
              <a:buNone/>
            </a:pPr>
            <a:r>
              <a:rPr lang="zh-CN" altLang="en-US" sz="2000" b="1"/>
              <a:t>  （</a:t>
            </a:r>
            <a:r>
              <a:rPr lang="en-US" altLang="zh-CN" sz="2000" b="1"/>
              <a:t>5</a:t>
            </a:r>
            <a:r>
              <a:rPr lang="zh-CN" altLang="en-US" sz="2000" b="1"/>
              <a:t>）测试工序，通过测试模型进行针对需求的系统测试。</a:t>
            </a:r>
          </a:p>
          <a:p>
            <a:pPr eaLnBrk="1" hangingPunct="1">
              <a:lnSpc>
                <a:spcPct val="90000"/>
              </a:lnSpc>
              <a:buFontTx/>
              <a:buNone/>
            </a:pPr>
            <a:r>
              <a:rPr lang="zh-CN" altLang="en-US" sz="2000" b="1"/>
              <a:t>  （</a:t>
            </a:r>
            <a:r>
              <a:rPr lang="en-US" altLang="zh-CN" sz="2000" b="1"/>
              <a:t>6</a:t>
            </a:r>
            <a:r>
              <a:rPr lang="zh-CN" altLang="en-US" sz="2000" b="1"/>
              <a:t>）部署工序，通过部署模型部署系统。</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5">
            <a:extLst>
              <a:ext uri="{FF2B5EF4-FFF2-40B4-BE49-F238E27FC236}">
                <a16:creationId xmlns:a16="http://schemas.microsoft.com/office/drawing/2014/main" id="{217155D1-5F1C-438D-A05E-2051DFFEF91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536330BC-3C9D-49C2-82B1-39F3039DB6B9}" type="slidenum">
              <a:rPr kumimoji="0" lang="en-US" altLang="zh-CN" sz="2600">
                <a:solidFill>
                  <a:srgbClr val="FFFFFF"/>
                </a:solidFill>
              </a:rPr>
              <a:pPr eaLnBrk="1" fontAlgn="base" hangingPunct="1">
                <a:spcBef>
                  <a:spcPct val="0"/>
                </a:spcBef>
                <a:spcAft>
                  <a:spcPct val="0"/>
                </a:spcAft>
              </a:pPr>
              <a:t>128</a:t>
            </a:fld>
            <a:endParaRPr kumimoji="0" lang="en-US" altLang="zh-CN" sz="2600">
              <a:solidFill>
                <a:srgbClr val="FFFFFF"/>
              </a:solidFill>
            </a:endParaRPr>
          </a:p>
        </p:txBody>
      </p:sp>
      <p:sp>
        <p:nvSpPr>
          <p:cNvPr id="32771" name="Rectangle 2">
            <a:extLst>
              <a:ext uri="{FF2B5EF4-FFF2-40B4-BE49-F238E27FC236}">
                <a16:creationId xmlns:a16="http://schemas.microsoft.com/office/drawing/2014/main" id="{2DF82458-7BA4-4233-826D-325459CB0411}"/>
              </a:ext>
            </a:extLst>
          </p:cNvPr>
          <p:cNvSpPr>
            <a:spLocks noGrp="1" noChangeArrowheads="1"/>
          </p:cNvSpPr>
          <p:nvPr>
            <p:ph type="title"/>
          </p:nvPr>
        </p:nvSpPr>
        <p:spPr/>
        <p:txBody>
          <a:bodyPr/>
          <a:lstStyle/>
          <a:p>
            <a:pPr eaLnBrk="1" hangingPunct="1"/>
            <a:endParaRPr lang="zh-CN" altLang="zh-CN"/>
          </a:p>
        </p:txBody>
      </p:sp>
      <p:sp>
        <p:nvSpPr>
          <p:cNvPr id="32772" name="Rectangle 3">
            <a:extLst>
              <a:ext uri="{FF2B5EF4-FFF2-40B4-BE49-F238E27FC236}">
                <a16:creationId xmlns:a16="http://schemas.microsoft.com/office/drawing/2014/main" id="{5A37D977-8783-4874-8B8D-5483D62A794F}"/>
              </a:ext>
            </a:extLst>
          </p:cNvPr>
          <p:cNvSpPr>
            <a:spLocks noGrp="1" noChangeArrowheads="1"/>
          </p:cNvSpPr>
          <p:nvPr>
            <p:ph type="body" idx="1"/>
          </p:nvPr>
        </p:nvSpPr>
        <p:spPr/>
        <p:txBody>
          <a:bodyPr/>
          <a:lstStyle/>
          <a:p>
            <a:pPr eaLnBrk="1" hangingPunct="1"/>
            <a:endParaRPr lang="zh-CN" altLang="zh-CN"/>
          </a:p>
        </p:txBody>
      </p:sp>
      <p:pic>
        <p:nvPicPr>
          <p:cNvPr id="32773" name="Picture 4" descr="10315">
            <a:extLst>
              <a:ext uri="{FF2B5EF4-FFF2-40B4-BE49-F238E27FC236}">
                <a16:creationId xmlns:a16="http://schemas.microsoft.com/office/drawing/2014/main" id="{3F8947CE-7FC0-4032-9E5B-6F54E2932B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97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5">
            <a:extLst>
              <a:ext uri="{FF2B5EF4-FFF2-40B4-BE49-F238E27FC236}">
                <a16:creationId xmlns:a16="http://schemas.microsoft.com/office/drawing/2014/main" id="{5E78D29D-E01A-4287-A2C7-F6CC80BDD76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701D20B6-7BBB-4373-8507-D61A169E359E}" type="slidenum">
              <a:rPr kumimoji="0" lang="en-US" altLang="zh-CN" sz="2600">
                <a:solidFill>
                  <a:srgbClr val="FFFFFF"/>
                </a:solidFill>
              </a:rPr>
              <a:pPr eaLnBrk="1" fontAlgn="base" hangingPunct="1">
                <a:spcBef>
                  <a:spcPct val="0"/>
                </a:spcBef>
                <a:spcAft>
                  <a:spcPct val="0"/>
                </a:spcAft>
              </a:pPr>
              <a:t>129</a:t>
            </a:fld>
            <a:endParaRPr kumimoji="0" lang="en-US" altLang="zh-CN" sz="2600">
              <a:solidFill>
                <a:srgbClr val="FFFFFF"/>
              </a:solidFill>
            </a:endParaRPr>
          </a:p>
        </p:txBody>
      </p:sp>
      <p:sp>
        <p:nvSpPr>
          <p:cNvPr id="33795" name="Rectangle 2">
            <a:extLst>
              <a:ext uri="{FF2B5EF4-FFF2-40B4-BE49-F238E27FC236}">
                <a16:creationId xmlns:a16="http://schemas.microsoft.com/office/drawing/2014/main" id="{8128715D-EEA3-43DB-9670-2D537702DC3C}"/>
              </a:ext>
            </a:extLst>
          </p:cNvPr>
          <p:cNvSpPr>
            <a:spLocks noGrp="1" noChangeArrowheads="1"/>
          </p:cNvSpPr>
          <p:nvPr>
            <p:ph type="title"/>
          </p:nvPr>
        </p:nvSpPr>
        <p:spPr/>
        <p:txBody>
          <a:bodyPr/>
          <a:lstStyle/>
          <a:p>
            <a:pPr eaLnBrk="1" hangingPunct="1"/>
            <a:endParaRPr lang="zh-CN" altLang="zh-CN"/>
          </a:p>
        </p:txBody>
      </p:sp>
      <p:sp>
        <p:nvSpPr>
          <p:cNvPr id="33796" name="Rectangle 3">
            <a:extLst>
              <a:ext uri="{FF2B5EF4-FFF2-40B4-BE49-F238E27FC236}">
                <a16:creationId xmlns:a16="http://schemas.microsoft.com/office/drawing/2014/main" id="{88C01067-86DB-43F5-90DE-C5395659F984}"/>
              </a:ext>
            </a:extLst>
          </p:cNvPr>
          <p:cNvSpPr>
            <a:spLocks noGrp="1" noChangeArrowheads="1"/>
          </p:cNvSpPr>
          <p:nvPr>
            <p:ph type="body" idx="1"/>
          </p:nvPr>
        </p:nvSpPr>
        <p:spPr/>
        <p:txBody>
          <a:bodyPr/>
          <a:lstStyle/>
          <a:p>
            <a:pPr eaLnBrk="1" hangingPunct="1"/>
            <a:r>
              <a:rPr lang="zh-CN" altLang="en-US" b="1">
                <a:solidFill>
                  <a:srgbClr val="000000"/>
                </a:solidFill>
              </a:rPr>
              <a:t>进化式</a:t>
            </a:r>
            <a:r>
              <a:rPr lang="zh-CN" altLang="en-US" b="1" u="sng">
                <a:solidFill>
                  <a:srgbClr val="CC3300"/>
                </a:solidFill>
              </a:rPr>
              <a:t>迭代开发</a:t>
            </a:r>
            <a:r>
              <a:rPr lang="zh-CN" altLang="en-US" b="1">
                <a:solidFill>
                  <a:srgbClr val="000000"/>
                </a:solidFill>
              </a:rPr>
              <a:t>（</a:t>
            </a:r>
            <a:r>
              <a:rPr lang="en-US" altLang="zh-CN" b="1">
                <a:solidFill>
                  <a:srgbClr val="000000"/>
                </a:solidFill>
              </a:rPr>
              <a:t>Iterative development</a:t>
            </a:r>
            <a:r>
              <a:rPr lang="zh-CN" altLang="en-US" b="1">
                <a:solidFill>
                  <a:srgbClr val="000000"/>
                </a:solidFill>
              </a:rPr>
              <a:t>）</a:t>
            </a:r>
          </a:p>
          <a:p>
            <a:pPr lvl="1" eaLnBrk="1" hangingPunct="1"/>
            <a:r>
              <a:rPr lang="zh-CN" altLang="en-US" b="1">
                <a:solidFill>
                  <a:srgbClr val="000000"/>
                </a:solidFill>
              </a:rPr>
              <a:t>迭代开发是统一开发过程</a:t>
            </a:r>
            <a:r>
              <a:rPr lang="en-US" altLang="zh-CN" b="1">
                <a:solidFill>
                  <a:srgbClr val="000000"/>
                </a:solidFill>
              </a:rPr>
              <a:t>(RUP)</a:t>
            </a:r>
            <a:r>
              <a:rPr lang="zh-CN" altLang="en-US" b="1">
                <a:solidFill>
                  <a:srgbClr val="000000"/>
                </a:solidFill>
              </a:rPr>
              <a:t>的关键实践</a:t>
            </a:r>
          </a:p>
          <a:p>
            <a:pPr lvl="1" eaLnBrk="1" hangingPunct="1"/>
            <a:r>
              <a:rPr lang="zh-CN" altLang="en-US" b="1">
                <a:solidFill>
                  <a:srgbClr val="000000"/>
                </a:solidFill>
              </a:rPr>
              <a:t>开发被组织成一系列固定的短期小项目</a:t>
            </a:r>
          </a:p>
          <a:p>
            <a:pPr lvl="1" eaLnBrk="1" hangingPunct="1"/>
            <a:r>
              <a:rPr lang="zh-CN" altLang="en-US" b="1">
                <a:solidFill>
                  <a:srgbClr val="000000"/>
                </a:solidFill>
              </a:rPr>
              <a:t>每次迭代都产生经过测试、集成并可执行的局部系统</a:t>
            </a:r>
          </a:p>
          <a:p>
            <a:pPr lvl="1" eaLnBrk="1" hangingPunct="1"/>
            <a:r>
              <a:rPr lang="zh-CN" altLang="en-US" b="1">
                <a:solidFill>
                  <a:srgbClr val="000000"/>
                </a:solidFill>
              </a:rPr>
              <a:t>每次迭代都具有各自的需求分析、设计、实现和测试</a:t>
            </a:r>
          </a:p>
          <a:p>
            <a:pPr lvl="1" eaLnBrk="1" hangingPunct="1"/>
            <a:r>
              <a:rPr lang="zh-CN" altLang="en-US" b="1">
                <a:solidFill>
                  <a:srgbClr val="000000"/>
                </a:solidFill>
              </a:rPr>
              <a:t>随着时间和一次次迭代，系统增量式完善</a:t>
            </a:r>
            <a:endParaRPr lang="zh-CN" altLang="en-US" sz="2000" b="1">
              <a:solidFill>
                <a:srgbClr val="000000"/>
              </a:solidFill>
            </a:endParaRPr>
          </a:p>
          <a:p>
            <a:pPr eaLnBrk="1" hangingPunct="1"/>
            <a:endParaRPr lang="en-US" altLang="zh-C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5">
            <a:extLst>
              <a:ext uri="{FF2B5EF4-FFF2-40B4-BE49-F238E27FC236}">
                <a16:creationId xmlns:a16="http://schemas.microsoft.com/office/drawing/2014/main" id="{4B6D5740-0628-402D-818F-5C715FA1C14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8E9E2DE7-35A3-4410-BF01-18E45690C399}" type="slidenum">
              <a:rPr kumimoji="0" lang="en-US" altLang="zh-CN" sz="2600" b="1">
                <a:solidFill>
                  <a:srgbClr val="FFFFFF"/>
                </a:solidFill>
              </a:rPr>
              <a:pPr fontAlgn="base">
                <a:spcBef>
                  <a:spcPct val="0"/>
                </a:spcBef>
                <a:spcAft>
                  <a:spcPct val="0"/>
                </a:spcAft>
                <a:buClrTx/>
                <a:buSzTx/>
                <a:buNone/>
              </a:pPr>
              <a:t>13</a:t>
            </a:fld>
            <a:endParaRPr kumimoji="0" lang="en-US" altLang="zh-CN" sz="2600" b="1">
              <a:solidFill>
                <a:srgbClr val="FFFFFF"/>
              </a:solidFill>
            </a:endParaRPr>
          </a:p>
        </p:txBody>
      </p:sp>
      <p:sp>
        <p:nvSpPr>
          <p:cNvPr id="26627" name="Rectangle 2">
            <a:extLst>
              <a:ext uri="{FF2B5EF4-FFF2-40B4-BE49-F238E27FC236}">
                <a16:creationId xmlns:a16="http://schemas.microsoft.com/office/drawing/2014/main" id="{40043F80-BB2E-4DC2-A975-6E71ED3E5946}"/>
              </a:ext>
            </a:extLst>
          </p:cNvPr>
          <p:cNvSpPr>
            <a:spLocks noGrp="1" noChangeArrowheads="1"/>
          </p:cNvSpPr>
          <p:nvPr>
            <p:ph type="title"/>
          </p:nvPr>
        </p:nvSpPr>
        <p:spPr>
          <a:xfrm>
            <a:off x="2438400" y="536575"/>
            <a:ext cx="8001000" cy="838200"/>
          </a:xfrm>
        </p:spPr>
        <p:txBody>
          <a:bodyPr/>
          <a:lstStyle/>
          <a:p>
            <a:pPr eaLnBrk="1" hangingPunct="1"/>
            <a:r>
              <a:rPr lang="en-US" altLang="zh-CN" sz="5400">
                <a:solidFill>
                  <a:srgbClr val="000000"/>
                </a:solidFill>
                <a:latin typeface="Monotype Corsiva" panose="03010101010201010101" pitchFamily="66" charset="0"/>
                <a:ea typeface="楷体_GB2312" pitchFamily="49" charset="-122"/>
              </a:rPr>
              <a:t>        Software   Engineering</a:t>
            </a:r>
          </a:p>
        </p:txBody>
      </p:sp>
      <p:sp>
        <p:nvSpPr>
          <p:cNvPr id="26628" name="Rectangle 3">
            <a:extLst>
              <a:ext uri="{FF2B5EF4-FFF2-40B4-BE49-F238E27FC236}">
                <a16:creationId xmlns:a16="http://schemas.microsoft.com/office/drawing/2014/main" id="{112FD880-CCC6-48AE-BE3D-E9C3C4520C89}"/>
              </a:ext>
            </a:extLst>
          </p:cNvPr>
          <p:cNvSpPr>
            <a:spLocks noGrp="1" noChangeArrowheads="1"/>
          </p:cNvSpPr>
          <p:nvPr>
            <p:ph type="body" idx="1"/>
          </p:nvPr>
        </p:nvSpPr>
        <p:spPr>
          <a:xfrm>
            <a:off x="2279650" y="1843088"/>
            <a:ext cx="8388350" cy="5014912"/>
          </a:xfrm>
        </p:spPr>
        <p:txBody>
          <a:bodyPr/>
          <a:lstStyle/>
          <a:p>
            <a:pPr eaLnBrk="1" hangingPunct="1">
              <a:lnSpc>
                <a:spcPct val="90000"/>
              </a:lnSpc>
              <a:buClr>
                <a:srgbClr val="0000FF"/>
              </a:buClr>
              <a:buFont typeface="Wingdings" panose="05000000000000000000" pitchFamily="2" charset="2"/>
              <a:buChar char="§"/>
            </a:pPr>
            <a:r>
              <a:rPr lang="en-US" altLang="zh-CN" b="1"/>
              <a:t>IT</a:t>
            </a:r>
            <a:r>
              <a:rPr lang="zh-CN" altLang="en-US" b="1"/>
              <a:t>技术人终究要走上管理职位吗？</a:t>
            </a:r>
          </a:p>
          <a:p>
            <a:pPr lvl="1" eaLnBrk="1" hangingPunct="1">
              <a:lnSpc>
                <a:spcPct val="90000"/>
              </a:lnSpc>
              <a:buClr>
                <a:srgbClr val="0000FF"/>
              </a:buClr>
              <a:buFont typeface="Wingdings" panose="05000000000000000000" pitchFamily="2" charset="2"/>
              <a:buChar char="§"/>
            </a:pPr>
            <a:r>
              <a:rPr lang="zh-CN" altLang="en-US" b="1"/>
              <a:t>理由之一：技术生命有限</a:t>
            </a:r>
            <a:r>
              <a:rPr lang="zh-CN" altLang="en-US"/>
              <a:t> </a:t>
            </a:r>
          </a:p>
          <a:p>
            <a:pPr lvl="1" eaLnBrk="1" hangingPunct="1">
              <a:lnSpc>
                <a:spcPct val="90000"/>
              </a:lnSpc>
              <a:buClr>
                <a:srgbClr val="0000FF"/>
              </a:buClr>
              <a:buFont typeface="Wingdings" panose="05000000000000000000" pitchFamily="2" charset="2"/>
              <a:buChar char="§"/>
            </a:pPr>
            <a:r>
              <a:rPr lang="zh-CN" altLang="en-US" b="1"/>
              <a:t>理由之二：从技术到管理有着天然优势</a:t>
            </a:r>
            <a:r>
              <a:rPr lang="zh-CN" altLang="en-US"/>
              <a:t> </a:t>
            </a:r>
          </a:p>
          <a:p>
            <a:pPr lvl="2" eaLnBrk="1" hangingPunct="1">
              <a:lnSpc>
                <a:spcPct val="90000"/>
              </a:lnSpc>
              <a:buClr>
                <a:srgbClr val="0099CC"/>
              </a:buClr>
              <a:buSzPct val="95000"/>
              <a:buFont typeface="Wingdings" panose="05000000000000000000" pitchFamily="2" charset="2"/>
              <a:buChar char="Ø"/>
            </a:pPr>
            <a:r>
              <a:rPr lang="en-US" altLang="zh-CN" sz="2400" b="1"/>
              <a:t>IT</a:t>
            </a:r>
            <a:r>
              <a:rPr lang="zh-CN" altLang="en-US" sz="2400" b="1"/>
              <a:t>行业通常都是</a:t>
            </a:r>
            <a:r>
              <a:rPr lang="zh-CN" altLang="en-US" sz="2400" b="1" u="sng">
                <a:solidFill>
                  <a:srgbClr val="0000FF"/>
                </a:solidFill>
              </a:rPr>
              <a:t>团队</a:t>
            </a:r>
            <a:r>
              <a:rPr lang="zh-CN" altLang="en-US" sz="2400" b="1"/>
              <a:t>合作的成果，所以当一个人经验逐渐成熟，他就有责任也有义务带“菜鸟”一起工作。</a:t>
            </a:r>
            <a:r>
              <a:rPr lang="zh-CN" altLang="en-US"/>
              <a:t> </a:t>
            </a:r>
          </a:p>
          <a:p>
            <a:pPr lvl="2" eaLnBrk="1" hangingPunct="1">
              <a:lnSpc>
                <a:spcPct val="90000"/>
              </a:lnSpc>
              <a:buClr>
                <a:srgbClr val="0099CC"/>
              </a:buClr>
              <a:buSzPct val="95000"/>
              <a:buFont typeface="Wingdings" panose="05000000000000000000" pitchFamily="2" charset="2"/>
              <a:buChar char="Ø"/>
            </a:pPr>
            <a:r>
              <a:rPr lang="zh-CN" altLang="en-US" sz="2400" b="1"/>
              <a:t>从技术人员到管理人员的发展有些并非刻意安排发展，常常是在潜移默化中就成长为一名优秀的</a:t>
            </a:r>
            <a:r>
              <a:rPr lang="zh-CN" altLang="en-US" sz="2400" b="1" u="sng">
                <a:solidFill>
                  <a:srgbClr val="0000FF"/>
                </a:solidFill>
              </a:rPr>
              <a:t>项目经理</a:t>
            </a:r>
            <a:r>
              <a:rPr lang="zh-CN" altLang="en-US" sz="2400" b="1"/>
              <a:t>，甚至更高级别的管理人员。 </a:t>
            </a:r>
          </a:p>
          <a:p>
            <a:pPr lvl="1" eaLnBrk="1" hangingPunct="1">
              <a:lnSpc>
                <a:spcPct val="90000"/>
              </a:lnSpc>
              <a:buClr>
                <a:srgbClr val="0000FF"/>
              </a:buClr>
              <a:buFont typeface="Wingdings" panose="05000000000000000000" pitchFamily="2" charset="2"/>
              <a:buChar char="§"/>
            </a:pPr>
            <a:r>
              <a:rPr lang="zh-CN" altLang="en-US" b="1"/>
              <a:t>理由之三：工程管理发展前景无限广阔。</a:t>
            </a:r>
            <a:r>
              <a:rPr lang="zh-CN" altLang="en-US"/>
              <a:t> </a:t>
            </a:r>
            <a:endParaRPr lang="zh-CN" altLang="en-US" sz="2000" b="1">
              <a:solidFill>
                <a:srgbClr val="000000"/>
              </a:solidFill>
              <a:latin typeface="" charset="0"/>
            </a:endParaRPr>
          </a:p>
          <a:p>
            <a:pPr eaLnBrk="1" hangingPunct="1">
              <a:lnSpc>
                <a:spcPct val="90000"/>
              </a:lnSpc>
              <a:buClr>
                <a:srgbClr val="0000FF"/>
              </a:buClr>
              <a:buFont typeface="Wingdings" panose="05000000000000000000" pitchFamily="2" charset="2"/>
              <a:buChar char="§"/>
            </a:pPr>
            <a:r>
              <a:rPr lang="zh-CN" altLang="en-US" sz="2400" b="1">
                <a:solidFill>
                  <a:srgbClr val="000000"/>
                </a:solidFill>
                <a:latin typeface="" charset="0"/>
              </a:rPr>
              <a:t>随着时间的推移</a:t>
            </a:r>
            <a:r>
              <a:rPr lang="en-US" altLang="zh-CN" sz="2400" b="1">
                <a:solidFill>
                  <a:srgbClr val="000000"/>
                </a:solidFill>
                <a:latin typeface="" charset="0"/>
              </a:rPr>
              <a:t>, </a:t>
            </a:r>
            <a:r>
              <a:rPr lang="zh-CN" altLang="en-US" sz="2400" b="1">
                <a:solidFill>
                  <a:srgbClr val="000000"/>
                </a:solidFill>
                <a:latin typeface="" charset="0"/>
              </a:rPr>
              <a:t>年龄的增长，能力和经验的积累，你不会满足于仅仅做一名程序员吧</a:t>
            </a:r>
            <a:r>
              <a:rPr lang="en-US" altLang="zh-CN" sz="2400" b="1">
                <a:solidFill>
                  <a:srgbClr val="000000"/>
                </a:solidFill>
                <a:latin typeface="" charset="0"/>
              </a:rPr>
              <a:t>? </a:t>
            </a:r>
            <a:r>
              <a:rPr lang="zh-CN" altLang="en-US" sz="2400" b="1">
                <a:solidFill>
                  <a:srgbClr val="000000"/>
                </a:solidFill>
                <a:latin typeface="" charset="0"/>
              </a:rPr>
              <a:t>不介意做一个项目经理吧？</a:t>
            </a:r>
          </a:p>
          <a:p>
            <a:pPr eaLnBrk="1" hangingPunct="1">
              <a:lnSpc>
                <a:spcPct val="90000"/>
              </a:lnSpc>
              <a:buClr>
                <a:srgbClr val="0000FF"/>
              </a:buClr>
              <a:buFont typeface="Wingdings" panose="05000000000000000000" pitchFamily="2" charset="2"/>
              <a:buChar char="§"/>
            </a:pPr>
            <a:r>
              <a:rPr lang="zh-CN" altLang="en-US" b="1">
                <a:solidFill>
                  <a:srgbClr val="000000"/>
                </a:solidFill>
                <a:latin typeface="" charset="0"/>
              </a:rPr>
              <a:t>那好，接下来</a:t>
            </a:r>
            <a:r>
              <a:rPr lang="zh-CN" altLang="en-US" b="1">
                <a:solidFill>
                  <a:srgbClr val="CC0000"/>
                </a:solidFill>
                <a:latin typeface="" charset="0"/>
              </a:rPr>
              <a:t>请您试做一次项目经理！</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5">
            <a:extLst>
              <a:ext uri="{FF2B5EF4-FFF2-40B4-BE49-F238E27FC236}">
                <a16:creationId xmlns:a16="http://schemas.microsoft.com/office/drawing/2014/main" id="{8E5190E9-E7B3-4B75-B319-DC6E5FA4F24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E194A496-3CED-4FF6-B73C-F88EB7823EAA}" type="slidenum">
              <a:rPr kumimoji="0" lang="en-US" altLang="zh-CN" sz="2600">
                <a:solidFill>
                  <a:srgbClr val="FFFFFF"/>
                </a:solidFill>
              </a:rPr>
              <a:pPr eaLnBrk="1" fontAlgn="base" hangingPunct="1">
                <a:spcBef>
                  <a:spcPct val="0"/>
                </a:spcBef>
                <a:spcAft>
                  <a:spcPct val="0"/>
                </a:spcAft>
              </a:pPr>
              <a:t>130</a:t>
            </a:fld>
            <a:endParaRPr kumimoji="0" lang="en-US" altLang="zh-CN" sz="2600">
              <a:solidFill>
                <a:srgbClr val="FFFFFF"/>
              </a:solidFill>
            </a:endParaRPr>
          </a:p>
        </p:txBody>
      </p:sp>
      <p:sp>
        <p:nvSpPr>
          <p:cNvPr id="34819" name="Rectangle 2">
            <a:extLst>
              <a:ext uri="{FF2B5EF4-FFF2-40B4-BE49-F238E27FC236}">
                <a16:creationId xmlns:a16="http://schemas.microsoft.com/office/drawing/2014/main" id="{62953139-ED33-4191-B0F7-E212595C303D}"/>
              </a:ext>
            </a:extLst>
          </p:cNvPr>
          <p:cNvSpPr>
            <a:spLocks noGrp="1" noChangeArrowheads="1"/>
          </p:cNvSpPr>
          <p:nvPr>
            <p:ph type="title"/>
          </p:nvPr>
        </p:nvSpPr>
        <p:spPr>
          <a:xfrm>
            <a:off x="2438400" y="188913"/>
            <a:ext cx="8045450" cy="647700"/>
          </a:xfrm>
        </p:spPr>
        <p:txBody>
          <a:bodyPr/>
          <a:lstStyle/>
          <a:p>
            <a:pPr eaLnBrk="1" hangingPunct="1"/>
            <a:r>
              <a:rPr lang="zh-CN" altLang="en-US" sz="3200"/>
              <a:t>进化式分析和设计</a:t>
            </a:r>
            <a:r>
              <a:rPr lang="en-US" altLang="zh-CN" sz="3200">
                <a:latin typeface="Times New Roman" panose="02020603050405020304" pitchFamily="18" charset="0"/>
              </a:rPr>
              <a:t>——</a:t>
            </a:r>
            <a:r>
              <a:rPr lang="zh-CN" altLang="en-US" sz="3200"/>
              <a:t>早期迭代的主要形式</a:t>
            </a:r>
          </a:p>
        </p:txBody>
      </p:sp>
      <p:sp>
        <p:nvSpPr>
          <p:cNvPr id="34820" name="Rectangle 3">
            <a:extLst>
              <a:ext uri="{FF2B5EF4-FFF2-40B4-BE49-F238E27FC236}">
                <a16:creationId xmlns:a16="http://schemas.microsoft.com/office/drawing/2014/main" id="{602336C1-A1B2-4C96-A37F-92D5AF333AEA}"/>
              </a:ext>
            </a:extLst>
          </p:cNvPr>
          <p:cNvSpPr>
            <a:spLocks noChangeArrowheads="1"/>
          </p:cNvSpPr>
          <p:nvPr/>
        </p:nvSpPr>
        <p:spPr bwMode="auto">
          <a:xfrm>
            <a:off x="4152901" y="1844676"/>
            <a:ext cx="5832475" cy="20875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34821" name="Rectangle 4">
            <a:extLst>
              <a:ext uri="{FF2B5EF4-FFF2-40B4-BE49-F238E27FC236}">
                <a16:creationId xmlns:a16="http://schemas.microsoft.com/office/drawing/2014/main" id="{218EC7A9-174B-42A3-B7AC-7C48020AB2DC}"/>
              </a:ext>
            </a:extLst>
          </p:cNvPr>
          <p:cNvSpPr>
            <a:spLocks noChangeArrowheads="1"/>
          </p:cNvSpPr>
          <p:nvPr/>
        </p:nvSpPr>
        <p:spPr bwMode="auto">
          <a:xfrm>
            <a:off x="4297363" y="1987550"/>
            <a:ext cx="431800" cy="12969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sz="1600" b="1">
                <a:solidFill>
                  <a:srgbClr val="003366"/>
                </a:solidFill>
                <a:latin typeface="Times New Roman" panose="02020603050405020304" pitchFamily="18" charset="0"/>
              </a:rPr>
              <a:t>需求</a:t>
            </a:r>
          </a:p>
        </p:txBody>
      </p:sp>
      <p:sp>
        <p:nvSpPr>
          <p:cNvPr id="34822" name="Rectangle 5">
            <a:extLst>
              <a:ext uri="{FF2B5EF4-FFF2-40B4-BE49-F238E27FC236}">
                <a16:creationId xmlns:a16="http://schemas.microsoft.com/office/drawing/2014/main" id="{377C026F-47C2-4B84-93A7-75E01FEAFC3D}"/>
              </a:ext>
            </a:extLst>
          </p:cNvPr>
          <p:cNvSpPr>
            <a:spLocks noChangeArrowheads="1"/>
          </p:cNvSpPr>
          <p:nvPr/>
        </p:nvSpPr>
        <p:spPr bwMode="auto">
          <a:xfrm>
            <a:off x="4297363" y="3284538"/>
            <a:ext cx="431800" cy="482600"/>
          </a:xfrm>
          <a:prstGeom prst="rec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600" b="1">
                <a:solidFill>
                  <a:srgbClr val="003366"/>
                </a:solidFill>
                <a:latin typeface="Times New Roman" panose="02020603050405020304" pitchFamily="18" charset="0"/>
              </a:rPr>
              <a:t>20%</a:t>
            </a:r>
          </a:p>
        </p:txBody>
      </p:sp>
      <p:sp>
        <p:nvSpPr>
          <p:cNvPr id="34823" name="Rectangle 6">
            <a:extLst>
              <a:ext uri="{FF2B5EF4-FFF2-40B4-BE49-F238E27FC236}">
                <a16:creationId xmlns:a16="http://schemas.microsoft.com/office/drawing/2014/main" id="{B72C4D45-9D73-4BF7-ABD0-D2D9BEC592A3}"/>
              </a:ext>
            </a:extLst>
          </p:cNvPr>
          <p:cNvSpPr>
            <a:spLocks noChangeArrowheads="1"/>
          </p:cNvSpPr>
          <p:nvPr/>
        </p:nvSpPr>
        <p:spPr bwMode="auto">
          <a:xfrm>
            <a:off x="4802188" y="1987550"/>
            <a:ext cx="431800" cy="16573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sz="1600" b="1">
                <a:solidFill>
                  <a:srgbClr val="003366"/>
                </a:solidFill>
                <a:latin typeface="Times New Roman" panose="02020603050405020304" pitchFamily="18" charset="0"/>
              </a:rPr>
              <a:t>软件</a:t>
            </a:r>
          </a:p>
        </p:txBody>
      </p:sp>
      <p:sp>
        <p:nvSpPr>
          <p:cNvPr id="34824" name="Rectangle 7">
            <a:extLst>
              <a:ext uri="{FF2B5EF4-FFF2-40B4-BE49-F238E27FC236}">
                <a16:creationId xmlns:a16="http://schemas.microsoft.com/office/drawing/2014/main" id="{D19F4DB5-8798-404E-8A5D-8758AECA2762}"/>
              </a:ext>
            </a:extLst>
          </p:cNvPr>
          <p:cNvSpPr>
            <a:spLocks noChangeArrowheads="1"/>
          </p:cNvSpPr>
          <p:nvPr/>
        </p:nvSpPr>
        <p:spPr bwMode="auto">
          <a:xfrm>
            <a:off x="4802188" y="3644900"/>
            <a:ext cx="431800" cy="122238"/>
          </a:xfrm>
          <a:prstGeom prst="rec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600" b="1">
                <a:solidFill>
                  <a:srgbClr val="003366"/>
                </a:solidFill>
                <a:latin typeface="Times New Roman" panose="02020603050405020304" pitchFamily="18" charset="0"/>
              </a:rPr>
              <a:t>2%</a:t>
            </a:r>
          </a:p>
        </p:txBody>
      </p:sp>
      <p:sp>
        <p:nvSpPr>
          <p:cNvPr id="34825" name="Rectangle 8">
            <a:extLst>
              <a:ext uri="{FF2B5EF4-FFF2-40B4-BE49-F238E27FC236}">
                <a16:creationId xmlns:a16="http://schemas.microsoft.com/office/drawing/2014/main" id="{755589AB-6A8A-43C3-A43B-1D3C61DBE319}"/>
              </a:ext>
            </a:extLst>
          </p:cNvPr>
          <p:cNvSpPr>
            <a:spLocks noChangeArrowheads="1"/>
          </p:cNvSpPr>
          <p:nvPr/>
        </p:nvSpPr>
        <p:spPr bwMode="auto">
          <a:xfrm>
            <a:off x="5449888" y="1987550"/>
            <a:ext cx="431800" cy="12969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sz="1600" b="1">
                <a:solidFill>
                  <a:srgbClr val="003366"/>
                </a:solidFill>
                <a:latin typeface="Times New Roman" panose="02020603050405020304" pitchFamily="18" charset="0"/>
              </a:rPr>
              <a:t>需</a:t>
            </a:r>
          </a:p>
          <a:p>
            <a:pPr algn="ctr" eaLnBrk="1" fontAlgn="base" hangingPunct="1">
              <a:spcBef>
                <a:spcPct val="0"/>
              </a:spcBef>
              <a:spcAft>
                <a:spcPct val="0"/>
              </a:spcAft>
            </a:pPr>
            <a:r>
              <a:rPr lang="zh-CN" altLang="en-US" sz="1600" b="1">
                <a:solidFill>
                  <a:srgbClr val="003366"/>
                </a:solidFill>
                <a:latin typeface="Times New Roman" panose="02020603050405020304" pitchFamily="18" charset="0"/>
              </a:rPr>
              <a:t>求</a:t>
            </a:r>
          </a:p>
        </p:txBody>
      </p:sp>
      <p:sp>
        <p:nvSpPr>
          <p:cNvPr id="34826" name="Rectangle 9">
            <a:extLst>
              <a:ext uri="{FF2B5EF4-FFF2-40B4-BE49-F238E27FC236}">
                <a16:creationId xmlns:a16="http://schemas.microsoft.com/office/drawing/2014/main" id="{4708D9B8-F8A5-4133-B938-B745C51802D8}"/>
              </a:ext>
            </a:extLst>
          </p:cNvPr>
          <p:cNvSpPr>
            <a:spLocks noChangeArrowheads="1"/>
          </p:cNvSpPr>
          <p:nvPr/>
        </p:nvSpPr>
        <p:spPr bwMode="auto">
          <a:xfrm>
            <a:off x="5449888" y="3068638"/>
            <a:ext cx="431800" cy="698500"/>
          </a:xfrm>
          <a:prstGeom prst="rec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600" b="1">
                <a:solidFill>
                  <a:srgbClr val="003366"/>
                </a:solidFill>
                <a:latin typeface="Times New Roman" panose="02020603050405020304" pitchFamily="18" charset="0"/>
              </a:rPr>
              <a:t>30%</a:t>
            </a:r>
          </a:p>
        </p:txBody>
      </p:sp>
      <p:sp>
        <p:nvSpPr>
          <p:cNvPr id="34827" name="Rectangle 10">
            <a:extLst>
              <a:ext uri="{FF2B5EF4-FFF2-40B4-BE49-F238E27FC236}">
                <a16:creationId xmlns:a16="http://schemas.microsoft.com/office/drawing/2014/main" id="{4E69D720-445E-457A-9A0D-DC2B442F6877}"/>
              </a:ext>
            </a:extLst>
          </p:cNvPr>
          <p:cNvSpPr>
            <a:spLocks noChangeArrowheads="1"/>
          </p:cNvSpPr>
          <p:nvPr/>
        </p:nvSpPr>
        <p:spPr bwMode="auto">
          <a:xfrm>
            <a:off x="5953125" y="1987551"/>
            <a:ext cx="431800" cy="15843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sz="1600" b="1">
                <a:solidFill>
                  <a:srgbClr val="003366"/>
                </a:solidFill>
                <a:latin typeface="Times New Roman" panose="02020603050405020304" pitchFamily="18" charset="0"/>
              </a:rPr>
              <a:t>软件</a:t>
            </a:r>
          </a:p>
        </p:txBody>
      </p:sp>
      <p:sp>
        <p:nvSpPr>
          <p:cNvPr id="34828" name="Rectangle 11">
            <a:extLst>
              <a:ext uri="{FF2B5EF4-FFF2-40B4-BE49-F238E27FC236}">
                <a16:creationId xmlns:a16="http://schemas.microsoft.com/office/drawing/2014/main" id="{5E4CB09D-35CE-4DEC-A069-36AB3A1E3562}"/>
              </a:ext>
            </a:extLst>
          </p:cNvPr>
          <p:cNvSpPr>
            <a:spLocks noChangeArrowheads="1"/>
          </p:cNvSpPr>
          <p:nvPr/>
        </p:nvSpPr>
        <p:spPr bwMode="auto">
          <a:xfrm>
            <a:off x="5953125" y="3500438"/>
            <a:ext cx="431800" cy="266700"/>
          </a:xfrm>
          <a:prstGeom prst="rec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600" b="1">
                <a:solidFill>
                  <a:srgbClr val="003366"/>
                </a:solidFill>
                <a:latin typeface="Times New Roman" panose="02020603050405020304" pitchFamily="18" charset="0"/>
              </a:rPr>
              <a:t>5%</a:t>
            </a:r>
          </a:p>
        </p:txBody>
      </p:sp>
      <p:sp>
        <p:nvSpPr>
          <p:cNvPr id="34829" name="Rectangle 12">
            <a:extLst>
              <a:ext uri="{FF2B5EF4-FFF2-40B4-BE49-F238E27FC236}">
                <a16:creationId xmlns:a16="http://schemas.microsoft.com/office/drawing/2014/main" id="{8D9B0475-AD35-4E38-BC2D-97D7D14F8950}"/>
              </a:ext>
            </a:extLst>
          </p:cNvPr>
          <p:cNvSpPr>
            <a:spLocks noChangeArrowheads="1"/>
          </p:cNvSpPr>
          <p:nvPr/>
        </p:nvSpPr>
        <p:spPr bwMode="auto">
          <a:xfrm>
            <a:off x="6600825" y="1987550"/>
            <a:ext cx="431800" cy="12969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zh-CN" sz="1600" b="1">
              <a:solidFill>
                <a:srgbClr val="003366"/>
              </a:solidFill>
              <a:latin typeface="Times New Roman" panose="02020603050405020304" pitchFamily="18" charset="0"/>
            </a:endParaRPr>
          </a:p>
        </p:txBody>
      </p:sp>
      <p:sp>
        <p:nvSpPr>
          <p:cNvPr id="34830" name="Rectangle 13">
            <a:extLst>
              <a:ext uri="{FF2B5EF4-FFF2-40B4-BE49-F238E27FC236}">
                <a16:creationId xmlns:a16="http://schemas.microsoft.com/office/drawing/2014/main" id="{D12F6D3E-8D36-4098-8B09-2CC11F7DA194}"/>
              </a:ext>
            </a:extLst>
          </p:cNvPr>
          <p:cNvSpPr>
            <a:spLocks noChangeArrowheads="1"/>
          </p:cNvSpPr>
          <p:nvPr/>
        </p:nvSpPr>
        <p:spPr bwMode="auto">
          <a:xfrm>
            <a:off x="6600825" y="2852738"/>
            <a:ext cx="431800" cy="914400"/>
          </a:xfrm>
          <a:prstGeom prst="rec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600" b="1">
                <a:solidFill>
                  <a:srgbClr val="003366"/>
                </a:solidFill>
                <a:latin typeface="Times New Roman" panose="02020603050405020304" pitchFamily="18" charset="0"/>
              </a:rPr>
              <a:t>50%</a:t>
            </a:r>
          </a:p>
        </p:txBody>
      </p:sp>
      <p:sp>
        <p:nvSpPr>
          <p:cNvPr id="34831" name="Rectangle 14">
            <a:extLst>
              <a:ext uri="{FF2B5EF4-FFF2-40B4-BE49-F238E27FC236}">
                <a16:creationId xmlns:a16="http://schemas.microsoft.com/office/drawing/2014/main" id="{C117F833-0F03-4FF9-809B-A899706ED2D1}"/>
              </a:ext>
            </a:extLst>
          </p:cNvPr>
          <p:cNvSpPr>
            <a:spLocks noChangeArrowheads="1"/>
          </p:cNvSpPr>
          <p:nvPr/>
        </p:nvSpPr>
        <p:spPr bwMode="auto">
          <a:xfrm>
            <a:off x="7105650" y="1987550"/>
            <a:ext cx="431800" cy="1512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zh-CN" sz="1600" b="1">
              <a:solidFill>
                <a:srgbClr val="003366"/>
              </a:solidFill>
              <a:latin typeface="Times New Roman" panose="02020603050405020304" pitchFamily="18" charset="0"/>
            </a:endParaRPr>
          </a:p>
        </p:txBody>
      </p:sp>
      <p:sp>
        <p:nvSpPr>
          <p:cNvPr id="34832" name="Rectangle 15">
            <a:extLst>
              <a:ext uri="{FF2B5EF4-FFF2-40B4-BE49-F238E27FC236}">
                <a16:creationId xmlns:a16="http://schemas.microsoft.com/office/drawing/2014/main" id="{2DF97540-2F92-4829-8E83-98647384A2E8}"/>
              </a:ext>
            </a:extLst>
          </p:cNvPr>
          <p:cNvSpPr>
            <a:spLocks noChangeArrowheads="1"/>
          </p:cNvSpPr>
          <p:nvPr/>
        </p:nvSpPr>
        <p:spPr bwMode="auto">
          <a:xfrm>
            <a:off x="7105650" y="3500438"/>
            <a:ext cx="431800" cy="266700"/>
          </a:xfrm>
          <a:prstGeom prst="rec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600" b="1">
                <a:solidFill>
                  <a:srgbClr val="003366"/>
                </a:solidFill>
                <a:latin typeface="Times New Roman" panose="02020603050405020304" pitchFamily="18" charset="0"/>
              </a:rPr>
              <a:t>8%</a:t>
            </a:r>
          </a:p>
        </p:txBody>
      </p:sp>
      <p:sp>
        <p:nvSpPr>
          <p:cNvPr id="34833" name="Rectangle 16">
            <a:extLst>
              <a:ext uri="{FF2B5EF4-FFF2-40B4-BE49-F238E27FC236}">
                <a16:creationId xmlns:a16="http://schemas.microsoft.com/office/drawing/2014/main" id="{8C107589-2209-48F9-9E80-2C750B74F9EF}"/>
              </a:ext>
            </a:extLst>
          </p:cNvPr>
          <p:cNvSpPr>
            <a:spLocks noChangeArrowheads="1"/>
          </p:cNvSpPr>
          <p:nvPr/>
        </p:nvSpPr>
        <p:spPr bwMode="auto">
          <a:xfrm>
            <a:off x="7753350" y="1987550"/>
            <a:ext cx="431800" cy="12969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zh-CN" sz="1600" b="1">
              <a:solidFill>
                <a:srgbClr val="003366"/>
              </a:solidFill>
              <a:latin typeface="Times New Roman" panose="02020603050405020304" pitchFamily="18" charset="0"/>
            </a:endParaRPr>
          </a:p>
        </p:txBody>
      </p:sp>
      <p:sp>
        <p:nvSpPr>
          <p:cNvPr id="34834" name="Rectangle 17">
            <a:extLst>
              <a:ext uri="{FF2B5EF4-FFF2-40B4-BE49-F238E27FC236}">
                <a16:creationId xmlns:a16="http://schemas.microsoft.com/office/drawing/2014/main" id="{B8738A45-C555-4782-BEC2-8E9925756637}"/>
              </a:ext>
            </a:extLst>
          </p:cNvPr>
          <p:cNvSpPr>
            <a:spLocks noChangeArrowheads="1"/>
          </p:cNvSpPr>
          <p:nvPr/>
        </p:nvSpPr>
        <p:spPr bwMode="auto">
          <a:xfrm>
            <a:off x="7753350" y="2276476"/>
            <a:ext cx="431800" cy="1490663"/>
          </a:xfrm>
          <a:prstGeom prst="rec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600" b="1">
                <a:solidFill>
                  <a:srgbClr val="003366"/>
                </a:solidFill>
                <a:latin typeface="Times New Roman" panose="02020603050405020304" pitchFamily="18" charset="0"/>
              </a:rPr>
              <a:t>90%</a:t>
            </a:r>
          </a:p>
        </p:txBody>
      </p:sp>
      <p:sp>
        <p:nvSpPr>
          <p:cNvPr id="34835" name="Rectangle 18">
            <a:extLst>
              <a:ext uri="{FF2B5EF4-FFF2-40B4-BE49-F238E27FC236}">
                <a16:creationId xmlns:a16="http://schemas.microsoft.com/office/drawing/2014/main" id="{6FA5E83B-D63C-49A9-B4B3-430F1614AE7F}"/>
              </a:ext>
            </a:extLst>
          </p:cNvPr>
          <p:cNvSpPr>
            <a:spLocks noChangeArrowheads="1"/>
          </p:cNvSpPr>
          <p:nvPr/>
        </p:nvSpPr>
        <p:spPr bwMode="auto">
          <a:xfrm>
            <a:off x="8258175" y="1987550"/>
            <a:ext cx="431800" cy="12969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zh-CN" sz="1600" b="1">
              <a:solidFill>
                <a:srgbClr val="003366"/>
              </a:solidFill>
              <a:latin typeface="Times New Roman" panose="02020603050405020304" pitchFamily="18" charset="0"/>
            </a:endParaRPr>
          </a:p>
        </p:txBody>
      </p:sp>
      <p:sp>
        <p:nvSpPr>
          <p:cNvPr id="34836" name="Rectangle 19">
            <a:extLst>
              <a:ext uri="{FF2B5EF4-FFF2-40B4-BE49-F238E27FC236}">
                <a16:creationId xmlns:a16="http://schemas.microsoft.com/office/drawing/2014/main" id="{2552EC38-9CBB-4ABC-AF7A-654449A0D7F1}"/>
              </a:ext>
            </a:extLst>
          </p:cNvPr>
          <p:cNvSpPr>
            <a:spLocks noChangeArrowheads="1"/>
          </p:cNvSpPr>
          <p:nvPr/>
        </p:nvSpPr>
        <p:spPr bwMode="auto">
          <a:xfrm>
            <a:off x="8258175" y="3427414"/>
            <a:ext cx="431800" cy="339725"/>
          </a:xfrm>
          <a:prstGeom prst="rec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600" b="1">
                <a:solidFill>
                  <a:srgbClr val="003366"/>
                </a:solidFill>
                <a:latin typeface="Times New Roman" panose="02020603050405020304" pitchFamily="18" charset="0"/>
              </a:rPr>
              <a:t>10%</a:t>
            </a:r>
          </a:p>
        </p:txBody>
      </p:sp>
      <p:sp>
        <p:nvSpPr>
          <p:cNvPr id="34837" name="Rectangle 20">
            <a:extLst>
              <a:ext uri="{FF2B5EF4-FFF2-40B4-BE49-F238E27FC236}">
                <a16:creationId xmlns:a16="http://schemas.microsoft.com/office/drawing/2014/main" id="{AC3323DC-2C18-4AFD-9B55-558158044EF7}"/>
              </a:ext>
            </a:extLst>
          </p:cNvPr>
          <p:cNvSpPr>
            <a:spLocks noChangeArrowheads="1"/>
          </p:cNvSpPr>
          <p:nvPr/>
        </p:nvSpPr>
        <p:spPr bwMode="auto">
          <a:xfrm>
            <a:off x="8905875" y="1987550"/>
            <a:ext cx="431800" cy="12969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zh-CN" sz="1600" b="1">
              <a:solidFill>
                <a:srgbClr val="003366"/>
              </a:solidFill>
              <a:latin typeface="Times New Roman" panose="02020603050405020304" pitchFamily="18" charset="0"/>
            </a:endParaRPr>
          </a:p>
        </p:txBody>
      </p:sp>
      <p:sp>
        <p:nvSpPr>
          <p:cNvPr id="34838" name="Rectangle 21">
            <a:extLst>
              <a:ext uri="{FF2B5EF4-FFF2-40B4-BE49-F238E27FC236}">
                <a16:creationId xmlns:a16="http://schemas.microsoft.com/office/drawing/2014/main" id="{0AE98C1F-7623-48BF-A5AD-9AFEF8EE6451}"/>
              </a:ext>
            </a:extLst>
          </p:cNvPr>
          <p:cNvSpPr>
            <a:spLocks noChangeArrowheads="1"/>
          </p:cNvSpPr>
          <p:nvPr/>
        </p:nvSpPr>
        <p:spPr bwMode="auto">
          <a:xfrm>
            <a:off x="8905875" y="2276476"/>
            <a:ext cx="431800" cy="1490663"/>
          </a:xfrm>
          <a:prstGeom prst="rec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600" b="1">
                <a:solidFill>
                  <a:srgbClr val="003366"/>
                </a:solidFill>
                <a:latin typeface="Times New Roman" panose="02020603050405020304" pitchFamily="18" charset="0"/>
              </a:rPr>
              <a:t>90%</a:t>
            </a:r>
          </a:p>
        </p:txBody>
      </p:sp>
      <p:sp>
        <p:nvSpPr>
          <p:cNvPr id="34839" name="Rectangle 22">
            <a:extLst>
              <a:ext uri="{FF2B5EF4-FFF2-40B4-BE49-F238E27FC236}">
                <a16:creationId xmlns:a16="http://schemas.microsoft.com/office/drawing/2014/main" id="{E2040145-188E-4CD6-A49E-79BB7C2A2AD7}"/>
              </a:ext>
            </a:extLst>
          </p:cNvPr>
          <p:cNvSpPr>
            <a:spLocks noChangeArrowheads="1"/>
          </p:cNvSpPr>
          <p:nvPr/>
        </p:nvSpPr>
        <p:spPr bwMode="auto">
          <a:xfrm>
            <a:off x="9410700" y="1987550"/>
            <a:ext cx="431800" cy="12969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zh-CN" sz="1600" b="1">
              <a:solidFill>
                <a:srgbClr val="003366"/>
              </a:solidFill>
              <a:latin typeface="Times New Roman" panose="02020603050405020304" pitchFamily="18" charset="0"/>
            </a:endParaRPr>
          </a:p>
        </p:txBody>
      </p:sp>
      <p:sp>
        <p:nvSpPr>
          <p:cNvPr id="34840" name="Rectangle 23">
            <a:extLst>
              <a:ext uri="{FF2B5EF4-FFF2-40B4-BE49-F238E27FC236}">
                <a16:creationId xmlns:a16="http://schemas.microsoft.com/office/drawing/2014/main" id="{28A6D115-0A28-4F04-96F6-BEA27CBED75A}"/>
              </a:ext>
            </a:extLst>
          </p:cNvPr>
          <p:cNvSpPr>
            <a:spLocks noChangeArrowheads="1"/>
          </p:cNvSpPr>
          <p:nvPr/>
        </p:nvSpPr>
        <p:spPr bwMode="auto">
          <a:xfrm>
            <a:off x="9410700" y="3284538"/>
            <a:ext cx="431800" cy="482600"/>
          </a:xfrm>
          <a:prstGeom prst="rec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600" b="1">
                <a:solidFill>
                  <a:srgbClr val="003366"/>
                </a:solidFill>
                <a:latin typeface="Times New Roman" panose="02020603050405020304" pitchFamily="18" charset="0"/>
              </a:rPr>
              <a:t>20%</a:t>
            </a:r>
          </a:p>
        </p:txBody>
      </p:sp>
      <p:sp>
        <p:nvSpPr>
          <p:cNvPr id="34841" name="Line 24">
            <a:extLst>
              <a:ext uri="{FF2B5EF4-FFF2-40B4-BE49-F238E27FC236}">
                <a16:creationId xmlns:a16="http://schemas.microsoft.com/office/drawing/2014/main" id="{A79FDE33-024A-4632-BFA6-E351ED9F4E4A}"/>
              </a:ext>
            </a:extLst>
          </p:cNvPr>
          <p:cNvSpPr>
            <a:spLocks noChangeShapeType="1"/>
          </p:cNvSpPr>
          <p:nvPr/>
        </p:nvSpPr>
        <p:spPr bwMode="auto">
          <a:xfrm>
            <a:off x="5305425" y="1844675"/>
            <a:ext cx="0" cy="23749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4842" name="Line 25">
            <a:extLst>
              <a:ext uri="{FF2B5EF4-FFF2-40B4-BE49-F238E27FC236}">
                <a16:creationId xmlns:a16="http://schemas.microsoft.com/office/drawing/2014/main" id="{36844A43-1FE1-4561-AD31-850D5C75C72C}"/>
              </a:ext>
            </a:extLst>
          </p:cNvPr>
          <p:cNvSpPr>
            <a:spLocks noChangeShapeType="1"/>
          </p:cNvSpPr>
          <p:nvPr/>
        </p:nvSpPr>
        <p:spPr bwMode="auto">
          <a:xfrm>
            <a:off x="6457950" y="1844675"/>
            <a:ext cx="0" cy="23749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4843" name="Line 26">
            <a:extLst>
              <a:ext uri="{FF2B5EF4-FFF2-40B4-BE49-F238E27FC236}">
                <a16:creationId xmlns:a16="http://schemas.microsoft.com/office/drawing/2014/main" id="{F5757071-7551-423A-86BF-5A4CF135A016}"/>
              </a:ext>
            </a:extLst>
          </p:cNvPr>
          <p:cNvSpPr>
            <a:spLocks noChangeShapeType="1"/>
          </p:cNvSpPr>
          <p:nvPr/>
        </p:nvSpPr>
        <p:spPr bwMode="auto">
          <a:xfrm>
            <a:off x="7608888" y="1844675"/>
            <a:ext cx="0" cy="23749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4844" name="Line 27">
            <a:extLst>
              <a:ext uri="{FF2B5EF4-FFF2-40B4-BE49-F238E27FC236}">
                <a16:creationId xmlns:a16="http://schemas.microsoft.com/office/drawing/2014/main" id="{2A6F6C15-4E95-49AF-AC9E-854620D22B10}"/>
              </a:ext>
            </a:extLst>
          </p:cNvPr>
          <p:cNvSpPr>
            <a:spLocks noChangeShapeType="1"/>
          </p:cNvSpPr>
          <p:nvPr/>
        </p:nvSpPr>
        <p:spPr bwMode="auto">
          <a:xfrm>
            <a:off x="8761413" y="1844675"/>
            <a:ext cx="0" cy="23749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4845" name="Rectangle 28">
            <a:extLst>
              <a:ext uri="{FF2B5EF4-FFF2-40B4-BE49-F238E27FC236}">
                <a16:creationId xmlns:a16="http://schemas.microsoft.com/office/drawing/2014/main" id="{8B766D91-A85F-428F-A719-37C0DCECA178}"/>
              </a:ext>
            </a:extLst>
          </p:cNvPr>
          <p:cNvSpPr>
            <a:spLocks noChangeArrowheads="1"/>
          </p:cNvSpPr>
          <p:nvPr/>
        </p:nvSpPr>
        <p:spPr bwMode="auto">
          <a:xfrm>
            <a:off x="4152901" y="3932239"/>
            <a:ext cx="5832475" cy="2873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sz="1600" b="1">
                <a:solidFill>
                  <a:srgbClr val="003366"/>
                </a:solidFill>
                <a:latin typeface="Times New Roman" panose="02020603050405020304" pitchFamily="18" charset="0"/>
              </a:rPr>
              <a:t>迭代</a:t>
            </a:r>
            <a:r>
              <a:rPr lang="en-US" altLang="zh-CN" sz="1600" b="1">
                <a:solidFill>
                  <a:srgbClr val="003366"/>
                </a:solidFill>
                <a:latin typeface="Times New Roman" panose="02020603050405020304" pitchFamily="18" charset="0"/>
              </a:rPr>
              <a:t>1             </a:t>
            </a:r>
            <a:r>
              <a:rPr lang="zh-CN" altLang="en-US" sz="1600" b="1">
                <a:solidFill>
                  <a:srgbClr val="003366"/>
                </a:solidFill>
                <a:latin typeface="Times New Roman" panose="02020603050405020304" pitchFamily="18" charset="0"/>
              </a:rPr>
              <a:t>迭代</a:t>
            </a:r>
            <a:r>
              <a:rPr lang="en-US" altLang="zh-CN" sz="1600" b="1">
                <a:solidFill>
                  <a:srgbClr val="003366"/>
                </a:solidFill>
                <a:latin typeface="Times New Roman" panose="02020603050405020304" pitchFamily="18" charset="0"/>
              </a:rPr>
              <a:t>2            </a:t>
            </a:r>
            <a:r>
              <a:rPr lang="zh-CN" altLang="en-US" sz="1600" b="1">
                <a:solidFill>
                  <a:srgbClr val="003366"/>
                </a:solidFill>
                <a:latin typeface="Times New Roman" panose="02020603050405020304" pitchFamily="18" charset="0"/>
              </a:rPr>
              <a:t>迭代</a:t>
            </a:r>
            <a:r>
              <a:rPr lang="en-US" altLang="zh-CN" sz="1600" b="1">
                <a:solidFill>
                  <a:srgbClr val="003366"/>
                </a:solidFill>
                <a:latin typeface="Times New Roman" panose="02020603050405020304" pitchFamily="18" charset="0"/>
              </a:rPr>
              <a:t>3            </a:t>
            </a:r>
            <a:r>
              <a:rPr lang="zh-CN" altLang="en-US" sz="1600" b="1">
                <a:solidFill>
                  <a:srgbClr val="003366"/>
                </a:solidFill>
                <a:latin typeface="Times New Roman" panose="02020603050405020304" pitchFamily="18" charset="0"/>
              </a:rPr>
              <a:t>迭代</a:t>
            </a:r>
            <a:r>
              <a:rPr lang="en-US" altLang="zh-CN" sz="1600" b="1">
                <a:solidFill>
                  <a:srgbClr val="003366"/>
                </a:solidFill>
                <a:latin typeface="Times New Roman" panose="02020603050405020304" pitchFamily="18" charset="0"/>
              </a:rPr>
              <a:t>4            </a:t>
            </a:r>
            <a:r>
              <a:rPr lang="zh-CN" altLang="en-US" sz="1600" b="1">
                <a:solidFill>
                  <a:srgbClr val="003366"/>
                </a:solidFill>
                <a:latin typeface="Times New Roman" panose="02020603050405020304" pitchFamily="18" charset="0"/>
              </a:rPr>
              <a:t>迭代</a:t>
            </a:r>
            <a:r>
              <a:rPr lang="en-US" altLang="zh-CN" sz="1600" b="1">
                <a:solidFill>
                  <a:srgbClr val="003366"/>
                </a:solidFill>
                <a:latin typeface="Times New Roman" panose="02020603050405020304" pitchFamily="18" charset="0"/>
              </a:rPr>
              <a:t>5</a:t>
            </a:r>
          </a:p>
        </p:txBody>
      </p:sp>
      <p:sp>
        <p:nvSpPr>
          <p:cNvPr id="34846" name="Rectangle 29">
            <a:extLst>
              <a:ext uri="{FF2B5EF4-FFF2-40B4-BE49-F238E27FC236}">
                <a16:creationId xmlns:a16="http://schemas.microsoft.com/office/drawing/2014/main" id="{5A7FC6DE-CB0A-4001-809E-DDAC9AB72136}"/>
              </a:ext>
            </a:extLst>
          </p:cNvPr>
          <p:cNvSpPr>
            <a:spLocks noChangeArrowheads="1"/>
          </p:cNvSpPr>
          <p:nvPr/>
        </p:nvSpPr>
        <p:spPr bwMode="auto">
          <a:xfrm>
            <a:off x="4872039" y="908050"/>
            <a:ext cx="288925" cy="2159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600" b="1">
                <a:solidFill>
                  <a:srgbClr val="003366"/>
                </a:solidFill>
                <a:latin typeface="Times New Roman" panose="02020603050405020304" pitchFamily="18" charset="0"/>
              </a:rPr>
              <a:t>1</a:t>
            </a:r>
          </a:p>
        </p:txBody>
      </p:sp>
      <p:sp>
        <p:nvSpPr>
          <p:cNvPr id="34847" name="Rectangle 30">
            <a:extLst>
              <a:ext uri="{FF2B5EF4-FFF2-40B4-BE49-F238E27FC236}">
                <a16:creationId xmlns:a16="http://schemas.microsoft.com/office/drawing/2014/main" id="{4A69CA7C-A01D-419F-A814-32F25DDEC0A7}"/>
              </a:ext>
            </a:extLst>
          </p:cNvPr>
          <p:cNvSpPr>
            <a:spLocks noChangeArrowheads="1"/>
          </p:cNvSpPr>
          <p:nvPr/>
        </p:nvSpPr>
        <p:spPr bwMode="auto">
          <a:xfrm>
            <a:off x="5160964" y="908050"/>
            <a:ext cx="288925" cy="2159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600" b="1">
                <a:solidFill>
                  <a:srgbClr val="003366"/>
                </a:solidFill>
                <a:latin typeface="Times New Roman" panose="02020603050405020304" pitchFamily="18" charset="0"/>
              </a:rPr>
              <a:t>2</a:t>
            </a:r>
          </a:p>
        </p:txBody>
      </p:sp>
      <p:sp>
        <p:nvSpPr>
          <p:cNvPr id="34848" name="Rectangle 31">
            <a:extLst>
              <a:ext uri="{FF2B5EF4-FFF2-40B4-BE49-F238E27FC236}">
                <a16:creationId xmlns:a16="http://schemas.microsoft.com/office/drawing/2014/main" id="{F1ABF88C-7318-4F96-AA1B-0441E66B145C}"/>
              </a:ext>
            </a:extLst>
          </p:cNvPr>
          <p:cNvSpPr>
            <a:spLocks noChangeArrowheads="1"/>
          </p:cNvSpPr>
          <p:nvPr/>
        </p:nvSpPr>
        <p:spPr bwMode="auto">
          <a:xfrm>
            <a:off x="5446714" y="908050"/>
            <a:ext cx="288925" cy="2159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600" b="1">
                <a:solidFill>
                  <a:srgbClr val="003366"/>
                </a:solidFill>
                <a:latin typeface="Times New Roman" panose="02020603050405020304" pitchFamily="18" charset="0"/>
              </a:rPr>
              <a:t>3</a:t>
            </a:r>
          </a:p>
        </p:txBody>
      </p:sp>
      <p:sp>
        <p:nvSpPr>
          <p:cNvPr id="34849" name="Rectangle 32">
            <a:extLst>
              <a:ext uri="{FF2B5EF4-FFF2-40B4-BE49-F238E27FC236}">
                <a16:creationId xmlns:a16="http://schemas.microsoft.com/office/drawing/2014/main" id="{E2D113F1-C06E-4021-9358-F3D1A4FD0806}"/>
              </a:ext>
            </a:extLst>
          </p:cNvPr>
          <p:cNvSpPr>
            <a:spLocks noChangeArrowheads="1"/>
          </p:cNvSpPr>
          <p:nvPr/>
        </p:nvSpPr>
        <p:spPr bwMode="auto">
          <a:xfrm>
            <a:off x="5735639" y="908050"/>
            <a:ext cx="288925" cy="2159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600" b="1">
                <a:solidFill>
                  <a:srgbClr val="003366"/>
                </a:solidFill>
                <a:latin typeface="Times New Roman" panose="02020603050405020304" pitchFamily="18" charset="0"/>
              </a:rPr>
              <a:t>4</a:t>
            </a:r>
          </a:p>
        </p:txBody>
      </p:sp>
      <p:sp>
        <p:nvSpPr>
          <p:cNvPr id="34850" name="Rectangle 33">
            <a:extLst>
              <a:ext uri="{FF2B5EF4-FFF2-40B4-BE49-F238E27FC236}">
                <a16:creationId xmlns:a16="http://schemas.microsoft.com/office/drawing/2014/main" id="{482090C0-41CA-4BE4-81FB-E32E59E34CA9}"/>
              </a:ext>
            </a:extLst>
          </p:cNvPr>
          <p:cNvSpPr>
            <a:spLocks noChangeArrowheads="1"/>
          </p:cNvSpPr>
          <p:nvPr/>
        </p:nvSpPr>
        <p:spPr bwMode="auto">
          <a:xfrm>
            <a:off x="6022976" y="908050"/>
            <a:ext cx="288925" cy="2159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600" b="1">
                <a:solidFill>
                  <a:srgbClr val="003366"/>
                </a:solidFill>
                <a:latin typeface="Times New Roman" panose="02020603050405020304" pitchFamily="18" charset="0"/>
              </a:rPr>
              <a:t>5</a:t>
            </a:r>
          </a:p>
        </p:txBody>
      </p:sp>
      <p:sp>
        <p:nvSpPr>
          <p:cNvPr id="34851" name="Rectangle 34">
            <a:extLst>
              <a:ext uri="{FF2B5EF4-FFF2-40B4-BE49-F238E27FC236}">
                <a16:creationId xmlns:a16="http://schemas.microsoft.com/office/drawing/2014/main" id="{487A827D-DF2C-425A-94A6-133667D51F7B}"/>
              </a:ext>
            </a:extLst>
          </p:cNvPr>
          <p:cNvSpPr>
            <a:spLocks noChangeArrowheads="1"/>
          </p:cNvSpPr>
          <p:nvPr/>
        </p:nvSpPr>
        <p:spPr bwMode="auto">
          <a:xfrm>
            <a:off x="6311901" y="908050"/>
            <a:ext cx="288925" cy="2159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200" b="1">
                <a:solidFill>
                  <a:srgbClr val="003366"/>
                </a:solidFill>
                <a:latin typeface="Times New Roman" panose="02020603050405020304" pitchFamily="18" charset="0"/>
              </a:rPr>
              <a:t>…</a:t>
            </a:r>
          </a:p>
        </p:txBody>
      </p:sp>
      <p:sp>
        <p:nvSpPr>
          <p:cNvPr id="34852" name="Rectangle 35">
            <a:extLst>
              <a:ext uri="{FF2B5EF4-FFF2-40B4-BE49-F238E27FC236}">
                <a16:creationId xmlns:a16="http://schemas.microsoft.com/office/drawing/2014/main" id="{48D54EB5-2125-460C-AC84-E74B0A183182}"/>
              </a:ext>
            </a:extLst>
          </p:cNvPr>
          <p:cNvSpPr>
            <a:spLocks noChangeArrowheads="1"/>
          </p:cNvSpPr>
          <p:nvPr/>
        </p:nvSpPr>
        <p:spPr bwMode="auto">
          <a:xfrm>
            <a:off x="6599239" y="908050"/>
            <a:ext cx="288925" cy="2159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34853" name="Rectangle 36">
            <a:extLst>
              <a:ext uri="{FF2B5EF4-FFF2-40B4-BE49-F238E27FC236}">
                <a16:creationId xmlns:a16="http://schemas.microsoft.com/office/drawing/2014/main" id="{3B43916C-B2D8-4A7E-93C2-B03989222675}"/>
              </a:ext>
            </a:extLst>
          </p:cNvPr>
          <p:cNvSpPr>
            <a:spLocks noChangeArrowheads="1"/>
          </p:cNvSpPr>
          <p:nvPr/>
        </p:nvSpPr>
        <p:spPr bwMode="auto">
          <a:xfrm>
            <a:off x="6888164" y="908050"/>
            <a:ext cx="288925" cy="2159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34854" name="Rectangle 37">
            <a:extLst>
              <a:ext uri="{FF2B5EF4-FFF2-40B4-BE49-F238E27FC236}">
                <a16:creationId xmlns:a16="http://schemas.microsoft.com/office/drawing/2014/main" id="{A05A40E5-AFF4-43A5-8073-C45D7D18DA82}"/>
              </a:ext>
            </a:extLst>
          </p:cNvPr>
          <p:cNvSpPr>
            <a:spLocks noChangeArrowheads="1"/>
          </p:cNvSpPr>
          <p:nvPr/>
        </p:nvSpPr>
        <p:spPr bwMode="auto">
          <a:xfrm>
            <a:off x="7175501" y="908050"/>
            <a:ext cx="288925" cy="2159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34855" name="Rectangle 38">
            <a:extLst>
              <a:ext uri="{FF2B5EF4-FFF2-40B4-BE49-F238E27FC236}">
                <a16:creationId xmlns:a16="http://schemas.microsoft.com/office/drawing/2014/main" id="{2E3A463B-CAE0-49EC-9EF6-799CAAAFC571}"/>
              </a:ext>
            </a:extLst>
          </p:cNvPr>
          <p:cNvSpPr>
            <a:spLocks noChangeArrowheads="1"/>
          </p:cNvSpPr>
          <p:nvPr/>
        </p:nvSpPr>
        <p:spPr bwMode="auto">
          <a:xfrm>
            <a:off x="7464426" y="908050"/>
            <a:ext cx="288925" cy="2159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600" b="1">
                <a:solidFill>
                  <a:srgbClr val="003366"/>
                </a:solidFill>
                <a:latin typeface="Times New Roman" panose="02020603050405020304" pitchFamily="18" charset="0"/>
              </a:rPr>
              <a:t>20</a:t>
            </a:r>
          </a:p>
        </p:txBody>
      </p:sp>
      <p:sp>
        <p:nvSpPr>
          <p:cNvPr id="34856" name="Line 39">
            <a:extLst>
              <a:ext uri="{FF2B5EF4-FFF2-40B4-BE49-F238E27FC236}">
                <a16:creationId xmlns:a16="http://schemas.microsoft.com/office/drawing/2014/main" id="{D931069F-C5BB-4657-805D-34B32674D01B}"/>
              </a:ext>
            </a:extLst>
          </p:cNvPr>
          <p:cNvSpPr>
            <a:spLocks noChangeShapeType="1"/>
          </p:cNvSpPr>
          <p:nvPr/>
        </p:nvSpPr>
        <p:spPr bwMode="auto">
          <a:xfrm flipH="1">
            <a:off x="4152901" y="1123951"/>
            <a:ext cx="720725" cy="7207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4857" name="Line 40">
            <a:extLst>
              <a:ext uri="{FF2B5EF4-FFF2-40B4-BE49-F238E27FC236}">
                <a16:creationId xmlns:a16="http://schemas.microsoft.com/office/drawing/2014/main" id="{DCA59B5E-437C-4252-B463-A87A2240BF99}"/>
              </a:ext>
            </a:extLst>
          </p:cNvPr>
          <p:cNvSpPr>
            <a:spLocks noChangeShapeType="1"/>
          </p:cNvSpPr>
          <p:nvPr/>
        </p:nvSpPr>
        <p:spPr bwMode="auto">
          <a:xfrm>
            <a:off x="6313489" y="1123951"/>
            <a:ext cx="3671887" cy="7207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4858" name="Rectangle 41">
            <a:extLst>
              <a:ext uri="{FF2B5EF4-FFF2-40B4-BE49-F238E27FC236}">
                <a16:creationId xmlns:a16="http://schemas.microsoft.com/office/drawing/2014/main" id="{D84C2887-6EFF-47AD-A005-736680FDAA78}"/>
              </a:ext>
            </a:extLst>
          </p:cNvPr>
          <p:cNvSpPr>
            <a:spLocks noChangeArrowheads="1"/>
          </p:cNvSpPr>
          <p:nvPr/>
        </p:nvSpPr>
        <p:spPr bwMode="auto">
          <a:xfrm>
            <a:off x="5016500" y="1076325"/>
            <a:ext cx="14414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sz="1600" b="1">
                <a:solidFill>
                  <a:srgbClr val="003366"/>
                </a:solidFill>
                <a:latin typeface="Times New Roman" panose="02020603050405020304" pitchFamily="18" charset="0"/>
              </a:rPr>
              <a:t>需求讨论会</a:t>
            </a:r>
          </a:p>
        </p:txBody>
      </p:sp>
      <p:sp>
        <p:nvSpPr>
          <p:cNvPr id="34859" name="Line 42">
            <a:extLst>
              <a:ext uri="{FF2B5EF4-FFF2-40B4-BE49-F238E27FC236}">
                <a16:creationId xmlns:a16="http://schemas.microsoft.com/office/drawing/2014/main" id="{6FB0F397-81C5-4B90-B7F1-B9240A0B4C86}"/>
              </a:ext>
            </a:extLst>
          </p:cNvPr>
          <p:cNvSpPr>
            <a:spLocks noChangeShapeType="1"/>
          </p:cNvSpPr>
          <p:nvPr/>
        </p:nvSpPr>
        <p:spPr bwMode="auto">
          <a:xfrm flipV="1">
            <a:off x="4513264" y="1555750"/>
            <a:ext cx="936625" cy="431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4860" name="Line 43">
            <a:extLst>
              <a:ext uri="{FF2B5EF4-FFF2-40B4-BE49-F238E27FC236}">
                <a16:creationId xmlns:a16="http://schemas.microsoft.com/office/drawing/2014/main" id="{D822D476-D3FD-4AE0-92A8-8C36CA05617A}"/>
              </a:ext>
            </a:extLst>
          </p:cNvPr>
          <p:cNvSpPr>
            <a:spLocks noChangeShapeType="1"/>
          </p:cNvSpPr>
          <p:nvPr/>
        </p:nvSpPr>
        <p:spPr bwMode="auto">
          <a:xfrm flipH="1" flipV="1">
            <a:off x="5592764" y="1555750"/>
            <a:ext cx="73025" cy="431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4861" name="Line 44">
            <a:extLst>
              <a:ext uri="{FF2B5EF4-FFF2-40B4-BE49-F238E27FC236}">
                <a16:creationId xmlns:a16="http://schemas.microsoft.com/office/drawing/2014/main" id="{9311C681-72A7-4B4A-AC56-CE9F21A49985}"/>
              </a:ext>
            </a:extLst>
          </p:cNvPr>
          <p:cNvSpPr>
            <a:spLocks noChangeShapeType="1"/>
          </p:cNvSpPr>
          <p:nvPr/>
        </p:nvSpPr>
        <p:spPr bwMode="auto">
          <a:xfrm flipH="1" flipV="1">
            <a:off x="5665789" y="1555750"/>
            <a:ext cx="1150937" cy="431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4862" name="Line 45">
            <a:extLst>
              <a:ext uri="{FF2B5EF4-FFF2-40B4-BE49-F238E27FC236}">
                <a16:creationId xmlns:a16="http://schemas.microsoft.com/office/drawing/2014/main" id="{E1F7950E-9DE4-4059-8517-19858E42CE85}"/>
              </a:ext>
            </a:extLst>
          </p:cNvPr>
          <p:cNvSpPr>
            <a:spLocks noChangeShapeType="1"/>
          </p:cNvSpPr>
          <p:nvPr/>
        </p:nvSpPr>
        <p:spPr bwMode="auto">
          <a:xfrm flipH="1" flipV="1">
            <a:off x="5881688" y="1555750"/>
            <a:ext cx="2087562" cy="431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4863" name="Rectangle 46">
            <a:extLst>
              <a:ext uri="{FF2B5EF4-FFF2-40B4-BE49-F238E27FC236}">
                <a16:creationId xmlns:a16="http://schemas.microsoft.com/office/drawing/2014/main" id="{8D02AF79-E72B-476D-A027-3A7FF79324E0}"/>
              </a:ext>
            </a:extLst>
          </p:cNvPr>
          <p:cNvSpPr>
            <a:spLocks noChangeArrowheads="1"/>
          </p:cNvSpPr>
          <p:nvPr/>
        </p:nvSpPr>
        <p:spPr bwMode="auto">
          <a:xfrm>
            <a:off x="3143250" y="836614"/>
            <a:ext cx="14414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sz="1600" b="1">
                <a:solidFill>
                  <a:srgbClr val="003366"/>
                </a:solidFill>
                <a:latin typeface="Times New Roman" panose="02020603050405020304" pitchFamily="18" charset="0"/>
              </a:rPr>
              <a:t>假设该项目最终有</a:t>
            </a:r>
            <a:r>
              <a:rPr lang="en-US" altLang="zh-CN" sz="1600" b="1">
                <a:solidFill>
                  <a:srgbClr val="003366"/>
                </a:solidFill>
                <a:latin typeface="Times New Roman" panose="02020603050405020304" pitchFamily="18" charset="0"/>
              </a:rPr>
              <a:t>20</a:t>
            </a:r>
            <a:r>
              <a:rPr lang="zh-CN" altLang="en-US" sz="1600" b="1">
                <a:solidFill>
                  <a:srgbClr val="003366"/>
                </a:solidFill>
                <a:latin typeface="Times New Roman" panose="02020603050405020304" pitchFamily="18" charset="0"/>
              </a:rPr>
              <a:t>个迭代</a:t>
            </a:r>
          </a:p>
        </p:txBody>
      </p:sp>
      <p:sp>
        <p:nvSpPr>
          <p:cNvPr id="34864" name="Rectangle 47">
            <a:extLst>
              <a:ext uri="{FF2B5EF4-FFF2-40B4-BE49-F238E27FC236}">
                <a16:creationId xmlns:a16="http://schemas.microsoft.com/office/drawing/2014/main" id="{E208AE41-8DA7-4248-91B6-FF902C1CB972}"/>
              </a:ext>
            </a:extLst>
          </p:cNvPr>
          <p:cNvSpPr>
            <a:spLocks noChangeArrowheads="1"/>
          </p:cNvSpPr>
          <p:nvPr/>
        </p:nvSpPr>
        <p:spPr bwMode="auto">
          <a:xfrm>
            <a:off x="1919288" y="1628775"/>
            <a:ext cx="1801812"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en-US" sz="1600" b="1">
                <a:solidFill>
                  <a:srgbClr val="003366"/>
                </a:solidFill>
                <a:latin typeface="Times New Roman" panose="02020603050405020304" pitchFamily="18" charset="0"/>
              </a:rPr>
              <a:t>在进化式迭代开发中，通过一系列需求讨论会，需求在一组早期迭代中进化。或许经过四次迭代和讨论会后，可以定义和精化</a:t>
            </a:r>
            <a:r>
              <a:rPr lang="en-US" altLang="zh-CN" sz="1600" b="1">
                <a:solidFill>
                  <a:srgbClr val="003366"/>
                </a:solidFill>
                <a:latin typeface="Times New Roman" panose="02020603050405020304" pitchFamily="18" charset="0"/>
              </a:rPr>
              <a:t>90%</a:t>
            </a:r>
            <a:r>
              <a:rPr lang="zh-CN" altLang="en-US" sz="1600" b="1">
                <a:solidFill>
                  <a:srgbClr val="003366"/>
                </a:solidFill>
                <a:latin typeface="Times New Roman" panose="02020603050405020304" pitchFamily="18" charset="0"/>
              </a:rPr>
              <a:t>的需求，然而，只构建了</a:t>
            </a:r>
            <a:r>
              <a:rPr lang="en-US" altLang="zh-CN" sz="1600" b="1">
                <a:solidFill>
                  <a:srgbClr val="003366"/>
                </a:solidFill>
                <a:latin typeface="Times New Roman" panose="02020603050405020304" pitchFamily="18" charset="0"/>
              </a:rPr>
              <a:t>10%</a:t>
            </a:r>
            <a:r>
              <a:rPr lang="zh-CN" altLang="en-US" sz="1600" b="1">
                <a:solidFill>
                  <a:srgbClr val="003366"/>
                </a:solidFill>
                <a:latin typeface="Times New Roman" panose="02020603050405020304" pitchFamily="18" charset="0"/>
              </a:rPr>
              <a:t>的软件。</a:t>
            </a:r>
          </a:p>
        </p:txBody>
      </p:sp>
      <p:sp>
        <p:nvSpPr>
          <p:cNvPr id="34865" name="Rectangle 48">
            <a:extLst>
              <a:ext uri="{FF2B5EF4-FFF2-40B4-BE49-F238E27FC236}">
                <a16:creationId xmlns:a16="http://schemas.microsoft.com/office/drawing/2014/main" id="{31C9A916-2BF0-4422-8235-997F463B5FB6}"/>
              </a:ext>
            </a:extLst>
          </p:cNvPr>
          <p:cNvSpPr>
            <a:spLocks noChangeArrowheads="1"/>
          </p:cNvSpPr>
          <p:nvPr/>
        </p:nvSpPr>
        <p:spPr bwMode="auto">
          <a:xfrm>
            <a:off x="4441826" y="4868863"/>
            <a:ext cx="288925" cy="2159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600" b="1">
                <a:solidFill>
                  <a:srgbClr val="003366"/>
                </a:solidFill>
                <a:latin typeface="Times New Roman" panose="02020603050405020304" pitchFamily="18" charset="0"/>
              </a:rPr>
              <a:t>M</a:t>
            </a:r>
          </a:p>
        </p:txBody>
      </p:sp>
      <p:sp>
        <p:nvSpPr>
          <p:cNvPr id="34866" name="Rectangle 49">
            <a:extLst>
              <a:ext uri="{FF2B5EF4-FFF2-40B4-BE49-F238E27FC236}">
                <a16:creationId xmlns:a16="http://schemas.microsoft.com/office/drawing/2014/main" id="{BCAFFFF3-187D-4E02-9BEC-D61BF4B38C6E}"/>
              </a:ext>
            </a:extLst>
          </p:cNvPr>
          <p:cNvSpPr>
            <a:spLocks noChangeArrowheads="1"/>
          </p:cNvSpPr>
          <p:nvPr/>
        </p:nvSpPr>
        <p:spPr bwMode="auto">
          <a:xfrm>
            <a:off x="4730751" y="4868863"/>
            <a:ext cx="288925" cy="2159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600" b="1">
                <a:solidFill>
                  <a:srgbClr val="003366"/>
                </a:solidFill>
                <a:latin typeface="Times New Roman" panose="02020603050405020304" pitchFamily="18" charset="0"/>
              </a:rPr>
              <a:t>T</a:t>
            </a:r>
          </a:p>
        </p:txBody>
      </p:sp>
      <p:sp>
        <p:nvSpPr>
          <p:cNvPr id="34867" name="Rectangle 50">
            <a:extLst>
              <a:ext uri="{FF2B5EF4-FFF2-40B4-BE49-F238E27FC236}">
                <a16:creationId xmlns:a16="http://schemas.microsoft.com/office/drawing/2014/main" id="{A387EBF7-83C9-4AA3-8982-B00E5438C171}"/>
              </a:ext>
            </a:extLst>
          </p:cNvPr>
          <p:cNvSpPr>
            <a:spLocks noChangeArrowheads="1"/>
          </p:cNvSpPr>
          <p:nvPr/>
        </p:nvSpPr>
        <p:spPr bwMode="auto">
          <a:xfrm>
            <a:off x="5016501" y="4868863"/>
            <a:ext cx="288925" cy="2159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600" b="1">
                <a:solidFill>
                  <a:srgbClr val="003366"/>
                </a:solidFill>
                <a:latin typeface="Times New Roman" panose="02020603050405020304" pitchFamily="18" charset="0"/>
              </a:rPr>
              <a:t>W</a:t>
            </a:r>
          </a:p>
        </p:txBody>
      </p:sp>
      <p:sp>
        <p:nvSpPr>
          <p:cNvPr id="34868" name="Rectangle 51">
            <a:extLst>
              <a:ext uri="{FF2B5EF4-FFF2-40B4-BE49-F238E27FC236}">
                <a16:creationId xmlns:a16="http://schemas.microsoft.com/office/drawing/2014/main" id="{532D7D98-1C5A-4F5B-9DDE-EA545815B343}"/>
              </a:ext>
            </a:extLst>
          </p:cNvPr>
          <p:cNvSpPr>
            <a:spLocks noChangeArrowheads="1"/>
          </p:cNvSpPr>
          <p:nvPr/>
        </p:nvSpPr>
        <p:spPr bwMode="auto">
          <a:xfrm>
            <a:off x="5305426" y="4868863"/>
            <a:ext cx="288925" cy="2159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600" b="1">
                <a:solidFill>
                  <a:srgbClr val="003366"/>
                </a:solidFill>
                <a:latin typeface="Times New Roman" panose="02020603050405020304" pitchFamily="18" charset="0"/>
              </a:rPr>
              <a:t>Th</a:t>
            </a:r>
          </a:p>
        </p:txBody>
      </p:sp>
      <p:sp>
        <p:nvSpPr>
          <p:cNvPr id="34869" name="Rectangle 52">
            <a:extLst>
              <a:ext uri="{FF2B5EF4-FFF2-40B4-BE49-F238E27FC236}">
                <a16:creationId xmlns:a16="http://schemas.microsoft.com/office/drawing/2014/main" id="{D59BB253-8982-498E-81CE-4C9CC8481D78}"/>
              </a:ext>
            </a:extLst>
          </p:cNvPr>
          <p:cNvSpPr>
            <a:spLocks noChangeArrowheads="1"/>
          </p:cNvSpPr>
          <p:nvPr/>
        </p:nvSpPr>
        <p:spPr bwMode="auto">
          <a:xfrm>
            <a:off x="5592764" y="4868863"/>
            <a:ext cx="288925" cy="2159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600" b="1">
                <a:solidFill>
                  <a:srgbClr val="003366"/>
                </a:solidFill>
                <a:latin typeface="Times New Roman" panose="02020603050405020304" pitchFamily="18" charset="0"/>
              </a:rPr>
              <a:t>F</a:t>
            </a:r>
          </a:p>
        </p:txBody>
      </p:sp>
      <p:sp>
        <p:nvSpPr>
          <p:cNvPr id="34870" name="Rectangle 53">
            <a:extLst>
              <a:ext uri="{FF2B5EF4-FFF2-40B4-BE49-F238E27FC236}">
                <a16:creationId xmlns:a16="http://schemas.microsoft.com/office/drawing/2014/main" id="{923F8EDE-544A-47DE-A469-2BB1E998CCCA}"/>
              </a:ext>
            </a:extLst>
          </p:cNvPr>
          <p:cNvSpPr>
            <a:spLocks noChangeArrowheads="1"/>
          </p:cNvSpPr>
          <p:nvPr/>
        </p:nvSpPr>
        <p:spPr bwMode="auto">
          <a:xfrm>
            <a:off x="6313489" y="4868863"/>
            <a:ext cx="288925" cy="2159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600" b="1">
                <a:solidFill>
                  <a:srgbClr val="003366"/>
                </a:solidFill>
                <a:latin typeface="Times New Roman" panose="02020603050405020304" pitchFamily="18" charset="0"/>
              </a:rPr>
              <a:t>M</a:t>
            </a:r>
          </a:p>
        </p:txBody>
      </p:sp>
      <p:sp>
        <p:nvSpPr>
          <p:cNvPr id="34871" name="Rectangle 54">
            <a:extLst>
              <a:ext uri="{FF2B5EF4-FFF2-40B4-BE49-F238E27FC236}">
                <a16:creationId xmlns:a16="http://schemas.microsoft.com/office/drawing/2014/main" id="{8A277C1A-A555-41A4-A2B0-3D13542AB468}"/>
              </a:ext>
            </a:extLst>
          </p:cNvPr>
          <p:cNvSpPr>
            <a:spLocks noChangeArrowheads="1"/>
          </p:cNvSpPr>
          <p:nvPr/>
        </p:nvSpPr>
        <p:spPr bwMode="auto">
          <a:xfrm>
            <a:off x="6602414" y="4868863"/>
            <a:ext cx="288925" cy="2159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600" b="1">
                <a:solidFill>
                  <a:srgbClr val="003366"/>
                </a:solidFill>
                <a:latin typeface="Times New Roman" panose="02020603050405020304" pitchFamily="18" charset="0"/>
              </a:rPr>
              <a:t>T</a:t>
            </a:r>
          </a:p>
        </p:txBody>
      </p:sp>
      <p:sp>
        <p:nvSpPr>
          <p:cNvPr id="34872" name="Rectangle 55">
            <a:extLst>
              <a:ext uri="{FF2B5EF4-FFF2-40B4-BE49-F238E27FC236}">
                <a16:creationId xmlns:a16="http://schemas.microsoft.com/office/drawing/2014/main" id="{95FF6CB4-77F1-4218-865B-5FB589A830CF}"/>
              </a:ext>
            </a:extLst>
          </p:cNvPr>
          <p:cNvSpPr>
            <a:spLocks noChangeArrowheads="1"/>
          </p:cNvSpPr>
          <p:nvPr/>
        </p:nvSpPr>
        <p:spPr bwMode="auto">
          <a:xfrm>
            <a:off x="6888164" y="4868863"/>
            <a:ext cx="288925" cy="2159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600" b="1">
                <a:solidFill>
                  <a:srgbClr val="003366"/>
                </a:solidFill>
                <a:latin typeface="Times New Roman" panose="02020603050405020304" pitchFamily="18" charset="0"/>
              </a:rPr>
              <a:t>W</a:t>
            </a:r>
          </a:p>
        </p:txBody>
      </p:sp>
      <p:sp>
        <p:nvSpPr>
          <p:cNvPr id="34873" name="Rectangle 56">
            <a:extLst>
              <a:ext uri="{FF2B5EF4-FFF2-40B4-BE49-F238E27FC236}">
                <a16:creationId xmlns:a16="http://schemas.microsoft.com/office/drawing/2014/main" id="{35636B4C-0EA4-4A2E-984D-48E4981D0FA8}"/>
              </a:ext>
            </a:extLst>
          </p:cNvPr>
          <p:cNvSpPr>
            <a:spLocks noChangeArrowheads="1"/>
          </p:cNvSpPr>
          <p:nvPr/>
        </p:nvSpPr>
        <p:spPr bwMode="auto">
          <a:xfrm>
            <a:off x="7177089" y="4868863"/>
            <a:ext cx="288925" cy="2159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600" b="1">
                <a:solidFill>
                  <a:srgbClr val="003366"/>
                </a:solidFill>
                <a:latin typeface="Times New Roman" panose="02020603050405020304" pitchFamily="18" charset="0"/>
              </a:rPr>
              <a:t>Th</a:t>
            </a:r>
          </a:p>
        </p:txBody>
      </p:sp>
      <p:sp>
        <p:nvSpPr>
          <p:cNvPr id="34874" name="Rectangle 57">
            <a:extLst>
              <a:ext uri="{FF2B5EF4-FFF2-40B4-BE49-F238E27FC236}">
                <a16:creationId xmlns:a16="http://schemas.microsoft.com/office/drawing/2014/main" id="{84AA7DBB-8D2D-4FB3-A53C-B904A44C08C0}"/>
              </a:ext>
            </a:extLst>
          </p:cNvPr>
          <p:cNvSpPr>
            <a:spLocks noChangeArrowheads="1"/>
          </p:cNvSpPr>
          <p:nvPr/>
        </p:nvSpPr>
        <p:spPr bwMode="auto">
          <a:xfrm>
            <a:off x="7464426" y="4868863"/>
            <a:ext cx="288925" cy="2159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600" b="1">
                <a:solidFill>
                  <a:srgbClr val="003366"/>
                </a:solidFill>
                <a:latin typeface="Times New Roman" panose="02020603050405020304" pitchFamily="18" charset="0"/>
              </a:rPr>
              <a:t>F</a:t>
            </a:r>
          </a:p>
        </p:txBody>
      </p:sp>
      <p:sp>
        <p:nvSpPr>
          <p:cNvPr id="34875" name="Rectangle 58">
            <a:extLst>
              <a:ext uri="{FF2B5EF4-FFF2-40B4-BE49-F238E27FC236}">
                <a16:creationId xmlns:a16="http://schemas.microsoft.com/office/drawing/2014/main" id="{B19D405D-5CE8-4179-8062-3D1F29F1AAA9}"/>
              </a:ext>
            </a:extLst>
          </p:cNvPr>
          <p:cNvSpPr>
            <a:spLocks noChangeArrowheads="1"/>
          </p:cNvSpPr>
          <p:nvPr/>
        </p:nvSpPr>
        <p:spPr bwMode="auto">
          <a:xfrm>
            <a:off x="8113714" y="4868863"/>
            <a:ext cx="288925" cy="2159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600" b="1">
                <a:solidFill>
                  <a:srgbClr val="003366"/>
                </a:solidFill>
                <a:latin typeface="Times New Roman" panose="02020603050405020304" pitchFamily="18" charset="0"/>
              </a:rPr>
              <a:t>M</a:t>
            </a:r>
          </a:p>
        </p:txBody>
      </p:sp>
      <p:sp>
        <p:nvSpPr>
          <p:cNvPr id="34876" name="Rectangle 59">
            <a:extLst>
              <a:ext uri="{FF2B5EF4-FFF2-40B4-BE49-F238E27FC236}">
                <a16:creationId xmlns:a16="http://schemas.microsoft.com/office/drawing/2014/main" id="{7852057D-6380-43A1-951D-1A0498B907B2}"/>
              </a:ext>
            </a:extLst>
          </p:cNvPr>
          <p:cNvSpPr>
            <a:spLocks noChangeArrowheads="1"/>
          </p:cNvSpPr>
          <p:nvPr/>
        </p:nvSpPr>
        <p:spPr bwMode="auto">
          <a:xfrm>
            <a:off x="8402639" y="4868863"/>
            <a:ext cx="288925" cy="2159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600" b="1">
                <a:solidFill>
                  <a:srgbClr val="003366"/>
                </a:solidFill>
                <a:latin typeface="Times New Roman" panose="02020603050405020304" pitchFamily="18" charset="0"/>
              </a:rPr>
              <a:t>T</a:t>
            </a:r>
          </a:p>
        </p:txBody>
      </p:sp>
      <p:sp>
        <p:nvSpPr>
          <p:cNvPr id="34877" name="Rectangle 60">
            <a:extLst>
              <a:ext uri="{FF2B5EF4-FFF2-40B4-BE49-F238E27FC236}">
                <a16:creationId xmlns:a16="http://schemas.microsoft.com/office/drawing/2014/main" id="{56C7969F-4783-4901-85DA-2C2B4A26077D}"/>
              </a:ext>
            </a:extLst>
          </p:cNvPr>
          <p:cNvSpPr>
            <a:spLocks noChangeArrowheads="1"/>
          </p:cNvSpPr>
          <p:nvPr/>
        </p:nvSpPr>
        <p:spPr bwMode="auto">
          <a:xfrm>
            <a:off x="8688389" y="4868863"/>
            <a:ext cx="288925" cy="2159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600" b="1">
                <a:solidFill>
                  <a:srgbClr val="003366"/>
                </a:solidFill>
                <a:latin typeface="Times New Roman" panose="02020603050405020304" pitchFamily="18" charset="0"/>
              </a:rPr>
              <a:t>W</a:t>
            </a:r>
          </a:p>
        </p:txBody>
      </p:sp>
      <p:sp>
        <p:nvSpPr>
          <p:cNvPr id="34878" name="Rectangle 61">
            <a:extLst>
              <a:ext uri="{FF2B5EF4-FFF2-40B4-BE49-F238E27FC236}">
                <a16:creationId xmlns:a16="http://schemas.microsoft.com/office/drawing/2014/main" id="{B481A881-1D9A-4064-A4D7-8EDBE1C3B9CD}"/>
              </a:ext>
            </a:extLst>
          </p:cNvPr>
          <p:cNvSpPr>
            <a:spLocks noChangeArrowheads="1"/>
          </p:cNvSpPr>
          <p:nvPr/>
        </p:nvSpPr>
        <p:spPr bwMode="auto">
          <a:xfrm>
            <a:off x="8977314" y="4868863"/>
            <a:ext cx="288925" cy="2159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600" b="1">
                <a:solidFill>
                  <a:srgbClr val="003366"/>
                </a:solidFill>
                <a:latin typeface="Times New Roman" panose="02020603050405020304" pitchFamily="18" charset="0"/>
              </a:rPr>
              <a:t>Th</a:t>
            </a:r>
          </a:p>
        </p:txBody>
      </p:sp>
      <p:sp>
        <p:nvSpPr>
          <p:cNvPr id="34879" name="Rectangle 62">
            <a:extLst>
              <a:ext uri="{FF2B5EF4-FFF2-40B4-BE49-F238E27FC236}">
                <a16:creationId xmlns:a16="http://schemas.microsoft.com/office/drawing/2014/main" id="{15288E01-BFA4-41BA-9DCF-BFC2AED99E3B}"/>
              </a:ext>
            </a:extLst>
          </p:cNvPr>
          <p:cNvSpPr>
            <a:spLocks noChangeArrowheads="1"/>
          </p:cNvSpPr>
          <p:nvPr/>
        </p:nvSpPr>
        <p:spPr bwMode="auto">
          <a:xfrm>
            <a:off x="9264651" y="4868863"/>
            <a:ext cx="288925" cy="2159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600" b="1">
                <a:solidFill>
                  <a:srgbClr val="003366"/>
                </a:solidFill>
                <a:latin typeface="Times New Roman" panose="02020603050405020304" pitchFamily="18" charset="0"/>
              </a:rPr>
              <a:t>F</a:t>
            </a:r>
          </a:p>
        </p:txBody>
      </p:sp>
      <p:sp>
        <p:nvSpPr>
          <p:cNvPr id="34880" name="Line 63">
            <a:extLst>
              <a:ext uri="{FF2B5EF4-FFF2-40B4-BE49-F238E27FC236}">
                <a16:creationId xmlns:a16="http://schemas.microsoft.com/office/drawing/2014/main" id="{EF21CF65-1725-4B16-A814-9D017D044863}"/>
              </a:ext>
            </a:extLst>
          </p:cNvPr>
          <p:cNvSpPr>
            <a:spLocks noChangeShapeType="1"/>
          </p:cNvSpPr>
          <p:nvPr/>
        </p:nvSpPr>
        <p:spPr bwMode="auto">
          <a:xfrm flipH="1">
            <a:off x="4441825" y="4219575"/>
            <a:ext cx="863600" cy="6492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4881" name="Line 64">
            <a:extLst>
              <a:ext uri="{FF2B5EF4-FFF2-40B4-BE49-F238E27FC236}">
                <a16:creationId xmlns:a16="http://schemas.microsoft.com/office/drawing/2014/main" id="{A8BC2A74-B315-47E1-A47A-7C23D6B1216A}"/>
              </a:ext>
            </a:extLst>
          </p:cNvPr>
          <p:cNvSpPr>
            <a:spLocks noChangeShapeType="1"/>
          </p:cNvSpPr>
          <p:nvPr/>
        </p:nvSpPr>
        <p:spPr bwMode="auto">
          <a:xfrm>
            <a:off x="6457951" y="4219575"/>
            <a:ext cx="3095625" cy="6492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4882" name="Rectangle 65">
            <a:extLst>
              <a:ext uri="{FF2B5EF4-FFF2-40B4-BE49-F238E27FC236}">
                <a16:creationId xmlns:a16="http://schemas.microsoft.com/office/drawing/2014/main" id="{4CDFA9D2-9498-4DA1-B3CF-73D1032721A2}"/>
              </a:ext>
            </a:extLst>
          </p:cNvPr>
          <p:cNvSpPr>
            <a:spLocks noChangeArrowheads="1"/>
          </p:cNvSpPr>
          <p:nvPr/>
        </p:nvSpPr>
        <p:spPr bwMode="auto">
          <a:xfrm>
            <a:off x="5232400" y="4219575"/>
            <a:ext cx="1657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sz="1600" b="1">
                <a:solidFill>
                  <a:srgbClr val="003366"/>
                </a:solidFill>
                <a:latin typeface="Times New Roman" panose="02020603050405020304" pitchFamily="18" charset="0"/>
              </a:rPr>
              <a:t>为期三周的迭代</a:t>
            </a:r>
          </a:p>
        </p:txBody>
      </p:sp>
      <p:sp>
        <p:nvSpPr>
          <p:cNvPr id="34883" name="Rectangle 66">
            <a:extLst>
              <a:ext uri="{FF2B5EF4-FFF2-40B4-BE49-F238E27FC236}">
                <a16:creationId xmlns:a16="http://schemas.microsoft.com/office/drawing/2014/main" id="{DB79C993-32C5-4B7C-B4C6-A081C3DFC784}"/>
              </a:ext>
            </a:extLst>
          </p:cNvPr>
          <p:cNvSpPr>
            <a:spLocks noChangeArrowheads="1"/>
          </p:cNvSpPr>
          <p:nvPr/>
        </p:nvSpPr>
        <p:spPr bwMode="auto">
          <a:xfrm>
            <a:off x="4657725" y="4508500"/>
            <a:ext cx="9350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sz="1600" b="1">
                <a:solidFill>
                  <a:srgbClr val="003366"/>
                </a:solidFill>
                <a:latin typeface="Times New Roman" panose="02020603050405020304" pitchFamily="18" charset="0"/>
              </a:rPr>
              <a:t>一星期</a:t>
            </a:r>
          </a:p>
        </p:txBody>
      </p:sp>
      <p:sp>
        <p:nvSpPr>
          <p:cNvPr id="34884" name="Rectangle 67">
            <a:extLst>
              <a:ext uri="{FF2B5EF4-FFF2-40B4-BE49-F238E27FC236}">
                <a16:creationId xmlns:a16="http://schemas.microsoft.com/office/drawing/2014/main" id="{9207ADF1-C6EC-4A94-81A5-1894BC52AD2D}"/>
              </a:ext>
            </a:extLst>
          </p:cNvPr>
          <p:cNvSpPr>
            <a:spLocks noChangeArrowheads="1"/>
          </p:cNvSpPr>
          <p:nvPr/>
        </p:nvSpPr>
        <p:spPr bwMode="auto">
          <a:xfrm>
            <a:off x="6530975" y="4508500"/>
            <a:ext cx="9350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kumimoji="0" lang="zh-CN" altLang="en-US" sz="1600" b="1">
                <a:solidFill>
                  <a:srgbClr val="003366"/>
                </a:solidFill>
                <a:latin typeface="Times New Roman" panose="02020603050405020304" pitchFamily="18" charset="0"/>
              </a:rPr>
              <a:t>二星</a:t>
            </a:r>
            <a:r>
              <a:rPr lang="zh-CN" altLang="en-US" sz="1600" b="1">
                <a:solidFill>
                  <a:srgbClr val="003366"/>
                </a:solidFill>
                <a:latin typeface="Times New Roman" panose="02020603050405020304" pitchFamily="18" charset="0"/>
              </a:rPr>
              <a:t>期</a:t>
            </a:r>
          </a:p>
        </p:txBody>
      </p:sp>
      <p:sp>
        <p:nvSpPr>
          <p:cNvPr id="34885" name="Rectangle 68">
            <a:extLst>
              <a:ext uri="{FF2B5EF4-FFF2-40B4-BE49-F238E27FC236}">
                <a16:creationId xmlns:a16="http://schemas.microsoft.com/office/drawing/2014/main" id="{18090ECB-7381-49D0-9315-23E7AC795AB3}"/>
              </a:ext>
            </a:extLst>
          </p:cNvPr>
          <p:cNvSpPr>
            <a:spLocks noChangeArrowheads="1"/>
          </p:cNvSpPr>
          <p:nvPr/>
        </p:nvSpPr>
        <p:spPr bwMode="auto">
          <a:xfrm>
            <a:off x="7753350" y="4532313"/>
            <a:ext cx="9350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sz="1600" b="1">
                <a:solidFill>
                  <a:srgbClr val="003366"/>
                </a:solidFill>
                <a:latin typeface="Times New Roman" panose="02020603050405020304" pitchFamily="18" charset="0"/>
              </a:rPr>
              <a:t>三星期</a:t>
            </a:r>
          </a:p>
        </p:txBody>
      </p:sp>
      <p:sp>
        <p:nvSpPr>
          <p:cNvPr id="34886" name="Rectangle 69">
            <a:extLst>
              <a:ext uri="{FF2B5EF4-FFF2-40B4-BE49-F238E27FC236}">
                <a16:creationId xmlns:a16="http://schemas.microsoft.com/office/drawing/2014/main" id="{60A87115-E615-4C7E-ABA5-71E8371E1B85}"/>
              </a:ext>
            </a:extLst>
          </p:cNvPr>
          <p:cNvSpPr>
            <a:spLocks noChangeArrowheads="1"/>
          </p:cNvSpPr>
          <p:nvPr/>
        </p:nvSpPr>
        <p:spPr bwMode="auto">
          <a:xfrm>
            <a:off x="2065338" y="5300664"/>
            <a:ext cx="10795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en-US" sz="1400" b="1">
                <a:solidFill>
                  <a:srgbClr val="003366"/>
                </a:solidFill>
                <a:latin typeface="Times New Roman" panose="02020603050405020304" pitchFamily="18" charset="0"/>
              </a:rPr>
              <a:t>启动会议，向团队明确迭代目标，</a:t>
            </a:r>
            <a:r>
              <a:rPr lang="en-US" altLang="zh-CN" sz="1400" b="1">
                <a:solidFill>
                  <a:srgbClr val="003366"/>
                </a:solidFill>
                <a:latin typeface="Times New Roman" panose="02020603050405020304" pitchFamily="18" charset="0"/>
              </a:rPr>
              <a:t>1</a:t>
            </a:r>
            <a:r>
              <a:rPr lang="zh-CN" altLang="en-US" sz="1400" b="1">
                <a:solidFill>
                  <a:srgbClr val="003366"/>
                </a:solidFill>
                <a:latin typeface="Times New Roman" panose="02020603050405020304" pitchFamily="18" charset="0"/>
              </a:rPr>
              <a:t>小时</a:t>
            </a:r>
          </a:p>
        </p:txBody>
      </p:sp>
      <p:sp>
        <p:nvSpPr>
          <p:cNvPr id="34887" name="Rectangle 70">
            <a:extLst>
              <a:ext uri="{FF2B5EF4-FFF2-40B4-BE49-F238E27FC236}">
                <a16:creationId xmlns:a16="http://schemas.microsoft.com/office/drawing/2014/main" id="{C930F06C-D304-4907-A7BB-A6DDF3865B35}"/>
              </a:ext>
            </a:extLst>
          </p:cNvPr>
          <p:cNvSpPr>
            <a:spLocks noChangeArrowheads="1"/>
          </p:cNvSpPr>
          <p:nvPr/>
        </p:nvSpPr>
        <p:spPr bwMode="auto">
          <a:xfrm>
            <a:off x="3144839" y="5229226"/>
            <a:ext cx="115093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en-US" sz="1400" b="1">
                <a:solidFill>
                  <a:srgbClr val="003366"/>
                </a:solidFill>
                <a:latin typeface="Times New Roman" panose="02020603050405020304" pitchFamily="18" charset="0"/>
              </a:rPr>
              <a:t>团队进行敏捷建模和设计，在白板上绘制</a:t>
            </a:r>
            <a:r>
              <a:rPr lang="en-US" altLang="zh-CN" sz="1400" b="1">
                <a:solidFill>
                  <a:srgbClr val="003366"/>
                </a:solidFill>
                <a:latin typeface="Times New Roman" panose="02020603050405020304" pitchFamily="18" charset="0"/>
              </a:rPr>
              <a:t>UML</a:t>
            </a:r>
            <a:r>
              <a:rPr lang="zh-CN" altLang="en-US" sz="1400" b="1">
                <a:solidFill>
                  <a:srgbClr val="003366"/>
                </a:solidFill>
                <a:latin typeface="Times New Roman" panose="02020603050405020304" pitchFamily="18" charset="0"/>
              </a:rPr>
              <a:t>草图，</a:t>
            </a:r>
            <a:r>
              <a:rPr lang="en-US" altLang="zh-CN" sz="1400" b="1">
                <a:solidFill>
                  <a:srgbClr val="003366"/>
                </a:solidFill>
                <a:latin typeface="Times New Roman" panose="02020603050405020304" pitchFamily="18" charset="0"/>
              </a:rPr>
              <a:t>5</a:t>
            </a:r>
            <a:r>
              <a:rPr lang="zh-CN" altLang="en-US" sz="1400" b="1">
                <a:solidFill>
                  <a:srgbClr val="003366"/>
                </a:solidFill>
                <a:latin typeface="Times New Roman" panose="02020603050405020304" pitchFamily="18" charset="0"/>
              </a:rPr>
              <a:t>小时</a:t>
            </a:r>
          </a:p>
        </p:txBody>
      </p:sp>
      <p:sp>
        <p:nvSpPr>
          <p:cNvPr id="34888" name="Rectangle 71">
            <a:extLst>
              <a:ext uri="{FF2B5EF4-FFF2-40B4-BE49-F238E27FC236}">
                <a16:creationId xmlns:a16="http://schemas.microsoft.com/office/drawing/2014/main" id="{F3B4D5DB-FED0-4B9F-A060-DAAC14F1C36D}"/>
              </a:ext>
            </a:extLst>
          </p:cNvPr>
          <p:cNvSpPr>
            <a:spLocks noChangeArrowheads="1"/>
          </p:cNvSpPr>
          <p:nvPr/>
        </p:nvSpPr>
        <p:spPr bwMode="auto">
          <a:xfrm>
            <a:off x="4297364" y="5300663"/>
            <a:ext cx="9350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sz="1400" b="1">
                <a:solidFill>
                  <a:srgbClr val="003366"/>
                </a:solidFill>
                <a:latin typeface="Times New Roman" panose="02020603050405020304" pitchFamily="18" charset="0"/>
              </a:rPr>
              <a:t>开始编码和测试</a:t>
            </a:r>
          </a:p>
        </p:txBody>
      </p:sp>
      <p:sp>
        <p:nvSpPr>
          <p:cNvPr id="34889" name="Line 72">
            <a:extLst>
              <a:ext uri="{FF2B5EF4-FFF2-40B4-BE49-F238E27FC236}">
                <a16:creationId xmlns:a16="http://schemas.microsoft.com/office/drawing/2014/main" id="{540DF1EA-2552-47ED-83FB-51F7DB36FCB5}"/>
              </a:ext>
            </a:extLst>
          </p:cNvPr>
          <p:cNvSpPr>
            <a:spLocks noChangeShapeType="1"/>
          </p:cNvSpPr>
          <p:nvPr/>
        </p:nvSpPr>
        <p:spPr bwMode="auto">
          <a:xfrm flipH="1">
            <a:off x="2641601" y="5084764"/>
            <a:ext cx="1800225" cy="28733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4890" name="Line 73">
            <a:extLst>
              <a:ext uri="{FF2B5EF4-FFF2-40B4-BE49-F238E27FC236}">
                <a16:creationId xmlns:a16="http://schemas.microsoft.com/office/drawing/2014/main" id="{7B836131-40D9-4465-ACE6-F586EE28E740}"/>
              </a:ext>
            </a:extLst>
          </p:cNvPr>
          <p:cNvSpPr>
            <a:spLocks noChangeShapeType="1"/>
          </p:cNvSpPr>
          <p:nvPr/>
        </p:nvSpPr>
        <p:spPr bwMode="auto">
          <a:xfrm flipH="1">
            <a:off x="3721100" y="5084763"/>
            <a:ext cx="863600" cy="2159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4891" name="Line 74">
            <a:extLst>
              <a:ext uri="{FF2B5EF4-FFF2-40B4-BE49-F238E27FC236}">
                <a16:creationId xmlns:a16="http://schemas.microsoft.com/office/drawing/2014/main" id="{6E079DE9-CB46-4A6B-AF53-D4EDDF43A766}"/>
              </a:ext>
            </a:extLst>
          </p:cNvPr>
          <p:cNvSpPr>
            <a:spLocks noChangeShapeType="1"/>
          </p:cNvSpPr>
          <p:nvPr/>
        </p:nvSpPr>
        <p:spPr bwMode="auto">
          <a:xfrm>
            <a:off x="4800600" y="5084764"/>
            <a:ext cx="0" cy="28733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4892" name="AutoShape 75">
            <a:extLst>
              <a:ext uri="{FF2B5EF4-FFF2-40B4-BE49-F238E27FC236}">
                <a16:creationId xmlns:a16="http://schemas.microsoft.com/office/drawing/2014/main" id="{E14B59B3-7ACF-46DA-A459-D9974D4848A1}"/>
              </a:ext>
            </a:extLst>
          </p:cNvPr>
          <p:cNvSpPr>
            <a:spLocks noChangeArrowheads="1"/>
          </p:cNvSpPr>
          <p:nvPr/>
        </p:nvSpPr>
        <p:spPr bwMode="auto">
          <a:xfrm>
            <a:off x="5232400" y="5156200"/>
            <a:ext cx="914400" cy="914400"/>
          </a:xfrm>
          <a:prstGeom prst="foldedCorner">
            <a:avLst>
              <a:gd name="adj" fmla="val 12500"/>
            </a:avLst>
          </a:prstGeom>
          <a:solidFill>
            <a:schemeClr val="accent1"/>
          </a:solidFill>
          <a:ln w="9525">
            <a:solidFill>
              <a:schemeClr val="accent1"/>
            </a:solidFill>
            <a:round/>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sz="1400" b="1">
                <a:solidFill>
                  <a:srgbClr val="003366"/>
                </a:solidFill>
                <a:latin typeface="Times New Roman" panose="02020603050405020304" pitchFamily="18" charset="0"/>
              </a:rPr>
              <a:t>在此期间</a:t>
            </a:r>
          </a:p>
          <a:p>
            <a:pPr algn="ctr" eaLnBrk="1" fontAlgn="base" hangingPunct="1">
              <a:spcBef>
                <a:spcPct val="0"/>
              </a:spcBef>
              <a:spcAft>
                <a:spcPct val="0"/>
              </a:spcAft>
            </a:pPr>
            <a:r>
              <a:rPr lang="zh-CN" altLang="en-US" sz="1400" b="1">
                <a:solidFill>
                  <a:srgbClr val="003366"/>
                </a:solidFill>
                <a:latin typeface="Times New Roman" panose="02020603050405020304" pitchFamily="18" charset="0"/>
              </a:rPr>
              <a:t>进行大部</a:t>
            </a:r>
          </a:p>
          <a:p>
            <a:pPr algn="ctr" eaLnBrk="1" fontAlgn="base" hangingPunct="1">
              <a:spcBef>
                <a:spcPct val="0"/>
              </a:spcBef>
              <a:spcAft>
                <a:spcPct val="0"/>
              </a:spcAft>
            </a:pPr>
            <a:r>
              <a:rPr lang="zh-CN" altLang="en-US" sz="1400" b="1">
                <a:solidFill>
                  <a:srgbClr val="003366"/>
                </a:solidFill>
                <a:latin typeface="Times New Roman" panose="02020603050405020304" pitchFamily="18" charset="0"/>
              </a:rPr>
              <a:t>分</a:t>
            </a:r>
            <a:r>
              <a:rPr lang="en-US" altLang="zh-CN" sz="1400" b="1">
                <a:solidFill>
                  <a:srgbClr val="003366"/>
                </a:solidFill>
                <a:latin typeface="Times New Roman" panose="02020603050405020304" pitchFamily="18" charset="0"/>
              </a:rPr>
              <a:t>OOA/D</a:t>
            </a:r>
          </a:p>
          <a:p>
            <a:pPr algn="ctr" eaLnBrk="1" fontAlgn="base" hangingPunct="1">
              <a:spcBef>
                <a:spcPct val="0"/>
              </a:spcBef>
              <a:spcAft>
                <a:spcPct val="0"/>
              </a:spcAft>
            </a:pPr>
            <a:r>
              <a:rPr lang="zh-CN" altLang="en-US" sz="1400" b="1">
                <a:solidFill>
                  <a:srgbClr val="003366"/>
                </a:solidFill>
                <a:latin typeface="Times New Roman" panose="02020603050405020304" pitchFamily="18" charset="0"/>
              </a:rPr>
              <a:t>并应用</a:t>
            </a:r>
            <a:r>
              <a:rPr lang="en-US" altLang="zh-CN" sz="1400" b="1">
                <a:solidFill>
                  <a:srgbClr val="003366"/>
                </a:solidFill>
                <a:latin typeface="Times New Roman" panose="02020603050405020304" pitchFamily="18" charset="0"/>
              </a:rPr>
              <a:t>UML</a:t>
            </a:r>
          </a:p>
        </p:txBody>
      </p:sp>
      <p:sp>
        <p:nvSpPr>
          <p:cNvPr id="34893" name="Line 76">
            <a:extLst>
              <a:ext uri="{FF2B5EF4-FFF2-40B4-BE49-F238E27FC236}">
                <a16:creationId xmlns:a16="http://schemas.microsoft.com/office/drawing/2014/main" id="{133E497C-F19D-4FA0-B667-9C0B78B1520E}"/>
              </a:ext>
            </a:extLst>
          </p:cNvPr>
          <p:cNvSpPr>
            <a:spLocks noChangeShapeType="1"/>
          </p:cNvSpPr>
          <p:nvPr/>
        </p:nvSpPr>
        <p:spPr bwMode="auto">
          <a:xfrm>
            <a:off x="4152900" y="5876925"/>
            <a:ext cx="10795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4894" name="Rectangle 77">
            <a:extLst>
              <a:ext uri="{FF2B5EF4-FFF2-40B4-BE49-F238E27FC236}">
                <a16:creationId xmlns:a16="http://schemas.microsoft.com/office/drawing/2014/main" id="{E2A3DD6E-15BA-416B-9734-46A78E272E89}"/>
              </a:ext>
            </a:extLst>
          </p:cNvPr>
          <p:cNvSpPr>
            <a:spLocks noChangeArrowheads="1"/>
          </p:cNvSpPr>
          <p:nvPr/>
        </p:nvSpPr>
        <p:spPr bwMode="auto">
          <a:xfrm>
            <a:off x="6384925" y="5300663"/>
            <a:ext cx="115093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sz="1400" b="1">
                <a:solidFill>
                  <a:srgbClr val="003366"/>
                </a:solidFill>
                <a:latin typeface="Times New Roman" panose="02020603050405020304" pitchFamily="18" charset="0"/>
              </a:rPr>
              <a:t>如果有太多工作，分解迭代目标</a:t>
            </a:r>
          </a:p>
        </p:txBody>
      </p:sp>
      <p:sp>
        <p:nvSpPr>
          <p:cNvPr id="34895" name="Line 78">
            <a:extLst>
              <a:ext uri="{FF2B5EF4-FFF2-40B4-BE49-F238E27FC236}">
                <a16:creationId xmlns:a16="http://schemas.microsoft.com/office/drawing/2014/main" id="{AE6DB85F-1987-4F82-B9DB-B3CC21388C11}"/>
              </a:ext>
            </a:extLst>
          </p:cNvPr>
          <p:cNvSpPr>
            <a:spLocks noChangeShapeType="1"/>
          </p:cNvSpPr>
          <p:nvPr/>
        </p:nvSpPr>
        <p:spPr bwMode="auto">
          <a:xfrm>
            <a:off x="6889750" y="5084764"/>
            <a:ext cx="0" cy="28733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4896" name="Rectangle 79">
            <a:extLst>
              <a:ext uri="{FF2B5EF4-FFF2-40B4-BE49-F238E27FC236}">
                <a16:creationId xmlns:a16="http://schemas.microsoft.com/office/drawing/2014/main" id="{20034737-58A6-494D-9DA9-749A6E59DB43}"/>
              </a:ext>
            </a:extLst>
          </p:cNvPr>
          <p:cNvSpPr>
            <a:spLocks noChangeArrowheads="1"/>
          </p:cNvSpPr>
          <p:nvPr/>
        </p:nvSpPr>
        <p:spPr bwMode="auto">
          <a:xfrm>
            <a:off x="7537450" y="5227639"/>
            <a:ext cx="115093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sz="1400" b="1">
                <a:solidFill>
                  <a:srgbClr val="003366"/>
                </a:solidFill>
                <a:latin typeface="Times New Roman" panose="02020603050405020304" pitchFamily="18" charset="0"/>
              </a:rPr>
              <a:t>为形成迭代基线，最后检入代码并冻结代码</a:t>
            </a:r>
          </a:p>
        </p:txBody>
      </p:sp>
      <p:sp>
        <p:nvSpPr>
          <p:cNvPr id="34897" name="Line 80">
            <a:extLst>
              <a:ext uri="{FF2B5EF4-FFF2-40B4-BE49-F238E27FC236}">
                <a16:creationId xmlns:a16="http://schemas.microsoft.com/office/drawing/2014/main" id="{6B06A230-56ED-47D3-BB5D-E16315983782}"/>
              </a:ext>
            </a:extLst>
          </p:cNvPr>
          <p:cNvSpPr>
            <a:spLocks noChangeShapeType="1"/>
          </p:cNvSpPr>
          <p:nvPr/>
        </p:nvSpPr>
        <p:spPr bwMode="auto">
          <a:xfrm flipH="1">
            <a:off x="8113714" y="5084763"/>
            <a:ext cx="503237" cy="2159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4898" name="Rectangle 81">
            <a:extLst>
              <a:ext uri="{FF2B5EF4-FFF2-40B4-BE49-F238E27FC236}">
                <a16:creationId xmlns:a16="http://schemas.microsoft.com/office/drawing/2014/main" id="{D9043F8E-5E1E-44F4-AB53-8B2EFEC5D9D1}"/>
              </a:ext>
            </a:extLst>
          </p:cNvPr>
          <p:cNvSpPr>
            <a:spLocks noChangeArrowheads="1"/>
          </p:cNvSpPr>
          <p:nvPr/>
        </p:nvSpPr>
        <p:spPr bwMode="auto">
          <a:xfrm>
            <a:off x="8616950" y="5227639"/>
            <a:ext cx="93503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en-US" sz="1400" b="1">
                <a:solidFill>
                  <a:srgbClr val="003366"/>
                </a:solidFill>
                <a:latin typeface="Times New Roman" panose="02020603050405020304" pitchFamily="18" charset="0"/>
              </a:rPr>
              <a:t>演示和为期两天的需求讨论会</a:t>
            </a:r>
          </a:p>
        </p:txBody>
      </p:sp>
      <p:sp>
        <p:nvSpPr>
          <p:cNvPr id="34899" name="Line 82">
            <a:extLst>
              <a:ext uri="{FF2B5EF4-FFF2-40B4-BE49-F238E27FC236}">
                <a16:creationId xmlns:a16="http://schemas.microsoft.com/office/drawing/2014/main" id="{B1A5BA74-9635-4E9A-9E96-CE1B7127878D}"/>
              </a:ext>
            </a:extLst>
          </p:cNvPr>
          <p:cNvSpPr>
            <a:spLocks noChangeShapeType="1"/>
          </p:cNvSpPr>
          <p:nvPr/>
        </p:nvSpPr>
        <p:spPr bwMode="auto">
          <a:xfrm>
            <a:off x="8832851" y="5084763"/>
            <a:ext cx="144463" cy="2159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4900" name="Line 83">
            <a:extLst>
              <a:ext uri="{FF2B5EF4-FFF2-40B4-BE49-F238E27FC236}">
                <a16:creationId xmlns:a16="http://schemas.microsoft.com/office/drawing/2014/main" id="{AA71EB55-2D24-43A3-8011-57DB9EE05A02}"/>
              </a:ext>
            </a:extLst>
          </p:cNvPr>
          <p:cNvSpPr>
            <a:spLocks noChangeShapeType="1"/>
          </p:cNvSpPr>
          <p:nvPr/>
        </p:nvSpPr>
        <p:spPr bwMode="auto">
          <a:xfrm flipH="1">
            <a:off x="8977313" y="5084763"/>
            <a:ext cx="144462" cy="2159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4901" name="Rectangle 84">
            <a:extLst>
              <a:ext uri="{FF2B5EF4-FFF2-40B4-BE49-F238E27FC236}">
                <a16:creationId xmlns:a16="http://schemas.microsoft.com/office/drawing/2014/main" id="{B28E991F-C58B-4578-AAA2-E0A2C403E20F}"/>
              </a:ext>
            </a:extLst>
          </p:cNvPr>
          <p:cNvSpPr>
            <a:spLocks noChangeArrowheads="1"/>
          </p:cNvSpPr>
          <p:nvPr/>
        </p:nvSpPr>
        <p:spPr bwMode="auto">
          <a:xfrm>
            <a:off x="9696450" y="4868864"/>
            <a:ext cx="75565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en-US" sz="1400" b="1">
                <a:solidFill>
                  <a:srgbClr val="003366"/>
                </a:solidFill>
                <a:latin typeface="Times New Roman" panose="02020603050405020304" pitchFamily="18" charset="0"/>
              </a:rPr>
              <a:t>下一次迭代计划会议，</a:t>
            </a:r>
            <a:r>
              <a:rPr lang="en-US" altLang="zh-CN" sz="1400" b="1">
                <a:solidFill>
                  <a:srgbClr val="003366"/>
                </a:solidFill>
                <a:latin typeface="Times New Roman" panose="02020603050405020304" pitchFamily="18" charset="0"/>
              </a:rPr>
              <a:t>2</a:t>
            </a:r>
            <a:r>
              <a:rPr lang="zh-CN" altLang="en-US" sz="1400" b="1">
                <a:solidFill>
                  <a:srgbClr val="003366"/>
                </a:solidFill>
                <a:latin typeface="Times New Roman" panose="02020603050405020304" pitchFamily="18" charset="0"/>
              </a:rPr>
              <a:t>小时</a:t>
            </a:r>
          </a:p>
        </p:txBody>
      </p:sp>
      <p:sp>
        <p:nvSpPr>
          <p:cNvPr id="34902" name="Line 85">
            <a:extLst>
              <a:ext uri="{FF2B5EF4-FFF2-40B4-BE49-F238E27FC236}">
                <a16:creationId xmlns:a16="http://schemas.microsoft.com/office/drawing/2014/main" id="{948A1566-4B92-4BD6-BB80-671E77AAB43C}"/>
              </a:ext>
            </a:extLst>
          </p:cNvPr>
          <p:cNvSpPr>
            <a:spLocks noChangeShapeType="1"/>
          </p:cNvSpPr>
          <p:nvPr/>
        </p:nvSpPr>
        <p:spPr bwMode="auto">
          <a:xfrm>
            <a:off x="9409114" y="5084763"/>
            <a:ext cx="288925" cy="2159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4903" name="AutoShape 86">
            <a:extLst>
              <a:ext uri="{FF2B5EF4-FFF2-40B4-BE49-F238E27FC236}">
                <a16:creationId xmlns:a16="http://schemas.microsoft.com/office/drawing/2014/main" id="{AE45F316-6A2A-43D6-939C-BD91D4D7AFF1}"/>
              </a:ext>
            </a:extLst>
          </p:cNvPr>
          <p:cNvSpPr>
            <a:spLocks noChangeArrowheads="1"/>
          </p:cNvSpPr>
          <p:nvPr/>
        </p:nvSpPr>
        <p:spPr bwMode="auto">
          <a:xfrm>
            <a:off x="8185151" y="6237288"/>
            <a:ext cx="1368425" cy="620712"/>
          </a:xfrm>
          <a:prstGeom prst="foldedCorner">
            <a:avLst>
              <a:gd name="adj" fmla="val 12500"/>
            </a:avLst>
          </a:prstGeom>
          <a:solidFill>
            <a:schemeClr val="accent1"/>
          </a:solidFill>
          <a:ln w="952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sz="1400" b="1">
                <a:solidFill>
                  <a:srgbClr val="003366"/>
                </a:solidFill>
                <a:latin typeface="Times New Roman" panose="02020603050405020304" pitchFamily="18" charset="0"/>
              </a:rPr>
              <a:t>在讨论会上</a:t>
            </a:r>
          </a:p>
          <a:p>
            <a:pPr algn="ctr" eaLnBrk="1" fontAlgn="base" hangingPunct="1">
              <a:spcBef>
                <a:spcPct val="0"/>
              </a:spcBef>
              <a:spcAft>
                <a:spcPct val="0"/>
              </a:spcAft>
            </a:pPr>
            <a:r>
              <a:rPr lang="zh-CN" altLang="en-US" sz="1400" b="1">
                <a:solidFill>
                  <a:srgbClr val="003366"/>
                </a:solidFill>
                <a:latin typeface="Times New Roman" panose="02020603050405020304" pitchFamily="18" charset="0"/>
              </a:rPr>
              <a:t>进行用例建模</a:t>
            </a:r>
          </a:p>
        </p:txBody>
      </p:sp>
      <p:sp>
        <p:nvSpPr>
          <p:cNvPr id="34904" name="Line 87">
            <a:extLst>
              <a:ext uri="{FF2B5EF4-FFF2-40B4-BE49-F238E27FC236}">
                <a16:creationId xmlns:a16="http://schemas.microsoft.com/office/drawing/2014/main" id="{2EB5052F-C7B6-457A-AE58-2EDB1016549D}"/>
              </a:ext>
            </a:extLst>
          </p:cNvPr>
          <p:cNvSpPr>
            <a:spLocks noChangeShapeType="1"/>
          </p:cNvSpPr>
          <p:nvPr/>
        </p:nvSpPr>
        <p:spPr bwMode="auto">
          <a:xfrm>
            <a:off x="9050338" y="5876926"/>
            <a:ext cx="0" cy="36036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Tree>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5">
            <a:extLst>
              <a:ext uri="{FF2B5EF4-FFF2-40B4-BE49-F238E27FC236}">
                <a16:creationId xmlns:a16="http://schemas.microsoft.com/office/drawing/2014/main" id="{1B51A69C-E25F-4FEF-9C40-6841C4E0A65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673583F2-B086-404E-BA3F-A4C5CA789096}" type="slidenum">
              <a:rPr kumimoji="0" lang="en-US" altLang="zh-CN" sz="2600">
                <a:solidFill>
                  <a:srgbClr val="FFFFFF"/>
                </a:solidFill>
              </a:rPr>
              <a:pPr eaLnBrk="1" fontAlgn="base" hangingPunct="1">
                <a:spcBef>
                  <a:spcPct val="0"/>
                </a:spcBef>
                <a:spcAft>
                  <a:spcPct val="0"/>
                </a:spcAft>
              </a:pPr>
              <a:t>131</a:t>
            </a:fld>
            <a:endParaRPr kumimoji="0" lang="en-US" altLang="zh-CN" sz="2600">
              <a:solidFill>
                <a:srgbClr val="FFFFFF"/>
              </a:solidFill>
            </a:endParaRPr>
          </a:p>
        </p:txBody>
      </p:sp>
      <p:sp>
        <p:nvSpPr>
          <p:cNvPr id="35843" name="Rectangle 2">
            <a:extLst>
              <a:ext uri="{FF2B5EF4-FFF2-40B4-BE49-F238E27FC236}">
                <a16:creationId xmlns:a16="http://schemas.microsoft.com/office/drawing/2014/main" id="{6AA1824C-051F-43A4-82B2-E387D774AC37}"/>
              </a:ext>
            </a:extLst>
          </p:cNvPr>
          <p:cNvSpPr>
            <a:spLocks noGrp="1" noChangeArrowheads="1"/>
          </p:cNvSpPr>
          <p:nvPr>
            <p:ph type="title"/>
          </p:nvPr>
        </p:nvSpPr>
        <p:spPr/>
        <p:txBody>
          <a:bodyPr/>
          <a:lstStyle/>
          <a:p>
            <a:pPr eaLnBrk="1" hangingPunct="1"/>
            <a:r>
              <a:rPr lang="en-US" altLang="zh-CN" sz="3200"/>
              <a:t>      Chapter 2  Modeling the Process </a:t>
            </a:r>
            <a:br>
              <a:rPr lang="en-US" altLang="zh-CN" sz="3200"/>
            </a:br>
            <a:r>
              <a:rPr lang="en-US" altLang="zh-CN" sz="3200"/>
              <a:t>                        and life cycle</a:t>
            </a:r>
          </a:p>
        </p:txBody>
      </p:sp>
      <p:sp>
        <p:nvSpPr>
          <p:cNvPr id="35844" name="Rectangle 3">
            <a:extLst>
              <a:ext uri="{FF2B5EF4-FFF2-40B4-BE49-F238E27FC236}">
                <a16:creationId xmlns:a16="http://schemas.microsoft.com/office/drawing/2014/main" id="{DB37E011-D554-48E6-9C03-B1E88290F12F}"/>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b="1">
                <a:solidFill>
                  <a:schemeClr val="bg2"/>
                </a:solidFill>
                <a:sym typeface="Wingdings 2" panose="05020102010507070707" pitchFamily="18" charset="2"/>
              </a:rPr>
              <a:t>8. Spiral model(</a:t>
            </a:r>
            <a:r>
              <a:rPr lang="zh-CN" altLang="en-US" b="1">
                <a:solidFill>
                  <a:schemeClr val="bg2"/>
                </a:solidFill>
                <a:sym typeface="Wingdings 2" panose="05020102010507070707" pitchFamily="18" charset="2"/>
              </a:rPr>
              <a:t>螺旋模型</a:t>
            </a:r>
            <a:r>
              <a:rPr lang="en-US" altLang="zh-CN"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 by boehm (1998) )</a:t>
            </a:r>
          </a:p>
          <a:p>
            <a:pPr eaLnBrk="1" hangingPunct="1">
              <a:buFontTx/>
              <a:buNone/>
            </a:pPr>
            <a:r>
              <a:rPr lang="en-US" altLang="zh-CN" sz="2400" b="1">
                <a:solidFill>
                  <a:schemeClr val="bg2"/>
                </a:solidFill>
                <a:sym typeface="Wingdings 2" panose="05020102010507070707" pitchFamily="18" charset="2"/>
              </a:rPr>
              <a:t>  </a:t>
            </a:r>
            <a:r>
              <a:rPr lang="en-US" altLang="zh-CN" sz="2400" b="1" u="sng">
                <a:solidFill>
                  <a:srgbClr val="FF0066"/>
                </a:solidFill>
                <a:sym typeface="Wingdings 2" panose="05020102010507070707" pitchFamily="18" charset="2"/>
              </a:rPr>
              <a:t>explaining</a:t>
            </a:r>
            <a:r>
              <a:rPr lang="en-US" altLang="zh-CN" sz="2400" b="1">
                <a:solidFill>
                  <a:schemeClr val="bg2"/>
                </a:solidFill>
                <a:sym typeface="Wingdings 2" panose="05020102010507070707" pitchFamily="18" charset="2"/>
              </a:rPr>
              <a:t>: combine development activities with</a:t>
            </a:r>
          </a:p>
          <a:p>
            <a:pPr eaLnBrk="1" hangingPunct="1">
              <a:buFontTx/>
              <a:buNone/>
            </a:pPr>
            <a:r>
              <a:rPr lang="en-US" altLang="zh-CN" sz="2400" b="1">
                <a:solidFill>
                  <a:schemeClr val="bg2"/>
                </a:solidFill>
                <a:sym typeface="Wingdings 2" panose="05020102010507070707" pitchFamily="18" charset="2"/>
              </a:rPr>
              <a:t>          risk management to minimize and control risk</a:t>
            </a:r>
          </a:p>
          <a:p>
            <a:pPr eaLnBrk="1" hangingPunct="1">
              <a:buFontTx/>
              <a:buNone/>
            </a:pPr>
            <a:r>
              <a:rPr lang="zh-CN" altLang="en-US" sz="2400" b="1">
                <a:solidFill>
                  <a:schemeClr val="bg2"/>
                </a:solidFill>
                <a:sym typeface="Wingdings 2" panose="05020102010507070707" pitchFamily="18" charset="2"/>
              </a:rPr>
              <a:t>（此法将</a:t>
            </a:r>
            <a:r>
              <a:rPr lang="zh-CN" altLang="en-US" sz="2400" b="1" u="sng">
                <a:solidFill>
                  <a:schemeClr val="bg2"/>
                </a:solidFill>
                <a:sym typeface="Wingdings 2" panose="05020102010507070707" pitchFamily="18" charset="2"/>
              </a:rPr>
              <a:t>开发活动与风险管理结合</a:t>
            </a:r>
            <a:r>
              <a:rPr lang="zh-CN" altLang="en-US" sz="2400" b="1">
                <a:solidFill>
                  <a:schemeClr val="bg2"/>
                </a:solidFill>
                <a:sym typeface="Wingdings 2" panose="05020102010507070707" pitchFamily="18" charset="2"/>
              </a:rPr>
              <a:t>起来</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以降低和控制风险）</a:t>
            </a:r>
          </a:p>
          <a:p>
            <a:pPr eaLnBrk="1" hangingPunct="1">
              <a:buFontTx/>
              <a:buNone/>
            </a:pPr>
            <a:r>
              <a:rPr lang="zh-CN" altLang="en-US" sz="2400" b="1">
                <a:solidFill>
                  <a:schemeClr val="bg2"/>
                </a:solidFill>
                <a:sym typeface="Wingdings 2" panose="05020102010507070707" pitchFamily="18" charset="2"/>
              </a:rPr>
              <a:t>  </a:t>
            </a:r>
            <a:r>
              <a:rPr lang="en-US" altLang="zh-CN" sz="2400" b="1">
                <a:solidFill>
                  <a:schemeClr val="bg2"/>
                </a:solidFill>
                <a:sym typeface="Wingdings 2" panose="05020102010507070707" pitchFamily="18" charset="2"/>
              </a:rPr>
              <a:t>spiral model</a:t>
            </a:r>
          </a:p>
          <a:p>
            <a:pPr eaLnBrk="1" hangingPunct="1">
              <a:buFontTx/>
              <a:buNone/>
            </a:pPr>
            <a:r>
              <a:rPr lang="en-US" altLang="zh-CN" sz="2400" b="1">
                <a:solidFill>
                  <a:schemeClr val="bg2"/>
                </a:solidFill>
                <a:sym typeface="Wingdings 2" panose="05020102010507070707" pitchFamily="18" charset="2"/>
              </a:rPr>
              <a:t>  A: </a:t>
            </a:r>
            <a:r>
              <a:rPr lang="en-US" altLang="zh-CN" sz="2400" b="1" u="sng">
                <a:solidFill>
                  <a:srgbClr val="FF0066"/>
                </a:solidFill>
                <a:sym typeface="Wingdings 2" panose="05020102010507070707" pitchFamily="18" charset="2"/>
              </a:rPr>
              <a:t>four tasks</a:t>
            </a:r>
            <a:r>
              <a:rPr lang="en-US" altLang="zh-CN" sz="2400" b="1">
                <a:solidFill>
                  <a:schemeClr val="bg2"/>
                </a:solidFill>
                <a:sym typeface="Wingdings 2" panose="05020102010507070707" pitchFamily="18" charset="2"/>
              </a:rPr>
              <a:t>: plan(</a:t>
            </a:r>
            <a:r>
              <a:rPr lang="zh-CN" altLang="en-US" sz="2400" b="1">
                <a:solidFill>
                  <a:schemeClr val="bg2"/>
                </a:solidFill>
                <a:sym typeface="Wingdings 2" panose="05020102010507070707" pitchFamily="18" charset="2"/>
              </a:rPr>
              <a:t>计划</a:t>
            </a:r>
            <a:r>
              <a:rPr lang="en-US" altLang="zh-CN" sz="2400" b="1">
                <a:solidFill>
                  <a:schemeClr val="bg2"/>
                </a:solidFill>
                <a:sym typeface="Wingdings 2" panose="05020102010507070707" pitchFamily="18" charset="2"/>
              </a:rPr>
              <a:t>),  goals/alternatives(</a:t>
            </a:r>
            <a:r>
              <a:rPr lang="zh-CN" altLang="en-US" sz="2400" b="1">
                <a:solidFill>
                  <a:schemeClr val="bg2"/>
                </a:solidFill>
                <a:sym typeface="Wingdings 2" panose="05020102010507070707" pitchFamily="18" charset="2"/>
              </a:rPr>
              <a:t>目标</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可选</a:t>
            </a:r>
          </a:p>
          <a:p>
            <a:pPr eaLnBrk="1" hangingPunct="1">
              <a:buFontTx/>
              <a:buNone/>
            </a:pPr>
            <a:r>
              <a:rPr lang="zh-CN" altLang="en-US" sz="2400" b="1">
                <a:solidFill>
                  <a:schemeClr val="bg2"/>
                </a:solidFill>
                <a:sym typeface="Wingdings 2" panose="05020102010507070707" pitchFamily="18" charset="2"/>
              </a:rPr>
              <a:t>                          方案</a:t>
            </a:r>
            <a:r>
              <a:rPr lang="en-US" altLang="zh-CN" sz="2400" b="1">
                <a:solidFill>
                  <a:schemeClr val="bg2"/>
                </a:solidFill>
                <a:sym typeface="Wingdings 2" panose="05020102010507070707" pitchFamily="18" charset="2"/>
              </a:rPr>
              <a:t>),  risk evaluating(</a:t>
            </a:r>
            <a:r>
              <a:rPr lang="zh-CN" altLang="en-US" sz="2400" b="1">
                <a:solidFill>
                  <a:schemeClr val="bg2"/>
                </a:solidFill>
                <a:sym typeface="Wingdings 2" panose="05020102010507070707" pitchFamily="18" charset="2"/>
              </a:rPr>
              <a:t>风险评估</a:t>
            </a:r>
            <a:r>
              <a:rPr lang="en-US" altLang="zh-CN" sz="2400" b="1">
                <a:solidFill>
                  <a:schemeClr val="bg2"/>
                </a:solidFill>
                <a:sym typeface="Wingdings 2" panose="05020102010507070707" pitchFamily="18" charset="2"/>
              </a:rPr>
              <a:t>), develop </a:t>
            </a:r>
          </a:p>
          <a:p>
            <a:pPr eaLnBrk="1" hangingPunct="1">
              <a:buFontTx/>
              <a:buNone/>
            </a:pPr>
            <a:r>
              <a:rPr lang="en-US" altLang="zh-CN" sz="2400" b="1">
                <a:solidFill>
                  <a:schemeClr val="bg2"/>
                </a:solidFill>
                <a:sym typeface="Wingdings 2" panose="05020102010507070707" pitchFamily="18" charset="2"/>
              </a:rPr>
              <a:t>                          and test(</a:t>
            </a:r>
            <a:r>
              <a:rPr lang="zh-CN" altLang="en-US" sz="2400" b="1">
                <a:solidFill>
                  <a:schemeClr val="bg2"/>
                </a:solidFill>
                <a:sym typeface="Wingdings 2" panose="05020102010507070707" pitchFamily="18" charset="2"/>
              </a:rPr>
              <a:t>开发和测试</a:t>
            </a:r>
            <a:r>
              <a:rPr lang="en-US" altLang="zh-CN" sz="2400" b="1">
                <a:solidFill>
                  <a:schemeClr val="bg2"/>
                </a:solidFill>
                <a:sym typeface="Wingdings 2" panose="05020102010507070707" pitchFamily="18" charset="2"/>
              </a:rPr>
              <a:t>) </a:t>
            </a:r>
          </a:p>
          <a:p>
            <a:pPr eaLnBrk="1" hangingPunct="1">
              <a:buFontTx/>
              <a:buNone/>
            </a:pPr>
            <a:r>
              <a:rPr lang="en-US" altLang="zh-CN" sz="2400" b="1">
                <a:solidFill>
                  <a:schemeClr val="bg2"/>
                </a:solidFill>
                <a:sym typeface="Wingdings 2" panose="05020102010507070707" pitchFamily="18" charset="2"/>
              </a:rPr>
              <a:t>  B: </a:t>
            </a:r>
            <a:r>
              <a:rPr lang="en-US" altLang="zh-CN" sz="2400" b="1" u="sng">
                <a:solidFill>
                  <a:srgbClr val="FF0066"/>
                </a:solidFill>
                <a:sym typeface="Wingdings 2" panose="05020102010507070707" pitchFamily="18" charset="2"/>
              </a:rPr>
              <a:t>four iterations</a:t>
            </a:r>
            <a:r>
              <a:rPr lang="en-US" altLang="zh-CN" sz="2400" b="1">
                <a:solidFill>
                  <a:schemeClr val="bg2"/>
                </a:solidFill>
                <a:sym typeface="Wingdings 2" panose="05020102010507070707" pitchFamily="18" charset="2"/>
              </a:rPr>
              <a:t>: operating conception(</a:t>
            </a:r>
            <a:r>
              <a:rPr lang="zh-CN" altLang="en-US" sz="2400" b="1">
                <a:solidFill>
                  <a:schemeClr val="bg2"/>
                </a:solidFill>
                <a:sym typeface="Wingdings 2" panose="05020102010507070707" pitchFamily="18" charset="2"/>
              </a:rPr>
              <a:t>操作概念</a:t>
            </a:r>
            <a:r>
              <a:rPr lang="en-US" altLang="zh-CN" sz="2400" b="1">
                <a:solidFill>
                  <a:schemeClr val="bg2"/>
                </a:solidFill>
                <a:sym typeface="Wingdings 2" panose="05020102010507070707" pitchFamily="18" charset="2"/>
              </a:rPr>
              <a:t>), </a:t>
            </a:r>
          </a:p>
          <a:p>
            <a:pPr eaLnBrk="1" hangingPunct="1">
              <a:buFontTx/>
              <a:buNone/>
            </a:pPr>
            <a:r>
              <a:rPr lang="en-US" altLang="zh-CN" sz="2400" b="1">
                <a:solidFill>
                  <a:schemeClr val="bg2"/>
                </a:solidFill>
                <a:sym typeface="Wingdings 2" panose="05020102010507070707" pitchFamily="18" charset="2"/>
              </a:rPr>
              <a:t>                           requirement(</a:t>
            </a:r>
            <a:r>
              <a:rPr lang="zh-CN" altLang="en-US" sz="2400" b="1">
                <a:solidFill>
                  <a:schemeClr val="bg2"/>
                </a:solidFill>
                <a:sym typeface="Wingdings 2" panose="05020102010507070707" pitchFamily="18" charset="2"/>
              </a:rPr>
              <a:t>软件需求</a:t>
            </a:r>
            <a:r>
              <a:rPr lang="en-US" altLang="zh-CN" sz="2400" b="1">
                <a:solidFill>
                  <a:schemeClr val="bg2"/>
                </a:solidFill>
                <a:sym typeface="Wingdings 2" panose="05020102010507070707" pitchFamily="18" charset="2"/>
              </a:rPr>
              <a:t>),  designing(</a:t>
            </a:r>
            <a:r>
              <a:rPr lang="zh-CN" altLang="en-US" sz="2400" b="1">
                <a:solidFill>
                  <a:schemeClr val="bg2"/>
                </a:solidFill>
                <a:sym typeface="Wingdings 2" panose="05020102010507070707" pitchFamily="18" charset="2"/>
              </a:rPr>
              <a:t>软件设</a:t>
            </a:r>
          </a:p>
          <a:p>
            <a:pPr eaLnBrk="1" hangingPunct="1">
              <a:buFontTx/>
              <a:buNone/>
            </a:pPr>
            <a:r>
              <a:rPr lang="zh-CN" altLang="en-US" sz="2400" b="1">
                <a:solidFill>
                  <a:schemeClr val="bg2"/>
                </a:solidFill>
                <a:sym typeface="Wingdings 2" panose="05020102010507070707" pitchFamily="18" charset="2"/>
              </a:rPr>
              <a:t>                           计</a:t>
            </a:r>
            <a:r>
              <a:rPr lang="en-US" altLang="zh-CN" sz="2400" b="1">
                <a:solidFill>
                  <a:schemeClr val="bg2"/>
                </a:solidFill>
                <a:sym typeface="Wingdings 2" panose="05020102010507070707" pitchFamily="18" charset="2"/>
              </a:rPr>
              <a:t>),  implementation(</a:t>
            </a:r>
            <a:r>
              <a:rPr lang="zh-CN" altLang="en-US" sz="2400" b="1">
                <a:solidFill>
                  <a:schemeClr val="bg2"/>
                </a:solidFill>
                <a:sym typeface="Wingdings 2" panose="05020102010507070707" pitchFamily="18" charset="2"/>
              </a:rPr>
              <a:t>系统实现与执行</a:t>
            </a:r>
            <a:r>
              <a:rPr lang="en-US" altLang="zh-CN" sz="2400" b="1">
                <a:solidFill>
                  <a:schemeClr val="bg2"/>
                </a:solidFill>
                <a:sym typeface="Wingdings 2" panose="05020102010507070707" pitchFamily="18" charset="2"/>
              </a:rPr>
              <a:t>) </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5">
            <a:extLst>
              <a:ext uri="{FF2B5EF4-FFF2-40B4-BE49-F238E27FC236}">
                <a16:creationId xmlns:a16="http://schemas.microsoft.com/office/drawing/2014/main" id="{77E513D5-49BB-4E3D-92DB-ABB51C6D346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E6466710-2932-4055-AEAA-CFBAAEE79EE5}" type="slidenum">
              <a:rPr kumimoji="0" lang="en-US" altLang="zh-CN" sz="2600">
                <a:solidFill>
                  <a:srgbClr val="FFFFFF"/>
                </a:solidFill>
              </a:rPr>
              <a:pPr eaLnBrk="1" fontAlgn="base" hangingPunct="1">
                <a:spcBef>
                  <a:spcPct val="0"/>
                </a:spcBef>
                <a:spcAft>
                  <a:spcPct val="0"/>
                </a:spcAft>
              </a:pPr>
              <a:t>132</a:t>
            </a:fld>
            <a:endParaRPr kumimoji="0" lang="en-US" altLang="zh-CN" sz="2600">
              <a:solidFill>
                <a:srgbClr val="FFFFFF"/>
              </a:solidFill>
            </a:endParaRPr>
          </a:p>
        </p:txBody>
      </p:sp>
      <p:sp>
        <p:nvSpPr>
          <p:cNvPr id="36867" name="Rectangle 2">
            <a:extLst>
              <a:ext uri="{FF2B5EF4-FFF2-40B4-BE49-F238E27FC236}">
                <a16:creationId xmlns:a16="http://schemas.microsoft.com/office/drawing/2014/main" id="{68128E97-20BE-4A80-8CFC-E85807276E98}"/>
              </a:ext>
            </a:extLst>
          </p:cNvPr>
          <p:cNvSpPr>
            <a:spLocks noGrp="1" noChangeArrowheads="1"/>
          </p:cNvSpPr>
          <p:nvPr>
            <p:ph type="title"/>
          </p:nvPr>
        </p:nvSpPr>
        <p:spPr/>
        <p:txBody>
          <a:bodyPr/>
          <a:lstStyle/>
          <a:p>
            <a:pPr eaLnBrk="1" hangingPunct="1"/>
            <a:r>
              <a:rPr lang="en-US" altLang="zh-CN" sz="3200"/>
              <a:t>      Chapter 2  Modeling the Process </a:t>
            </a:r>
            <a:br>
              <a:rPr lang="en-US" altLang="zh-CN" sz="3200"/>
            </a:br>
            <a:r>
              <a:rPr lang="en-US" altLang="zh-CN" sz="3200"/>
              <a:t>                        and life cycle</a:t>
            </a:r>
          </a:p>
        </p:txBody>
      </p:sp>
      <p:sp>
        <p:nvSpPr>
          <p:cNvPr id="36868" name="Rectangle 3">
            <a:extLst>
              <a:ext uri="{FF2B5EF4-FFF2-40B4-BE49-F238E27FC236}">
                <a16:creationId xmlns:a16="http://schemas.microsoft.com/office/drawing/2014/main" id="{57EF674A-10FB-499D-A84E-79F7E1CEB254}"/>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sz="2400" b="1"/>
              <a:t>   C: </a:t>
            </a:r>
            <a:r>
              <a:rPr lang="en-US" altLang="zh-CN" sz="2400" b="1">
                <a:latin typeface="Times New Roman" panose="02020603050405020304" pitchFamily="18" charset="0"/>
              </a:rPr>
              <a:t>“</a:t>
            </a:r>
            <a:r>
              <a:rPr lang="en-US" altLang="zh-CN" sz="2400" b="1"/>
              <a:t>risk analysis</a:t>
            </a:r>
            <a:r>
              <a:rPr lang="en-US" altLang="zh-CN" sz="2400" b="1">
                <a:latin typeface="Times New Roman" panose="02020603050405020304" pitchFamily="18" charset="0"/>
              </a:rPr>
              <a:t>”</a:t>
            </a:r>
            <a:r>
              <a:rPr lang="en-US" altLang="zh-CN" sz="2400" b="1"/>
              <a:t> and </a:t>
            </a:r>
            <a:r>
              <a:rPr lang="en-US" altLang="zh-CN" sz="2400" b="1">
                <a:latin typeface="Times New Roman" panose="02020603050405020304" pitchFamily="18" charset="0"/>
              </a:rPr>
              <a:t>“</a:t>
            </a:r>
            <a:r>
              <a:rPr lang="en-US" altLang="zh-CN" sz="2400" b="1"/>
              <a:t>prototyping</a:t>
            </a:r>
            <a:r>
              <a:rPr lang="en-US" altLang="zh-CN" sz="2400" b="1">
                <a:latin typeface="Times New Roman" panose="02020603050405020304" pitchFamily="18" charset="0"/>
              </a:rPr>
              <a:t>”</a:t>
            </a:r>
            <a:r>
              <a:rPr lang="en-US" altLang="zh-CN" sz="2400" b="1"/>
              <a:t> (in every cycle)</a:t>
            </a:r>
          </a:p>
          <a:p>
            <a:pPr eaLnBrk="1" hangingPunct="1">
              <a:buFontTx/>
              <a:buNone/>
            </a:pPr>
            <a:r>
              <a:rPr lang="en-US" altLang="zh-CN" sz="2400" b="1"/>
              <a:t>   D: note: the first iteration is:</a:t>
            </a:r>
          </a:p>
          <a:p>
            <a:pPr eaLnBrk="1" hangingPunct="1">
              <a:buFontTx/>
              <a:buNone/>
            </a:pPr>
            <a:r>
              <a:rPr lang="en-US" altLang="zh-CN" sz="2400" b="1"/>
              <a:t>        nominal plan     normal plan (</a:t>
            </a:r>
            <a:r>
              <a:rPr lang="en-US" altLang="zh-CN" sz="2400" b="1">
                <a:solidFill>
                  <a:srgbClr val="0000FF"/>
                </a:solidFill>
              </a:rPr>
              <a:t>concept of operation</a:t>
            </a:r>
            <a:r>
              <a:rPr lang="en-US" altLang="zh-CN" sz="2400" b="1"/>
              <a:t>)</a:t>
            </a:r>
          </a:p>
          <a:p>
            <a:pPr eaLnBrk="1" hangingPunct="1">
              <a:buFontTx/>
              <a:buNone/>
            </a:pPr>
            <a:r>
              <a:rPr lang="en-US" altLang="zh-CN" sz="2400" b="1"/>
              <a:t>       </a:t>
            </a:r>
            <a:r>
              <a:rPr lang="zh-CN" altLang="en-US" sz="2400" b="1"/>
              <a:t>（简要设想）      （正式计划</a:t>
            </a:r>
            <a:r>
              <a:rPr lang="en-US" altLang="zh-CN" sz="2400" b="1"/>
              <a:t>/</a:t>
            </a:r>
            <a:r>
              <a:rPr lang="zh-CN" altLang="en-US" sz="2400" b="1"/>
              <a:t>操作概念</a:t>
            </a:r>
            <a:r>
              <a:rPr lang="en-US" altLang="zh-CN" sz="2400" b="1"/>
              <a:t>/</a:t>
            </a:r>
            <a:r>
              <a:rPr lang="zh-CN" altLang="en-US" sz="2400" b="1"/>
              <a:t>行业名词）</a:t>
            </a:r>
          </a:p>
          <a:p>
            <a:pPr eaLnBrk="1" hangingPunct="1">
              <a:buFontTx/>
              <a:buNone/>
            </a:pPr>
            <a:r>
              <a:rPr lang="zh-CN" altLang="en-US" sz="2400" b="1"/>
              <a:t>      操作概念</a:t>
            </a:r>
            <a:r>
              <a:rPr lang="en-US" altLang="zh-CN" sz="2400" b="1"/>
              <a:t>: </a:t>
            </a:r>
            <a:r>
              <a:rPr lang="zh-CN" altLang="en-US" sz="2400" b="1"/>
              <a:t>若干基本的软件操作或流程</a:t>
            </a:r>
            <a:r>
              <a:rPr lang="en-US" altLang="zh-CN" sz="2400" b="1"/>
              <a:t>, </a:t>
            </a:r>
            <a:r>
              <a:rPr lang="zh-CN" altLang="en-US" sz="2400" b="1"/>
              <a:t>涉及角色，动</a:t>
            </a:r>
          </a:p>
          <a:p>
            <a:pPr eaLnBrk="1" hangingPunct="1">
              <a:buFontTx/>
              <a:buNone/>
            </a:pPr>
            <a:r>
              <a:rPr lang="zh-CN" altLang="en-US" sz="2400" b="1"/>
              <a:t>                       作，制约关系等等</a:t>
            </a:r>
            <a:r>
              <a:rPr lang="en-US" altLang="zh-CN" sz="2400" b="1"/>
              <a:t>----</a:t>
            </a:r>
            <a:r>
              <a:rPr lang="zh-CN" altLang="en-US" sz="2400" b="1"/>
              <a:t>构成领域模型（下页图）</a:t>
            </a:r>
          </a:p>
          <a:p>
            <a:pPr eaLnBrk="1" hangingPunct="1">
              <a:buFontTx/>
              <a:buNone/>
            </a:pPr>
            <a:r>
              <a:rPr lang="zh-CN" altLang="en-US" sz="2400" b="1"/>
              <a:t>      大型系统：很多时候一开始是类似领域模型的文档集合。</a:t>
            </a:r>
          </a:p>
          <a:p>
            <a:pPr eaLnBrk="1" hangingPunct="1">
              <a:buFontTx/>
              <a:buNone/>
            </a:pPr>
            <a:r>
              <a:rPr lang="zh-CN" altLang="en-US" sz="2400" b="1">
                <a:solidFill>
                  <a:schemeClr val="bg2"/>
                </a:solidFill>
                <a:sym typeface="Wingdings 2" panose="05020102010507070707" pitchFamily="18" charset="2"/>
              </a:rPr>
              <a:t>  </a:t>
            </a:r>
            <a:r>
              <a:rPr lang="en-US" altLang="zh-CN" sz="2400" b="1">
                <a:solidFill>
                  <a:schemeClr val="bg2"/>
                </a:solidFill>
                <a:sym typeface="Wingdings 2" panose="05020102010507070707" pitchFamily="18" charset="2"/>
              </a:rPr>
              <a:t>conclusion: </a:t>
            </a:r>
            <a:endParaRPr lang="en-US" altLang="zh-CN" sz="2400" b="1"/>
          </a:p>
          <a:p>
            <a:pPr eaLnBrk="1" hangingPunct="1">
              <a:buFontTx/>
              <a:buNone/>
            </a:pPr>
            <a:r>
              <a:rPr lang="en-US" altLang="zh-CN" sz="2400" b="1"/>
              <a:t>   A: developing task----a collection of process models</a:t>
            </a:r>
          </a:p>
          <a:p>
            <a:pPr eaLnBrk="1" hangingPunct="1">
              <a:buFontTx/>
              <a:buNone/>
            </a:pPr>
            <a:r>
              <a:rPr lang="en-US" altLang="zh-CN" sz="2400" b="1"/>
              <a:t>   B: activities is relatively independent (they don</a:t>
            </a:r>
            <a:r>
              <a:rPr lang="en-US" altLang="zh-CN" sz="2400" b="1">
                <a:latin typeface="Times New Roman" panose="02020603050405020304" pitchFamily="18" charset="0"/>
              </a:rPr>
              <a:t>’</a:t>
            </a:r>
            <a:r>
              <a:rPr lang="en-US" altLang="zh-CN" sz="2400" b="1"/>
              <a:t>t rely</a:t>
            </a:r>
          </a:p>
          <a:p>
            <a:pPr eaLnBrk="1" hangingPunct="1">
              <a:buFontTx/>
              <a:buNone/>
            </a:pPr>
            <a:r>
              <a:rPr lang="en-US" altLang="zh-CN" sz="2400" b="1"/>
              <a:t>        on a particular model)</a:t>
            </a:r>
          </a:p>
        </p:txBody>
      </p:sp>
      <p:sp>
        <p:nvSpPr>
          <p:cNvPr id="36869" name="Line 4">
            <a:extLst>
              <a:ext uri="{FF2B5EF4-FFF2-40B4-BE49-F238E27FC236}">
                <a16:creationId xmlns:a16="http://schemas.microsoft.com/office/drawing/2014/main" id="{134DB925-9D6C-4554-B71C-1D1C3972C288}"/>
              </a:ext>
            </a:extLst>
          </p:cNvPr>
          <p:cNvSpPr>
            <a:spLocks noChangeShapeType="1"/>
          </p:cNvSpPr>
          <p:nvPr/>
        </p:nvSpPr>
        <p:spPr bwMode="auto">
          <a:xfrm>
            <a:off x="4953000" y="2895600"/>
            <a:ext cx="3810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5">
            <a:extLst>
              <a:ext uri="{FF2B5EF4-FFF2-40B4-BE49-F238E27FC236}">
                <a16:creationId xmlns:a16="http://schemas.microsoft.com/office/drawing/2014/main" id="{B9CD8AA8-AB10-4C33-8B2A-271A6D7D0E8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2EDFF251-E06F-4454-B02C-D31FB0BA02DE}" type="slidenum">
              <a:rPr kumimoji="0" lang="en-US" altLang="zh-CN" sz="2600">
                <a:solidFill>
                  <a:srgbClr val="FFFFFF"/>
                </a:solidFill>
              </a:rPr>
              <a:pPr eaLnBrk="1" fontAlgn="base" hangingPunct="1">
                <a:spcBef>
                  <a:spcPct val="0"/>
                </a:spcBef>
                <a:spcAft>
                  <a:spcPct val="0"/>
                </a:spcAft>
              </a:pPr>
              <a:t>133</a:t>
            </a:fld>
            <a:endParaRPr kumimoji="0" lang="en-US" altLang="zh-CN" sz="2600">
              <a:solidFill>
                <a:srgbClr val="FFFFFF"/>
              </a:solidFill>
            </a:endParaRPr>
          </a:p>
        </p:txBody>
      </p:sp>
      <p:sp>
        <p:nvSpPr>
          <p:cNvPr id="37891" name="Rectangle 4">
            <a:extLst>
              <a:ext uri="{FF2B5EF4-FFF2-40B4-BE49-F238E27FC236}">
                <a16:creationId xmlns:a16="http://schemas.microsoft.com/office/drawing/2014/main" id="{D1B586D4-D83E-4542-A3A9-40FE0B7791A7}"/>
              </a:ext>
            </a:extLst>
          </p:cNvPr>
          <p:cNvSpPr>
            <a:spLocks noChangeArrowheads="1"/>
          </p:cNvSpPr>
          <p:nvPr/>
        </p:nvSpPr>
        <p:spPr bwMode="auto">
          <a:xfrm>
            <a:off x="1676400" y="0"/>
            <a:ext cx="9220200" cy="6858000"/>
          </a:xfrm>
          <a:prstGeom prst="rect">
            <a:avLst/>
          </a:prstGeom>
          <a:solidFill>
            <a:schemeClr val="bg1"/>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37892" name="Text Box 6">
            <a:extLst>
              <a:ext uri="{FF2B5EF4-FFF2-40B4-BE49-F238E27FC236}">
                <a16:creationId xmlns:a16="http://schemas.microsoft.com/office/drawing/2014/main" id="{3CF3A87B-249C-43F0-AC97-36ED4B71EB30}"/>
              </a:ext>
            </a:extLst>
          </p:cNvPr>
          <p:cNvSpPr txBox="1">
            <a:spLocks noChangeArrowheads="1"/>
          </p:cNvSpPr>
          <p:nvPr/>
        </p:nvSpPr>
        <p:spPr bwMode="auto">
          <a:xfrm>
            <a:off x="7239000" y="76201"/>
            <a:ext cx="3429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r" eaLnBrk="1" fontAlgn="base" hangingPunct="1">
              <a:spcBef>
                <a:spcPct val="50000"/>
              </a:spcBef>
              <a:spcAft>
                <a:spcPct val="0"/>
              </a:spcAft>
            </a:pPr>
            <a:r>
              <a:rPr lang="en-US" altLang="zh-CN" sz="2000" b="1">
                <a:solidFill>
                  <a:srgbClr val="003366"/>
                </a:solidFill>
                <a:latin typeface="Times New Roman" panose="02020603050405020304" pitchFamily="18" charset="0"/>
              </a:rPr>
              <a:t>PART ONE – The Process</a:t>
            </a:r>
          </a:p>
        </p:txBody>
      </p:sp>
      <p:sp>
        <p:nvSpPr>
          <p:cNvPr id="118791" name="AutoShape 7" descr="白色大理石">
            <a:extLst>
              <a:ext uri="{FF2B5EF4-FFF2-40B4-BE49-F238E27FC236}">
                <a16:creationId xmlns:a16="http://schemas.microsoft.com/office/drawing/2014/main" id="{E047C2FE-BBA3-4CAB-8B56-7B55FB483D6D}"/>
              </a:ext>
            </a:extLst>
          </p:cNvPr>
          <p:cNvSpPr>
            <a:spLocks noChangeArrowheads="1"/>
          </p:cNvSpPr>
          <p:nvPr/>
        </p:nvSpPr>
        <p:spPr bwMode="auto">
          <a:xfrm flipH="1">
            <a:off x="1905000" y="6019800"/>
            <a:ext cx="2286000" cy="685800"/>
          </a:xfrm>
          <a:prstGeom prst="cube">
            <a:avLst>
              <a:gd name="adj" fmla="val 12704"/>
            </a:avLst>
          </a:prstGeom>
          <a:blipFill dpi="0" rotWithShape="0">
            <a:blip r:embed="rId6"/>
            <a:srcRect/>
            <a:tile tx="0" ty="0" sx="100000" sy="100000" flip="none" algn="tl"/>
          </a:blip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b="1">
                <a:solidFill>
                  <a:srgbClr val="006666"/>
                </a:solidFill>
              </a:rPr>
              <a:t>Spiral </a:t>
            </a:r>
            <a:r>
              <a:rPr lang="en-US" altLang="zh-CN" b="1">
                <a:solidFill>
                  <a:srgbClr val="003366"/>
                </a:solidFill>
              </a:rPr>
              <a:t>Model</a:t>
            </a:r>
          </a:p>
        </p:txBody>
      </p:sp>
      <p:sp>
        <p:nvSpPr>
          <p:cNvPr id="118792" name="Line 8">
            <a:extLst>
              <a:ext uri="{FF2B5EF4-FFF2-40B4-BE49-F238E27FC236}">
                <a16:creationId xmlns:a16="http://schemas.microsoft.com/office/drawing/2014/main" id="{07BEE01F-0129-4973-BF97-B033DA466483}"/>
              </a:ext>
            </a:extLst>
          </p:cNvPr>
          <p:cNvSpPr>
            <a:spLocks noChangeShapeType="1"/>
          </p:cNvSpPr>
          <p:nvPr/>
        </p:nvSpPr>
        <p:spPr bwMode="auto">
          <a:xfrm>
            <a:off x="2370139" y="3117850"/>
            <a:ext cx="8194675"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grpSp>
        <p:nvGrpSpPr>
          <p:cNvPr id="2" name="Group 9">
            <a:extLst>
              <a:ext uri="{FF2B5EF4-FFF2-40B4-BE49-F238E27FC236}">
                <a16:creationId xmlns:a16="http://schemas.microsoft.com/office/drawing/2014/main" id="{00A13EF1-41C5-4DD8-B362-A0E37547191D}"/>
              </a:ext>
            </a:extLst>
          </p:cNvPr>
          <p:cNvGrpSpPr>
            <a:grpSpLocks/>
          </p:cNvGrpSpPr>
          <p:nvPr/>
        </p:nvGrpSpPr>
        <p:grpSpPr bwMode="auto">
          <a:xfrm>
            <a:off x="1600201" y="2803526"/>
            <a:ext cx="2073275" cy="646113"/>
            <a:chOff x="48" y="1595"/>
            <a:chExt cx="1306" cy="407"/>
          </a:xfrm>
        </p:grpSpPr>
        <p:sp>
          <p:nvSpPr>
            <p:cNvPr id="37951" name="Text Box 10">
              <a:extLst>
                <a:ext uri="{FF2B5EF4-FFF2-40B4-BE49-F238E27FC236}">
                  <a16:creationId xmlns:a16="http://schemas.microsoft.com/office/drawing/2014/main" id="{127FF96B-B6A9-44BF-AAD9-4443E1769628}"/>
                </a:ext>
              </a:extLst>
            </p:cNvPr>
            <p:cNvSpPr txBox="1">
              <a:spLocks noChangeArrowheads="1"/>
            </p:cNvSpPr>
            <p:nvPr/>
          </p:nvSpPr>
          <p:spPr bwMode="auto">
            <a:xfrm>
              <a:off x="48" y="1674"/>
              <a:ext cx="57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1600" b="1">
                  <a:solidFill>
                    <a:srgbClr val="003366"/>
                  </a:solidFill>
                  <a:latin typeface="Times New Roman" panose="02020603050405020304" pitchFamily="18" charset="0"/>
                </a:rPr>
                <a:t>Review</a:t>
              </a:r>
              <a:endParaRPr lang="en-US" altLang="zh-CN" sz="1800" b="1">
                <a:solidFill>
                  <a:srgbClr val="003366"/>
                </a:solidFill>
                <a:latin typeface="Times New Roman" panose="02020603050405020304" pitchFamily="18" charset="0"/>
              </a:endParaRPr>
            </a:p>
          </p:txBody>
        </p:sp>
        <p:sp>
          <p:nvSpPr>
            <p:cNvPr id="37952" name="Text Box 11">
              <a:extLst>
                <a:ext uri="{FF2B5EF4-FFF2-40B4-BE49-F238E27FC236}">
                  <a16:creationId xmlns:a16="http://schemas.microsoft.com/office/drawing/2014/main" id="{DEE9AA69-983C-4E64-9B62-CD2F4B3EEF0A}"/>
                </a:ext>
              </a:extLst>
            </p:cNvPr>
            <p:cNvSpPr txBox="1">
              <a:spLocks noChangeArrowheads="1"/>
            </p:cNvSpPr>
            <p:nvPr/>
          </p:nvSpPr>
          <p:spPr bwMode="auto">
            <a:xfrm>
              <a:off x="442" y="1595"/>
              <a:ext cx="91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sz="1600" b="1">
                  <a:solidFill>
                    <a:srgbClr val="003366"/>
                  </a:solidFill>
                  <a:latin typeface="Times New Roman" panose="02020603050405020304" pitchFamily="18" charset="0"/>
                </a:rPr>
                <a:t>Commitment</a:t>
              </a:r>
            </a:p>
          </p:txBody>
        </p:sp>
        <p:sp>
          <p:nvSpPr>
            <p:cNvPr id="37953" name="Text Box 12">
              <a:extLst>
                <a:ext uri="{FF2B5EF4-FFF2-40B4-BE49-F238E27FC236}">
                  <a16:creationId xmlns:a16="http://schemas.microsoft.com/office/drawing/2014/main" id="{A7884CAE-F534-43A9-8A30-1D2CBBD0F616}"/>
                </a:ext>
              </a:extLst>
            </p:cNvPr>
            <p:cNvSpPr txBox="1">
              <a:spLocks noChangeArrowheads="1"/>
            </p:cNvSpPr>
            <p:nvPr/>
          </p:nvSpPr>
          <p:spPr bwMode="auto">
            <a:xfrm>
              <a:off x="510" y="1790"/>
              <a:ext cx="57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sz="1600" b="1">
                  <a:solidFill>
                    <a:srgbClr val="003366"/>
                  </a:solidFill>
                  <a:latin typeface="Times New Roman" panose="02020603050405020304" pitchFamily="18" charset="0"/>
                </a:rPr>
                <a:t>Partition</a:t>
              </a:r>
            </a:p>
          </p:txBody>
        </p:sp>
      </p:grpSp>
      <p:sp>
        <p:nvSpPr>
          <p:cNvPr id="118797" name="Line 13">
            <a:extLst>
              <a:ext uri="{FF2B5EF4-FFF2-40B4-BE49-F238E27FC236}">
                <a16:creationId xmlns:a16="http://schemas.microsoft.com/office/drawing/2014/main" id="{11AB895C-130B-43E1-A556-AC8650EF5FF7}"/>
              </a:ext>
            </a:extLst>
          </p:cNvPr>
          <p:cNvSpPr>
            <a:spLocks noChangeShapeType="1"/>
          </p:cNvSpPr>
          <p:nvPr/>
        </p:nvSpPr>
        <p:spPr bwMode="auto">
          <a:xfrm flipH="1" flipV="1">
            <a:off x="5257800" y="228600"/>
            <a:ext cx="33338" cy="6629400"/>
          </a:xfrm>
          <a:prstGeom prst="line">
            <a:avLst/>
          </a:prstGeom>
          <a:noFill/>
          <a:ln w="31750">
            <a:solidFill>
              <a:schemeClr val="tx1"/>
            </a:solidFill>
            <a:round/>
            <a:headEnd/>
            <a:tailEnd type="arrow" w="sm" len="lg"/>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18798" name="Text Box 14">
            <a:extLst>
              <a:ext uri="{FF2B5EF4-FFF2-40B4-BE49-F238E27FC236}">
                <a16:creationId xmlns:a16="http://schemas.microsoft.com/office/drawing/2014/main" id="{920CC2A7-6B3D-45B2-8266-6BE53767B633}"/>
              </a:ext>
            </a:extLst>
          </p:cNvPr>
          <p:cNvSpPr txBox="1">
            <a:spLocks noChangeArrowheads="1"/>
          </p:cNvSpPr>
          <p:nvPr/>
        </p:nvSpPr>
        <p:spPr bwMode="auto">
          <a:xfrm>
            <a:off x="5295900" y="2393951"/>
            <a:ext cx="609600"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lnSpc>
                <a:spcPct val="80000"/>
              </a:lnSpc>
              <a:spcBef>
                <a:spcPct val="0"/>
              </a:spcBef>
              <a:spcAft>
                <a:spcPct val="0"/>
              </a:spcAft>
            </a:pPr>
            <a:r>
              <a:rPr lang="en-US" altLang="zh-CN" sz="1600" b="1">
                <a:solidFill>
                  <a:srgbClr val="003366"/>
                </a:solidFill>
                <a:latin typeface="Times New Roman" panose="02020603050405020304" pitchFamily="18" charset="0"/>
              </a:rPr>
              <a:t>Risk analy-sis</a:t>
            </a:r>
          </a:p>
        </p:txBody>
      </p:sp>
      <p:sp>
        <p:nvSpPr>
          <p:cNvPr id="118799" name="Text Box 15">
            <a:extLst>
              <a:ext uri="{FF2B5EF4-FFF2-40B4-BE49-F238E27FC236}">
                <a16:creationId xmlns:a16="http://schemas.microsoft.com/office/drawing/2014/main" id="{40088E9F-F7F3-45F5-B7B7-3E1378CABF23}"/>
              </a:ext>
            </a:extLst>
          </p:cNvPr>
          <p:cNvSpPr txBox="1">
            <a:spLocks noChangeArrowheads="1"/>
          </p:cNvSpPr>
          <p:nvPr/>
        </p:nvSpPr>
        <p:spPr bwMode="auto">
          <a:xfrm>
            <a:off x="5943600" y="2660650"/>
            <a:ext cx="1219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lnSpc>
                <a:spcPct val="80000"/>
              </a:lnSpc>
              <a:spcBef>
                <a:spcPct val="0"/>
              </a:spcBef>
              <a:spcAft>
                <a:spcPct val="0"/>
              </a:spcAft>
            </a:pPr>
            <a:r>
              <a:rPr lang="en-US" altLang="zh-CN" sz="1600" b="1">
                <a:solidFill>
                  <a:srgbClr val="003366"/>
                </a:solidFill>
                <a:latin typeface="Times New Roman" panose="02020603050405020304" pitchFamily="18" charset="0"/>
              </a:rPr>
              <a:t>Prototype </a:t>
            </a:r>
            <a:r>
              <a:rPr lang="en-US" altLang="zh-CN" sz="2000" b="1" baseline="-25000">
                <a:solidFill>
                  <a:srgbClr val="003366"/>
                </a:solidFill>
                <a:latin typeface="Times New Roman" panose="02020603050405020304" pitchFamily="18" charset="0"/>
              </a:rPr>
              <a:t>1</a:t>
            </a:r>
            <a:endParaRPr lang="en-US" altLang="zh-CN" sz="1600" b="1">
              <a:solidFill>
                <a:srgbClr val="003366"/>
              </a:solidFill>
              <a:latin typeface="Times New Roman" panose="02020603050405020304" pitchFamily="18" charset="0"/>
            </a:endParaRPr>
          </a:p>
        </p:txBody>
      </p:sp>
      <p:sp>
        <p:nvSpPr>
          <p:cNvPr id="118800" name="Text Box 16">
            <a:extLst>
              <a:ext uri="{FF2B5EF4-FFF2-40B4-BE49-F238E27FC236}">
                <a16:creationId xmlns:a16="http://schemas.microsoft.com/office/drawing/2014/main" id="{D63698FE-5C22-4B4F-97D2-196481C3C519}"/>
              </a:ext>
            </a:extLst>
          </p:cNvPr>
          <p:cNvSpPr txBox="1">
            <a:spLocks noChangeArrowheads="1"/>
          </p:cNvSpPr>
          <p:nvPr/>
        </p:nvSpPr>
        <p:spPr bwMode="auto">
          <a:xfrm>
            <a:off x="7391400" y="3081339"/>
            <a:ext cx="31242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lnSpc>
                <a:spcPct val="80000"/>
              </a:lnSpc>
              <a:spcBef>
                <a:spcPct val="0"/>
              </a:spcBef>
              <a:spcAft>
                <a:spcPct val="0"/>
              </a:spcAft>
            </a:pPr>
            <a:r>
              <a:rPr lang="en-US" altLang="zh-CN" sz="1600" b="1">
                <a:solidFill>
                  <a:srgbClr val="003366"/>
                </a:solidFill>
                <a:latin typeface="Times New Roman" panose="02020603050405020304" pitchFamily="18" charset="0"/>
              </a:rPr>
              <a:t>Simulations, models, benchmarks</a:t>
            </a:r>
          </a:p>
        </p:txBody>
      </p:sp>
      <p:sp>
        <p:nvSpPr>
          <p:cNvPr id="118801" name="Text Box 17">
            <a:extLst>
              <a:ext uri="{FF2B5EF4-FFF2-40B4-BE49-F238E27FC236}">
                <a16:creationId xmlns:a16="http://schemas.microsoft.com/office/drawing/2014/main" id="{5C58FD51-848B-4CA3-B676-67E87202F591}"/>
              </a:ext>
            </a:extLst>
          </p:cNvPr>
          <p:cNvSpPr txBox="1">
            <a:spLocks noChangeArrowheads="1"/>
          </p:cNvSpPr>
          <p:nvPr/>
        </p:nvSpPr>
        <p:spPr bwMode="auto">
          <a:xfrm>
            <a:off x="3962400" y="3117851"/>
            <a:ext cx="1371600"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lnSpc>
                <a:spcPct val="80000"/>
              </a:lnSpc>
              <a:spcBef>
                <a:spcPct val="50000"/>
              </a:spcBef>
              <a:spcAft>
                <a:spcPct val="0"/>
              </a:spcAft>
            </a:pPr>
            <a:r>
              <a:rPr lang="en-US" altLang="zh-CN" sz="1600" b="1">
                <a:solidFill>
                  <a:srgbClr val="003366"/>
                </a:solidFill>
                <a:latin typeface="Times New Roman" panose="02020603050405020304" pitchFamily="18" charset="0"/>
              </a:rPr>
              <a:t>Requirements plan, life-cycle plan</a:t>
            </a:r>
          </a:p>
        </p:txBody>
      </p:sp>
      <p:sp>
        <p:nvSpPr>
          <p:cNvPr id="118802" name="Line 18">
            <a:extLst>
              <a:ext uri="{FF2B5EF4-FFF2-40B4-BE49-F238E27FC236}">
                <a16:creationId xmlns:a16="http://schemas.microsoft.com/office/drawing/2014/main" id="{4FBB6A67-B790-4A5C-87A0-C7B9AB906240}"/>
              </a:ext>
            </a:extLst>
          </p:cNvPr>
          <p:cNvSpPr>
            <a:spLocks noChangeShapeType="1"/>
          </p:cNvSpPr>
          <p:nvPr/>
        </p:nvSpPr>
        <p:spPr bwMode="auto">
          <a:xfrm>
            <a:off x="5903913" y="2322514"/>
            <a:ext cx="0" cy="795337"/>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18803" name="Text Box 19">
            <a:extLst>
              <a:ext uri="{FF2B5EF4-FFF2-40B4-BE49-F238E27FC236}">
                <a16:creationId xmlns:a16="http://schemas.microsoft.com/office/drawing/2014/main" id="{060DA355-379A-4B42-AA69-2A5291E679CF}"/>
              </a:ext>
            </a:extLst>
          </p:cNvPr>
          <p:cNvSpPr txBox="1">
            <a:spLocks noChangeArrowheads="1"/>
          </p:cNvSpPr>
          <p:nvPr/>
        </p:nvSpPr>
        <p:spPr bwMode="auto">
          <a:xfrm>
            <a:off x="5410200" y="3346450"/>
            <a:ext cx="11430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lnSpc>
                <a:spcPct val="80000"/>
              </a:lnSpc>
              <a:spcBef>
                <a:spcPct val="50000"/>
              </a:spcBef>
              <a:spcAft>
                <a:spcPct val="0"/>
              </a:spcAft>
            </a:pPr>
            <a:r>
              <a:rPr lang="en-US" altLang="zh-CN" sz="1600" b="1">
                <a:solidFill>
                  <a:srgbClr val="003366"/>
                </a:solidFill>
                <a:latin typeface="Times New Roman" panose="02020603050405020304" pitchFamily="18" charset="0"/>
              </a:rPr>
              <a:t>Concept of operation</a:t>
            </a:r>
          </a:p>
        </p:txBody>
      </p:sp>
      <p:sp>
        <p:nvSpPr>
          <p:cNvPr id="118804" name="Line 20">
            <a:extLst>
              <a:ext uri="{FF2B5EF4-FFF2-40B4-BE49-F238E27FC236}">
                <a16:creationId xmlns:a16="http://schemas.microsoft.com/office/drawing/2014/main" id="{BFCDFC0B-5C2C-40DE-BE16-A3A66CEBCD93}"/>
              </a:ext>
            </a:extLst>
          </p:cNvPr>
          <p:cNvSpPr>
            <a:spLocks noChangeShapeType="1"/>
          </p:cNvSpPr>
          <p:nvPr/>
        </p:nvSpPr>
        <p:spPr bwMode="auto">
          <a:xfrm>
            <a:off x="5291138" y="3117850"/>
            <a:ext cx="5029200" cy="45720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18805" name="Text Box 21">
            <a:extLst>
              <a:ext uri="{FF2B5EF4-FFF2-40B4-BE49-F238E27FC236}">
                <a16:creationId xmlns:a16="http://schemas.microsoft.com/office/drawing/2014/main" id="{4CC9A1A7-D290-465D-A6CB-5B6E3DC22AE6}"/>
              </a:ext>
            </a:extLst>
          </p:cNvPr>
          <p:cNvSpPr txBox="1">
            <a:spLocks noChangeArrowheads="1"/>
          </p:cNvSpPr>
          <p:nvPr/>
        </p:nvSpPr>
        <p:spPr bwMode="auto">
          <a:xfrm>
            <a:off x="7048500" y="2695575"/>
            <a:ext cx="1219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lnSpc>
                <a:spcPct val="80000"/>
              </a:lnSpc>
              <a:spcBef>
                <a:spcPct val="0"/>
              </a:spcBef>
              <a:spcAft>
                <a:spcPct val="0"/>
              </a:spcAft>
            </a:pPr>
            <a:r>
              <a:rPr lang="en-US" altLang="zh-CN" sz="1600" b="1">
                <a:solidFill>
                  <a:srgbClr val="003366"/>
                </a:solidFill>
                <a:latin typeface="Times New Roman" panose="02020603050405020304" pitchFamily="18" charset="0"/>
              </a:rPr>
              <a:t>Prototype </a:t>
            </a:r>
            <a:r>
              <a:rPr lang="en-US" altLang="zh-CN" sz="2000" b="1" baseline="-25000">
                <a:solidFill>
                  <a:srgbClr val="003366"/>
                </a:solidFill>
                <a:latin typeface="Times New Roman" panose="02020603050405020304" pitchFamily="18" charset="0"/>
              </a:rPr>
              <a:t>2</a:t>
            </a:r>
            <a:endParaRPr lang="en-US" altLang="zh-CN" sz="1600" b="1">
              <a:solidFill>
                <a:srgbClr val="003366"/>
              </a:solidFill>
              <a:latin typeface="Times New Roman" panose="02020603050405020304" pitchFamily="18" charset="0"/>
            </a:endParaRPr>
          </a:p>
        </p:txBody>
      </p:sp>
      <p:sp>
        <p:nvSpPr>
          <p:cNvPr id="118806" name="Text Box 22">
            <a:extLst>
              <a:ext uri="{FF2B5EF4-FFF2-40B4-BE49-F238E27FC236}">
                <a16:creationId xmlns:a16="http://schemas.microsoft.com/office/drawing/2014/main" id="{9FCC28C0-38DF-46D7-BA64-18C6BB19E78D}"/>
              </a:ext>
            </a:extLst>
          </p:cNvPr>
          <p:cNvSpPr txBox="1">
            <a:spLocks noChangeArrowheads="1"/>
          </p:cNvSpPr>
          <p:nvPr/>
        </p:nvSpPr>
        <p:spPr bwMode="auto">
          <a:xfrm>
            <a:off x="6400800" y="1947863"/>
            <a:ext cx="9144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lnSpc>
                <a:spcPct val="80000"/>
              </a:lnSpc>
              <a:spcBef>
                <a:spcPct val="0"/>
              </a:spcBef>
              <a:spcAft>
                <a:spcPct val="0"/>
              </a:spcAft>
            </a:pPr>
            <a:r>
              <a:rPr lang="en-US" altLang="zh-CN" sz="1600" b="1">
                <a:solidFill>
                  <a:srgbClr val="003366"/>
                </a:solidFill>
                <a:latin typeface="Times New Roman" panose="02020603050405020304" pitchFamily="18" charset="0"/>
              </a:rPr>
              <a:t>Risk analysis</a:t>
            </a:r>
          </a:p>
        </p:txBody>
      </p:sp>
      <p:sp>
        <p:nvSpPr>
          <p:cNvPr id="118807" name="Freeform 23">
            <a:extLst>
              <a:ext uri="{FF2B5EF4-FFF2-40B4-BE49-F238E27FC236}">
                <a16:creationId xmlns:a16="http://schemas.microsoft.com/office/drawing/2014/main" id="{5C39F4FD-7645-45F6-AFF9-9F0964CD4D2D}"/>
              </a:ext>
            </a:extLst>
          </p:cNvPr>
          <p:cNvSpPr>
            <a:spLocks/>
          </p:cNvSpPr>
          <p:nvPr/>
        </p:nvSpPr>
        <p:spPr bwMode="auto">
          <a:xfrm>
            <a:off x="3898900" y="3128963"/>
            <a:ext cx="1371600" cy="914400"/>
          </a:xfrm>
          <a:custGeom>
            <a:avLst/>
            <a:gdLst>
              <a:gd name="T0" fmla="*/ 0 w 864"/>
              <a:gd name="T1" fmla="*/ 0 h 576"/>
              <a:gd name="T2" fmla="*/ 2147483647 w 864"/>
              <a:gd name="T3" fmla="*/ 2147483647 h 576"/>
              <a:gd name="T4" fmla="*/ 2147483647 w 864"/>
              <a:gd name="T5" fmla="*/ 2147483647 h 576"/>
              <a:gd name="T6" fmla="*/ 2147483647 w 864"/>
              <a:gd name="T7" fmla="*/ 2147483647 h 576"/>
              <a:gd name="T8" fmla="*/ 0 60000 65536"/>
              <a:gd name="T9" fmla="*/ 0 60000 65536"/>
              <a:gd name="T10" fmla="*/ 0 60000 65536"/>
              <a:gd name="T11" fmla="*/ 0 60000 65536"/>
              <a:gd name="T12" fmla="*/ 0 w 864"/>
              <a:gd name="T13" fmla="*/ 0 h 576"/>
              <a:gd name="T14" fmla="*/ 864 w 864"/>
              <a:gd name="T15" fmla="*/ 576 h 576"/>
            </a:gdLst>
            <a:ahLst/>
            <a:cxnLst>
              <a:cxn ang="T8">
                <a:pos x="T0" y="T1"/>
              </a:cxn>
              <a:cxn ang="T9">
                <a:pos x="T2" y="T3"/>
              </a:cxn>
              <a:cxn ang="T10">
                <a:pos x="T4" y="T5"/>
              </a:cxn>
              <a:cxn ang="T11">
                <a:pos x="T6" y="T7"/>
              </a:cxn>
            </a:cxnLst>
            <a:rect l="T12" t="T13" r="T14" b="T15"/>
            <a:pathLst>
              <a:path w="864" h="576">
                <a:moveTo>
                  <a:pt x="0" y="0"/>
                </a:moveTo>
                <a:cubicBezTo>
                  <a:pt x="0" y="104"/>
                  <a:pt x="0" y="208"/>
                  <a:pt x="48" y="288"/>
                </a:cubicBezTo>
                <a:cubicBezTo>
                  <a:pt x="96" y="368"/>
                  <a:pt x="152" y="432"/>
                  <a:pt x="288" y="480"/>
                </a:cubicBezTo>
                <a:cubicBezTo>
                  <a:pt x="424" y="528"/>
                  <a:pt x="644" y="552"/>
                  <a:pt x="864" y="576"/>
                </a:cubicBez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18808" name="Freeform 24">
            <a:extLst>
              <a:ext uri="{FF2B5EF4-FFF2-40B4-BE49-F238E27FC236}">
                <a16:creationId xmlns:a16="http://schemas.microsoft.com/office/drawing/2014/main" id="{4C138B24-D171-49CF-B1F2-6BFD1D80FF50}"/>
              </a:ext>
            </a:extLst>
          </p:cNvPr>
          <p:cNvSpPr>
            <a:spLocks/>
          </p:cNvSpPr>
          <p:nvPr/>
        </p:nvSpPr>
        <p:spPr bwMode="auto">
          <a:xfrm>
            <a:off x="5257800" y="1709738"/>
            <a:ext cx="2895600" cy="1403350"/>
          </a:xfrm>
          <a:custGeom>
            <a:avLst/>
            <a:gdLst>
              <a:gd name="T0" fmla="*/ 0 w 1888"/>
              <a:gd name="T1" fmla="*/ 2147483647 h 872"/>
              <a:gd name="T2" fmla="*/ 2147483647 w 1888"/>
              <a:gd name="T3" fmla="*/ 2147483647 h 872"/>
              <a:gd name="T4" fmla="*/ 2147483647 w 1888"/>
              <a:gd name="T5" fmla="*/ 2147483647 h 872"/>
              <a:gd name="T6" fmla="*/ 2147483647 w 1888"/>
              <a:gd name="T7" fmla="*/ 2147483647 h 872"/>
              <a:gd name="T8" fmla="*/ 2147483647 w 1888"/>
              <a:gd name="T9" fmla="*/ 2147483647 h 872"/>
              <a:gd name="T10" fmla="*/ 2147483647 w 1888"/>
              <a:gd name="T11" fmla="*/ 2147483647 h 872"/>
              <a:gd name="T12" fmla="*/ 2147483647 w 1888"/>
              <a:gd name="T13" fmla="*/ 2147483647 h 872"/>
              <a:gd name="T14" fmla="*/ 0 60000 65536"/>
              <a:gd name="T15" fmla="*/ 0 60000 65536"/>
              <a:gd name="T16" fmla="*/ 0 60000 65536"/>
              <a:gd name="T17" fmla="*/ 0 60000 65536"/>
              <a:gd name="T18" fmla="*/ 0 60000 65536"/>
              <a:gd name="T19" fmla="*/ 0 60000 65536"/>
              <a:gd name="T20" fmla="*/ 0 60000 65536"/>
              <a:gd name="T21" fmla="*/ 0 w 1888"/>
              <a:gd name="T22" fmla="*/ 0 h 872"/>
              <a:gd name="T23" fmla="*/ 1888 w 1888"/>
              <a:gd name="T24" fmla="*/ 872 h 8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8" h="872">
                <a:moveTo>
                  <a:pt x="0" y="56"/>
                </a:moveTo>
                <a:cubicBezTo>
                  <a:pt x="144" y="28"/>
                  <a:pt x="288" y="0"/>
                  <a:pt x="480" y="8"/>
                </a:cubicBezTo>
                <a:cubicBezTo>
                  <a:pt x="672" y="16"/>
                  <a:pt x="976" y="56"/>
                  <a:pt x="1152" y="104"/>
                </a:cubicBezTo>
                <a:cubicBezTo>
                  <a:pt x="1328" y="152"/>
                  <a:pt x="1432" y="224"/>
                  <a:pt x="1536" y="296"/>
                </a:cubicBezTo>
                <a:cubicBezTo>
                  <a:pt x="1640" y="368"/>
                  <a:pt x="1720" y="456"/>
                  <a:pt x="1776" y="536"/>
                </a:cubicBezTo>
                <a:cubicBezTo>
                  <a:pt x="1832" y="616"/>
                  <a:pt x="1856" y="720"/>
                  <a:pt x="1872" y="776"/>
                </a:cubicBezTo>
                <a:cubicBezTo>
                  <a:pt x="1888" y="832"/>
                  <a:pt x="1880" y="852"/>
                  <a:pt x="1872" y="872"/>
                </a:cubicBez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18809" name="Text Box 25">
            <a:extLst>
              <a:ext uri="{FF2B5EF4-FFF2-40B4-BE49-F238E27FC236}">
                <a16:creationId xmlns:a16="http://schemas.microsoft.com/office/drawing/2014/main" id="{33DDE3A2-B009-4357-A3E8-72603A87E998}"/>
              </a:ext>
            </a:extLst>
          </p:cNvPr>
          <p:cNvSpPr txBox="1">
            <a:spLocks noChangeArrowheads="1"/>
          </p:cNvSpPr>
          <p:nvPr/>
        </p:nvSpPr>
        <p:spPr bwMode="auto">
          <a:xfrm>
            <a:off x="6475413" y="3686175"/>
            <a:ext cx="1219200" cy="442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lnSpc>
                <a:spcPct val="70000"/>
              </a:lnSpc>
              <a:spcBef>
                <a:spcPct val="0"/>
              </a:spcBef>
              <a:spcAft>
                <a:spcPct val="0"/>
              </a:spcAft>
            </a:pPr>
            <a:r>
              <a:rPr lang="en-US" altLang="zh-CN" sz="1600" b="1">
                <a:solidFill>
                  <a:srgbClr val="003366"/>
                </a:solidFill>
                <a:latin typeface="Times New Roman" panose="02020603050405020304" pitchFamily="18" charset="0"/>
              </a:rPr>
              <a:t>Software requirements</a:t>
            </a:r>
          </a:p>
        </p:txBody>
      </p:sp>
      <p:sp>
        <p:nvSpPr>
          <p:cNvPr id="118810" name="Text Box 26">
            <a:extLst>
              <a:ext uri="{FF2B5EF4-FFF2-40B4-BE49-F238E27FC236}">
                <a16:creationId xmlns:a16="http://schemas.microsoft.com/office/drawing/2014/main" id="{A91F8238-D510-47AE-8995-00CFEC3D976B}"/>
              </a:ext>
            </a:extLst>
          </p:cNvPr>
          <p:cNvSpPr txBox="1">
            <a:spLocks noChangeArrowheads="1"/>
          </p:cNvSpPr>
          <p:nvPr/>
        </p:nvSpPr>
        <p:spPr bwMode="auto">
          <a:xfrm>
            <a:off x="5410200" y="4184650"/>
            <a:ext cx="13716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lnSpc>
                <a:spcPct val="80000"/>
              </a:lnSpc>
              <a:spcBef>
                <a:spcPct val="0"/>
              </a:spcBef>
              <a:spcAft>
                <a:spcPct val="0"/>
              </a:spcAft>
            </a:pPr>
            <a:r>
              <a:rPr lang="en-US" altLang="zh-CN" sz="1600" b="1">
                <a:solidFill>
                  <a:srgbClr val="003366"/>
                </a:solidFill>
                <a:latin typeface="Times New Roman" panose="02020603050405020304" pitchFamily="18" charset="0"/>
              </a:rPr>
              <a:t>Requirements validation</a:t>
            </a:r>
          </a:p>
        </p:txBody>
      </p:sp>
      <p:sp>
        <p:nvSpPr>
          <p:cNvPr id="118811" name="Arc 27">
            <a:extLst>
              <a:ext uri="{FF2B5EF4-FFF2-40B4-BE49-F238E27FC236}">
                <a16:creationId xmlns:a16="http://schemas.microsoft.com/office/drawing/2014/main" id="{C9D2D6E9-CA79-4DEA-991C-789967A46496}"/>
              </a:ext>
            </a:extLst>
          </p:cNvPr>
          <p:cNvSpPr>
            <a:spLocks/>
          </p:cNvSpPr>
          <p:nvPr/>
        </p:nvSpPr>
        <p:spPr bwMode="auto">
          <a:xfrm rot="-5400000" flipH="1" flipV="1">
            <a:off x="5926932" y="2612232"/>
            <a:ext cx="1522412" cy="2854325"/>
          </a:xfrm>
          <a:custGeom>
            <a:avLst/>
            <a:gdLst>
              <a:gd name="T0" fmla="*/ 0 w 21597"/>
              <a:gd name="T1" fmla="*/ 0 h 21600"/>
              <a:gd name="T2" fmla="*/ 2147483647 w 21597"/>
              <a:gd name="T3" fmla="*/ 2147483647 h 21600"/>
              <a:gd name="T4" fmla="*/ 0 w 21597"/>
              <a:gd name="T5" fmla="*/ 2147483647 h 21600"/>
              <a:gd name="T6" fmla="*/ 0 60000 65536"/>
              <a:gd name="T7" fmla="*/ 0 60000 65536"/>
              <a:gd name="T8" fmla="*/ 0 60000 65536"/>
              <a:gd name="T9" fmla="*/ 0 w 21597"/>
              <a:gd name="T10" fmla="*/ 0 h 21600"/>
              <a:gd name="T11" fmla="*/ 21597 w 21597"/>
              <a:gd name="T12" fmla="*/ 21600 h 21600"/>
            </a:gdLst>
            <a:ahLst/>
            <a:cxnLst>
              <a:cxn ang="T6">
                <a:pos x="T0" y="T1"/>
              </a:cxn>
              <a:cxn ang="T7">
                <a:pos x="T2" y="T3"/>
              </a:cxn>
              <a:cxn ang="T8">
                <a:pos x="T4" y="T5"/>
              </a:cxn>
            </a:cxnLst>
            <a:rect l="T9" t="T10" r="T11" b="T12"/>
            <a:pathLst>
              <a:path w="21597" h="21600" fill="none" extrusionOk="0">
                <a:moveTo>
                  <a:pt x="-1" y="0"/>
                </a:moveTo>
                <a:cubicBezTo>
                  <a:pt x="11795" y="0"/>
                  <a:pt x="21409" y="9462"/>
                  <a:pt x="21597" y="21255"/>
                </a:cubicBezTo>
              </a:path>
              <a:path w="21597" h="21600" stroke="0" extrusionOk="0">
                <a:moveTo>
                  <a:pt x="-1" y="0"/>
                </a:moveTo>
                <a:cubicBezTo>
                  <a:pt x="11795" y="0"/>
                  <a:pt x="21409" y="9462"/>
                  <a:pt x="21597" y="21255"/>
                </a:cubicBezTo>
                <a:lnTo>
                  <a:pt x="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18812" name="Text Box 28">
            <a:extLst>
              <a:ext uri="{FF2B5EF4-FFF2-40B4-BE49-F238E27FC236}">
                <a16:creationId xmlns:a16="http://schemas.microsoft.com/office/drawing/2014/main" id="{0952243B-56E2-42B6-B962-61A98FB67750}"/>
              </a:ext>
            </a:extLst>
          </p:cNvPr>
          <p:cNvSpPr txBox="1">
            <a:spLocks noChangeArrowheads="1"/>
          </p:cNvSpPr>
          <p:nvPr/>
        </p:nvSpPr>
        <p:spPr bwMode="auto">
          <a:xfrm>
            <a:off x="4343400" y="4010025"/>
            <a:ext cx="9906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lnSpc>
                <a:spcPct val="80000"/>
              </a:lnSpc>
              <a:spcBef>
                <a:spcPct val="0"/>
              </a:spcBef>
              <a:spcAft>
                <a:spcPct val="0"/>
              </a:spcAft>
            </a:pPr>
            <a:r>
              <a:rPr lang="en-US" altLang="zh-CN" sz="1600" b="1">
                <a:solidFill>
                  <a:srgbClr val="003366"/>
                </a:solidFill>
                <a:latin typeface="Times New Roman" panose="02020603050405020304" pitchFamily="18" charset="0"/>
              </a:rPr>
              <a:t>Develop-ment plan</a:t>
            </a:r>
          </a:p>
        </p:txBody>
      </p:sp>
      <p:sp>
        <p:nvSpPr>
          <p:cNvPr id="118813" name="Arc 29">
            <a:extLst>
              <a:ext uri="{FF2B5EF4-FFF2-40B4-BE49-F238E27FC236}">
                <a16:creationId xmlns:a16="http://schemas.microsoft.com/office/drawing/2014/main" id="{B7485216-104A-4AE2-8D58-69CCCE99DD55}"/>
              </a:ext>
            </a:extLst>
          </p:cNvPr>
          <p:cNvSpPr>
            <a:spLocks/>
          </p:cNvSpPr>
          <p:nvPr/>
        </p:nvSpPr>
        <p:spPr bwMode="auto">
          <a:xfrm flipH="1" flipV="1">
            <a:off x="3768725" y="3114675"/>
            <a:ext cx="1524000" cy="1695450"/>
          </a:xfrm>
          <a:custGeom>
            <a:avLst/>
            <a:gdLst>
              <a:gd name="T0" fmla="*/ 0 w 21600"/>
              <a:gd name="T1" fmla="*/ 0 h 21845"/>
              <a:gd name="T2" fmla="*/ 2147483647 w 21600"/>
              <a:gd name="T3" fmla="*/ 2147483647 h 21845"/>
              <a:gd name="T4" fmla="*/ 0 w 21600"/>
              <a:gd name="T5" fmla="*/ 2147483647 h 21845"/>
              <a:gd name="T6" fmla="*/ 0 60000 65536"/>
              <a:gd name="T7" fmla="*/ 0 60000 65536"/>
              <a:gd name="T8" fmla="*/ 0 60000 65536"/>
              <a:gd name="T9" fmla="*/ 0 w 21600"/>
              <a:gd name="T10" fmla="*/ 0 h 21845"/>
              <a:gd name="T11" fmla="*/ 21600 w 21600"/>
              <a:gd name="T12" fmla="*/ 21845 h 21845"/>
            </a:gdLst>
            <a:ahLst/>
            <a:cxnLst>
              <a:cxn ang="T6">
                <a:pos x="T0" y="T1"/>
              </a:cxn>
              <a:cxn ang="T7">
                <a:pos x="T2" y="T3"/>
              </a:cxn>
              <a:cxn ang="T8">
                <a:pos x="T4" y="T5"/>
              </a:cxn>
            </a:cxnLst>
            <a:rect l="T9" t="T10" r="T11" b="T12"/>
            <a:pathLst>
              <a:path w="21600" h="21845" fill="none" extrusionOk="0">
                <a:moveTo>
                  <a:pt x="-1" y="0"/>
                </a:moveTo>
                <a:cubicBezTo>
                  <a:pt x="11929" y="0"/>
                  <a:pt x="21600" y="9670"/>
                  <a:pt x="21600" y="21600"/>
                </a:cubicBezTo>
                <a:cubicBezTo>
                  <a:pt x="21600" y="21681"/>
                  <a:pt x="21599" y="21763"/>
                  <a:pt x="21598" y="21844"/>
                </a:cubicBezTo>
              </a:path>
              <a:path w="21600" h="21845" stroke="0" extrusionOk="0">
                <a:moveTo>
                  <a:pt x="-1" y="0"/>
                </a:moveTo>
                <a:cubicBezTo>
                  <a:pt x="11929" y="0"/>
                  <a:pt x="21600" y="9670"/>
                  <a:pt x="21600" y="21600"/>
                </a:cubicBezTo>
                <a:cubicBezTo>
                  <a:pt x="21600" y="21681"/>
                  <a:pt x="21599" y="21763"/>
                  <a:pt x="21598" y="21844"/>
                </a:cubicBezTo>
                <a:lnTo>
                  <a:pt x="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18814" name="Arc 30">
            <a:extLst>
              <a:ext uri="{FF2B5EF4-FFF2-40B4-BE49-F238E27FC236}">
                <a16:creationId xmlns:a16="http://schemas.microsoft.com/office/drawing/2014/main" id="{5AA0D75F-5101-4A29-8491-80E1B47B3750}"/>
              </a:ext>
            </a:extLst>
          </p:cNvPr>
          <p:cNvSpPr>
            <a:spLocks/>
          </p:cNvSpPr>
          <p:nvPr/>
        </p:nvSpPr>
        <p:spPr bwMode="auto">
          <a:xfrm flipV="1">
            <a:off x="5299076" y="3084514"/>
            <a:ext cx="1770063" cy="954087"/>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18815" name="Arc 31">
            <a:extLst>
              <a:ext uri="{FF2B5EF4-FFF2-40B4-BE49-F238E27FC236}">
                <a16:creationId xmlns:a16="http://schemas.microsoft.com/office/drawing/2014/main" id="{8BF4908B-E036-429A-BB0F-D616FEE1A6A8}"/>
              </a:ext>
            </a:extLst>
          </p:cNvPr>
          <p:cNvSpPr>
            <a:spLocks/>
          </p:cNvSpPr>
          <p:nvPr/>
        </p:nvSpPr>
        <p:spPr bwMode="auto">
          <a:xfrm>
            <a:off x="5299075" y="2255838"/>
            <a:ext cx="1752600" cy="838200"/>
          </a:xfrm>
          <a:custGeom>
            <a:avLst/>
            <a:gdLst>
              <a:gd name="T0" fmla="*/ 0 w 24830"/>
              <a:gd name="T1" fmla="*/ 2147483647 h 21600"/>
              <a:gd name="T2" fmla="*/ 2147483647 w 24830"/>
              <a:gd name="T3" fmla="*/ 2147483647 h 21600"/>
              <a:gd name="T4" fmla="*/ 2147483647 w 24830"/>
              <a:gd name="T5" fmla="*/ 2147483647 h 21600"/>
              <a:gd name="T6" fmla="*/ 0 60000 65536"/>
              <a:gd name="T7" fmla="*/ 0 60000 65536"/>
              <a:gd name="T8" fmla="*/ 0 60000 65536"/>
              <a:gd name="T9" fmla="*/ 0 w 24830"/>
              <a:gd name="T10" fmla="*/ 0 h 21600"/>
              <a:gd name="T11" fmla="*/ 24830 w 24830"/>
              <a:gd name="T12" fmla="*/ 21600 h 21600"/>
            </a:gdLst>
            <a:ahLst/>
            <a:cxnLst>
              <a:cxn ang="T6">
                <a:pos x="T0" y="T1"/>
              </a:cxn>
              <a:cxn ang="T7">
                <a:pos x="T2" y="T3"/>
              </a:cxn>
              <a:cxn ang="T8">
                <a:pos x="T4" y="T5"/>
              </a:cxn>
            </a:cxnLst>
            <a:rect l="T9" t="T10" r="T11" b="T12"/>
            <a:pathLst>
              <a:path w="24830" h="21600" fill="none" extrusionOk="0">
                <a:moveTo>
                  <a:pt x="-1" y="242"/>
                </a:moveTo>
                <a:cubicBezTo>
                  <a:pt x="1069" y="81"/>
                  <a:pt x="2148" y="-1"/>
                  <a:pt x="3230" y="0"/>
                </a:cubicBezTo>
                <a:cubicBezTo>
                  <a:pt x="15159" y="0"/>
                  <a:pt x="24830" y="9670"/>
                  <a:pt x="24830" y="21600"/>
                </a:cubicBezTo>
              </a:path>
              <a:path w="24830" h="21600" stroke="0" extrusionOk="0">
                <a:moveTo>
                  <a:pt x="-1" y="242"/>
                </a:moveTo>
                <a:cubicBezTo>
                  <a:pt x="1069" y="81"/>
                  <a:pt x="2148" y="-1"/>
                  <a:pt x="3230" y="0"/>
                </a:cubicBezTo>
                <a:cubicBezTo>
                  <a:pt x="15159" y="0"/>
                  <a:pt x="24830" y="9670"/>
                  <a:pt x="24830" y="21600"/>
                </a:cubicBezTo>
                <a:lnTo>
                  <a:pt x="323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18816" name="Arc 32">
            <a:extLst>
              <a:ext uri="{FF2B5EF4-FFF2-40B4-BE49-F238E27FC236}">
                <a16:creationId xmlns:a16="http://schemas.microsoft.com/office/drawing/2014/main" id="{B813BFAB-2DF0-4B20-85FB-37891E4378E4}"/>
              </a:ext>
            </a:extLst>
          </p:cNvPr>
          <p:cNvSpPr>
            <a:spLocks/>
          </p:cNvSpPr>
          <p:nvPr/>
        </p:nvSpPr>
        <p:spPr bwMode="auto">
          <a:xfrm flipH="1">
            <a:off x="4191000" y="2252663"/>
            <a:ext cx="1443038" cy="874712"/>
          </a:xfrm>
          <a:custGeom>
            <a:avLst/>
            <a:gdLst>
              <a:gd name="T0" fmla="*/ 2147483647 w 21600"/>
              <a:gd name="T1" fmla="*/ 0 h 20963"/>
              <a:gd name="T2" fmla="*/ 2147483647 w 21600"/>
              <a:gd name="T3" fmla="*/ 2147483647 h 20963"/>
              <a:gd name="T4" fmla="*/ 0 w 21600"/>
              <a:gd name="T5" fmla="*/ 2147483647 h 20963"/>
              <a:gd name="T6" fmla="*/ 0 60000 65536"/>
              <a:gd name="T7" fmla="*/ 0 60000 65536"/>
              <a:gd name="T8" fmla="*/ 0 60000 65536"/>
              <a:gd name="T9" fmla="*/ 0 w 21600"/>
              <a:gd name="T10" fmla="*/ 0 h 20963"/>
              <a:gd name="T11" fmla="*/ 21600 w 21600"/>
              <a:gd name="T12" fmla="*/ 20963 h 20963"/>
            </a:gdLst>
            <a:ahLst/>
            <a:cxnLst>
              <a:cxn ang="T6">
                <a:pos x="T0" y="T1"/>
              </a:cxn>
              <a:cxn ang="T7">
                <a:pos x="T2" y="T3"/>
              </a:cxn>
              <a:cxn ang="T8">
                <a:pos x="T4" y="T5"/>
              </a:cxn>
            </a:cxnLst>
            <a:rect l="T9" t="T10" r="T11" b="T12"/>
            <a:pathLst>
              <a:path w="21600" h="20963" fill="none" extrusionOk="0">
                <a:moveTo>
                  <a:pt x="5206" y="-1"/>
                </a:moveTo>
                <a:cubicBezTo>
                  <a:pt x="14837" y="2391"/>
                  <a:pt x="21600" y="11038"/>
                  <a:pt x="21600" y="20963"/>
                </a:cubicBezTo>
              </a:path>
              <a:path w="21600" h="20963" stroke="0" extrusionOk="0">
                <a:moveTo>
                  <a:pt x="5206" y="-1"/>
                </a:moveTo>
                <a:cubicBezTo>
                  <a:pt x="14837" y="2391"/>
                  <a:pt x="21600" y="11038"/>
                  <a:pt x="21600" y="20963"/>
                </a:cubicBezTo>
                <a:lnTo>
                  <a:pt x="0" y="20963"/>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18817" name="Arc 33">
            <a:extLst>
              <a:ext uri="{FF2B5EF4-FFF2-40B4-BE49-F238E27FC236}">
                <a16:creationId xmlns:a16="http://schemas.microsoft.com/office/drawing/2014/main" id="{DAF2C885-6442-41E6-B4B3-CDF0F30BE1CC}"/>
              </a:ext>
            </a:extLst>
          </p:cNvPr>
          <p:cNvSpPr>
            <a:spLocks/>
          </p:cNvSpPr>
          <p:nvPr/>
        </p:nvSpPr>
        <p:spPr bwMode="auto">
          <a:xfrm rot="5400000" flipH="1" flipV="1">
            <a:off x="4134644" y="1548607"/>
            <a:ext cx="1333500" cy="1827212"/>
          </a:xfrm>
          <a:custGeom>
            <a:avLst/>
            <a:gdLst>
              <a:gd name="T0" fmla="*/ 0 w 20984"/>
              <a:gd name="T1" fmla="*/ 0 h 21600"/>
              <a:gd name="T2" fmla="*/ 2147483647 w 20984"/>
              <a:gd name="T3" fmla="*/ 2147483647 h 21600"/>
              <a:gd name="T4" fmla="*/ 0 w 20984"/>
              <a:gd name="T5" fmla="*/ 2147483647 h 21600"/>
              <a:gd name="T6" fmla="*/ 0 60000 65536"/>
              <a:gd name="T7" fmla="*/ 0 60000 65536"/>
              <a:gd name="T8" fmla="*/ 0 60000 65536"/>
              <a:gd name="T9" fmla="*/ 0 w 20984"/>
              <a:gd name="T10" fmla="*/ 0 h 21600"/>
              <a:gd name="T11" fmla="*/ 20984 w 20984"/>
              <a:gd name="T12" fmla="*/ 21600 h 21600"/>
            </a:gdLst>
            <a:ahLst/>
            <a:cxnLst>
              <a:cxn ang="T6">
                <a:pos x="T0" y="T1"/>
              </a:cxn>
              <a:cxn ang="T7">
                <a:pos x="T2" y="T3"/>
              </a:cxn>
              <a:cxn ang="T8">
                <a:pos x="T4" y="T5"/>
              </a:cxn>
            </a:cxnLst>
            <a:rect l="T9" t="T10" r="T11" b="T12"/>
            <a:pathLst>
              <a:path w="20984" h="21600" fill="none" extrusionOk="0">
                <a:moveTo>
                  <a:pt x="-1" y="0"/>
                </a:moveTo>
                <a:cubicBezTo>
                  <a:pt x="9955" y="0"/>
                  <a:pt x="18621" y="6804"/>
                  <a:pt x="20983" y="16476"/>
                </a:cubicBezTo>
              </a:path>
              <a:path w="20984" h="21600" stroke="0" extrusionOk="0">
                <a:moveTo>
                  <a:pt x="-1" y="0"/>
                </a:moveTo>
                <a:cubicBezTo>
                  <a:pt x="9955" y="0"/>
                  <a:pt x="18621" y="6804"/>
                  <a:pt x="20983" y="16476"/>
                </a:cubicBezTo>
                <a:lnTo>
                  <a:pt x="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18818" name="Text Box 34">
            <a:extLst>
              <a:ext uri="{FF2B5EF4-FFF2-40B4-BE49-F238E27FC236}">
                <a16:creationId xmlns:a16="http://schemas.microsoft.com/office/drawing/2014/main" id="{BBFE7936-2F43-44A6-BC16-A507D79D0D50}"/>
              </a:ext>
            </a:extLst>
          </p:cNvPr>
          <p:cNvSpPr txBox="1">
            <a:spLocks noChangeArrowheads="1"/>
          </p:cNvSpPr>
          <p:nvPr/>
        </p:nvSpPr>
        <p:spPr bwMode="auto">
          <a:xfrm>
            <a:off x="7467600" y="1643063"/>
            <a:ext cx="9144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lnSpc>
                <a:spcPct val="80000"/>
              </a:lnSpc>
              <a:spcBef>
                <a:spcPct val="0"/>
              </a:spcBef>
              <a:spcAft>
                <a:spcPct val="0"/>
              </a:spcAft>
            </a:pPr>
            <a:r>
              <a:rPr lang="en-US" altLang="zh-CN" sz="1600" b="1">
                <a:solidFill>
                  <a:srgbClr val="003366"/>
                </a:solidFill>
                <a:latin typeface="Times New Roman" panose="02020603050405020304" pitchFamily="18" charset="0"/>
              </a:rPr>
              <a:t>Risk analysis</a:t>
            </a:r>
          </a:p>
        </p:txBody>
      </p:sp>
      <p:sp>
        <p:nvSpPr>
          <p:cNvPr id="118819" name="Text Box 35">
            <a:extLst>
              <a:ext uri="{FF2B5EF4-FFF2-40B4-BE49-F238E27FC236}">
                <a16:creationId xmlns:a16="http://schemas.microsoft.com/office/drawing/2014/main" id="{B26C2D93-448E-49DE-B3D0-D4B81FC68750}"/>
              </a:ext>
            </a:extLst>
          </p:cNvPr>
          <p:cNvSpPr txBox="1">
            <a:spLocks noChangeArrowheads="1"/>
          </p:cNvSpPr>
          <p:nvPr/>
        </p:nvSpPr>
        <p:spPr bwMode="auto">
          <a:xfrm>
            <a:off x="8153400" y="2709863"/>
            <a:ext cx="1219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lnSpc>
                <a:spcPct val="80000"/>
              </a:lnSpc>
              <a:spcBef>
                <a:spcPct val="0"/>
              </a:spcBef>
              <a:spcAft>
                <a:spcPct val="0"/>
              </a:spcAft>
            </a:pPr>
            <a:r>
              <a:rPr lang="en-US" altLang="zh-CN" sz="1600" b="1">
                <a:solidFill>
                  <a:srgbClr val="003366"/>
                </a:solidFill>
                <a:latin typeface="Times New Roman" panose="02020603050405020304" pitchFamily="18" charset="0"/>
              </a:rPr>
              <a:t>Prototype </a:t>
            </a:r>
            <a:r>
              <a:rPr lang="en-US" altLang="zh-CN" sz="2000" b="1" baseline="-25000">
                <a:solidFill>
                  <a:srgbClr val="003366"/>
                </a:solidFill>
                <a:latin typeface="Times New Roman" panose="02020603050405020304" pitchFamily="18" charset="0"/>
              </a:rPr>
              <a:t>3</a:t>
            </a:r>
            <a:endParaRPr lang="en-US" altLang="zh-CN" sz="1600" b="1">
              <a:solidFill>
                <a:srgbClr val="003366"/>
              </a:solidFill>
              <a:latin typeface="Times New Roman" panose="02020603050405020304" pitchFamily="18" charset="0"/>
            </a:endParaRPr>
          </a:p>
        </p:txBody>
      </p:sp>
      <p:sp>
        <p:nvSpPr>
          <p:cNvPr id="118820" name="Arc 36">
            <a:extLst>
              <a:ext uri="{FF2B5EF4-FFF2-40B4-BE49-F238E27FC236}">
                <a16:creationId xmlns:a16="http://schemas.microsoft.com/office/drawing/2014/main" id="{898C0504-4C65-4B7D-BD1A-093C83FF7121}"/>
              </a:ext>
            </a:extLst>
          </p:cNvPr>
          <p:cNvSpPr>
            <a:spLocks/>
          </p:cNvSpPr>
          <p:nvPr/>
        </p:nvSpPr>
        <p:spPr bwMode="auto">
          <a:xfrm rot="5400000" flipH="1" flipV="1">
            <a:off x="3963194" y="1280319"/>
            <a:ext cx="1636712" cy="2057400"/>
          </a:xfrm>
          <a:custGeom>
            <a:avLst/>
            <a:gdLst>
              <a:gd name="T0" fmla="*/ 0 w 20984"/>
              <a:gd name="T1" fmla="*/ 0 h 21600"/>
              <a:gd name="T2" fmla="*/ 2147483647 w 20984"/>
              <a:gd name="T3" fmla="*/ 2147483647 h 21600"/>
              <a:gd name="T4" fmla="*/ 0 w 20984"/>
              <a:gd name="T5" fmla="*/ 2147483647 h 21600"/>
              <a:gd name="T6" fmla="*/ 0 60000 65536"/>
              <a:gd name="T7" fmla="*/ 0 60000 65536"/>
              <a:gd name="T8" fmla="*/ 0 60000 65536"/>
              <a:gd name="T9" fmla="*/ 0 w 20984"/>
              <a:gd name="T10" fmla="*/ 0 h 21600"/>
              <a:gd name="T11" fmla="*/ 20984 w 20984"/>
              <a:gd name="T12" fmla="*/ 21600 h 21600"/>
            </a:gdLst>
            <a:ahLst/>
            <a:cxnLst>
              <a:cxn ang="T6">
                <a:pos x="T0" y="T1"/>
              </a:cxn>
              <a:cxn ang="T7">
                <a:pos x="T2" y="T3"/>
              </a:cxn>
              <a:cxn ang="T8">
                <a:pos x="T4" y="T5"/>
              </a:cxn>
            </a:cxnLst>
            <a:rect l="T9" t="T10" r="T11" b="T12"/>
            <a:pathLst>
              <a:path w="20984" h="21600" fill="none" extrusionOk="0">
                <a:moveTo>
                  <a:pt x="-1" y="0"/>
                </a:moveTo>
                <a:cubicBezTo>
                  <a:pt x="9955" y="0"/>
                  <a:pt x="18621" y="6804"/>
                  <a:pt x="20983" y="16476"/>
                </a:cubicBezTo>
              </a:path>
              <a:path w="20984" h="21600" stroke="0" extrusionOk="0">
                <a:moveTo>
                  <a:pt x="-1" y="0"/>
                </a:moveTo>
                <a:cubicBezTo>
                  <a:pt x="9955" y="0"/>
                  <a:pt x="18621" y="6804"/>
                  <a:pt x="20983" y="16476"/>
                </a:cubicBezTo>
                <a:lnTo>
                  <a:pt x="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18821" name="Arc 37">
            <a:extLst>
              <a:ext uri="{FF2B5EF4-FFF2-40B4-BE49-F238E27FC236}">
                <a16:creationId xmlns:a16="http://schemas.microsoft.com/office/drawing/2014/main" id="{20FC13BB-6D0C-4B41-AB2D-537FACEEAD6E}"/>
              </a:ext>
            </a:extLst>
          </p:cNvPr>
          <p:cNvSpPr>
            <a:spLocks/>
          </p:cNvSpPr>
          <p:nvPr/>
        </p:nvSpPr>
        <p:spPr bwMode="auto">
          <a:xfrm>
            <a:off x="5299076" y="1344613"/>
            <a:ext cx="3922713" cy="1752600"/>
          </a:xfrm>
          <a:custGeom>
            <a:avLst/>
            <a:gdLst>
              <a:gd name="T0" fmla="*/ 0 w 30330"/>
              <a:gd name="T1" fmla="*/ 2147483647 h 21600"/>
              <a:gd name="T2" fmla="*/ 2147483647 w 30330"/>
              <a:gd name="T3" fmla="*/ 2147483647 h 21600"/>
              <a:gd name="T4" fmla="*/ 2147483647 w 30330"/>
              <a:gd name="T5" fmla="*/ 2147483647 h 21600"/>
              <a:gd name="T6" fmla="*/ 0 60000 65536"/>
              <a:gd name="T7" fmla="*/ 0 60000 65536"/>
              <a:gd name="T8" fmla="*/ 0 60000 65536"/>
              <a:gd name="T9" fmla="*/ 0 w 30330"/>
              <a:gd name="T10" fmla="*/ 0 h 21600"/>
              <a:gd name="T11" fmla="*/ 30330 w 30330"/>
              <a:gd name="T12" fmla="*/ 21600 h 21600"/>
            </a:gdLst>
            <a:ahLst/>
            <a:cxnLst>
              <a:cxn ang="T6">
                <a:pos x="T0" y="T1"/>
              </a:cxn>
              <a:cxn ang="T7">
                <a:pos x="T2" y="T3"/>
              </a:cxn>
              <a:cxn ang="T8">
                <a:pos x="T4" y="T5"/>
              </a:cxn>
            </a:cxnLst>
            <a:rect l="T9" t="T10" r="T11" b="T12"/>
            <a:pathLst>
              <a:path w="30330" h="21600" fill="none" extrusionOk="0">
                <a:moveTo>
                  <a:pt x="-1" y="1842"/>
                </a:moveTo>
                <a:cubicBezTo>
                  <a:pt x="2749" y="627"/>
                  <a:pt x="5723" y="-1"/>
                  <a:pt x="8730" y="0"/>
                </a:cubicBezTo>
                <a:cubicBezTo>
                  <a:pt x="20659" y="0"/>
                  <a:pt x="30330" y="9670"/>
                  <a:pt x="30330" y="21600"/>
                </a:cubicBezTo>
              </a:path>
              <a:path w="30330" h="21600" stroke="0" extrusionOk="0">
                <a:moveTo>
                  <a:pt x="-1" y="1842"/>
                </a:moveTo>
                <a:cubicBezTo>
                  <a:pt x="2749" y="627"/>
                  <a:pt x="5723" y="-1"/>
                  <a:pt x="8730" y="0"/>
                </a:cubicBezTo>
                <a:cubicBezTo>
                  <a:pt x="20659" y="0"/>
                  <a:pt x="30330" y="9670"/>
                  <a:pt x="30330" y="21600"/>
                </a:cubicBezTo>
                <a:lnTo>
                  <a:pt x="873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18822" name="Text Box 38">
            <a:extLst>
              <a:ext uri="{FF2B5EF4-FFF2-40B4-BE49-F238E27FC236}">
                <a16:creationId xmlns:a16="http://schemas.microsoft.com/office/drawing/2014/main" id="{2B890A4D-891F-492A-974F-D9AB6184F40D}"/>
              </a:ext>
            </a:extLst>
          </p:cNvPr>
          <p:cNvSpPr txBox="1">
            <a:spLocks noChangeArrowheads="1"/>
          </p:cNvSpPr>
          <p:nvPr/>
        </p:nvSpPr>
        <p:spPr bwMode="auto">
          <a:xfrm>
            <a:off x="7954963" y="3814763"/>
            <a:ext cx="914400"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lnSpc>
                <a:spcPct val="80000"/>
              </a:lnSpc>
              <a:spcBef>
                <a:spcPct val="0"/>
              </a:spcBef>
              <a:spcAft>
                <a:spcPct val="0"/>
              </a:spcAft>
            </a:pPr>
            <a:r>
              <a:rPr lang="en-US" altLang="zh-CN" sz="1600" b="1">
                <a:solidFill>
                  <a:srgbClr val="003366"/>
                </a:solidFill>
                <a:latin typeface="Times New Roman" panose="02020603050405020304" pitchFamily="18" charset="0"/>
              </a:rPr>
              <a:t>Software product design</a:t>
            </a:r>
          </a:p>
        </p:txBody>
      </p:sp>
      <p:sp>
        <p:nvSpPr>
          <p:cNvPr id="118823" name="Text Box 39">
            <a:extLst>
              <a:ext uri="{FF2B5EF4-FFF2-40B4-BE49-F238E27FC236}">
                <a16:creationId xmlns:a16="http://schemas.microsoft.com/office/drawing/2014/main" id="{95B7A8AB-A22A-429C-AE80-A631B52D29BF}"/>
              </a:ext>
            </a:extLst>
          </p:cNvPr>
          <p:cNvSpPr txBox="1">
            <a:spLocks noChangeArrowheads="1"/>
          </p:cNvSpPr>
          <p:nvPr/>
        </p:nvSpPr>
        <p:spPr bwMode="auto">
          <a:xfrm>
            <a:off x="5486400" y="4837113"/>
            <a:ext cx="17526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lnSpc>
                <a:spcPct val="80000"/>
              </a:lnSpc>
              <a:spcBef>
                <a:spcPct val="0"/>
              </a:spcBef>
              <a:spcAft>
                <a:spcPct val="0"/>
              </a:spcAft>
            </a:pPr>
            <a:r>
              <a:rPr lang="en-US" altLang="zh-CN" sz="1600" b="1">
                <a:solidFill>
                  <a:srgbClr val="003366"/>
                </a:solidFill>
                <a:latin typeface="Times New Roman" panose="02020603050405020304" pitchFamily="18" charset="0"/>
              </a:rPr>
              <a:t>Design validation and verification</a:t>
            </a:r>
          </a:p>
        </p:txBody>
      </p:sp>
      <p:sp>
        <p:nvSpPr>
          <p:cNvPr id="118824" name="Arc 40">
            <a:extLst>
              <a:ext uri="{FF2B5EF4-FFF2-40B4-BE49-F238E27FC236}">
                <a16:creationId xmlns:a16="http://schemas.microsoft.com/office/drawing/2014/main" id="{E4054F6B-AE38-4D8E-A09A-24DB121C23C6}"/>
              </a:ext>
            </a:extLst>
          </p:cNvPr>
          <p:cNvSpPr>
            <a:spLocks/>
          </p:cNvSpPr>
          <p:nvPr/>
        </p:nvSpPr>
        <p:spPr bwMode="auto">
          <a:xfrm flipV="1">
            <a:off x="5308600" y="3395663"/>
            <a:ext cx="3911600" cy="2133600"/>
          </a:xfrm>
          <a:custGeom>
            <a:avLst/>
            <a:gdLst>
              <a:gd name="T0" fmla="*/ 0 w 21744"/>
              <a:gd name="T1" fmla="*/ 0 h 21600"/>
              <a:gd name="T2" fmla="*/ 2147483647 w 21744"/>
              <a:gd name="T3" fmla="*/ 2147483647 h 21600"/>
              <a:gd name="T4" fmla="*/ 2147483647 w 21744"/>
              <a:gd name="T5" fmla="*/ 2147483647 h 21600"/>
              <a:gd name="T6" fmla="*/ 0 60000 65536"/>
              <a:gd name="T7" fmla="*/ 0 60000 65536"/>
              <a:gd name="T8" fmla="*/ 0 60000 65536"/>
              <a:gd name="T9" fmla="*/ 0 w 21744"/>
              <a:gd name="T10" fmla="*/ 0 h 21600"/>
              <a:gd name="T11" fmla="*/ 21744 w 21744"/>
              <a:gd name="T12" fmla="*/ 21600 h 21600"/>
            </a:gdLst>
            <a:ahLst/>
            <a:cxnLst>
              <a:cxn ang="T6">
                <a:pos x="T0" y="T1"/>
              </a:cxn>
              <a:cxn ang="T7">
                <a:pos x="T2" y="T3"/>
              </a:cxn>
              <a:cxn ang="T8">
                <a:pos x="T4" y="T5"/>
              </a:cxn>
            </a:cxnLst>
            <a:rect l="T9" t="T10" r="T11" b="T12"/>
            <a:pathLst>
              <a:path w="21744" h="21600" fill="none" extrusionOk="0">
                <a:moveTo>
                  <a:pt x="0" y="0"/>
                </a:moveTo>
                <a:cubicBezTo>
                  <a:pt x="48" y="0"/>
                  <a:pt x="96" y="-1"/>
                  <a:pt x="144" y="0"/>
                </a:cubicBezTo>
                <a:cubicBezTo>
                  <a:pt x="12073" y="0"/>
                  <a:pt x="21744" y="9670"/>
                  <a:pt x="21744" y="21600"/>
                </a:cubicBezTo>
              </a:path>
              <a:path w="21744" h="21600" stroke="0" extrusionOk="0">
                <a:moveTo>
                  <a:pt x="0" y="0"/>
                </a:moveTo>
                <a:cubicBezTo>
                  <a:pt x="48" y="0"/>
                  <a:pt x="96" y="-1"/>
                  <a:pt x="144" y="0"/>
                </a:cubicBezTo>
                <a:cubicBezTo>
                  <a:pt x="12073" y="0"/>
                  <a:pt x="21744" y="9670"/>
                  <a:pt x="21744" y="21600"/>
                </a:cubicBezTo>
                <a:lnTo>
                  <a:pt x="144"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18825" name="Text Box 41">
            <a:extLst>
              <a:ext uri="{FF2B5EF4-FFF2-40B4-BE49-F238E27FC236}">
                <a16:creationId xmlns:a16="http://schemas.microsoft.com/office/drawing/2014/main" id="{9C190707-1169-4A7C-9563-C3B54422A2CD}"/>
              </a:ext>
            </a:extLst>
          </p:cNvPr>
          <p:cNvSpPr txBox="1">
            <a:spLocks noChangeArrowheads="1"/>
          </p:cNvSpPr>
          <p:nvPr/>
        </p:nvSpPr>
        <p:spPr bwMode="auto">
          <a:xfrm>
            <a:off x="4114800" y="4767263"/>
            <a:ext cx="1143000"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r" eaLnBrk="1" fontAlgn="base" hangingPunct="1">
              <a:lnSpc>
                <a:spcPct val="80000"/>
              </a:lnSpc>
              <a:spcBef>
                <a:spcPct val="0"/>
              </a:spcBef>
              <a:spcAft>
                <a:spcPct val="0"/>
              </a:spcAft>
            </a:pPr>
            <a:r>
              <a:rPr lang="en-US" altLang="zh-CN" sz="1600" b="1">
                <a:solidFill>
                  <a:srgbClr val="003366"/>
                </a:solidFill>
                <a:latin typeface="Times New Roman" panose="02020603050405020304" pitchFamily="18" charset="0"/>
              </a:rPr>
              <a:t>Integration and test plan</a:t>
            </a:r>
          </a:p>
        </p:txBody>
      </p:sp>
      <p:sp>
        <p:nvSpPr>
          <p:cNvPr id="118826" name="Arc 42">
            <a:extLst>
              <a:ext uri="{FF2B5EF4-FFF2-40B4-BE49-F238E27FC236}">
                <a16:creationId xmlns:a16="http://schemas.microsoft.com/office/drawing/2014/main" id="{6B595EE0-8D50-4244-B69C-06FD4FC72D33}"/>
              </a:ext>
            </a:extLst>
          </p:cNvPr>
          <p:cNvSpPr>
            <a:spLocks/>
          </p:cNvSpPr>
          <p:nvPr/>
        </p:nvSpPr>
        <p:spPr bwMode="auto">
          <a:xfrm flipH="1" flipV="1">
            <a:off x="3617913" y="3124201"/>
            <a:ext cx="1676400" cy="2403475"/>
          </a:xfrm>
          <a:custGeom>
            <a:avLst/>
            <a:gdLst>
              <a:gd name="T0" fmla="*/ 0 w 21600"/>
              <a:gd name="T1" fmla="*/ 0 h 21845"/>
              <a:gd name="T2" fmla="*/ 2147483647 w 21600"/>
              <a:gd name="T3" fmla="*/ 2147483647 h 21845"/>
              <a:gd name="T4" fmla="*/ 0 w 21600"/>
              <a:gd name="T5" fmla="*/ 2147483647 h 21845"/>
              <a:gd name="T6" fmla="*/ 0 60000 65536"/>
              <a:gd name="T7" fmla="*/ 0 60000 65536"/>
              <a:gd name="T8" fmla="*/ 0 60000 65536"/>
              <a:gd name="T9" fmla="*/ 0 w 21600"/>
              <a:gd name="T10" fmla="*/ 0 h 21845"/>
              <a:gd name="T11" fmla="*/ 21600 w 21600"/>
              <a:gd name="T12" fmla="*/ 21845 h 21845"/>
            </a:gdLst>
            <a:ahLst/>
            <a:cxnLst>
              <a:cxn ang="T6">
                <a:pos x="T0" y="T1"/>
              </a:cxn>
              <a:cxn ang="T7">
                <a:pos x="T2" y="T3"/>
              </a:cxn>
              <a:cxn ang="T8">
                <a:pos x="T4" y="T5"/>
              </a:cxn>
            </a:cxnLst>
            <a:rect l="T9" t="T10" r="T11" b="T12"/>
            <a:pathLst>
              <a:path w="21600" h="21845" fill="none" extrusionOk="0">
                <a:moveTo>
                  <a:pt x="-1" y="0"/>
                </a:moveTo>
                <a:cubicBezTo>
                  <a:pt x="11929" y="0"/>
                  <a:pt x="21600" y="9670"/>
                  <a:pt x="21600" y="21600"/>
                </a:cubicBezTo>
                <a:cubicBezTo>
                  <a:pt x="21600" y="21681"/>
                  <a:pt x="21599" y="21763"/>
                  <a:pt x="21598" y="21844"/>
                </a:cubicBezTo>
              </a:path>
              <a:path w="21600" h="21845" stroke="0" extrusionOk="0">
                <a:moveTo>
                  <a:pt x="-1" y="0"/>
                </a:moveTo>
                <a:cubicBezTo>
                  <a:pt x="11929" y="0"/>
                  <a:pt x="21600" y="9670"/>
                  <a:pt x="21600" y="21600"/>
                </a:cubicBezTo>
                <a:cubicBezTo>
                  <a:pt x="21600" y="21681"/>
                  <a:pt x="21599" y="21763"/>
                  <a:pt x="21598" y="21844"/>
                </a:cubicBezTo>
                <a:lnTo>
                  <a:pt x="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18827" name="Arc 43">
            <a:extLst>
              <a:ext uri="{FF2B5EF4-FFF2-40B4-BE49-F238E27FC236}">
                <a16:creationId xmlns:a16="http://schemas.microsoft.com/office/drawing/2014/main" id="{09C30BD5-3FBA-40F6-A44C-04D230A5C372}"/>
              </a:ext>
            </a:extLst>
          </p:cNvPr>
          <p:cNvSpPr>
            <a:spLocks/>
          </p:cNvSpPr>
          <p:nvPr/>
        </p:nvSpPr>
        <p:spPr bwMode="auto">
          <a:xfrm rot="5400000" flipH="1" flipV="1">
            <a:off x="3692526" y="1163638"/>
            <a:ext cx="1908175" cy="2057400"/>
          </a:xfrm>
          <a:custGeom>
            <a:avLst/>
            <a:gdLst>
              <a:gd name="T0" fmla="*/ 0 w 21256"/>
              <a:gd name="T1" fmla="*/ 0 h 21600"/>
              <a:gd name="T2" fmla="*/ 2147483647 w 21256"/>
              <a:gd name="T3" fmla="*/ 2147483647 h 21600"/>
              <a:gd name="T4" fmla="*/ 0 w 21256"/>
              <a:gd name="T5" fmla="*/ 2147483647 h 21600"/>
              <a:gd name="T6" fmla="*/ 0 60000 65536"/>
              <a:gd name="T7" fmla="*/ 0 60000 65536"/>
              <a:gd name="T8" fmla="*/ 0 60000 65536"/>
              <a:gd name="T9" fmla="*/ 0 w 21256"/>
              <a:gd name="T10" fmla="*/ 0 h 21600"/>
              <a:gd name="T11" fmla="*/ 21256 w 21256"/>
              <a:gd name="T12" fmla="*/ 21600 h 21600"/>
            </a:gdLst>
            <a:ahLst/>
            <a:cxnLst>
              <a:cxn ang="T6">
                <a:pos x="T0" y="T1"/>
              </a:cxn>
              <a:cxn ang="T7">
                <a:pos x="T2" y="T3"/>
              </a:cxn>
              <a:cxn ang="T8">
                <a:pos x="T4" y="T5"/>
              </a:cxn>
            </a:cxnLst>
            <a:rect l="T9" t="T10" r="T11" b="T12"/>
            <a:pathLst>
              <a:path w="21256" h="21600" fill="none" extrusionOk="0">
                <a:moveTo>
                  <a:pt x="-1" y="0"/>
                </a:moveTo>
                <a:cubicBezTo>
                  <a:pt x="10447" y="0"/>
                  <a:pt x="19397" y="7477"/>
                  <a:pt x="21255" y="17759"/>
                </a:cubicBezTo>
              </a:path>
              <a:path w="21256" h="21600" stroke="0" extrusionOk="0">
                <a:moveTo>
                  <a:pt x="-1" y="0"/>
                </a:moveTo>
                <a:cubicBezTo>
                  <a:pt x="10447" y="0"/>
                  <a:pt x="19397" y="7477"/>
                  <a:pt x="21255" y="17759"/>
                </a:cubicBezTo>
                <a:lnTo>
                  <a:pt x="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18828" name="Text Box 44">
            <a:extLst>
              <a:ext uri="{FF2B5EF4-FFF2-40B4-BE49-F238E27FC236}">
                <a16:creationId xmlns:a16="http://schemas.microsoft.com/office/drawing/2014/main" id="{D39C4F37-3A00-4BBA-A2C8-81201731BF3C}"/>
              </a:ext>
            </a:extLst>
          </p:cNvPr>
          <p:cNvSpPr txBox="1">
            <a:spLocks noChangeArrowheads="1"/>
          </p:cNvSpPr>
          <p:nvPr/>
        </p:nvSpPr>
        <p:spPr bwMode="auto">
          <a:xfrm>
            <a:off x="8382000" y="1414463"/>
            <a:ext cx="9144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lnSpc>
                <a:spcPct val="80000"/>
              </a:lnSpc>
              <a:spcBef>
                <a:spcPct val="0"/>
              </a:spcBef>
              <a:spcAft>
                <a:spcPct val="0"/>
              </a:spcAft>
            </a:pPr>
            <a:r>
              <a:rPr lang="en-US" altLang="zh-CN" sz="1600" b="1">
                <a:solidFill>
                  <a:srgbClr val="003366"/>
                </a:solidFill>
                <a:latin typeface="Times New Roman" panose="02020603050405020304" pitchFamily="18" charset="0"/>
              </a:rPr>
              <a:t>Risk analysis</a:t>
            </a:r>
          </a:p>
        </p:txBody>
      </p:sp>
      <p:sp>
        <p:nvSpPr>
          <p:cNvPr id="118829" name="Text Box 45">
            <a:extLst>
              <a:ext uri="{FF2B5EF4-FFF2-40B4-BE49-F238E27FC236}">
                <a16:creationId xmlns:a16="http://schemas.microsoft.com/office/drawing/2014/main" id="{22083A4A-DA0A-48E5-9CDA-9515CE0AAF9D}"/>
              </a:ext>
            </a:extLst>
          </p:cNvPr>
          <p:cNvSpPr txBox="1">
            <a:spLocks noChangeArrowheads="1"/>
          </p:cNvSpPr>
          <p:nvPr/>
        </p:nvSpPr>
        <p:spPr bwMode="auto">
          <a:xfrm>
            <a:off x="9144000" y="2633663"/>
            <a:ext cx="12192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lnSpc>
                <a:spcPct val="80000"/>
              </a:lnSpc>
              <a:spcBef>
                <a:spcPct val="0"/>
              </a:spcBef>
              <a:spcAft>
                <a:spcPct val="0"/>
              </a:spcAft>
            </a:pPr>
            <a:r>
              <a:rPr lang="en-US" altLang="zh-CN" sz="1600" b="1">
                <a:solidFill>
                  <a:srgbClr val="003366"/>
                </a:solidFill>
                <a:latin typeface="Times New Roman" panose="02020603050405020304" pitchFamily="18" charset="0"/>
              </a:rPr>
              <a:t>Operational prototype</a:t>
            </a:r>
          </a:p>
        </p:txBody>
      </p:sp>
      <p:sp>
        <p:nvSpPr>
          <p:cNvPr id="118830" name="Arc 46">
            <a:extLst>
              <a:ext uri="{FF2B5EF4-FFF2-40B4-BE49-F238E27FC236}">
                <a16:creationId xmlns:a16="http://schemas.microsoft.com/office/drawing/2014/main" id="{E1291938-7675-40AE-8F8B-BBA7974DCA3D}"/>
              </a:ext>
            </a:extLst>
          </p:cNvPr>
          <p:cNvSpPr>
            <a:spLocks/>
          </p:cNvSpPr>
          <p:nvPr/>
        </p:nvSpPr>
        <p:spPr bwMode="auto">
          <a:xfrm>
            <a:off x="5302250" y="1076326"/>
            <a:ext cx="5087938" cy="2036763"/>
          </a:xfrm>
          <a:custGeom>
            <a:avLst/>
            <a:gdLst>
              <a:gd name="T0" fmla="*/ 0 w 29618"/>
              <a:gd name="T1" fmla="*/ 2147483647 h 21600"/>
              <a:gd name="T2" fmla="*/ 2147483647 w 29618"/>
              <a:gd name="T3" fmla="*/ 2147483647 h 21600"/>
              <a:gd name="T4" fmla="*/ 2147483647 w 29618"/>
              <a:gd name="T5" fmla="*/ 2147483647 h 21600"/>
              <a:gd name="T6" fmla="*/ 0 60000 65536"/>
              <a:gd name="T7" fmla="*/ 0 60000 65536"/>
              <a:gd name="T8" fmla="*/ 0 60000 65536"/>
              <a:gd name="T9" fmla="*/ 0 w 29618"/>
              <a:gd name="T10" fmla="*/ 0 h 21600"/>
              <a:gd name="T11" fmla="*/ 29618 w 29618"/>
              <a:gd name="T12" fmla="*/ 21600 h 21600"/>
            </a:gdLst>
            <a:ahLst/>
            <a:cxnLst>
              <a:cxn ang="T6">
                <a:pos x="T0" y="T1"/>
              </a:cxn>
              <a:cxn ang="T7">
                <a:pos x="T2" y="T3"/>
              </a:cxn>
              <a:cxn ang="T8">
                <a:pos x="T4" y="T5"/>
              </a:cxn>
            </a:cxnLst>
            <a:rect l="T9" t="T10" r="T11" b="T12"/>
            <a:pathLst>
              <a:path w="29618" h="21600" fill="none" extrusionOk="0">
                <a:moveTo>
                  <a:pt x="0" y="1543"/>
                </a:moveTo>
                <a:cubicBezTo>
                  <a:pt x="2550" y="523"/>
                  <a:pt x="5271" y="-1"/>
                  <a:pt x="8018" y="0"/>
                </a:cubicBezTo>
                <a:cubicBezTo>
                  <a:pt x="19947" y="0"/>
                  <a:pt x="29618" y="9670"/>
                  <a:pt x="29618" y="21600"/>
                </a:cubicBezTo>
              </a:path>
              <a:path w="29618" h="21600" stroke="0" extrusionOk="0">
                <a:moveTo>
                  <a:pt x="0" y="1543"/>
                </a:moveTo>
                <a:cubicBezTo>
                  <a:pt x="2550" y="523"/>
                  <a:pt x="5271" y="-1"/>
                  <a:pt x="8018" y="0"/>
                </a:cubicBezTo>
                <a:cubicBezTo>
                  <a:pt x="19947" y="0"/>
                  <a:pt x="29618" y="9670"/>
                  <a:pt x="29618" y="21600"/>
                </a:cubicBezTo>
                <a:lnTo>
                  <a:pt x="8018"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18831" name="Line 47">
            <a:extLst>
              <a:ext uri="{FF2B5EF4-FFF2-40B4-BE49-F238E27FC236}">
                <a16:creationId xmlns:a16="http://schemas.microsoft.com/office/drawing/2014/main" id="{5D697462-13ED-45AE-9B6D-85FF892775AE}"/>
              </a:ext>
            </a:extLst>
          </p:cNvPr>
          <p:cNvSpPr>
            <a:spLocks noChangeShapeType="1"/>
          </p:cNvSpPr>
          <p:nvPr/>
        </p:nvSpPr>
        <p:spPr bwMode="auto">
          <a:xfrm flipV="1">
            <a:off x="6777039" y="1795463"/>
            <a:ext cx="2789237" cy="83820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18832" name="Text Box 48">
            <a:extLst>
              <a:ext uri="{FF2B5EF4-FFF2-40B4-BE49-F238E27FC236}">
                <a16:creationId xmlns:a16="http://schemas.microsoft.com/office/drawing/2014/main" id="{24C48D31-DF50-4B45-B1A1-B233A499B031}"/>
              </a:ext>
            </a:extLst>
          </p:cNvPr>
          <p:cNvSpPr txBox="1">
            <a:spLocks noChangeArrowheads="1"/>
          </p:cNvSpPr>
          <p:nvPr/>
        </p:nvSpPr>
        <p:spPr bwMode="auto">
          <a:xfrm>
            <a:off x="9296400" y="3624263"/>
            <a:ext cx="838200" cy="442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lnSpc>
                <a:spcPct val="70000"/>
              </a:lnSpc>
              <a:spcBef>
                <a:spcPct val="0"/>
              </a:spcBef>
              <a:spcAft>
                <a:spcPct val="0"/>
              </a:spcAft>
            </a:pPr>
            <a:r>
              <a:rPr lang="en-US" altLang="zh-CN" sz="1600" b="1">
                <a:solidFill>
                  <a:srgbClr val="003366"/>
                </a:solidFill>
                <a:latin typeface="Times New Roman" panose="02020603050405020304" pitchFamily="18" charset="0"/>
              </a:rPr>
              <a:t>Detailed design</a:t>
            </a:r>
          </a:p>
        </p:txBody>
      </p:sp>
      <p:sp>
        <p:nvSpPr>
          <p:cNvPr id="118833" name="Text Box 49">
            <a:extLst>
              <a:ext uri="{FF2B5EF4-FFF2-40B4-BE49-F238E27FC236}">
                <a16:creationId xmlns:a16="http://schemas.microsoft.com/office/drawing/2014/main" id="{CC11B365-96FE-4E6E-94FE-43F710B70E3C}"/>
              </a:ext>
            </a:extLst>
          </p:cNvPr>
          <p:cNvSpPr txBox="1">
            <a:spLocks noChangeArrowheads="1"/>
          </p:cNvSpPr>
          <p:nvPr/>
        </p:nvSpPr>
        <p:spPr bwMode="auto">
          <a:xfrm>
            <a:off x="8901113" y="4310063"/>
            <a:ext cx="457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lnSpc>
                <a:spcPct val="90000"/>
              </a:lnSpc>
              <a:spcBef>
                <a:spcPct val="0"/>
              </a:spcBef>
              <a:spcAft>
                <a:spcPct val="0"/>
              </a:spcAft>
            </a:pPr>
            <a:r>
              <a:rPr lang="en-US" altLang="zh-CN" sz="1600" b="1">
                <a:solidFill>
                  <a:srgbClr val="003366"/>
                </a:solidFill>
                <a:latin typeface="Times New Roman" panose="02020603050405020304" pitchFamily="18" charset="0"/>
              </a:rPr>
              <a:t>Unit test</a:t>
            </a:r>
          </a:p>
        </p:txBody>
      </p:sp>
      <p:sp>
        <p:nvSpPr>
          <p:cNvPr id="118834" name="Text Box 50">
            <a:extLst>
              <a:ext uri="{FF2B5EF4-FFF2-40B4-BE49-F238E27FC236}">
                <a16:creationId xmlns:a16="http://schemas.microsoft.com/office/drawing/2014/main" id="{1E2D53C5-00FE-496D-B32F-77395ECE0621}"/>
              </a:ext>
            </a:extLst>
          </p:cNvPr>
          <p:cNvSpPr txBox="1">
            <a:spLocks noChangeArrowheads="1"/>
          </p:cNvSpPr>
          <p:nvPr/>
        </p:nvSpPr>
        <p:spPr bwMode="auto">
          <a:xfrm>
            <a:off x="9336088" y="4194175"/>
            <a:ext cx="609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lnSpc>
                <a:spcPct val="90000"/>
              </a:lnSpc>
              <a:spcBef>
                <a:spcPct val="0"/>
              </a:spcBef>
              <a:spcAft>
                <a:spcPct val="0"/>
              </a:spcAft>
            </a:pPr>
            <a:r>
              <a:rPr lang="en-US" altLang="zh-CN" sz="1600" b="1">
                <a:solidFill>
                  <a:srgbClr val="003366"/>
                </a:solidFill>
                <a:latin typeface="Times New Roman" panose="02020603050405020304" pitchFamily="18" charset="0"/>
              </a:rPr>
              <a:t>Code</a:t>
            </a:r>
          </a:p>
        </p:txBody>
      </p:sp>
      <p:sp>
        <p:nvSpPr>
          <p:cNvPr id="118835" name="Text Box 51">
            <a:extLst>
              <a:ext uri="{FF2B5EF4-FFF2-40B4-BE49-F238E27FC236}">
                <a16:creationId xmlns:a16="http://schemas.microsoft.com/office/drawing/2014/main" id="{36206E54-3FEC-4486-9C9A-4DE7894FCFA2}"/>
              </a:ext>
            </a:extLst>
          </p:cNvPr>
          <p:cNvSpPr txBox="1">
            <a:spLocks noChangeArrowheads="1"/>
          </p:cNvSpPr>
          <p:nvPr/>
        </p:nvSpPr>
        <p:spPr bwMode="auto">
          <a:xfrm>
            <a:off x="7889875" y="4959350"/>
            <a:ext cx="1219200" cy="442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lnSpc>
                <a:spcPct val="70000"/>
              </a:lnSpc>
              <a:spcBef>
                <a:spcPct val="0"/>
              </a:spcBef>
              <a:spcAft>
                <a:spcPct val="0"/>
              </a:spcAft>
            </a:pPr>
            <a:r>
              <a:rPr lang="en-US" altLang="zh-CN" sz="1600" b="1">
                <a:solidFill>
                  <a:srgbClr val="003366"/>
                </a:solidFill>
                <a:latin typeface="Times New Roman" panose="02020603050405020304" pitchFamily="18" charset="0"/>
              </a:rPr>
              <a:t>Integration and test</a:t>
            </a:r>
          </a:p>
        </p:txBody>
      </p:sp>
      <p:sp>
        <p:nvSpPr>
          <p:cNvPr id="118836" name="Text Box 52">
            <a:extLst>
              <a:ext uri="{FF2B5EF4-FFF2-40B4-BE49-F238E27FC236}">
                <a16:creationId xmlns:a16="http://schemas.microsoft.com/office/drawing/2014/main" id="{9F8FE91E-791B-4A0F-B914-D585F7FBEEEE}"/>
              </a:ext>
            </a:extLst>
          </p:cNvPr>
          <p:cNvSpPr txBox="1">
            <a:spLocks noChangeArrowheads="1"/>
          </p:cNvSpPr>
          <p:nvPr/>
        </p:nvSpPr>
        <p:spPr bwMode="auto">
          <a:xfrm>
            <a:off x="6816725" y="5376863"/>
            <a:ext cx="1219200" cy="442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lnSpc>
                <a:spcPct val="70000"/>
              </a:lnSpc>
              <a:spcBef>
                <a:spcPct val="0"/>
              </a:spcBef>
              <a:spcAft>
                <a:spcPct val="0"/>
              </a:spcAft>
            </a:pPr>
            <a:r>
              <a:rPr lang="en-US" altLang="zh-CN" sz="1600" b="1">
                <a:solidFill>
                  <a:srgbClr val="003366"/>
                </a:solidFill>
                <a:latin typeface="Times New Roman" panose="02020603050405020304" pitchFamily="18" charset="0"/>
              </a:rPr>
              <a:t>Acceptance test</a:t>
            </a:r>
          </a:p>
        </p:txBody>
      </p:sp>
      <p:sp>
        <p:nvSpPr>
          <p:cNvPr id="118837" name="Text Box 53">
            <a:extLst>
              <a:ext uri="{FF2B5EF4-FFF2-40B4-BE49-F238E27FC236}">
                <a16:creationId xmlns:a16="http://schemas.microsoft.com/office/drawing/2014/main" id="{66AA7D1E-8497-42B2-867C-AC45372C4186}"/>
              </a:ext>
            </a:extLst>
          </p:cNvPr>
          <p:cNvSpPr txBox="1">
            <a:spLocks noChangeArrowheads="1"/>
          </p:cNvSpPr>
          <p:nvPr/>
        </p:nvSpPr>
        <p:spPr bwMode="auto">
          <a:xfrm>
            <a:off x="5319713" y="5646739"/>
            <a:ext cx="1447800" cy="269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lnSpc>
                <a:spcPct val="70000"/>
              </a:lnSpc>
              <a:spcBef>
                <a:spcPct val="0"/>
              </a:spcBef>
              <a:spcAft>
                <a:spcPct val="0"/>
              </a:spcAft>
            </a:pPr>
            <a:r>
              <a:rPr lang="en-US" altLang="zh-CN" sz="1600" b="1">
                <a:solidFill>
                  <a:srgbClr val="003366"/>
                </a:solidFill>
                <a:latin typeface="Times New Roman" panose="02020603050405020304" pitchFamily="18" charset="0"/>
              </a:rPr>
              <a:t>Implementation</a:t>
            </a:r>
          </a:p>
        </p:txBody>
      </p:sp>
      <p:sp>
        <p:nvSpPr>
          <p:cNvPr id="118838" name="Arc 54">
            <a:extLst>
              <a:ext uri="{FF2B5EF4-FFF2-40B4-BE49-F238E27FC236}">
                <a16:creationId xmlns:a16="http://schemas.microsoft.com/office/drawing/2014/main" id="{BEEDCDFA-5F4B-4D62-B6D6-3FF87C75C9B7}"/>
              </a:ext>
            </a:extLst>
          </p:cNvPr>
          <p:cNvSpPr>
            <a:spLocks/>
          </p:cNvSpPr>
          <p:nvPr/>
        </p:nvSpPr>
        <p:spPr bwMode="auto">
          <a:xfrm flipV="1">
            <a:off x="5299076" y="3090863"/>
            <a:ext cx="5089525" cy="3048000"/>
          </a:xfrm>
          <a:custGeom>
            <a:avLst/>
            <a:gdLst>
              <a:gd name="T0" fmla="*/ 0 w 21744"/>
              <a:gd name="T1" fmla="*/ 0 h 21600"/>
              <a:gd name="T2" fmla="*/ 2147483647 w 21744"/>
              <a:gd name="T3" fmla="*/ 2147483647 h 21600"/>
              <a:gd name="T4" fmla="*/ 2147483647 w 21744"/>
              <a:gd name="T5" fmla="*/ 2147483647 h 21600"/>
              <a:gd name="T6" fmla="*/ 0 60000 65536"/>
              <a:gd name="T7" fmla="*/ 0 60000 65536"/>
              <a:gd name="T8" fmla="*/ 0 60000 65536"/>
              <a:gd name="T9" fmla="*/ 0 w 21744"/>
              <a:gd name="T10" fmla="*/ 0 h 21600"/>
              <a:gd name="T11" fmla="*/ 21744 w 21744"/>
              <a:gd name="T12" fmla="*/ 21600 h 21600"/>
            </a:gdLst>
            <a:ahLst/>
            <a:cxnLst>
              <a:cxn ang="T6">
                <a:pos x="T0" y="T1"/>
              </a:cxn>
              <a:cxn ang="T7">
                <a:pos x="T2" y="T3"/>
              </a:cxn>
              <a:cxn ang="T8">
                <a:pos x="T4" y="T5"/>
              </a:cxn>
            </a:cxnLst>
            <a:rect l="T9" t="T10" r="T11" b="T12"/>
            <a:pathLst>
              <a:path w="21744" h="21600" fill="none" extrusionOk="0">
                <a:moveTo>
                  <a:pt x="0" y="0"/>
                </a:moveTo>
                <a:cubicBezTo>
                  <a:pt x="48" y="0"/>
                  <a:pt x="96" y="-1"/>
                  <a:pt x="144" y="0"/>
                </a:cubicBezTo>
                <a:cubicBezTo>
                  <a:pt x="12073" y="0"/>
                  <a:pt x="21744" y="9670"/>
                  <a:pt x="21744" y="21600"/>
                </a:cubicBezTo>
              </a:path>
              <a:path w="21744" h="21600" stroke="0" extrusionOk="0">
                <a:moveTo>
                  <a:pt x="0" y="0"/>
                </a:moveTo>
                <a:cubicBezTo>
                  <a:pt x="48" y="0"/>
                  <a:pt x="96" y="-1"/>
                  <a:pt x="144" y="0"/>
                </a:cubicBezTo>
                <a:cubicBezTo>
                  <a:pt x="12073" y="0"/>
                  <a:pt x="21744" y="9670"/>
                  <a:pt x="21744" y="21600"/>
                </a:cubicBezTo>
                <a:lnTo>
                  <a:pt x="144"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18839" name="Line 55">
            <a:extLst>
              <a:ext uri="{FF2B5EF4-FFF2-40B4-BE49-F238E27FC236}">
                <a16:creationId xmlns:a16="http://schemas.microsoft.com/office/drawing/2014/main" id="{D39C6129-F29D-41A0-9E2F-0CA3B37526F4}"/>
              </a:ext>
            </a:extLst>
          </p:cNvPr>
          <p:cNvSpPr>
            <a:spLocks noChangeShapeType="1"/>
          </p:cNvSpPr>
          <p:nvPr/>
        </p:nvSpPr>
        <p:spPr bwMode="auto">
          <a:xfrm>
            <a:off x="8991600" y="4081463"/>
            <a:ext cx="1143000" cy="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18840" name="Line 56">
            <a:extLst>
              <a:ext uri="{FF2B5EF4-FFF2-40B4-BE49-F238E27FC236}">
                <a16:creationId xmlns:a16="http://schemas.microsoft.com/office/drawing/2014/main" id="{8ACF7C1D-E69E-49E6-9E22-A08CB775D602}"/>
              </a:ext>
            </a:extLst>
          </p:cNvPr>
          <p:cNvSpPr>
            <a:spLocks noChangeShapeType="1"/>
          </p:cNvSpPr>
          <p:nvPr/>
        </p:nvSpPr>
        <p:spPr bwMode="auto">
          <a:xfrm>
            <a:off x="9372600" y="4081463"/>
            <a:ext cx="0" cy="83820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18841" name="Line 57">
            <a:extLst>
              <a:ext uri="{FF2B5EF4-FFF2-40B4-BE49-F238E27FC236}">
                <a16:creationId xmlns:a16="http://schemas.microsoft.com/office/drawing/2014/main" id="{19D28034-6C82-4755-B575-0794938EAD01}"/>
              </a:ext>
            </a:extLst>
          </p:cNvPr>
          <p:cNvSpPr>
            <a:spLocks noChangeShapeType="1"/>
          </p:cNvSpPr>
          <p:nvPr/>
        </p:nvSpPr>
        <p:spPr bwMode="auto">
          <a:xfrm>
            <a:off x="8915400" y="4271964"/>
            <a:ext cx="0" cy="949325"/>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18842" name="Line 58">
            <a:extLst>
              <a:ext uri="{FF2B5EF4-FFF2-40B4-BE49-F238E27FC236}">
                <a16:creationId xmlns:a16="http://schemas.microsoft.com/office/drawing/2014/main" id="{01508C1A-23B9-4B41-9614-619E681C12CC}"/>
              </a:ext>
            </a:extLst>
          </p:cNvPr>
          <p:cNvSpPr>
            <a:spLocks noChangeShapeType="1"/>
          </p:cNvSpPr>
          <p:nvPr/>
        </p:nvSpPr>
        <p:spPr bwMode="auto">
          <a:xfrm>
            <a:off x="7848600" y="5067300"/>
            <a:ext cx="0" cy="68580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18843" name="Line 59">
            <a:extLst>
              <a:ext uri="{FF2B5EF4-FFF2-40B4-BE49-F238E27FC236}">
                <a16:creationId xmlns:a16="http://schemas.microsoft.com/office/drawing/2014/main" id="{911840BA-A83C-4BEE-862D-DCDA24E8F20D}"/>
              </a:ext>
            </a:extLst>
          </p:cNvPr>
          <p:cNvSpPr>
            <a:spLocks noChangeShapeType="1"/>
          </p:cNvSpPr>
          <p:nvPr/>
        </p:nvSpPr>
        <p:spPr bwMode="auto">
          <a:xfrm>
            <a:off x="6781800" y="5376863"/>
            <a:ext cx="0" cy="60960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18844" name="Text Box 60">
            <a:extLst>
              <a:ext uri="{FF2B5EF4-FFF2-40B4-BE49-F238E27FC236}">
                <a16:creationId xmlns:a16="http://schemas.microsoft.com/office/drawing/2014/main" id="{101B9D61-2AE0-4246-BA7C-047409B9B164}"/>
              </a:ext>
            </a:extLst>
          </p:cNvPr>
          <p:cNvSpPr txBox="1">
            <a:spLocks noChangeArrowheads="1"/>
          </p:cNvSpPr>
          <p:nvPr/>
        </p:nvSpPr>
        <p:spPr bwMode="auto">
          <a:xfrm>
            <a:off x="2438400" y="5453064"/>
            <a:ext cx="2057400" cy="376237"/>
          </a:xfrm>
          <a:prstGeom prst="rect">
            <a:avLst/>
          </a:prstGeom>
          <a:noFill/>
          <a:ln w="9525">
            <a:solidFill>
              <a:srgbClr val="800080"/>
            </a:solidFill>
            <a:miter lim="800000"/>
            <a:headEnd/>
            <a:tailEnd/>
          </a:ln>
          <a:extLst>
            <a:ext uri="{909E8E84-426E-40DD-AFC4-6F175D3DCCD1}">
              <a14:hiddenFill xmlns:a14="http://schemas.microsoft.com/office/drawing/2010/main">
                <a:solidFill>
                  <a:srgbClr val="FFFFFF"/>
                </a:solidFill>
              </a14:hiddenFill>
            </a:ext>
          </a:extLst>
        </p:spPr>
        <p:txBody>
          <a:bodyPr lIns="18000" rIns="18000">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sz="1800" b="1">
                <a:solidFill>
                  <a:srgbClr val="003366"/>
                </a:solidFill>
              </a:rPr>
              <a:t>Plan next phases</a:t>
            </a:r>
          </a:p>
        </p:txBody>
      </p:sp>
      <p:sp>
        <p:nvSpPr>
          <p:cNvPr id="118845" name="Text Box 61">
            <a:extLst>
              <a:ext uri="{FF2B5EF4-FFF2-40B4-BE49-F238E27FC236}">
                <a16:creationId xmlns:a16="http://schemas.microsoft.com/office/drawing/2014/main" id="{AEDF23FD-769A-4D5F-AB31-6AF2A25E864F}"/>
              </a:ext>
            </a:extLst>
          </p:cNvPr>
          <p:cNvSpPr txBox="1">
            <a:spLocks noChangeArrowheads="1"/>
          </p:cNvSpPr>
          <p:nvPr/>
        </p:nvSpPr>
        <p:spPr bwMode="auto">
          <a:xfrm>
            <a:off x="8610600" y="5638801"/>
            <a:ext cx="2057400" cy="650875"/>
          </a:xfrm>
          <a:prstGeom prst="rect">
            <a:avLst/>
          </a:prstGeom>
          <a:noFill/>
          <a:ln w="9525">
            <a:solidFill>
              <a:srgbClr val="800080"/>
            </a:solidFill>
            <a:miter lim="800000"/>
            <a:headEnd/>
            <a:tailEnd/>
          </a:ln>
          <a:extLst>
            <a:ext uri="{909E8E84-426E-40DD-AFC4-6F175D3DCCD1}">
              <a14:hiddenFill xmlns:a14="http://schemas.microsoft.com/office/drawing/2010/main">
                <a:solidFill>
                  <a:srgbClr val="FFFFFF"/>
                </a:solidFill>
              </a14:hiddenFill>
            </a:ext>
          </a:extLst>
        </p:spPr>
        <p:txBody>
          <a:bodyPr lIns="18000" rIns="18000">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1800" b="1">
                <a:solidFill>
                  <a:srgbClr val="003366"/>
                </a:solidFill>
              </a:rPr>
              <a:t>Develop, verify next-level product</a:t>
            </a:r>
          </a:p>
        </p:txBody>
      </p:sp>
      <p:sp>
        <p:nvSpPr>
          <p:cNvPr id="118846" name="Text Box 62">
            <a:extLst>
              <a:ext uri="{FF2B5EF4-FFF2-40B4-BE49-F238E27FC236}">
                <a16:creationId xmlns:a16="http://schemas.microsoft.com/office/drawing/2014/main" id="{3C72871B-98B1-4EF5-AF78-5A485A68D073}"/>
              </a:ext>
            </a:extLst>
          </p:cNvPr>
          <p:cNvSpPr txBox="1">
            <a:spLocks noChangeArrowheads="1"/>
          </p:cNvSpPr>
          <p:nvPr/>
        </p:nvSpPr>
        <p:spPr bwMode="auto">
          <a:xfrm>
            <a:off x="2209800" y="838200"/>
            <a:ext cx="1371600" cy="1200150"/>
          </a:xfrm>
          <a:prstGeom prst="rect">
            <a:avLst/>
          </a:prstGeom>
          <a:noFill/>
          <a:ln w="9525">
            <a:solidFill>
              <a:srgbClr val="800080"/>
            </a:solidFill>
            <a:miter lim="800000"/>
            <a:headEnd/>
            <a:tailEnd/>
          </a:ln>
          <a:extLst>
            <a:ext uri="{909E8E84-426E-40DD-AFC4-6F175D3DCCD1}">
              <a14:hiddenFill xmlns:a14="http://schemas.microsoft.com/office/drawing/2010/main">
                <a:solidFill>
                  <a:srgbClr val="FFFFFF"/>
                </a:solidFill>
              </a14:hiddenFill>
            </a:ext>
          </a:extLst>
        </p:spPr>
        <p:txBody>
          <a:bodyPr lIns="18000" rIns="18000">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1800" b="1">
                <a:solidFill>
                  <a:srgbClr val="003366"/>
                </a:solidFill>
              </a:rPr>
              <a:t>Determine objectives, alternatives, constrains</a:t>
            </a:r>
          </a:p>
        </p:txBody>
      </p:sp>
      <p:sp>
        <p:nvSpPr>
          <p:cNvPr id="118847" name="Text Box 63">
            <a:extLst>
              <a:ext uri="{FF2B5EF4-FFF2-40B4-BE49-F238E27FC236}">
                <a16:creationId xmlns:a16="http://schemas.microsoft.com/office/drawing/2014/main" id="{3BE5A5BA-11B5-4320-B2CF-891935E7D70C}"/>
              </a:ext>
            </a:extLst>
          </p:cNvPr>
          <p:cNvSpPr txBox="1">
            <a:spLocks noChangeArrowheads="1"/>
          </p:cNvSpPr>
          <p:nvPr/>
        </p:nvSpPr>
        <p:spPr bwMode="auto">
          <a:xfrm>
            <a:off x="8153400" y="533401"/>
            <a:ext cx="2667000" cy="650875"/>
          </a:xfrm>
          <a:prstGeom prst="rect">
            <a:avLst/>
          </a:prstGeom>
          <a:noFill/>
          <a:ln w="9525">
            <a:solidFill>
              <a:srgbClr val="800080"/>
            </a:solidFill>
            <a:miter lim="800000"/>
            <a:headEnd/>
            <a:tailEnd/>
          </a:ln>
          <a:extLst>
            <a:ext uri="{909E8E84-426E-40DD-AFC4-6F175D3DCCD1}">
              <a14:hiddenFill xmlns:a14="http://schemas.microsoft.com/office/drawing/2010/main">
                <a:solidFill>
                  <a:srgbClr val="FFFFFF"/>
                </a:solidFill>
              </a14:hiddenFill>
            </a:ext>
          </a:extLst>
        </p:spPr>
        <p:txBody>
          <a:bodyPr lIns="18000" rIns="18000">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1800" b="1">
                <a:solidFill>
                  <a:srgbClr val="003366"/>
                </a:solidFill>
              </a:rPr>
              <a:t>Evaluate alternatives, identify, resolve risks</a:t>
            </a:r>
          </a:p>
        </p:txBody>
      </p:sp>
      <p:sp>
        <p:nvSpPr>
          <p:cNvPr id="118848" name="Text Box 64">
            <a:extLst>
              <a:ext uri="{FF2B5EF4-FFF2-40B4-BE49-F238E27FC236}">
                <a16:creationId xmlns:a16="http://schemas.microsoft.com/office/drawing/2014/main" id="{78C52C70-F1BB-4BFF-A9BD-B7634698221A}"/>
              </a:ext>
            </a:extLst>
          </p:cNvPr>
          <p:cNvSpPr txBox="1">
            <a:spLocks noChangeArrowheads="1"/>
          </p:cNvSpPr>
          <p:nvPr/>
        </p:nvSpPr>
        <p:spPr bwMode="auto">
          <a:xfrm>
            <a:off x="3541713" y="357188"/>
            <a:ext cx="1752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r" eaLnBrk="1" fontAlgn="base" hangingPunct="1">
              <a:spcBef>
                <a:spcPct val="50000"/>
              </a:spcBef>
              <a:spcAft>
                <a:spcPct val="0"/>
              </a:spcAft>
            </a:pPr>
            <a:r>
              <a:rPr lang="en-US" altLang="zh-CN" sz="1600" b="1">
                <a:solidFill>
                  <a:srgbClr val="003366"/>
                </a:solidFill>
                <a:latin typeface="Times New Roman" panose="02020603050405020304" pitchFamily="18" charset="0"/>
              </a:rPr>
              <a:t>Cumulative cost</a:t>
            </a:r>
            <a:endParaRPr lang="en-US" altLang="zh-CN" sz="1800" b="1">
              <a:solidFill>
                <a:srgbClr val="003366"/>
              </a:solidFill>
              <a:latin typeface="Times New Roman" panose="02020603050405020304" pitchFamily="18" charset="0"/>
            </a:endParaRPr>
          </a:p>
        </p:txBody>
      </p:sp>
      <p:sp>
        <p:nvSpPr>
          <p:cNvPr id="118849" name="Text Box 65">
            <a:extLst>
              <a:ext uri="{FF2B5EF4-FFF2-40B4-BE49-F238E27FC236}">
                <a16:creationId xmlns:a16="http://schemas.microsoft.com/office/drawing/2014/main" id="{7519416F-5B52-4C94-B4E3-5082458FF766}"/>
              </a:ext>
            </a:extLst>
          </p:cNvPr>
          <p:cNvSpPr txBox="1">
            <a:spLocks noChangeArrowheads="1"/>
          </p:cNvSpPr>
          <p:nvPr/>
        </p:nvSpPr>
        <p:spPr bwMode="auto">
          <a:xfrm>
            <a:off x="5334000" y="541338"/>
            <a:ext cx="2286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1600" b="1">
                <a:solidFill>
                  <a:srgbClr val="003366"/>
                </a:solidFill>
                <a:latin typeface="Times New Roman" panose="02020603050405020304" pitchFamily="18" charset="0"/>
              </a:rPr>
              <a:t>Progress through steps</a:t>
            </a:r>
            <a:endParaRPr lang="en-US" altLang="zh-CN" sz="1800" b="1">
              <a:solidFill>
                <a:srgbClr val="003366"/>
              </a:solidFill>
              <a:latin typeface="Times New Roman" panose="02020603050405020304" pitchFamily="18" charset="0"/>
            </a:endParaRPr>
          </a:p>
        </p:txBody>
      </p:sp>
      <p:sp>
        <p:nvSpPr>
          <p:cNvPr id="118850" name="Arc 66">
            <a:extLst>
              <a:ext uri="{FF2B5EF4-FFF2-40B4-BE49-F238E27FC236}">
                <a16:creationId xmlns:a16="http://schemas.microsoft.com/office/drawing/2014/main" id="{A6BA8AF9-481D-4308-B844-C9C74C37CFA1}"/>
              </a:ext>
            </a:extLst>
          </p:cNvPr>
          <p:cNvSpPr>
            <a:spLocks/>
          </p:cNvSpPr>
          <p:nvPr/>
        </p:nvSpPr>
        <p:spPr bwMode="auto">
          <a:xfrm flipH="1">
            <a:off x="4756151" y="868363"/>
            <a:ext cx="1108075" cy="469900"/>
          </a:xfrm>
          <a:custGeom>
            <a:avLst/>
            <a:gdLst>
              <a:gd name="T0" fmla="*/ 2147483647 w 21016"/>
              <a:gd name="T1" fmla="*/ 0 h 21545"/>
              <a:gd name="T2" fmla="*/ 2147483647 w 21016"/>
              <a:gd name="T3" fmla="*/ 2147483647 h 21545"/>
              <a:gd name="T4" fmla="*/ 0 w 21016"/>
              <a:gd name="T5" fmla="*/ 2147483647 h 21545"/>
              <a:gd name="T6" fmla="*/ 0 60000 65536"/>
              <a:gd name="T7" fmla="*/ 0 60000 65536"/>
              <a:gd name="T8" fmla="*/ 0 60000 65536"/>
              <a:gd name="T9" fmla="*/ 0 w 21016"/>
              <a:gd name="T10" fmla="*/ 0 h 21545"/>
              <a:gd name="T11" fmla="*/ 21016 w 21016"/>
              <a:gd name="T12" fmla="*/ 21545 h 21545"/>
            </a:gdLst>
            <a:ahLst/>
            <a:cxnLst>
              <a:cxn ang="T6">
                <a:pos x="T0" y="T1"/>
              </a:cxn>
              <a:cxn ang="T7">
                <a:pos x="T2" y="T3"/>
              </a:cxn>
              <a:cxn ang="T8">
                <a:pos x="T4" y="T5"/>
              </a:cxn>
            </a:cxnLst>
            <a:rect l="T9" t="T10" r="T11" b="T12"/>
            <a:pathLst>
              <a:path w="21016" h="21545" fill="none" extrusionOk="0">
                <a:moveTo>
                  <a:pt x="1540" y="0"/>
                </a:moveTo>
                <a:cubicBezTo>
                  <a:pt x="10951" y="673"/>
                  <a:pt x="18835" y="7375"/>
                  <a:pt x="21015" y="16554"/>
                </a:cubicBezTo>
              </a:path>
              <a:path w="21016" h="21545" stroke="0" extrusionOk="0">
                <a:moveTo>
                  <a:pt x="1540" y="0"/>
                </a:moveTo>
                <a:cubicBezTo>
                  <a:pt x="10951" y="673"/>
                  <a:pt x="18835" y="7375"/>
                  <a:pt x="21015" y="16554"/>
                </a:cubicBezTo>
                <a:lnTo>
                  <a:pt x="0" y="21545"/>
                </a:lnTo>
                <a:close/>
              </a:path>
            </a:pathLst>
          </a:custGeom>
          <a:noFill/>
          <a:ln w="31750">
            <a:solidFill>
              <a:schemeClr val="tx1"/>
            </a:solidFill>
            <a:round/>
            <a:headEnd type="arrow"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18851" name="Text Box 67">
            <a:extLst>
              <a:ext uri="{FF2B5EF4-FFF2-40B4-BE49-F238E27FC236}">
                <a16:creationId xmlns:a16="http://schemas.microsoft.com/office/drawing/2014/main" id="{0821BF8A-3690-4E3C-8437-39080FDCFE71}"/>
              </a:ext>
            </a:extLst>
          </p:cNvPr>
          <p:cNvSpPr txBox="1">
            <a:spLocks noChangeArrowheads="1"/>
          </p:cNvSpPr>
          <p:nvPr/>
        </p:nvSpPr>
        <p:spPr bwMode="auto">
          <a:xfrm>
            <a:off x="5791200" y="6323013"/>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b="1">
                <a:solidFill>
                  <a:srgbClr val="003366"/>
                </a:solidFill>
                <a:latin typeface="Times New Roman" panose="02020603050405020304" pitchFamily="18" charset="0"/>
              </a:rPr>
              <a:t>Not yet widely used.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 fill="hold" grpId="0" nodeType="afterEffect">
                                  <p:stCondLst>
                                    <p:cond delay="0"/>
                                  </p:stCondLst>
                                  <p:childTnLst>
                                    <p:set>
                                      <p:cBhvr>
                                        <p:cTn id="6" dur="1" fill="hold">
                                          <p:stCondLst>
                                            <p:cond delay="0"/>
                                          </p:stCondLst>
                                        </p:cTn>
                                        <p:tgtEl>
                                          <p:spTgt spid="118791"/>
                                        </p:tgtEl>
                                        <p:attrNameLst>
                                          <p:attrName>style.visibility</p:attrName>
                                        </p:attrNameLst>
                                      </p:cBhvr>
                                      <p:to>
                                        <p:strVal val="visible"/>
                                      </p:to>
                                    </p:set>
                                    <p:anim calcmode="lin" valueType="num">
                                      <p:cBhvr>
                                        <p:cTn id="7" dur="500" fill="hold"/>
                                        <p:tgtEl>
                                          <p:spTgt spid="118791"/>
                                        </p:tgtEl>
                                        <p:attrNameLst>
                                          <p:attrName>ppt_x</p:attrName>
                                        </p:attrNameLst>
                                      </p:cBhvr>
                                      <p:tavLst>
                                        <p:tav tm="0">
                                          <p:val>
                                            <p:strVal val="#ppt_x"/>
                                          </p:val>
                                        </p:tav>
                                        <p:tav tm="100000">
                                          <p:val>
                                            <p:strVal val="#ppt_x"/>
                                          </p:val>
                                        </p:tav>
                                      </p:tavLst>
                                    </p:anim>
                                    <p:anim calcmode="lin" valueType="num">
                                      <p:cBhvr>
                                        <p:cTn id="8" dur="500" fill="hold"/>
                                        <p:tgtEl>
                                          <p:spTgt spid="118791"/>
                                        </p:tgtEl>
                                        <p:attrNameLst>
                                          <p:attrName>ppt_y</p:attrName>
                                        </p:attrNameLst>
                                      </p:cBhvr>
                                      <p:tavLst>
                                        <p:tav tm="0">
                                          <p:val>
                                            <p:strVal val="#ppt_y-#ppt_h/2"/>
                                          </p:val>
                                        </p:tav>
                                        <p:tav tm="100000">
                                          <p:val>
                                            <p:strVal val="#ppt_y"/>
                                          </p:val>
                                        </p:tav>
                                      </p:tavLst>
                                    </p:anim>
                                    <p:anim calcmode="lin" valueType="num">
                                      <p:cBhvr>
                                        <p:cTn id="9" dur="500" fill="hold"/>
                                        <p:tgtEl>
                                          <p:spTgt spid="118791"/>
                                        </p:tgtEl>
                                        <p:attrNameLst>
                                          <p:attrName>ppt_w</p:attrName>
                                        </p:attrNameLst>
                                      </p:cBhvr>
                                      <p:tavLst>
                                        <p:tav tm="0">
                                          <p:val>
                                            <p:strVal val="#ppt_w"/>
                                          </p:val>
                                        </p:tav>
                                        <p:tav tm="100000">
                                          <p:val>
                                            <p:strVal val="#ppt_w"/>
                                          </p:val>
                                        </p:tav>
                                      </p:tavLst>
                                    </p:anim>
                                    <p:anim calcmode="lin" valueType="num">
                                      <p:cBhvr>
                                        <p:cTn id="10" dur="500" fill="hold"/>
                                        <p:tgtEl>
                                          <p:spTgt spid="118791"/>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5"/>
                                            </p:cond>
                                          </p:stCondLst>
                                          <p:endCondLst>
                                            <p:cond evt="onStopAudio" delay="0">
                                              <p:tgtEl>
                                                <p:sldTgt/>
                                              </p:tgtEl>
                                            </p:cond>
                                          </p:endCondLst>
                                        </p:cTn>
                                        <p:tgtEl>
                                          <p:sndTgt r:embed="rId3" name="CASHREG.WAV"/>
                                        </p:tgtEl>
                                      </p:cMediaNode>
                                    </p:audio>
                                  </p:sub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118792"/>
                                        </p:tgtEl>
                                        <p:attrNameLst>
                                          <p:attrName>style.visibility</p:attrName>
                                        </p:attrNameLst>
                                      </p:cBhvr>
                                      <p:to>
                                        <p:strVal val="visible"/>
                                      </p:to>
                                    </p:set>
                                    <p:animEffect transition="in" filter="wipe(left)">
                                      <p:cBhvr>
                                        <p:cTn id="15" dur="500"/>
                                        <p:tgtEl>
                                          <p:spTgt spid="118792"/>
                                        </p:tgtEl>
                                      </p:cBhvr>
                                    </p:animEffect>
                                  </p:childTnLst>
                                  <p:subTnLst>
                                    <p:audio>
                                      <p:cMediaNode>
                                        <p:cTn display="0" masterRel="sameClick">
                                          <p:stCondLst>
                                            <p:cond evt="begin" delay="0">
                                              <p:tn val="13"/>
                                            </p:cond>
                                          </p:stCondLst>
                                          <p:endCondLst>
                                            <p:cond evt="onStopAudio" delay="0">
                                              <p:tgtEl>
                                                <p:sldTgt/>
                                              </p:tgtEl>
                                            </p:cond>
                                          </p:endCondLst>
                                        </p:cTn>
                                        <p:tgtEl>
                                          <p:sndTgt r:embed="rId4" name="TYPE.WAV"/>
                                        </p:tgtEl>
                                      </p:cMediaNode>
                                    </p:audio>
                                  </p:subTnLst>
                                </p:cTn>
                              </p:par>
                            </p:childTnLst>
                          </p:cTn>
                        </p:par>
                        <p:par>
                          <p:cTn id="16" fill="hold" nodeType="afterGroup">
                            <p:stCondLst>
                              <p:cond delay="500"/>
                            </p:stCondLst>
                            <p:childTnLst>
                              <p:par>
                                <p:cTn id="17" presetID="22" presetClass="entr" presetSubtype="8"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subTnLst>
                                    <p:audio>
                                      <p:cMediaNode>
                                        <p:cTn display="0" masterRel="sameClick">
                                          <p:stCondLst>
                                            <p:cond evt="begin" delay="0">
                                              <p:tn val="17"/>
                                            </p:cond>
                                          </p:stCondLst>
                                          <p:endCondLst>
                                            <p:cond evt="onStopAudio" delay="0">
                                              <p:tgtEl>
                                                <p:sldTgt/>
                                              </p:tgtEl>
                                            </p:cond>
                                          </p:endCondLst>
                                        </p:cTn>
                                        <p:tgtEl>
                                          <p:sndTgt r:embed="rId4" name="TYPE.WAV"/>
                                        </p:tgtEl>
                                      </p:cMediaNode>
                                    </p:audio>
                                  </p:sub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4" fill="hold" nodeType="clickEffect">
                                  <p:stCondLst>
                                    <p:cond delay="0"/>
                                  </p:stCondLst>
                                  <p:childTnLst>
                                    <p:set>
                                      <p:cBhvr>
                                        <p:cTn id="23" dur="1" fill="hold">
                                          <p:stCondLst>
                                            <p:cond delay="0"/>
                                          </p:stCondLst>
                                        </p:cTn>
                                        <p:tgtEl>
                                          <p:spTgt spid="118797"/>
                                        </p:tgtEl>
                                        <p:attrNameLst>
                                          <p:attrName>style.visibility</p:attrName>
                                        </p:attrNameLst>
                                      </p:cBhvr>
                                      <p:to>
                                        <p:strVal val="visible"/>
                                      </p:to>
                                    </p:set>
                                    <p:animEffect transition="in" filter="wipe(down)">
                                      <p:cBhvr>
                                        <p:cTn id="24" dur="500"/>
                                        <p:tgtEl>
                                          <p:spTgt spid="118797"/>
                                        </p:tgtEl>
                                      </p:cBhvr>
                                    </p:animEffect>
                                  </p:childTnLst>
                                  <p:subTnLst>
                                    <p:audio>
                                      <p:cMediaNode>
                                        <p:cTn display="0" masterRel="sameClick">
                                          <p:stCondLst>
                                            <p:cond evt="begin" delay="0">
                                              <p:tn val="22"/>
                                            </p:cond>
                                          </p:stCondLst>
                                          <p:endCondLst>
                                            <p:cond evt="onStopAudio" delay="0">
                                              <p:tgtEl>
                                                <p:sldTgt/>
                                              </p:tgtEl>
                                            </p:cond>
                                          </p:endCondLst>
                                        </p:cTn>
                                        <p:tgtEl>
                                          <p:sndTgt r:embed="rId4" name="TYPE.WAV"/>
                                        </p:tgtEl>
                                      </p:cMediaNode>
                                    </p:audio>
                                  </p:subTnLst>
                                </p:cTn>
                              </p:par>
                            </p:childTnLst>
                          </p:cTn>
                        </p:par>
                        <p:par>
                          <p:cTn id="25" fill="hold" nodeType="afterGroup">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118848"/>
                                        </p:tgtEl>
                                        <p:attrNameLst>
                                          <p:attrName>style.visibility</p:attrName>
                                        </p:attrNameLst>
                                      </p:cBhvr>
                                      <p:to>
                                        <p:strVal val="visible"/>
                                      </p:to>
                                    </p:set>
                                    <p:animEffect transition="in" filter="wipe(left)">
                                      <p:cBhvr>
                                        <p:cTn id="28" dur="500"/>
                                        <p:tgtEl>
                                          <p:spTgt spid="118848"/>
                                        </p:tgtEl>
                                      </p:cBhvr>
                                    </p:animEffect>
                                  </p:childTnLst>
                                  <p:subTnLst>
                                    <p:audio>
                                      <p:cMediaNode>
                                        <p:cTn display="0" masterRel="sameClick">
                                          <p:stCondLst>
                                            <p:cond evt="begin" delay="0">
                                              <p:tn val="26"/>
                                            </p:cond>
                                          </p:stCondLst>
                                          <p:endCondLst>
                                            <p:cond evt="onStopAudio" delay="0">
                                              <p:tgtEl>
                                                <p:sldTgt/>
                                              </p:tgtEl>
                                            </p:cond>
                                          </p:endCondLst>
                                        </p:cTn>
                                        <p:tgtEl>
                                          <p:sndTgt r:embed="rId4" name="TYPE.WAV"/>
                                        </p:tgtEl>
                                      </p:cMediaNode>
                                    </p:audio>
                                  </p:sub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118850"/>
                                        </p:tgtEl>
                                        <p:attrNameLst>
                                          <p:attrName>style.visibility</p:attrName>
                                        </p:attrNameLst>
                                      </p:cBhvr>
                                      <p:to>
                                        <p:strVal val="visible"/>
                                      </p:to>
                                    </p:set>
                                    <p:animEffect transition="in" filter="wipe(left)">
                                      <p:cBhvr>
                                        <p:cTn id="33" dur="500"/>
                                        <p:tgtEl>
                                          <p:spTgt spid="118850"/>
                                        </p:tgtEl>
                                      </p:cBhvr>
                                    </p:animEffect>
                                  </p:childTnLst>
                                  <p:subTnLst>
                                    <p:audio>
                                      <p:cMediaNode>
                                        <p:cTn display="0" masterRel="sameClick">
                                          <p:stCondLst>
                                            <p:cond evt="begin" delay="0">
                                              <p:tn val="31"/>
                                            </p:cond>
                                          </p:stCondLst>
                                          <p:endCondLst>
                                            <p:cond evt="onStopAudio" delay="0">
                                              <p:tgtEl>
                                                <p:sldTgt/>
                                              </p:tgtEl>
                                            </p:cond>
                                          </p:endCondLst>
                                        </p:cTn>
                                        <p:tgtEl>
                                          <p:sndTgt r:embed="rId4" name="TYPE.WAV"/>
                                        </p:tgtEl>
                                      </p:cMediaNode>
                                    </p:audio>
                                  </p:subTnLst>
                                </p:cTn>
                              </p:par>
                            </p:childTnLst>
                          </p:cTn>
                        </p:par>
                        <p:par>
                          <p:cTn id="34" fill="hold" nodeType="afterGroup">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118849"/>
                                        </p:tgtEl>
                                        <p:attrNameLst>
                                          <p:attrName>style.visibility</p:attrName>
                                        </p:attrNameLst>
                                      </p:cBhvr>
                                      <p:to>
                                        <p:strVal val="visible"/>
                                      </p:to>
                                    </p:set>
                                    <p:animEffect transition="in" filter="wipe(left)">
                                      <p:cBhvr>
                                        <p:cTn id="37" dur="500"/>
                                        <p:tgtEl>
                                          <p:spTgt spid="118849"/>
                                        </p:tgtEl>
                                      </p:cBhvr>
                                    </p:animEffect>
                                  </p:childTnLst>
                                  <p:subTnLst>
                                    <p:audio>
                                      <p:cMediaNode>
                                        <p:cTn display="0" masterRel="sameClick">
                                          <p:stCondLst>
                                            <p:cond evt="begin" delay="0">
                                              <p:tn val="35"/>
                                            </p:cond>
                                          </p:stCondLst>
                                          <p:endCondLst>
                                            <p:cond evt="onStopAudio" delay="0">
                                              <p:tgtEl>
                                                <p:sldTgt/>
                                              </p:tgtEl>
                                            </p:cond>
                                          </p:endCondLst>
                                        </p:cTn>
                                        <p:tgtEl>
                                          <p:sndTgt r:embed="rId4" name="TYPE.WAV"/>
                                        </p:tgtEl>
                                      </p:cMediaNode>
                                    </p:audio>
                                  </p:sub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118846"/>
                                        </p:tgtEl>
                                        <p:attrNameLst>
                                          <p:attrName>style.visibility</p:attrName>
                                        </p:attrNameLst>
                                      </p:cBhvr>
                                      <p:to>
                                        <p:strVal val="visible"/>
                                      </p:to>
                                    </p:set>
                                    <p:animEffect transition="in" filter="box(out)">
                                      <p:cBhvr>
                                        <p:cTn id="42" dur="500"/>
                                        <p:tgtEl>
                                          <p:spTgt spid="118846"/>
                                        </p:tgtEl>
                                      </p:cBhvr>
                                    </p:animEffect>
                                  </p:childTnLst>
                                  <p:subTnLst>
                                    <p:audio>
                                      <p:cMediaNode>
                                        <p:cTn display="0" masterRel="sameClick">
                                          <p:stCondLst>
                                            <p:cond evt="begin" delay="0">
                                              <p:tn val="40"/>
                                            </p:cond>
                                          </p:stCondLst>
                                          <p:endCondLst>
                                            <p:cond evt="onStopAudio" delay="0">
                                              <p:tgtEl>
                                                <p:sldTgt/>
                                              </p:tgtEl>
                                            </p:cond>
                                          </p:endCondLst>
                                        </p:cTn>
                                        <p:tgtEl>
                                          <p:sndTgt r:embed="rId5" name="CAMERA.WAV"/>
                                        </p:tgtEl>
                                      </p:cMediaNode>
                                    </p:audio>
                                  </p:subTnLst>
                                </p:cTn>
                              </p:par>
                            </p:childTnLst>
                          </p:cTn>
                        </p:par>
                        <p:par>
                          <p:cTn id="43" fill="hold" nodeType="afterGroup">
                            <p:stCondLst>
                              <p:cond delay="500"/>
                            </p:stCondLst>
                            <p:childTnLst>
                              <p:par>
                                <p:cTn id="44" presetID="18" presetClass="entr" presetSubtype="3" fill="hold" nodeType="afterEffect">
                                  <p:stCondLst>
                                    <p:cond delay="0"/>
                                  </p:stCondLst>
                                  <p:childTnLst>
                                    <p:set>
                                      <p:cBhvr>
                                        <p:cTn id="45" dur="1" fill="hold">
                                          <p:stCondLst>
                                            <p:cond delay="0"/>
                                          </p:stCondLst>
                                        </p:cTn>
                                        <p:tgtEl>
                                          <p:spTgt spid="118816"/>
                                        </p:tgtEl>
                                        <p:attrNameLst>
                                          <p:attrName>style.visibility</p:attrName>
                                        </p:attrNameLst>
                                      </p:cBhvr>
                                      <p:to>
                                        <p:strVal val="visible"/>
                                      </p:to>
                                    </p:set>
                                    <p:animEffect transition="in" filter="strips(upRight)">
                                      <p:cBhvr>
                                        <p:cTn id="46" dur="500"/>
                                        <p:tgtEl>
                                          <p:spTgt spid="118816"/>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4" presetClass="entr" presetSubtype="32" fill="hold" grpId="0" nodeType="clickEffect">
                                  <p:stCondLst>
                                    <p:cond delay="0"/>
                                  </p:stCondLst>
                                  <p:childTnLst>
                                    <p:set>
                                      <p:cBhvr>
                                        <p:cTn id="50" dur="1" fill="hold">
                                          <p:stCondLst>
                                            <p:cond delay="0"/>
                                          </p:stCondLst>
                                        </p:cTn>
                                        <p:tgtEl>
                                          <p:spTgt spid="118847"/>
                                        </p:tgtEl>
                                        <p:attrNameLst>
                                          <p:attrName>style.visibility</p:attrName>
                                        </p:attrNameLst>
                                      </p:cBhvr>
                                      <p:to>
                                        <p:strVal val="visible"/>
                                      </p:to>
                                    </p:set>
                                    <p:animEffect transition="in" filter="box(out)">
                                      <p:cBhvr>
                                        <p:cTn id="51" dur="500"/>
                                        <p:tgtEl>
                                          <p:spTgt spid="118847"/>
                                        </p:tgtEl>
                                      </p:cBhvr>
                                    </p:animEffect>
                                  </p:childTnLst>
                                  <p:subTnLst>
                                    <p:audio>
                                      <p:cMediaNode>
                                        <p:cTn display="0" masterRel="sameClick">
                                          <p:stCondLst>
                                            <p:cond evt="begin" delay="0">
                                              <p:tn val="49"/>
                                            </p:cond>
                                          </p:stCondLst>
                                          <p:endCondLst>
                                            <p:cond evt="onStopAudio" delay="0">
                                              <p:tgtEl>
                                                <p:sldTgt/>
                                              </p:tgtEl>
                                            </p:cond>
                                          </p:endCondLst>
                                        </p:cTn>
                                        <p:tgtEl>
                                          <p:sndTgt r:embed="rId5" name="CAMERA.WAV"/>
                                        </p:tgtEl>
                                      </p:cMediaNode>
                                    </p:audio>
                                  </p:subTnLst>
                                </p:cTn>
                              </p:par>
                            </p:childTnLst>
                          </p:cTn>
                        </p:par>
                        <p:par>
                          <p:cTn id="52" fill="hold" nodeType="afterGroup">
                            <p:stCondLst>
                              <p:cond delay="500"/>
                            </p:stCondLst>
                            <p:childTnLst>
                              <p:par>
                                <p:cTn id="53" presetID="18" presetClass="entr" presetSubtype="6" fill="hold" nodeType="afterEffect">
                                  <p:stCondLst>
                                    <p:cond delay="0"/>
                                  </p:stCondLst>
                                  <p:childTnLst>
                                    <p:set>
                                      <p:cBhvr>
                                        <p:cTn id="54" dur="1" fill="hold">
                                          <p:stCondLst>
                                            <p:cond delay="0"/>
                                          </p:stCondLst>
                                        </p:cTn>
                                        <p:tgtEl>
                                          <p:spTgt spid="118815"/>
                                        </p:tgtEl>
                                        <p:attrNameLst>
                                          <p:attrName>style.visibility</p:attrName>
                                        </p:attrNameLst>
                                      </p:cBhvr>
                                      <p:to>
                                        <p:strVal val="visible"/>
                                      </p:to>
                                    </p:set>
                                    <p:animEffect transition="in" filter="strips(downRight)">
                                      <p:cBhvr>
                                        <p:cTn id="55" dur="500"/>
                                        <p:tgtEl>
                                          <p:spTgt spid="118815"/>
                                        </p:tgtEl>
                                      </p:cBhvr>
                                    </p:animEffect>
                                  </p:childTnLst>
                                </p:cTn>
                              </p:par>
                            </p:childTnLst>
                          </p:cTn>
                        </p:par>
                        <p:par>
                          <p:cTn id="56" fill="hold" nodeType="afterGroup">
                            <p:stCondLst>
                              <p:cond delay="1000"/>
                            </p:stCondLst>
                            <p:childTnLst>
                              <p:par>
                                <p:cTn id="57" presetID="22" presetClass="entr" presetSubtype="8" fill="hold" grpId="0" nodeType="afterEffect">
                                  <p:stCondLst>
                                    <p:cond delay="0"/>
                                  </p:stCondLst>
                                  <p:childTnLst>
                                    <p:set>
                                      <p:cBhvr>
                                        <p:cTn id="58" dur="1" fill="hold">
                                          <p:stCondLst>
                                            <p:cond delay="0"/>
                                          </p:stCondLst>
                                        </p:cTn>
                                        <p:tgtEl>
                                          <p:spTgt spid="118798"/>
                                        </p:tgtEl>
                                        <p:attrNameLst>
                                          <p:attrName>style.visibility</p:attrName>
                                        </p:attrNameLst>
                                      </p:cBhvr>
                                      <p:to>
                                        <p:strVal val="visible"/>
                                      </p:to>
                                    </p:set>
                                    <p:animEffect transition="in" filter="wipe(left)">
                                      <p:cBhvr>
                                        <p:cTn id="59" dur="500"/>
                                        <p:tgtEl>
                                          <p:spTgt spid="118798"/>
                                        </p:tgtEl>
                                      </p:cBhvr>
                                    </p:animEffect>
                                  </p:childTnLst>
                                  <p:subTnLst>
                                    <p:audio>
                                      <p:cMediaNode>
                                        <p:cTn display="0" masterRel="sameClick">
                                          <p:stCondLst>
                                            <p:cond evt="begin" delay="0">
                                              <p:tn val="57"/>
                                            </p:cond>
                                          </p:stCondLst>
                                          <p:endCondLst>
                                            <p:cond evt="onStopAudio" delay="0">
                                              <p:tgtEl>
                                                <p:sldTgt/>
                                              </p:tgtEl>
                                            </p:cond>
                                          </p:endCondLst>
                                        </p:cTn>
                                        <p:tgtEl>
                                          <p:sndTgt r:embed="rId4" name="TYPE.WAV"/>
                                        </p:tgtEl>
                                      </p:cMediaNode>
                                    </p:audio>
                                  </p:subTnLst>
                                </p:cTn>
                              </p:par>
                            </p:childTnLst>
                          </p:cTn>
                        </p:par>
                        <p:par>
                          <p:cTn id="60" fill="hold" nodeType="afterGroup">
                            <p:stCondLst>
                              <p:cond delay="1500"/>
                            </p:stCondLst>
                            <p:childTnLst>
                              <p:par>
                                <p:cTn id="61" presetID="22" presetClass="entr" presetSubtype="1" fill="hold" nodeType="afterEffect">
                                  <p:stCondLst>
                                    <p:cond delay="0"/>
                                  </p:stCondLst>
                                  <p:childTnLst>
                                    <p:set>
                                      <p:cBhvr>
                                        <p:cTn id="62" dur="1" fill="hold">
                                          <p:stCondLst>
                                            <p:cond delay="0"/>
                                          </p:stCondLst>
                                        </p:cTn>
                                        <p:tgtEl>
                                          <p:spTgt spid="118802"/>
                                        </p:tgtEl>
                                        <p:attrNameLst>
                                          <p:attrName>style.visibility</p:attrName>
                                        </p:attrNameLst>
                                      </p:cBhvr>
                                      <p:to>
                                        <p:strVal val="visible"/>
                                      </p:to>
                                    </p:set>
                                    <p:animEffect transition="in" filter="wipe(up)">
                                      <p:cBhvr>
                                        <p:cTn id="63" dur="500"/>
                                        <p:tgtEl>
                                          <p:spTgt spid="118802"/>
                                        </p:tgtEl>
                                      </p:cBhvr>
                                    </p:animEffect>
                                  </p:childTnLst>
                                </p:cTn>
                              </p:par>
                            </p:childTnLst>
                          </p:cTn>
                        </p:par>
                        <p:par>
                          <p:cTn id="64" fill="hold" nodeType="afterGroup">
                            <p:stCondLst>
                              <p:cond delay="2000"/>
                            </p:stCondLst>
                            <p:childTnLst>
                              <p:par>
                                <p:cTn id="65" presetID="22" presetClass="entr" presetSubtype="8" fill="hold" grpId="0" nodeType="afterEffect">
                                  <p:stCondLst>
                                    <p:cond delay="0"/>
                                  </p:stCondLst>
                                  <p:childTnLst>
                                    <p:set>
                                      <p:cBhvr>
                                        <p:cTn id="66" dur="1" fill="hold">
                                          <p:stCondLst>
                                            <p:cond delay="0"/>
                                          </p:stCondLst>
                                        </p:cTn>
                                        <p:tgtEl>
                                          <p:spTgt spid="118799"/>
                                        </p:tgtEl>
                                        <p:attrNameLst>
                                          <p:attrName>style.visibility</p:attrName>
                                        </p:attrNameLst>
                                      </p:cBhvr>
                                      <p:to>
                                        <p:strVal val="visible"/>
                                      </p:to>
                                    </p:set>
                                    <p:animEffect transition="in" filter="wipe(left)">
                                      <p:cBhvr>
                                        <p:cTn id="67" dur="500"/>
                                        <p:tgtEl>
                                          <p:spTgt spid="118799"/>
                                        </p:tgtEl>
                                      </p:cBhvr>
                                    </p:animEffect>
                                  </p:childTnLst>
                                  <p:subTnLst>
                                    <p:audio>
                                      <p:cMediaNode>
                                        <p:cTn display="0" masterRel="sameClick">
                                          <p:stCondLst>
                                            <p:cond evt="begin" delay="0">
                                              <p:tn val="65"/>
                                            </p:cond>
                                          </p:stCondLst>
                                          <p:endCondLst>
                                            <p:cond evt="onStopAudio" delay="0">
                                              <p:tgtEl>
                                                <p:sldTgt/>
                                              </p:tgtEl>
                                            </p:cond>
                                          </p:endCondLst>
                                        </p:cTn>
                                        <p:tgtEl>
                                          <p:sndTgt r:embed="rId4" name="TYPE.WAV"/>
                                        </p:tgtEl>
                                      </p:cMediaNode>
                                    </p:audio>
                                  </p:subTnLst>
                                </p:cTn>
                              </p:par>
                            </p:childTnLst>
                          </p:cTn>
                        </p:par>
                      </p:childTnLst>
                    </p:cTn>
                  </p:par>
                  <p:par>
                    <p:cTn id="68" fill="hold" nodeType="clickPar">
                      <p:stCondLst>
                        <p:cond delay="indefinite"/>
                      </p:stCondLst>
                      <p:childTnLst>
                        <p:par>
                          <p:cTn id="69" fill="hold" nodeType="withGroup">
                            <p:stCondLst>
                              <p:cond delay="0"/>
                            </p:stCondLst>
                            <p:childTnLst>
                              <p:par>
                                <p:cTn id="70" presetID="18" presetClass="entr" presetSubtype="6" fill="hold" nodeType="clickEffect">
                                  <p:stCondLst>
                                    <p:cond delay="0"/>
                                  </p:stCondLst>
                                  <p:childTnLst>
                                    <p:set>
                                      <p:cBhvr>
                                        <p:cTn id="71" dur="1" fill="hold">
                                          <p:stCondLst>
                                            <p:cond delay="0"/>
                                          </p:stCondLst>
                                        </p:cTn>
                                        <p:tgtEl>
                                          <p:spTgt spid="118804"/>
                                        </p:tgtEl>
                                        <p:attrNameLst>
                                          <p:attrName>style.visibility</p:attrName>
                                        </p:attrNameLst>
                                      </p:cBhvr>
                                      <p:to>
                                        <p:strVal val="visible"/>
                                      </p:to>
                                    </p:set>
                                    <p:animEffect transition="in" filter="strips(downRight)">
                                      <p:cBhvr>
                                        <p:cTn id="72" dur="500"/>
                                        <p:tgtEl>
                                          <p:spTgt spid="118804"/>
                                        </p:tgtEl>
                                      </p:cBhvr>
                                    </p:animEffect>
                                  </p:childTnLst>
                                </p:cTn>
                              </p:par>
                            </p:childTnLst>
                          </p:cTn>
                        </p:par>
                        <p:par>
                          <p:cTn id="73" fill="hold" nodeType="afterGroup">
                            <p:stCondLst>
                              <p:cond delay="500"/>
                            </p:stCondLst>
                            <p:childTnLst>
                              <p:par>
                                <p:cTn id="74" presetID="22" presetClass="entr" presetSubtype="8" fill="hold" grpId="0" nodeType="afterEffect">
                                  <p:stCondLst>
                                    <p:cond delay="0"/>
                                  </p:stCondLst>
                                  <p:childTnLst>
                                    <p:set>
                                      <p:cBhvr>
                                        <p:cTn id="75" dur="1" fill="hold">
                                          <p:stCondLst>
                                            <p:cond delay="0"/>
                                          </p:stCondLst>
                                        </p:cTn>
                                        <p:tgtEl>
                                          <p:spTgt spid="118800"/>
                                        </p:tgtEl>
                                        <p:attrNameLst>
                                          <p:attrName>style.visibility</p:attrName>
                                        </p:attrNameLst>
                                      </p:cBhvr>
                                      <p:to>
                                        <p:strVal val="visible"/>
                                      </p:to>
                                    </p:set>
                                    <p:animEffect transition="in" filter="wipe(left)">
                                      <p:cBhvr>
                                        <p:cTn id="76" dur="500"/>
                                        <p:tgtEl>
                                          <p:spTgt spid="118800"/>
                                        </p:tgtEl>
                                      </p:cBhvr>
                                    </p:animEffect>
                                  </p:childTnLst>
                                  <p:subTnLst>
                                    <p:audio>
                                      <p:cMediaNode>
                                        <p:cTn display="0" masterRel="sameClick">
                                          <p:stCondLst>
                                            <p:cond evt="begin" delay="0">
                                              <p:tn val="74"/>
                                            </p:cond>
                                          </p:stCondLst>
                                          <p:endCondLst>
                                            <p:cond evt="onStopAudio" delay="0">
                                              <p:tgtEl>
                                                <p:sldTgt/>
                                              </p:tgtEl>
                                            </p:cond>
                                          </p:endCondLst>
                                        </p:cTn>
                                        <p:tgtEl>
                                          <p:sndTgt r:embed="rId4" name="TYPE.WAV"/>
                                        </p:tgtEl>
                                      </p:cMediaNode>
                                    </p:audio>
                                  </p:subTnLst>
                                </p:cTn>
                              </p:par>
                            </p:childTnLst>
                          </p:cTn>
                        </p:par>
                      </p:childTnLst>
                    </p:cTn>
                  </p:par>
                  <p:par>
                    <p:cTn id="77" fill="hold" nodeType="clickPar">
                      <p:stCondLst>
                        <p:cond delay="indefinite"/>
                      </p:stCondLst>
                      <p:childTnLst>
                        <p:par>
                          <p:cTn id="78" fill="hold" nodeType="withGroup">
                            <p:stCondLst>
                              <p:cond delay="0"/>
                            </p:stCondLst>
                            <p:childTnLst>
                              <p:par>
                                <p:cTn id="79" presetID="4" presetClass="entr" presetSubtype="32" fill="hold" grpId="0" nodeType="clickEffect">
                                  <p:stCondLst>
                                    <p:cond delay="0"/>
                                  </p:stCondLst>
                                  <p:childTnLst>
                                    <p:set>
                                      <p:cBhvr>
                                        <p:cTn id="80" dur="1" fill="hold">
                                          <p:stCondLst>
                                            <p:cond delay="0"/>
                                          </p:stCondLst>
                                        </p:cTn>
                                        <p:tgtEl>
                                          <p:spTgt spid="118845"/>
                                        </p:tgtEl>
                                        <p:attrNameLst>
                                          <p:attrName>style.visibility</p:attrName>
                                        </p:attrNameLst>
                                      </p:cBhvr>
                                      <p:to>
                                        <p:strVal val="visible"/>
                                      </p:to>
                                    </p:set>
                                    <p:animEffect transition="in" filter="box(out)">
                                      <p:cBhvr>
                                        <p:cTn id="81" dur="500"/>
                                        <p:tgtEl>
                                          <p:spTgt spid="118845"/>
                                        </p:tgtEl>
                                      </p:cBhvr>
                                    </p:animEffect>
                                  </p:childTnLst>
                                  <p:subTnLst>
                                    <p:audio>
                                      <p:cMediaNode>
                                        <p:cTn display="0" masterRel="sameClick">
                                          <p:stCondLst>
                                            <p:cond evt="begin" delay="0">
                                              <p:tn val="79"/>
                                            </p:cond>
                                          </p:stCondLst>
                                          <p:endCondLst>
                                            <p:cond evt="onStopAudio" delay="0">
                                              <p:tgtEl>
                                                <p:sldTgt/>
                                              </p:tgtEl>
                                            </p:cond>
                                          </p:endCondLst>
                                        </p:cTn>
                                        <p:tgtEl>
                                          <p:sndTgt r:embed="rId5" name="CAMERA.WAV"/>
                                        </p:tgtEl>
                                      </p:cMediaNode>
                                    </p:audio>
                                  </p:subTnLst>
                                </p:cTn>
                              </p:par>
                            </p:childTnLst>
                          </p:cTn>
                        </p:par>
                        <p:par>
                          <p:cTn id="82" fill="hold" nodeType="afterGroup">
                            <p:stCondLst>
                              <p:cond delay="500"/>
                            </p:stCondLst>
                            <p:childTnLst>
                              <p:par>
                                <p:cTn id="83" presetID="18" presetClass="entr" presetSubtype="12" fill="hold" nodeType="afterEffect">
                                  <p:stCondLst>
                                    <p:cond delay="0"/>
                                  </p:stCondLst>
                                  <p:childTnLst>
                                    <p:set>
                                      <p:cBhvr>
                                        <p:cTn id="84" dur="1" fill="hold">
                                          <p:stCondLst>
                                            <p:cond delay="0"/>
                                          </p:stCondLst>
                                        </p:cTn>
                                        <p:tgtEl>
                                          <p:spTgt spid="118814"/>
                                        </p:tgtEl>
                                        <p:attrNameLst>
                                          <p:attrName>style.visibility</p:attrName>
                                        </p:attrNameLst>
                                      </p:cBhvr>
                                      <p:to>
                                        <p:strVal val="visible"/>
                                      </p:to>
                                    </p:set>
                                    <p:animEffect transition="in" filter="strips(downLeft)">
                                      <p:cBhvr>
                                        <p:cTn id="85" dur="500"/>
                                        <p:tgtEl>
                                          <p:spTgt spid="118814"/>
                                        </p:tgtEl>
                                      </p:cBhvr>
                                    </p:animEffect>
                                  </p:childTnLst>
                                </p:cTn>
                              </p:par>
                            </p:childTnLst>
                          </p:cTn>
                        </p:par>
                        <p:par>
                          <p:cTn id="86" fill="hold" nodeType="afterGroup">
                            <p:stCondLst>
                              <p:cond delay="1000"/>
                            </p:stCondLst>
                            <p:childTnLst>
                              <p:par>
                                <p:cTn id="87" presetID="22" presetClass="entr" presetSubtype="8" fill="hold" grpId="0" nodeType="afterEffect">
                                  <p:stCondLst>
                                    <p:cond delay="0"/>
                                  </p:stCondLst>
                                  <p:childTnLst>
                                    <p:set>
                                      <p:cBhvr>
                                        <p:cTn id="88" dur="1" fill="hold">
                                          <p:stCondLst>
                                            <p:cond delay="0"/>
                                          </p:stCondLst>
                                        </p:cTn>
                                        <p:tgtEl>
                                          <p:spTgt spid="118803"/>
                                        </p:tgtEl>
                                        <p:attrNameLst>
                                          <p:attrName>style.visibility</p:attrName>
                                        </p:attrNameLst>
                                      </p:cBhvr>
                                      <p:to>
                                        <p:strVal val="visible"/>
                                      </p:to>
                                    </p:set>
                                    <p:animEffect transition="in" filter="wipe(left)">
                                      <p:cBhvr>
                                        <p:cTn id="89" dur="500"/>
                                        <p:tgtEl>
                                          <p:spTgt spid="118803"/>
                                        </p:tgtEl>
                                      </p:cBhvr>
                                    </p:animEffect>
                                  </p:childTnLst>
                                  <p:subTnLst>
                                    <p:audio>
                                      <p:cMediaNode>
                                        <p:cTn display="0" masterRel="sameClick">
                                          <p:stCondLst>
                                            <p:cond evt="begin" delay="0">
                                              <p:tn val="87"/>
                                            </p:cond>
                                          </p:stCondLst>
                                          <p:endCondLst>
                                            <p:cond evt="onStopAudio" delay="0">
                                              <p:tgtEl>
                                                <p:sldTgt/>
                                              </p:tgtEl>
                                            </p:cond>
                                          </p:endCondLst>
                                        </p:cTn>
                                        <p:tgtEl>
                                          <p:sndTgt r:embed="rId4" name="TYPE.WAV"/>
                                        </p:tgtEl>
                                      </p:cMediaNode>
                                    </p:audio>
                                  </p:subTnLst>
                                </p:cTn>
                              </p:par>
                            </p:childTnLst>
                          </p:cTn>
                        </p:par>
                      </p:childTnLst>
                    </p:cTn>
                  </p:par>
                  <p:par>
                    <p:cTn id="90" fill="hold" nodeType="clickPar">
                      <p:stCondLst>
                        <p:cond delay="indefinite"/>
                      </p:stCondLst>
                      <p:childTnLst>
                        <p:par>
                          <p:cTn id="91" fill="hold" nodeType="withGroup">
                            <p:stCondLst>
                              <p:cond delay="0"/>
                            </p:stCondLst>
                            <p:childTnLst>
                              <p:par>
                                <p:cTn id="92" presetID="4" presetClass="entr" presetSubtype="32" fill="hold" grpId="0" nodeType="clickEffect">
                                  <p:stCondLst>
                                    <p:cond delay="0"/>
                                  </p:stCondLst>
                                  <p:childTnLst>
                                    <p:set>
                                      <p:cBhvr>
                                        <p:cTn id="93" dur="1" fill="hold">
                                          <p:stCondLst>
                                            <p:cond delay="0"/>
                                          </p:stCondLst>
                                        </p:cTn>
                                        <p:tgtEl>
                                          <p:spTgt spid="118844"/>
                                        </p:tgtEl>
                                        <p:attrNameLst>
                                          <p:attrName>style.visibility</p:attrName>
                                        </p:attrNameLst>
                                      </p:cBhvr>
                                      <p:to>
                                        <p:strVal val="visible"/>
                                      </p:to>
                                    </p:set>
                                    <p:animEffect transition="in" filter="box(out)">
                                      <p:cBhvr>
                                        <p:cTn id="94" dur="500"/>
                                        <p:tgtEl>
                                          <p:spTgt spid="118844"/>
                                        </p:tgtEl>
                                      </p:cBhvr>
                                    </p:animEffect>
                                  </p:childTnLst>
                                  <p:subTnLst>
                                    <p:audio>
                                      <p:cMediaNode>
                                        <p:cTn display="0" masterRel="sameClick">
                                          <p:stCondLst>
                                            <p:cond evt="begin" delay="0">
                                              <p:tn val="92"/>
                                            </p:cond>
                                          </p:stCondLst>
                                          <p:endCondLst>
                                            <p:cond evt="onStopAudio" delay="0">
                                              <p:tgtEl>
                                                <p:sldTgt/>
                                              </p:tgtEl>
                                            </p:cond>
                                          </p:endCondLst>
                                        </p:cTn>
                                        <p:tgtEl>
                                          <p:sndTgt r:embed="rId5" name="CAMERA.WAV"/>
                                        </p:tgtEl>
                                      </p:cMediaNode>
                                    </p:audio>
                                  </p:subTnLst>
                                </p:cTn>
                              </p:par>
                            </p:childTnLst>
                          </p:cTn>
                        </p:par>
                        <p:par>
                          <p:cTn id="95" fill="hold" nodeType="afterGroup">
                            <p:stCondLst>
                              <p:cond delay="500"/>
                            </p:stCondLst>
                            <p:childTnLst>
                              <p:par>
                                <p:cTn id="96" presetID="18" presetClass="entr" presetSubtype="9" fill="hold" nodeType="afterEffect">
                                  <p:stCondLst>
                                    <p:cond delay="0"/>
                                  </p:stCondLst>
                                  <p:childTnLst>
                                    <p:set>
                                      <p:cBhvr>
                                        <p:cTn id="97" dur="1" fill="hold">
                                          <p:stCondLst>
                                            <p:cond delay="0"/>
                                          </p:stCondLst>
                                        </p:cTn>
                                        <p:tgtEl>
                                          <p:spTgt spid="118807"/>
                                        </p:tgtEl>
                                        <p:attrNameLst>
                                          <p:attrName>style.visibility</p:attrName>
                                        </p:attrNameLst>
                                      </p:cBhvr>
                                      <p:to>
                                        <p:strVal val="visible"/>
                                      </p:to>
                                    </p:set>
                                    <p:animEffect transition="in" filter="strips(upLeft)">
                                      <p:cBhvr>
                                        <p:cTn id="98" dur="500"/>
                                        <p:tgtEl>
                                          <p:spTgt spid="118807"/>
                                        </p:tgtEl>
                                      </p:cBhvr>
                                    </p:animEffect>
                                  </p:childTnLst>
                                </p:cTn>
                              </p:par>
                            </p:childTnLst>
                          </p:cTn>
                        </p:par>
                        <p:par>
                          <p:cTn id="99" fill="hold" nodeType="afterGroup">
                            <p:stCondLst>
                              <p:cond delay="1000"/>
                            </p:stCondLst>
                            <p:childTnLst>
                              <p:par>
                                <p:cTn id="100" presetID="22" presetClass="entr" presetSubtype="8" fill="hold" grpId="0" nodeType="afterEffect">
                                  <p:stCondLst>
                                    <p:cond delay="0"/>
                                  </p:stCondLst>
                                  <p:childTnLst>
                                    <p:set>
                                      <p:cBhvr>
                                        <p:cTn id="101" dur="1" fill="hold">
                                          <p:stCondLst>
                                            <p:cond delay="0"/>
                                          </p:stCondLst>
                                        </p:cTn>
                                        <p:tgtEl>
                                          <p:spTgt spid="118801"/>
                                        </p:tgtEl>
                                        <p:attrNameLst>
                                          <p:attrName>style.visibility</p:attrName>
                                        </p:attrNameLst>
                                      </p:cBhvr>
                                      <p:to>
                                        <p:strVal val="visible"/>
                                      </p:to>
                                    </p:set>
                                    <p:animEffect transition="in" filter="wipe(left)">
                                      <p:cBhvr>
                                        <p:cTn id="102" dur="500"/>
                                        <p:tgtEl>
                                          <p:spTgt spid="118801"/>
                                        </p:tgtEl>
                                      </p:cBhvr>
                                    </p:animEffect>
                                  </p:childTnLst>
                                  <p:subTnLst>
                                    <p:audio>
                                      <p:cMediaNode>
                                        <p:cTn display="0" masterRel="sameClick">
                                          <p:stCondLst>
                                            <p:cond evt="begin" delay="0">
                                              <p:tn val="100"/>
                                            </p:cond>
                                          </p:stCondLst>
                                          <p:endCondLst>
                                            <p:cond evt="onStopAudio" delay="0">
                                              <p:tgtEl>
                                                <p:sldTgt/>
                                              </p:tgtEl>
                                            </p:cond>
                                          </p:endCondLst>
                                        </p:cTn>
                                        <p:tgtEl>
                                          <p:sndTgt r:embed="rId4" name="TYPE.WAV"/>
                                        </p:tgtEl>
                                      </p:cMediaNode>
                                    </p:audio>
                                  </p:subTnLst>
                                </p:cTn>
                              </p:par>
                            </p:childTnLst>
                          </p:cTn>
                        </p:par>
                      </p:childTnLst>
                    </p:cTn>
                  </p:par>
                  <p:par>
                    <p:cTn id="103" fill="hold" nodeType="clickPar">
                      <p:stCondLst>
                        <p:cond delay="indefinite"/>
                      </p:stCondLst>
                      <p:childTnLst>
                        <p:par>
                          <p:cTn id="104" fill="hold" nodeType="withGroup">
                            <p:stCondLst>
                              <p:cond delay="0"/>
                            </p:stCondLst>
                            <p:childTnLst>
                              <p:par>
                                <p:cTn id="105" presetID="18" presetClass="entr" presetSubtype="3" fill="hold" nodeType="clickEffect">
                                  <p:stCondLst>
                                    <p:cond delay="0"/>
                                  </p:stCondLst>
                                  <p:childTnLst>
                                    <p:set>
                                      <p:cBhvr>
                                        <p:cTn id="106" dur="1" fill="hold">
                                          <p:stCondLst>
                                            <p:cond delay="0"/>
                                          </p:stCondLst>
                                        </p:cTn>
                                        <p:tgtEl>
                                          <p:spTgt spid="118817"/>
                                        </p:tgtEl>
                                        <p:attrNameLst>
                                          <p:attrName>style.visibility</p:attrName>
                                        </p:attrNameLst>
                                      </p:cBhvr>
                                      <p:to>
                                        <p:strVal val="visible"/>
                                      </p:to>
                                    </p:set>
                                    <p:animEffect transition="in" filter="strips(upRight)">
                                      <p:cBhvr>
                                        <p:cTn id="107" dur="500"/>
                                        <p:tgtEl>
                                          <p:spTgt spid="118817"/>
                                        </p:tgtEl>
                                      </p:cBhvr>
                                    </p:animEffect>
                                  </p:childTnLst>
                                  <p:subTnLst>
                                    <p:audio>
                                      <p:cMediaNode>
                                        <p:cTn display="0" masterRel="sameClick">
                                          <p:stCondLst>
                                            <p:cond evt="begin" delay="0">
                                              <p:tn val="105"/>
                                            </p:cond>
                                          </p:stCondLst>
                                          <p:endCondLst>
                                            <p:cond evt="onStopAudio" delay="0">
                                              <p:tgtEl>
                                                <p:sldTgt/>
                                              </p:tgtEl>
                                            </p:cond>
                                          </p:endCondLst>
                                        </p:cTn>
                                        <p:tgtEl>
                                          <p:sndTgt r:embed="rId4" name="TYPE.WAV"/>
                                        </p:tgtEl>
                                      </p:cMediaNode>
                                    </p:audio>
                                  </p:subTnLst>
                                </p:cTn>
                              </p:par>
                            </p:childTnLst>
                          </p:cTn>
                        </p:par>
                      </p:childTnLst>
                    </p:cTn>
                  </p:par>
                  <p:par>
                    <p:cTn id="108" fill="hold" nodeType="clickPar">
                      <p:stCondLst>
                        <p:cond delay="indefinite"/>
                      </p:stCondLst>
                      <p:childTnLst>
                        <p:par>
                          <p:cTn id="109" fill="hold" nodeType="withGroup">
                            <p:stCondLst>
                              <p:cond delay="0"/>
                            </p:stCondLst>
                            <p:childTnLst>
                              <p:par>
                                <p:cTn id="110" presetID="18" presetClass="entr" presetSubtype="6" fill="hold" nodeType="clickEffect">
                                  <p:stCondLst>
                                    <p:cond delay="0"/>
                                  </p:stCondLst>
                                  <p:childTnLst>
                                    <p:set>
                                      <p:cBhvr>
                                        <p:cTn id="111" dur="1" fill="hold">
                                          <p:stCondLst>
                                            <p:cond delay="0"/>
                                          </p:stCondLst>
                                        </p:cTn>
                                        <p:tgtEl>
                                          <p:spTgt spid="118808"/>
                                        </p:tgtEl>
                                        <p:attrNameLst>
                                          <p:attrName>style.visibility</p:attrName>
                                        </p:attrNameLst>
                                      </p:cBhvr>
                                      <p:to>
                                        <p:strVal val="visible"/>
                                      </p:to>
                                    </p:set>
                                    <p:animEffect transition="in" filter="strips(downRight)">
                                      <p:cBhvr>
                                        <p:cTn id="112" dur="500"/>
                                        <p:tgtEl>
                                          <p:spTgt spid="118808"/>
                                        </p:tgtEl>
                                      </p:cBhvr>
                                    </p:animEffect>
                                  </p:childTnLst>
                                </p:cTn>
                              </p:par>
                            </p:childTnLst>
                          </p:cTn>
                        </p:par>
                        <p:par>
                          <p:cTn id="113" fill="hold" nodeType="afterGroup">
                            <p:stCondLst>
                              <p:cond delay="500"/>
                            </p:stCondLst>
                            <p:childTnLst>
                              <p:par>
                                <p:cTn id="114" presetID="22" presetClass="entr" presetSubtype="8" fill="hold" grpId="0" nodeType="afterEffect">
                                  <p:stCondLst>
                                    <p:cond delay="0"/>
                                  </p:stCondLst>
                                  <p:childTnLst>
                                    <p:set>
                                      <p:cBhvr>
                                        <p:cTn id="115" dur="1" fill="hold">
                                          <p:stCondLst>
                                            <p:cond delay="0"/>
                                          </p:stCondLst>
                                        </p:cTn>
                                        <p:tgtEl>
                                          <p:spTgt spid="118806"/>
                                        </p:tgtEl>
                                        <p:attrNameLst>
                                          <p:attrName>style.visibility</p:attrName>
                                        </p:attrNameLst>
                                      </p:cBhvr>
                                      <p:to>
                                        <p:strVal val="visible"/>
                                      </p:to>
                                    </p:set>
                                    <p:animEffect transition="in" filter="wipe(left)">
                                      <p:cBhvr>
                                        <p:cTn id="116" dur="500"/>
                                        <p:tgtEl>
                                          <p:spTgt spid="118806"/>
                                        </p:tgtEl>
                                      </p:cBhvr>
                                    </p:animEffect>
                                  </p:childTnLst>
                                  <p:subTnLst>
                                    <p:audio>
                                      <p:cMediaNode>
                                        <p:cTn display="0" masterRel="sameClick">
                                          <p:stCondLst>
                                            <p:cond evt="begin" delay="0">
                                              <p:tn val="114"/>
                                            </p:cond>
                                          </p:stCondLst>
                                          <p:endCondLst>
                                            <p:cond evt="onStopAudio" delay="0">
                                              <p:tgtEl>
                                                <p:sldTgt/>
                                              </p:tgtEl>
                                            </p:cond>
                                          </p:endCondLst>
                                        </p:cTn>
                                        <p:tgtEl>
                                          <p:sndTgt r:embed="rId4" name="TYPE.WAV"/>
                                        </p:tgtEl>
                                      </p:cMediaNode>
                                    </p:audio>
                                  </p:subTnLst>
                                </p:cTn>
                              </p:par>
                            </p:childTnLst>
                          </p:cTn>
                        </p:par>
                        <p:par>
                          <p:cTn id="117" fill="hold" nodeType="afterGroup">
                            <p:stCondLst>
                              <p:cond delay="1000"/>
                            </p:stCondLst>
                            <p:childTnLst>
                              <p:par>
                                <p:cTn id="118" presetID="22" presetClass="entr" presetSubtype="8" fill="hold" grpId="0" nodeType="afterEffect">
                                  <p:stCondLst>
                                    <p:cond delay="0"/>
                                  </p:stCondLst>
                                  <p:childTnLst>
                                    <p:set>
                                      <p:cBhvr>
                                        <p:cTn id="119" dur="1" fill="hold">
                                          <p:stCondLst>
                                            <p:cond delay="0"/>
                                          </p:stCondLst>
                                        </p:cTn>
                                        <p:tgtEl>
                                          <p:spTgt spid="118805"/>
                                        </p:tgtEl>
                                        <p:attrNameLst>
                                          <p:attrName>style.visibility</p:attrName>
                                        </p:attrNameLst>
                                      </p:cBhvr>
                                      <p:to>
                                        <p:strVal val="visible"/>
                                      </p:to>
                                    </p:set>
                                    <p:animEffect transition="in" filter="wipe(left)">
                                      <p:cBhvr>
                                        <p:cTn id="120" dur="500"/>
                                        <p:tgtEl>
                                          <p:spTgt spid="118805"/>
                                        </p:tgtEl>
                                      </p:cBhvr>
                                    </p:animEffect>
                                  </p:childTnLst>
                                  <p:subTnLst>
                                    <p:audio>
                                      <p:cMediaNode>
                                        <p:cTn display="0" masterRel="sameClick">
                                          <p:stCondLst>
                                            <p:cond evt="begin" delay="0">
                                              <p:tn val="118"/>
                                            </p:cond>
                                          </p:stCondLst>
                                          <p:endCondLst>
                                            <p:cond evt="onStopAudio" delay="0">
                                              <p:tgtEl>
                                                <p:sldTgt/>
                                              </p:tgtEl>
                                            </p:cond>
                                          </p:endCondLst>
                                        </p:cTn>
                                        <p:tgtEl>
                                          <p:sndTgt r:embed="rId4" name="TYPE.WAV"/>
                                        </p:tgtEl>
                                      </p:cMediaNode>
                                    </p:audio>
                                  </p:subTnLst>
                                </p:cTn>
                              </p:par>
                            </p:childTnLst>
                          </p:cTn>
                        </p:par>
                      </p:childTnLst>
                    </p:cTn>
                  </p:par>
                  <p:par>
                    <p:cTn id="121" fill="hold" nodeType="clickPar">
                      <p:stCondLst>
                        <p:cond delay="indefinite"/>
                      </p:stCondLst>
                      <p:childTnLst>
                        <p:par>
                          <p:cTn id="122" fill="hold" nodeType="withGroup">
                            <p:stCondLst>
                              <p:cond delay="0"/>
                            </p:stCondLst>
                            <p:childTnLst>
                              <p:par>
                                <p:cTn id="123" presetID="18" presetClass="entr" presetSubtype="12" fill="hold" nodeType="clickEffect">
                                  <p:stCondLst>
                                    <p:cond delay="0"/>
                                  </p:stCondLst>
                                  <p:childTnLst>
                                    <p:set>
                                      <p:cBhvr>
                                        <p:cTn id="124" dur="1" fill="hold">
                                          <p:stCondLst>
                                            <p:cond delay="0"/>
                                          </p:stCondLst>
                                        </p:cTn>
                                        <p:tgtEl>
                                          <p:spTgt spid="118811"/>
                                        </p:tgtEl>
                                        <p:attrNameLst>
                                          <p:attrName>style.visibility</p:attrName>
                                        </p:attrNameLst>
                                      </p:cBhvr>
                                      <p:to>
                                        <p:strVal val="visible"/>
                                      </p:to>
                                    </p:set>
                                    <p:animEffect transition="in" filter="strips(downLeft)">
                                      <p:cBhvr>
                                        <p:cTn id="125" dur="500"/>
                                        <p:tgtEl>
                                          <p:spTgt spid="118811"/>
                                        </p:tgtEl>
                                      </p:cBhvr>
                                    </p:animEffect>
                                  </p:childTnLst>
                                </p:cTn>
                              </p:par>
                            </p:childTnLst>
                          </p:cTn>
                        </p:par>
                        <p:par>
                          <p:cTn id="126" fill="hold" nodeType="afterGroup">
                            <p:stCondLst>
                              <p:cond delay="500"/>
                            </p:stCondLst>
                            <p:childTnLst>
                              <p:par>
                                <p:cTn id="127" presetID="22" presetClass="entr" presetSubtype="8" fill="hold" grpId="0" nodeType="afterEffect">
                                  <p:stCondLst>
                                    <p:cond delay="0"/>
                                  </p:stCondLst>
                                  <p:childTnLst>
                                    <p:set>
                                      <p:cBhvr>
                                        <p:cTn id="128" dur="1" fill="hold">
                                          <p:stCondLst>
                                            <p:cond delay="0"/>
                                          </p:stCondLst>
                                        </p:cTn>
                                        <p:tgtEl>
                                          <p:spTgt spid="118809"/>
                                        </p:tgtEl>
                                        <p:attrNameLst>
                                          <p:attrName>style.visibility</p:attrName>
                                        </p:attrNameLst>
                                      </p:cBhvr>
                                      <p:to>
                                        <p:strVal val="visible"/>
                                      </p:to>
                                    </p:set>
                                    <p:animEffect transition="in" filter="wipe(left)">
                                      <p:cBhvr>
                                        <p:cTn id="129" dur="500"/>
                                        <p:tgtEl>
                                          <p:spTgt spid="118809"/>
                                        </p:tgtEl>
                                      </p:cBhvr>
                                    </p:animEffect>
                                  </p:childTnLst>
                                  <p:subTnLst>
                                    <p:audio>
                                      <p:cMediaNode>
                                        <p:cTn display="0" masterRel="sameClick">
                                          <p:stCondLst>
                                            <p:cond evt="begin" delay="0">
                                              <p:tn val="127"/>
                                            </p:cond>
                                          </p:stCondLst>
                                          <p:endCondLst>
                                            <p:cond evt="onStopAudio" delay="0">
                                              <p:tgtEl>
                                                <p:sldTgt/>
                                              </p:tgtEl>
                                            </p:cond>
                                          </p:endCondLst>
                                        </p:cTn>
                                        <p:tgtEl>
                                          <p:sndTgt r:embed="rId4" name="TYPE.WAV"/>
                                        </p:tgtEl>
                                      </p:cMediaNode>
                                    </p:audio>
                                  </p:subTnLst>
                                </p:cTn>
                              </p:par>
                            </p:childTnLst>
                          </p:cTn>
                        </p:par>
                        <p:par>
                          <p:cTn id="130" fill="hold" nodeType="afterGroup">
                            <p:stCondLst>
                              <p:cond delay="1000"/>
                            </p:stCondLst>
                            <p:childTnLst>
                              <p:par>
                                <p:cTn id="131" presetID="22" presetClass="entr" presetSubtype="8" fill="hold" grpId="0" nodeType="afterEffect">
                                  <p:stCondLst>
                                    <p:cond delay="0"/>
                                  </p:stCondLst>
                                  <p:childTnLst>
                                    <p:set>
                                      <p:cBhvr>
                                        <p:cTn id="132" dur="1" fill="hold">
                                          <p:stCondLst>
                                            <p:cond delay="0"/>
                                          </p:stCondLst>
                                        </p:cTn>
                                        <p:tgtEl>
                                          <p:spTgt spid="118810"/>
                                        </p:tgtEl>
                                        <p:attrNameLst>
                                          <p:attrName>style.visibility</p:attrName>
                                        </p:attrNameLst>
                                      </p:cBhvr>
                                      <p:to>
                                        <p:strVal val="visible"/>
                                      </p:to>
                                    </p:set>
                                    <p:animEffect transition="in" filter="wipe(left)">
                                      <p:cBhvr>
                                        <p:cTn id="133" dur="500"/>
                                        <p:tgtEl>
                                          <p:spTgt spid="118810"/>
                                        </p:tgtEl>
                                      </p:cBhvr>
                                    </p:animEffect>
                                  </p:childTnLst>
                                  <p:subTnLst>
                                    <p:audio>
                                      <p:cMediaNode>
                                        <p:cTn display="0" masterRel="sameClick">
                                          <p:stCondLst>
                                            <p:cond evt="begin" delay="0">
                                              <p:tn val="131"/>
                                            </p:cond>
                                          </p:stCondLst>
                                          <p:endCondLst>
                                            <p:cond evt="onStopAudio" delay="0">
                                              <p:tgtEl>
                                                <p:sldTgt/>
                                              </p:tgtEl>
                                            </p:cond>
                                          </p:endCondLst>
                                        </p:cTn>
                                        <p:tgtEl>
                                          <p:sndTgt r:embed="rId4" name="TYPE.WAV"/>
                                        </p:tgtEl>
                                      </p:cMediaNode>
                                    </p:audio>
                                  </p:subTnLst>
                                </p:cTn>
                              </p:par>
                            </p:childTnLst>
                          </p:cTn>
                        </p:par>
                      </p:childTnLst>
                    </p:cTn>
                  </p:par>
                  <p:par>
                    <p:cTn id="134" fill="hold" nodeType="clickPar">
                      <p:stCondLst>
                        <p:cond delay="indefinite"/>
                      </p:stCondLst>
                      <p:childTnLst>
                        <p:par>
                          <p:cTn id="135" fill="hold" nodeType="withGroup">
                            <p:stCondLst>
                              <p:cond delay="0"/>
                            </p:stCondLst>
                            <p:childTnLst>
                              <p:par>
                                <p:cTn id="136" presetID="18" presetClass="entr" presetSubtype="9" fill="hold" nodeType="clickEffect">
                                  <p:stCondLst>
                                    <p:cond delay="0"/>
                                  </p:stCondLst>
                                  <p:childTnLst>
                                    <p:set>
                                      <p:cBhvr>
                                        <p:cTn id="137" dur="1" fill="hold">
                                          <p:stCondLst>
                                            <p:cond delay="0"/>
                                          </p:stCondLst>
                                        </p:cTn>
                                        <p:tgtEl>
                                          <p:spTgt spid="118813"/>
                                        </p:tgtEl>
                                        <p:attrNameLst>
                                          <p:attrName>style.visibility</p:attrName>
                                        </p:attrNameLst>
                                      </p:cBhvr>
                                      <p:to>
                                        <p:strVal val="visible"/>
                                      </p:to>
                                    </p:set>
                                    <p:animEffect transition="in" filter="strips(upLeft)">
                                      <p:cBhvr>
                                        <p:cTn id="138" dur="500"/>
                                        <p:tgtEl>
                                          <p:spTgt spid="118813"/>
                                        </p:tgtEl>
                                      </p:cBhvr>
                                    </p:animEffect>
                                  </p:childTnLst>
                                </p:cTn>
                              </p:par>
                            </p:childTnLst>
                          </p:cTn>
                        </p:par>
                        <p:par>
                          <p:cTn id="139" fill="hold" nodeType="afterGroup">
                            <p:stCondLst>
                              <p:cond delay="500"/>
                            </p:stCondLst>
                            <p:childTnLst>
                              <p:par>
                                <p:cTn id="140" presetID="4" presetClass="entr" presetSubtype="32" fill="hold" grpId="0" nodeType="afterEffect">
                                  <p:stCondLst>
                                    <p:cond delay="0"/>
                                  </p:stCondLst>
                                  <p:childTnLst>
                                    <p:set>
                                      <p:cBhvr>
                                        <p:cTn id="141" dur="1" fill="hold">
                                          <p:stCondLst>
                                            <p:cond delay="0"/>
                                          </p:stCondLst>
                                        </p:cTn>
                                        <p:tgtEl>
                                          <p:spTgt spid="118812"/>
                                        </p:tgtEl>
                                        <p:attrNameLst>
                                          <p:attrName>style.visibility</p:attrName>
                                        </p:attrNameLst>
                                      </p:cBhvr>
                                      <p:to>
                                        <p:strVal val="visible"/>
                                      </p:to>
                                    </p:set>
                                    <p:animEffect transition="in" filter="box(out)">
                                      <p:cBhvr>
                                        <p:cTn id="142" dur="500"/>
                                        <p:tgtEl>
                                          <p:spTgt spid="118812"/>
                                        </p:tgtEl>
                                      </p:cBhvr>
                                    </p:animEffect>
                                  </p:childTnLst>
                                  <p:subTnLst>
                                    <p:audio>
                                      <p:cMediaNode>
                                        <p:cTn display="0" masterRel="sameClick">
                                          <p:stCondLst>
                                            <p:cond evt="begin" delay="0">
                                              <p:tn val="140"/>
                                            </p:cond>
                                          </p:stCondLst>
                                          <p:endCondLst>
                                            <p:cond evt="onStopAudio" delay="0">
                                              <p:tgtEl>
                                                <p:sldTgt/>
                                              </p:tgtEl>
                                            </p:cond>
                                          </p:endCondLst>
                                        </p:cTn>
                                        <p:tgtEl>
                                          <p:sndTgt r:embed="rId4" name="TYPE.WAV"/>
                                        </p:tgtEl>
                                      </p:cMediaNode>
                                    </p:audio>
                                  </p:subTnLst>
                                </p:cTn>
                              </p:par>
                            </p:childTnLst>
                          </p:cTn>
                        </p:par>
                      </p:childTnLst>
                    </p:cTn>
                  </p:par>
                  <p:par>
                    <p:cTn id="143" fill="hold" nodeType="clickPar">
                      <p:stCondLst>
                        <p:cond delay="indefinite"/>
                      </p:stCondLst>
                      <p:childTnLst>
                        <p:par>
                          <p:cTn id="144" fill="hold" nodeType="withGroup">
                            <p:stCondLst>
                              <p:cond delay="0"/>
                            </p:stCondLst>
                            <p:childTnLst>
                              <p:par>
                                <p:cTn id="145" presetID="18" presetClass="entr" presetSubtype="3" fill="hold" nodeType="clickEffect">
                                  <p:stCondLst>
                                    <p:cond delay="0"/>
                                  </p:stCondLst>
                                  <p:childTnLst>
                                    <p:set>
                                      <p:cBhvr>
                                        <p:cTn id="146" dur="1" fill="hold">
                                          <p:stCondLst>
                                            <p:cond delay="0"/>
                                          </p:stCondLst>
                                        </p:cTn>
                                        <p:tgtEl>
                                          <p:spTgt spid="118820"/>
                                        </p:tgtEl>
                                        <p:attrNameLst>
                                          <p:attrName>style.visibility</p:attrName>
                                        </p:attrNameLst>
                                      </p:cBhvr>
                                      <p:to>
                                        <p:strVal val="visible"/>
                                      </p:to>
                                    </p:set>
                                    <p:animEffect transition="in" filter="strips(upRight)">
                                      <p:cBhvr>
                                        <p:cTn id="147" dur="500"/>
                                        <p:tgtEl>
                                          <p:spTgt spid="118820"/>
                                        </p:tgtEl>
                                      </p:cBhvr>
                                    </p:animEffect>
                                  </p:childTnLst>
                                  <p:subTnLst>
                                    <p:audio>
                                      <p:cMediaNode>
                                        <p:cTn display="0" masterRel="sameClick">
                                          <p:stCondLst>
                                            <p:cond evt="begin" delay="0">
                                              <p:tn val="145"/>
                                            </p:cond>
                                          </p:stCondLst>
                                          <p:endCondLst>
                                            <p:cond evt="onStopAudio" delay="0">
                                              <p:tgtEl>
                                                <p:sldTgt/>
                                              </p:tgtEl>
                                            </p:cond>
                                          </p:endCondLst>
                                        </p:cTn>
                                        <p:tgtEl>
                                          <p:sndTgt r:embed="rId4" name="TYPE.WAV"/>
                                        </p:tgtEl>
                                      </p:cMediaNode>
                                    </p:audio>
                                  </p:subTnLst>
                                </p:cTn>
                              </p:par>
                            </p:childTnLst>
                          </p:cTn>
                        </p:par>
                      </p:childTnLst>
                    </p:cTn>
                  </p:par>
                  <p:par>
                    <p:cTn id="148" fill="hold" nodeType="clickPar">
                      <p:stCondLst>
                        <p:cond delay="indefinite"/>
                      </p:stCondLst>
                      <p:childTnLst>
                        <p:par>
                          <p:cTn id="149" fill="hold" nodeType="withGroup">
                            <p:stCondLst>
                              <p:cond delay="0"/>
                            </p:stCondLst>
                            <p:childTnLst>
                              <p:par>
                                <p:cTn id="150" presetID="18" presetClass="entr" presetSubtype="6" fill="hold" nodeType="clickEffect">
                                  <p:stCondLst>
                                    <p:cond delay="0"/>
                                  </p:stCondLst>
                                  <p:childTnLst>
                                    <p:set>
                                      <p:cBhvr>
                                        <p:cTn id="151" dur="1" fill="hold">
                                          <p:stCondLst>
                                            <p:cond delay="0"/>
                                          </p:stCondLst>
                                        </p:cTn>
                                        <p:tgtEl>
                                          <p:spTgt spid="118821"/>
                                        </p:tgtEl>
                                        <p:attrNameLst>
                                          <p:attrName>style.visibility</p:attrName>
                                        </p:attrNameLst>
                                      </p:cBhvr>
                                      <p:to>
                                        <p:strVal val="visible"/>
                                      </p:to>
                                    </p:set>
                                    <p:animEffect transition="in" filter="strips(downRight)">
                                      <p:cBhvr>
                                        <p:cTn id="152" dur="500"/>
                                        <p:tgtEl>
                                          <p:spTgt spid="118821"/>
                                        </p:tgtEl>
                                      </p:cBhvr>
                                    </p:animEffect>
                                  </p:childTnLst>
                                </p:cTn>
                              </p:par>
                            </p:childTnLst>
                          </p:cTn>
                        </p:par>
                        <p:par>
                          <p:cTn id="153" fill="hold" nodeType="afterGroup">
                            <p:stCondLst>
                              <p:cond delay="500"/>
                            </p:stCondLst>
                            <p:childTnLst>
                              <p:par>
                                <p:cTn id="154" presetID="22" presetClass="entr" presetSubtype="8" fill="hold" grpId="0" nodeType="afterEffect">
                                  <p:stCondLst>
                                    <p:cond delay="0"/>
                                  </p:stCondLst>
                                  <p:childTnLst>
                                    <p:set>
                                      <p:cBhvr>
                                        <p:cTn id="155" dur="1" fill="hold">
                                          <p:stCondLst>
                                            <p:cond delay="0"/>
                                          </p:stCondLst>
                                        </p:cTn>
                                        <p:tgtEl>
                                          <p:spTgt spid="118818"/>
                                        </p:tgtEl>
                                        <p:attrNameLst>
                                          <p:attrName>style.visibility</p:attrName>
                                        </p:attrNameLst>
                                      </p:cBhvr>
                                      <p:to>
                                        <p:strVal val="visible"/>
                                      </p:to>
                                    </p:set>
                                    <p:animEffect transition="in" filter="wipe(left)">
                                      <p:cBhvr>
                                        <p:cTn id="156" dur="500"/>
                                        <p:tgtEl>
                                          <p:spTgt spid="118818"/>
                                        </p:tgtEl>
                                      </p:cBhvr>
                                    </p:animEffect>
                                  </p:childTnLst>
                                  <p:subTnLst>
                                    <p:audio>
                                      <p:cMediaNode>
                                        <p:cTn display="0" masterRel="sameClick">
                                          <p:stCondLst>
                                            <p:cond evt="begin" delay="0">
                                              <p:tn val="154"/>
                                            </p:cond>
                                          </p:stCondLst>
                                          <p:endCondLst>
                                            <p:cond evt="onStopAudio" delay="0">
                                              <p:tgtEl>
                                                <p:sldTgt/>
                                              </p:tgtEl>
                                            </p:cond>
                                          </p:endCondLst>
                                        </p:cTn>
                                        <p:tgtEl>
                                          <p:sndTgt r:embed="rId4" name="TYPE.WAV"/>
                                        </p:tgtEl>
                                      </p:cMediaNode>
                                    </p:audio>
                                  </p:subTnLst>
                                </p:cTn>
                              </p:par>
                            </p:childTnLst>
                          </p:cTn>
                        </p:par>
                        <p:par>
                          <p:cTn id="157" fill="hold" nodeType="afterGroup">
                            <p:stCondLst>
                              <p:cond delay="1000"/>
                            </p:stCondLst>
                            <p:childTnLst>
                              <p:par>
                                <p:cTn id="158" presetID="22" presetClass="entr" presetSubtype="8" fill="hold" grpId="0" nodeType="afterEffect">
                                  <p:stCondLst>
                                    <p:cond delay="0"/>
                                  </p:stCondLst>
                                  <p:childTnLst>
                                    <p:set>
                                      <p:cBhvr>
                                        <p:cTn id="159" dur="1" fill="hold">
                                          <p:stCondLst>
                                            <p:cond delay="0"/>
                                          </p:stCondLst>
                                        </p:cTn>
                                        <p:tgtEl>
                                          <p:spTgt spid="118819"/>
                                        </p:tgtEl>
                                        <p:attrNameLst>
                                          <p:attrName>style.visibility</p:attrName>
                                        </p:attrNameLst>
                                      </p:cBhvr>
                                      <p:to>
                                        <p:strVal val="visible"/>
                                      </p:to>
                                    </p:set>
                                    <p:animEffect transition="in" filter="wipe(left)">
                                      <p:cBhvr>
                                        <p:cTn id="160" dur="500"/>
                                        <p:tgtEl>
                                          <p:spTgt spid="118819"/>
                                        </p:tgtEl>
                                      </p:cBhvr>
                                    </p:animEffect>
                                  </p:childTnLst>
                                  <p:subTnLst>
                                    <p:audio>
                                      <p:cMediaNode>
                                        <p:cTn display="0" masterRel="sameClick">
                                          <p:stCondLst>
                                            <p:cond evt="begin" delay="0">
                                              <p:tn val="158"/>
                                            </p:cond>
                                          </p:stCondLst>
                                          <p:endCondLst>
                                            <p:cond evt="onStopAudio" delay="0">
                                              <p:tgtEl>
                                                <p:sldTgt/>
                                              </p:tgtEl>
                                            </p:cond>
                                          </p:endCondLst>
                                        </p:cTn>
                                        <p:tgtEl>
                                          <p:sndTgt r:embed="rId4" name="TYPE.WAV"/>
                                        </p:tgtEl>
                                      </p:cMediaNode>
                                    </p:audio>
                                  </p:subTnLst>
                                </p:cTn>
                              </p:par>
                            </p:childTnLst>
                          </p:cTn>
                        </p:par>
                      </p:childTnLst>
                    </p:cTn>
                  </p:par>
                  <p:par>
                    <p:cTn id="161" fill="hold" nodeType="clickPar">
                      <p:stCondLst>
                        <p:cond delay="indefinite"/>
                      </p:stCondLst>
                      <p:childTnLst>
                        <p:par>
                          <p:cTn id="162" fill="hold" nodeType="withGroup">
                            <p:stCondLst>
                              <p:cond delay="0"/>
                            </p:stCondLst>
                            <p:childTnLst>
                              <p:par>
                                <p:cTn id="163" presetID="18" presetClass="entr" presetSubtype="12" fill="hold" nodeType="clickEffect">
                                  <p:stCondLst>
                                    <p:cond delay="0"/>
                                  </p:stCondLst>
                                  <p:childTnLst>
                                    <p:set>
                                      <p:cBhvr>
                                        <p:cTn id="164" dur="1" fill="hold">
                                          <p:stCondLst>
                                            <p:cond delay="0"/>
                                          </p:stCondLst>
                                        </p:cTn>
                                        <p:tgtEl>
                                          <p:spTgt spid="118824"/>
                                        </p:tgtEl>
                                        <p:attrNameLst>
                                          <p:attrName>style.visibility</p:attrName>
                                        </p:attrNameLst>
                                      </p:cBhvr>
                                      <p:to>
                                        <p:strVal val="visible"/>
                                      </p:to>
                                    </p:set>
                                    <p:animEffect transition="in" filter="strips(downLeft)">
                                      <p:cBhvr>
                                        <p:cTn id="165" dur="500"/>
                                        <p:tgtEl>
                                          <p:spTgt spid="118824"/>
                                        </p:tgtEl>
                                      </p:cBhvr>
                                    </p:animEffect>
                                  </p:childTnLst>
                                </p:cTn>
                              </p:par>
                            </p:childTnLst>
                          </p:cTn>
                        </p:par>
                        <p:par>
                          <p:cTn id="166" fill="hold" nodeType="afterGroup">
                            <p:stCondLst>
                              <p:cond delay="500"/>
                            </p:stCondLst>
                            <p:childTnLst>
                              <p:par>
                                <p:cTn id="167" presetID="22" presetClass="entr" presetSubtype="8" fill="hold" grpId="0" nodeType="afterEffect">
                                  <p:stCondLst>
                                    <p:cond delay="0"/>
                                  </p:stCondLst>
                                  <p:childTnLst>
                                    <p:set>
                                      <p:cBhvr>
                                        <p:cTn id="168" dur="1" fill="hold">
                                          <p:stCondLst>
                                            <p:cond delay="0"/>
                                          </p:stCondLst>
                                        </p:cTn>
                                        <p:tgtEl>
                                          <p:spTgt spid="118822"/>
                                        </p:tgtEl>
                                        <p:attrNameLst>
                                          <p:attrName>style.visibility</p:attrName>
                                        </p:attrNameLst>
                                      </p:cBhvr>
                                      <p:to>
                                        <p:strVal val="visible"/>
                                      </p:to>
                                    </p:set>
                                    <p:animEffect transition="in" filter="wipe(left)">
                                      <p:cBhvr>
                                        <p:cTn id="169" dur="500"/>
                                        <p:tgtEl>
                                          <p:spTgt spid="118822"/>
                                        </p:tgtEl>
                                      </p:cBhvr>
                                    </p:animEffect>
                                  </p:childTnLst>
                                  <p:subTnLst>
                                    <p:audio>
                                      <p:cMediaNode>
                                        <p:cTn display="0" masterRel="sameClick">
                                          <p:stCondLst>
                                            <p:cond evt="begin" delay="0">
                                              <p:tn val="167"/>
                                            </p:cond>
                                          </p:stCondLst>
                                          <p:endCondLst>
                                            <p:cond evt="onStopAudio" delay="0">
                                              <p:tgtEl>
                                                <p:sldTgt/>
                                              </p:tgtEl>
                                            </p:cond>
                                          </p:endCondLst>
                                        </p:cTn>
                                        <p:tgtEl>
                                          <p:sndTgt r:embed="rId4" name="TYPE.WAV"/>
                                        </p:tgtEl>
                                      </p:cMediaNode>
                                    </p:audio>
                                  </p:subTnLst>
                                </p:cTn>
                              </p:par>
                            </p:childTnLst>
                          </p:cTn>
                        </p:par>
                        <p:par>
                          <p:cTn id="170" fill="hold" nodeType="afterGroup">
                            <p:stCondLst>
                              <p:cond delay="1000"/>
                            </p:stCondLst>
                            <p:childTnLst>
                              <p:par>
                                <p:cTn id="171" presetID="22" presetClass="entr" presetSubtype="8" fill="hold" grpId="0" nodeType="afterEffect">
                                  <p:stCondLst>
                                    <p:cond delay="0"/>
                                  </p:stCondLst>
                                  <p:childTnLst>
                                    <p:set>
                                      <p:cBhvr>
                                        <p:cTn id="172" dur="1" fill="hold">
                                          <p:stCondLst>
                                            <p:cond delay="0"/>
                                          </p:stCondLst>
                                        </p:cTn>
                                        <p:tgtEl>
                                          <p:spTgt spid="118823"/>
                                        </p:tgtEl>
                                        <p:attrNameLst>
                                          <p:attrName>style.visibility</p:attrName>
                                        </p:attrNameLst>
                                      </p:cBhvr>
                                      <p:to>
                                        <p:strVal val="visible"/>
                                      </p:to>
                                    </p:set>
                                    <p:animEffect transition="in" filter="wipe(left)">
                                      <p:cBhvr>
                                        <p:cTn id="173" dur="500"/>
                                        <p:tgtEl>
                                          <p:spTgt spid="118823"/>
                                        </p:tgtEl>
                                      </p:cBhvr>
                                    </p:animEffect>
                                  </p:childTnLst>
                                  <p:subTnLst>
                                    <p:audio>
                                      <p:cMediaNode>
                                        <p:cTn display="0" masterRel="sameClick">
                                          <p:stCondLst>
                                            <p:cond evt="begin" delay="0">
                                              <p:tn val="171"/>
                                            </p:cond>
                                          </p:stCondLst>
                                          <p:endCondLst>
                                            <p:cond evt="onStopAudio" delay="0">
                                              <p:tgtEl>
                                                <p:sldTgt/>
                                              </p:tgtEl>
                                            </p:cond>
                                          </p:endCondLst>
                                        </p:cTn>
                                        <p:tgtEl>
                                          <p:sndTgt r:embed="rId4" name="TYPE.WAV"/>
                                        </p:tgtEl>
                                      </p:cMediaNode>
                                    </p:audio>
                                  </p:subTnLst>
                                </p:cTn>
                              </p:par>
                            </p:childTnLst>
                          </p:cTn>
                        </p:par>
                      </p:childTnLst>
                    </p:cTn>
                  </p:par>
                  <p:par>
                    <p:cTn id="174" fill="hold" nodeType="clickPar">
                      <p:stCondLst>
                        <p:cond delay="indefinite"/>
                      </p:stCondLst>
                      <p:childTnLst>
                        <p:par>
                          <p:cTn id="175" fill="hold" nodeType="withGroup">
                            <p:stCondLst>
                              <p:cond delay="0"/>
                            </p:stCondLst>
                            <p:childTnLst>
                              <p:par>
                                <p:cTn id="176" presetID="18" presetClass="entr" presetSubtype="9" fill="hold" nodeType="clickEffect">
                                  <p:stCondLst>
                                    <p:cond delay="0"/>
                                  </p:stCondLst>
                                  <p:childTnLst>
                                    <p:set>
                                      <p:cBhvr>
                                        <p:cTn id="177" dur="1" fill="hold">
                                          <p:stCondLst>
                                            <p:cond delay="0"/>
                                          </p:stCondLst>
                                        </p:cTn>
                                        <p:tgtEl>
                                          <p:spTgt spid="118826"/>
                                        </p:tgtEl>
                                        <p:attrNameLst>
                                          <p:attrName>style.visibility</p:attrName>
                                        </p:attrNameLst>
                                      </p:cBhvr>
                                      <p:to>
                                        <p:strVal val="visible"/>
                                      </p:to>
                                    </p:set>
                                    <p:animEffect transition="in" filter="strips(upLeft)">
                                      <p:cBhvr>
                                        <p:cTn id="178" dur="500"/>
                                        <p:tgtEl>
                                          <p:spTgt spid="118826"/>
                                        </p:tgtEl>
                                      </p:cBhvr>
                                    </p:animEffect>
                                  </p:childTnLst>
                                </p:cTn>
                              </p:par>
                            </p:childTnLst>
                          </p:cTn>
                        </p:par>
                        <p:par>
                          <p:cTn id="179" fill="hold" nodeType="afterGroup">
                            <p:stCondLst>
                              <p:cond delay="500"/>
                            </p:stCondLst>
                            <p:childTnLst>
                              <p:par>
                                <p:cTn id="180" presetID="22" presetClass="entr" presetSubtype="8" fill="hold" grpId="0" nodeType="afterEffect">
                                  <p:stCondLst>
                                    <p:cond delay="0"/>
                                  </p:stCondLst>
                                  <p:childTnLst>
                                    <p:set>
                                      <p:cBhvr>
                                        <p:cTn id="181" dur="1" fill="hold">
                                          <p:stCondLst>
                                            <p:cond delay="0"/>
                                          </p:stCondLst>
                                        </p:cTn>
                                        <p:tgtEl>
                                          <p:spTgt spid="118825"/>
                                        </p:tgtEl>
                                        <p:attrNameLst>
                                          <p:attrName>style.visibility</p:attrName>
                                        </p:attrNameLst>
                                      </p:cBhvr>
                                      <p:to>
                                        <p:strVal val="visible"/>
                                      </p:to>
                                    </p:set>
                                    <p:animEffect transition="in" filter="wipe(left)">
                                      <p:cBhvr>
                                        <p:cTn id="182" dur="500"/>
                                        <p:tgtEl>
                                          <p:spTgt spid="118825"/>
                                        </p:tgtEl>
                                      </p:cBhvr>
                                    </p:animEffect>
                                  </p:childTnLst>
                                  <p:subTnLst>
                                    <p:audio>
                                      <p:cMediaNode>
                                        <p:cTn display="0" masterRel="sameClick">
                                          <p:stCondLst>
                                            <p:cond evt="begin" delay="0">
                                              <p:tn val="180"/>
                                            </p:cond>
                                          </p:stCondLst>
                                          <p:endCondLst>
                                            <p:cond evt="onStopAudio" delay="0">
                                              <p:tgtEl>
                                                <p:sldTgt/>
                                              </p:tgtEl>
                                            </p:cond>
                                          </p:endCondLst>
                                        </p:cTn>
                                        <p:tgtEl>
                                          <p:sndTgt r:embed="rId4" name="TYPE.WAV"/>
                                        </p:tgtEl>
                                      </p:cMediaNode>
                                    </p:audio>
                                  </p:subTnLst>
                                </p:cTn>
                              </p:par>
                            </p:childTnLst>
                          </p:cTn>
                        </p:par>
                      </p:childTnLst>
                    </p:cTn>
                  </p:par>
                  <p:par>
                    <p:cTn id="183" fill="hold" nodeType="clickPar">
                      <p:stCondLst>
                        <p:cond delay="indefinite"/>
                      </p:stCondLst>
                      <p:childTnLst>
                        <p:par>
                          <p:cTn id="184" fill="hold" nodeType="withGroup">
                            <p:stCondLst>
                              <p:cond delay="0"/>
                            </p:stCondLst>
                            <p:childTnLst>
                              <p:par>
                                <p:cTn id="185" presetID="18" presetClass="entr" presetSubtype="3" fill="hold" nodeType="clickEffect">
                                  <p:stCondLst>
                                    <p:cond delay="0"/>
                                  </p:stCondLst>
                                  <p:childTnLst>
                                    <p:set>
                                      <p:cBhvr>
                                        <p:cTn id="186" dur="1" fill="hold">
                                          <p:stCondLst>
                                            <p:cond delay="0"/>
                                          </p:stCondLst>
                                        </p:cTn>
                                        <p:tgtEl>
                                          <p:spTgt spid="118827"/>
                                        </p:tgtEl>
                                        <p:attrNameLst>
                                          <p:attrName>style.visibility</p:attrName>
                                        </p:attrNameLst>
                                      </p:cBhvr>
                                      <p:to>
                                        <p:strVal val="visible"/>
                                      </p:to>
                                    </p:set>
                                    <p:animEffect transition="in" filter="strips(upRight)">
                                      <p:cBhvr>
                                        <p:cTn id="187" dur="500"/>
                                        <p:tgtEl>
                                          <p:spTgt spid="118827"/>
                                        </p:tgtEl>
                                      </p:cBhvr>
                                    </p:animEffect>
                                  </p:childTnLst>
                                  <p:subTnLst>
                                    <p:audio>
                                      <p:cMediaNode>
                                        <p:cTn display="0" masterRel="sameClick">
                                          <p:stCondLst>
                                            <p:cond evt="begin" delay="0">
                                              <p:tn val="185"/>
                                            </p:cond>
                                          </p:stCondLst>
                                          <p:endCondLst>
                                            <p:cond evt="onStopAudio" delay="0">
                                              <p:tgtEl>
                                                <p:sldTgt/>
                                              </p:tgtEl>
                                            </p:cond>
                                          </p:endCondLst>
                                        </p:cTn>
                                        <p:tgtEl>
                                          <p:sndTgt r:embed="rId4" name="TYPE.WAV"/>
                                        </p:tgtEl>
                                      </p:cMediaNode>
                                    </p:audio>
                                  </p:subTnLst>
                                </p:cTn>
                              </p:par>
                            </p:childTnLst>
                          </p:cTn>
                        </p:par>
                      </p:childTnLst>
                    </p:cTn>
                  </p:par>
                  <p:par>
                    <p:cTn id="188" fill="hold" nodeType="clickPar">
                      <p:stCondLst>
                        <p:cond delay="indefinite"/>
                      </p:stCondLst>
                      <p:childTnLst>
                        <p:par>
                          <p:cTn id="189" fill="hold" nodeType="withGroup">
                            <p:stCondLst>
                              <p:cond delay="0"/>
                            </p:stCondLst>
                            <p:childTnLst>
                              <p:par>
                                <p:cTn id="190" presetID="18" presetClass="entr" presetSubtype="6" fill="hold" nodeType="clickEffect">
                                  <p:stCondLst>
                                    <p:cond delay="0"/>
                                  </p:stCondLst>
                                  <p:childTnLst>
                                    <p:set>
                                      <p:cBhvr>
                                        <p:cTn id="191" dur="1" fill="hold">
                                          <p:stCondLst>
                                            <p:cond delay="0"/>
                                          </p:stCondLst>
                                        </p:cTn>
                                        <p:tgtEl>
                                          <p:spTgt spid="118830"/>
                                        </p:tgtEl>
                                        <p:attrNameLst>
                                          <p:attrName>style.visibility</p:attrName>
                                        </p:attrNameLst>
                                      </p:cBhvr>
                                      <p:to>
                                        <p:strVal val="visible"/>
                                      </p:to>
                                    </p:set>
                                    <p:animEffect transition="in" filter="strips(downRight)">
                                      <p:cBhvr>
                                        <p:cTn id="192" dur="500"/>
                                        <p:tgtEl>
                                          <p:spTgt spid="118830"/>
                                        </p:tgtEl>
                                      </p:cBhvr>
                                    </p:animEffect>
                                  </p:childTnLst>
                                </p:cTn>
                              </p:par>
                            </p:childTnLst>
                          </p:cTn>
                        </p:par>
                        <p:par>
                          <p:cTn id="193" fill="hold" nodeType="afterGroup">
                            <p:stCondLst>
                              <p:cond delay="500"/>
                            </p:stCondLst>
                            <p:childTnLst>
                              <p:par>
                                <p:cTn id="194" presetID="22" presetClass="entr" presetSubtype="8" fill="hold" grpId="0" nodeType="afterEffect">
                                  <p:stCondLst>
                                    <p:cond delay="0"/>
                                  </p:stCondLst>
                                  <p:childTnLst>
                                    <p:set>
                                      <p:cBhvr>
                                        <p:cTn id="195" dur="1" fill="hold">
                                          <p:stCondLst>
                                            <p:cond delay="0"/>
                                          </p:stCondLst>
                                        </p:cTn>
                                        <p:tgtEl>
                                          <p:spTgt spid="118828"/>
                                        </p:tgtEl>
                                        <p:attrNameLst>
                                          <p:attrName>style.visibility</p:attrName>
                                        </p:attrNameLst>
                                      </p:cBhvr>
                                      <p:to>
                                        <p:strVal val="visible"/>
                                      </p:to>
                                    </p:set>
                                    <p:animEffect transition="in" filter="wipe(left)">
                                      <p:cBhvr>
                                        <p:cTn id="196" dur="500"/>
                                        <p:tgtEl>
                                          <p:spTgt spid="118828"/>
                                        </p:tgtEl>
                                      </p:cBhvr>
                                    </p:animEffect>
                                  </p:childTnLst>
                                  <p:subTnLst>
                                    <p:audio>
                                      <p:cMediaNode>
                                        <p:cTn display="0" masterRel="sameClick">
                                          <p:stCondLst>
                                            <p:cond evt="begin" delay="0">
                                              <p:tn val="194"/>
                                            </p:cond>
                                          </p:stCondLst>
                                          <p:endCondLst>
                                            <p:cond evt="onStopAudio" delay="0">
                                              <p:tgtEl>
                                                <p:sldTgt/>
                                              </p:tgtEl>
                                            </p:cond>
                                          </p:endCondLst>
                                        </p:cTn>
                                        <p:tgtEl>
                                          <p:sndTgt r:embed="rId4" name="TYPE.WAV"/>
                                        </p:tgtEl>
                                      </p:cMediaNode>
                                    </p:audio>
                                  </p:subTnLst>
                                </p:cTn>
                              </p:par>
                            </p:childTnLst>
                          </p:cTn>
                        </p:par>
                        <p:par>
                          <p:cTn id="197" fill="hold" nodeType="afterGroup">
                            <p:stCondLst>
                              <p:cond delay="1000"/>
                            </p:stCondLst>
                            <p:childTnLst>
                              <p:par>
                                <p:cTn id="198" presetID="18" presetClass="entr" presetSubtype="3" fill="hold" nodeType="afterEffect">
                                  <p:stCondLst>
                                    <p:cond delay="0"/>
                                  </p:stCondLst>
                                  <p:childTnLst>
                                    <p:set>
                                      <p:cBhvr>
                                        <p:cTn id="199" dur="1" fill="hold">
                                          <p:stCondLst>
                                            <p:cond delay="0"/>
                                          </p:stCondLst>
                                        </p:cTn>
                                        <p:tgtEl>
                                          <p:spTgt spid="118831"/>
                                        </p:tgtEl>
                                        <p:attrNameLst>
                                          <p:attrName>style.visibility</p:attrName>
                                        </p:attrNameLst>
                                      </p:cBhvr>
                                      <p:to>
                                        <p:strVal val="visible"/>
                                      </p:to>
                                    </p:set>
                                    <p:animEffect transition="in" filter="strips(upRight)">
                                      <p:cBhvr>
                                        <p:cTn id="200" dur="500"/>
                                        <p:tgtEl>
                                          <p:spTgt spid="118831"/>
                                        </p:tgtEl>
                                      </p:cBhvr>
                                    </p:animEffect>
                                  </p:childTnLst>
                                </p:cTn>
                              </p:par>
                            </p:childTnLst>
                          </p:cTn>
                        </p:par>
                        <p:par>
                          <p:cTn id="201" fill="hold" nodeType="afterGroup">
                            <p:stCondLst>
                              <p:cond delay="1500"/>
                            </p:stCondLst>
                            <p:childTnLst>
                              <p:par>
                                <p:cTn id="202" presetID="22" presetClass="entr" presetSubtype="8" fill="hold" grpId="0" nodeType="afterEffect">
                                  <p:stCondLst>
                                    <p:cond delay="0"/>
                                  </p:stCondLst>
                                  <p:childTnLst>
                                    <p:set>
                                      <p:cBhvr>
                                        <p:cTn id="203" dur="1" fill="hold">
                                          <p:stCondLst>
                                            <p:cond delay="0"/>
                                          </p:stCondLst>
                                        </p:cTn>
                                        <p:tgtEl>
                                          <p:spTgt spid="118829"/>
                                        </p:tgtEl>
                                        <p:attrNameLst>
                                          <p:attrName>style.visibility</p:attrName>
                                        </p:attrNameLst>
                                      </p:cBhvr>
                                      <p:to>
                                        <p:strVal val="visible"/>
                                      </p:to>
                                    </p:set>
                                    <p:animEffect transition="in" filter="wipe(left)">
                                      <p:cBhvr>
                                        <p:cTn id="204" dur="500"/>
                                        <p:tgtEl>
                                          <p:spTgt spid="118829"/>
                                        </p:tgtEl>
                                      </p:cBhvr>
                                    </p:animEffect>
                                  </p:childTnLst>
                                  <p:subTnLst>
                                    <p:audio>
                                      <p:cMediaNode>
                                        <p:cTn display="0" masterRel="sameClick">
                                          <p:stCondLst>
                                            <p:cond evt="begin" delay="0">
                                              <p:tn val="202"/>
                                            </p:cond>
                                          </p:stCondLst>
                                          <p:endCondLst>
                                            <p:cond evt="onStopAudio" delay="0">
                                              <p:tgtEl>
                                                <p:sldTgt/>
                                              </p:tgtEl>
                                            </p:cond>
                                          </p:endCondLst>
                                        </p:cTn>
                                        <p:tgtEl>
                                          <p:sndTgt r:embed="rId4" name="TYPE.WAV"/>
                                        </p:tgtEl>
                                      </p:cMediaNode>
                                    </p:audio>
                                  </p:subTnLst>
                                </p:cTn>
                              </p:par>
                            </p:childTnLst>
                          </p:cTn>
                        </p:par>
                      </p:childTnLst>
                    </p:cTn>
                  </p:par>
                  <p:par>
                    <p:cTn id="205" fill="hold" nodeType="clickPar">
                      <p:stCondLst>
                        <p:cond delay="indefinite"/>
                      </p:stCondLst>
                      <p:childTnLst>
                        <p:par>
                          <p:cTn id="206" fill="hold" nodeType="withGroup">
                            <p:stCondLst>
                              <p:cond delay="0"/>
                            </p:stCondLst>
                            <p:childTnLst>
                              <p:par>
                                <p:cTn id="207" presetID="18" presetClass="entr" presetSubtype="12" fill="hold" nodeType="clickEffect">
                                  <p:stCondLst>
                                    <p:cond delay="0"/>
                                  </p:stCondLst>
                                  <p:childTnLst>
                                    <p:set>
                                      <p:cBhvr>
                                        <p:cTn id="208" dur="1" fill="hold">
                                          <p:stCondLst>
                                            <p:cond delay="0"/>
                                          </p:stCondLst>
                                        </p:cTn>
                                        <p:tgtEl>
                                          <p:spTgt spid="118838"/>
                                        </p:tgtEl>
                                        <p:attrNameLst>
                                          <p:attrName>style.visibility</p:attrName>
                                        </p:attrNameLst>
                                      </p:cBhvr>
                                      <p:to>
                                        <p:strVal val="visible"/>
                                      </p:to>
                                    </p:set>
                                    <p:animEffect transition="in" filter="strips(downLeft)">
                                      <p:cBhvr>
                                        <p:cTn id="209" dur="500"/>
                                        <p:tgtEl>
                                          <p:spTgt spid="118838"/>
                                        </p:tgtEl>
                                      </p:cBhvr>
                                    </p:animEffect>
                                  </p:childTnLst>
                                </p:cTn>
                              </p:par>
                            </p:childTnLst>
                          </p:cTn>
                        </p:par>
                        <p:par>
                          <p:cTn id="210" fill="hold" nodeType="afterGroup">
                            <p:stCondLst>
                              <p:cond delay="500"/>
                            </p:stCondLst>
                            <p:childTnLst>
                              <p:par>
                                <p:cTn id="211" presetID="22" presetClass="entr" presetSubtype="8" fill="hold" grpId="0" nodeType="afterEffect">
                                  <p:stCondLst>
                                    <p:cond delay="0"/>
                                  </p:stCondLst>
                                  <p:childTnLst>
                                    <p:set>
                                      <p:cBhvr>
                                        <p:cTn id="212" dur="1" fill="hold">
                                          <p:stCondLst>
                                            <p:cond delay="0"/>
                                          </p:stCondLst>
                                        </p:cTn>
                                        <p:tgtEl>
                                          <p:spTgt spid="118832"/>
                                        </p:tgtEl>
                                        <p:attrNameLst>
                                          <p:attrName>style.visibility</p:attrName>
                                        </p:attrNameLst>
                                      </p:cBhvr>
                                      <p:to>
                                        <p:strVal val="visible"/>
                                      </p:to>
                                    </p:set>
                                    <p:animEffect transition="in" filter="wipe(left)">
                                      <p:cBhvr>
                                        <p:cTn id="213" dur="500"/>
                                        <p:tgtEl>
                                          <p:spTgt spid="118832"/>
                                        </p:tgtEl>
                                      </p:cBhvr>
                                    </p:animEffect>
                                  </p:childTnLst>
                                  <p:subTnLst>
                                    <p:audio>
                                      <p:cMediaNode>
                                        <p:cTn display="0" masterRel="sameClick">
                                          <p:stCondLst>
                                            <p:cond evt="begin" delay="0">
                                              <p:tn val="211"/>
                                            </p:cond>
                                          </p:stCondLst>
                                          <p:endCondLst>
                                            <p:cond evt="onStopAudio" delay="0">
                                              <p:tgtEl>
                                                <p:sldTgt/>
                                              </p:tgtEl>
                                            </p:cond>
                                          </p:endCondLst>
                                        </p:cTn>
                                        <p:tgtEl>
                                          <p:sndTgt r:embed="rId4" name="TYPE.WAV"/>
                                        </p:tgtEl>
                                      </p:cMediaNode>
                                    </p:audio>
                                  </p:subTnLst>
                                </p:cTn>
                              </p:par>
                            </p:childTnLst>
                          </p:cTn>
                        </p:par>
                        <p:par>
                          <p:cTn id="214" fill="hold" nodeType="afterGroup">
                            <p:stCondLst>
                              <p:cond delay="1000"/>
                            </p:stCondLst>
                            <p:childTnLst>
                              <p:par>
                                <p:cTn id="215" presetID="22" presetClass="entr" presetSubtype="8" fill="hold" nodeType="afterEffect">
                                  <p:stCondLst>
                                    <p:cond delay="0"/>
                                  </p:stCondLst>
                                  <p:childTnLst>
                                    <p:set>
                                      <p:cBhvr>
                                        <p:cTn id="216" dur="1" fill="hold">
                                          <p:stCondLst>
                                            <p:cond delay="0"/>
                                          </p:stCondLst>
                                        </p:cTn>
                                        <p:tgtEl>
                                          <p:spTgt spid="118839"/>
                                        </p:tgtEl>
                                        <p:attrNameLst>
                                          <p:attrName>style.visibility</p:attrName>
                                        </p:attrNameLst>
                                      </p:cBhvr>
                                      <p:to>
                                        <p:strVal val="visible"/>
                                      </p:to>
                                    </p:set>
                                    <p:animEffect transition="in" filter="wipe(left)">
                                      <p:cBhvr>
                                        <p:cTn id="217" dur="500"/>
                                        <p:tgtEl>
                                          <p:spTgt spid="118839"/>
                                        </p:tgtEl>
                                      </p:cBhvr>
                                    </p:animEffect>
                                  </p:childTnLst>
                                </p:cTn>
                              </p:par>
                            </p:childTnLst>
                          </p:cTn>
                        </p:par>
                        <p:par>
                          <p:cTn id="218" fill="hold" nodeType="afterGroup">
                            <p:stCondLst>
                              <p:cond delay="1500"/>
                            </p:stCondLst>
                            <p:childTnLst>
                              <p:par>
                                <p:cTn id="219" presetID="22" presetClass="entr" presetSubtype="8" fill="hold" grpId="0" nodeType="afterEffect">
                                  <p:stCondLst>
                                    <p:cond delay="0"/>
                                  </p:stCondLst>
                                  <p:childTnLst>
                                    <p:set>
                                      <p:cBhvr>
                                        <p:cTn id="220" dur="1" fill="hold">
                                          <p:stCondLst>
                                            <p:cond delay="0"/>
                                          </p:stCondLst>
                                        </p:cTn>
                                        <p:tgtEl>
                                          <p:spTgt spid="118834"/>
                                        </p:tgtEl>
                                        <p:attrNameLst>
                                          <p:attrName>style.visibility</p:attrName>
                                        </p:attrNameLst>
                                      </p:cBhvr>
                                      <p:to>
                                        <p:strVal val="visible"/>
                                      </p:to>
                                    </p:set>
                                    <p:animEffect transition="in" filter="wipe(left)">
                                      <p:cBhvr>
                                        <p:cTn id="221" dur="500"/>
                                        <p:tgtEl>
                                          <p:spTgt spid="118834"/>
                                        </p:tgtEl>
                                      </p:cBhvr>
                                    </p:animEffect>
                                  </p:childTnLst>
                                  <p:subTnLst>
                                    <p:audio>
                                      <p:cMediaNode>
                                        <p:cTn display="0" masterRel="sameClick">
                                          <p:stCondLst>
                                            <p:cond evt="begin" delay="0">
                                              <p:tn val="219"/>
                                            </p:cond>
                                          </p:stCondLst>
                                          <p:endCondLst>
                                            <p:cond evt="onStopAudio" delay="0">
                                              <p:tgtEl>
                                                <p:sldTgt/>
                                              </p:tgtEl>
                                            </p:cond>
                                          </p:endCondLst>
                                        </p:cTn>
                                        <p:tgtEl>
                                          <p:sndTgt r:embed="rId4" name="TYPE.WAV"/>
                                        </p:tgtEl>
                                      </p:cMediaNode>
                                    </p:audio>
                                  </p:subTnLst>
                                </p:cTn>
                              </p:par>
                            </p:childTnLst>
                          </p:cTn>
                        </p:par>
                        <p:par>
                          <p:cTn id="222" fill="hold" nodeType="afterGroup">
                            <p:stCondLst>
                              <p:cond delay="2000"/>
                            </p:stCondLst>
                            <p:childTnLst>
                              <p:par>
                                <p:cTn id="223" presetID="22" presetClass="entr" presetSubtype="1" fill="hold" nodeType="afterEffect">
                                  <p:stCondLst>
                                    <p:cond delay="0"/>
                                  </p:stCondLst>
                                  <p:childTnLst>
                                    <p:set>
                                      <p:cBhvr>
                                        <p:cTn id="224" dur="1" fill="hold">
                                          <p:stCondLst>
                                            <p:cond delay="0"/>
                                          </p:stCondLst>
                                        </p:cTn>
                                        <p:tgtEl>
                                          <p:spTgt spid="118840"/>
                                        </p:tgtEl>
                                        <p:attrNameLst>
                                          <p:attrName>style.visibility</p:attrName>
                                        </p:attrNameLst>
                                      </p:cBhvr>
                                      <p:to>
                                        <p:strVal val="visible"/>
                                      </p:to>
                                    </p:set>
                                    <p:animEffect transition="in" filter="wipe(up)">
                                      <p:cBhvr>
                                        <p:cTn id="225" dur="500"/>
                                        <p:tgtEl>
                                          <p:spTgt spid="118840"/>
                                        </p:tgtEl>
                                      </p:cBhvr>
                                    </p:animEffect>
                                  </p:childTnLst>
                                </p:cTn>
                              </p:par>
                            </p:childTnLst>
                          </p:cTn>
                        </p:par>
                        <p:par>
                          <p:cTn id="226" fill="hold" nodeType="afterGroup">
                            <p:stCondLst>
                              <p:cond delay="2500"/>
                            </p:stCondLst>
                            <p:childTnLst>
                              <p:par>
                                <p:cTn id="227" presetID="22" presetClass="entr" presetSubtype="8" fill="hold" grpId="0" nodeType="afterEffect">
                                  <p:stCondLst>
                                    <p:cond delay="0"/>
                                  </p:stCondLst>
                                  <p:childTnLst>
                                    <p:set>
                                      <p:cBhvr>
                                        <p:cTn id="228" dur="1" fill="hold">
                                          <p:stCondLst>
                                            <p:cond delay="0"/>
                                          </p:stCondLst>
                                        </p:cTn>
                                        <p:tgtEl>
                                          <p:spTgt spid="118833"/>
                                        </p:tgtEl>
                                        <p:attrNameLst>
                                          <p:attrName>style.visibility</p:attrName>
                                        </p:attrNameLst>
                                      </p:cBhvr>
                                      <p:to>
                                        <p:strVal val="visible"/>
                                      </p:to>
                                    </p:set>
                                    <p:animEffect transition="in" filter="wipe(left)">
                                      <p:cBhvr>
                                        <p:cTn id="229" dur="500"/>
                                        <p:tgtEl>
                                          <p:spTgt spid="118833"/>
                                        </p:tgtEl>
                                      </p:cBhvr>
                                    </p:animEffect>
                                  </p:childTnLst>
                                  <p:subTnLst>
                                    <p:audio>
                                      <p:cMediaNode>
                                        <p:cTn display="0" masterRel="sameClick">
                                          <p:stCondLst>
                                            <p:cond evt="begin" delay="0">
                                              <p:tn val="227"/>
                                            </p:cond>
                                          </p:stCondLst>
                                          <p:endCondLst>
                                            <p:cond evt="onStopAudio" delay="0">
                                              <p:tgtEl>
                                                <p:sldTgt/>
                                              </p:tgtEl>
                                            </p:cond>
                                          </p:endCondLst>
                                        </p:cTn>
                                        <p:tgtEl>
                                          <p:sndTgt r:embed="rId4" name="TYPE.WAV"/>
                                        </p:tgtEl>
                                      </p:cMediaNode>
                                    </p:audio>
                                  </p:subTnLst>
                                </p:cTn>
                              </p:par>
                            </p:childTnLst>
                          </p:cTn>
                        </p:par>
                        <p:par>
                          <p:cTn id="230" fill="hold" nodeType="afterGroup">
                            <p:stCondLst>
                              <p:cond delay="3000"/>
                            </p:stCondLst>
                            <p:childTnLst>
                              <p:par>
                                <p:cTn id="231" presetID="22" presetClass="entr" presetSubtype="1" fill="hold" nodeType="afterEffect">
                                  <p:stCondLst>
                                    <p:cond delay="0"/>
                                  </p:stCondLst>
                                  <p:childTnLst>
                                    <p:set>
                                      <p:cBhvr>
                                        <p:cTn id="232" dur="1" fill="hold">
                                          <p:stCondLst>
                                            <p:cond delay="0"/>
                                          </p:stCondLst>
                                        </p:cTn>
                                        <p:tgtEl>
                                          <p:spTgt spid="118841"/>
                                        </p:tgtEl>
                                        <p:attrNameLst>
                                          <p:attrName>style.visibility</p:attrName>
                                        </p:attrNameLst>
                                      </p:cBhvr>
                                      <p:to>
                                        <p:strVal val="visible"/>
                                      </p:to>
                                    </p:set>
                                    <p:animEffect transition="in" filter="wipe(up)">
                                      <p:cBhvr>
                                        <p:cTn id="233" dur="500"/>
                                        <p:tgtEl>
                                          <p:spTgt spid="118841"/>
                                        </p:tgtEl>
                                      </p:cBhvr>
                                    </p:animEffect>
                                  </p:childTnLst>
                                </p:cTn>
                              </p:par>
                            </p:childTnLst>
                          </p:cTn>
                        </p:par>
                        <p:par>
                          <p:cTn id="234" fill="hold" nodeType="afterGroup">
                            <p:stCondLst>
                              <p:cond delay="3500"/>
                            </p:stCondLst>
                            <p:childTnLst>
                              <p:par>
                                <p:cTn id="235" presetID="22" presetClass="entr" presetSubtype="8" fill="hold" grpId="0" nodeType="afterEffect">
                                  <p:stCondLst>
                                    <p:cond delay="0"/>
                                  </p:stCondLst>
                                  <p:childTnLst>
                                    <p:set>
                                      <p:cBhvr>
                                        <p:cTn id="236" dur="1" fill="hold">
                                          <p:stCondLst>
                                            <p:cond delay="0"/>
                                          </p:stCondLst>
                                        </p:cTn>
                                        <p:tgtEl>
                                          <p:spTgt spid="118835"/>
                                        </p:tgtEl>
                                        <p:attrNameLst>
                                          <p:attrName>style.visibility</p:attrName>
                                        </p:attrNameLst>
                                      </p:cBhvr>
                                      <p:to>
                                        <p:strVal val="visible"/>
                                      </p:to>
                                    </p:set>
                                    <p:animEffect transition="in" filter="wipe(left)">
                                      <p:cBhvr>
                                        <p:cTn id="237" dur="500"/>
                                        <p:tgtEl>
                                          <p:spTgt spid="118835"/>
                                        </p:tgtEl>
                                      </p:cBhvr>
                                    </p:animEffect>
                                  </p:childTnLst>
                                  <p:subTnLst>
                                    <p:audio>
                                      <p:cMediaNode>
                                        <p:cTn display="0" masterRel="sameClick">
                                          <p:stCondLst>
                                            <p:cond evt="begin" delay="0">
                                              <p:tn val="235"/>
                                            </p:cond>
                                          </p:stCondLst>
                                          <p:endCondLst>
                                            <p:cond evt="onStopAudio" delay="0">
                                              <p:tgtEl>
                                                <p:sldTgt/>
                                              </p:tgtEl>
                                            </p:cond>
                                          </p:endCondLst>
                                        </p:cTn>
                                        <p:tgtEl>
                                          <p:sndTgt r:embed="rId4" name="TYPE.WAV"/>
                                        </p:tgtEl>
                                      </p:cMediaNode>
                                    </p:audio>
                                  </p:subTnLst>
                                </p:cTn>
                              </p:par>
                            </p:childTnLst>
                          </p:cTn>
                        </p:par>
                        <p:par>
                          <p:cTn id="238" fill="hold" nodeType="afterGroup">
                            <p:stCondLst>
                              <p:cond delay="4000"/>
                            </p:stCondLst>
                            <p:childTnLst>
                              <p:par>
                                <p:cTn id="239" presetID="22" presetClass="entr" presetSubtype="1" fill="hold" nodeType="afterEffect">
                                  <p:stCondLst>
                                    <p:cond delay="0"/>
                                  </p:stCondLst>
                                  <p:childTnLst>
                                    <p:set>
                                      <p:cBhvr>
                                        <p:cTn id="240" dur="1" fill="hold">
                                          <p:stCondLst>
                                            <p:cond delay="0"/>
                                          </p:stCondLst>
                                        </p:cTn>
                                        <p:tgtEl>
                                          <p:spTgt spid="118842"/>
                                        </p:tgtEl>
                                        <p:attrNameLst>
                                          <p:attrName>style.visibility</p:attrName>
                                        </p:attrNameLst>
                                      </p:cBhvr>
                                      <p:to>
                                        <p:strVal val="visible"/>
                                      </p:to>
                                    </p:set>
                                    <p:animEffect transition="in" filter="wipe(up)">
                                      <p:cBhvr>
                                        <p:cTn id="241" dur="500"/>
                                        <p:tgtEl>
                                          <p:spTgt spid="118842"/>
                                        </p:tgtEl>
                                      </p:cBhvr>
                                    </p:animEffect>
                                  </p:childTnLst>
                                </p:cTn>
                              </p:par>
                            </p:childTnLst>
                          </p:cTn>
                        </p:par>
                        <p:par>
                          <p:cTn id="242" fill="hold" nodeType="afterGroup">
                            <p:stCondLst>
                              <p:cond delay="4500"/>
                            </p:stCondLst>
                            <p:childTnLst>
                              <p:par>
                                <p:cTn id="243" presetID="22" presetClass="entr" presetSubtype="8" fill="hold" grpId="0" nodeType="afterEffect">
                                  <p:stCondLst>
                                    <p:cond delay="0"/>
                                  </p:stCondLst>
                                  <p:childTnLst>
                                    <p:set>
                                      <p:cBhvr>
                                        <p:cTn id="244" dur="1" fill="hold">
                                          <p:stCondLst>
                                            <p:cond delay="0"/>
                                          </p:stCondLst>
                                        </p:cTn>
                                        <p:tgtEl>
                                          <p:spTgt spid="118836"/>
                                        </p:tgtEl>
                                        <p:attrNameLst>
                                          <p:attrName>style.visibility</p:attrName>
                                        </p:attrNameLst>
                                      </p:cBhvr>
                                      <p:to>
                                        <p:strVal val="visible"/>
                                      </p:to>
                                    </p:set>
                                    <p:animEffect transition="in" filter="wipe(left)">
                                      <p:cBhvr>
                                        <p:cTn id="245" dur="500"/>
                                        <p:tgtEl>
                                          <p:spTgt spid="118836"/>
                                        </p:tgtEl>
                                      </p:cBhvr>
                                    </p:animEffect>
                                  </p:childTnLst>
                                  <p:subTnLst>
                                    <p:audio>
                                      <p:cMediaNode>
                                        <p:cTn display="0" masterRel="sameClick">
                                          <p:stCondLst>
                                            <p:cond evt="begin" delay="0">
                                              <p:tn val="243"/>
                                            </p:cond>
                                          </p:stCondLst>
                                          <p:endCondLst>
                                            <p:cond evt="onStopAudio" delay="0">
                                              <p:tgtEl>
                                                <p:sldTgt/>
                                              </p:tgtEl>
                                            </p:cond>
                                          </p:endCondLst>
                                        </p:cTn>
                                        <p:tgtEl>
                                          <p:sndTgt r:embed="rId4" name="TYPE.WAV"/>
                                        </p:tgtEl>
                                      </p:cMediaNode>
                                    </p:audio>
                                  </p:subTnLst>
                                </p:cTn>
                              </p:par>
                            </p:childTnLst>
                          </p:cTn>
                        </p:par>
                        <p:par>
                          <p:cTn id="246" fill="hold" nodeType="afterGroup">
                            <p:stCondLst>
                              <p:cond delay="5000"/>
                            </p:stCondLst>
                            <p:childTnLst>
                              <p:par>
                                <p:cTn id="247" presetID="22" presetClass="entr" presetSubtype="1" fill="hold" nodeType="afterEffect">
                                  <p:stCondLst>
                                    <p:cond delay="0"/>
                                  </p:stCondLst>
                                  <p:childTnLst>
                                    <p:set>
                                      <p:cBhvr>
                                        <p:cTn id="248" dur="1" fill="hold">
                                          <p:stCondLst>
                                            <p:cond delay="0"/>
                                          </p:stCondLst>
                                        </p:cTn>
                                        <p:tgtEl>
                                          <p:spTgt spid="118843"/>
                                        </p:tgtEl>
                                        <p:attrNameLst>
                                          <p:attrName>style.visibility</p:attrName>
                                        </p:attrNameLst>
                                      </p:cBhvr>
                                      <p:to>
                                        <p:strVal val="visible"/>
                                      </p:to>
                                    </p:set>
                                    <p:animEffect transition="in" filter="wipe(up)">
                                      <p:cBhvr>
                                        <p:cTn id="249" dur="500"/>
                                        <p:tgtEl>
                                          <p:spTgt spid="118843"/>
                                        </p:tgtEl>
                                      </p:cBhvr>
                                    </p:animEffect>
                                  </p:childTnLst>
                                </p:cTn>
                              </p:par>
                            </p:childTnLst>
                          </p:cTn>
                        </p:par>
                        <p:par>
                          <p:cTn id="250" fill="hold" nodeType="afterGroup">
                            <p:stCondLst>
                              <p:cond delay="5500"/>
                            </p:stCondLst>
                            <p:childTnLst>
                              <p:par>
                                <p:cTn id="251" presetID="22" presetClass="entr" presetSubtype="8" fill="hold" grpId="0" nodeType="afterEffect">
                                  <p:stCondLst>
                                    <p:cond delay="0"/>
                                  </p:stCondLst>
                                  <p:childTnLst>
                                    <p:set>
                                      <p:cBhvr>
                                        <p:cTn id="252" dur="1" fill="hold">
                                          <p:stCondLst>
                                            <p:cond delay="0"/>
                                          </p:stCondLst>
                                        </p:cTn>
                                        <p:tgtEl>
                                          <p:spTgt spid="118837"/>
                                        </p:tgtEl>
                                        <p:attrNameLst>
                                          <p:attrName>style.visibility</p:attrName>
                                        </p:attrNameLst>
                                      </p:cBhvr>
                                      <p:to>
                                        <p:strVal val="visible"/>
                                      </p:to>
                                    </p:set>
                                    <p:animEffect transition="in" filter="wipe(left)">
                                      <p:cBhvr>
                                        <p:cTn id="253" dur="500"/>
                                        <p:tgtEl>
                                          <p:spTgt spid="118837"/>
                                        </p:tgtEl>
                                      </p:cBhvr>
                                    </p:animEffect>
                                  </p:childTnLst>
                                  <p:subTnLst>
                                    <p:audio>
                                      <p:cMediaNode>
                                        <p:cTn display="0" masterRel="sameClick">
                                          <p:stCondLst>
                                            <p:cond evt="begin" delay="0">
                                              <p:tn val="251"/>
                                            </p:cond>
                                          </p:stCondLst>
                                          <p:endCondLst>
                                            <p:cond evt="onStopAudio" delay="0">
                                              <p:tgtEl>
                                                <p:sldTgt/>
                                              </p:tgtEl>
                                            </p:cond>
                                          </p:endCondLst>
                                        </p:cTn>
                                        <p:tgtEl>
                                          <p:sndTgt r:embed="rId4" name="TYPE.WAV"/>
                                        </p:tgtEl>
                                      </p:cMediaNode>
                                    </p:audio>
                                  </p:subTnLst>
                                </p:cTn>
                              </p:par>
                            </p:childTnLst>
                          </p:cTn>
                        </p:par>
                      </p:childTnLst>
                    </p:cTn>
                  </p:par>
                  <p:par>
                    <p:cTn id="254" fill="hold" nodeType="clickPar">
                      <p:stCondLst>
                        <p:cond delay="indefinite"/>
                      </p:stCondLst>
                      <p:childTnLst>
                        <p:par>
                          <p:cTn id="255" fill="hold" nodeType="withGroup">
                            <p:stCondLst>
                              <p:cond delay="0"/>
                            </p:stCondLst>
                            <p:childTnLst>
                              <p:par>
                                <p:cTn id="256" presetID="22" presetClass="entr" presetSubtype="8" fill="hold" grpId="0" nodeType="clickEffect">
                                  <p:stCondLst>
                                    <p:cond delay="0"/>
                                  </p:stCondLst>
                                  <p:childTnLst>
                                    <p:set>
                                      <p:cBhvr>
                                        <p:cTn id="257" dur="1" fill="hold">
                                          <p:stCondLst>
                                            <p:cond delay="0"/>
                                          </p:stCondLst>
                                        </p:cTn>
                                        <p:tgtEl>
                                          <p:spTgt spid="118851"/>
                                        </p:tgtEl>
                                        <p:attrNameLst>
                                          <p:attrName>style.visibility</p:attrName>
                                        </p:attrNameLst>
                                      </p:cBhvr>
                                      <p:to>
                                        <p:strVal val="visible"/>
                                      </p:to>
                                    </p:set>
                                    <p:animEffect transition="in" filter="wipe(left)">
                                      <p:cBhvr>
                                        <p:cTn id="258" dur="500"/>
                                        <p:tgtEl>
                                          <p:spTgt spid="118851"/>
                                        </p:tgtEl>
                                      </p:cBhvr>
                                    </p:animEffect>
                                  </p:childTnLst>
                                  <p:subTnLst>
                                    <p:audio>
                                      <p:cMediaNode>
                                        <p:cTn display="0" masterRel="sameClick">
                                          <p:stCondLst>
                                            <p:cond evt="begin" delay="0">
                                              <p:tn val="256"/>
                                            </p:cond>
                                          </p:stCondLst>
                                          <p:endCondLst>
                                            <p:cond evt="onStopAudio" delay="0">
                                              <p:tgtEl>
                                                <p:sldTgt/>
                                              </p:tgtEl>
                                            </p:cond>
                                          </p:endCondLst>
                                        </p:cTn>
                                        <p:tgtEl>
                                          <p:sndTgt r:embed="rId4"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91" grpId="0" animBg="1" autoUpdateAnimBg="0"/>
      <p:bldP spid="118798" grpId="0" autoUpdateAnimBg="0"/>
      <p:bldP spid="118799" grpId="0" autoUpdateAnimBg="0"/>
      <p:bldP spid="118800" grpId="0" autoUpdateAnimBg="0"/>
      <p:bldP spid="118801" grpId="0" autoUpdateAnimBg="0"/>
      <p:bldP spid="118803" grpId="0" autoUpdateAnimBg="0"/>
      <p:bldP spid="118805" grpId="0" autoUpdateAnimBg="0"/>
      <p:bldP spid="118806" grpId="0" autoUpdateAnimBg="0"/>
      <p:bldP spid="118809" grpId="0" autoUpdateAnimBg="0"/>
      <p:bldP spid="118810" grpId="0" autoUpdateAnimBg="0"/>
      <p:bldP spid="118812" grpId="0" autoUpdateAnimBg="0"/>
      <p:bldP spid="118818" grpId="0" autoUpdateAnimBg="0"/>
      <p:bldP spid="118819" grpId="0" autoUpdateAnimBg="0"/>
      <p:bldP spid="118822" grpId="0" autoUpdateAnimBg="0"/>
      <p:bldP spid="118823" grpId="0" autoUpdateAnimBg="0"/>
      <p:bldP spid="118825" grpId="0" autoUpdateAnimBg="0"/>
      <p:bldP spid="118828" grpId="0" autoUpdateAnimBg="0"/>
      <p:bldP spid="118829" grpId="0" autoUpdateAnimBg="0"/>
      <p:bldP spid="118832" grpId="0" autoUpdateAnimBg="0"/>
      <p:bldP spid="118833" grpId="0" autoUpdateAnimBg="0"/>
      <p:bldP spid="118834" grpId="0" autoUpdateAnimBg="0"/>
      <p:bldP spid="118835" grpId="0" autoUpdateAnimBg="0"/>
      <p:bldP spid="118836" grpId="0" autoUpdateAnimBg="0"/>
      <p:bldP spid="118837" grpId="0" autoUpdateAnimBg="0"/>
      <p:bldP spid="118844" grpId="0" animBg="1" autoUpdateAnimBg="0"/>
      <p:bldP spid="118845" grpId="0" animBg="1" autoUpdateAnimBg="0"/>
      <p:bldP spid="118846" grpId="0" animBg="1" autoUpdateAnimBg="0"/>
      <p:bldP spid="118847" grpId="0" animBg="1" autoUpdateAnimBg="0"/>
      <p:bldP spid="118848" grpId="0" autoUpdateAnimBg="0"/>
      <p:bldP spid="118849" grpId="0" autoUpdateAnimBg="0"/>
      <p:bldP spid="118851" grpId="0" autoUpdateAnimBg="0"/>
    </p:bldLst>
  </p:timing>
</p:sld>
</file>

<file path=ppt/slides/slide1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灯片编号占位符 5">
            <a:extLst>
              <a:ext uri="{FF2B5EF4-FFF2-40B4-BE49-F238E27FC236}">
                <a16:creationId xmlns:a16="http://schemas.microsoft.com/office/drawing/2014/main" id="{FF234EA8-7990-40AD-A96A-EB6A97AED4D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5EE263EC-0EC6-4372-AC9A-333C2281759F}" type="slidenum">
              <a:rPr kumimoji="0" lang="en-US" altLang="zh-CN" sz="2600">
                <a:solidFill>
                  <a:srgbClr val="FFFFFF"/>
                </a:solidFill>
              </a:rPr>
              <a:pPr eaLnBrk="1" fontAlgn="base" hangingPunct="1">
                <a:spcBef>
                  <a:spcPct val="0"/>
                </a:spcBef>
                <a:spcAft>
                  <a:spcPct val="0"/>
                </a:spcAft>
              </a:pPr>
              <a:t>134</a:t>
            </a:fld>
            <a:endParaRPr kumimoji="0" lang="en-US" altLang="zh-CN" sz="2600">
              <a:solidFill>
                <a:srgbClr val="FFFFFF"/>
              </a:solidFill>
            </a:endParaRPr>
          </a:p>
        </p:txBody>
      </p:sp>
      <p:sp>
        <p:nvSpPr>
          <p:cNvPr id="38915" name="Rectangle 2">
            <a:extLst>
              <a:ext uri="{FF2B5EF4-FFF2-40B4-BE49-F238E27FC236}">
                <a16:creationId xmlns:a16="http://schemas.microsoft.com/office/drawing/2014/main" id="{4127D8B1-5D76-4055-A8D9-C238F1883A8E}"/>
              </a:ext>
            </a:extLst>
          </p:cNvPr>
          <p:cNvSpPr>
            <a:spLocks noGrp="1" noChangeArrowheads="1"/>
          </p:cNvSpPr>
          <p:nvPr>
            <p:ph type="title"/>
          </p:nvPr>
        </p:nvSpPr>
        <p:spPr>
          <a:xfrm>
            <a:off x="2868613" y="404813"/>
            <a:ext cx="7620000" cy="838200"/>
          </a:xfrm>
        </p:spPr>
        <p:txBody>
          <a:bodyPr/>
          <a:lstStyle/>
          <a:p>
            <a:pPr eaLnBrk="1" hangingPunct="1"/>
            <a:r>
              <a:rPr lang="zh-CN" altLang="en-US" sz="3200"/>
              <a:t>操作概念</a:t>
            </a:r>
            <a:r>
              <a:rPr lang="en-US" altLang="zh-CN" sz="3200"/>
              <a:t>/</a:t>
            </a:r>
            <a:r>
              <a:rPr lang="zh-CN" altLang="en-US" sz="3200"/>
              <a:t>领域模型－简单实例</a:t>
            </a:r>
            <a:endParaRPr lang="ja-JP" altLang="en-US" sz="3200"/>
          </a:p>
        </p:txBody>
      </p:sp>
      <p:sp>
        <p:nvSpPr>
          <p:cNvPr id="38916" name="Rectangle 3">
            <a:extLst>
              <a:ext uri="{FF2B5EF4-FFF2-40B4-BE49-F238E27FC236}">
                <a16:creationId xmlns:a16="http://schemas.microsoft.com/office/drawing/2014/main" id="{A36A1832-EA7B-472B-982A-D06CAF1E345E}"/>
              </a:ext>
            </a:extLst>
          </p:cNvPr>
          <p:cNvSpPr>
            <a:spLocks noGrp="1" noChangeArrowheads="1"/>
          </p:cNvSpPr>
          <p:nvPr>
            <p:ph type="body" idx="1"/>
          </p:nvPr>
        </p:nvSpPr>
        <p:spPr>
          <a:xfrm>
            <a:off x="2351089" y="1700213"/>
            <a:ext cx="8137525" cy="3719512"/>
          </a:xfrm>
        </p:spPr>
        <p:txBody>
          <a:bodyPr/>
          <a:lstStyle/>
          <a:p>
            <a:pPr eaLnBrk="1" hangingPunct="1"/>
            <a:r>
              <a:rPr lang="zh-CN" altLang="en-US"/>
              <a:t>定义用例</a:t>
            </a:r>
          </a:p>
          <a:p>
            <a:pPr lvl="1" eaLnBrk="1" hangingPunct="1"/>
            <a:r>
              <a:rPr lang="zh-CN" altLang="en-US"/>
              <a:t>骰子游戏：游戏者请求掷双骰子。系统展示结果：如果骰子的总点数是</a:t>
            </a:r>
            <a:r>
              <a:rPr lang="en-US" altLang="zh-CN"/>
              <a:t>7</a:t>
            </a:r>
            <a:r>
              <a:rPr lang="zh-CN" altLang="en-US"/>
              <a:t>，则游戏者赢，否则游戏者输。</a:t>
            </a:r>
          </a:p>
          <a:p>
            <a:pPr eaLnBrk="1" hangingPunct="1"/>
            <a:r>
              <a:rPr lang="zh-CN" altLang="en-US"/>
              <a:t>领域模型</a:t>
            </a:r>
          </a:p>
          <a:p>
            <a:pPr eaLnBrk="1" hangingPunct="1">
              <a:buFontTx/>
              <a:buNone/>
            </a:pPr>
            <a:r>
              <a:rPr lang="zh-CN" altLang="en-US" sz="2400"/>
              <a:t>    </a:t>
            </a:r>
            <a:r>
              <a:rPr lang="en-US" altLang="zh-CN" b="1"/>
              <a:t>(</a:t>
            </a:r>
            <a:r>
              <a:rPr lang="zh-CN" altLang="en-US" b="1"/>
              <a:t>操作概念</a:t>
            </a:r>
            <a:r>
              <a:rPr lang="en-US" altLang="zh-CN" b="1"/>
              <a:t>)</a:t>
            </a:r>
          </a:p>
        </p:txBody>
      </p:sp>
      <p:grpSp>
        <p:nvGrpSpPr>
          <p:cNvPr id="38917" name="Group 4">
            <a:extLst>
              <a:ext uri="{FF2B5EF4-FFF2-40B4-BE49-F238E27FC236}">
                <a16:creationId xmlns:a16="http://schemas.microsoft.com/office/drawing/2014/main" id="{370AAC79-FB08-49A1-A010-D60C9CFF2D1A}"/>
              </a:ext>
            </a:extLst>
          </p:cNvPr>
          <p:cNvGrpSpPr>
            <a:grpSpLocks/>
          </p:cNvGrpSpPr>
          <p:nvPr/>
        </p:nvGrpSpPr>
        <p:grpSpPr bwMode="auto">
          <a:xfrm>
            <a:off x="4729163" y="3395663"/>
            <a:ext cx="5543550" cy="3128962"/>
            <a:chOff x="576" y="1414"/>
            <a:chExt cx="3744" cy="2514"/>
          </a:xfrm>
        </p:grpSpPr>
        <p:grpSp>
          <p:nvGrpSpPr>
            <p:cNvPr id="38920" name="Group 5">
              <a:extLst>
                <a:ext uri="{FF2B5EF4-FFF2-40B4-BE49-F238E27FC236}">
                  <a16:creationId xmlns:a16="http://schemas.microsoft.com/office/drawing/2014/main" id="{65969F04-1D8A-48EE-876E-C1C91068A026}"/>
                </a:ext>
              </a:extLst>
            </p:cNvPr>
            <p:cNvGrpSpPr>
              <a:grpSpLocks/>
            </p:cNvGrpSpPr>
            <p:nvPr/>
          </p:nvGrpSpPr>
          <p:grpSpPr bwMode="auto">
            <a:xfrm>
              <a:off x="624" y="1414"/>
              <a:ext cx="1200" cy="690"/>
              <a:chOff x="672" y="1488"/>
              <a:chExt cx="1200" cy="690"/>
            </a:xfrm>
          </p:grpSpPr>
          <p:sp>
            <p:nvSpPr>
              <p:cNvPr id="38939" name="Rectangle 6">
                <a:extLst>
                  <a:ext uri="{FF2B5EF4-FFF2-40B4-BE49-F238E27FC236}">
                    <a16:creationId xmlns:a16="http://schemas.microsoft.com/office/drawing/2014/main" id="{A1C80EA3-C213-4551-8303-DB8D5C5F2D23}"/>
                  </a:ext>
                </a:extLst>
              </p:cNvPr>
              <p:cNvSpPr>
                <a:spLocks noChangeArrowheads="1"/>
              </p:cNvSpPr>
              <p:nvPr/>
            </p:nvSpPr>
            <p:spPr bwMode="auto">
              <a:xfrm>
                <a:off x="672" y="1488"/>
                <a:ext cx="1200" cy="672"/>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38940" name="Line 7">
                <a:extLst>
                  <a:ext uri="{FF2B5EF4-FFF2-40B4-BE49-F238E27FC236}">
                    <a16:creationId xmlns:a16="http://schemas.microsoft.com/office/drawing/2014/main" id="{CC0CE1EB-8805-4430-8E5C-EDD166A03476}"/>
                  </a:ext>
                </a:extLst>
              </p:cNvPr>
              <p:cNvSpPr>
                <a:spLocks noChangeShapeType="1"/>
              </p:cNvSpPr>
              <p:nvPr/>
            </p:nvSpPr>
            <p:spPr bwMode="auto">
              <a:xfrm>
                <a:off x="672" y="1824"/>
                <a:ext cx="1200"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8941" name="Text Box 8">
                <a:extLst>
                  <a:ext uri="{FF2B5EF4-FFF2-40B4-BE49-F238E27FC236}">
                    <a16:creationId xmlns:a16="http://schemas.microsoft.com/office/drawing/2014/main" id="{576EDB1C-07BF-4C4B-BB3A-86AF284269AB}"/>
                  </a:ext>
                </a:extLst>
              </p:cNvPr>
              <p:cNvSpPr txBox="1">
                <a:spLocks noChangeArrowheads="1"/>
              </p:cNvSpPr>
              <p:nvPr/>
            </p:nvSpPr>
            <p:spPr bwMode="auto">
              <a:xfrm>
                <a:off x="806" y="1525"/>
                <a:ext cx="553"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800" b="1">
                    <a:solidFill>
                      <a:srgbClr val="003366"/>
                    </a:solidFill>
                    <a:latin typeface="Times New Roman" panose="02020603050405020304" pitchFamily="18" charset="0"/>
                  </a:rPr>
                  <a:t>Player</a:t>
                </a:r>
              </a:p>
            </p:txBody>
          </p:sp>
          <p:sp>
            <p:nvSpPr>
              <p:cNvPr id="38942" name="Text Box 9">
                <a:extLst>
                  <a:ext uri="{FF2B5EF4-FFF2-40B4-BE49-F238E27FC236}">
                    <a16:creationId xmlns:a16="http://schemas.microsoft.com/office/drawing/2014/main" id="{141E3E9E-98AB-48CB-8FFA-4CF9AED766F2}"/>
                  </a:ext>
                </a:extLst>
              </p:cNvPr>
              <p:cNvSpPr txBox="1">
                <a:spLocks noChangeArrowheads="1"/>
              </p:cNvSpPr>
              <p:nvPr/>
            </p:nvSpPr>
            <p:spPr bwMode="auto">
              <a:xfrm>
                <a:off x="816" y="1883"/>
                <a:ext cx="484"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800" b="1">
                    <a:solidFill>
                      <a:srgbClr val="003366"/>
                    </a:solidFill>
                    <a:latin typeface="Times New Roman" panose="02020603050405020304" pitchFamily="18" charset="0"/>
                  </a:rPr>
                  <a:t>name</a:t>
                </a:r>
              </a:p>
            </p:txBody>
          </p:sp>
        </p:grpSp>
        <p:grpSp>
          <p:nvGrpSpPr>
            <p:cNvPr id="38921" name="Group 10">
              <a:extLst>
                <a:ext uri="{FF2B5EF4-FFF2-40B4-BE49-F238E27FC236}">
                  <a16:creationId xmlns:a16="http://schemas.microsoft.com/office/drawing/2014/main" id="{9022D484-04C3-4273-91F5-EE719A6A13EA}"/>
                </a:ext>
              </a:extLst>
            </p:cNvPr>
            <p:cNvGrpSpPr>
              <a:grpSpLocks/>
            </p:cNvGrpSpPr>
            <p:nvPr/>
          </p:nvGrpSpPr>
          <p:grpSpPr bwMode="auto">
            <a:xfrm>
              <a:off x="3120" y="1414"/>
              <a:ext cx="1200" cy="690"/>
              <a:chOff x="672" y="1488"/>
              <a:chExt cx="1200" cy="690"/>
            </a:xfrm>
          </p:grpSpPr>
          <p:sp>
            <p:nvSpPr>
              <p:cNvPr id="38935" name="Rectangle 11">
                <a:extLst>
                  <a:ext uri="{FF2B5EF4-FFF2-40B4-BE49-F238E27FC236}">
                    <a16:creationId xmlns:a16="http://schemas.microsoft.com/office/drawing/2014/main" id="{60F34C3C-0BCA-4AAB-B220-FC67DFE66F84}"/>
                  </a:ext>
                </a:extLst>
              </p:cNvPr>
              <p:cNvSpPr>
                <a:spLocks noChangeArrowheads="1"/>
              </p:cNvSpPr>
              <p:nvPr/>
            </p:nvSpPr>
            <p:spPr bwMode="auto">
              <a:xfrm>
                <a:off x="672" y="1488"/>
                <a:ext cx="1200" cy="672"/>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38936" name="Line 12">
                <a:extLst>
                  <a:ext uri="{FF2B5EF4-FFF2-40B4-BE49-F238E27FC236}">
                    <a16:creationId xmlns:a16="http://schemas.microsoft.com/office/drawing/2014/main" id="{0EB51F89-A3D1-4911-8B60-2C361A4E7C6E}"/>
                  </a:ext>
                </a:extLst>
              </p:cNvPr>
              <p:cNvSpPr>
                <a:spLocks noChangeShapeType="1"/>
              </p:cNvSpPr>
              <p:nvPr/>
            </p:nvSpPr>
            <p:spPr bwMode="auto">
              <a:xfrm>
                <a:off x="672" y="1824"/>
                <a:ext cx="1200"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8937" name="Text Box 13">
                <a:extLst>
                  <a:ext uri="{FF2B5EF4-FFF2-40B4-BE49-F238E27FC236}">
                    <a16:creationId xmlns:a16="http://schemas.microsoft.com/office/drawing/2014/main" id="{3928F262-659B-418A-B9D3-A52F2DFF4EB7}"/>
                  </a:ext>
                </a:extLst>
              </p:cNvPr>
              <p:cNvSpPr txBox="1">
                <a:spLocks noChangeArrowheads="1"/>
              </p:cNvSpPr>
              <p:nvPr/>
            </p:nvSpPr>
            <p:spPr bwMode="auto">
              <a:xfrm>
                <a:off x="806" y="1525"/>
                <a:ext cx="3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800" b="1">
                    <a:solidFill>
                      <a:srgbClr val="003366"/>
                    </a:solidFill>
                    <a:latin typeface="Times New Roman" panose="02020603050405020304" pitchFamily="18" charset="0"/>
                  </a:rPr>
                  <a:t>Die</a:t>
                </a:r>
              </a:p>
            </p:txBody>
          </p:sp>
          <p:sp>
            <p:nvSpPr>
              <p:cNvPr id="38938" name="Text Box 14">
                <a:extLst>
                  <a:ext uri="{FF2B5EF4-FFF2-40B4-BE49-F238E27FC236}">
                    <a16:creationId xmlns:a16="http://schemas.microsoft.com/office/drawing/2014/main" id="{BB3FF4FB-83A9-4A29-A97E-9986AA162870}"/>
                  </a:ext>
                </a:extLst>
              </p:cNvPr>
              <p:cNvSpPr txBox="1">
                <a:spLocks noChangeArrowheads="1"/>
              </p:cNvSpPr>
              <p:nvPr/>
            </p:nvSpPr>
            <p:spPr bwMode="auto">
              <a:xfrm>
                <a:off x="816" y="1883"/>
                <a:ext cx="823"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800" b="1">
                    <a:solidFill>
                      <a:srgbClr val="003366"/>
                    </a:solidFill>
                    <a:latin typeface="Times New Roman" panose="02020603050405020304" pitchFamily="18" charset="0"/>
                  </a:rPr>
                  <a:t>Face value</a:t>
                </a:r>
              </a:p>
            </p:txBody>
          </p:sp>
        </p:grpSp>
        <p:grpSp>
          <p:nvGrpSpPr>
            <p:cNvPr id="38922" name="Group 15">
              <a:extLst>
                <a:ext uri="{FF2B5EF4-FFF2-40B4-BE49-F238E27FC236}">
                  <a16:creationId xmlns:a16="http://schemas.microsoft.com/office/drawing/2014/main" id="{94FDC67E-8979-49CC-A51C-D4ABAA881997}"/>
                </a:ext>
              </a:extLst>
            </p:cNvPr>
            <p:cNvGrpSpPr>
              <a:grpSpLocks/>
            </p:cNvGrpSpPr>
            <p:nvPr/>
          </p:nvGrpSpPr>
          <p:grpSpPr bwMode="auto">
            <a:xfrm>
              <a:off x="576" y="3238"/>
              <a:ext cx="1200" cy="690"/>
              <a:chOff x="672" y="1488"/>
              <a:chExt cx="1200" cy="690"/>
            </a:xfrm>
          </p:grpSpPr>
          <p:sp>
            <p:nvSpPr>
              <p:cNvPr id="38931" name="Rectangle 16">
                <a:extLst>
                  <a:ext uri="{FF2B5EF4-FFF2-40B4-BE49-F238E27FC236}">
                    <a16:creationId xmlns:a16="http://schemas.microsoft.com/office/drawing/2014/main" id="{4D8E9446-EAB3-493F-BA54-05DC01BB8CEC}"/>
                  </a:ext>
                </a:extLst>
              </p:cNvPr>
              <p:cNvSpPr>
                <a:spLocks noChangeArrowheads="1"/>
              </p:cNvSpPr>
              <p:nvPr/>
            </p:nvSpPr>
            <p:spPr bwMode="auto">
              <a:xfrm>
                <a:off x="672" y="1488"/>
                <a:ext cx="1200" cy="672"/>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38932" name="Line 17">
                <a:extLst>
                  <a:ext uri="{FF2B5EF4-FFF2-40B4-BE49-F238E27FC236}">
                    <a16:creationId xmlns:a16="http://schemas.microsoft.com/office/drawing/2014/main" id="{20826434-3280-4C76-B0E8-7C214957911B}"/>
                  </a:ext>
                </a:extLst>
              </p:cNvPr>
              <p:cNvSpPr>
                <a:spLocks noChangeShapeType="1"/>
              </p:cNvSpPr>
              <p:nvPr/>
            </p:nvSpPr>
            <p:spPr bwMode="auto">
              <a:xfrm>
                <a:off x="672" y="1824"/>
                <a:ext cx="1200"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8933" name="Text Box 18">
                <a:extLst>
                  <a:ext uri="{FF2B5EF4-FFF2-40B4-BE49-F238E27FC236}">
                    <a16:creationId xmlns:a16="http://schemas.microsoft.com/office/drawing/2014/main" id="{BE76898B-71AD-49EE-9202-111E7289670D}"/>
                  </a:ext>
                </a:extLst>
              </p:cNvPr>
              <p:cNvSpPr txBox="1">
                <a:spLocks noChangeArrowheads="1"/>
              </p:cNvSpPr>
              <p:nvPr/>
            </p:nvSpPr>
            <p:spPr bwMode="auto">
              <a:xfrm>
                <a:off x="806" y="1525"/>
                <a:ext cx="738"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800" b="1">
                    <a:solidFill>
                      <a:srgbClr val="003366"/>
                    </a:solidFill>
                    <a:latin typeface="Times New Roman" panose="02020603050405020304" pitchFamily="18" charset="0"/>
                  </a:rPr>
                  <a:t>Die game</a:t>
                </a:r>
              </a:p>
            </p:txBody>
          </p:sp>
          <p:sp>
            <p:nvSpPr>
              <p:cNvPr id="38934" name="Text Box 19">
                <a:extLst>
                  <a:ext uri="{FF2B5EF4-FFF2-40B4-BE49-F238E27FC236}">
                    <a16:creationId xmlns:a16="http://schemas.microsoft.com/office/drawing/2014/main" id="{D24F4847-92D0-46B3-8DD5-9F60BC56FE69}"/>
                  </a:ext>
                </a:extLst>
              </p:cNvPr>
              <p:cNvSpPr txBox="1">
                <a:spLocks noChangeArrowheads="1"/>
              </p:cNvSpPr>
              <p:nvPr/>
            </p:nvSpPr>
            <p:spPr bwMode="auto">
              <a:xfrm>
                <a:off x="811" y="1810"/>
                <a:ext cx="125"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endParaRPr lang="zh-CN" altLang="zh-CN">
                  <a:solidFill>
                    <a:srgbClr val="003366"/>
                  </a:solidFill>
                  <a:latin typeface="Times New Roman" panose="02020603050405020304" pitchFamily="18" charset="0"/>
                </a:endParaRPr>
              </a:p>
            </p:txBody>
          </p:sp>
        </p:grpSp>
        <p:sp>
          <p:nvSpPr>
            <p:cNvPr id="38923" name="Line 20">
              <a:extLst>
                <a:ext uri="{FF2B5EF4-FFF2-40B4-BE49-F238E27FC236}">
                  <a16:creationId xmlns:a16="http://schemas.microsoft.com/office/drawing/2014/main" id="{565FEEB9-F6ED-4E02-A074-F56E8728891C}"/>
                </a:ext>
              </a:extLst>
            </p:cNvPr>
            <p:cNvSpPr>
              <a:spLocks noChangeShapeType="1"/>
            </p:cNvSpPr>
            <p:nvPr/>
          </p:nvSpPr>
          <p:spPr bwMode="auto">
            <a:xfrm>
              <a:off x="1824" y="1776"/>
              <a:ext cx="1296"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8924" name="Text Box 21">
              <a:extLst>
                <a:ext uri="{FF2B5EF4-FFF2-40B4-BE49-F238E27FC236}">
                  <a16:creationId xmlns:a16="http://schemas.microsoft.com/office/drawing/2014/main" id="{27AF46E1-5DB5-4037-A8A8-905968F12538}"/>
                </a:ext>
              </a:extLst>
            </p:cNvPr>
            <p:cNvSpPr txBox="1">
              <a:spLocks noChangeArrowheads="1"/>
            </p:cNvSpPr>
            <p:nvPr/>
          </p:nvSpPr>
          <p:spPr bwMode="auto">
            <a:xfrm>
              <a:off x="1862" y="1476"/>
              <a:ext cx="1037"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800" b="1">
                  <a:solidFill>
                    <a:srgbClr val="003366"/>
                  </a:solidFill>
                  <a:latin typeface="Times New Roman" panose="02020603050405020304" pitchFamily="18" charset="0"/>
                </a:rPr>
                <a:t>1   Rolls        2</a:t>
              </a:r>
            </a:p>
          </p:txBody>
        </p:sp>
        <p:sp>
          <p:nvSpPr>
            <p:cNvPr id="38925" name="Line 22">
              <a:extLst>
                <a:ext uri="{FF2B5EF4-FFF2-40B4-BE49-F238E27FC236}">
                  <a16:creationId xmlns:a16="http://schemas.microsoft.com/office/drawing/2014/main" id="{EEFE1270-FFED-4C88-854F-A4AA1D54E0C4}"/>
                </a:ext>
              </a:extLst>
            </p:cNvPr>
            <p:cNvSpPr>
              <a:spLocks noChangeShapeType="1"/>
            </p:cNvSpPr>
            <p:nvPr/>
          </p:nvSpPr>
          <p:spPr bwMode="auto">
            <a:xfrm>
              <a:off x="1152" y="2112"/>
              <a:ext cx="0" cy="115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8926" name="Text Box 23">
              <a:extLst>
                <a:ext uri="{FF2B5EF4-FFF2-40B4-BE49-F238E27FC236}">
                  <a16:creationId xmlns:a16="http://schemas.microsoft.com/office/drawing/2014/main" id="{C6548B78-A39E-4824-B7A0-766789A447E3}"/>
                </a:ext>
              </a:extLst>
            </p:cNvPr>
            <p:cNvSpPr txBox="1">
              <a:spLocks noChangeArrowheads="1"/>
            </p:cNvSpPr>
            <p:nvPr/>
          </p:nvSpPr>
          <p:spPr bwMode="auto">
            <a:xfrm>
              <a:off x="1200" y="2064"/>
              <a:ext cx="532" cy="1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800" b="1">
                  <a:solidFill>
                    <a:srgbClr val="003366"/>
                  </a:solidFill>
                  <a:latin typeface="Times New Roman" panose="02020603050405020304" pitchFamily="18" charset="0"/>
                </a:rPr>
                <a:t>1</a:t>
              </a:r>
            </a:p>
            <a:p>
              <a:pPr eaLnBrk="1" fontAlgn="base" hangingPunct="1">
                <a:spcBef>
                  <a:spcPct val="0"/>
                </a:spcBef>
                <a:spcAft>
                  <a:spcPct val="0"/>
                </a:spcAft>
              </a:pPr>
              <a:endParaRPr lang="en-US" altLang="zh-CN" sz="1800" b="1">
                <a:solidFill>
                  <a:srgbClr val="003366"/>
                </a:solidFill>
                <a:latin typeface="Times New Roman" panose="02020603050405020304" pitchFamily="18" charset="0"/>
              </a:endParaRPr>
            </a:p>
            <a:p>
              <a:pPr eaLnBrk="1" fontAlgn="base" hangingPunct="1">
                <a:spcBef>
                  <a:spcPct val="0"/>
                </a:spcBef>
                <a:spcAft>
                  <a:spcPct val="0"/>
                </a:spcAft>
              </a:pPr>
              <a:r>
                <a:rPr lang="en-US" altLang="zh-CN" sz="1800" b="1">
                  <a:solidFill>
                    <a:srgbClr val="003366"/>
                  </a:solidFill>
                  <a:latin typeface="Times New Roman" panose="02020603050405020304" pitchFamily="18" charset="0"/>
                </a:rPr>
                <a:t>Plays</a:t>
              </a:r>
            </a:p>
            <a:p>
              <a:pPr eaLnBrk="1" fontAlgn="base" hangingPunct="1">
                <a:spcBef>
                  <a:spcPct val="0"/>
                </a:spcBef>
                <a:spcAft>
                  <a:spcPct val="0"/>
                </a:spcAft>
              </a:pPr>
              <a:endParaRPr lang="en-US" altLang="zh-CN" sz="1800" b="1">
                <a:solidFill>
                  <a:srgbClr val="003366"/>
                </a:solidFill>
                <a:latin typeface="Times New Roman" panose="02020603050405020304" pitchFamily="18" charset="0"/>
              </a:endParaRPr>
            </a:p>
            <a:p>
              <a:pPr eaLnBrk="1" fontAlgn="base" hangingPunct="1">
                <a:spcBef>
                  <a:spcPct val="0"/>
                </a:spcBef>
                <a:spcAft>
                  <a:spcPct val="0"/>
                </a:spcAft>
              </a:pPr>
              <a:r>
                <a:rPr lang="en-US" altLang="zh-CN" sz="1800" b="1">
                  <a:solidFill>
                    <a:srgbClr val="003366"/>
                  </a:solidFill>
                  <a:latin typeface="Times New Roman" panose="02020603050405020304" pitchFamily="18" charset="0"/>
                </a:rPr>
                <a:t>1</a:t>
              </a:r>
            </a:p>
            <a:p>
              <a:pPr eaLnBrk="1" fontAlgn="base" hangingPunct="1">
                <a:spcBef>
                  <a:spcPct val="0"/>
                </a:spcBef>
                <a:spcAft>
                  <a:spcPct val="0"/>
                </a:spcAft>
              </a:pPr>
              <a:endParaRPr lang="en-US" altLang="zh-CN" sz="1800" b="1">
                <a:solidFill>
                  <a:srgbClr val="003366"/>
                </a:solidFill>
                <a:latin typeface="Times New Roman" panose="02020603050405020304" pitchFamily="18" charset="0"/>
              </a:endParaRPr>
            </a:p>
          </p:txBody>
        </p:sp>
        <p:sp>
          <p:nvSpPr>
            <p:cNvPr id="38927" name="Line 24">
              <a:extLst>
                <a:ext uri="{FF2B5EF4-FFF2-40B4-BE49-F238E27FC236}">
                  <a16:creationId xmlns:a16="http://schemas.microsoft.com/office/drawing/2014/main" id="{5ED7D353-F18E-480A-B6D5-B1295981B244}"/>
                </a:ext>
              </a:extLst>
            </p:cNvPr>
            <p:cNvSpPr>
              <a:spLocks noChangeShapeType="1"/>
            </p:cNvSpPr>
            <p:nvPr/>
          </p:nvSpPr>
          <p:spPr bwMode="auto">
            <a:xfrm>
              <a:off x="1776" y="3552"/>
              <a:ext cx="187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8928" name="Line 25">
              <a:extLst>
                <a:ext uri="{FF2B5EF4-FFF2-40B4-BE49-F238E27FC236}">
                  <a16:creationId xmlns:a16="http://schemas.microsoft.com/office/drawing/2014/main" id="{CD3701FB-9B2E-43ED-9D7E-CD336315CEB9}"/>
                </a:ext>
              </a:extLst>
            </p:cNvPr>
            <p:cNvSpPr>
              <a:spLocks noChangeShapeType="1"/>
            </p:cNvSpPr>
            <p:nvPr/>
          </p:nvSpPr>
          <p:spPr bwMode="auto">
            <a:xfrm flipV="1">
              <a:off x="3648" y="2112"/>
              <a:ext cx="0" cy="144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8929" name="Text Box 26">
              <a:extLst>
                <a:ext uri="{FF2B5EF4-FFF2-40B4-BE49-F238E27FC236}">
                  <a16:creationId xmlns:a16="http://schemas.microsoft.com/office/drawing/2014/main" id="{C70255CE-20CC-435A-9D6E-45D712EE8323}"/>
                </a:ext>
              </a:extLst>
            </p:cNvPr>
            <p:cNvSpPr txBox="1">
              <a:spLocks noChangeArrowheads="1"/>
            </p:cNvSpPr>
            <p:nvPr/>
          </p:nvSpPr>
          <p:spPr bwMode="auto">
            <a:xfrm>
              <a:off x="1814" y="3300"/>
              <a:ext cx="1338"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800" b="1">
                  <a:solidFill>
                    <a:srgbClr val="003366"/>
                  </a:solidFill>
                  <a:latin typeface="Times New Roman" panose="02020603050405020304" pitchFamily="18" charset="0"/>
                </a:rPr>
                <a:t>1               Includes</a:t>
              </a:r>
            </a:p>
          </p:txBody>
        </p:sp>
        <p:sp>
          <p:nvSpPr>
            <p:cNvPr id="38930" name="Text Box 27">
              <a:extLst>
                <a:ext uri="{FF2B5EF4-FFF2-40B4-BE49-F238E27FC236}">
                  <a16:creationId xmlns:a16="http://schemas.microsoft.com/office/drawing/2014/main" id="{B8E7E8BD-1DA1-4C04-87C5-7CD2F88528D2}"/>
                </a:ext>
              </a:extLst>
            </p:cNvPr>
            <p:cNvSpPr txBox="1">
              <a:spLocks noChangeArrowheads="1"/>
            </p:cNvSpPr>
            <p:nvPr/>
          </p:nvSpPr>
          <p:spPr bwMode="auto">
            <a:xfrm>
              <a:off x="3360" y="2219"/>
              <a:ext cx="202"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800" b="1">
                  <a:solidFill>
                    <a:srgbClr val="003366"/>
                  </a:solidFill>
                  <a:latin typeface="Times New Roman" panose="02020603050405020304" pitchFamily="18" charset="0"/>
                </a:rPr>
                <a:t>2</a:t>
              </a:r>
            </a:p>
          </p:txBody>
        </p:sp>
      </p:grpSp>
      <p:sp>
        <p:nvSpPr>
          <p:cNvPr id="38918" name="Text Box 28">
            <a:extLst>
              <a:ext uri="{FF2B5EF4-FFF2-40B4-BE49-F238E27FC236}">
                <a16:creationId xmlns:a16="http://schemas.microsoft.com/office/drawing/2014/main" id="{B95EBC2A-E874-462E-A48A-2E088CBA718E}"/>
              </a:ext>
            </a:extLst>
          </p:cNvPr>
          <p:cNvSpPr txBox="1">
            <a:spLocks noChangeArrowheads="1"/>
          </p:cNvSpPr>
          <p:nvPr/>
        </p:nvSpPr>
        <p:spPr bwMode="auto">
          <a:xfrm>
            <a:off x="1774825" y="4540250"/>
            <a:ext cx="2592388" cy="1562100"/>
          </a:xfrm>
          <a:prstGeom prst="rect">
            <a:avLst/>
          </a:prstGeom>
          <a:solidFill>
            <a:srgbClr val="CCFFCC"/>
          </a:solidFill>
          <a:ln w="9525">
            <a:solidFill>
              <a:srgbClr val="800000"/>
            </a:solidFill>
            <a:miter lim="800000"/>
            <a:headEnd/>
            <a:tailEnd/>
          </a:ln>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en-US" b="1">
                <a:solidFill>
                  <a:srgbClr val="003366"/>
                </a:solidFill>
              </a:rPr>
              <a:t>领域模型不是对软件对象的描述</a:t>
            </a:r>
            <a:r>
              <a:rPr lang="en-US" altLang="zh-CN" b="1">
                <a:solidFill>
                  <a:srgbClr val="003366"/>
                </a:solidFill>
              </a:rPr>
              <a:t>,</a:t>
            </a:r>
            <a:r>
              <a:rPr lang="zh-CN" altLang="en-US" b="1">
                <a:solidFill>
                  <a:srgbClr val="003366"/>
                </a:solidFill>
              </a:rPr>
              <a:t>而是对现实世界中的概念的表示</a:t>
            </a:r>
          </a:p>
        </p:txBody>
      </p:sp>
      <p:sp>
        <p:nvSpPr>
          <p:cNvPr id="38919" name="Line 29">
            <a:extLst>
              <a:ext uri="{FF2B5EF4-FFF2-40B4-BE49-F238E27FC236}">
                <a16:creationId xmlns:a16="http://schemas.microsoft.com/office/drawing/2014/main" id="{6152A611-7348-404E-A435-9D8B4B735EF1}"/>
              </a:ext>
            </a:extLst>
          </p:cNvPr>
          <p:cNvSpPr>
            <a:spLocks noChangeShapeType="1"/>
          </p:cNvSpPr>
          <p:nvPr/>
        </p:nvSpPr>
        <p:spPr bwMode="auto">
          <a:xfrm flipV="1">
            <a:off x="2352675" y="3500439"/>
            <a:ext cx="503238" cy="9366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5">
            <a:extLst>
              <a:ext uri="{FF2B5EF4-FFF2-40B4-BE49-F238E27FC236}">
                <a16:creationId xmlns:a16="http://schemas.microsoft.com/office/drawing/2014/main" id="{205BDF33-C4FB-4EDF-9B9A-757382EC968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72EB3BA1-6B2C-4CE0-97DB-20614B6237AE}" type="slidenum">
              <a:rPr kumimoji="0" lang="en-US" altLang="zh-CN" sz="2600">
                <a:solidFill>
                  <a:srgbClr val="FFFFFF"/>
                </a:solidFill>
              </a:rPr>
              <a:pPr eaLnBrk="1" fontAlgn="base" hangingPunct="1">
                <a:spcBef>
                  <a:spcPct val="0"/>
                </a:spcBef>
                <a:spcAft>
                  <a:spcPct val="0"/>
                </a:spcAft>
              </a:pPr>
              <a:t>135</a:t>
            </a:fld>
            <a:endParaRPr kumimoji="0" lang="en-US" altLang="zh-CN" sz="2600">
              <a:solidFill>
                <a:srgbClr val="FFFFFF"/>
              </a:solidFill>
            </a:endParaRPr>
          </a:p>
        </p:txBody>
      </p:sp>
      <p:sp>
        <p:nvSpPr>
          <p:cNvPr id="39939" name="Rectangle 2">
            <a:extLst>
              <a:ext uri="{FF2B5EF4-FFF2-40B4-BE49-F238E27FC236}">
                <a16:creationId xmlns:a16="http://schemas.microsoft.com/office/drawing/2014/main" id="{1446F27C-7B49-4EA9-B6D1-FBCABC35EB2C}"/>
              </a:ext>
            </a:extLst>
          </p:cNvPr>
          <p:cNvSpPr>
            <a:spLocks noGrp="1" noChangeArrowheads="1"/>
          </p:cNvSpPr>
          <p:nvPr>
            <p:ph type="title"/>
          </p:nvPr>
        </p:nvSpPr>
        <p:spPr/>
        <p:txBody>
          <a:bodyPr/>
          <a:lstStyle/>
          <a:p>
            <a:pPr eaLnBrk="1" hangingPunct="1"/>
            <a:r>
              <a:rPr lang="en-US" altLang="zh-CN" sz="3200"/>
              <a:t>      Chapter 2  Modeling the Process </a:t>
            </a:r>
            <a:br>
              <a:rPr lang="en-US" altLang="zh-CN" sz="3200"/>
            </a:br>
            <a:r>
              <a:rPr lang="en-US" altLang="zh-CN" sz="3200"/>
              <a:t>                        and life cycle</a:t>
            </a:r>
          </a:p>
        </p:txBody>
      </p:sp>
      <p:sp>
        <p:nvSpPr>
          <p:cNvPr id="39940" name="Rectangle 3">
            <a:extLst>
              <a:ext uri="{FF2B5EF4-FFF2-40B4-BE49-F238E27FC236}">
                <a16:creationId xmlns:a16="http://schemas.microsoft.com/office/drawing/2014/main" id="{430F7088-254D-4D8C-BC5A-0EDBAF198E73}"/>
              </a:ext>
            </a:extLst>
          </p:cNvPr>
          <p:cNvSpPr>
            <a:spLocks noGrp="1" noChangeArrowheads="1"/>
          </p:cNvSpPr>
          <p:nvPr>
            <p:ph type="body" idx="1"/>
          </p:nvPr>
        </p:nvSpPr>
        <p:spPr>
          <a:xfrm>
            <a:off x="2362200" y="1752600"/>
            <a:ext cx="8305800" cy="5105400"/>
          </a:xfrm>
        </p:spPr>
        <p:txBody>
          <a:bodyPr/>
          <a:lstStyle/>
          <a:p>
            <a:pPr eaLnBrk="1" hangingPunct="1">
              <a:lnSpc>
                <a:spcPct val="90000"/>
              </a:lnSpc>
              <a:buFontTx/>
              <a:buNone/>
            </a:pPr>
            <a:r>
              <a:rPr lang="en-US" altLang="zh-CN" b="1">
                <a:solidFill>
                  <a:schemeClr val="bg2"/>
                </a:solidFill>
                <a:sym typeface="Wingdings 2" panose="05020102010507070707" pitchFamily="18" charset="2"/>
              </a:rPr>
              <a:t>9. Agile Methods (</a:t>
            </a:r>
            <a:r>
              <a:rPr lang="zh-CN" altLang="en-US" b="1">
                <a:solidFill>
                  <a:schemeClr val="bg2"/>
                </a:solidFill>
                <a:sym typeface="Wingdings 2" panose="05020102010507070707" pitchFamily="18" charset="2"/>
              </a:rPr>
              <a:t>敏捷方法</a:t>
            </a:r>
            <a:r>
              <a:rPr lang="en-US" altLang="zh-CN" b="1">
                <a:solidFill>
                  <a:schemeClr val="bg2"/>
                </a:solidFill>
                <a:sym typeface="Wingdings 2" panose="05020102010507070707" pitchFamily="18" charset="2"/>
              </a:rPr>
              <a:t>)</a:t>
            </a:r>
          </a:p>
          <a:p>
            <a:pPr eaLnBrk="1" hangingPunct="1">
              <a:lnSpc>
                <a:spcPct val="90000"/>
              </a:lnSpc>
              <a:buFontTx/>
              <a:buNone/>
            </a:pPr>
            <a:r>
              <a:rPr lang="en-US" altLang="zh-CN" sz="2400" b="1">
                <a:solidFill>
                  <a:schemeClr val="bg2"/>
                </a:solidFill>
                <a:sym typeface="Wingdings 2" panose="05020102010507070707" pitchFamily="18" charset="2"/>
              </a:rPr>
              <a:t>  cause: In late 1990s, some developers resisted the rigor form in software developing, formulated their own principles in which software producing should be more flexible and more quickly.  </a:t>
            </a:r>
          </a:p>
          <a:p>
            <a:pPr eaLnBrk="1" hangingPunct="1">
              <a:lnSpc>
                <a:spcPct val="90000"/>
              </a:lnSpc>
              <a:buFontTx/>
              <a:buNone/>
            </a:pPr>
            <a:r>
              <a:rPr lang="en-US" altLang="zh-CN" sz="2400" b="1">
                <a:solidFill>
                  <a:schemeClr val="bg2"/>
                </a:solidFill>
                <a:sym typeface="Wingdings 2" panose="05020102010507070707" pitchFamily="18" charset="2"/>
              </a:rPr>
              <a:t>  </a:t>
            </a:r>
            <a:r>
              <a:rPr lang="en-US" altLang="zh-CN" sz="2400" b="1" u="sng">
                <a:solidFill>
                  <a:srgbClr val="0000FF"/>
                </a:solidFill>
                <a:sym typeface="Wingdings 2" panose="05020102010507070707" pitchFamily="18" charset="2"/>
              </a:rPr>
              <a:t>four tenet</a:t>
            </a:r>
            <a:r>
              <a:rPr lang="en-US" altLang="zh-CN" sz="2400" b="1">
                <a:solidFill>
                  <a:schemeClr val="bg2"/>
                </a:solidFill>
                <a:sym typeface="Wingdings 2" panose="05020102010507070707" pitchFamily="18" charset="2"/>
              </a:rPr>
              <a:t> in agile manifesto: (</a:t>
            </a:r>
            <a:r>
              <a:rPr lang="zh-CN" altLang="en-US" sz="2400" b="1">
                <a:solidFill>
                  <a:schemeClr val="bg2"/>
                </a:solidFill>
                <a:sym typeface="Wingdings 2" panose="05020102010507070707" pitchFamily="18" charset="2"/>
              </a:rPr>
              <a:t>敏捷宣言的四条原则</a:t>
            </a:r>
            <a:r>
              <a:rPr lang="en-US" altLang="zh-CN" sz="2400" b="1">
                <a:solidFill>
                  <a:schemeClr val="bg2"/>
                </a:solidFill>
                <a:sym typeface="Wingdings 2" panose="05020102010507070707" pitchFamily="18" charset="2"/>
              </a:rPr>
              <a:t>)</a:t>
            </a:r>
          </a:p>
          <a:p>
            <a:pPr eaLnBrk="1" hangingPunct="1">
              <a:lnSpc>
                <a:spcPct val="90000"/>
              </a:lnSpc>
              <a:buFontTx/>
              <a:buNone/>
            </a:pPr>
            <a:r>
              <a:rPr lang="en-US" altLang="zh-CN" sz="2400" b="1">
                <a:solidFill>
                  <a:schemeClr val="bg2"/>
                </a:solidFill>
                <a:sym typeface="Wingdings 2" panose="05020102010507070707" pitchFamily="18" charset="2"/>
              </a:rPr>
              <a:t>   A: they value individuals and interactions over </a:t>
            </a:r>
          </a:p>
          <a:p>
            <a:pPr eaLnBrk="1" hangingPunct="1">
              <a:lnSpc>
                <a:spcPct val="90000"/>
              </a:lnSpc>
              <a:buFontTx/>
              <a:buNone/>
            </a:pPr>
            <a:r>
              <a:rPr lang="en-US" altLang="zh-CN" sz="2400" b="1">
                <a:solidFill>
                  <a:schemeClr val="bg2"/>
                </a:solidFill>
                <a:sym typeface="Wingdings 2" panose="05020102010507070707" pitchFamily="18" charset="2"/>
              </a:rPr>
              <a:t>        processes and tools .</a:t>
            </a:r>
          </a:p>
          <a:p>
            <a:pPr eaLnBrk="1" hangingPunct="1">
              <a:lnSpc>
                <a:spcPct val="90000"/>
              </a:lnSpc>
              <a:buFontTx/>
              <a:buNone/>
            </a:pPr>
            <a:r>
              <a:rPr lang="en-US" altLang="zh-CN" sz="2400" b="1">
                <a:solidFill>
                  <a:schemeClr val="bg2"/>
                </a:solidFill>
                <a:sym typeface="Wingdings 2" panose="05020102010507070707" pitchFamily="18" charset="2"/>
              </a:rPr>
              <a:t>        (</a:t>
            </a:r>
            <a:r>
              <a:rPr lang="zh-CN" altLang="en-US" sz="2400" b="1">
                <a:solidFill>
                  <a:schemeClr val="bg2"/>
                </a:solidFill>
                <a:latin typeface="宋体" panose="02010600030101010101" pitchFamily="2" charset="-122"/>
                <a:sym typeface="Wingdings 2" panose="05020102010507070707" pitchFamily="18" charset="2"/>
              </a:rPr>
              <a:t>个体和交互的价值胜过过程和工具</a:t>
            </a:r>
            <a:r>
              <a:rPr lang="en-US" altLang="zh-CN" sz="2400" b="1">
                <a:solidFill>
                  <a:schemeClr val="bg2"/>
                </a:solidFill>
                <a:sym typeface="Wingdings 2" panose="05020102010507070707" pitchFamily="18" charset="2"/>
              </a:rPr>
              <a:t>)</a:t>
            </a:r>
          </a:p>
          <a:p>
            <a:pPr eaLnBrk="1" hangingPunct="1">
              <a:lnSpc>
                <a:spcPct val="90000"/>
              </a:lnSpc>
              <a:buFontTx/>
              <a:buNone/>
            </a:pPr>
            <a:r>
              <a:rPr lang="en-US" altLang="zh-CN" sz="2400" b="1">
                <a:solidFill>
                  <a:schemeClr val="bg2"/>
                </a:solidFill>
                <a:sym typeface="Wingdings 2" panose="05020102010507070707" pitchFamily="18" charset="2"/>
              </a:rPr>
              <a:t>   B: they prefer to invest time in producing working  </a:t>
            </a:r>
          </a:p>
          <a:p>
            <a:pPr eaLnBrk="1" hangingPunct="1">
              <a:lnSpc>
                <a:spcPct val="90000"/>
              </a:lnSpc>
              <a:buFontTx/>
              <a:buNone/>
            </a:pPr>
            <a:r>
              <a:rPr lang="en-US" altLang="zh-CN" sz="2400" b="1">
                <a:solidFill>
                  <a:schemeClr val="bg2"/>
                </a:solidFill>
                <a:sym typeface="Wingdings 2" panose="05020102010507070707" pitchFamily="18" charset="2"/>
              </a:rPr>
              <a:t>       software rather than in producing comprehensive </a:t>
            </a:r>
          </a:p>
          <a:p>
            <a:pPr eaLnBrk="1" hangingPunct="1">
              <a:lnSpc>
                <a:spcPct val="90000"/>
              </a:lnSpc>
              <a:buFontTx/>
              <a:buNone/>
            </a:pPr>
            <a:r>
              <a:rPr lang="en-US" altLang="zh-CN" sz="2400" b="1">
                <a:solidFill>
                  <a:schemeClr val="bg2"/>
                </a:solidFill>
                <a:sym typeface="Wingdings 2" panose="05020102010507070707" pitchFamily="18" charset="2"/>
              </a:rPr>
              <a:t>       documentation .</a:t>
            </a:r>
          </a:p>
          <a:p>
            <a:pPr eaLnBrk="1" hangingPunct="1">
              <a:lnSpc>
                <a:spcPct val="90000"/>
              </a:lnSpc>
              <a:buFontTx/>
              <a:buNone/>
            </a:pPr>
            <a:r>
              <a:rPr lang="en-US" altLang="zh-CN" sz="2400" b="1">
                <a:solidFill>
                  <a:schemeClr val="bg2"/>
                </a:solidFill>
                <a:sym typeface="Wingdings 2" panose="05020102010507070707" pitchFamily="18" charset="2"/>
              </a:rPr>
              <a:t>        (</a:t>
            </a:r>
            <a:r>
              <a:rPr lang="zh-CN" altLang="en-US" sz="2400" b="1">
                <a:solidFill>
                  <a:schemeClr val="bg2"/>
                </a:solidFill>
                <a:latin typeface="宋体" panose="02010600030101010101" pitchFamily="2" charset="-122"/>
                <a:sym typeface="Wingdings 2" panose="05020102010507070707" pitchFamily="18" charset="2"/>
              </a:rPr>
              <a:t>可以工作的软件胜过面面俱到的文档</a:t>
            </a:r>
            <a:r>
              <a:rPr lang="en-US" altLang="zh-CN" sz="2400" b="1">
                <a:solidFill>
                  <a:schemeClr val="bg2"/>
                </a:solidFill>
                <a:sym typeface="Wingdings 2" panose="05020102010507070707" pitchFamily="18" charset="2"/>
              </a:rPr>
              <a:t>) </a:t>
            </a:r>
          </a:p>
        </p:txBody>
      </p:sp>
      <p:sp>
        <p:nvSpPr>
          <p:cNvPr id="134148" name="Comment 4">
            <a:extLst>
              <a:ext uri="{FF2B5EF4-FFF2-40B4-BE49-F238E27FC236}">
                <a16:creationId xmlns:a16="http://schemas.microsoft.com/office/drawing/2014/main" id="{8935BE57-BCAB-4CFB-AA5A-7E48DFE4AE2D}"/>
              </a:ext>
            </a:extLst>
          </p:cNvPr>
          <p:cNvSpPr>
            <a:spLocks noChangeArrowheads="1"/>
          </p:cNvSpPr>
          <p:nvPr/>
        </p:nvSpPr>
        <p:spPr bwMode="auto">
          <a:xfrm>
            <a:off x="7391400" y="1743076"/>
            <a:ext cx="3200400" cy="466725"/>
          </a:xfrm>
          <a:prstGeom prst="rect">
            <a:avLst/>
          </a:prstGeom>
          <a:solidFill>
            <a:srgbClr val="FCFF91"/>
          </a:solidFill>
          <a:ln w="9525">
            <a:solidFill>
              <a:srgbClr val="000000"/>
            </a:solidFill>
            <a:miter lim="800000"/>
            <a:headEnd/>
            <a:tailEnd/>
          </a:ln>
          <a:effectLst>
            <a:outerShdw dist="107763" dir="2700000" algn="ctr" rotWithShape="0">
              <a:srgbClr val="808080"/>
            </a:outerShdw>
          </a:effectLst>
        </p:spPr>
        <p:txBody>
          <a:bodyPr>
            <a:spAutoFit/>
          </a:bodyPr>
          <a:lstStyle/>
          <a:p>
            <a:pPr algn="ctr" fontAlgn="base">
              <a:spcBef>
                <a:spcPct val="50000"/>
              </a:spcBef>
              <a:spcAft>
                <a:spcPct val="0"/>
              </a:spcAft>
              <a:defRPr/>
            </a:pPr>
            <a:r>
              <a:rPr kumimoji="1" lang="zh-CN" altLang="en-US" sz="2400" b="1">
                <a:solidFill>
                  <a:srgbClr val="000000"/>
                </a:solidFill>
                <a:latin typeface="Arial" panose="020B0604020202020204" pitchFamily="34" charset="0"/>
                <a:ea typeface="宋体" panose="02010600030101010101" pitchFamily="2" charset="-122"/>
              </a:rPr>
              <a:t>重量级方法的叛逆者</a:t>
            </a:r>
            <a:endParaRPr kumimoji="1" lang="zh-CN" altLang="en-US" sz="1600">
              <a:solidFill>
                <a:srgbClr val="000000"/>
              </a:solidFill>
              <a:latin typeface="Arial" panose="020B0604020202020204" pitchFamily="34" charset="0"/>
              <a:ea typeface="宋体" panose="02010600030101010101" pitchFamily="2" charset="-122"/>
            </a:endParaRPr>
          </a:p>
        </p:txBody>
      </p:sp>
      <p:sp>
        <p:nvSpPr>
          <p:cNvPr id="39942" name="AutoShape 6">
            <a:extLst>
              <a:ext uri="{FF2B5EF4-FFF2-40B4-BE49-F238E27FC236}">
                <a16:creationId xmlns:a16="http://schemas.microsoft.com/office/drawing/2014/main" id="{7BD4DCDC-38AD-439F-B223-144945F3345D}"/>
              </a:ext>
            </a:extLst>
          </p:cNvPr>
          <p:cNvSpPr>
            <a:spLocks noChangeArrowheads="1"/>
          </p:cNvSpPr>
          <p:nvPr/>
        </p:nvSpPr>
        <p:spPr bwMode="auto">
          <a:xfrm>
            <a:off x="7086600" y="1905000"/>
            <a:ext cx="304800" cy="228600"/>
          </a:xfrm>
          <a:prstGeom prst="rightArrow">
            <a:avLst>
              <a:gd name="adj1" fmla="val 50000"/>
              <a:gd name="adj2" fmla="val 33333"/>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5">
            <a:extLst>
              <a:ext uri="{FF2B5EF4-FFF2-40B4-BE49-F238E27FC236}">
                <a16:creationId xmlns:a16="http://schemas.microsoft.com/office/drawing/2014/main" id="{585CCE5F-07AA-44E3-81B4-5F38AC4B666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3B0BA22B-5655-42AD-AA97-A366425F318D}" type="slidenum">
              <a:rPr kumimoji="0" lang="en-US" altLang="zh-CN" sz="2600">
                <a:solidFill>
                  <a:srgbClr val="FFFFFF"/>
                </a:solidFill>
              </a:rPr>
              <a:pPr eaLnBrk="1" fontAlgn="base" hangingPunct="1">
                <a:spcBef>
                  <a:spcPct val="0"/>
                </a:spcBef>
                <a:spcAft>
                  <a:spcPct val="0"/>
                </a:spcAft>
              </a:pPr>
              <a:t>136</a:t>
            </a:fld>
            <a:endParaRPr kumimoji="0" lang="en-US" altLang="zh-CN" sz="2600">
              <a:solidFill>
                <a:srgbClr val="FFFFFF"/>
              </a:solidFill>
            </a:endParaRPr>
          </a:p>
        </p:txBody>
      </p:sp>
      <p:sp>
        <p:nvSpPr>
          <p:cNvPr id="40963" name="Rectangle 2">
            <a:extLst>
              <a:ext uri="{FF2B5EF4-FFF2-40B4-BE49-F238E27FC236}">
                <a16:creationId xmlns:a16="http://schemas.microsoft.com/office/drawing/2014/main" id="{089A2819-9C12-44C7-AC68-DE0FCDD70C03}"/>
              </a:ext>
            </a:extLst>
          </p:cNvPr>
          <p:cNvSpPr>
            <a:spLocks noGrp="1" noChangeArrowheads="1"/>
          </p:cNvSpPr>
          <p:nvPr>
            <p:ph type="title"/>
          </p:nvPr>
        </p:nvSpPr>
        <p:spPr/>
        <p:txBody>
          <a:bodyPr/>
          <a:lstStyle/>
          <a:p>
            <a:pPr eaLnBrk="1" hangingPunct="1"/>
            <a:r>
              <a:rPr lang="en-US" altLang="zh-CN" sz="3200"/>
              <a:t>      Chapter 2  Modeling the Process </a:t>
            </a:r>
            <a:br>
              <a:rPr lang="en-US" altLang="zh-CN" sz="3200"/>
            </a:br>
            <a:r>
              <a:rPr lang="en-US" altLang="zh-CN" sz="3200"/>
              <a:t>                        and life cycle</a:t>
            </a:r>
          </a:p>
        </p:txBody>
      </p:sp>
      <p:sp>
        <p:nvSpPr>
          <p:cNvPr id="40964" name="Rectangle 3">
            <a:extLst>
              <a:ext uri="{FF2B5EF4-FFF2-40B4-BE49-F238E27FC236}">
                <a16:creationId xmlns:a16="http://schemas.microsoft.com/office/drawing/2014/main" id="{3ACAE3C1-0418-46BF-9014-61FE6EE80884}"/>
              </a:ext>
            </a:extLst>
          </p:cNvPr>
          <p:cNvSpPr>
            <a:spLocks noGrp="1" noChangeArrowheads="1"/>
          </p:cNvSpPr>
          <p:nvPr>
            <p:ph type="body" idx="1"/>
          </p:nvPr>
        </p:nvSpPr>
        <p:spPr>
          <a:xfrm>
            <a:off x="2362200" y="1752600"/>
            <a:ext cx="8305800" cy="5105400"/>
          </a:xfrm>
        </p:spPr>
        <p:txBody>
          <a:bodyPr/>
          <a:lstStyle/>
          <a:p>
            <a:pPr eaLnBrk="1" hangingPunct="1">
              <a:buFontTx/>
              <a:buNone/>
            </a:pPr>
            <a:r>
              <a:rPr lang="en-US" altLang="zh-CN" sz="2400" b="1"/>
              <a:t>   C: they focus on customer collaboration rather than </a:t>
            </a:r>
          </a:p>
          <a:p>
            <a:pPr eaLnBrk="1" hangingPunct="1">
              <a:buFontTx/>
              <a:buNone/>
            </a:pPr>
            <a:r>
              <a:rPr lang="en-US" altLang="zh-CN" sz="2400" b="1"/>
              <a:t>        contract negotiation . </a:t>
            </a:r>
          </a:p>
          <a:p>
            <a:pPr eaLnBrk="1" hangingPunct="1">
              <a:buFontTx/>
              <a:buNone/>
            </a:pPr>
            <a:r>
              <a:rPr lang="en-US" altLang="zh-CN" sz="2400" b="1"/>
              <a:t>        (</a:t>
            </a:r>
            <a:r>
              <a:rPr lang="zh-CN" altLang="en-US" sz="2400" b="1">
                <a:latin typeface="宋体" panose="02010600030101010101" pitchFamily="2" charset="-122"/>
              </a:rPr>
              <a:t>客户合作胜过合同谈判</a:t>
            </a:r>
            <a:r>
              <a:rPr lang="en-US" altLang="zh-CN" sz="2400" b="1"/>
              <a:t>)</a:t>
            </a:r>
          </a:p>
          <a:p>
            <a:pPr eaLnBrk="1" hangingPunct="1">
              <a:buFontTx/>
              <a:buNone/>
            </a:pPr>
            <a:r>
              <a:rPr lang="en-US" altLang="zh-CN" sz="2400" b="1"/>
              <a:t>   D: they concentrate on responding to change rather </a:t>
            </a:r>
          </a:p>
          <a:p>
            <a:pPr eaLnBrk="1" hangingPunct="1">
              <a:buFontTx/>
              <a:buNone/>
            </a:pPr>
            <a:r>
              <a:rPr lang="en-US" altLang="zh-CN" sz="2400" b="1"/>
              <a:t>        than on creating a plan and then following it .</a:t>
            </a:r>
          </a:p>
          <a:p>
            <a:pPr eaLnBrk="1" hangingPunct="1">
              <a:buFontTx/>
              <a:buNone/>
            </a:pPr>
            <a:r>
              <a:rPr lang="en-US" altLang="zh-CN" sz="2400" b="1"/>
              <a:t>        (</a:t>
            </a:r>
            <a:r>
              <a:rPr lang="zh-CN" altLang="en-US" sz="2400" b="1">
                <a:latin typeface="宋体" panose="02010600030101010101" pitchFamily="2" charset="-122"/>
              </a:rPr>
              <a:t>响应变化胜过遵循计划</a:t>
            </a:r>
            <a:r>
              <a:rPr lang="en-US" altLang="zh-CN" sz="2400" b="1"/>
              <a:t>)</a:t>
            </a:r>
          </a:p>
          <a:p>
            <a:pPr eaLnBrk="1" hangingPunct="1">
              <a:buFontTx/>
              <a:buNone/>
            </a:pPr>
            <a:r>
              <a:rPr lang="en-US" altLang="zh-CN" sz="2400" b="1">
                <a:solidFill>
                  <a:schemeClr val="bg2"/>
                </a:solidFill>
                <a:sym typeface="Wingdings 2" panose="05020102010507070707" pitchFamily="18" charset="2"/>
              </a:rPr>
              <a:t>   </a:t>
            </a:r>
            <a:r>
              <a:rPr lang="zh-CN" altLang="en-US" sz="2400" b="1">
                <a:solidFill>
                  <a:schemeClr val="bg2"/>
                </a:solidFill>
                <a:sym typeface="Wingdings 2" panose="05020102010507070707" pitchFamily="18" charset="2"/>
              </a:rPr>
              <a:t>说明：</a:t>
            </a:r>
            <a:r>
              <a:rPr lang="zh-CN" altLang="en-US" sz="2400" b="1" u="sng">
                <a:solidFill>
                  <a:srgbClr val="0000FF"/>
                </a:solidFill>
                <a:sym typeface="Wingdings 2" panose="05020102010507070707" pitchFamily="18" charset="2"/>
              </a:rPr>
              <a:t>上述四条原则反映了敏捷方法的软件过程倾向性。</a:t>
            </a:r>
            <a:endParaRPr lang="en-US" altLang="zh-CN" sz="2400" b="1" u="sng">
              <a:solidFill>
                <a:srgbClr val="0000FF"/>
              </a:solidFill>
              <a:sym typeface="Wingdings 2" panose="05020102010507070707" pitchFamily="18" charset="2"/>
            </a:endParaRPr>
          </a:p>
          <a:p>
            <a:pPr eaLnBrk="1" hangingPunct="1">
              <a:buFontTx/>
              <a:buNone/>
            </a:pPr>
            <a:r>
              <a:rPr lang="zh-CN" altLang="en-US" sz="2400" b="1">
                <a:solidFill>
                  <a:schemeClr val="bg2"/>
                </a:solidFill>
                <a:sym typeface="Wingdings 2" panose="05020102010507070707" pitchFamily="18" charset="2"/>
              </a:rPr>
              <a:t>      强调</a:t>
            </a:r>
            <a:r>
              <a:rPr lang="en-US" altLang="zh-CN" sz="2400" b="1">
                <a:solidFill>
                  <a:schemeClr val="bg2"/>
                </a:solidFill>
                <a:sym typeface="Wingdings 2" panose="05020102010507070707" pitchFamily="18" charset="2"/>
              </a:rPr>
              <a:t>: </a:t>
            </a:r>
            <a:r>
              <a:rPr lang="zh-CN" altLang="en-US" sz="2400" b="1">
                <a:latin typeface="宋体" panose="02010600030101010101" pitchFamily="2" charset="-122"/>
              </a:rPr>
              <a:t>人与人之间的交互是复杂的，并且其效果从来都是</a:t>
            </a:r>
          </a:p>
          <a:p>
            <a:pPr eaLnBrk="1" hangingPunct="1">
              <a:buFontTx/>
              <a:buNone/>
            </a:pPr>
            <a:r>
              <a:rPr lang="zh-CN" altLang="en-US" sz="2400" b="1">
                <a:latin typeface="宋体" panose="02010600030101010101" pitchFamily="2" charset="-122"/>
              </a:rPr>
              <a:t>        难以预期的，但却是工作中最重要的方面</a:t>
            </a:r>
            <a:r>
              <a:rPr lang="zh-CN" altLang="en-US" sz="2400" b="1"/>
              <a:t> </a:t>
            </a:r>
            <a:r>
              <a:rPr lang="en-US" altLang="zh-CN" sz="2400" b="1"/>
              <a:t>.</a:t>
            </a:r>
          </a:p>
          <a:p>
            <a:pPr eaLnBrk="1" hangingPunct="1">
              <a:buFontTx/>
              <a:buNone/>
            </a:pPr>
            <a:r>
              <a:rPr lang="en-US" altLang="zh-CN" sz="2400" b="1"/>
              <a:t>      </a:t>
            </a:r>
            <a:r>
              <a:rPr lang="zh-CN" altLang="en-US" sz="2400" b="1"/>
              <a:t>目标：尽可能早的，持续的对有价值的软件的交付</a:t>
            </a:r>
          </a:p>
          <a:p>
            <a:pPr eaLnBrk="1" hangingPunct="1">
              <a:buFontTx/>
              <a:buNone/>
            </a:pPr>
            <a:r>
              <a:rPr lang="zh-CN" altLang="en-US" sz="2400" b="1"/>
              <a:t>               活动，以客户满意为最终目标。</a:t>
            </a:r>
          </a:p>
          <a:p>
            <a:pPr eaLnBrk="1" hangingPunct="1">
              <a:buFontTx/>
              <a:buNone/>
            </a:pPr>
            <a:endParaRPr lang="en-US" altLang="zh-CN" sz="2400" b="1"/>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5">
            <a:extLst>
              <a:ext uri="{FF2B5EF4-FFF2-40B4-BE49-F238E27FC236}">
                <a16:creationId xmlns:a16="http://schemas.microsoft.com/office/drawing/2014/main" id="{B6A316BC-D2E2-4554-BD53-0A783707B08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5806229A-4A18-4AFA-8C0A-9DB4F9592704}" type="slidenum">
              <a:rPr kumimoji="0" lang="en-US" altLang="zh-CN" sz="2600">
                <a:solidFill>
                  <a:srgbClr val="FFFFFF"/>
                </a:solidFill>
              </a:rPr>
              <a:pPr eaLnBrk="1" fontAlgn="base" hangingPunct="1">
                <a:spcBef>
                  <a:spcPct val="0"/>
                </a:spcBef>
                <a:spcAft>
                  <a:spcPct val="0"/>
                </a:spcAft>
              </a:pPr>
              <a:t>137</a:t>
            </a:fld>
            <a:endParaRPr kumimoji="0" lang="en-US" altLang="zh-CN" sz="2600">
              <a:solidFill>
                <a:srgbClr val="FFFFFF"/>
              </a:solidFill>
            </a:endParaRPr>
          </a:p>
        </p:txBody>
      </p:sp>
      <p:sp>
        <p:nvSpPr>
          <p:cNvPr id="41987" name="Rectangle 2">
            <a:extLst>
              <a:ext uri="{FF2B5EF4-FFF2-40B4-BE49-F238E27FC236}">
                <a16:creationId xmlns:a16="http://schemas.microsoft.com/office/drawing/2014/main" id="{17595AA7-77CA-4630-AD6F-D2E1654D268B}"/>
              </a:ext>
            </a:extLst>
          </p:cNvPr>
          <p:cNvSpPr>
            <a:spLocks noGrp="1" noChangeArrowheads="1"/>
          </p:cNvSpPr>
          <p:nvPr>
            <p:ph type="title"/>
          </p:nvPr>
        </p:nvSpPr>
        <p:spPr/>
        <p:txBody>
          <a:bodyPr/>
          <a:lstStyle/>
          <a:p>
            <a:pPr eaLnBrk="1" hangingPunct="1"/>
            <a:r>
              <a:rPr lang="en-US" altLang="zh-CN" sz="3200"/>
              <a:t>      Chapter 2  Modeling the Process </a:t>
            </a:r>
            <a:br>
              <a:rPr lang="en-US" altLang="zh-CN" sz="3200"/>
            </a:br>
            <a:r>
              <a:rPr lang="en-US" altLang="zh-CN" sz="3200"/>
              <a:t>                        and life cycle</a:t>
            </a:r>
          </a:p>
        </p:txBody>
      </p:sp>
      <p:sp>
        <p:nvSpPr>
          <p:cNvPr id="41988" name="Rectangle 3">
            <a:extLst>
              <a:ext uri="{FF2B5EF4-FFF2-40B4-BE49-F238E27FC236}">
                <a16:creationId xmlns:a16="http://schemas.microsoft.com/office/drawing/2014/main" id="{1B037541-658E-4CA9-A36D-572D56627194}"/>
              </a:ext>
            </a:extLst>
          </p:cNvPr>
          <p:cNvSpPr>
            <a:spLocks noGrp="1" noChangeArrowheads="1"/>
          </p:cNvSpPr>
          <p:nvPr>
            <p:ph type="body" idx="1"/>
          </p:nvPr>
        </p:nvSpPr>
        <p:spPr>
          <a:xfrm>
            <a:off x="2362200" y="1752600"/>
            <a:ext cx="8305800" cy="5105400"/>
          </a:xfrm>
        </p:spPr>
        <p:txBody>
          <a:bodyPr/>
          <a:lstStyle/>
          <a:p>
            <a:pPr eaLnBrk="1" hangingPunct="1">
              <a:buFontTx/>
              <a:buNone/>
            </a:pPr>
            <a:r>
              <a:rPr lang="en-US" altLang="zh-CN" sz="2400" b="1">
                <a:solidFill>
                  <a:schemeClr val="bg2"/>
                </a:solidFill>
                <a:sym typeface="Wingdings 2" panose="05020102010507070707" pitchFamily="18" charset="2"/>
              </a:rPr>
              <a:t> </a:t>
            </a:r>
            <a:r>
              <a:rPr lang="zh-CN" altLang="en-US" sz="2400" b="1">
                <a:solidFill>
                  <a:schemeClr val="bg2"/>
                </a:solidFill>
                <a:latin typeface="Times New Roman" panose="02020603050405020304" pitchFamily="18" charset="0"/>
              </a:rPr>
              <a:t>敏捷开发过程的方法</a:t>
            </a:r>
          </a:p>
          <a:p>
            <a:pPr eaLnBrk="1" hangingPunct="1">
              <a:buFontTx/>
              <a:buNone/>
            </a:pPr>
            <a:r>
              <a:rPr lang="zh-CN" altLang="en-US" sz="2400" b="1">
                <a:solidFill>
                  <a:schemeClr val="bg2"/>
                </a:solidFill>
                <a:latin typeface="Times New Roman" panose="02020603050405020304" pitchFamily="18" charset="0"/>
              </a:rPr>
              <a:t>   </a:t>
            </a:r>
            <a:r>
              <a:rPr lang="en-US" altLang="zh-CN" sz="2400" b="1">
                <a:solidFill>
                  <a:schemeClr val="bg2"/>
                </a:solidFill>
                <a:latin typeface="Times New Roman" panose="02020603050405020304" pitchFamily="18" charset="0"/>
              </a:rPr>
              <a:t>A: Extreme Programming (XP) (</a:t>
            </a:r>
            <a:r>
              <a:rPr lang="zh-CN" altLang="en-US" sz="2400" b="1">
                <a:solidFill>
                  <a:schemeClr val="bg2"/>
                </a:solidFill>
                <a:latin typeface="Times New Roman" panose="02020603050405020304" pitchFamily="18" charset="0"/>
              </a:rPr>
              <a:t>极限编程</a:t>
            </a:r>
            <a:r>
              <a:rPr lang="en-US" altLang="zh-CN" sz="2400" b="1">
                <a:solidFill>
                  <a:schemeClr val="bg2"/>
                </a:solidFill>
                <a:latin typeface="Times New Roman" panose="02020603050405020304" pitchFamily="18" charset="0"/>
              </a:rPr>
              <a:t>)</a:t>
            </a:r>
          </a:p>
          <a:p>
            <a:pPr eaLnBrk="1" hangingPunct="1">
              <a:buFontTx/>
              <a:buNone/>
            </a:pPr>
            <a:r>
              <a:rPr lang="en-US" altLang="zh-CN" sz="2400" b="1">
                <a:solidFill>
                  <a:schemeClr val="bg2"/>
                </a:solidFill>
                <a:latin typeface="Times New Roman" panose="02020603050405020304" pitchFamily="18" charset="0"/>
              </a:rPr>
              <a:t>        </a:t>
            </a:r>
            <a:r>
              <a:rPr lang="zh-CN" altLang="en-US" sz="2400" b="1">
                <a:solidFill>
                  <a:srgbClr val="0000FF"/>
                </a:solidFill>
                <a:latin typeface="Times New Roman" panose="02020603050405020304" pitchFamily="18" charset="0"/>
              </a:rPr>
              <a:t>极限编程</a:t>
            </a:r>
            <a:r>
              <a:rPr lang="en-US" altLang="zh-CN" sz="2400" b="1">
                <a:solidFill>
                  <a:srgbClr val="0000FF"/>
                </a:solidFill>
                <a:latin typeface="Times New Roman" panose="02020603050405020304" pitchFamily="18" charset="0"/>
              </a:rPr>
              <a:t>(XP)</a:t>
            </a:r>
            <a:r>
              <a:rPr lang="zh-CN" altLang="en-US" sz="2400" b="1">
                <a:solidFill>
                  <a:schemeClr val="bg2"/>
                </a:solidFill>
                <a:latin typeface="Times New Roman" panose="02020603050405020304" pitchFamily="18" charset="0"/>
              </a:rPr>
              <a:t>是于</a:t>
            </a:r>
            <a:r>
              <a:rPr lang="en-US" altLang="zh-CN" sz="2400" b="1">
                <a:solidFill>
                  <a:schemeClr val="bg2"/>
                </a:solidFill>
                <a:latin typeface="Times New Roman" panose="02020603050405020304" pitchFamily="18" charset="0"/>
              </a:rPr>
              <a:t>1998</a:t>
            </a:r>
            <a:r>
              <a:rPr lang="zh-CN" altLang="en-US" sz="2400" b="1">
                <a:solidFill>
                  <a:schemeClr val="bg2"/>
                </a:solidFill>
                <a:latin typeface="Times New Roman" panose="02020603050405020304" pitchFamily="18" charset="0"/>
              </a:rPr>
              <a:t>年由</a:t>
            </a:r>
            <a:r>
              <a:rPr lang="en-US" altLang="zh-CN" sz="2400" b="1">
                <a:solidFill>
                  <a:schemeClr val="bg2"/>
                </a:solidFill>
                <a:latin typeface="Times New Roman" panose="02020603050405020304" pitchFamily="18" charset="0"/>
              </a:rPr>
              <a:t>Smalltalk</a:t>
            </a:r>
            <a:r>
              <a:rPr lang="zh-CN" altLang="en-US" sz="2400" b="1">
                <a:solidFill>
                  <a:schemeClr val="bg2"/>
                </a:solidFill>
                <a:latin typeface="Times New Roman" panose="02020603050405020304" pitchFamily="18" charset="0"/>
              </a:rPr>
              <a:t>社群中的大师级人</a:t>
            </a:r>
          </a:p>
          <a:p>
            <a:pPr eaLnBrk="1" hangingPunct="1">
              <a:buFontTx/>
              <a:buNone/>
            </a:pPr>
            <a:r>
              <a:rPr lang="zh-CN" altLang="en-US" sz="2400" b="1">
                <a:solidFill>
                  <a:schemeClr val="bg2"/>
                </a:solidFill>
                <a:latin typeface="Times New Roman" panose="02020603050405020304" pitchFamily="18" charset="0"/>
              </a:rPr>
              <a:t>        物</a:t>
            </a:r>
            <a:r>
              <a:rPr lang="en-US" altLang="zh-CN" sz="2400" b="1">
                <a:solidFill>
                  <a:schemeClr val="bg2"/>
                </a:solidFill>
                <a:latin typeface="Times New Roman" panose="02020603050405020304" pitchFamily="18" charset="0"/>
              </a:rPr>
              <a:t>Kent Beck</a:t>
            </a:r>
            <a:r>
              <a:rPr lang="zh-CN" altLang="en-US" sz="2400" b="1">
                <a:solidFill>
                  <a:schemeClr val="bg2"/>
                </a:solidFill>
                <a:latin typeface="Times New Roman" panose="02020603050405020304" pitchFamily="18" charset="0"/>
              </a:rPr>
              <a:t>首先倡导的，</a:t>
            </a:r>
            <a:r>
              <a:rPr lang="zh-CN" altLang="en-US" sz="2400" b="1">
                <a:solidFill>
                  <a:srgbClr val="0000FF"/>
                </a:solidFill>
                <a:latin typeface="Times New Roman" panose="02020603050405020304" pitchFamily="18" charset="0"/>
              </a:rPr>
              <a:t>是敏捷方法中最主要的流派</a:t>
            </a:r>
            <a:r>
              <a:rPr lang="zh-CN" altLang="en-US" sz="2400" b="1">
                <a:solidFill>
                  <a:schemeClr val="bg2"/>
                </a:solidFill>
                <a:latin typeface="Times New Roman" panose="02020603050405020304" pitchFamily="18" charset="0"/>
              </a:rPr>
              <a:t>。</a:t>
            </a:r>
          </a:p>
          <a:p>
            <a:pPr eaLnBrk="1" hangingPunct="1">
              <a:buFontTx/>
              <a:buNone/>
            </a:pPr>
            <a:r>
              <a:rPr lang="zh-CN" altLang="en-US" sz="2400" b="1">
                <a:solidFill>
                  <a:schemeClr val="bg2"/>
                </a:solidFill>
                <a:latin typeface="Times New Roman" panose="02020603050405020304" pitchFamily="18" charset="0"/>
              </a:rPr>
              <a:t>   </a:t>
            </a:r>
            <a:r>
              <a:rPr lang="en-US" altLang="zh-CN" sz="2400" b="1">
                <a:solidFill>
                  <a:schemeClr val="bg2"/>
                </a:solidFill>
                <a:latin typeface="Times New Roman" panose="02020603050405020304" pitchFamily="18" charset="0"/>
              </a:rPr>
              <a:t>B: Crystal </a:t>
            </a:r>
            <a:r>
              <a:rPr lang="zh-CN" altLang="en-US" sz="2400" b="1">
                <a:solidFill>
                  <a:schemeClr val="bg2"/>
                </a:solidFill>
                <a:latin typeface="Times New Roman" panose="02020603050405020304" pitchFamily="18" charset="0"/>
              </a:rPr>
              <a:t>（水晶法）</a:t>
            </a:r>
            <a:endParaRPr lang="en-US" altLang="zh-CN" sz="2400" b="1">
              <a:solidFill>
                <a:schemeClr val="bg2"/>
              </a:solidFill>
              <a:latin typeface="Times New Roman" panose="02020603050405020304" pitchFamily="18" charset="0"/>
            </a:endParaRPr>
          </a:p>
          <a:p>
            <a:pPr eaLnBrk="1" hangingPunct="1">
              <a:buFontTx/>
              <a:buNone/>
            </a:pPr>
            <a:r>
              <a:rPr lang="en-US" altLang="zh-CN" sz="2400" b="1">
                <a:solidFill>
                  <a:schemeClr val="bg2"/>
                </a:solidFill>
                <a:latin typeface="Times New Roman" panose="02020603050405020304" pitchFamily="18" charset="0"/>
              </a:rPr>
              <a:t>   C: SCRUM</a:t>
            </a:r>
            <a:r>
              <a:rPr lang="zh-CN" altLang="en-US" sz="2400" b="1">
                <a:solidFill>
                  <a:schemeClr val="bg2"/>
                </a:solidFill>
                <a:latin typeface="Times New Roman" panose="02020603050405020304" pitchFamily="18" charset="0"/>
              </a:rPr>
              <a:t>（并列争球法）</a:t>
            </a:r>
            <a:endParaRPr lang="en-US" altLang="zh-CN" sz="2400" b="1">
              <a:solidFill>
                <a:schemeClr val="bg2"/>
              </a:solidFill>
              <a:latin typeface="Times New Roman" panose="02020603050405020304" pitchFamily="18" charset="0"/>
            </a:endParaRPr>
          </a:p>
          <a:p>
            <a:pPr eaLnBrk="1" hangingPunct="1">
              <a:buFontTx/>
              <a:buNone/>
            </a:pPr>
            <a:r>
              <a:rPr lang="en-US" altLang="zh-CN" sz="2400" b="1">
                <a:solidFill>
                  <a:schemeClr val="bg2"/>
                </a:solidFill>
                <a:latin typeface="Times New Roman" panose="02020603050405020304" pitchFamily="18" charset="0"/>
              </a:rPr>
              <a:t>   D: Adaptive Software Development(ASD) (</a:t>
            </a:r>
            <a:r>
              <a:rPr lang="zh-CN" altLang="en-US" sz="2400" b="1">
                <a:solidFill>
                  <a:schemeClr val="bg2"/>
                </a:solidFill>
                <a:latin typeface="Times New Roman" panose="02020603050405020304" pitchFamily="18" charset="0"/>
              </a:rPr>
              <a:t>自适应软件开发</a:t>
            </a:r>
            <a:r>
              <a:rPr lang="en-US" altLang="zh-CN" sz="2400" b="1">
                <a:solidFill>
                  <a:schemeClr val="bg2"/>
                </a:solidFill>
                <a:latin typeface="Times New Roman" panose="02020603050405020304" pitchFamily="18" charset="0"/>
              </a:rPr>
              <a:t>)</a:t>
            </a:r>
          </a:p>
          <a:p>
            <a:pPr eaLnBrk="1" hangingPunct="1">
              <a:buFontTx/>
              <a:buNone/>
            </a:pPr>
            <a:r>
              <a:rPr lang="en-US" altLang="zh-CN" sz="2400" b="1">
                <a:solidFill>
                  <a:schemeClr val="bg2"/>
                </a:solidFill>
                <a:latin typeface="Times New Roman" panose="02020603050405020304" pitchFamily="18" charset="0"/>
              </a:rPr>
              <a:t>   E: Feature Driven Development(FDD) (</a:t>
            </a:r>
            <a:r>
              <a:rPr lang="zh-CN" altLang="en-US" sz="2400" b="1">
                <a:solidFill>
                  <a:schemeClr val="bg2"/>
                </a:solidFill>
                <a:latin typeface="Times New Roman" panose="02020603050405020304" pitchFamily="18" charset="0"/>
              </a:rPr>
              <a:t>特征驱动软件开发</a:t>
            </a:r>
            <a:r>
              <a:rPr lang="en-US" altLang="zh-CN" sz="2400" b="1">
                <a:solidFill>
                  <a:schemeClr val="bg2"/>
                </a:solidFill>
                <a:latin typeface="Times New Roman" panose="02020603050405020304" pitchFamily="18" charset="0"/>
              </a:rPr>
              <a:t>)</a:t>
            </a:r>
          </a:p>
          <a:p>
            <a:pPr eaLnBrk="1" hangingPunct="1">
              <a:buFontTx/>
              <a:buNone/>
            </a:pPr>
            <a:endParaRPr lang="en-US" altLang="zh-CN" sz="2400" b="1">
              <a:solidFill>
                <a:schemeClr val="bg2"/>
              </a:solidFill>
              <a:latin typeface="Times New Roman" panose="02020603050405020304" pitchFamily="18" charset="0"/>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5">
            <a:extLst>
              <a:ext uri="{FF2B5EF4-FFF2-40B4-BE49-F238E27FC236}">
                <a16:creationId xmlns:a16="http://schemas.microsoft.com/office/drawing/2014/main" id="{9A95A89D-4A05-4F40-8687-A2C618EA8C1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8CBA14C6-9A11-47CE-AF21-5438489447AB}" type="slidenum">
              <a:rPr kumimoji="0" lang="en-US" altLang="zh-CN" sz="2600">
                <a:solidFill>
                  <a:srgbClr val="FFFFFF"/>
                </a:solidFill>
              </a:rPr>
              <a:pPr eaLnBrk="1" fontAlgn="base" hangingPunct="1">
                <a:spcBef>
                  <a:spcPct val="0"/>
                </a:spcBef>
                <a:spcAft>
                  <a:spcPct val="0"/>
                </a:spcAft>
              </a:pPr>
              <a:t>138</a:t>
            </a:fld>
            <a:endParaRPr kumimoji="0" lang="en-US" altLang="zh-CN" sz="2600">
              <a:solidFill>
                <a:srgbClr val="FFFFFF"/>
              </a:solidFill>
            </a:endParaRPr>
          </a:p>
        </p:txBody>
      </p:sp>
      <p:sp>
        <p:nvSpPr>
          <p:cNvPr id="43011" name="Rectangle 2">
            <a:extLst>
              <a:ext uri="{FF2B5EF4-FFF2-40B4-BE49-F238E27FC236}">
                <a16:creationId xmlns:a16="http://schemas.microsoft.com/office/drawing/2014/main" id="{EDCBE8C4-372B-43A4-A14E-1258B231197E}"/>
              </a:ext>
            </a:extLst>
          </p:cNvPr>
          <p:cNvSpPr>
            <a:spLocks noGrp="1" noChangeArrowheads="1"/>
          </p:cNvSpPr>
          <p:nvPr>
            <p:ph type="title"/>
          </p:nvPr>
        </p:nvSpPr>
        <p:spPr/>
        <p:txBody>
          <a:bodyPr/>
          <a:lstStyle/>
          <a:p>
            <a:pPr eaLnBrk="1" hangingPunct="1"/>
            <a:r>
              <a:rPr lang="en-US" altLang="zh-CN" sz="3200"/>
              <a:t>      Chapter 2  Modeling the Process </a:t>
            </a:r>
            <a:br>
              <a:rPr lang="en-US" altLang="zh-CN" sz="3200"/>
            </a:br>
            <a:r>
              <a:rPr lang="en-US" altLang="zh-CN" sz="3200"/>
              <a:t>                        and life cycle</a:t>
            </a:r>
          </a:p>
        </p:txBody>
      </p:sp>
      <p:sp>
        <p:nvSpPr>
          <p:cNvPr id="43012" name="Rectangle 3">
            <a:extLst>
              <a:ext uri="{FF2B5EF4-FFF2-40B4-BE49-F238E27FC236}">
                <a16:creationId xmlns:a16="http://schemas.microsoft.com/office/drawing/2014/main" id="{F5F9044A-5CD4-45DB-BC69-AECACF6E4B08}"/>
              </a:ext>
            </a:extLst>
          </p:cNvPr>
          <p:cNvSpPr>
            <a:spLocks noGrp="1" noChangeArrowheads="1"/>
          </p:cNvSpPr>
          <p:nvPr>
            <p:ph type="body" idx="1"/>
          </p:nvPr>
        </p:nvSpPr>
        <p:spPr>
          <a:xfrm>
            <a:off x="2286000" y="1676400"/>
            <a:ext cx="8382000" cy="5105400"/>
          </a:xfrm>
        </p:spPr>
        <p:txBody>
          <a:bodyPr/>
          <a:lstStyle/>
          <a:p>
            <a:pPr eaLnBrk="1" hangingPunct="1">
              <a:lnSpc>
                <a:spcPct val="90000"/>
              </a:lnSpc>
              <a:buFontTx/>
              <a:buNone/>
            </a:pPr>
            <a:r>
              <a:rPr lang="en-US" altLang="zh-CN" sz="20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 XP</a:t>
            </a:r>
            <a:r>
              <a:rPr lang="zh-CN" altLang="en-US" sz="2400" b="1">
                <a:solidFill>
                  <a:schemeClr val="bg2"/>
                </a:solidFill>
                <a:sym typeface="Wingdings 2" panose="05020102010507070707" pitchFamily="18" charset="2"/>
              </a:rPr>
              <a:t>简介</a:t>
            </a:r>
          </a:p>
          <a:p>
            <a:pPr eaLnBrk="1" hangingPunct="1">
              <a:lnSpc>
                <a:spcPct val="90000"/>
              </a:lnSpc>
              <a:buFontTx/>
              <a:buNone/>
            </a:pPr>
            <a:r>
              <a:rPr lang="zh-CN" altLang="en-US" sz="2400" b="1">
                <a:solidFill>
                  <a:schemeClr val="bg2"/>
                </a:solidFill>
                <a:latin typeface="宋体" panose="02010600030101010101" pitchFamily="2" charset="-122"/>
                <a:sym typeface="Wingdings 2" panose="05020102010507070707" pitchFamily="18" charset="2"/>
              </a:rPr>
              <a:t>  </a:t>
            </a:r>
            <a:r>
              <a:rPr lang="en-US" altLang="zh-CN" sz="2400" b="1">
                <a:solidFill>
                  <a:schemeClr val="bg2"/>
                </a:solidFill>
                <a:latin typeface="宋体" panose="02010600030101010101" pitchFamily="2" charset="-122"/>
                <a:sym typeface="Wingdings 2" panose="05020102010507070707" pitchFamily="18" charset="2"/>
              </a:rPr>
              <a:t>A: </a:t>
            </a:r>
            <a:r>
              <a:rPr lang="zh-CN" altLang="en-US" sz="2400" b="1">
                <a:solidFill>
                  <a:schemeClr val="bg2"/>
                </a:solidFill>
                <a:latin typeface="宋体" panose="02010600030101010101" pitchFamily="2" charset="-122"/>
                <a:sym typeface="Wingdings 2" panose="05020102010507070707" pitchFamily="18" charset="2"/>
              </a:rPr>
              <a:t>四个变量：成本、时间、质量和范围，通过研究变量之</a:t>
            </a:r>
          </a:p>
          <a:p>
            <a:pPr eaLnBrk="1" hangingPunct="1">
              <a:lnSpc>
                <a:spcPct val="90000"/>
              </a:lnSpc>
              <a:buFontTx/>
              <a:buNone/>
            </a:pPr>
            <a:r>
              <a:rPr lang="zh-CN" altLang="en-US" sz="2400" b="1">
                <a:solidFill>
                  <a:schemeClr val="bg2"/>
                </a:solidFill>
                <a:latin typeface="宋体" panose="02010600030101010101" pitchFamily="2" charset="-122"/>
                <a:sym typeface="Wingdings 2" panose="05020102010507070707" pitchFamily="18" charset="2"/>
              </a:rPr>
              <a:t>     间的相互作用，将项目开发分析的更加透彻，成功讲述</a:t>
            </a:r>
          </a:p>
          <a:p>
            <a:pPr eaLnBrk="1" hangingPunct="1">
              <a:lnSpc>
                <a:spcPct val="90000"/>
              </a:lnSpc>
              <a:buFontTx/>
              <a:buNone/>
            </a:pPr>
            <a:r>
              <a:rPr lang="zh-CN" altLang="en-US" sz="2400" b="1">
                <a:solidFill>
                  <a:schemeClr val="bg2"/>
                </a:solidFill>
                <a:latin typeface="宋体" panose="02010600030101010101" pitchFamily="2" charset="-122"/>
                <a:sym typeface="Wingdings 2" panose="05020102010507070707" pitchFamily="18" charset="2"/>
              </a:rPr>
              <a:t>     一个项目成功的原则</a:t>
            </a:r>
            <a:r>
              <a:rPr lang="zh-CN" altLang="en-US" sz="2400" b="1">
                <a:solidFill>
                  <a:schemeClr val="bg2"/>
                </a:solidFill>
                <a:sym typeface="Wingdings 2" panose="05020102010507070707" pitchFamily="18" charset="2"/>
              </a:rPr>
              <a:t> </a:t>
            </a:r>
          </a:p>
          <a:p>
            <a:pPr eaLnBrk="1" hangingPunct="1">
              <a:lnSpc>
                <a:spcPct val="90000"/>
              </a:lnSpc>
              <a:buFontTx/>
              <a:buNone/>
            </a:pPr>
            <a:r>
              <a:rPr lang="zh-CN" altLang="en-US" sz="2400" b="1">
                <a:solidFill>
                  <a:schemeClr val="bg2"/>
                </a:solidFill>
                <a:latin typeface="Times New Roman" panose="02020603050405020304" pitchFamily="18" charset="0"/>
              </a:rPr>
              <a:t>   </a:t>
            </a:r>
            <a:r>
              <a:rPr lang="en-US" altLang="zh-CN" sz="2400" b="1">
                <a:solidFill>
                  <a:schemeClr val="bg2"/>
                </a:solidFill>
                <a:latin typeface="Times New Roman" panose="02020603050405020304" pitchFamily="18" charset="0"/>
              </a:rPr>
              <a:t>B:  </a:t>
            </a:r>
            <a:r>
              <a:rPr lang="en-US" altLang="zh-CN" sz="2400" b="1" u="sng">
                <a:solidFill>
                  <a:srgbClr val="0000FF"/>
                </a:solidFill>
                <a:latin typeface="Times New Roman" panose="02020603050405020304" pitchFamily="18" charset="0"/>
              </a:rPr>
              <a:t>XP</a:t>
            </a:r>
            <a:r>
              <a:rPr lang="zh-CN" altLang="en-US" sz="2400" b="1" u="sng">
                <a:solidFill>
                  <a:srgbClr val="0000FF"/>
                </a:solidFill>
                <a:latin typeface="宋体" panose="02010600030101010101" pitchFamily="2" charset="-122"/>
              </a:rPr>
              <a:t>制定了四个准则：</a:t>
            </a:r>
          </a:p>
          <a:p>
            <a:pPr eaLnBrk="1" hangingPunct="1">
              <a:lnSpc>
                <a:spcPct val="90000"/>
              </a:lnSpc>
              <a:buFontTx/>
              <a:buNone/>
            </a:pPr>
            <a:r>
              <a:rPr lang="zh-CN" altLang="en-US" sz="2400" b="1">
                <a:solidFill>
                  <a:schemeClr val="bg2"/>
                </a:solidFill>
                <a:latin typeface="宋体" panose="02010600030101010101" pitchFamily="2" charset="-122"/>
              </a:rPr>
              <a:t>     </a:t>
            </a:r>
            <a:r>
              <a:rPr lang="en-US" altLang="zh-CN" sz="2400" b="1">
                <a:solidFill>
                  <a:schemeClr val="bg2"/>
                </a:solidFill>
                <a:latin typeface="宋体" panose="02010600030101010101" pitchFamily="2" charset="-122"/>
              </a:rPr>
              <a:t>----</a:t>
            </a:r>
            <a:r>
              <a:rPr lang="zh-CN" altLang="en-US" sz="2400" b="1">
                <a:solidFill>
                  <a:schemeClr val="bg2"/>
                </a:solidFill>
                <a:latin typeface="宋体" panose="02010600030101010101" pitchFamily="2" charset="-122"/>
              </a:rPr>
              <a:t>沟通</a:t>
            </a:r>
            <a:r>
              <a:rPr lang="en-US" altLang="zh-CN" sz="2400" b="1">
                <a:solidFill>
                  <a:schemeClr val="bg2"/>
                </a:solidFill>
                <a:latin typeface="宋体" panose="02010600030101010101" pitchFamily="2" charset="-122"/>
              </a:rPr>
              <a:t>: </a:t>
            </a:r>
            <a:r>
              <a:rPr lang="zh-CN" altLang="en-US" sz="2400" b="1">
                <a:solidFill>
                  <a:schemeClr val="bg2"/>
                </a:solidFill>
                <a:latin typeface="宋体" panose="02010600030101010101" pitchFamily="2" charset="-122"/>
              </a:rPr>
              <a:t>客户与开发者之间持续的交流意见</a:t>
            </a:r>
          </a:p>
          <a:p>
            <a:pPr eaLnBrk="1" hangingPunct="1">
              <a:lnSpc>
                <a:spcPct val="90000"/>
              </a:lnSpc>
              <a:buFontTx/>
              <a:buNone/>
            </a:pPr>
            <a:r>
              <a:rPr lang="zh-CN" altLang="en-US" sz="2400" b="1">
                <a:solidFill>
                  <a:schemeClr val="bg2"/>
                </a:solidFill>
                <a:latin typeface="宋体" panose="02010600030101010101" pitchFamily="2" charset="-122"/>
              </a:rPr>
              <a:t>     </a:t>
            </a:r>
            <a:r>
              <a:rPr lang="en-US" altLang="zh-CN" sz="2400" b="1">
                <a:solidFill>
                  <a:schemeClr val="bg2"/>
                </a:solidFill>
                <a:latin typeface="宋体" panose="02010600030101010101" pitchFamily="2" charset="-122"/>
              </a:rPr>
              <a:t>----</a:t>
            </a:r>
            <a:r>
              <a:rPr lang="zh-CN" altLang="en-US" sz="2400" b="1">
                <a:solidFill>
                  <a:schemeClr val="bg2"/>
                </a:solidFill>
                <a:latin typeface="宋体" panose="02010600030101010101" pitchFamily="2" charset="-122"/>
              </a:rPr>
              <a:t>简单性</a:t>
            </a:r>
            <a:r>
              <a:rPr lang="en-US" altLang="zh-CN" sz="2400" b="1">
                <a:solidFill>
                  <a:schemeClr val="bg2"/>
                </a:solidFill>
                <a:latin typeface="宋体" panose="02010600030101010101" pitchFamily="2" charset="-122"/>
              </a:rPr>
              <a:t>: </a:t>
            </a:r>
            <a:r>
              <a:rPr lang="zh-CN" altLang="en-US" sz="2400" b="1">
                <a:solidFill>
                  <a:schemeClr val="bg2"/>
                </a:solidFill>
                <a:latin typeface="宋体" panose="02010600030101010101" pitchFamily="2" charset="-122"/>
              </a:rPr>
              <a:t>鼓励开发者选择最简单的设计或实现来应</a:t>
            </a:r>
          </a:p>
          <a:p>
            <a:pPr eaLnBrk="1" hangingPunct="1">
              <a:lnSpc>
                <a:spcPct val="90000"/>
              </a:lnSpc>
              <a:buFontTx/>
              <a:buNone/>
            </a:pPr>
            <a:r>
              <a:rPr lang="zh-CN" altLang="en-US" sz="2400" b="1">
                <a:solidFill>
                  <a:schemeClr val="bg2"/>
                </a:solidFill>
                <a:latin typeface="宋体" panose="02010600030101010101" pitchFamily="2" charset="-122"/>
              </a:rPr>
              <a:t>                 对客户的需求</a:t>
            </a:r>
          </a:p>
          <a:p>
            <a:pPr eaLnBrk="1" hangingPunct="1">
              <a:lnSpc>
                <a:spcPct val="90000"/>
              </a:lnSpc>
              <a:buFontTx/>
              <a:buNone/>
            </a:pPr>
            <a:r>
              <a:rPr lang="zh-CN" altLang="en-US" sz="2400" b="1">
                <a:solidFill>
                  <a:schemeClr val="bg2"/>
                </a:solidFill>
                <a:latin typeface="宋体" panose="02010600030101010101" pitchFamily="2" charset="-122"/>
              </a:rPr>
              <a:t>     </a:t>
            </a:r>
            <a:r>
              <a:rPr lang="en-US" altLang="zh-CN" sz="2400" b="1">
                <a:solidFill>
                  <a:schemeClr val="bg2"/>
                </a:solidFill>
                <a:latin typeface="宋体" panose="02010600030101010101" pitchFamily="2" charset="-122"/>
              </a:rPr>
              <a:t>----</a:t>
            </a:r>
            <a:r>
              <a:rPr lang="zh-CN" altLang="en-US" sz="2400" b="1">
                <a:solidFill>
                  <a:schemeClr val="bg2"/>
                </a:solidFill>
                <a:latin typeface="宋体" panose="02010600030101010101" pitchFamily="2" charset="-122"/>
              </a:rPr>
              <a:t>反馈</a:t>
            </a:r>
            <a:r>
              <a:rPr lang="en-US" altLang="zh-CN" sz="2400" b="1">
                <a:solidFill>
                  <a:schemeClr val="bg2"/>
                </a:solidFill>
                <a:latin typeface="宋体" panose="02010600030101010101" pitchFamily="2" charset="-122"/>
              </a:rPr>
              <a:t>: </a:t>
            </a:r>
            <a:r>
              <a:rPr lang="zh-CN" altLang="en-US" sz="2400" b="1">
                <a:solidFill>
                  <a:schemeClr val="bg2"/>
                </a:solidFill>
                <a:latin typeface="宋体" panose="02010600030101010101" pitchFamily="2" charset="-122"/>
              </a:rPr>
              <a:t>指在软件开发过程中的各个活动中</a:t>
            </a:r>
            <a:r>
              <a:rPr lang="en-US" altLang="zh-CN" sz="2400" b="1">
                <a:solidFill>
                  <a:schemeClr val="bg2"/>
                </a:solidFill>
                <a:latin typeface="宋体" panose="02010600030101010101" pitchFamily="2" charset="-122"/>
              </a:rPr>
              <a:t>,</a:t>
            </a:r>
            <a:r>
              <a:rPr lang="zh-CN" altLang="en-US" sz="2400" b="1">
                <a:solidFill>
                  <a:schemeClr val="bg2"/>
                </a:solidFill>
                <a:latin typeface="宋体" panose="02010600030101010101" pitchFamily="2" charset="-122"/>
              </a:rPr>
              <a:t>包含的</a:t>
            </a:r>
          </a:p>
          <a:p>
            <a:pPr eaLnBrk="1" hangingPunct="1">
              <a:lnSpc>
                <a:spcPct val="90000"/>
              </a:lnSpc>
              <a:buFontTx/>
              <a:buNone/>
            </a:pPr>
            <a:r>
              <a:rPr lang="zh-CN" altLang="en-US" sz="2400" b="1">
                <a:solidFill>
                  <a:schemeClr val="bg2"/>
                </a:solidFill>
                <a:latin typeface="宋体" panose="02010600030101010101" pitchFamily="2" charset="-122"/>
              </a:rPr>
              <a:t>               各种反馈循环工作</a:t>
            </a:r>
          </a:p>
          <a:p>
            <a:pPr eaLnBrk="1" hangingPunct="1">
              <a:lnSpc>
                <a:spcPct val="90000"/>
              </a:lnSpc>
              <a:buFontTx/>
              <a:buNone/>
            </a:pPr>
            <a:r>
              <a:rPr lang="zh-CN" altLang="en-US" sz="2400" b="1">
                <a:solidFill>
                  <a:schemeClr val="bg2"/>
                </a:solidFill>
                <a:latin typeface="宋体" panose="02010600030101010101" pitchFamily="2" charset="-122"/>
              </a:rPr>
              <a:t>     </a:t>
            </a:r>
            <a:r>
              <a:rPr lang="en-US" altLang="zh-CN" sz="2400" b="1">
                <a:solidFill>
                  <a:schemeClr val="bg2"/>
                </a:solidFill>
                <a:latin typeface="宋体" panose="02010600030101010101" pitchFamily="2" charset="-122"/>
              </a:rPr>
              <a:t>----</a:t>
            </a:r>
            <a:r>
              <a:rPr lang="zh-CN" altLang="en-US" sz="2400" b="1">
                <a:solidFill>
                  <a:schemeClr val="bg2"/>
                </a:solidFill>
                <a:latin typeface="宋体" panose="02010600030101010101" pitchFamily="2" charset="-122"/>
              </a:rPr>
              <a:t>勇气</a:t>
            </a:r>
            <a:r>
              <a:rPr lang="en-US" altLang="zh-CN" sz="2400" b="1">
                <a:solidFill>
                  <a:schemeClr val="bg2"/>
                </a:solidFill>
                <a:latin typeface="宋体" panose="02010600030101010101" pitchFamily="2" charset="-122"/>
              </a:rPr>
              <a:t>: </a:t>
            </a:r>
            <a:r>
              <a:rPr lang="zh-CN" altLang="en-US" sz="2400" b="1">
                <a:solidFill>
                  <a:schemeClr val="bg2"/>
                </a:solidFill>
                <a:latin typeface="宋体" panose="02010600030101010101" pitchFamily="2" charset="-122"/>
              </a:rPr>
              <a:t>指尽早的和经常性的交付软件功能的承诺</a:t>
            </a:r>
          </a:p>
          <a:p>
            <a:pPr eaLnBrk="1" hangingPunct="1">
              <a:lnSpc>
                <a:spcPct val="90000"/>
              </a:lnSpc>
              <a:buFontTx/>
              <a:buNone/>
            </a:pPr>
            <a:r>
              <a:rPr lang="zh-CN" altLang="en-US" sz="2400" b="1">
                <a:solidFill>
                  <a:schemeClr val="bg2"/>
                </a:solidFill>
                <a:latin typeface="宋体" panose="02010600030101010101" pitchFamily="2" charset="-122"/>
              </a:rPr>
              <a:t>  </a:t>
            </a:r>
            <a:endParaRPr lang="zh-CN" altLang="en-US" sz="2400" b="1">
              <a:solidFill>
                <a:schemeClr val="bg2"/>
              </a:solidFill>
              <a:sym typeface="Wingdings 2" panose="05020102010507070707" pitchFamily="18" charset="2"/>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5">
            <a:extLst>
              <a:ext uri="{FF2B5EF4-FFF2-40B4-BE49-F238E27FC236}">
                <a16:creationId xmlns:a16="http://schemas.microsoft.com/office/drawing/2014/main" id="{F0FACDED-A23A-4143-914A-D6D5C7D0644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263BBFAD-455E-4DBA-90F1-C49C129DFF02}" type="slidenum">
              <a:rPr kumimoji="0" lang="en-US" altLang="zh-CN" sz="2600">
                <a:solidFill>
                  <a:srgbClr val="FFFFFF"/>
                </a:solidFill>
              </a:rPr>
              <a:pPr eaLnBrk="1" fontAlgn="base" hangingPunct="1">
                <a:spcBef>
                  <a:spcPct val="0"/>
                </a:spcBef>
                <a:spcAft>
                  <a:spcPct val="0"/>
                </a:spcAft>
              </a:pPr>
              <a:t>139</a:t>
            </a:fld>
            <a:endParaRPr kumimoji="0" lang="en-US" altLang="zh-CN" sz="2600">
              <a:solidFill>
                <a:srgbClr val="FFFFFF"/>
              </a:solidFill>
            </a:endParaRPr>
          </a:p>
        </p:txBody>
      </p:sp>
      <p:sp>
        <p:nvSpPr>
          <p:cNvPr id="44035" name="Rectangle 2">
            <a:extLst>
              <a:ext uri="{FF2B5EF4-FFF2-40B4-BE49-F238E27FC236}">
                <a16:creationId xmlns:a16="http://schemas.microsoft.com/office/drawing/2014/main" id="{A0FA4AE1-642B-4473-99C9-4407DBA60A58}"/>
              </a:ext>
            </a:extLst>
          </p:cNvPr>
          <p:cNvSpPr>
            <a:spLocks noGrp="1" noChangeArrowheads="1"/>
          </p:cNvSpPr>
          <p:nvPr>
            <p:ph type="title"/>
          </p:nvPr>
        </p:nvSpPr>
        <p:spPr/>
        <p:txBody>
          <a:bodyPr/>
          <a:lstStyle/>
          <a:p>
            <a:pPr eaLnBrk="1" hangingPunct="1"/>
            <a:r>
              <a:rPr lang="en-US" altLang="zh-CN"/>
              <a:t> </a:t>
            </a:r>
          </a:p>
        </p:txBody>
      </p:sp>
      <p:sp>
        <p:nvSpPr>
          <p:cNvPr id="44036" name="Rectangle 3">
            <a:extLst>
              <a:ext uri="{FF2B5EF4-FFF2-40B4-BE49-F238E27FC236}">
                <a16:creationId xmlns:a16="http://schemas.microsoft.com/office/drawing/2014/main" id="{0EEE63F2-D869-47BA-A522-E157633FA413}"/>
              </a:ext>
            </a:extLst>
          </p:cNvPr>
          <p:cNvSpPr>
            <a:spLocks noGrp="1" noChangeArrowheads="1"/>
          </p:cNvSpPr>
          <p:nvPr>
            <p:ph type="body" idx="1"/>
          </p:nvPr>
        </p:nvSpPr>
        <p:spPr>
          <a:xfrm>
            <a:off x="2279650" y="1835150"/>
            <a:ext cx="8388350" cy="4618038"/>
          </a:xfrm>
        </p:spPr>
        <p:txBody>
          <a:bodyPr/>
          <a:lstStyle/>
          <a:p>
            <a:pPr eaLnBrk="1" hangingPunct="1">
              <a:lnSpc>
                <a:spcPct val="90000"/>
              </a:lnSpc>
              <a:buFontTx/>
              <a:buNone/>
            </a:pPr>
            <a:r>
              <a:rPr lang="en-US" altLang="zh-CN" sz="2400" b="1">
                <a:solidFill>
                  <a:schemeClr val="bg2"/>
                </a:solidFill>
              </a:rPr>
              <a:t>   C:</a:t>
            </a:r>
            <a:r>
              <a:rPr lang="zh-CN" altLang="en-US" sz="2400" b="1">
                <a:solidFill>
                  <a:schemeClr val="bg2"/>
                </a:solidFill>
                <a:latin typeface="宋体" panose="02010600030101010101" pitchFamily="2" charset="-122"/>
              </a:rPr>
              <a:t>十二条原则：计划游戏、</a:t>
            </a:r>
            <a:r>
              <a:rPr lang="zh-CN" altLang="en-US" sz="2400" b="1" u="sng">
                <a:solidFill>
                  <a:schemeClr val="bg2"/>
                </a:solidFill>
                <a:latin typeface="宋体" panose="02010600030101010101" pitchFamily="2" charset="-122"/>
              </a:rPr>
              <a:t>小版本</a:t>
            </a:r>
            <a:r>
              <a:rPr lang="zh-CN" altLang="en-US" sz="2400" b="1">
                <a:solidFill>
                  <a:schemeClr val="bg2"/>
                </a:solidFill>
                <a:latin typeface="宋体" panose="02010600030101010101" pitchFamily="2" charset="-122"/>
              </a:rPr>
              <a:t>、隐喻、</a:t>
            </a:r>
            <a:r>
              <a:rPr lang="zh-CN" altLang="en-US" sz="2400" b="1" u="sng">
                <a:solidFill>
                  <a:schemeClr val="bg2"/>
                </a:solidFill>
                <a:latin typeface="宋体" panose="02010600030101010101" pitchFamily="2" charset="-122"/>
              </a:rPr>
              <a:t>简单设计</a:t>
            </a:r>
            <a:r>
              <a:rPr lang="zh-CN" altLang="en-US" sz="2400" b="1">
                <a:solidFill>
                  <a:schemeClr val="bg2"/>
                </a:solidFill>
                <a:latin typeface="宋体" panose="02010600030101010101" pitchFamily="2" charset="-122"/>
              </a:rPr>
              <a:t>、测</a:t>
            </a:r>
          </a:p>
          <a:p>
            <a:pPr eaLnBrk="1" hangingPunct="1">
              <a:lnSpc>
                <a:spcPct val="90000"/>
              </a:lnSpc>
              <a:buFontTx/>
              <a:buNone/>
            </a:pPr>
            <a:r>
              <a:rPr lang="zh-CN" altLang="en-US" sz="2400" b="1">
                <a:solidFill>
                  <a:schemeClr val="bg2"/>
                </a:solidFill>
                <a:latin typeface="宋体" panose="02010600030101010101" pitchFamily="2" charset="-122"/>
              </a:rPr>
              <a:t>    试、重构、</a:t>
            </a:r>
            <a:r>
              <a:rPr lang="zh-CN" altLang="en-US" sz="2400" b="1" u="sng">
                <a:solidFill>
                  <a:schemeClr val="bg2"/>
                </a:solidFill>
                <a:latin typeface="宋体" panose="02010600030101010101" pitchFamily="2" charset="-122"/>
              </a:rPr>
              <a:t>结队编程</a:t>
            </a:r>
            <a:r>
              <a:rPr lang="zh-CN" altLang="en-US" sz="2400" b="1">
                <a:solidFill>
                  <a:schemeClr val="bg2"/>
                </a:solidFill>
                <a:latin typeface="宋体" panose="02010600030101010101" pitchFamily="2" charset="-122"/>
              </a:rPr>
              <a:t>、代码集体所有、持续集成、每周</a:t>
            </a:r>
          </a:p>
          <a:p>
            <a:pPr eaLnBrk="1" hangingPunct="1">
              <a:lnSpc>
                <a:spcPct val="90000"/>
              </a:lnSpc>
              <a:buFontTx/>
              <a:buNone/>
            </a:pPr>
            <a:r>
              <a:rPr lang="zh-CN" altLang="en-US" sz="2400" b="1">
                <a:solidFill>
                  <a:schemeClr val="bg2"/>
                </a:solidFill>
                <a:latin typeface="宋体" panose="02010600030101010101" pitchFamily="2" charset="-122"/>
              </a:rPr>
              <a:t>    工作</a:t>
            </a:r>
            <a:r>
              <a:rPr lang="en-US" altLang="zh-CN" sz="2400" b="1">
                <a:solidFill>
                  <a:schemeClr val="bg2"/>
                </a:solidFill>
                <a:latin typeface="宋体" panose="02010600030101010101" pitchFamily="2" charset="-122"/>
              </a:rPr>
              <a:t>40</a:t>
            </a:r>
            <a:r>
              <a:rPr lang="zh-CN" altLang="en-US" sz="2400" b="1">
                <a:solidFill>
                  <a:schemeClr val="bg2"/>
                </a:solidFill>
                <a:latin typeface="宋体" panose="02010600030101010101" pitchFamily="2" charset="-122"/>
              </a:rPr>
              <a:t>小时、现场客户、编码标准 </a:t>
            </a:r>
            <a:endParaRPr lang="en-US" altLang="zh-CN" sz="2400" b="1">
              <a:solidFill>
                <a:schemeClr val="bg2"/>
              </a:solidFill>
              <a:latin typeface="宋体" panose="02010600030101010101" pitchFamily="2" charset="-122"/>
            </a:endParaRPr>
          </a:p>
          <a:p>
            <a:pPr eaLnBrk="1" hangingPunct="1">
              <a:lnSpc>
                <a:spcPct val="90000"/>
              </a:lnSpc>
              <a:buFontTx/>
              <a:buNone/>
            </a:pPr>
            <a:r>
              <a:rPr lang="en-US" altLang="zh-CN" sz="2400" b="1">
                <a:solidFill>
                  <a:schemeClr val="bg2"/>
                </a:solidFill>
                <a:latin typeface="宋体" panose="02010600030101010101" pitchFamily="2" charset="-122"/>
                <a:sym typeface="Wingdings 2" panose="05020102010507070707" pitchFamily="18" charset="2"/>
              </a:rPr>
              <a:t>    ---</a:t>
            </a:r>
            <a:r>
              <a:rPr lang="zh-CN" altLang="en-US" sz="2400" b="1">
                <a:solidFill>
                  <a:schemeClr val="bg2"/>
                </a:solidFill>
                <a:latin typeface="宋体" panose="02010600030101010101" pitchFamily="2" charset="-122"/>
                <a:sym typeface="Wingdings 2" panose="05020102010507070707" pitchFamily="18" charset="2"/>
              </a:rPr>
              <a:t>小版本：系统设计要支持尽可能早的交付。</a:t>
            </a:r>
            <a:endParaRPr lang="en-US" altLang="zh-CN" sz="2400" b="1">
              <a:solidFill>
                <a:schemeClr val="bg2"/>
              </a:solidFill>
              <a:latin typeface="宋体" panose="02010600030101010101" pitchFamily="2" charset="-122"/>
              <a:sym typeface="Wingdings 2" panose="05020102010507070707" pitchFamily="18" charset="2"/>
            </a:endParaRPr>
          </a:p>
          <a:p>
            <a:pPr eaLnBrk="1" hangingPunct="1">
              <a:lnSpc>
                <a:spcPct val="90000"/>
              </a:lnSpc>
              <a:buFontTx/>
              <a:buNone/>
            </a:pPr>
            <a:r>
              <a:rPr lang="en-US" altLang="zh-CN" sz="2400" b="1">
                <a:solidFill>
                  <a:schemeClr val="bg2"/>
                </a:solidFill>
                <a:latin typeface="宋体" panose="02010600030101010101" pitchFamily="2" charset="-122"/>
                <a:sym typeface="Wingdings 2" panose="05020102010507070707" pitchFamily="18" charset="2"/>
              </a:rPr>
              <a:t>    ---</a:t>
            </a:r>
            <a:r>
              <a:rPr lang="zh-CN" altLang="en-US" sz="2400" b="1">
                <a:solidFill>
                  <a:schemeClr val="bg2"/>
                </a:solidFill>
                <a:latin typeface="宋体" panose="02010600030101010101" pitchFamily="2" charset="-122"/>
                <a:sym typeface="Wingdings 2" panose="05020102010507070707" pitchFamily="18" charset="2"/>
              </a:rPr>
              <a:t>简单设计：只处理当前需求，使设计保持简单。</a:t>
            </a:r>
            <a:endParaRPr lang="en-US" altLang="zh-CN" sz="2400" b="1">
              <a:solidFill>
                <a:schemeClr val="bg2"/>
              </a:solidFill>
              <a:latin typeface="宋体" panose="02010600030101010101" pitchFamily="2" charset="-122"/>
              <a:sym typeface="Wingdings 2" panose="05020102010507070707" pitchFamily="18" charset="2"/>
            </a:endParaRPr>
          </a:p>
          <a:p>
            <a:pPr eaLnBrk="1" hangingPunct="1">
              <a:lnSpc>
                <a:spcPct val="90000"/>
              </a:lnSpc>
              <a:buFontTx/>
              <a:buNone/>
            </a:pPr>
            <a:r>
              <a:rPr lang="en-US" altLang="zh-CN" sz="2400" b="1">
                <a:solidFill>
                  <a:schemeClr val="bg2"/>
                </a:solidFill>
                <a:latin typeface="宋体" panose="02010600030101010101" pitchFamily="2" charset="-122"/>
                <a:sym typeface="Wingdings 2" panose="05020102010507070707" pitchFamily="18" charset="2"/>
              </a:rPr>
              <a:t>    ---</a:t>
            </a:r>
            <a:r>
              <a:rPr lang="zh-CN" altLang="en-US" sz="2400" b="1">
                <a:solidFill>
                  <a:schemeClr val="bg2"/>
                </a:solidFill>
                <a:latin typeface="宋体" panose="02010600030101010101" pitchFamily="2" charset="-122"/>
                <a:sym typeface="Wingdings 2" panose="05020102010507070707" pitchFamily="18" charset="2"/>
              </a:rPr>
              <a:t>编码标准：编码支持其他实践，例如测试和重构等。</a:t>
            </a:r>
            <a:endParaRPr lang="zh-CN" altLang="en-US" sz="2400" b="1">
              <a:solidFill>
                <a:schemeClr val="bg2"/>
              </a:solidFill>
              <a:sym typeface="Wingdings 2" panose="05020102010507070707" pitchFamily="18" charset="2"/>
            </a:endParaRPr>
          </a:p>
          <a:p>
            <a:pPr eaLnBrk="1" hangingPunct="1">
              <a:lnSpc>
                <a:spcPct val="90000"/>
              </a:lnSpc>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D: </a:t>
            </a:r>
            <a:r>
              <a:rPr lang="en-US" altLang="zh-CN" sz="2400" b="1">
                <a:solidFill>
                  <a:schemeClr val="bg2"/>
                </a:solidFill>
                <a:latin typeface="Times New Roman" panose="02020603050405020304" pitchFamily="18" charset="0"/>
                <a:cs typeface="Times New Roman" panose="02020603050405020304" pitchFamily="18" charset="0"/>
                <a:sym typeface="Wingdings 2" panose="05020102010507070707" pitchFamily="18" charset="2"/>
              </a:rPr>
              <a:t>XP</a:t>
            </a:r>
            <a:r>
              <a:rPr lang="zh-CN" altLang="en-US" sz="2400" b="1">
                <a:solidFill>
                  <a:schemeClr val="bg2"/>
                </a:solidFill>
                <a:latin typeface="宋体" panose="02010600030101010101" pitchFamily="2" charset="-122"/>
                <a:sym typeface="Wingdings 2" panose="05020102010507070707" pitchFamily="18" charset="2"/>
              </a:rPr>
              <a:t>是一个非常庞大的知识库，每一项都是一门值得深究</a:t>
            </a:r>
          </a:p>
          <a:p>
            <a:pPr eaLnBrk="1" hangingPunct="1">
              <a:lnSpc>
                <a:spcPct val="90000"/>
              </a:lnSpc>
              <a:buFontTx/>
              <a:buNone/>
            </a:pPr>
            <a:r>
              <a:rPr lang="zh-CN" altLang="en-US" sz="2400" b="1">
                <a:solidFill>
                  <a:schemeClr val="bg2"/>
                </a:solidFill>
                <a:latin typeface="宋体" panose="02010600030101010101" pitchFamily="2" charset="-122"/>
                <a:sym typeface="Wingdings 2" panose="05020102010507070707" pitchFamily="18" charset="2"/>
              </a:rPr>
              <a:t>    的学问。提出这些要求和原则后，</a:t>
            </a:r>
            <a:r>
              <a:rPr lang="en-US" altLang="zh-CN" sz="2400" b="1">
                <a:solidFill>
                  <a:schemeClr val="bg2"/>
                </a:solidFill>
                <a:latin typeface="Times New Roman" panose="02020603050405020304" pitchFamily="18" charset="0"/>
                <a:cs typeface="Times New Roman" panose="02020603050405020304" pitchFamily="18" charset="0"/>
                <a:sym typeface="Wingdings 2" panose="05020102010507070707" pitchFamily="18" charset="2"/>
              </a:rPr>
              <a:t>XP</a:t>
            </a:r>
            <a:r>
              <a:rPr lang="zh-CN" altLang="en-US" sz="2400" b="1">
                <a:solidFill>
                  <a:schemeClr val="bg2"/>
                </a:solidFill>
                <a:latin typeface="Times New Roman" panose="02020603050405020304" pitchFamily="18" charset="0"/>
                <a:sym typeface="Wingdings 2" panose="05020102010507070707" pitchFamily="18" charset="2"/>
              </a:rPr>
              <a:t>又</a:t>
            </a:r>
            <a:r>
              <a:rPr lang="zh-CN" altLang="en-US" sz="2400" b="1">
                <a:solidFill>
                  <a:schemeClr val="bg2"/>
                </a:solidFill>
                <a:latin typeface="宋体" panose="02010600030101010101" pitchFamily="2" charset="-122"/>
                <a:sym typeface="Wingdings 2" panose="05020102010507070707" pitchFamily="18" charset="2"/>
              </a:rPr>
              <a:t>提出了一系列的</a:t>
            </a:r>
          </a:p>
          <a:p>
            <a:pPr eaLnBrk="1" hangingPunct="1">
              <a:lnSpc>
                <a:spcPct val="90000"/>
              </a:lnSpc>
              <a:buFontTx/>
              <a:buNone/>
            </a:pPr>
            <a:r>
              <a:rPr lang="zh-CN" altLang="en-US" sz="2400" b="1">
                <a:solidFill>
                  <a:schemeClr val="bg2"/>
                </a:solidFill>
                <a:latin typeface="宋体" panose="02010600030101010101" pitchFamily="2" charset="-122"/>
                <a:sym typeface="Wingdings 2" panose="05020102010507070707" pitchFamily="18" charset="2"/>
              </a:rPr>
              <a:t>    解决方案，即策略，其中包含：管理、设施、计划、开</a:t>
            </a:r>
          </a:p>
          <a:p>
            <a:pPr eaLnBrk="1" hangingPunct="1">
              <a:lnSpc>
                <a:spcPct val="90000"/>
              </a:lnSpc>
              <a:buFontTx/>
              <a:buNone/>
            </a:pPr>
            <a:r>
              <a:rPr lang="zh-CN" altLang="en-US" sz="2400" b="1">
                <a:solidFill>
                  <a:schemeClr val="bg2"/>
                </a:solidFill>
                <a:latin typeface="宋体" panose="02010600030101010101" pitchFamily="2" charset="-122"/>
                <a:sym typeface="Wingdings 2" panose="05020102010507070707" pitchFamily="18" charset="2"/>
              </a:rPr>
              <a:t>    发、设计和测试策略。在真正实现</a:t>
            </a:r>
            <a:r>
              <a:rPr lang="en-US" altLang="zh-CN" sz="2400" b="1">
                <a:solidFill>
                  <a:schemeClr val="bg2"/>
                </a:solidFill>
                <a:latin typeface="Times New Roman" panose="02020603050405020304" pitchFamily="18" charset="0"/>
                <a:cs typeface="Times New Roman" panose="02020603050405020304" pitchFamily="18" charset="0"/>
                <a:sym typeface="Wingdings 2" panose="05020102010507070707" pitchFamily="18" charset="2"/>
              </a:rPr>
              <a:t>XP</a:t>
            </a:r>
            <a:r>
              <a:rPr lang="zh-CN" altLang="en-US" sz="2400" b="1">
                <a:solidFill>
                  <a:schemeClr val="bg2"/>
                </a:solidFill>
                <a:latin typeface="宋体" panose="02010600030101010101" pitchFamily="2" charset="-122"/>
                <a:sym typeface="Wingdings 2" panose="05020102010507070707" pitchFamily="18" charset="2"/>
              </a:rPr>
              <a:t>时，</a:t>
            </a:r>
            <a:r>
              <a:rPr lang="en-US" altLang="zh-CN" sz="2400" b="1">
                <a:solidFill>
                  <a:schemeClr val="bg2"/>
                </a:solidFill>
                <a:latin typeface="Times New Roman" panose="02020603050405020304" pitchFamily="18" charset="0"/>
                <a:cs typeface="Times New Roman" panose="02020603050405020304" pitchFamily="18" charset="0"/>
                <a:sym typeface="Wingdings 2" panose="05020102010507070707" pitchFamily="18" charset="2"/>
              </a:rPr>
              <a:t>XP</a:t>
            </a:r>
            <a:r>
              <a:rPr lang="zh-CN" altLang="en-US" sz="2400" b="1">
                <a:solidFill>
                  <a:schemeClr val="bg2"/>
                </a:solidFill>
                <a:latin typeface="Times New Roman" panose="02020603050405020304" pitchFamily="18" charset="0"/>
                <a:cs typeface="Times New Roman" panose="02020603050405020304" pitchFamily="18" charset="0"/>
                <a:sym typeface="Wingdings 2" panose="05020102010507070707" pitchFamily="18" charset="2"/>
              </a:rPr>
              <a:t>方法</a:t>
            </a:r>
            <a:r>
              <a:rPr lang="zh-CN" altLang="en-US" sz="2400" b="1">
                <a:solidFill>
                  <a:schemeClr val="bg2"/>
                </a:solidFill>
                <a:latin typeface="宋体" panose="02010600030101010101" pitchFamily="2" charset="-122"/>
                <a:sym typeface="Wingdings 2" panose="05020102010507070707" pitchFamily="18" charset="2"/>
              </a:rPr>
              <a:t>又提供</a:t>
            </a:r>
          </a:p>
          <a:p>
            <a:pPr eaLnBrk="1" hangingPunct="1">
              <a:lnSpc>
                <a:spcPct val="90000"/>
              </a:lnSpc>
              <a:buFontTx/>
              <a:buNone/>
            </a:pPr>
            <a:r>
              <a:rPr lang="zh-CN" altLang="en-US" sz="2400" b="1">
                <a:solidFill>
                  <a:schemeClr val="bg2"/>
                </a:solidFill>
                <a:latin typeface="宋体" panose="02010600030101010101" pitchFamily="2" charset="-122"/>
                <a:sym typeface="Wingdings 2" panose="05020102010507070707" pitchFamily="18" charset="2"/>
              </a:rPr>
              <a:t>    了将策略成功应用的实践。</a:t>
            </a:r>
            <a:r>
              <a:rPr lang="zh-CN" altLang="en-US" sz="2400" b="1">
                <a:solidFill>
                  <a:schemeClr val="bg2"/>
                </a:solidFill>
                <a:sym typeface="Wingdings 2" panose="05020102010507070707" pitchFamily="18" charset="2"/>
              </a:rPr>
              <a:t> </a:t>
            </a:r>
          </a:p>
          <a:p>
            <a:pPr eaLnBrk="1" hangingPunct="1">
              <a:lnSpc>
                <a:spcPct val="90000"/>
              </a:lnSpc>
              <a:buFontTx/>
              <a:buNone/>
            </a:pPr>
            <a:endParaRPr lang="en-US" altLang="zh-CN" sz="2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5">
            <a:extLst>
              <a:ext uri="{FF2B5EF4-FFF2-40B4-BE49-F238E27FC236}">
                <a16:creationId xmlns:a16="http://schemas.microsoft.com/office/drawing/2014/main" id="{534D664E-630A-4732-94D0-516F1EE0927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88C0CDA2-A376-47A3-A767-210110CDF3D1}" type="slidenum">
              <a:rPr kumimoji="0" lang="en-US" altLang="zh-CN" sz="2600" b="1">
                <a:solidFill>
                  <a:srgbClr val="FFFFFF"/>
                </a:solidFill>
              </a:rPr>
              <a:pPr fontAlgn="base">
                <a:spcBef>
                  <a:spcPct val="0"/>
                </a:spcBef>
                <a:spcAft>
                  <a:spcPct val="0"/>
                </a:spcAft>
                <a:buClrTx/>
                <a:buSzTx/>
                <a:buNone/>
              </a:pPr>
              <a:t>14</a:t>
            </a:fld>
            <a:endParaRPr kumimoji="0" lang="en-US" altLang="zh-CN" sz="2600" b="1">
              <a:solidFill>
                <a:srgbClr val="FFFFFF"/>
              </a:solidFill>
            </a:endParaRPr>
          </a:p>
        </p:txBody>
      </p:sp>
      <p:sp>
        <p:nvSpPr>
          <p:cNvPr id="27651" name="Rectangle 2">
            <a:extLst>
              <a:ext uri="{FF2B5EF4-FFF2-40B4-BE49-F238E27FC236}">
                <a16:creationId xmlns:a16="http://schemas.microsoft.com/office/drawing/2014/main" id="{DA16E834-9753-4F5B-8FB6-2CFFE488A9B3}"/>
              </a:ext>
            </a:extLst>
          </p:cNvPr>
          <p:cNvSpPr>
            <a:spLocks noGrp="1" noChangeArrowheads="1"/>
          </p:cNvSpPr>
          <p:nvPr>
            <p:ph type="title"/>
          </p:nvPr>
        </p:nvSpPr>
        <p:spPr>
          <a:xfrm>
            <a:off x="2438400" y="533400"/>
            <a:ext cx="8001000" cy="838200"/>
          </a:xfrm>
        </p:spPr>
        <p:txBody>
          <a:bodyPr/>
          <a:lstStyle/>
          <a:p>
            <a:pPr eaLnBrk="1" hangingPunct="1"/>
            <a:r>
              <a:rPr lang="en-US" altLang="zh-CN" sz="5400">
                <a:solidFill>
                  <a:srgbClr val="000000"/>
                </a:solidFill>
                <a:latin typeface="Monotype Corsiva" panose="03010101010201010101" pitchFamily="66" charset="0"/>
                <a:ea typeface="楷体_GB2312" pitchFamily="49" charset="-122"/>
              </a:rPr>
              <a:t>        Software   Engineering</a:t>
            </a:r>
          </a:p>
        </p:txBody>
      </p:sp>
      <p:sp>
        <p:nvSpPr>
          <p:cNvPr id="27652" name="Rectangle 3">
            <a:extLst>
              <a:ext uri="{FF2B5EF4-FFF2-40B4-BE49-F238E27FC236}">
                <a16:creationId xmlns:a16="http://schemas.microsoft.com/office/drawing/2014/main" id="{7B2F1701-ADFC-4971-9F36-8A912A23EE32}"/>
              </a:ext>
            </a:extLst>
          </p:cNvPr>
          <p:cNvSpPr>
            <a:spLocks noGrp="1" noChangeArrowheads="1"/>
          </p:cNvSpPr>
          <p:nvPr>
            <p:ph type="body" idx="1"/>
          </p:nvPr>
        </p:nvSpPr>
        <p:spPr>
          <a:xfrm>
            <a:off x="2286000" y="1752600"/>
            <a:ext cx="8382000" cy="5105400"/>
          </a:xfrm>
        </p:spPr>
        <p:txBody>
          <a:bodyPr/>
          <a:lstStyle/>
          <a:p>
            <a:pPr eaLnBrk="1" hangingPunct="1">
              <a:spcBef>
                <a:spcPct val="50000"/>
              </a:spcBef>
              <a:buClrTx/>
              <a:buSzTx/>
              <a:buFontTx/>
              <a:buNone/>
            </a:pPr>
            <a:r>
              <a:rPr lang="en-US" altLang="zh-CN" sz="3200" b="1">
                <a:solidFill>
                  <a:srgbClr val="003300"/>
                </a:solidFill>
                <a:latin typeface="楷体_GB2312" pitchFamily="49" charset="-122"/>
                <a:ea typeface="楷体_GB2312" pitchFamily="49" charset="-122"/>
              </a:rPr>
              <a:t>    </a:t>
            </a:r>
            <a:r>
              <a:rPr lang="zh-CN" altLang="en-US" sz="3200" b="1">
                <a:solidFill>
                  <a:srgbClr val="003300"/>
                </a:solidFill>
                <a:latin typeface="楷体_GB2312" pitchFamily="49" charset="-122"/>
                <a:ea typeface="楷体_GB2312" pitchFamily="49" charset="-122"/>
              </a:rPr>
              <a:t>项 目 管 理</a:t>
            </a:r>
            <a:r>
              <a:rPr lang="en-US" altLang="zh-CN" sz="3200" b="1">
                <a:solidFill>
                  <a:srgbClr val="003300"/>
                </a:solidFill>
                <a:latin typeface="楷体_GB2312" pitchFamily="49" charset="-122"/>
                <a:ea typeface="楷体_GB2312" pitchFamily="49" charset="-122"/>
              </a:rPr>
              <a:t>----</a:t>
            </a:r>
            <a:r>
              <a:rPr lang="zh-CN" altLang="en-US" sz="3200" b="1">
                <a:solidFill>
                  <a:srgbClr val="003300"/>
                </a:solidFill>
                <a:latin typeface="楷体_GB2312" pitchFamily="49" charset="-122"/>
                <a:ea typeface="楷体_GB2312" pitchFamily="49" charset="-122"/>
              </a:rPr>
              <a:t>案 例 分 析（虚拟） </a:t>
            </a:r>
          </a:p>
          <a:p>
            <a:pPr eaLnBrk="1" hangingPunct="1">
              <a:spcBef>
                <a:spcPct val="50000"/>
              </a:spcBef>
              <a:buClrTx/>
              <a:buSzTx/>
              <a:buFontTx/>
              <a:buNone/>
            </a:pPr>
            <a:r>
              <a:rPr lang="zh-CN" altLang="en-US" sz="2400" b="1"/>
              <a:t>          </a:t>
            </a:r>
            <a:r>
              <a:rPr lang="en-US" altLang="zh-CN" sz="2400" b="1"/>
              <a:t>Government Business Process Automation</a:t>
            </a:r>
          </a:p>
          <a:p>
            <a:pPr eaLnBrk="1" hangingPunct="1">
              <a:spcBef>
                <a:spcPct val="50000"/>
              </a:spcBef>
              <a:buClrTx/>
              <a:buSzTx/>
              <a:buFontTx/>
              <a:buNone/>
            </a:pPr>
            <a:r>
              <a:rPr lang="en-US" altLang="zh-CN" sz="2400" b="1">
                <a:latin typeface="Times New Roman" panose="02020603050405020304" pitchFamily="18" charset="0"/>
                <a:ea typeface="仿宋_GB2312" pitchFamily="49" charset="-122"/>
              </a:rPr>
              <a:t>     </a:t>
            </a:r>
            <a:r>
              <a:rPr lang="zh-CN" altLang="en-US" sz="2400" b="1">
                <a:latin typeface="宋体" panose="02010600030101010101" pitchFamily="2" charset="-122"/>
              </a:rPr>
              <a:t>某城市人民政府进行机构改革，新成立了一个部门</a:t>
            </a:r>
            <a:r>
              <a:rPr lang="en-US" altLang="zh-CN" sz="2400" b="1">
                <a:latin typeface="Times New Roman" panose="02020603050405020304" pitchFamily="18" charset="0"/>
              </a:rPr>
              <a:t>——</a:t>
            </a:r>
            <a:r>
              <a:rPr lang="zh-CN" altLang="en-US" sz="2400" b="1">
                <a:latin typeface="宋体" panose="02010600030101010101" pitchFamily="2" charset="-122"/>
              </a:rPr>
              <a:t>城市管理办公室，负责城市水电、交通、环保、绿地等基础设施以及城市应急处理工作。为了使得新成立部门高效率运转，政府决定利用信息系统辅助该部门的日常业务。经过商讨，最终决定投资</a:t>
            </a:r>
            <a:r>
              <a:rPr lang="en-US" altLang="zh-CN" sz="2400" b="1">
                <a:latin typeface="宋体" panose="02010600030101010101" pitchFamily="2" charset="-122"/>
              </a:rPr>
              <a:t>5000</a:t>
            </a:r>
            <a:r>
              <a:rPr lang="zh-CN" altLang="en-US" sz="2400" b="1">
                <a:latin typeface="宋体" panose="02010600030101010101" pitchFamily="2" charset="-122"/>
              </a:rPr>
              <a:t>万元建立三套信息系统，一套是办公自动化系统，一套是数据采集与交换系统，一套是城市应急指挥调度系统，三个系统作为一个项目进行招标，经过激烈的竞争，最终选取了在系统集成、</a:t>
            </a:r>
            <a:r>
              <a:rPr lang="en-US" altLang="zh-CN" sz="2400" b="1">
                <a:latin typeface="宋体" panose="02010600030101010101" pitchFamily="2" charset="-122"/>
              </a:rPr>
              <a:t>MIS</a:t>
            </a:r>
            <a:r>
              <a:rPr lang="zh-CN" altLang="en-US" sz="2400" b="1">
                <a:latin typeface="宋体" panose="02010600030101010101" pitchFamily="2" charset="-122"/>
              </a:rPr>
              <a:t>、</a:t>
            </a:r>
            <a:r>
              <a:rPr lang="en-US" altLang="zh-CN" sz="2400" b="1">
                <a:latin typeface="宋体" panose="02010600030101010101" pitchFamily="2" charset="-122"/>
              </a:rPr>
              <a:t>GIS</a:t>
            </a:r>
            <a:r>
              <a:rPr lang="zh-CN" altLang="en-US" sz="2400" b="1">
                <a:latin typeface="宋体" panose="02010600030101010101" pitchFamily="2" charset="-122"/>
              </a:rPr>
              <a:t>方面经验丰富的</a:t>
            </a:r>
            <a:r>
              <a:rPr lang="en-US" altLang="zh-CN" sz="2400" b="1">
                <a:latin typeface="宋体" panose="02010600030101010101" pitchFamily="2" charset="-122"/>
              </a:rPr>
              <a:t>A</a:t>
            </a:r>
            <a:r>
              <a:rPr lang="zh-CN" altLang="en-US" sz="2400" b="1">
                <a:latin typeface="宋体" panose="02010600030101010101" pitchFamily="2" charset="-122"/>
              </a:rPr>
              <a:t>公司，项目建设周期为</a:t>
            </a:r>
            <a:r>
              <a:rPr lang="en-US" altLang="zh-CN" sz="2400" b="1">
                <a:latin typeface="宋体" panose="02010600030101010101" pitchFamily="2" charset="-122"/>
              </a:rPr>
              <a:t>1</a:t>
            </a:r>
            <a:r>
              <a:rPr lang="zh-CN" altLang="en-US" sz="2400" b="1">
                <a:latin typeface="宋体" panose="02010600030101010101" pitchFamily="2" charset="-122"/>
              </a:rPr>
              <a:t>年。</a:t>
            </a:r>
          </a:p>
          <a:p>
            <a:pPr eaLnBrk="1" hangingPunct="1">
              <a:spcBef>
                <a:spcPct val="50000"/>
              </a:spcBef>
              <a:buClrTx/>
              <a:buSzTx/>
              <a:buFontTx/>
              <a:buNone/>
            </a:pPr>
            <a:r>
              <a:rPr lang="zh-CN" altLang="en-US" sz="2000" b="1">
                <a:latin typeface="Times New Roman" panose="02020603050405020304" pitchFamily="18" charset="0"/>
                <a:ea typeface="仿宋_GB2312" pitchFamily="49" charset="-122"/>
              </a:rPr>
              <a:t>  </a:t>
            </a:r>
            <a:endParaRPr lang="zh-CN" altLang="en-US" sz="240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5">
            <a:extLst>
              <a:ext uri="{FF2B5EF4-FFF2-40B4-BE49-F238E27FC236}">
                <a16:creationId xmlns:a16="http://schemas.microsoft.com/office/drawing/2014/main" id="{EB2CEE18-A46E-41D3-A7E4-0453AF8B1F4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8EDEB79E-9333-42A8-8F20-83862D08B5ED}" type="slidenum">
              <a:rPr kumimoji="0" lang="en-US" altLang="zh-CN" sz="2600">
                <a:solidFill>
                  <a:srgbClr val="FFFFFF"/>
                </a:solidFill>
              </a:rPr>
              <a:pPr eaLnBrk="1" fontAlgn="base" hangingPunct="1">
                <a:spcBef>
                  <a:spcPct val="0"/>
                </a:spcBef>
                <a:spcAft>
                  <a:spcPct val="0"/>
                </a:spcAft>
              </a:pPr>
              <a:t>140</a:t>
            </a:fld>
            <a:endParaRPr kumimoji="0" lang="en-US" altLang="zh-CN" sz="2600">
              <a:solidFill>
                <a:srgbClr val="FFFFFF"/>
              </a:solidFill>
            </a:endParaRPr>
          </a:p>
        </p:txBody>
      </p:sp>
      <p:sp>
        <p:nvSpPr>
          <p:cNvPr id="45059" name="Rectangle 2">
            <a:extLst>
              <a:ext uri="{FF2B5EF4-FFF2-40B4-BE49-F238E27FC236}">
                <a16:creationId xmlns:a16="http://schemas.microsoft.com/office/drawing/2014/main" id="{6E1A8AE9-2C23-479E-9B0B-E067AE5813DD}"/>
              </a:ext>
            </a:extLst>
          </p:cNvPr>
          <p:cNvSpPr>
            <a:spLocks noGrp="1" noChangeArrowheads="1"/>
          </p:cNvSpPr>
          <p:nvPr>
            <p:ph type="title"/>
          </p:nvPr>
        </p:nvSpPr>
        <p:spPr/>
        <p:txBody>
          <a:bodyPr/>
          <a:lstStyle/>
          <a:p>
            <a:pPr eaLnBrk="1" hangingPunct="1"/>
            <a:r>
              <a:rPr lang="en-US" altLang="zh-CN" sz="3200"/>
              <a:t>      Chapter 2  Modeling the Process </a:t>
            </a:r>
            <a:br>
              <a:rPr lang="en-US" altLang="zh-CN" sz="3200"/>
            </a:br>
            <a:r>
              <a:rPr lang="en-US" altLang="zh-CN" sz="3200"/>
              <a:t>                        and life cycle</a:t>
            </a:r>
          </a:p>
        </p:txBody>
      </p:sp>
      <p:sp>
        <p:nvSpPr>
          <p:cNvPr id="45060" name="Rectangle 3">
            <a:extLst>
              <a:ext uri="{FF2B5EF4-FFF2-40B4-BE49-F238E27FC236}">
                <a16:creationId xmlns:a16="http://schemas.microsoft.com/office/drawing/2014/main" id="{05CAFD5A-DC6D-42C2-B11E-7418EA5DC984}"/>
              </a:ext>
            </a:extLst>
          </p:cNvPr>
          <p:cNvSpPr>
            <a:spLocks noGrp="1" noChangeArrowheads="1"/>
          </p:cNvSpPr>
          <p:nvPr>
            <p:ph type="body" idx="1"/>
          </p:nvPr>
        </p:nvSpPr>
        <p:spPr>
          <a:xfrm>
            <a:off x="2279650" y="1700214"/>
            <a:ext cx="8388350" cy="5157787"/>
          </a:xfrm>
        </p:spPr>
        <p:txBody>
          <a:bodyPr/>
          <a:lstStyle/>
          <a:p>
            <a:pPr eaLnBrk="1" hangingPunct="1">
              <a:buFontTx/>
              <a:buNone/>
            </a:pPr>
            <a:r>
              <a:rPr lang="en-US" altLang="zh-CN" b="1"/>
              <a:t>2.3 Tools and Techniques for Process modeling</a:t>
            </a:r>
          </a:p>
          <a:p>
            <a:pPr lvl="1" eaLnBrk="1" hangingPunct="1">
              <a:buClr>
                <a:srgbClr val="0000FF"/>
              </a:buClr>
              <a:buSzPct val="90000"/>
              <a:buFont typeface="Wingdings" panose="05000000000000000000" pitchFamily="2" charset="2"/>
              <a:buChar char="n"/>
            </a:pPr>
            <a:r>
              <a:rPr lang="en-US" altLang="zh-CN" b="1"/>
              <a:t>There are many choices for modeling tools and techniques, once you decide what you want to capture in your process model</a:t>
            </a:r>
          </a:p>
          <a:p>
            <a:pPr lvl="2" eaLnBrk="1" hangingPunct="1">
              <a:buClr>
                <a:srgbClr val="CC3300"/>
              </a:buClr>
              <a:buSzPct val="65000"/>
              <a:buFont typeface="Wingdings" panose="05000000000000000000" pitchFamily="2" charset="2"/>
              <a:buChar char="u"/>
            </a:pPr>
            <a:r>
              <a:rPr lang="zh-CN" altLang="en-US" sz="2400" b="1"/>
              <a:t>含义之一</a:t>
            </a:r>
            <a:r>
              <a:rPr lang="en-US" altLang="zh-CN" sz="2400" b="1"/>
              <a:t>: </a:t>
            </a:r>
            <a:r>
              <a:rPr lang="zh-CN" altLang="en-US" sz="2400" b="1"/>
              <a:t>建模工具与技术是在过程模型之内的具体运用</a:t>
            </a:r>
          </a:p>
          <a:p>
            <a:pPr lvl="1" eaLnBrk="1" hangingPunct="1">
              <a:buClr>
                <a:srgbClr val="0000FF"/>
              </a:buClr>
              <a:buSzPct val="90000"/>
              <a:buFont typeface="Wingdings" panose="05000000000000000000" pitchFamily="2" charset="2"/>
              <a:buChar char="n"/>
            </a:pPr>
            <a:r>
              <a:rPr lang="en-US" altLang="zh-CN" b="1"/>
              <a:t>The appropriate technique for you depends on your goals and your preferred work style </a:t>
            </a:r>
          </a:p>
          <a:p>
            <a:pPr lvl="2" eaLnBrk="1" hangingPunct="1">
              <a:buClr>
                <a:srgbClr val="CC3300"/>
              </a:buClr>
              <a:buSzPct val="65000"/>
              <a:buFont typeface="Wingdings" panose="05000000000000000000" pitchFamily="2" charset="2"/>
              <a:buChar char="u"/>
            </a:pPr>
            <a:r>
              <a:rPr lang="zh-CN" altLang="en-US" sz="2400" b="1"/>
              <a:t>团队中采用的工具和技术与其工作目标及工作风格有密切关系</a:t>
            </a:r>
            <a:r>
              <a:rPr lang="en-US" altLang="zh-CN" sz="2400" b="1"/>
              <a:t>.</a:t>
            </a:r>
          </a:p>
          <a:p>
            <a:pPr lvl="1" eaLnBrk="1" hangingPunct="1">
              <a:buClr>
                <a:srgbClr val="0000FF"/>
              </a:buClr>
              <a:buSzPct val="90000"/>
              <a:buFont typeface="Wingdings" panose="05000000000000000000" pitchFamily="2" charset="2"/>
              <a:buChar char="n"/>
            </a:pPr>
            <a:endParaRPr lang="en-US" altLang="zh-CN" b="1"/>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5">
            <a:extLst>
              <a:ext uri="{FF2B5EF4-FFF2-40B4-BE49-F238E27FC236}">
                <a16:creationId xmlns:a16="http://schemas.microsoft.com/office/drawing/2014/main" id="{49229D45-7CAC-4860-834C-CEC3B78AC88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1405B679-ED8D-4A66-8B29-2227A81C5574}" type="slidenum">
              <a:rPr kumimoji="0" lang="en-US" altLang="zh-CN" sz="2600">
                <a:solidFill>
                  <a:srgbClr val="FFFFFF"/>
                </a:solidFill>
              </a:rPr>
              <a:pPr eaLnBrk="1" fontAlgn="base" hangingPunct="1">
                <a:spcBef>
                  <a:spcPct val="0"/>
                </a:spcBef>
                <a:spcAft>
                  <a:spcPct val="0"/>
                </a:spcAft>
              </a:pPr>
              <a:t>141</a:t>
            </a:fld>
            <a:endParaRPr kumimoji="0" lang="en-US" altLang="zh-CN" sz="2600">
              <a:solidFill>
                <a:srgbClr val="FFFFFF"/>
              </a:solidFill>
            </a:endParaRPr>
          </a:p>
        </p:txBody>
      </p:sp>
      <p:sp>
        <p:nvSpPr>
          <p:cNvPr id="46083" name="Rectangle 2">
            <a:extLst>
              <a:ext uri="{FF2B5EF4-FFF2-40B4-BE49-F238E27FC236}">
                <a16:creationId xmlns:a16="http://schemas.microsoft.com/office/drawing/2014/main" id="{5BFE0728-CA5B-4AAB-A66D-00D0EBAADD22}"/>
              </a:ext>
            </a:extLst>
          </p:cNvPr>
          <p:cNvSpPr>
            <a:spLocks noGrp="1" noChangeArrowheads="1"/>
          </p:cNvSpPr>
          <p:nvPr>
            <p:ph type="title"/>
          </p:nvPr>
        </p:nvSpPr>
        <p:spPr/>
        <p:txBody>
          <a:bodyPr/>
          <a:lstStyle/>
          <a:p>
            <a:pPr eaLnBrk="1" hangingPunct="1"/>
            <a:r>
              <a:rPr lang="en-US" altLang="zh-CN" sz="3200"/>
              <a:t>      Chapter 2  Modeling the Process </a:t>
            </a:r>
            <a:br>
              <a:rPr lang="en-US" altLang="zh-CN" sz="3200"/>
            </a:br>
            <a:r>
              <a:rPr lang="en-US" altLang="zh-CN" sz="3200"/>
              <a:t>                        and life cycle</a:t>
            </a:r>
          </a:p>
        </p:txBody>
      </p:sp>
      <p:sp>
        <p:nvSpPr>
          <p:cNvPr id="46084" name="Rectangle 3">
            <a:extLst>
              <a:ext uri="{FF2B5EF4-FFF2-40B4-BE49-F238E27FC236}">
                <a16:creationId xmlns:a16="http://schemas.microsoft.com/office/drawing/2014/main" id="{EF2D4010-67AA-42EA-92F5-4A7B7410982C}"/>
              </a:ext>
            </a:extLst>
          </p:cNvPr>
          <p:cNvSpPr>
            <a:spLocks noGrp="1" noChangeArrowheads="1"/>
          </p:cNvSpPr>
          <p:nvPr>
            <p:ph type="body" idx="1"/>
          </p:nvPr>
        </p:nvSpPr>
        <p:spPr>
          <a:xfrm>
            <a:off x="2362200" y="1676400"/>
            <a:ext cx="8305800" cy="5181600"/>
          </a:xfrm>
        </p:spPr>
        <p:txBody>
          <a:bodyPr/>
          <a:lstStyle/>
          <a:p>
            <a:pPr eaLnBrk="1" hangingPunct="1">
              <a:buFontTx/>
              <a:buNone/>
            </a:pPr>
            <a:r>
              <a:rPr lang="en-US" altLang="zh-CN" b="1"/>
              <a:t>1. Introduction</a:t>
            </a:r>
          </a:p>
          <a:p>
            <a:pPr eaLnBrk="1" hangingPunct="1">
              <a:buFontTx/>
              <a:buNone/>
            </a:pPr>
            <a:r>
              <a:rPr lang="en-US" altLang="zh-CN" sz="2400" b="1">
                <a:solidFill>
                  <a:schemeClr val="bg2"/>
                </a:solidFill>
                <a:sym typeface="Wingdings 2" panose="05020102010507070707" pitchFamily="18" charset="2"/>
              </a:rPr>
              <a:t> modeling tools and techniques: </a:t>
            </a:r>
            <a:endParaRPr lang="en-US" altLang="zh-CN" sz="2400" b="1" baseline="-60000">
              <a:solidFill>
                <a:schemeClr val="bg2"/>
              </a:solidFill>
              <a:sym typeface="Wingdings 2" panose="05020102010507070707" pitchFamily="18" charset="2"/>
            </a:endParaRPr>
          </a:p>
          <a:p>
            <a:pPr eaLnBrk="1" hangingPunct="1">
              <a:spcBef>
                <a:spcPct val="0"/>
              </a:spcBef>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建模工具和技术</a:t>
            </a:r>
            <a:r>
              <a:rPr lang="en-US" altLang="zh-CN" sz="2400" b="1">
                <a:solidFill>
                  <a:schemeClr val="bg2"/>
                </a:solidFill>
                <a:sym typeface="Wingdings 2" panose="05020102010507070707" pitchFamily="18" charset="2"/>
              </a:rPr>
              <a:t>)                                </a:t>
            </a:r>
            <a:r>
              <a:rPr lang="en-US" altLang="zh-CN" sz="3200" b="1" baseline="-60000">
                <a:solidFill>
                  <a:schemeClr val="bg2"/>
                </a:solidFill>
                <a:sym typeface="Wingdings 2" panose="05020102010507070707" pitchFamily="18" charset="2"/>
              </a:rPr>
              <a:t>have close relation</a:t>
            </a:r>
            <a:endParaRPr lang="en-US" altLang="zh-CN" sz="3200" b="1">
              <a:solidFill>
                <a:schemeClr val="bg2"/>
              </a:solidFill>
              <a:sym typeface="Wingdings 2" panose="05020102010507070707" pitchFamily="18" charset="2"/>
            </a:endParaRPr>
          </a:p>
          <a:p>
            <a:pPr eaLnBrk="1" hangingPunct="1">
              <a:spcBef>
                <a:spcPct val="0"/>
              </a:spcBef>
              <a:buFontTx/>
              <a:buNone/>
            </a:pPr>
            <a:r>
              <a:rPr lang="en-US" altLang="zh-CN" sz="2400" b="1">
                <a:solidFill>
                  <a:schemeClr val="bg2"/>
                </a:solidFill>
                <a:sym typeface="Wingdings 2" panose="05020102010507070707" pitchFamily="18" charset="2"/>
              </a:rPr>
              <a:t>    modeling notations:</a:t>
            </a:r>
          </a:p>
          <a:p>
            <a:pPr eaLnBrk="1" hangingPunct="1">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建模标准符号表示系统</a:t>
            </a:r>
            <a:r>
              <a:rPr lang="en-US" altLang="zh-CN" sz="2400" b="1">
                <a:solidFill>
                  <a:schemeClr val="bg2"/>
                </a:solidFill>
                <a:sym typeface="Wingdings 2" panose="05020102010507070707" pitchFamily="18" charset="2"/>
              </a:rPr>
              <a:t>)</a:t>
            </a:r>
          </a:p>
          <a:p>
            <a:pPr eaLnBrk="1" hangingPunct="1">
              <a:buFontTx/>
              <a:buNone/>
            </a:pPr>
            <a:r>
              <a:rPr lang="en-US" altLang="zh-CN" sz="2400" b="1">
                <a:solidFill>
                  <a:schemeClr val="bg2"/>
                </a:solidFill>
                <a:sym typeface="Wingdings 2" panose="05020102010507070707" pitchFamily="18" charset="2"/>
              </a:rPr>
              <a:t> the type of model(</a:t>
            </a:r>
            <a:r>
              <a:rPr lang="zh-CN" altLang="en-US" sz="2400" b="1">
                <a:solidFill>
                  <a:schemeClr val="bg2"/>
                </a:solidFill>
                <a:sym typeface="Wingdings 2" panose="05020102010507070707" pitchFamily="18" charset="2"/>
              </a:rPr>
              <a:t>模型的分类</a:t>
            </a:r>
            <a:r>
              <a:rPr lang="en-US" altLang="zh-CN" sz="2400" b="1">
                <a:solidFill>
                  <a:schemeClr val="bg2"/>
                </a:solidFill>
                <a:sym typeface="Wingdings 2" panose="05020102010507070707" pitchFamily="18" charset="2"/>
              </a:rPr>
              <a:t>) (in notation system)</a:t>
            </a:r>
          </a:p>
          <a:p>
            <a:pPr eaLnBrk="1" hangingPunct="1">
              <a:buFontTx/>
              <a:buNone/>
            </a:pPr>
            <a:r>
              <a:rPr lang="en-US" altLang="zh-CN" sz="2400" b="1">
                <a:solidFill>
                  <a:schemeClr val="bg2"/>
                </a:solidFill>
                <a:sym typeface="Wingdings 2" panose="05020102010507070707" pitchFamily="18" charset="2"/>
              </a:rPr>
              <a:t>   A: </a:t>
            </a:r>
            <a:r>
              <a:rPr lang="en-US" altLang="zh-CN" sz="2400" b="1" u="sng">
                <a:solidFill>
                  <a:srgbClr val="0000FF"/>
                </a:solidFill>
                <a:sym typeface="Wingdings 2" panose="05020102010507070707" pitchFamily="18" charset="2"/>
              </a:rPr>
              <a:t>static model(</a:t>
            </a:r>
            <a:r>
              <a:rPr lang="zh-CN" altLang="en-US" sz="2400" b="1" u="sng">
                <a:solidFill>
                  <a:srgbClr val="0000FF"/>
                </a:solidFill>
                <a:sym typeface="Wingdings 2" panose="05020102010507070707" pitchFamily="18" charset="2"/>
              </a:rPr>
              <a:t>静态模型</a:t>
            </a:r>
            <a:r>
              <a:rPr lang="en-US" altLang="zh-CN" sz="2400" b="1" u="sng">
                <a:solidFill>
                  <a:srgbClr val="0000FF"/>
                </a:solidFill>
                <a:sym typeface="Wingdings 2" panose="05020102010507070707" pitchFamily="18" charset="2"/>
              </a:rPr>
              <a:t>)</a:t>
            </a:r>
            <a:r>
              <a:rPr lang="en-US" altLang="zh-CN" sz="2400" b="1">
                <a:solidFill>
                  <a:schemeClr val="bg2"/>
                </a:solidFill>
                <a:sym typeface="Wingdings 2" panose="05020102010507070707" pitchFamily="18" charset="2"/>
              </a:rPr>
              <a:t>: </a:t>
            </a:r>
            <a:r>
              <a:rPr lang="en-US" altLang="zh-CN" sz="2400" b="1">
                <a:solidFill>
                  <a:schemeClr val="bg2"/>
                </a:solidFill>
                <a:sym typeface="Wingdings" panose="05000000000000000000" pitchFamily="2" charset="2"/>
              </a:rPr>
              <a:t>(depict(</a:t>
            </a:r>
            <a:r>
              <a:rPr lang="zh-CN" altLang="en-US" sz="2400" b="1">
                <a:solidFill>
                  <a:schemeClr val="bg2"/>
                </a:solidFill>
                <a:sym typeface="Wingdings" panose="05000000000000000000" pitchFamily="2" charset="2"/>
              </a:rPr>
              <a:t>描述</a:t>
            </a:r>
            <a:r>
              <a:rPr lang="en-US" altLang="zh-CN" sz="2400" b="1">
                <a:solidFill>
                  <a:schemeClr val="bg2"/>
                </a:solidFill>
                <a:sym typeface="Wingdings" panose="05000000000000000000" pitchFamily="2" charset="2"/>
              </a:rPr>
              <a:t>) a process, </a:t>
            </a:r>
          </a:p>
          <a:p>
            <a:pPr eaLnBrk="1" hangingPunct="1">
              <a:buFontTx/>
              <a:buNone/>
            </a:pPr>
            <a:r>
              <a:rPr lang="en-US" altLang="zh-CN" sz="2400" b="1">
                <a:solidFill>
                  <a:schemeClr val="bg2"/>
                </a:solidFill>
                <a:sym typeface="Wingdings" panose="05000000000000000000" pitchFamily="2" charset="2"/>
              </a:rPr>
              <a:t>         showing that the input are transformed to outputs)</a:t>
            </a:r>
            <a:r>
              <a:rPr lang="en-US" altLang="zh-CN" sz="2400" b="1">
                <a:solidFill>
                  <a:schemeClr val="bg2"/>
                </a:solidFill>
                <a:sym typeface="Wingdings 2" panose="05020102010507070707" pitchFamily="18" charset="2"/>
              </a:rPr>
              <a:t> </a:t>
            </a:r>
          </a:p>
          <a:p>
            <a:pPr eaLnBrk="1" hangingPunct="1">
              <a:buFontTx/>
              <a:buNone/>
            </a:pPr>
            <a:r>
              <a:rPr lang="en-US" altLang="zh-CN" sz="2400" b="1">
                <a:solidFill>
                  <a:schemeClr val="bg2"/>
                </a:solidFill>
                <a:sym typeface="Wingdings 2" panose="05020102010507070707" pitchFamily="18" charset="2"/>
              </a:rPr>
              <a:t>   B: </a:t>
            </a:r>
            <a:r>
              <a:rPr lang="en-US" altLang="zh-CN" sz="2400" b="1" u="sng">
                <a:solidFill>
                  <a:srgbClr val="0000FF"/>
                </a:solidFill>
                <a:sym typeface="Wingdings 2" panose="05020102010507070707" pitchFamily="18" charset="2"/>
              </a:rPr>
              <a:t>dynamic model(</a:t>
            </a:r>
            <a:r>
              <a:rPr lang="zh-CN" altLang="en-US" sz="2400" b="1" u="sng">
                <a:solidFill>
                  <a:srgbClr val="0000FF"/>
                </a:solidFill>
                <a:sym typeface="Wingdings 2" panose="05020102010507070707" pitchFamily="18" charset="2"/>
              </a:rPr>
              <a:t>动态模型</a:t>
            </a:r>
            <a:r>
              <a:rPr lang="en-US" altLang="zh-CN" sz="2400" b="1" u="sng">
                <a:solidFill>
                  <a:srgbClr val="0000FF"/>
                </a:solidFill>
                <a:sym typeface="Wingdings 2" panose="05020102010507070707" pitchFamily="18" charset="2"/>
              </a:rPr>
              <a:t>)</a:t>
            </a:r>
            <a:r>
              <a:rPr lang="en-US" altLang="zh-CN" sz="2400" b="1">
                <a:solidFill>
                  <a:schemeClr val="bg2"/>
                </a:solidFill>
                <a:sym typeface="Wingdings 2" panose="05020102010507070707" pitchFamily="18" charset="2"/>
              </a:rPr>
              <a:t>:  (enact(</a:t>
            </a:r>
            <a:r>
              <a:rPr lang="zh-CN" altLang="en-US" sz="2400" b="1">
                <a:solidFill>
                  <a:schemeClr val="bg2"/>
                </a:solidFill>
                <a:sym typeface="Wingdings 2" panose="05020102010507070707" pitchFamily="18" charset="2"/>
              </a:rPr>
              <a:t>推演</a:t>
            </a:r>
            <a:r>
              <a:rPr lang="en-US" altLang="zh-CN" sz="2400" b="1">
                <a:solidFill>
                  <a:schemeClr val="bg2"/>
                </a:solidFill>
                <a:sym typeface="Wingdings 2" panose="05020102010507070707" pitchFamily="18" charset="2"/>
              </a:rPr>
              <a:t>) a process, </a:t>
            </a:r>
          </a:p>
          <a:p>
            <a:pPr eaLnBrk="1" hangingPunct="1">
              <a:buFontTx/>
              <a:buNone/>
            </a:pPr>
            <a:r>
              <a:rPr lang="en-US" altLang="zh-CN" sz="2400" b="1">
                <a:solidFill>
                  <a:schemeClr val="bg2"/>
                </a:solidFill>
                <a:sym typeface="Wingdings 2" panose="05020102010507070707" pitchFamily="18" charset="2"/>
              </a:rPr>
              <a:t>         user can see the </a:t>
            </a:r>
            <a:r>
              <a:rPr lang="en-US" altLang="zh-CN" sz="2400" b="1" u="sng">
                <a:solidFill>
                  <a:schemeClr val="bg2"/>
                </a:solidFill>
                <a:sym typeface="Wingdings 2" panose="05020102010507070707" pitchFamily="18" charset="2"/>
              </a:rPr>
              <a:t>simulated result</a:t>
            </a:r>
            <a:r>
              <a:rPr lang="en-US" altLang="zh-CN" sz="2400" b="1">
                <a:solidFill>
                  <a:schemeClr val="bg2"/>
                </a:solidFill>
                <a:sym typeface="Wingdings 2" panose="05020102010507070707" pitchFamily="18" charset="2"/>
              </a:rPr>
              <a:t>)</a:t>
            </a:r>
          </a:p>
          <a:p>
            <a:pPr eaLnBrk="1" hangingPunct="1">
              <a:buFontTx/>
              <a:buNone/>
            </a:pPr>
            <a:r>
              <a:rPr lang="en-US" altLang="zh-CN" sz="2000" b="1">
                <a:solidFill>
                  <a:schemeClr val="bg2"/>
                </a:solidFill>
                <a:sym typeface="Wingdings 2" panose="05020102010507070707" pitchFamily="18" charset="2"/>
              </a:rPr>
              <a:t>        ----</a:t>
            </a:r>
            <a:r>
              <a:rPr lang="zh-CN" altLang="en-US" sz="2000" b="1">
                <a:solidFill>
                  <a:schemeClr val="bg2"/>
                </a:solidFill>
                <a:sym typeface="Wingdings 2" panose="05020102010507070707" pitchFamily="18" charset="2"/>
              </a:rPr>
              <a:t>含义一：系统中的动态转换关系。</a:t>
            </a:r>
            <a:endParaRPr lang="en-US" altLang="zh-CN" sz="2000" b="1">
              <a:solidFill>
                <a:schemeClr val="bg2"/>
              </a:solidFill>
              <a:sym typeface="Wingdings 2" panose="05020102010507070707" pitchFamily="18" charset="2"/>
            </a:endParaRPr>
          </a:p>
          <a:p>
            <a:pPr eaLnBrk="1" hangingPunct="1">
              <a:buFontTx/>
              <a:buNone/>
            </a:pPr>
            <a:r>
              <a:rPr lang="en-US" altLang="zh-CN" sz="2000" b="1">
                <a:solidFill>
                  <a:schemeClr val="bg2"/>
                </a:solidFill>
                <a:sym typeface="Wingdings 2" panose="05020102010507070707" pitchFamily="18" charset="2"/>
              </a:rPr>
              <a:t>        ----</a:t>
            </a:r>
            <a:r>
              <a:rPr lang="zh-CN" altLang="en-US" sz="2000" b="1">
                <a:solidFill>
                  <a:schemeClr val="bg2"/>
                </a:solidFill>
                <a:sym typeface="Wingdings 2" panose="05020102010507070707" pitchFamily="18" charset="2"/>
              </a:rPr>
              <a:t>含义二：整个系统动态仿真推演。（本文介绍的是此处）</a:t>
            </a:r>
            <a:endParaRPr lang="en-US" altLang="zh-CN" sz="2000" b="1">
              <a:solidFill>
                <a:schemeClr val="bg2"/>
              </a:solidFill>
              <a:sym typeface="Wingdings 2" panose="05020102010507070707" pitchFamily="18" charset="2"/>
            </a:endParaRPr>
          </a:p>
        </p:txBody>
      </p:sp>
      <p:sp>
        <p:nvSpPr>
          <p:cNvPr id="46085" name="AutoShape 4">
            <a:extLst>
              <a:ext uri="{FF2B5EF4-FFF2-40B4-BE49-F238E27FC236}">
                <a16:creationId xmlns:a16="http://schemas.microsoft.com/office/drawing/2014/main" id="{EA56A205-97DA-4413-924F-D3991B159ED8}"/>
              </a:ext>
            </a:extLst>
          </p:cNvPr>
          <p:cNvSpPr>
            <a:spLocks/>
          </p:cNvSpPr>
          <p:nvPr/>
        </p:nvSpPr>
        <p:spPr bwMode="auto">
          <a:xfrm>
            <a:off x="7391400" y="2781300"/>
            <a:ext cx="160338" cy="1079500"/>
          </a:xfrm>
          <a:prstGeom prst="rightBrace">
            <a:avLst>
              <a:gd name="adj1" fmla="val 74838"/>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5">
            <a:extLst>
              <a:ext uri="{FF2B5EF4-FFF2-40B4-BE49-F238E27FC236}">
                <a16:creationId xmlns:a16="http://schemas.microsoft.com/office/drawing/2014/main" id="{64249C26-12BB-4819-BE97-EFF4B44D37D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FC93BA2F-174E-4443-AB61-71D6E622B444}" type="slidenum">
              <a:rPr kumimoji="0" lang="en-US" altLang="zh-CN" sz="2600">
                <a:solidFill>
                  <a:srgbClr val="FFFFFF"/>
                </a:solidFill>
              </a:rPr>
              <a:pPr eaLnBrk="1" fontAlgn="base" hangingPunct="1">
                <a:spcBef>
                  <a:spcPct val="0"/>
                </a:spcBef>
                <a:spcAft>
                  <a:spcPct val="0"/>
                </a:spcAft>
              </a:pPr>
              <a:t>142</a:t>
            </a:fld>
            <a:endParaRPr kumimoji="0" lang="en-US" altLang="zh-CN" sz="2600">
              <a:solidFill>
                <a:srgbClr val="FFFFFF"/>
              </a:solidFill>
            </a:endParaRPr>
          </a:p>
        </p:txBody>
      </p:sp>
      <p:sp>
        <p:nvSpPr>
          <p:cNvPr id="47107" name="Rectangle 2">
            <a:extLst>
              <a:ext uri="{FF2B5EF4-FFF2-40B4-BE49-F238E27FC236}">
                <a16:creationId xmlns:a16="http://schemas.microsoft.com/office/drawing/2014/main" id="{7C7A8740-1263-4167-9717-D27F0895BE7E}"/>
              </a:ext>
            </a:extLst>
          </p:cNvPr>
          <p:cNvSpPr>
            <a:spLocks noGrp="1" noChangeArrowheads="1"/>
          </p:cNvSpPr>
          <p:nvPr>
            <p:ph type="title"/>
          </p:nvPr>
        </p:nvSpPr>
        <p:spPr/>
        <p:txBody>
          <a:bodyPr/>
          <a:lstStyle/>
          <a:p>
            <a:pPr eaLnBrk="1" hangingPunct="1"/>
            <a:r>
              <a:rPr lang="en-US" altLang="zh-CN" sz="3200"/>
              <a:t>      Chapter 2  Modeling the Process </a:t>
            </a:r>
            <a:br>
              <a:rPr lang="en-US" altLang="zh-CN" sz="3200"/>
            </a:br>
            <a:r>
              <a:rPr lang="en-US" altLang="zh-CN" sz="3200"/>
              <a:t>                        and life cycle</a:t>
            </a:r>
          </a:p>
        </p:txBody>
      </p:sp>
      <p:sp>
        <p:nvSpPr>
          <p:cNvPr id="47108" name="Rectangle 3">
            <a:extLst>
              <a:ext uri="{FF2B5EF4-FFF2-40B4-BE49-F238E27FC236}">
                <a16:creationId xmlns:a16="http://schemas.microsoft.com/office/drawing/2014/main" id="{CB7160CD-474C-48E2-8184-D3DD69CBF8A2}"/>
              </a:ext>
            </a:extLst>
          </p:cNvPr>
          <p:cNvSpPr>
            <a:spLocks noGrp="1" noChangeArrowheads="1"/>
          </p:cNvSpPr>
          <p:nvPr>
            <p:ph type="body" idx="1"/>
          </p:nvPr>
        </p:nvSpPr>
        <p:spPr>
          <a:xfrm>
            <a:off x="2286000" y="1662113"/>
            <a:ext cx="8382000" cy="5181600"/>
          </a:xfrm>
        </p:spPr>
        <p:txBody>
          <a:bodyPr/>
          <a:lstStyle/>
          <a:p>
            <a:pPr eaLnBrk="1" hangingPunct="1">
              <a:lnSpc>
                <a:spcPct val="90000"/>
              </a:lnSpc>
              <a:buFontTx/>
              <a:buNone/>
            </a:pPr>
            <a:r>
              <a:rPr lang="en-US" altLang="zh-CN" b="1"/>
              <a:t>2. Example:Lai Notation (a </a:t>
            </a:r>
            <a:r>
              <a:rPr lang="en-US" altLang="zh-CN" b="1" u="sng">
                <a:solidFill>
                  <a:srgbClr val="0000FF"/>
                </a:solidFill>
              </a:rPr>
              <a:t>static</a:t>
            </a:r>
            <a:r>
              <a:rPr lang="en-US" altLang="zh-CN" b="1"/>
              <a:t> model)</a:t>
            </a:r>
          </a:p>
          <a:p>
            <a:pPr eaLnBrk="1" hangingPunct="1">
              <a:lnSpc>
                <a:spcPct val="90000"/>
              </a:lnSpc>
              <a:buFontTx/>
              <a:buNone/>
            </a:pPr>
            <a:r>
              <a:rPr lang="en-US" altLang="zh-CN" sz="2400" b="1"/>
              <a:t>   </a:t>
            </a:r>
            <a:r>
              <a:rPr lang="zh-CN" altLang="en-US" sz="2400" b="1"/>
              <a:t>（范例：</a:t>
            </a:r>
            <a:r>
              <a:rPr lang="en-US" altLang="zh-CN" sz="2400" b="1"/>
              <a:t>Lai</a:t>
            </a:r>
            <a:r>
              <a:rPr lang="zh-CN" altLang="en-US" sz="2400" b="1"/>
              <a:t>符号描述系统）</a:t>
            </a:r>
            <a:endParaRPr lang="zh-CN" altLang="en-US" sz="2400" b="1">
              <a:solidFill>
                <a:schemeClr val="bg2"/>
              </a:solidFill>
              <a:sym typeface="Wingdings 2" panose="05020102010507070707" pitchFamily="18" charset="2"/>
            </a:endParaRPr>
          </a:p>
          <a:p>
            <a:pPr eaLnBrk="1" hangingPunct="1">
              <a:lnSpc>
                <a:spcPct val="90000"/>
              </a:lnSpc>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explaining:</a:t>
            </a:r>
          </a:p>
          <a:p>
            <a:pPr eaLnBrk="1" hangingPunct="1">
              <a:lnSpc>
                <a:spcPct val="90000"/>
              </a:lnSpc>
              <a:buFontTx/>
              <a:buNone/>
            </a:pPr>
            <a:r>
              <a:rPr lang="en-US" altLang="zh-CN" sz="2400" b="1">
                <a:solidFill>
                  <a:schemeClr val="bg2"/>
                </a:solidFill>
                <a:sym typeface="Wingdings 2" panose="05020102010507070707" pitchFamily="18" charset="2"/>
              </a:rPr>
              <a:t>   A: notes: comprehensive process notation ….(P64) </a:t>
            </a:r>
          </a:p>
          <a:p>
            <a:pPr eaLnBrk="1" hangingPunct="1">
              <a:lnSpc>
                <a:spcPct val="90000"/>
              </a:lnSpc>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综合的过程符号描述系统</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允许人们在任何详细的层</a:t>
            </a:r>
          </a:p>
          <a:p>
            <a:pPr eaLnBrk="1" hangingPunct="1">
              <a:lnSpc>
                <a:spcPct val="90000"/>
              </a:lnSpc>
              <a:buFontTx/>
              <a:buNone/>
            </a:pPr>
            <a:r>
              <a:rPr lang="zh-CN" altLang="en-US" sz="2400" b="1">
                <a:solidFill>
                  <a:schemeClr val="bg2"/>
                </a:solidFill>
                <a:sym typeface="Wingdings 2" panose="05020102010507070707" pitchFamily="18" charset="2"/>
              </a:rPr>
              <a:t>           次上对任何过程建模</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该模型范式中可由人员完成角色</a:t>
            </a:r>
            <a:r>
              <a:rPr lang="en-US" altLang="zh-CN" sz="2400" b="1">
                <a:solidFill>
                  <a:schemeClr val="bg2"/>
                </a:solidFill>
                <a:sym typeface="Wingdings 2" panose="05020102010507070707" pitchFamily="18" charset="2"/>
              </a:rPr>
              <a:t>, </a:t>
            </a:r>
          </a:p>
          <a:p>
            <a:pPr eaLnBrk="1" hangingPunct="1">
              <a:lnSpc>
                <a:spcPct val="90000"/>
              </a:lnSpc>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由资源完成活动</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最后导致软件</a:t>
            </a:r>
            <a:r>
              <a:rPr lang="zh-CN" altLang="en-US" sz="2400" b="1" u="sng">
                <a:solidFill>
                  <a:srgbClr val="0033CC"/>
                </a:solidFill>
                <a:sym typeface="Wingdings 2" panose="05020102010507070707" pitchFamily="18" charset="2"/>
              </a:rPr>
              <a:t>工件</a:t>
            </a:r>
            <a:r>
              <a:rPr lang="en-US" altLang="zh-CN" sz="2400" b="1" u="sng">
                <a:solidFill>
                  <a:srgbClr val="0033CC"/>
                </a:solidFill>
                <a:sym typeface="Wingdings 2" panose="05020102010507070707" pitchFamily="18" charset="2"/>
              </a:rPr>
              <a:t>/</a:t>
            </a:r>
            <a:r>
              <a:rPr lang="zh-CN" altLang="en-US" sz="2400" b="1" u="sng">
                <a:solidFill>
                  <a:srgbClr val="0033CC"/>
                </a:solidFill>
                <a:sym typeface="Wingdings 2" panose="05020102010507070707" pitchFamily="18" charset="2"/>
              </a:rPr>
              <a:t>制品</a:t>
            </a:r>
            <a:r>
              <a:rPr lang="zh-CN" altLang="en-US" sz="2400" b="1">
                <a:solidFill>
                  <a:schemeClr val="bg2"/>
                </a:solidFill>
                <a:sym typeface="Wingdings 2" panose="05020102010507070707" pitchFamily="18" charset="2"/>
              </a:rPr>
              <a:t>的产生</a:t>
            </a:r>
            <a:r>
              <a:rPr lang="en-US" altLang="zh-CN" sz="2400" b="1">
                <a:solidFill>
                  <a:schemeClr val="bg2"/>
                </a:solidFill>
                <a:sym typeface="Wingdings 2" panose="05020102010507070707" pitchFamily="18" charset="2"/>
              </a:rPr>
              <a:t>)</a:t>
            </a:r>
          </a:p>
          <a:p>
            <a:pPr eaLnBrk="1" hangingPunct="1">
              <a:lnSpc>
                <a:spcPct val="90000"/>
              </a:lnSpc>
              <a:buFontTx/>
              <a:buNone/>
            </a:pPr>
            <a:r>
              <a:rPr lang="en-US" altLang="zh-CN" sz="2400" b="1">
                <a:solidFill>
                  <a:schemeClr val="bg2"/>
                </a:solidFill>
                <a:sym typeface="Wingdings 2" panose="05020102010507070707" pitchFamily="18" charset="2"/>
              </a:rPr>
              <a:t>   B: the model: shows relations among </a:t>
            </a:r>
            <a:r>
              <a:rPr lang="en-US" altLang="zh-CN" sz="2400" b="1">
                <a:solidFill>
                  <a:srgbClr val="0000FF"/>
                </a:solidFill>
                <a:sym typeface="Wingdings 2" panose="05020102010507070707" pitchFamily="18" charset="2"/>
              </a:rPr>
              <a:t>roles</a:t>
            </a:r>
            <a:r>
              <a:rPr lang="en-US" altLang="zh-CN" sz="2400" b="1">
                <a:solidFill>
                  <a:schemeClr val="bg2"/>
                </a:solidFill>
                <a:sym typeface="Wingdings 2" panose="05020102010507070707" pitchFamily="18" charset="2"/>
              </a:rPr>
              <a:t>, </a:t>
            </a:r>
            <a:r>
              <a:rPr lang="en-US" altLang="zh-CN" sz="2400" b="1">
                <a:solidFill>
                  <a:srgbClr val="0000FF"/>
                </a:solidFill>
                <a:sym typeface="Wingdings 2" panose="05020102010507070707" pitchFamily="18" charset="2"/>
              </a:rPr>
              <a:t>activities</a:t>
            </a:r>
            <a:r>
              <a:rPr lang="en-US" altLang="zh-CN" sz="2400" b="1">
                <a:solidFill>
                  <a:schemeClr val="bg2"/>
                </a:solidFill>
                <a:sym typeface="Wingdings 2" panose="05020102010507070707" pitchFamily="18" charset="2"/>
              </a:rPr>
              <a:t>, </a:t>
            </a:r>
          </a:p>
          <a:p>
            <a:pPr eaLnBrk="1" hangingPunct="1">
              <a:lnSpc>
                <a:spcPct val="90000"/>
              </a:lnSpc>
              <a:buFontTx/>
              <a:buNone/>
            </a:pPr>
            <a:r>
              <a:rPr lang="en-US" altLang="zh-CN" sz="2400" b="1">
                <a:solidFill>
                  <a:schemeClr val="bg2"/>
                </a:solidFill>
                <a:sym typeface="Wingdings 2" panose="05020102010507070707" pitchFamily="18" charset="2"/>
              </a:rPr>
              <a:t>             and </a:t>
            </a:r>
            <a:r>
              <a:rPr lang="en-US" altLang="zh-CN" sz="2400" b="1">
                <a:solidFill>
                  <a:srgbClr val="0000FF"/>
                </a:solidFill>
                <a:sym typeface="Wingdings 2" panose="05020102010507070707" pitchFamily="18" charset="2"/>
              </a:rPr>
              <a:t>artifacts</a:t>
            </a:r>
            <a:r>
              <a:rPr lang="en-US" altLang="zh-CN" sz="2400" b="1">
                <a:solidFill>
                  <a:schemeClr val="bg2"/>
                </a:solidFill>
                <a:sym typeface="Wingdings 2" panose="05020102010507070707" pitchFamily="18" charset="2"/>
              </a:rPr>
              <a:t>, and </a:t>
            </a:r>
            <a:r>
              <a:rPr lang="en-US" altLang="zh-CN" sz="2400" b="1">
                <a:solidFill>
                  <a:srgbClr val="0000FF"/>
                </a:solidFill>
                <a:sym typeface="Wingdings 2" panose="05020102010507070707" pitchFamily="18" charset="2"/>
              </a:rPr>
              <a:t>state table</a:t>
            </a:r>
            <a:r>
              <a:rPr lang="en-US" altLang="zh-CN" sz="2400" b="1">
                <a:solidFill>
                  <a:schemeClr val="bg2"/>
                </a:solidFill>
                <a:sym typeface="Wingdings 2" panose="05020102010507070707" pitchFamily="18" charset="2"/>
              </a:rPr>
              <a:t> show information</a:t>
            </a:r>
          </a:p>
          <a:p>
            <a:pPr eaLnBrk="1" hangingPunct="1">
              <a:lnSpc>
                <a:spcPct val="90000"/>
              </a:lnSpc>
              <a:buFontTx/>
              <a:buNone/>
            </a:pPr>
            <a:r>
              <a:rPr lang="en-US" altLang="zh-CN" sz="2400" b="1">
                <a:solidFill>
                  <a:schemeClr val="bg2"/>
                </a:solidFill>
                <a:sym typeface="Wingdings 2" panose="05020102010507070707" pitchFamily="18" charset="2"/>
              </a:rPr>
              <a:t>             about the completing of each at a given time(</a:t>
            </a:r>
            <a:r>
              <a:rPr lang="zh-CN" altLang="en-US" sz="2400" b="1">
                <a:solidFill>
                  <a:schemeClr val="bg2"/>
                </a:solidFill>
                <a:sym typeface="Wingdings 2" panose="05020102010507070707" pitchFamily="18" charset="2"/>
              </a:rPr>
              <a:t>该</a:t>
            </a:r>
          </a:p>
          <a:p>
            <a:pPr eaLnBrk="1" hangingPunct="1">
              <a:lnSpc>
                <a:spcPct val="90000"/>
              </a:lnSpc>
              <a:buFontTx/>
              <a:buNone/>
            </a:pPr>
            <a:r>
              <a:rPr lang="zh-CN" altLang="en-US" sz="2400" b="1">
                <a:solidFill>
                  <a:schemeClr val="bg2"/>
                </a:solidFill>
                <a:sym typeface="Wingdings 2" panose="05020102010507070707" pitchFamily="18" charset="2"/>
              </a:rPr>
              <a:t>             过程模型可以用角色、活动、加工项</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工件</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来显示彼</a:t>
            </a:r>
          </a:p>
          <a:p>
            <a:pPr eaLnBrk="1" hangingPunct="1">
              <a:lnSpc>
                <a:spcPct val="90000"/>
              </a:lnSpc>
              <a:buFontTx/>
              <a:buNone/>
            </a:pPr>
            <a:r>
              <a:rPr lang="zh-CN" altLang="en-US" sz="2400" b="1">
                <a:solidFill>
                  <a:schemeClr val="bg2"/>
                </a:solidFill>
                <a:sym typeface="Wingdings 2" panose="05020102010507070707" pitchFamily="18" charset="2"/>
              </a:rPr>
              <a:t>             此之间的关系，用状态表显示每个加工项</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工件</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在特</a:t>
            </a:r>
          </a:p>
          <a:p>
            <a:pPr eaLnBrk="1" hangingPunct="1">
              <a:lnSpc>
                <a:spcPct val="90000"/>
              </a:lnSpc>
              <a:buFontTx/>
              <a:buNone/>
            </a:pPr>
            <a:r>
              <a:rPr lang="zh-CN" altLang="en-US" sz="2400" b="1">
                <a:solidFill>
                  <a:schemeClr val="bg2"/>
                </a:solidFill>
                <a:sym typeface="Wingdings 2" panose="05020102010507070707" pitchFamily="18" charset="2"/>
              </a:rPr>
              <a:t>             定时间的完成情况</a:t>
            </a:r>
            <a:r>
              <a:rPr lang="en-US" altLang="zh-CN" sz="2400" b="1">
                <a:solidFill>
                  <a:schemeClr val="bg2"/>
                </a:solidFill>
                <a:sym typeface="Wingdings 2" panose="05020102010507070707" pitchFamily="18" charset="2"/>
              </a:rPr>
              <a:t>)  </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5">
            <a:extLst>
              <a:ext uri="{FF2B5EF4-FFF2-40B4-BE49-F238E27FC236}">
                <a16:creationId xmlns:a16="http://schemas.microsoft.com/office/drawing/2014/main" id="{3E50CC73-5B79-4549-88E4-969A7C0E9BC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05AC8BA4-542B-4587-A3E9-D506A37B2A69}" type="slidenum">
              <a:rPr kumimoji="0" lang="en-US" altLang="zh-CN" sz="2600">
                <a:solidFill>
                  <a:srgbClr val="FFFFFF"/>
                </a:solidFill>
              </a:rPr>
              <a:pPr eaLnBrk="1" fontAlgn="base" hangingPunct="1">
                <a:spcBef>
                  <a:spcPct val="0"/>
                </a:spcBef>
                <a:spcAft>
                  <a:spcPct val="0"/>
                </a:spcAft>
              </a:pPr>
              <a:t>143</a:t>
            </a:fld>
            <a:endParaRPr kumimoji="0" lang="en-US" altLang="zh-CN" sz="2600">
              <a:solidFill>
                <a:srgbClr val="FFFFFF"/>
              </a:solidFill>
            </a:endParaRPr>
          </a:p>
        </p:txBody>
      </p:sp>
      <p:sp>
        <p:nvSpPr>
          <p:cNvPr id="48131" name="Rectangle 2">
            <a:extLst>
              <a:ext uri="{FF2B5EF4-FFF2-40B4-BE49-F238E27FC236}">
                <a16:creationId xmlns:a16="http://schemas.microsoft.com/office/drawing/2014/main" id="{9AA9E555-A8EB-49BA-A09A-4891B63062C1}"/>
              </a:ext>
            </a:extLst>
          </p:cNvPr>
          <p:cNvSpPr>
            <a:spLocks noGrp="1" noChangeArrowheads="1"/>
          </p:cNvSpPr>
          <p:nvPr>
            <p:ph type="title"/>
          </p:nvPr>
        </p:nvSpPr>
        <p:spPr/>
        <p:txBody>
          <a:bodyPr/>
          <a:lstStyle/>
          <a:p>
            <a:pPr eaLnBrk="1" hangingPunct="1"/>
            <a:r>
              <a:rPr lang="en-US" altLang="zh-CN" sz="3200"/>
              <a:t>      Chapter 2  Modeling the Process </a:t>
            </a:r>
            <a:br>
              <a:rPr lang="en-US" altLang="zh-CN" sz="3200"/>
            </a:br>
            <a:r>
              <a:rPr lang="en-US" altLang="zh-CN" sz="3200"/>
              <a:t>                        and life cycle</a:t>
            </a:r>
          </a:p>
        </p:txBody>
      </p:sp>
      <p:sp>
        <p:nvSpPr>
          <p:cNvPr id="48132" name="Rectangle 3">
            <a:extLst>
              <a:ext uri="{FF2B5EF4-FFF2-40B4-BE49-F238E27FC236}">
                <a16:creationId xmlns:a16="http://schemas.microsoft.com/office/drawing/2014/main" id="{F76F275D-675E-400A-A219-6DAC8B21AAB7}"/>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sz="2400" b="1">
                <a:solidFill>
                  <a:schemeClr val="bg2"/>
                </a:solidFill>
                <a:sym typeface="Wingdings 2" panose="05020102010507070707" pitchFamily="18" charset="2"/>
              </a:rPr>
              <a:t> elements</a:t>
            </a:r>
            <a:r>
              <a:rPr lang="zh-CN" altLang="en-US" sz="2400" b="1">
                <a:solidFill>
                  <a:schemeClr val="bg2"/>
                </a:solidFill>
                <a:sym typeface="Wingdings 2" panose="05020102010507070707" pitchFamily="18" charset="2"/>
              </a:rPr>
              <a:t>（过程的元素） </a:t>
            </a:r>
            <a:r>
              <a:rPr lang="en-US" altLang="zh-CN" sz="2400" b="1">
                <a:solidFill>
                  <a:schemeClr val="bg2"/>
                </a:solidFill>
                <a:sym typeface="Wingdings 2" panose="05020102010507070707" pitchFamily="18" charset="2"/>
              </a:rPr>
              <a:t>(seven elements—see P64)</a:t>
            </a:r>
          </a:p>
          <a:p>
            <a:pPr eaLnBrk="1" hangingPunct="1">
              <a:buFontTx/>
              <a:buNone/>
            </a:pPr>
            <a:r>
              <a:rPr lang="en-US" altLang="zh-CN" sz="2400" b="1">
                <a:solidFill>
                  <a:schemeClr val="bg2"/>
                </a:solidFill>
                <a:sym typeface="Wingdings 2" panose="05020102010507070707" pitchFamily="18" charset="2"/>
              </a:rPr>
              <a:t> process description</a:t>
            </a:r>
            <a:r>
              <a:rPr lang="zh-CN" altLang="en-US" sz="2400" b="1">
                <a:solidFill>
                  <a:schemeClr val="bg2"/>
                </a:solidFill>
                <a:sym typeface="Wingdings 2" panose="05020102010507070707" pitchFamily="18" charset="2"/>
              </a:rPr>
              <a:t>（过程描述）</a:t>
            </a:r>
            <a:r>
              <a:rPr lang="en-US" altLang="zh-CN" sz="2400" b="1">
                <a:solidFill>
                  <a:schemeClr val="bg2"/>
                </a:solidFill>
                <a:sym typeface="Wingdings 2" panose="05020102010507070707" pitchFamily="18" charset="2"/>
              </a:rPr>
              <a:t>: </a:t>
            </a:r>
          </a:p>
          <a:p>
            <a:pPr eaLnBrk="1" hangingPunct="1">
              <a:buFontTx/>
              <a:buNone/>
            </a:pPr>
            <a:r>
              <a:rPr lang="en-US" altLang="zh-CN" sz="2400" b="1">
                <a:solidFill>
                  <a:schemeClr val="bg2"/>
                </a:solidFill>
                <a:sym typeface="Wingdings 2" panose="05020102010507070707" pitchFamily="18" charset="2"/>
              </a:rPr>
              <a:t>      several levels of abstraction –several </a:t>
            </a:r>
            <a:r>
              <a:rPr lang="en-US" altLang="zh-CN" sz="2400" b="1" u="sng">
                <a:solidFill>
                  <a:srgbClr val="0000FF"/>
                </a:solidFill>
                <a:sym typeface="Wingdings 2" panose="05020102010507070707" pitchFamily="18" charset="2"/>
              </a:rPr>
              <a:t>templates</a:t>
            </a:r>
          </a:p>
          <a:p>
            <a:pPr eaLnBrk="1" hangingPunct="1">
              <a:buFontTx/>
              <a:buNone/>
            </a:pPr>
            <a:r>
              <a:rPr lang="en-US" altLang="zh-CN" sz="2400" b="1">
                <a:solidFill>
                  <a:schemeClr val="bg2"/>
                </a:solidFill>
                <a:sym typeface="Wingdings 2" panose="05020102010507070707" pitchFamily="18" charset="2"/>
              </a:rPr>
              <a:t>       (such as ADT</a:t>
            </a:r>
            <a:r>
              <a:rPr lang="en-US" altLang="zh-CN" sz="2000" b="1">
                <a:solidFill>
                  <a:schemeClr val="bg2"/>
                </a:solidFill>
                <a:sym typeface="Wingdings 2" panose="05020102010507070707" pitchFamily="18" charset="2"/>
              </a:rPr>
              <a:t>(artifact define template</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：制品定义模板</a:t>
            </a:r>
            <a:r>
              <a:rPr lang="en-US" altLang="zh-CN" sz="2400" b="1">
                <a:solidFill>
                  <a:schemeClr val="bg2"/>
                </a:solidFill>
                <a:sym typeface="Wingdings 2" panose="05020102010507070707" pitchFamily="18" charset="2"/>
              </a:rPr>
              <a:t>)   </a:t>
            </a:r>
          </a:p>
          <a:p>
            <a:pPr eaLnBrk="1" hangingPunct="1">
              <a:buFontTx/>
              <a:buNone/>
            </a:pPr>
            <a:r>
              <a:rPr lang="en-US" altLang="zh-CN" sz="2400" b="1">
                <a:solidFill>
                  <a:schemeClr val="bg2"/>
                </a:solidFill>
                <a:sym typeface="Wingdings 2" panose="05020102010507070707" pitchFamily="18" charset="2"/>
              </a:rPr>
              <a:t> example: </a:t>
            </a:r>
            <a:r>
              <a:rPr lang="en-US" altLang="zh-CN" sz="2400" b="1" u="sng">
                <a:solidFill>
                  <a:srgbClr val="0000FF"/>
                </a:solidFill>
                <a:sym typeface="Wingdings 2" panose="05020102010507070707" pitchFamily="18" charset="2"/>
              </a:rPr>
              <a:t>driving an automobile</a:t>
            </a:r>
            <a:r>
              <a:rPr lang="zh-CN" altLang="en-US" sz="2400" b="1" u="sng">
                <a:solidFill>
                  <a:srgbClr val="0000FF"/>
                </a:solidFill>
                <a:sym typeface="Wingdings 2" panose="05020102010507070707" pitchFamily="18" charset="2"/>
              </a:rPr>
              <a:t>（机动车驾驶）</a:t>
            </a:r>
            <a:r>
              <a:rPr lang="zh-CN" altLang="en-US" sz="2400" b="1">
                <a:solidFill>
                  <a:schemeClr val="bg2"/>
                </a:solidFill>
                <a:sym typeface="Wingdings 2" panose="05020102010507070707" pitchFamily="18" charset="2"/>
              </a:rPr>
              <a:t> </a:t>
            </a:r>
          </a:p>
          <a:p>
            <a:pPr eaLnBrk="1" hangingPunct="1">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A: table 2.1: description of the </a:t>
            </a:r>
            <a:r>
              <a:rPr lang="en-US" altLang="zh-CN" sz="2400" b="1" u="sng">
                <a:solidFill>
                  <a:srgbClr val="0000FF"/>
                </a:solidFill>
                <a:sym typeface="Wingdings 2" panose="05020102010507070707" pitchFamily="18" charset="2"/>
              </a:rPr>
              <a:t>key resource</a:t>
            </a:r>
            <a:r>
              <a:rPr lang="en-US" altLang="zh-CN" sz="2400" b="1">
                <a:solidFill>
                  <a:schemeClr val="bg2"/>
                </a:solidFill>
                <a:sym typeface="Wingdings 2" panose="05020102010507070707" pitchFamily="18" charset="2"/>
              </a:rPr>
              <a:t> (of a car) </a:t>
            </a:r>
          </a:p>
          <a:p>
            <a:pPr eaLnBrk="1" hangingPunct="1">
              <a:buFontTx/>
              <a:buNone/>
            </a:pPr>
            <a:r>
              <a:rPr lang="en-US" altLang="zh-CN" sz="2400" b="1">
                <a:solidFill>
                  <a:schemeClr val="bg2"/>
                </a:solidFill>
                <a:sym typeface="Wingdings 2" panose="05020102010507070707" pitchFamily="18" charset="2"/>
              </a:rPr>
              <a:t>         </a:t>
            </a:r>
            <a:r>
              <a:rPr lang="en-US" altLang="zh-CN" sz="2400" b="1" u="sng">
                <a:solidFill>
                  <a:srgbClr val="0000FF"/>
                </a:solidFill>
                <a:sym typeface="Wingdings 2" panose="05020102010507070707" pitchFamily="18" charset="2"/>
              </a:rPr>
              <a:t>artifact </a:t>
            </a:r>
            <a:r>
              <a:rPr lang="en-US" altLang="zh-CN" sz="2400" b="1">
                <a:solidFill>
                  <a:schemeClr val="bg2"/>
                </a:solidFill>
                <a:sym typeface="Wingdings 2" panose="05020102010507070707" pitchFamily="18" charset="2"/>
              </a:rPr>
              <a:t>definition form----one of three subsystems</a:t>
            </a:r>
          </a:p>
          <a:p>
            <a:pPr eaLnBrk="1" hangingPunct="1">
              <a:buFontTx/>
              <a:buNone/>
            </a:pPr>
            <a:r>
              <a:rPr lang="en-US" altLang="zh-CN" sz="2400" b="1">
                <a:solidFill>
                  <a:schemeClr val="bg2"/>
                </a:solidFill>
                <a:sym typeface="Wingdings 2" panose="05020102010507070707" pitchFamily="18" charset="2"/>
              </a:rPr>
              <a:t>                                                     (role, activity, artifact)</a:t>
            </a:r>
          </a:p>
          <a:p>
            <a:pPr eaLnBrk="1" hangingPunct="1">
              <a:buFontTx/>
              <a:buNone/>
            </a:pPr>
            <a:r>
              <a:rPr lang="en-US" altLang="zh-CN" sz="2400" b="1">
                <a:solidFill>
                  <a:schemeClr val="bg2"/>
                </a:solidFill>
                <a:sym typeface="Wingdings 2" panose="05020102010507070707" pitchFamily="18" charset="2"/>
              </a:rPr>
              <a:t>    B: fig2.11—process of starting a car(</a:t>
            </a:r>
            <a:r>
              <a:rPr lang="en-US" altLang="zh-CN" sz="2400" b="1">
                <a:solidFill>
                  <a:srgbClr val="0000FF"/>
                </a:solidFill>
                <a:sym typeface="Wingdings 2" panose="05020102010507070707" pitchFamily="18" charset="2"/>
              </a:rPr>
              <a:t>process / activity</a:t>
            </a:r>
            <a:r>
              <a:rPr lang="en-US" altLang="zh-CN" sz="2400" b="1">
                <a:solidFill>
                  <a:schemeClr val="bg2"/>
                </a:solidFill>
                <a:sym typeface="Wingdings 2" panose="05020102010507070707" pitchFamily="18" charset="2"/>
              </a:rPr>
              <a:t>)</a:t>
            </a:r>
          </a:p>
          <a:p>
            <a:pPr eaLnBrk="1" hangingPunct="1">
              <a:buFontTx/>
              <a:buNone/>
            </a:pPr>
            <a:r>
              <a:rPr lang="en-US" altLang="zh-CN" sz="2400" b="1">
                <a:solidFill>
                  <a:schemeClr val="bg2"/>
                </a:solidFill>
                <a:sym typeface="Wingdings 2" panose="05020102010507070707" pitchFamily="18" charset="2"/>
              </a:rPr>
              <a:t>    C: fig2.12----transition diagram (</a:t>
            </a:r>
            <a:r>
              <a:rPr lang="en-US" altLang="zh-CN" sz="2400" b="1">
                <a:solidFill>
                  <a:srgbClr val="0000FF"/>
                </a:solidFill>
                <a:sym typeface="Wingdings 2" panose="05020102010507070707" pitchFamily="18" charset="2"/>
              </a:rPr>
              <a:t>role(</a:t>
            </a:r>
            <a:r>
              <a:rPr lang="zh-CN" altLang="en-US" sz="2400" b="1">
                <a:solidFill>
                  <a:srgbClr val="0000FF"/>
                </a:solidFill>
                <a:sym typeface="Wingdings 2" panose="05020102010507070707" pitchFamily="18" charset="2"/>
              </a:rPr>
              <a:t>规则</a:t>
            </a:r>
            <a:r>
              <a:rPr lang="en-US" altLang="zh-CN" sz="2400" b="1">
                <a:solidFill>
                  <a:srgbClr val="0000FF"/>
                </a:solidFill>
                <a:sym typeface="Wingdings 2" panose="05020102010507070707" pitchFamily="18" charset="2"/>
              </a:rPr>
              <a:t>) about a car</a:t>
            </a:r>
            <a:r>
              <a:rPr lang="en-US" altLang="zh-CN" sz="2400" b="1">
                <a:solidFill>
                  <a:schemeClr val="bg2"/>
                </a:solidFill>
                <a:sym typeface="Wingdings 2" panose="05020102010507070707" pitchFamily="18" charset="2"/>
              </a:rPr>
              <a:t>) </a:t>
            </a:r>
          </a:p>
          <a:p>
            <a:pPr eaLnBrk="1" hangingPunct="1">
              <a:buFontTx/>
              <a:buNone/>
            </a:pPr>
            <a:r>
              <a:rPr lang="en-US" altLang="zh-CN" sz="2400" b="1">
                <a:solidFill>
                  <a:schemeClr val="bg2"/>
                </a:solidFill>
                <a:sym typeface="Wingdings 2" panose="05020102010507070707" pitchFamily="18" charset="2"/>
              </a:rPr>
              <a:t>    D: conclusion: Lai notation is useful in requirement </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5">
            <a:extLst>
              <a:ext uri="{FF2B5EF4-FFF2-40B4-BE49-F238E27FC236}">
                <a16:creationId xmlns:a16="http://schemas.microsoft.com/office/drawing/2014/main" id="{D4C70CC6-976A-418A-A32A-E2B6DEBACF5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B0326627-1D8C-47AE-845E-BB621AF0EBCC}" type="slidenum">
              <a:rPr kumimoji="0" lang="en-US" altLang="zh-CN" sz="2600">
                <a:solidFill>
                  <a:srgbClr val="FFFFFF"/>
                </a:solidFill>
              </a:rPr>
              <a:pPr eaLnBrk="1" fontAlgn="base" hangingPunct="1">
                <a:spcBef>
                  <a:spcPct val="0"/>
                </a:spcBef>
                <a:spcAft>
                  <a:spcPct val="0"/>
                </a:spcAft>
              </a:pPr>
              <a:t>144</a:t>
            </a:fld>
            <a:endParaRPr kumimoji="0" lang="en-US" altLang="zh-CN" sz="2600">
              <a:solidFill>
                <a:srgbClr val="FFFFFF"/>
              </a:solidFill>
            </a:endParaRPr>
          </a:p>
        </p:txBody>
      </p:sp>
      <p:sp>
        <p:nvSpPr>
          <p:cNvPr id="49155" name="Rectangle 4">
            <a:extLst>
              <a:ext uri="{FF2B5EF4-FFF2-40B4-BE49-F238E27FC236}">
                <a16:creationId xmlns:a16="http://schemas.microsoft.com/office/drawing/2014/main" id="{CC61A12D-71EC-4F58-A4F2-DE8FEE51B0D4}"/>
              </a:ext>
            </a:extLst>
          </p:cNvPr>
          <p:cNvSpPr>
            <a:spLocks noChangeArrowheads="1"/>
          </p:cNvSpPr>
          <p:nvPr/>
        </p:nvSpPr>
        <p:spPr bwMode="auto">
          <a:xfrm>
            <a:off x="1676400" y="0"/>
            <a:ext cx="8991600" cy="6858000"/>
          </a:xfrm>
          <a:prstGeom prst="rect">
            <a:avLst/>
          </a:prstGeom>
          <a:solidFill>
            <a:schemeClr val="bg1"/>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49156" name="Line 5">
            <a:extLst>
              <a:ext uri="{FF2B5EF4-FFF2-40B4-BE49-F238E27FC236}">
                <a16:creationId xmlns:a16="http://schemas.microsoft.com/office/drawing/2014/main" id="{84759350-C9A8-4D97-9F71-0F836A9779D0}"/>
              </a:ext>
            </a:extLst>
          </p:cNvPr>
          <p:cNvSpPr>
            <a:spLocks noChangeShapeType="1"/>
          </p:cNvSpPr>
          <p:nvPr/>
        </p:nvSpPr>
        <p:spPr bwMode="auto">
          <a:xfrm>
            <a:off x="1828800" y="76200"/>
            <a:ext cx="861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9157" name="Line 6">
            <a:extLst>
              <a:ext uri="{FF2B5EF4-FFF2-40B4-BE49-F238E27FC236}">
                <a16:creationId xmlns:a16="http://schemas.microsoft.com/office/drawing/2014/main" id="{9D4093A4-1949-44B7-8F1F-9772A1F05E62}"/>
              </a:ext>
            </a:extLst>
          </p:cNvPr>
          <p:cNvSpPr>
            <a:spLocks noChangeShapeType="1"/>
          </p:cNvSpPr>
          <p:nvPr/>
        </p:nvSpPr>
        <p:spPr bwMode="auto">
          <a:xfrm>
            <a:off x="1828800" y="457200"/>
            <a:ext cx="861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9158" name="Line 7">
            <a:extLst>
              <a:ext uri="{FF2B5EF4-FFF2-40B4-BE49-F238E27FC236}">
                <a16:creationId xmlns:a16="http://schemas.microsoft.com/office/drawing/2014/main" id="{EB87F17B-0AB0-4D52-A8E2-D01DE2041D0D}"/>
              </a:ext>
            </a:extLst>
          </p:cNvPr>
          <p:cNvSpPr>
            <a:spLocks noChangeShapeType="1"/>
          </p:cNvSpPr>
          <p:nvPr/>
        </p:nvSpPr>
        <p:spPr bwMode="auto">
          <a:xfrm>
            <a:off x="1828800" y="914400"/>
            <a:ext cx="861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9159" name="Line 8">
            <a:extLst>
              <a:ext uri="{FF2B5EF4-FFF2-40B4-BE49-F238E27FC236}">
                <a16:creationId xmlns:a16="http://schemas.microsoft.com/office/drawing/2014/main" id="{5A826CF0-AD3A-4486-A43E-5F37EEF5AB8A}"/>
              </a:ext>
            </a:extLst>
          </p:cNvPr>
          <p:cNvSpPr>
            <a:spLocks noChangeShapeType="1"/>
          </p:cNvSpPr>
          <p:nvPr/>
        </p:nvSpPr>
        <p:spPr bwMode="auto">
          <a:xfrm>
            <a:off x="1828800" y="1371600"/>
            <a:ext cx="861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9160" name="Line 9">
            <a:extLst>
              <a:ext uri="{FF2B5EF4-FFF2-40B4-BE49-F238E27FC236}">
                <a16:creationId xmlns:a16="http://schemas.microsoft.com/office/drawing/2014/main" id="{9ECEA1DA-3AC7-449F-9157-8F22C8AD0A9B}"/>
              </a:ext>
            </a:extLst>
          </p:cNvPr>
          <p:cNvSpPr>
            <a:spLocks noChangeShapeType="1"/>
          </p:cNvSpPr>
          <p:nvPr/>
        </p:nvSpPr>
        <p:spPr bwMode="auto">
          <a:xfrm>
            <a:off x="1828800" y="1752600"/>
            <a:ext cx="861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9161" name="Line 10">
            <a:extLst>
              <a:ext uri="{FF2B5EF4-FFF2-40B4-BE49-F238E27FC236}">
                <a16:creationId xmlns:a16="http://schemas.microsoft.com/office/drawing/2014/main" id="{739ED02D-75E8-4F49-8ED2-66A98ADDA7FC}"/>
              </a:ext>
            </a:extLst>
          </p:cNvPr>
          <p:cNvSpPr>
            <a:spLocks noChangeShapeType="1"/>
          </p:cNvSpPr>
          <p:nvPr/>
        </p:nvSpPr>
        <p:spPr bwMode="auto">
          <a:xfrm>
            <a:off x="3581400" y="0"/>
            <a:ext cx="0" cy="6858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9162" name="Text Box 11">
            <a:extLst>
              <a:ext uri="{FF2B5EF4-FFF2-40B4-BE49-F238E27FC236}">
                <a16:creationId xmlns:a16="http://schemas.microsoft.com/office/drawing/2014/main" id="{9679793A-A2D3-40F1-B551-F76804C24A76}"/>
              </a:ext>
            </a:extLst>
          </p:cNvPr>
          <p:cNvSpPr txBox="1">
            <a:spLocks noChangeArrowheads="1"/>
          </p:cNvSpPr>
          <p:nvPr/>
        </p:nvSpPr>
        <p:spPr bwMode="auto">
          <a:xfrm>
            <a:off x="1752600" y="1"/>
            <a:ext cx="8610600" cy="176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2000">
                <a:solidFill>
                  <a:srgbClr val="003366"/>
                </a:solidFill>
                <a:latin typeface="Times New Roman" panose="02020603050405020304" pitchFamily="18" charset="0"/>
              </a:rPr>
              <a:t>Name                     Car</a:t>
            </a:r>
          </a:p>
          <a:p>
            <a:pPr eaLnBrk="1" fontAlgn="base" hangingPunct="1">
              <a:spcBef>
                <a:spcPct val="50000"/>
              </a:spcBef>
              <a:spcAft>
                <a:spcPct val="0"/>
              </a:spcAft>
            </a:pPr>
            <a:r>
              <a:rPr lang="en-US" altLang="zh-CN" sz="2000">
                <a:solidFill>
                  <a:srgbClr val="003366"/>
                </a:solidFill>
                <a:latin typeface="Times New Roman" panose="02020603050405020304" pitchFamily="18" charset="0"/>
              </a:rPr>
              <a:t>Synopsis                This is the artifact that represents a class of cars</a:t>
            </a:r>
          </a:p>
          <a:p>
            <a:pPr eaLnBrk="1" fontAlgn="base" hangingPunct="1">
              <a:spcBef>
                <a:spcPct val="50000"/>
              </a:spcBef>
              <a:spcAft>
                <a:spcPct val="0"/>
              </a:spcAft>
            </a:pPr>
            <a:r>
              <a:rPr lang="en-US" altLang="zh-CN" sz="2000">
                <a:solidFill>
                  <a:srgbClr val="003366"/>
                </a:solidFill>
                <a:latin typeface="Times New Roman" panose="02020603050405020304" pitchFamily="18" charset="0"/>
              </a:rPr>
              <a:t>Complexity type    Composite</a:t>
            </a:r>
          </a:p>
          <a:p>
            <a:pPr eaLnBrk="1" fontAlgn="base" hangingPunct="1">
              <a:spcBef>
                <a:spcPct val="50000"/>
              </a:spcBef>
              <a:spcAft>
                <a:spcPct val="0"/>
              </a:spcAft>
            </a:pPr>
            <a:r>
              <a:rPr lang="en-US" altLang="zh-CN" sz="2000">
                <a:solidFill>
                  <a:srgbClr val="003366"/>
                </a:solidFill>
                <a:latin typeface="Times New Roman" panose="02020603050405020304" pitchFamily="18" charset="0"/>
              </a:rPr>
              <a:t>Data type                (car c, user-defined)</a:t>
            </a:r>
          </a:p>
        </p:txBody>
      </p:sp>
      <p:sp>
        <p:nvSpPr>
          <p:cNvPr id="49163" name="Line 12">
            <a:extLst>
              <a:ext uri="{FF2B5EF4-FFF2-40B4-BE49-F238E27FC236}">
                <a16:creationId xmlns:a16="http://schemas.microsoft.com/office/drawing/2014/main" id="{4B6F1382-7A3B-40A7-9CA0-B0B66509F3BF}"/>
              </a:ext>
            </a:extLst>
          </p:cNvPr>
          <p:cNvSpPr>
            <a:spLocks noChangeShapeType="1"/>
          </p:cNvSpPr>
          <p:nvPr/>
        </p:nvSpPr>
        <p:spPr bwMode="auto">
          <a:xfrm>
            <a:off x="2286000" y="1752600"/>
            <a:ext cx="0" cy="5105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9164" name="Line 13">
            <a:extLst>
              <a:ext uri="{FF2B5EF4-FFF2-40B4-BE49-F238E27FC236}">
                <a16:creationId xmlns:a16="http://schemas.microsoft.com/office/drawing/2014/main" id="{5EE9991E-1479-4174-86E0-76804CCECB1B}"/>
              </a:ext>
            </a:extLst>
          </p:cNvPr>
          <p:cNvSpPr>
            <a:spLocks noChangeShapeType="1"/>
          </p:cNvSpPr>
          <p:nvPr/>
        </p:nvSpPr>
        <p:spPr bwMode="auto">
          <a:xfrm>
            <a:off x="2286000" y="2667000"/>
            <a:ext cx="8153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9165" name="Line 14">
            <a:extLst>
              <a:ext uri="{FF2B5EF4-FFF2-40B4-BE49-F238E27FC236}">
                <a16:creationId xmlns:a16="http://schemas.microsoft.com/office/drawing/2014/main" id="{F1677298-38E8-41A7-A3DD-CDCDE6E7CECC}"/>
              </a:ext>
            </a:extLst>
          </p:cNvPr>
          <p:cNvSpPr>
            <a:spLocks noChangeShapeType="1"/>
          </p:cNvSpPr>
          <p:nvPr/>
        </p:nvSpPr>
        <p:spPr bwMode="auto">
          <a:xfrm>
            <a:off x="2286000" y="4191000"/>
            <a:ext cx="8153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9166" name="Text Box 15">
            <a:extLst>
              <a:ext uri="{FF2B5EF4-FFF2-40B4-BE49-F238E27FC236}">
                <a16:creationId xmlns:a16="http://schemas.microsoft.com/office/drawing/2014/main" id="{2B40D3B9-CD0C-4E0F-8E5A-95BED41C50E2}"/>
              </a:ext>
            </a:extLst>
          </p:cNvPr>
          <p:cNvSpPr txBox="1">
            <a:spLocks noChangeArrowheads="1"/>
          </p:cNvSpPr>
          <p:nvPr/>
        </p:nvSpPr>
        <p:spPr bwMode="auto">
          <a:xfrm>
            <a:off x="1808202" y="2701926"/>
            <a:ext cx="553998"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vert="eaVert">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a:solidFill>
                  <a:srgbClr val="003366"/>
                </a:solidFill>
                <a:latin typeface="Times New Roman" panose="02020603050405020304" pitchFamily="18" charset="0"/>
              </a:rPr>
              <a:t>Artifact-state list</a:t>
            </a:r>
          </a:p>
        </p:txBody>
      </p:sp>
      <p:sp>
        <p:nvSpPr>
          <p:cNvPr id="49167" name="Text Box 16">
            <a:extLst>
              <a:ext uri="{FF2B5EF4-FFF2-40B4-BE49-F238E27FC236}">
                <a16:creationId xmlns:a16="http://schemas.microsoft.com/office/drawing/2014/main" id="{DFC7EC11-AE33-4BC1-8679-155130103B6F}"/>
              </a:ext>
            </a:extLst>
          </p:cNvPr>
          <p:cNvSpPr txBox="1">
            <a:spLocks noChangeArrowheads="1"/>
          </p:cNvSpPr>
          <p:nvPr/>
        </p:nvSpPr>
        <p:spPr bwMode="auto">
          <a:xfrm>
            <a:off x="2362200" y="2209801"/>
            <a:ext cx="1143000"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2000">
                <a:solidFill>
                  <a:srgbClr val="003366"/>
                </a:solidFill>
                <a:latin typeface="Times New Roman" panose="02020603050405020304" pitchFamily="18" charset="0"/>
              </a:rPr>
              <a:t>Parked</a:t>
            </a:r>
          </a:p>
          <a:p>
            <a:pPr eaLnBrk="1" fontAlgn="base" hangingPunct="1">
              <a:spcBef>
                <a:spcPct val="50000"/>
              </a:spcBef>
              <a:spcAft>
                <a:spcPct val="0"/>
              </a:spcAft>
            </a:pPr>
            <a:endParaRPr lang="en-US" altLang="zh-CN" sz="2000">
              <a:solidFill>
                <a:srgbClr val="003366"/>
              </a:solidFill>
              <a:latin typeface="Times New Roman" panose="02020603050405020304" pitchFamily="18" charset="0"/>
            </a:endParaRPr>
          </a:p>
          <a:p>
            <a:pPr eaLnBrk="1" fontAlgn="base" hangingPunct="1">
              <a:spcBef>
                <a:spcPct val="50000"/>
              </a:spcBef>
              <a:spcAft>
                <a:spcPct val="0"/>
              </a:spcAft>
            </a:pPr>
            <a:endParaRPr lang="en-US" altLang="zh-CN" sz="2000">
              <a:solidFill>
                <a:srgbClr val="003366"/>
              </a:solidFill>
              <a:latin typeface="Times New Roman" panose="02020603050405020304" pitchFamily="18" charset="0"/>
            </a:endParaRPr>
          </a:p>
          <a:p>
            <a:pPr eaLnBrk="1" fontAlgn="base" hangingPunct="1">
              <a:spcBef>
                <a:spcPct val="50000"/>
              </a:spcBef>
              <a:spcAft>
                <a:spcPct val="0"/>
              </a:spcAft>
            </a:pPr>
            <a:r>
              <a:rPr lang="en-US" altLang="zh-CN" sz="2000">
                <a:solidFill>
                  <a:srgbClr val="003366"/>
                </a:solidFill>
                <a:latin typeface="Times New Roman" panose="02020603050405020304" pitchFamily="18" charset="0"/>
              </a:rPr>
              <a:t>Initiated</a:t>
            </a:r>
          </a:p>
          <a:p>
            <a:pPr eaLnBrk="1" fontAlgn="base" hangingPunct="1">
              <a:spcBef>
                <a:spcPct val="50000"/>
              </a:spcBef>
              <a:spcAft>
                <a:spcPct val="0"/>
              </a:spcAft>
            </a:pPr>
            <a:endParaRPr lang="en-US" altLang="zh-CN" sz="2000">
              <a:solidFill>
                <a:srgbClr val="003366"/>
              </a:solidFill>
              <a:latin typeface="Times New Roman" panose="02020603050405020304" pitchFamily="18" charset="0"/>
            </a:endParaRPr>
          </a:p>
          <a:p>
            <a:pPr eaLnBrk="1" fontAlgn="base" hangingPunct="1">
              <a:spcBef>
                <a:spcPct val="50000"/>
              </a:spcBef>
              <a:spcAft>
                <a:spcPct val="0"/>
              </a:spcAft>
            </a:pPr>
            <a:endParaRPr lang="en-US" altLang="zh-CN" sz="2000">
              <a:solidFill>
                <a:srgbClr val="003366"/>
              </a:solidFill>
              <a:latin typeface="Times New Roman" panose="02020603050405020304" pitchFamily="18" charset="0"/>
            </a:endParaRPr>
          </a:p>
          <a:p>
            <a:pPr eaLnBrk="1" fontAlgn="base" hangingPunct="1">
              <a:spcBef>
                <a:spcPct val="50000"/>
              </a:spcBef>
              <a:spcAft>
                <a:spcPct val="0"/>
              </a:spcAft>
            </a:pPr>
            <a:r>
              <a:rPr lang="en-US" altLang="zh-CN" sz="2000">
                <a:solidFill>
                  <a:srgbClr val="003366"/>
                </a:solidFill>
                <a:latin typeface="Times New Roman" panose="02020603050405020304" pitchFamily="18" charset="0"/>
              </a:rPr>
              <a:t>moving</a:t>
            </a:r>
          </a:p>
        </p:txBody>
      </p:sp>
      <p:sp>
        <p:nvSpPr>
          <p:cNvPr id="49168" name="Text Box 17">
            <a:extLst>
              <a:ext uri="{FF2B5EF4-FFF2-40B4-BE49-F238E27FC236}">
                <a16:creationId xmlns:a16="http://schemas.microsoft.com/office/drawing/2014/main" id="{DFCA0EE4-5D75-4C3B-8262-7F9524FA98CA}"/>
              </a:ext>
            </a:extLst>
          </p:cNvPr>
          <p:cNvSpPr txBox="1">
            <a:spLocks noChangeArrowheads="1"/>
          </p:cNvSpPr>
          <p:nvPr/>
        </p:nvSpPr>
        <p:spPr bwMode="auto">
          <a:xfrm>
            <a:off x="3657600" y="1676401"/>
            <a:ext cx="3352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2000">
                <a:solidFill>
                  <a:srgbClr val="003366"/>
                </a:solidFill>
                <a:latin typeface="Times New Roman" panose="02020603050405020304" pitchFamily="18" charset="0"/>
              </a:rPr>
              <a:t>(state_of(car.engine)=off)</a:t>
            </a:r>
          </a:p>
        </p:txBody>
      </p:sp>
      <p:sp>
        <p:nvSpPr>
          <p:cNvPr id="49169" name="Text Box 18">
            <a:extLst>
              <a:ext uri="{FF2B5EF4-FFF2-40B4-BE49-F238E27FC236}">
                <a16:creationId xmlns:a16="http://schemas.microsoft.com/office/drawing/2014/main" id="{36D9E42B-6BC7-44BF-9FA6-1ED896075AC3}"/>
              </a:ext>
            </a:extLst>
          </p:cNvPr>
          <p:cNvSpPr txBox="1">
            <a:spLocks noChangeArrowheads="1"/>
          </p:cNvSpPr>
          <p:nvPr/>
        </p:nvSpPr>
        <p:spPr bwMode="auto">
          <a:xfrm>
            <a:off x="3657600" y="1981201"/>
            <a:ext cx="3124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2000">
                <a:solidFill>
                  <a:srgbClr val="003366"/>
                </a:solidFill>
                <a:latin typeface="Times New Roman" panose="02020603050405020304" pitchFamily="18" charset="0"/>
              </a:rPr>
              <a:t>(state_of(car.gear)=park)</a:t>
            </a:r>
          </a:p>
        </p:txBody>
      </p:sp>
      <p:sp>
        <p:nvSpPr>
          <p:cNvPr id="49170" name="Text Box 19">
            <a:extLst>
              <a:ext uri="{FF2B5EF4-FFF2-40B4-BE49-F238E27FC236}">
                <a16:creationId xmlns:a16="http://schemas.microsoft.com/office/drawing/2014/main" id="{62509869-E8FD-4329-B169-5F84981FC192}"/>
              </a:ext>
            </a:extLst>
          </p:cNvPr>
          <p:cNvSpPr txBox="1">
            <a:spLocks noChangeArrowheads="1"/>
          </p:cNvSpPr>
          <p:nvPr/>
        </p:nvSpPr>
        <p:spPr bwMode="auto">
          <a:xfrm>
            <a:off x="3657600" y="2286001"/>
            <a:ext cx="2971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2000">
                <a:solidFill>
                  <a:srgbClr val="003366"/>
                </a:solidFill>
                <a:latin typeface="Times New Roman" panose="02020603050405020304" pitchFamily="18" charset="0"/>
              </a:rPr>
              <a:t>(state_of(car.speed)=stand)</a:t>
            </a:r>
          </a:p>
        </p:txBody>
      </p:sp>
      <p:sp>
        <p:nvSpPr>
          <p:cNvPr id="49171" name="Line 20">
            <a:extLst>
              <a:ext uri="{FF2B5EF4-FFF2-40B4-BE49-F238E27FC236}">
                <a16:creationId xmlns:a16="http://schemas.microsoft.com/office/drawing/2014/main" id="{CCA3D770-BD8C-4584-A6AE-C7DFE62F5CFC}"/>
              </a:ext>
            </a:extLst>
          </p:cNvPr>
          <p:cNvSpPr>
            <a:spLocks noChangeShapeType="1"/>
          </p:cNvSpPr>
          <p:nvPr/>
        </p:nvSpPr>
        <p:spPr bwMode="auto">
          <a:xfrm>
            <a:off x="7391400" y="1752600"/>
            <a:ext cx="0" cy="5105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9172" name="Text Box 21">
            <a:extLst>
              <a:ext uri="{FF2B5EF4-FFF2-40B4-BE49-F238E27FC236}">
                <a16:creationId xmlns:a16="http://schemas.microsoft.com/office/drawing/2014/main" id="{D7A5F430-4D22-4DD3-847A-F638B462EC3A}"/>
              </a:ext>
            </a:extLst>
          </p:cNvPr>
          <p:cNvSpPr txBox="1">
            <a:spLocks noChangeArrowheads="1"/>
          </p:cNvSpPr>
          <p:nvPr/>
        </p:nvSpPr>
        <p:spPr bwMode="auto">
          <a:xfrm>
            <a:off x="7467600" y="1828801"/>
            <a:ext cx="3200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2000">
                <a:solidFill>
                  <a:srgbClr val="003366"/>
                </a:solidFill>
                <a:latin typeface="Times New Roman" panose="02020603050405020304" pitchFamily="18" charset="0"/>
              </a:rPr>
              <a:t>Car is not moving, and engine is not running.</a:t>
            </a:r>
          </a:p>
        </p:txBody>
      </p:sp>
      <p:sp>
        <p:nvSpPr>
          <p:cNvPr id="49173" name="Text Box 22">
            <a:extLst>
              <a:ext uri="{FF2B5EF4-FFF2-40B4-BE49-F238E27FC236}">
                <a16:creationId xmlns:a16="http://schemas.microsoft.com/office/drawing/2014/main" id="{31052371-C999-427D-9455-13E3DF1020B4}"/>
              </a:ext>
            </a:extLst>
          </p:cNvPr>
          <p:cNvSpPr txBox="1">
            <a:spLocks noChangeArrowheads="1"/>
          </p:cNvSpPr>
          <p:nvPr/>
        </p:nvSpPr>
        <p:spPr bwMode="auto">
          <a:xfrm>
            <a:off x="3733800" y="2590801"/>
            <a:ext cx="3352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2000">
                <a:solidFill>
                  <a:srgbClr val="003366"/>
                </a:solidFill>
                <a:latin typeface="Times New Roman" panose="02020603050405020304" pitchFamily="18" charset="0"/>
              </a:rPr>
              <a:t>(state_of(car.engine)=on)</a:t>
            </a:r>
          </a:p>
        </p:txBody>
      </p:sp>
      <p:sp>
        <p:nvSpPr>
          <p:cNvPr id="49174" name="Text Box 23">
            <a:extLst>
              <a:ext uri="{FF2B5EF4-FFF2-40B4-BE49-F238E27FC236}">
                <a16:creationId xmlns:a16="http://schemas.microsoft.com/office/drawing/2014/main" id="{630D9C8E-A844-438C-AEFF-2E571C5B15C5}"/>
              </a:ext>
            </a:extLst>
          </p:cNvPr>
          <p:cNvSpPr txBox="1">
            <a:spLocks noChangeArrowheads="1"/>
          </p:cNvSpPr>
          <p:nvPr/>
        </p:nvSpPr>
        <p:spPr bwMode="auto">
          <a:xfrm>
            <a:off x="3733800" y="2895601"/>
            <a:ext cx="3505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2000">
                <a:solidFill>
                  <a:srgbClr val="003366"/>
                </a:solidFill>
                <a:latin typeface="Times New Roman" panose="02020603050405020304" pitchFamily="18" charset="0"/>
              </a:rPr>
              <a:t>(state_of(car.key_hole)=has-key)</a:t>
            </a:r>
          </a:p>
        </p:txBody>
      </p:sp>
      <p:sp>
        <p:nvSpPr>
          <p:cNvPr id="49175" name="Text Box 24">
            <a:extLst>
              <a:ext uri="{FF2B5EF4-FFF2-40B4-BE49-F238E27FC236}">
                <a16:creationId xmlns:a16="http://schemas.microsoft.com/office/drawing/2014/main" id="{4F1E4D2A-178A-4A34-82B2-285B40A3D9B5}"/>
              </a:ext>
            </a:extLst>
          </p:cNvPr>
          <p:cNvSpPr txBox="1">
            <a:spLocks noChangeArrowheads="1"/>
          </p:cNvSpPr>
          <p:nvPr/>
        </p:nvSpPr>
        <p:spPr bwMode="auto">
          <a:xfrm>
            <a:off x="3733800" y="3200401"/>
            <a:ext cx="3657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2000">
                <a:solidFill>
                  <a:srgbClr val="003366"/>
                </a:solidFill>
                <a:latin typeface="Times New Roman" panose="02020603050405020304" pitchFamily="18" charset="0"/>
              </a:rPr>
              <a:t>(state_of(car-driver(car.))=in-car)</a:t>
            </a:r>
          </a:p>
        </p:txBody>
      </p:sp>
      <p:sp>
        <p:nvSpPr>
          <p:cNvPr id="49176" name="Text Box 25">
            <a:extLst>
              <a:ext uri="{FF2B5EF4-FFF2-40B4-BE49-F238E27FC236}">
                <a16:creationId xmlns:a16="http://schemas.microsoft.com/office/drawing/2014/main" id="{350B4D15-35FA-41F2-BD12-ACC87A1790E4}"/>
              </a:ext>
            </a:extLst>
          </p:cNvPr>
          <p:cNvSpPr txBox="1">
            <a:spLocks noChangeArrowheads="1"/>
          </p:cNvSpPr>
          <p:nvPr/>
        </p:nvSpPr>
        <p:spPr bwMode="auto">
          <a:xfrm>
            <a:off x="3733800" y="3505201"/>
            <a:ext cx="3352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2000">
                <a:solidFill>
                  <a:srgbClr val="003366"/>
                </a:solidFill>
                <a:latin typeface="Times New Roman" panose="02020603050405020304" pitchFamily="18" charset="0"/>
              </a:rPr>
              <a:t>(state_of(car. gear)=drive)</a:t>
            </a:r>
          </a:p>
        </p:txBody>
      </p:sp>
      <p:sp>
        <p:nvSpPr>
          <p:cNvPr id="49177" name="Text Box 26">
            <a:extLst>
              <a:ext uri="{FF2B5EF4-FFF2-40B4-BE49-F238E27FC236}">
                <a16:creationId xmlns:a16="http://schemas.microsoft.com/office/drawing/2014/main" id="{87E6E65A-FCE9-4C91-9BFE-F1F40FA94FEA}"/>
              </a:ext>
            </a:extLst>
          </p:cNvPr>
          <p:cNvSpPr txBox="1">
            <a:spLocks noChangeArrowheads="1"/>
          </p:cNvSpPr>
          <p:nvPr/>
        </p:nvSpPr>
        <p:spPr bwMode="auto">
          <a:xfrm>
            <a:off x="3733800" y="3810001"/>
            <a:ext cx="2971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2000">
                <a:solidFill>
                  <a:srgbClr val="003366"/>
                </a:solidFill>
                <a:latin typeface="Times New Roman" panose="02020603050405020304" pitchFamily="18" charset="0"/>
              </a:rPr>
              <a:t>(state_of(car.speed)=stand)</a:t>
            </a:r>
          </a:p>
        </p:txBody>
      </p:sp>
      <p:sp>
        <p:nvSpPr>
          <p:cNvPr id="49178" name="Text Box 27">
            <a:extLst>
              <a:ext uri="{FF2B5EF4-FFF2-40B4-BE49-F238E27FC236}">
                <a16:creationId xmlns:a16="http://schemas.microsoft.com/office/drawing/2014/main" id="{A064F006-A7C1-469E-A3D8-B3A0B0225BE8}"/>
              </a:ext>
            </a:extLst>
          </p:cNvPr>
          <p:cNvSpPr txBox="1">
            <a:spLocks noChangeArrowheads="1"/>
          </p:cNvSpPr>
          <p:nvPr/>
        </p:nvSpPr>
        <p:spPr bwMode="auto">
          <a:xfrm>
            <a:off x="3733800" y="4114801"/>
            <a:ext cx="3352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2000">
                <a:solidFill>
                  <a:srgbClr val="003366"/>
                </a:solidFill>
                <a:latin typeface="Times New Roman" panose="02020603050405020304" pitchFamily="18" charset="0"/>
              </a:rPr>
              <a:t>(state_of(car.engine)=on)</a:t>
            </a:r>
          </a:p>
        </p:txBody>
      </p:sp>
      <p:sp>
        <p:nvSpPr>
          <p:cNvPr id="49179" name="Text Box 28">
            <a:extLst>
              <a:ext uri="{FF2B5EF4-FFF2-40B4-BE49-F238E27FC236}">
                <a16:creationId xmlns:a16="http://schemas.microsoft.com/office/drawing/2014/main" id="{9A1212F4-5B6F-43C3-A099-94ACC40BDAFE}"/>
              </a:ext>
            </a:extLst>
          </p:cNvPr>
          <p:cNvSpPr txBox="1">
            <a:spLocks noChangeArrowheads="1"/>
          </p:cNvSpPr>
          <p:nvPr/>
        </p:nvSpPr>
        <p:spPr bwMode="auto">
          <a:xfrm>
            <a:off x="3733800" y="4419601"/>
            <a:ext cx="3581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2000">
                <a:solidFill>
                  <a:srgbClr val="003366"/>
                </a:solidFill>
                <a:latin typeface="Times New Roman" panose="02020603050405020304" pitchFamily="18" charset="0"/>
              </a:rPr>
              <a:t>(state_of(car.key_hole)=has-key)</a:t>
            </a:r>
          </a:p>
        </p:txBody>
      </p:sp>
      <p:sp>
        <p:nvSpPr>
          <p:cNvPr id="49180" name="Text Box 29">
            <a:extLst>
              <a:ext uri="{FF2B5EF4-FFF2-40B4-BE49-F238E27FC236}">
                <a16:creationId xmlns:a16="http://schemas.microsoft.com/office/drawing/2014/main" id="{3518092F-7C16-4B7C-8EFB-951F3DAC8327}"/>
              </a:ext>
            </a:extLst>
          </p:cNvPr>
          <p:cNvSpPr txBox="1">
            <a:spLocks noChangeArrowheads="1"/>
          </p:cNvSpPr>
          <p:nvPr/>
        </p:nvSpPr>
        <p:spPr bwMode="auto">
          <a:xfrm>
            <a:off x="3733800" y="5029201"/>
            <a:ext cx="3352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2000">
                <a:solidFill>
                  <a:srgbClr val="003366"/>
                </a:solidFill>
                <a:latin typeface="Times New Roman" panose="02020603050405020304" pitchFamily="18" charset="0"/>
              </a:rPr>
              <a:t>(state_of(car. gear)=drive)or</a:t>
            </a:r>
          </a:p>
        </p:txBody>
      </p:sp>
      <p:sp>
        <p:nvSpPr>
          <p:cNvPr id="49181" name="Text Box 30">
            <a:extLst>
              <a:ext uri="{FF2B5EF4-FFF2-40B4-BE49-F238E27FC236}">
                <a16:creationId xmlns:a16="http://schemas.microsoft.com/office/drawing/2014/main" id="{6919A3D9-F71E-41DD-B189-C964BB25ED42}"/>
              </a:ext>
            </a:extLst>
          </p:cNvPr>
          <p:cNvSpPr txBox="1">
            <a:spLocks noChangeArrowheads="1"/>
          </p:cNvSpPr>
          <p:nvPr/>
        </p:nvSpPr>
        <p:spPr bwMode="auto">
          <a:xfrm>
            <a:off x="3733800" y="5638801"/>
            <a:ext cx="3429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2000">
                <a:solidFill>
                  <a:srgbClr val="003366"/>
                </a:solidFill>
                <a:latin typeface="Times New Roman" panose="02020603050405020304" pitchFamily="18" charset="0"/>
              </a:rPr>
              <a:t>(state_of(car.speed)=stand)or</a:t>
            </a:r>
          </a:p>
        </p:txBody>
      </p:sp>
      <p:sp>
        <p:nvSpPr>
          <p:cNvPr id="49182" name="Text Box 31">
            <a:extLst>
              <a:ext uri="{FF2B5EF4-FFF2-40B4-BE49-F238E27FC236}">
                <a16:creationId xmlns:a16="http://schemas.microsoft.com/office/drawing/2014/main" id="{BDBBA4A6-B49D-46A6-AEFF-68DCFD28C4DB}"/>
              </a:ext>
            </a:extLst>
          </p:cNvPr>
          <p:cNvSpPr txBox="1">
            <a:spLocks noChangeArrowheads="1"/>
          </p:cNvSpPr>
          <p:nvPr/>
        </p:nvSpPr>
        <p:spPr bwMode="auto">
          <a:xfrm>
            <a:off x="3733800" y="4724401"/>
            <a:ext cx="3733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2000">
                <a:solidFill>
                  <a:srgbClr val="003366"/>
                </a:solidFill>
                <a:latin typeface="Times New Roman" panose="02020603050405020304" pitchFamily="18" charset="0"/>
              </a:rPr>
              <a:t>(state_of(car-driver(car.))=driving)</a:t>
            </a:r>
          </a:p>
        </p:txBody>
      </p:sp>
      <p:sp>
        <p:nvSpPr>
          <p:cNvPr id="49183" name="Text Box 32">
            <a:extLst>
              <a:ext uri="{FF2B5EF4-FFF2-40B4-BE49-F238E27FC236}">
                <a16:creationId xmlns:a16="http://schemas.microsoft.com/office/drawing/2014/main" id="{6C6425C8-7B59-477D-8DED-A2C487243463}"/>
              </a:ext>
            </a:extLst>
          </p:cNvPr>
          <p:cNvSpPr txBox="1">
            <a:spLocks noChangeArrowheads="1"/>
          </p:cNvSpPr>
          <p:nvPr/>
        </p:nvSpPr>
        <p:spPr bwMode="auto">
          <a:xfrm>
            <a:off x="3733800" y="5334001"/>
            <a:ext cx="3352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2000">
                <a:solidFill>
                  <a:srgbClr val="003366"/>
                </a:solidFill>
                <a:latin typeface="Times New Roman" panose="02020603050405020304" pitchFamily="18" charset="0"/>
              </a:rPr>
              <a:t>(state_of(car. gear)=reverse)</a:t>
            </a:r>
          </a:p>
        </p:txBody>
      </p:sp>
      <p:sp>
        <p:nvSpPr>
          <p:cNvPr id="49184" name="Text Box 33">
            <a:extLst>
              <a:ext uri="{FF2B5EF4-FFF2-40B4-BE49-F238E27FC236}">
                <a16:creationId xmlns:a16="http://schemas.microsoft.com/office/drawing/2014/main" id="{88A0412F-ED18-404F-96C9-D189B00D8D75}"/>
              </a:ext>
            </a:extLst>
          </p:cNvPr>
          <p:cNvSpPr txBox="1">
            <a:spLocks noChangeArrowheads="1"/>
          </p:cNvSpPr>
          <p:nvPr/>
        </p:nvSpPr>
        <p:spPr bwMode="auto">
          <a:xfrm>
            <a:off x="3733800" y="5943601"/>
            <a:ext cx="3200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2000">
                <a:solidFill>
                  <a:srgbClr val="003366"/>
                </a:solidFill>
                <a:latin typeface="Times New Roman" panose="02020603050405020304" pitchFamily="18" charset="0"/>
              </a:rPr>
              <a:t>(state_of(car.speed)=slow)or</a:t>
            </a:r>
          </a:p>
        </p:txBody>
      </p:sp>
      <p:sp>
        <p:nvSpPr>
          <p:cNvPr id="49185" name="Text Box 34">
            <a:extLst>
              <a:ext uri="{FF2B5EF4-FFF2-40B4-BE49-F238E27FC236}">
                <a16:creationId xmlns:a16="http://schemas.microsoft.com/office/drawing/2014/main" id="{3F04F039-7FE0-49C0-A694-EBA372720AA6}"/>
              </a:ext>
            </a:extLst>
          </p:cNvPr>
          <p:cNvSpPr txBox="1">
            <a:spLocks noChangeArrowheads="1"/>
          </p:cNvSpPr>
          <p:nvPr/>
        </p:nvSpPr>
        <p:spPr bwMode="auto">
          <a:xfrm>
            <a:off x="3733800" y="6248401"/>
            <a:ext cx="3581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2000">
                <a:solidFill>
                  <a:srgbClr val="003366"/>
                </a:solidFill>
                <a:latin typeface="Times New Roman" panose="02020603050405020304" pitchFamily="18" charset="0"/>
              </a:rPr>
              <a:t>(state_of(car.speed)=medium)or</a:t>
            </a:r>
          </a:p>
        </p:txBody>
      </p:sp>
      <p:sp>
        <p:nvSpPr>
          <p:cNvPr id="49186" name="Text Box 35">
            <a:extLst>
              <a:ext uri="{FF2B5EF4-FFF2-40B4-BE49-F238E27FC236}">
                <a16:creationId xmlns:a16="http://schemas.microsoft.com/office/drawing/2014/main" id="{5F488A66-D3E2-4043-A5A1-0423F5370F01}"/>
              </a:ext>
            </a:extLst>
          </p:cNvPr>
          <p:cNvSpPr txBox="1">
            <a:spLocks noChangeArrowheads="1"/>
          </p:cNvSpPr>
          <p:nvPr/>
        </p:nvSpPr>
        <p:spPr bwMode="auto">
          <a:xfrm>
            <a:off x="3733800" y="6553201"/>
            <a:ext cx="2971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2000">
                <a:solidFill>
                  <a:srgbClr val="003366"/>
                </a:solidFill>
                <a:latin typeface="Times New Roman" panose="02020603050405020304" pitchFamily="18" charset="0"/>
              </a:rPr>
              <a:t>(state_of(car.speed)=high)</a:t>
            </a:r>
          </a:p>
        </p:txBody>
      </p:sp>
      <p:sp>
        <p:nvSpPr>
          <p:cNvPr id="49187" name="Text Box 36">
            <a:extLst>
              <a:ext uri="{FF2B5EF4-FFF2-40B4-BE49-F238E27FC236}">
                <a16:creationId xmlns:a16="http://schemas.microsoft.com/office/drawing/2014/main" id="{CB5A5E78-6E51-454C-9A9B-D464450F2B73}"/>
              </a:ext>
            </a:extLst>
          </p:cNvPr>
          <p:cNvSpPr txBox="1">
            <a:spLocks noChangeArrowheads="1"/>
          </p:cNvSpPr>
          <p:nvPr/>
        </p:nvSpPr>
        <p:spPr bwMode="auto">
          <a:xfrm>
            <a:off x="7467600" y="2803526"/>
            <a:ext cx="3200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2000">
                <a:solidFill>
                  <a:srgbClr val="003366"/>
                </a:solidFill>
                <a:latin typeface="Times New Roman" panose="02020603050405020304" pitchFamily="18" charset="0"/>
              </a:rPr>
              <a:t>Car is not moving, but the engine is running.</a:t>
            </a:r>
          </a:p>
        </p:txBody>
      </p:sp>
      <p:sp>
        <p:nvSpPr>
          <p:cNvPr id="49188" name="Text Box 37">
            <a:extLst>
              <a:ext uri="{FF2B5EF4-FFF2-40B4-BE49-F238E27FC236}">
                <a16:creationId xmlns:a16="http://schemas.microsoft.com/office/drawing/2014/main" id="{887D09F5-A906-4400-B551-264638A0F663}"/>
              </a:ext>
            </a:extLst>
          </p:cNvPr>
          <p:cNvSpPr txBox="1">
            <a:spLocks noChangeArrowheads="1"/>
          </p:cNvSpPr>
          <p:nvPr/>
        </p:nvSpPr>
        <p:spPr bwMode="auto">
          <a:xfrm>
            <a:off x="7467600" y="4632326"/>
            <a:ext cx="3200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2000">
                <a:solidFill>
                  <a:srgbClr val="003366"/>
                </a:solidFill>
                <a:latin typeface="Times New Roman" panose="02020603050405020304" pitchFamily="18" charset="0"/>
              </a:rPr>
              <a:t>Car is moving forward or backward.</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3">
            <a:extLst>
              <a:ext uri="{FF2B5EF4-FFF2-40B4-BE49-F238E27FC236}">
                <a16:creationId xmlns:a16="http://schemas.microsoft.com/office/drawing/2014/main" id="{5CAF6455-C629-434B-A592-30A739C1CBD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66420F50-B951-4394-A838-EACDCFEC5901}" type="slidenum">
              <a:rPr kumimoji="0" lang="en-US" altLang="zh-CN" sz="2600">
                <a:solidFill>
                  <a:srgbClr val="FFFFFF"/>
                </a:solidFill>
              </a:rPr>
              <a:pPr eaLnBrk="1" fontAlgn="base" hangingPunct="1">
                <a:spcBef>
                  <a:spcPct val="0"/>
                </a:spcBef>
                <a:spcAft>
                  <a:spcPct val="0"/>
                </a:spcAft>
              </a:pPr>
              <a:t>145</a:t>
            </a:fld>
            <a:endParaRPr kumimoji="0" lang="en-US" altLang="zh-CN" sz="2600">
              <a:solidFill>
                <a:srgbClr val="FFFFFF"/>
              </a:solidFill>
            </a:endParaRPr>
          </a:p>
        </p:txBody>
      </p:sp>
      <p:sp>
        <p:nvSpPr>
          <p:cNvPr id="50179" name="Rectangle 2">
            <a:extLst>
              <a:ext uri="{FF2B5EF4-FFF2-40B4-BE49-F238E27FC236}">
                <a16:creationId xmlns:a16="http://schemas.microsoft.com/office/drawing/2014/main" id="{E642BB91-5FE0-4EF0-A871-8D9D4193AA9E}"/>
              </a:ext>
            </a:extLst>
          </p:cNvPr>
          <p:cNvSpPr>
            <a:spLocks noChangeArrowheads="1"/>
          </p:cNvSpPr>
          <p:nvPr/>
        </p:nvSpPr>
        <p:spPr bwMode="auto">
          <a:xfrm>
            <a:off x="1676400" y="0"/>
            <a:ext cx="8991600" cy="6858000"/>
          </a:xfrm>
          <a:prstGeom prst="rect">
            <a:avLst/>
          </a:prstGeom>
          <a:solidFill>
            <a:schemeClr val="bg1"/>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50180" name="Line 3">
            <a:extLst>
              <a:ext uri="{FF2B5EF4-FFF2-40B4-BE49-F238E27FC236}">
                <a16:creationId xmlns:a16="http://schemas.microsoft.com/office/drawing/2014/main" id="{5719DEE9-CC59-4A95-8585-E7A56A9E6EA4}"/>
              </a:ext>
            </a:extLst>
          </p:cNvPr>
          <p:cNvSpPr>
            <a:spLocks noChangeShapeType="1"/>
          </p:cNvSpPr>
          <p:nvPr/>
        </p:nvSpPr>
        <p:spPr bwMode="auto">
          <a:xfrm>
            <a:off x="1752600" y="762000"/>
            <a:ext cx="8686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50181" name="Line 4">
            <a:extLst>
              <a:ext uri="{FF2B5EF4-FFF2-40B4-BE49-F238E27FC236}">
                <a16:creationId xmlns:a16="http://schemas.microsoft.com/office/drawing/2014/main" id="{BFF4631E-73A5-4496-BADE-EE9129FACEAD}"/>
              </a:ext>
            </a:extLst>
          </p:cNvPr>
          <p:cNvSpPr>
            <a:spLocks noChangeShapeType="1"/>
          </p:cNvSpPr>
          <p:nvPr/>
        </p:nvSpPr>
        <p:spPr bwMode="auto">
          <a:xfrm>
            <a:off x="3505200" y="1371600"/>
            <a:ext cx="6934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50182" name="Line 5">
            <a:extLst>
              <a:ext uri="{FF2B5EF4-FFF2-40B4-BE49-F238E27FC236}">
                <a16:creationId xmlns:a16="http://schemas.microsoft.com/office/drawing/2014/main" id="{DC73EFAB-EE21-4E67-B62E-6B856AD7A288}"/>
              </a:ext>
            </a:extLst>
          </p:cNvPr>
          <p:cNvSpPr>
            <a:spLocks noChangeShapeType="1"/>
          </p:cNvSpPr>
          <p:nvPr/>
        </p:nvSpPr>
        <p:spPr bwMode="auto">
          <a:xfrm>
            <a:off x="3505200" y="762000"/>
            <a:ext cx="0" cy="3810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50183" name="Line 6">
            <a:extLst>
              <a:ext uri="{FF2B5EF4-FFF2-40B4-BE49-F238E27FC236}">
                <a16:creationId xmlns:a16="http://schemas.microsoft.com/office/drawing/2014/main" id="{63CE7678-B551-4F6F-A218-354001B307B4}"/>
              </a:ext>
            </a:extLst>
          </p:cNvPr>
          <p:cNvSpPr>
            <a:spLocks noChangeShapeType="1"/>
          </p:cNvSpPr>
          <p:nvPr/>
        </p:nvSpPr>
        <p:spPr bwMode="auto">
          <a:xfrm>
            <a:off x="3505200" y="1905000"/>
            <a:ext cx="6934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50184" name="Line 7">
            <a:extLst>
              <a:ext uri="{FF2B5EF4-FFF2-40B4-BE49-F238E27FC236}">
                <a16:creationId xmlns:a16="http://schemas.microsoft.com/office/drawing/2014/main" id="{044655AD-9E2D-4ED8-B1F1-21D3B12100A2}"/>
              </a:ext>
            </a:extLst>
          </p:cNvPr>
          <p:cNvSpPr>
            <a:spLocks noChangeShapeType="1"/>
          </p:cNvSpPr>
          <p:nvPr/>
        </p:nvSpPr>
        <p:spPr bwMode="auto">
          <a:xfrm>
            <a:off x="3505200" y="2438400"/>
            <a:ext cx="6934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50185" name="Line 8">
            <a:extLst>
              <a:ext uri="{FF2B5EF4-FFF2-40B4-BE49-F238E27FC236}">
                <a16:creationId xmlns:a16="http://schemas.microsoft.com/office/drawing/2014/main" id="{29EA65E6-0B02-49B4-8B46-0A27618453A4}"/>
              </a:ext>
            </a:extLst>
          </p:cNvPr>
          <p:cNvSpPr>
            <a:spLocks noChangeShapeType="1"/>
          </p:cNvSpPr>
          <p:nvPr/>
        </p:nvSpPr>
        <p:spPr bwMode="auto">
          <a:xfrm>
            <a:off x="3505200" y="2971800"/>
            <a:ext cx="6934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50186" name="Line 9">
            <a:extLst>
              <a:ext uri="{FF2B5EF4-FFF2-40B4-BE49-F238E27FC236}">
                <a16:creationId xmlns:a16="http://schemas.microsoft.com/office/drawing/2014/main" id="{B99BA630-6460-4496-9A28-FEE4E7830E94}"/>
              </a:ext>
            </a:extLst>
          </p:cNvPr>
          <p:cNvSpPr>
            <a:spLocks noChangeShapeType="1"/>
          </p:cNvSpPr>
          <p:nvPr/>
        </p:nvSpPr>
        <p:spPr bwMode="auto">
          <a:xfrm>
            <a:off x="3505200" y="4038600"/>
            <a:ext cx="6934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50187" name="Line 10">
            <a:extLst>
              <a:ext uri="{FF2B5EF4-FFF2-40B4-BE49-F238E27FC236}">
                <a16:creationId xmlns:a16="http://schemas.microsoft.com/office/drawing/2014/main" id="{897DE96A-635F-4619-A733-DC9CBCE03AF7}"/>
              </a:ext>
            </a:extLst>
          </p:cNvPr>
          <p:cNvSpPr>
            <a:spLocks noChangeShapeType="1"/>
          </p:cNvSpPr>
          <p:nvPr/>
        </p:nvSpPr>
        <p:spPr bwMode="auto">
          <a:xfrm>
            <a:off x="1752600" y="3505200"/>
            <a:ext cx="8686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50188" name="Text Box 11">
            <a:extLst>
              <a:ext uri="{FF2B5EF4-FFF2-40B4-BE49-F238E27FC236}">
                <a16:creationId xmlns:a16="http://schemas.microsoft.com/office/drawing/2014/main" id="{B6DF2D04-6C10-4682-854F-F0ACE657C685}"/>
              </a:ext>
            </a:extLst>
          </p:cNvPr>
          <p:cNvSpPr txBox="1">
            <a:spLocks noChangeArrowheads="1"/>
          </p:cNvSpPr>
          <p:nvPr/>
        </p:nvSpPr>
        <p:spPr bwMode="auto">
          <a:xfrm>
            <a:off x="3581400" y="838200"/>
            <a:ext cx="67818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a:solidFill>
                  <a:srgbClr val="003366"/>
                </a:solidFill>
                <a:latin typeface="Times New Roman" panose="02020603050405020304" pitchFamily="18" charset="0"/>
              </a:rPr>
              <a:t>Doors                        the four doors of a car</a:t>
            </a:r>
          </a:p>
          <a:p>
            <a:pPr eaLnBrk="1" fontAlgn="base" hangingPunct="1">
              <a:spcBef>
                <a:spcPct val="50000"/>
              </a:spcBef>
              <a:spcAft>
                <a:spcPct val="0"/>
              </a:spcAft>
            </a:pPr>
            <a:r>
              <a:rPr lang="en-US" altLang="zh-CN">
                <a:solidFill>
                  <a:srgbClr val="003366"/>
                </a:solidFill>
                <a:latin typeface="Times New Roman" panose="02020603050405020304" pitchFamily="18" charset="0"/>
              </a:rPr>
              <a:t>Engine                       the engine of a car</a:t>
            </a:r>
          </a:p>
          <a:p>
            <a:pPr eaLnBrk="1" fontAlgn="base" hangingPunct="1">
              <a:spcBef>
                <a:spcPct val="50000"/>
              </a:spcBef>
              <a:spcAft>
                <a:spcPct val="0"/>
              </a:spcAft>
            </a:pPr>
            <a:r>
              <a:rPr lang="en-US" altLang="zh-CN">
                <a:solidFill>
                  <a:srgbClr val="003366"/>
                </a:solidFill>
                <a:latin typeface="Times New Roman" panose="02020603050405020304" pitchFamily="18" charset="0"/>
              </a:rPr>
              <a:t>Keyhole                     the ignition keyhole of a car </a:t>
            </a:r>
          </a:p>
          <a:p>
            <a:pPr eaLnBrk="1" fontAlgn="base" hangingPunct="1">
              <a:spcBef>
                <a:spcPct val="50000"/>
              </a:spcBef>
              <a:spcAft>
                <a:spcPct val="0"/>
              </a:spcAft>
            </a:pPr>
            <a:r>
              <a:rPr lang="en-US" altLang="zh-CN">
                <a:solidFill>
                  <a:srgbClr val="003366"/>
                </a:solidFill>
                <a:latin typeface="Times New Roman" panose="02020603050405020304" pitchFamily="18" charset="0"/>
              </a:rPr>
              <a:t>Gear                           the gear of a car</a:t>
            </a:r>
          </a:p>
          <a:p>
            <a:pPr eaLnBrk="1" fontAlgn="base" hangingPunct="1">
              <a:spcBef>
                <a:spcPct val="50000"/>
              </a:spcBef>
              <a:spcAft>
                <a:spcPct val="0"/>
              </a:spcAft>
            </a:pPr>
            <a:r>
              <a:rPr lang="en-US" altLang="zh-CN">
                <a:solidFill>
                  <a:srgbClr val="003366"/>
                </a:solidFill>
                <a:latin typeface="Times New Roman" panose="02020603050405020304" pitchFamily="18" charset="0"/>
              </a:rPr>
              <a:t>Speed                         the speed of a car</a:t>
            </a:r>
          </a:p>
          <a:p>
            <a:pPr eaLnBrk="1" fontAlgn="base" hangingPunct="1">
              <a:spcBef>
                <a:spcPct val="50000"/>
              </a:spcBef>
              <a:spcAft>
                <a:spcPct val="0"/>
              </a:spcAft>
            </a:pPr>
            <a:r>
              <a:rPr lang="en-US" altLang="zh-CN">
                <a:solidFill>
                  <a:srgbClr val="003366"/>
                </a:solidFill>
                <a:latin typeface="Times New Roman" panose="02020603050405020304" pitchFamily="18" charset="0"/>
              </a:rPr>
              <a:t>This is the relation between a car and a key</a:t>
            </a:r>
          </a:p>
          <a:p>
            <a:pPr eaLnBrk="1" fontAlgn="base" hangingPunct="1">
              <a:spcBef>
                <a:spcPct val="50000"/>
              </a:spcBef>
              <a:spcAft>
                <a:spcPct val="0"/>
              </a:spcAft>
            </a:pPr>
            <a:r>
              <a:rPr lang="en-US" altLang="zh-CN">
                <a:solidFill>
                  <a:srgbClr val="003366"/>
                </a:solidFill>
                <a:latin typeface="Times New Roman" panose="02020603050405020304" pitchFamily="18" charset="0"/>
              </a:rPr>
              <a:t>This is the relation between a car and a driver</a:t>
            </a:r>
          </a:p>
        </p:txBody>
      </p:sp>
      <p:sp>
        <p:nvSpPr>
          <p:cNvPr id="50189" name="Line 12">
            <a:extLst>
              <a:ext uri="{FF2B5EF4-FFF2-40B4-BE49-F238E27FC236}">
                <a16:creationId xmlns:a16="http://schemas.microsoft.com/office/drawing/2014/main" id="{944A913E-657C-4936-B9A1-26C6D0E289B4}"/>
              </a:ext>
            </a:extLst>
          </p:cNvPr>
          <p:cNvSpPr>
            <a:spLocks noChangeShapeType="1"/>
          </p:cNvSpPr>
          <p:nvPr/>
        </p:nvSpPr>
        <p:spPr bwMode="auto">
          <a:xfrm>
            <a:off x="1752600" y="4572000"/>
            <a:ext cx="8686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50190" name="Text Box 13">
            <a:extLst>
              <a:ext uri="{FF2B5EF4-FFF2-40B4-BE49-F238E27FC236}">
                <a16:creationId xmlns:a16="http://schemas.microsoft.com/office/drawing/2014/main" id="{74066701-F2ED-4FC3-BA90-DDD5CE953EE5}"/>
              </a:ext>
            </a:extLst>
          </p:cNvPr>
          <p:cNvSpPr txBox="1">
            <a:spLocks noChangeArrowheads="1"/>
          </p:cNvSpPr>
          <p:nvPr/>
        </p:nvSpPr>
        <p:spPr bwMode="auto">
          <a:xfrm>
            <a:off x="1752600" y="1844676"/>
            <a:ext cx="1676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a:solidFill>
                  <a:srgbClr val="003366"/>
                </a:solidFill>
                <a:latin typeface="Times New Roman" panose="02020603050405020304" pitchFamily="18" charset="0"/>
              </a:rPr>
              <a:t>Sub-artifact list</a:t>
            </a:r>
          </a:p>
        </p:txBody>
      </p:sp>
      <p:sp>
        <p:nvSpPr>
          <p:cNvPr id="50191" name="Text Box 14">
            <a:extLst>
              <a:ext uri="{FF2B5EF4-FFF2-40B4-BE49-F238E27FC236}">
                <a16:creationId xmlns:a16="http://schemas.microsoft.com/office/drawing/2014/main" id="{C6112E6C-95D3-46EF-ACEE-3E6CB8F65632}"/>
              </a:ext>
            </a:extLst>
          </p:cNvPr>
          <p:cNvSpPr txBox="1">
            <a:spLocks noChangeArrowheads="1"/>
          </p:cNvSpPr>
          <p:nvPr/>
        </p:nvSpPr>
        <p:spPr bwMode="auto">
          <a:xfrm>
            <a:off x="1752600" y="3657601"/>
            <a:ext cx="1600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a:solidFill>
                  <a:srgbClr val="003366"/>
                </a:solidFill>
                <a:latin typeface="Times New Roman" panose="02020603050405020304" pitchFamily="18" charset="0"/>
              </a:rPr>
              <a:t>Relation list</a:t>
            </a:r>
          </a:p>
        </p:txBody>
      </p:sp>
      <p:sp>
        <p:nvSpPr>
          <p:cNvPr id="50192" name="Line 15">
            <a:extLst>
              <a:ext uri="{FF2B5EF4-FFF2-40B4-BE49-F238E27FC236}">
                <a16:creationId xmlns:a16="http://schemas.microsoft.com/office/drawing/2014/main" id="{B7EC4CDD-BD3A-43A4-AAFB-9726BE4EA135}"/>
              </a:ext>
            </a:extLst>
          </p:cNvPr>
          <p:cNvSpPr>
            <a:spLocks noChangeShapeType="1"/>
          </p:cNvSpPr>
          <p:nvPr/>
        </p:nvSpPr>
        <p:spPr bwMode="auto">
          <a:xfrm>
            <a:off x="5715000" y="762000"/>
            <a:ext cx="0" cy="2743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4">
            <a:extLst>
              <a:ext uri="{FF2B5EF4-FFF2-40B4-BE49-F238E27FC236}">
                <a16:creationId xmlns:a16="http://schemas.microsoft.com/office/drawing/2014/main" id="{D3B4BE29-6A06-4B9F-A90A-1957AE3A8A3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967D259F-1A76-4B8E-9E8D-4BAB26BD4BAB}" type="slidenum">
              <a:rPr kumimoji="0" lang="en-US" altLang="zh-CN" sz="2600">
                <a:solidFill>
                  <a:srgbClr val="FFFFFF"/>
                </a:solidFill>
              </a:rPr>
              <a:pPr eaLnBrk="1" fontAlgn="base" hangingPunct="1">
                <a:spcBef>
                  <a:spcPct val="0"/>
                </a:spcBef>
                <a:spcAft>
                  <a:spcPct val="0"/>
                </a:spcAft>
              </a:pPr>
              <a:t>146</a:t>
            </a:fld>
            <a:endParaRPr kumimoji="0" lang="en-US" altLang="zh-CN" sz="2600">
              <a:solidFill>
                <a:srgbClr val="FFFFFF"/>
              </a:solidFill>
            </a:endParaRPr>
          </a:p>
        </p:txBody>
      </p:sp>
      <p:sp>
        <p:nvSpPr>
          <p:cNvPr id="51203" name="Rectangle 2">
            <a:extLst>
              <a:ext uri="{FF2B5EF4-FFF2-40B4-BE49-F238E27FC236}">
                <a16:creationId xmlns:a16="http://schemas.microsoft.com/office/drawing/2014/main" id="{62A179AE-A58B-4F85-B9AB-58C1C4E75412}"/>
              </a:ext>
            </a:extLst>
          </p:cNvPr>
          <p:cNvSpPr>
            <a:spLocks noGrp="1" noChangeArrowheads="1"/>
          </p:cNvSpPr>
          <p:nvPr>
            <p:ph type="title"/>
          </p:nvPr>
        </p:nvSpPr>
        <p:spPr>
          <a:xfrm>
            <a:off x="2711450" y="5943600"/>
            <a:ext cx="7200900" cy="685800"/>
          </a:xfrm>
        </p:spPr>
        <p:txBody>
          <a:bodyPr/>
          <a:lstStyle/>
          <a:p>
            <a:pPr eaLnBrk="1" hangingPunct="1"/>
            <a:r>
              <a:rPr lang="en-US" altLang="zh-CN" sz="2400"/>
              <a:t>Fig2.11 The process of starting a car (Lai 1991)</a:t>
            </a:r>
          </a:p>
        </p:txBody>
      </p:sp>
      <p:pic>
        <p:nvPicPr>
          <p:cNvPr id="51204" name="Picture 4">
            <a:extLst>
              <a:ext uri="{FF2B5EF4-FFF2-40B4-BE49-F238E27FC236}">
                <a16:creationId xmlns:a16="http://schemas.microsoft.com/office/drawing/2014/main" id="{7D2096D7-1F42-4459-BD54-E9F29FBFC1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9" y="188914"/>
            <a:ext cx="8569325" cy="597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灯片编号占位符 3">
            <a:extLst>
              <a:ext uri="{FF2B5EF4-FFF2-40B4-BE49-F238E27FC236}">
                <a16:creationId xmlns:a16="http://schemas.microsoft.com/office/drawing/2014/main" id="{D27B1BDA-A681-4EE9-BCCA-7D37410D70C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7E7A45F0-52EA-4175-99DC-D532CA70C08C}" type="slidenum">
              <a:rPr kumimoji="0" lang="en-US" altLang="zh-CN" sz="2600">
                <a:solidFill>
                  <a:srgbClr val="FFFFFF"/>
                </a:solidFill>
              </a:rPr>
              <a:pPr eaLnBrk="1" fontAlgn="base" hangingPunct="1">
                <a:spcBef>
                  <a:spcPct val="0"/>
                </a:spcBef>
                <a:spcAft>
                  <a:spcPct val="0"/>
                </a:spcAft>
              </a:pPr>
              <a:t>147</a:t>
            </a:fld>
            <a:endParaRPr kumimoji="0" lang="en-US" altLang="zh-CN" sz="2600">
              <a:solidFill>
                <a:srgbClr val="FFFFFF"/>
              </a:solidFill>
            </a:endParaRPr>
          </a:p>
        </p:txBody>
      </p:sp>
      <p:sp>
        <p:nvSpPr>
          <p:cNvPr id="52227" name="Oval 2">
            <a:extLst>
              <a:ext uri="{FF2B5EF4-FFF2-40B4-BE49-F238E27FC236}">
                <a16:creationId xmlns:a16="http://schemas.microsoft.com/office/drawing/2014/main" id="{3FA5A8AC-1B9C-4DCB-B8A2-444C9DD420E5}"/>
              </a:ext>
            </a:extLst>
          </p:cNvPr>
          <p:cNvSpPr>
            <a:spLocks noChangeArrowheads="1"/>
          </p:cNvSpPr>
          <p:nvPr/>
        </p:nvSpPr>
        <p:spPr bwMode="auto">
          <a:xfrm>
            <a:off x="5638800" y="765175"/>
            <a:ext cx="1905000" cy="1295400"/>
          </a:xfrm>
          <a:prstGeom prst="ellipse">
            <a:avLst/>
          </a:prstGeom>
          <a:solidFill>
            <a:schemeClr val="accent1"/>
          </a:solidFill>
          <a:ln w="12700" cap="sq">
            <a:solidFill>
              <a:schemeClr val="tx1"/>
            </a:solidFill>
            <a:round/>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a:solidFill>
                  <a:srgbClr val="003366"/>
                </a:solidFill>
                <a:latin typeface="Times New Roman" panose="02020603050405020304" pitchFamily="18" charset="0"/>
              </a:rPr>
              <a:t>PARKED</a:t>
            </a:r>
          </a:p>
        </p:txBody>
      </p:sp>
      <p:sp>
        <p:nvSpPr>
          <p:cNvPr id="52228" name="Oval 3">
            <a:extLst>
              <a:ext uri="{FF2B5EF4-FFF2-40B4-BE49-F238E27FC236}">
                <a16:creationId xmlns:a16="http://schemas.microsoft.com/office/drawing/2014/main" id="{F01A23F4-00C9-4EB0-B2C3-F7686F008B12}"/>
              </a:ext>
            </a:extLst>
          </p:cNvPr>
          <p:cNvSpPr>
            <a:spLocks noChangeArrowheads="1"/>
          </p:cNvSpPr>
          <p:nvPr/>
        </p:nvSpPr>
        <p:spPr bwMode="auto">
          <a:xfrm>
            <a:off x="3657600" y="3813175"/>
            <a:ext cx="1905000" cy="1295400"/>
          </a:xfrm>
          <a:prstGeom prst="ellipse">
            <a:avLst/>
          </a:prstGeom>
          <a:solidFill>
            <a:schemeClr val="accent1"/>
          </a:solidFill>
          <a:ln w="12700" cap="sq">
            <a:solidFill>
              <a:schemeClr val="tx1"/>
            </a:solidFill>
            <a:round/>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a:solidFill>
                  <a:srgbClr val="003366"/>
                </a:solidFill>
                <a:latin typeface="Times New Roman" panose="02020603050405020304" pitchFamily="18" charset="0"/>
              </a:rPr>
              <a:t>INITIATED</a:t>
            </a:r>
          </a:p>
        </p:txBody>
      </p:sp>
      <p:sp>
        <p:nvSpPr>
          <p:cNvPr id="52229" name="Oval 4">
            <a:extLst>
              <a:ext uri="{FF2B5EF4-FFF2-40B4-BE49-F238E27FC236}">
                <a16:creationId xmlns:a16="http://schemas.microsoft.com/office/drawing/2014/main" id="{4BF52136-96C0-47FC-88BA-7ECBA0CF0DA5}"/>
              </a:ext>
            </a:extLst>
          </p:cNvPr>
          <p:cNvSpPr>
            <a:spLocks noChangeArrowheads="1"/>
          </p:cNvSpPr>
          <p:nvPr/>
        </p:nvSpPr>
        <p:spPr bwMode="auto">
          <a:xfrm>
            <a:off x="7772400" y="3736975"/>
            <a:ext cx="1905000" cy="1295400"/>
          </a:xfrm>
          <a:prstGeom prst="ellipse">
            <a:avLst/>
          </a:prstGeom>
          <a:solidFill>
            <a:schemeClr val="accent1"/>
          </a:solidFill>
          <a:ln w="12700" cap="sq">
            <a:solidFill>
              <a:schemeClr val="tx1"/>
            </a:solidFill>
            <a:round/>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a:solidFill>
                  <a:srgbClr val="003366"/>
                </a:solidFill>
                <a:latin typeface="Times New Roman" panose="02020603050405020304" pitchFamily="18" charset="0"/>
              </a:rPr>
              <a:t>MOVING</a:t>
            </a:r>
          </a:p>
        </p:txBody>
      </p:sp>
      <p:sp>
        <p:nvSpPr>
          <p:cNvPr id="52230" name="Rectangle 5">
            <a:extLst>
              <a:ext uri="{FF2B5EF4-FFF2-40B4-BE49-F238E27FC236}">
                <a16:creationId xmlns:a16="http://schemas.microsoft.com/office/drawing/2014/main" id="{B6ACF4E7-20BC-4BB7-BD64-5DAC93794A4F}"/>
              </a:ext>
            </a:extLst>
          </p:cNvPr>
          <p:cNvSpPr>
            <a:spLocks noGrp="1" noChangeArrowheads="1"/>
          </p:cNvSpPr>
          <p:nvPr>
            <p:ph type="title" idx="4294967295"/>
          </p:nvPr>
        </p:nvSpPr>
        <p:spPr>
          <a:xfrm>
            <a:off x="3124200" y="5562600"/>
            <a:ext cx="7239000" cy="990600"/>
          </a:xfrm>
        </p:spPr>
        <p:txBody>
          <a:bodyPr/>
          <a:lstStyle/>
          <a:p>
            <a:pPr eaLnBrk="1" hangingPunct="1"/>
            <a:r>
              <a:rPr lang="en-US" altLang="zh-CN" sz="2400"/>
              <a:t>Fig2.12 Transition diagram for a car (Lai 1991)</a:t>
            </a:r>
          </a:p>
        </p:txBody>
      </p:sp>
      <p:sp>
        <p:nvSpPr>
          <p:cNvPr id="52231" name="Line 6">
            <a:extLst>
              <a:ext uri="{FF2B5EF4-FFF2-40B4-BE49-F238E27FC236}">
                <a16:creationId xmlns:a16="http://schemas.microsoft.com/office/drawing/2014/main" id="{5A22DC2E-15B6-4FC3-A283-67B9FD5D3DF1}"/>
              </a:ext>
            </a:extLst>
          </p:cNvPr>
          <p:cNvSpPr>
            <a:spLocks noChangeShapeType="1"/>
          </p:cNvSpPr>
          <p:nvPr/>
        </p:nvSpPr>
        <p:spPr bwMode="auto">
          <a:xfrm flipH="1">
            <a:off x="4724400" y="2060575"/>
            <a:ext cx="1066800" cy="1524000"/>
          </a:xfrm>
          <a:prstGeom prst="line">
            <a:avLst/>
          </a:prstGeom>
          <a:noFill/>
          <a:ln w="38100" cap="sq">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52232" name="Line 7">
            <a:extLst>
              <a:ext uri="{FF2B5EF4-FFF2-40B4-BE49-F238E27FC236}">
                <a16:creationId xmlns:a16="http://schemas.microsoft.com/office/drawing/2014/main" id="{25FA0948-3F36-43FF-9B1B-CAE5411F422F}"/>
              </a:ext>
            </a:extLst>
          </p:cNvPr>
          <p:cNvSpPr>
            <a:spLocks noChangeShapeType="1"/>
          </p:cNvSpPr>
          <p:nvPr/>
        </p:nvSpPr>
        <p:spPr bwMode="auto">
          <a:xfrm flipV="1">
            <a:off x="5257800" y="2289175"/>
            <a:ext cx="914400" cy="1371600"/>
          </a:xfrm>
          <a:prstGeom prst="line">
            <a:avLst/>
          </a:prstGeom>
          <a:noFill/>
          <a:ln w="38100" cap="sq">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52233" name="Line 8">
            <a:extLst>
              <a:ext uri="{FF2B5EF4-FFF2-40B4-BE49-F238E27FC236}">
                <a16:creationId xmlns:a16="http://schemas.microsoft.com/office/drawing/2014/main" id="{C28ACDE3-7E44-4C0B-9003-21742CB05CAF}"/>
              </a:ext>
            </a:extLst>
          </p:cNvPr>
          <p:cNvSpPr>
            <a:spLocks noChangeShapeType="1"/>
          </p:cNvSpPr>
          <p:nvPr/>
        </p:nvSpPr>
        <p:spPr bwMode="auto">
          <a:xfrm>
            <a:off x="5791200" y="4727575"/>
            <a:ext cx="1828800" cy="0"/>
          </a:xfrm>
          <a:prstGeom prst="line">
            <a:avLst/>
          </a:prstGeom>
          <a:noFill/>
          <a:ln w="38100" cap="sq">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52234" name="Line 9">
            <a:extLst>
              <a:ext uri="{FF2B5EF4-FFF2-40B4-BE49-F238E27FC236}">
                <a16:creationId xmlns:a16="http://schemas.microsoft.com/office/drawing/2014/main" id="{FF2761F5-74C3-49C9-8C24-B5CC3CCD7B45}"/>
              </a:ext>
            </a:extLst>
          </p:cNvPr>
          <p:cNvSpPr>
            <a:spLocks noChangeShapeType="1"/>
          </p:cNvSpPr>
          <p:nvPr/>
        </p:nvSpPr>
        <p:spPr bwMode="auto">
          <a:xfrm flipH="1">
            <a:off x="5791200" y="4346575"/>
            <a:ext cx="1676400" cy="0"/>
          </a:xfrm>
          <a:prstGeom prst="line">
            <a:avLst/>
          </a:prstGeom>
          <a:noFill/>
          <a:ln w="38100" cap="sq">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52235" name="Text Box 10">
            <a:extLst>
              <a:ext uri="{FF2B5EF4-FFF2-40B4-BE49-F238E27FC236}">
                <a16:creationId xmlns:a16="http://schemas.microsoft.com/office/drawing/2014/main" id="{FCD08029-553C-4AD3-8A2D-3C751788F1EE}"/>
              </a:ext>
            </a:extLst>
          </p:cNvPr>
          <p:cNvSpPr txBox="1">
            <a:spLocks noChangeArrowheads="1"/>
          </p:cNvSpPr>
          <p:nvPr/>
        </p:nvSpPr>
        <p:spPr bwMode="auto">
          <a:xfrm>
            <a:off x="4038600" y="2517775"/>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a:solidFill>
                  <a:srgbClr val="003366"/>
                </a:solidFill>
                <a:latin typeface="Times New Roman" panose="02020603050405020304" pitchFamily="18" charset="0"/>
              </a:rPr>
              <a:t>initiate</a:t>
            </a:r>
          </a:p>
        </p:txBody>
      </p:sp>
      <p:sp>
        <p:nvSpPr>
          <p:cNvPr id="52236" name="Text Box 11">
            <a:extLst>
              <a:ext uri="{FF2B5EF4-FFF2-40B4-BE49-F238E27FC236}">
                <a16:creationId xmlns:a16="http://schemas.microsoft.com/office/drawing/2014/main" id="{FDADB57A-DA66-4FE1-B1DF-DA1F01CF536E}"/>
              </a:ext>
            </a:extLst>
          </p:cNvPr>
          <p:cNvSpPr txBox="1">
            <a:spLocks noChangeArrowheads="1"/>
          </p:cNvSpPr>
          <p:nvPr/>
        </p:nvSpPr>
        <p:spPr bwMode="auto">
          <a:xfrm>
            <a:off x="5715000" y="2974975"/>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a:solidFill>
                  <a:srgbClr val="003366"/>
                </a:solidFill>
                <a:latin typeface="Times New Roman" panose="02020603050405020304" pitchFamily="18" charset="0"/>
              </a:rPr>
              <a:t>get-out</a:t>
            </a:r>
          </a:p>
        </p:txBody>
      </p:sp>
      <p:sp>
        <p:nvSpPr>
          <p:cNvPr id="52237" name="Text Box 12">
            <a:extLst>
              <a:ext uri="{FF2B5EF4-FFF2-40B4-BE49-F238E27FC236}">
                <a16:creationId xmlns:a16="http://schemas.microsoft.com/office/drawing/2014/main" id="{A625E553-D2E8-48C9-96C2-7E43BA0D23E1}"/>
              </a:ext>
            </a:extLst>
          </p:cNvPr>
          <p:cNvSpPr txBox="1">
            <a:spLocks noChangeArrowheads="1"/>
          </p:cNvSpPr>
          <p:nvPr/>
        </p:nvSpPr>
        <p:spPr bwMode="auto">
          <a:xfrm>
            <a:off x="6172200" y="3813175"/>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a:solidFill>
                  <a:srgbClr val="003366"/>
                </a:solidFill>
                <a:latin typeface="Times New Roman" panose="02020603050405020304" pitchFamily="18" charset="0"/>
              </a:rPr>
              <a:t>stop</a:t>
            </a:r>
          </a:p>
        </p:txBody>
      </p:sp>
      <p:sp>
        <p:nvSpPr>
          <p:cNvPr id="52238" name="Text Box 13">
            <a:extLst>
              <a:ext uri="{FF2B5EF4-FFF2-40B4-BE49-F238E27FC236}">
                <a16:creationId xmlns:a16="http://schemas.microsoft.com/office/drawing/2014/main" id="{543D9D0E-B5F4-4AAA-BD61-7498BAF4E92B}"/>
              </a:ext>
            </a:extLst>
          </p:cNvPr>
          <p:cNvSpPr txBox="1">
            <a:spLocks noChangeArrowheads="1"/>
          </p:cNvSpPr>
          <p:nvPr/>
        </p:nvSpPr>
        <p:spPr bwMode="auto">
          <a:xfrm>
            <a:off x="6172200" y="4727575"/>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a:solidFill>
                  <a:srgbClr val="003366"/>
                </a:solidFill>
                <a:latin typeface="Times New Roman" panose="02020603050405020304" pitchFamily="18" charset="0"/>
              </a:rPr>
              <a:t>go</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5">
            <a:extLst>
              <a:ext uri="{FF2B5EF4-FFF2-40B4-BE49-F238E27FC236}">
                <a16:creationId xmlns:a16="http://schemas.microsoft.com/office/drawing/2014/main" id="{AB53B19B-459C-4E96-8076-8125490B9FD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6D0BC2CD-D5D6-4E0B-A50E-97C0B78F4CC3}" type="slidenum">
              <a:rPr kumimoji="0" lang="en-US" altLang="zh-CN" sz="2600">
                <a:solidFill>
                  <a:srgbClr val="FFFFFF"/>
                </a:solidFill>
              </a:rPr>
              <a:pPr eaLnBrk="1" fontAlgn="base" hangingPunct="1">
                <a:spcBef>
                  <a:spcPct val="0"/>
                </a:spcBef>
                <a:spcAft>
                  <a:spcPct val="0"/>
                </a:spcAft>
              </a:pPr>
              <a:t>148</a:t>
            </a:fld>
            <a:endParaRPr kumimoji="0" lang="en-US" altLang="zh-CN" sz="2600">
              <a:solidFill>
                <a:srgbClr val="FFFFFF"/>
              </a:solidFill>
            </a:endParaRPr>
          </a:p>
        </p:txBody>
      </p:sp>
      <p:sp>
        <p:nvSpPr>
          <p:cNvPr id="53251" name="Rectangle 2">
            <a:extLst>
              <a:ext uri="{FF2B5EF4-FFF2-40B4-BE49-F238E27FC236}">
                <a16:creationId xmlns:a16="http://schemas.microsoft.com/office/drawing/2014/main" id="{A10D3760-290C-4798-9808-3768A29E321D}"/>
              </a:ext>
            </a:extLst>
          </p:cNvPr>
          <p:cNvSpPr>
            <a:spLocks noGrp="1" noChangeArrowheads="1"/>
          </p:cNvSpPr>
          <p:nvPr>
            <p:ph type="title"/>
          </p:nvPr>
        </p:nvSpPr>
        <p:spPr/>
        <p:txBody>
          <a:bodyPr/>
          <a:lstStyle/>
          <a:p>
            <a:pPr eaLnBrk="1" hangingPunct="1"/>
            <a:r>
              <a:rPr lang="en-US" altLang="zh-CN" sz="3200"/>
              <a:t>      Chapter 2  Modeling the Process </a:t>
            </a:r>
            <a:br>
              <a:rPr lang="en-US" altLang="zh-CN" sz="3200"/>
            </a:br>
            <a:r>
              <a:rPr lang="en-US" altLang="zh-CN" sz="3200"/>
              <a:t>                        and life cycle</a:t>
            </a:r>
          </a:p>
        </p:txBody>
      </p:sp>
      <p:sp>
        <p:nvSpPr>
          <p:cNvPr id="53252" name="Rectangle 3">
            <a:extLst>
              <a:ext uri="{FF2B5EF4-FFF2-40B4-BE49-F238E27FC236}">
                <a16:creationId xmlns:a16="http://schemas.microsoft.com/office/drawing/2014/main" id="{B328A6A2-C43E-41F3-A464-5D4F0D183C3C}"/>
              </a:ext>
            </a:extLst>
          </p:cNvPr>
          <p:cNvSpPr>
            <a:spLocks noGrp="1" noChangeArrowheads="1"/>
          </p:cNvSpPr>
          <p:nvPr>
            <p:ph type="body" idx="1"/>
          </p:nvPr>
        </p:nvSpPr>
        <p:spPr>
          <a:xfrm>
            <a:off x="2351088" y="1708150"/>
            <a:ext cx="8229600" cy="5105400"/>
          </a:xfrm>
        </p:spPr>
        <p:txBody>
          <a:bodyPr/>
          <a:lstStyle/>
          <a:p>
            <a:pPr eaLnBrk="1" hangingPunct="1">
              <a:buFontTx/>
              <a:buNone/>
            </a:pPr>
            <a:r>
              <a:rPr lang="en-US" altLang="zh-CN" b="1"/>
              <a:t>3. </a:t>
            </a:r>
            <a:r>
              <a:rPr lang="en-US" altLang="zh-CN" b="1" u="sng">
                <a:solidFill>
                  <a:srgbClr val="0000FF"/>
                </a:solidFill>
              </a:rPr>
              <a:t>Dynamic</a:t>
            </a:r>
            <a:r>
              <a:rPr lang="en-US" altLang="zh-CN" b="1"/>
              <a:t> Process Modeling</a:t>
            </a:r>
            <a:r>
              <a:rPr lang="zh-CN" altLang="en-US" b="1"/>
              <a:t>（动态过程建模）</a:t>
            </a:r>
          </a:p>
          <a:p>
            <a:pPr eaLnBrk="1" hangingPunct="1">
              <a:buFontTx/>
              <a:buNone/>
            </a:pPr>
            <a:r>
              <a:rPr lang="zh-CN" altLang="en-US" sz="2400" b="1">
                <a:solidFill>
                  <a:schemeClr val="bg2"/>
                </a:solidFill>
                <a:sym typeface="Wingdings 2" panose="05020102010507070707" pitchFamily="18" charset="2"/>
              </a:rPr>
              <a:t>     </a:t>
            </a:r>
            <a:r>
              <a:rPr lang="en-US" altLang="zh-CN" sz="2000" b="1">
                <a:solidFill>
                  <a:schemeClr val="bg2"/>
                </a:solidFill>
                <a:sym typeface="Wingdings 2" panose="05020102010507070707" pitchFamily="18" charset="2"/>
              </a:rPr>
              <a:t>----</a:t>
            </a:r>
            <a:r>
              <a:rPr lang="zh-CN" altLang="en-US" sz="2000" b="1">
                <a:solidFill>
                  <a:schemeClr val="bg2"/>
                </a:solidFill>
                <a:sym typeface="Wingdings 2" panose="05020102010507070707" pitchFamily="18" charset="2"/>
              </a:rPr>
              <a:t>系统动力学：展示资源流如何通过活动成为输出。</a:t>
            </a:r>
            <a:endParaRPr lang="en-US" altLang="zh-CN" sz="2000" b="1">
              <a:solidFill>
                <a:schemeClr val="bg2"/>
              </a:solidFill>
              <a:sym typeface="Wingdings 2" panose="05020102010507070707" pitchFamily="18" charset="2"/>
            </a:endParaRPr>
          </a:p>
          <a:p>
            <a:pPr eaLnBrk="1" hangingPunct="1">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meaning: (a model can </a:t>
            </a:r>
            <a:r>
              <a:rPr lang="en-US" altLang="zh-CN" sz="2400" b="1" u="sng">
                <a:solidFill>
                  <a:srgbClr val="0000FF"/>
                </a:solidFill>
                <a:sym typeface="Wingdings 2" panose="05020102010507070707" pitchFamily="18" charset="2"/>
              </a:rPr>
              <a:t>enact(</a:t>
            </a:r>
            <a:r>
              <a:rPr lang="zh-CN" altLang="en-US" sz="2400" b="1" u="sng">
                <a:solidFill>
                  <a:srgbClr val="0000FF"/>
                </a:solidFill>
                <a:sym typeface="Wingdings 2" panose="05020102010507070707" pitchFamily="18" charset="2"/>
              </a:rPr>
              <a:t>推演</a:t>
            </a:r>
            <a:r>
              <a:rPr lang="en-US" altLang="zh-CN" sz="2400" b="1" u="sng">
                <a:solidFill>
                  <a:srgbClr val="0000FF"/>
                </a:solidFill>
                <a:sym typeface="Wingdings 2" panose="05020102010507070707" pitchFamily="18" charset="2"/>
              </a:rPr>
              <a:t>)</a:t>
            </a:r>
            <a:r>
              <a:rPr lang="en-US" altLang="zh-CN" sz="2400" b="1">
                <a:solidFill>
                  <a:schemeClr val="bg2"/>
                </a:solidFill>
                <a:sym typeface="Wingdings 2" panose="05020102010507070707" pitchFamily="18" charset="2"/>
              </a:rPr>
              <a:t> a process)</a:t>
            </a:r>
          </a:p>
          <a:p>
            <a:pPr eaLnBrk="1" hangingPunct="1">
              <a:buFontTx/>
              <a:buNone/>
            </a:pPr>
            <a:r>
              <a:rPr lang="en-US" altLang="zh-CN" sz="2000" b="1">
                <a:solidFill>
                  <a:schemeClr val="bg2"/>
                </a:solidFill>
                <a:sym typeface="Wingdings 2" panose="05020102010507070707" pitchFamily="18" charset="2"/>
              </a:rPr>
              <a:t>    resource,   enact a    </a:t>
            </a:r>
            <a:r>
              <a:rPr lang="en-US" altLang="zh-CN" sz="3200" b="1" baseline="-50000">
                <a:solidFill>
                  <a:schemeClr val="bg2"/>
                </a:solidFill>
                <a:sym typeface="Wingdings 2" panose="05020102010507070707" pitchFamily="18" charset="2"/>
              </a:rPr>
              <a:t>output</a:t>
            </a:r>
            <a:r>
              <a:rPr lang="en-US" altLang="zh-CN" sz="2000" b="1" baseline="-50000">
                <a:solidFill>
                  <a:schemeClr val="bg2"/>
                </a:solidFill>
                <a:sym typeface="Wingdings 2" panose="05020102010507070707" pitchFamily="18" charset="2"/>
              </a:rPr>
              <a:t> </a:t>
            </a:r>
            <a:r>
              <a:rPr lang="en-US" altLang="zh-CN" sz="2000" b="1">
                <a:solidFill>
                  <a:schemeClr val="bg2"/>
                </a:solidFill>
                <a:sym typeface="Wingdings 2" panose="05020102010507070707" pitchFamily="18" charset="2"/>
              </a:rPr>
              <a:t>  evaluate </a:t>
            </a:r>
            <a:r>
              <a:rPr lang="en-US" altLang="zh-CN" sz="3200" b="1" baseline="-50000">
                <a:solidFill>
                  <a:schemeClr val="bg2"/>
                </a:solidFill>
                <a:sym typeface="Wingdings 2" panose="05020102010507070707" pitchFamily="18" charset="2"/>
              </a:rPr>
              <a:t>change resources,etc</a:t>
            </a:r>
          </a:p>
          <a:p>
            <a:pPr eaLnBrk="1" hangingPunct="1">
              <a:buFontTx/>
              <a:buNone/>
            </a:pPr>
            <a:r>
              <a:rPr lang="en-US" altLang="zh-CN" sz="2000" b="1">
                <a:solidFill>
                  <a:schemeClr val="bg2"/>
                </a:solidFill>
                <a:sym typeface="Wingdings 2" panose="05020102010507070707" pitchFamily="18" charset="2"/>
              </a:rPr>
              <a:t>    artifact       process</a:t>
            </a:r>
          </a:p>
          <a:p>
            <a:pPr eaLnBrk="1" hangingPunct="1">
              <a:buFontTx/>
              <a:buNone/>
            </a:pPr>
            <a:r>
              <a:rPr lang="en-US" altLang="zh-CN" sz="2400" b="1">
                <a:solidFill>
                  <a:schemeClr val="bg2"/>
                </a:solidFill>
                <a:sym typeface="Wingdings 2" panose="05020102010507070707" pitchFamily="18" charset="2"/>
              </a:rPr>
              <a:t>  role: </a:t>
            </a:r>
            <a:r>
              <a:rPr lang="en-US" altLang="zh-CN" sz="3200" b="1" baseline="-50000">
                <a:solidFill>
                  <a:schemeClr val="bg2"/>
                </a:solidFill>
                <a:sym typeface="Wingdings 2" panose="05020102010507070707" pitchFamily="18" charset="2"/>
              </a:rPr>
              <a:t>simulation</a:t>
            </a:r>
            <a:r>
              <a:rPr lang="en-US" altLang="zh-CN" sz="2000" b="1">
                <a:solidFill>
                  <a:schemeClr val="bg2"/>
                </a:solidFill>
                <a:sym typeface="Wingdings 2" panose="05020102010507070707" pitchFamily="18" charset="2"/>
              </a:rPr>
              <a:t>    change     </a:t>
            </a:r>
            <a:r>
              <a:rPr lang="en-US" altLang="zh-CN" sz="3200" b="1" baseline="-50000">
                <a:solidFill>
                  <a:schemeClr val="bg2"/>
                </a:solidFill>
                <a:sym typeface="Wingdings 2" panose="05020102010507070707" pitchFamily="18" charset="2"/>
              </a:rPr>
              <a:t>best scheme(about process)</a:t>
            </a:r>
          </a:p>
          <a:p>
            <a:pPr eaLnBrk="1" hangingPunct="1">
              <a:buFontTx/>
              <a:buNone/>
            </a:pPr>
            <a:r>
              <a:rPr lang="en-US" altLang="zh-CN" sz="2000" b="1">
                <a:solidFill>
                  <a:schemeClr val="bg2"/>
                </a:solidFill>
                <a:sym typeface="Wingdings 2" panose="05020102010507070707" pitchFamily="18" charset="2"/>
              </a:rPr>
              <a:t>                                      resources </a:t>
            </a:r>
          </a:p>
          <a:p>
            <a:pPr eaLnBrk="1" hangingPunct="1">
              <a:buFontTx/>
              <a:buNone/>
            </a:pPr>
            <a:r>
              <a:rPr lang="en-US" altLang="zh-CN" sz="2400" b="1">
                <a:solidFill>
                  <a:schemeClr val="bg2"/>
                </a:solidFill>
                <a:sym typeface="Wingdings 2" panose="05020102010507070707" pitchFamily="18" charset="2"/>
              </a:rPr>
              <a:t> example: system dynamic model(</a:t>
            </a:r>
            <a:r>
              <a:rPr lang="zh-CN" altLang="en-US" sz="2400" b="1">
                <a:solidFill>
                  <a:schemeClr val="bg2"/>
                </a:solidFill>
                <a:sym typeface="Wingdings 2" panose="05020102010507070707" pitchFamily="18" charset="2"/>
              </a:rPr>
              <a:t>系统动态模型</a:t>
            </a:r>
            <a:r>
              <a:rPr lang="en-US" altLang="zh-CN" sz="2400" b="1">
                <a:solidFill>
                  <a:schemeClr val="bg2"/>
                </a:solidFill>
                <a:sym typeface="Wingdings 2" panose="05020102010507070707" pitchFamily="18" charset="2"/>
              </a:rPr>
              <a:t>)</a:t>
            </a:r>
          </a:p>
          <a:p>
            <a:pPr eaLnBrk="1" hangingPunct="1">
              <a:buFontTx/>
              <a:buNone/>
            </a:pPr>
            <a:r>
              <a:rPr lang="en-US" altLang="zh-CN" sz="2400" b="1">
                <a:solidFill>
                  <a:schemeClr val="bg2"/>
                </a:solidFill>
                <a:sym typeface="Wingdings 2" panose="05020102010507070707" pitchFamily="18" charset="2"/>
              </a:rPr>
              <a:t>  A:fig2.13:model of factors contributing to productivity </a:t>
            </a:r>
          </a:p>
          <a:p>
            <a:pPr eaLnBrk="1" hangingPunct="1">
              <a:lnSpc>
                <a:spcPts val="2300"/>
              </a:lnSpc>
              <a:buNone/>
            </a:pPr>
            <a:r>
              <a:rPr lang="en-US" altLang="zh-CN" sz="2400" b="1">
                <a:solidFill>
                  <a:schemeClr val="bg2"/>
                </a:solidFill>
                <a:sym typeface="Wingdings 2" panose="05020102010507070707" pitchFamily="18" charset="2"/>
              </a:rPr>
              <a:t>       X: </a:t>
            </a:r>
            <a:r>
              <a:rPr lang="en-US" altLang="zh-CN" sz="2000" b="1">
                <a:solidFill>
                  <a:schemeClr val="bg2"/>
                </a:solidFill>
                <a:sym typeface="Wingdings 2" panose="05020102010507070707" pitchFamily="18" charset="2"/>
              </a:rPr>
              <a:t>resource: the productivity of the experienced staff </a:t>
            </a:r>
          </a:p>
          <a:p>
            <a:pPr eaLnBrk="1" hangingPunct="1">
              <a:lnSpc>
                <a:spcPts val="2300"/>
              </a:lnSpc>
              <a:buNone/>
            </a:pPr>
            <a:r>
              <a:rPr lang="en-US" altLang="zh-CN" sz="2000" b="1">
                <a:solidFill>
                  <a:schemeClr val="bg2"/>
                </a:solidFill>
                <a:sym typeface="Wingdings 2" panose="05020102010507070707" pitchFamily="18" charset="2"/>
              </a:rPr>
              <a:t>                                fraction(of staff experienced)</a:t>
            </a:r>
          </a:p>
          <a:p>
            <a:pPr eaLnBrk="1" hangingPunct="1">
              <a:lnSpc>
                <a:spcPts val="2300"/>
              </a:lnSpc>
              <a:buNone/>
            </a:pPr>
            <a:r>
              <a:rPr lang="en-US" altLang="zh-CN" sz="2000" b="1">
                <a:solidFill>
                  <a:schemeClr val="bg2"/>
                </a:solidFill>
                <a:sym typeface="Wingdings 2" panose="05020102010507070707" pitchFamily="18" charset="2"/>
              </a:rPr>
              <a:t>                                the productivity of the new staff</a:t>
            </a:r>
          </a:p>
          <a:p>
            <a:pPr eaLnBrk="1" hangingPunct="1">
              <a:lnSpc>
                <a:spcPts val="2300"/>
              </a:lnSpc>
              <a:buNone/>
            </a:pPr>
            <a:r>
              <a:rPr lang="en-US" altLang="zh-CN" sz="2000" b="1">
                <a:solidFill>
                  <a:schemeClr val="bg2"/>
                </a:solidFill>
                <a:sym typeface="Wingdings 2" panose="05020102010507070707" pitchFamily="18" charset="2"/>
              </a:rPr>
              <a:t>                                ( The fourth: percent of project completed ) </a:t>
            </a:r>
            <a:endParaRPr lang="en-US" altLang="zh-CN" sz="2400" b="1">
              <a:solidFill>
                <a:schemeClr val="bg2"/>
              </a:solidFill>
              <a:sym typeface="Wingdings 2" panose="05020102010507070707" pitchFamily="18" charset="2"/>
            </a:endParaRPr>
          </a:p>
        </p:txBody>
      </p:sp>
      <p:sp>
        <p:nvSpPr>
          <p:cNvPr id="53253" name="Line 4">
            <a:extLst>
              <a:ext uri="{FF2B5EF4-FFF2-40B4-BE49-F238E27FC236}">
                <a16:creationId xmlns:a16="http://schemas.microsoft.com/office/drawing/2014/main" id="{F56C09FF-7960-4938-BEB8-A10E6250EC2E}"/>
              </a:ext>
            </a:extLst>
          </p:cNvPr>
          <p:cNvSpPr>
            <a:spLocks noChangeShapeType="1"/>
          </p:cNvSpPr>
          <p:nvPr/>
        </p:nvSpPr>
        <p:spPr bwMode="auto">
          <a:xfrm>
            <a:off x="4008438" y="3500438"/>
            <a:ext cx="11430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53254" name="Line 5">
            <a:extLst>
              <a:ext uri="{FF2B5EF4-FFF2-40B4-BE49-F238E27FC236}">
                <a16:creationId xmlns:a16="http://schemas.microsoft.com/office/drawing/2014/main" id="{CED08E5F-3230-4D08-880A-BEB596376995}"/>
              </a:ext>
            </a:extLst>
          </p:cNvPr>
          <p:cNvSpPr>
            <a:spLocks noChangeShapeType="1"/>
          </p:cNvSpPr>
          <p:nvPr/>
        </p:nvSpPr>
        <p:spPr bwMode="auto">
          <a:xfrm>
            <a:off x="6167438" y="3500438"/>
            <a:ext cx="11430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53255" name="Line 6">
            <a:extLst>
              <a:ext uri="{FF2B5EF4-FFF2-40B4-BE49-F238E27FC236}">
                <a16:creationId xmlns:a16="http://schemas.microsoft.com/office/drawing/2014/main" id="{7662E745-A0AF-4564-92F0-A0717F55DE55}"/>
              </a:ext>
            </a:extLst>
          </p:cNvPr>
          <p:cNvSpPr>
            <a:spLocks noChangeShapeType="1"/>
          </p:cNvSpPr>
          <p:nvPr/>
        </p:nvSpPr>
        <p:spPr bwMode="auto">
          <a:xfrm>
            <a:off x="5159375" y="4292600"/>
            <a:ext cx="11430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53256" name="AutoShape 7">
            <a:extLst>
              <a:ext uri="{FF2B5EF4-FFF2-40B4-BE49-F238E27FC236}">
                <a16:creationId xmlns:a16="http://schemas.microsoft.com/office/drawing/2014/main" id="{1ABA859B-1557-47BD-BD3A-0A1B255C2D28}"/>
              </a:ext>
            </a:extLst>
          </p:cNvPr>
          <p:cNvSpPr>
            <a:spLocks/>
          </p:cNvSpPr>
          <p:nvPr/>
        </p:nvSpPr>
        <p:spPr bwMode="auto">
          <a:xfrm>
            <a:off x="6167438" y="3179763"/>
            <a:ext cx="76200" cy="609600"/>
          </a:xfrm>
          <a:prstGeom prst="leftBracket">
            <a:avLst>
              <a:gd name="adj" fmla="val 66667"/>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53257" name="AutoShape 8">
            <a:extLst>
              <a:ext uri="{FF2B5EF4-FFF2-40B4-BE49-F238E27FC236}">
                <a16:creationId xmlns:a16="http://schemas.microsoft.com/office/drawing/2014/main" id="{514E5473-5D50-4313-A3B2-7945FE23991A}"/>
              </a:ext>
            </a:extLst>
          </p:cNvPr>
          <p:cNvSpPr>
            <a:spLocks/>
          </p:cNvSpPr>
          <p:nvPr/>
        </p:nvSpPr>
        <p:spPr bwMode="auto">
          <a:xfrm>
            <a:off x="10123488" y="3251200"/>
            <a:ext cx="76200" cy="609600"/>
          </a:xfrm>
          <a:prstGeom prst="rightBracket">
            <a:avLst>
              <a:gd name="adj" fmla="val 66667"/>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3">
            <a:extLst>
              <a:ext uri="{FF2B5EF4-FFF2-40B4-BE49-F238E27FC236}">
                <a16:creationId xmlns:a16="http://schemas.microsoft.com/office/drawing/2014/main" id="{13E710B6-5346-4B5A-BA25-785EE9BDC27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947913FC-460A-4528-925B-FCF65FAAD45C}" type="slidenum">
              <a:rPr kumimoji="0" lang="en-US" altLang="zh-CN" sz="2600">
                <a:solidFill>
                  <a:srgbClr val="FFFFFF"/>
                </a:solidFill>
              </a:rPr>
              <a:pPr eaLnBrk="1" fontAlgn="base" hangingPunct="1">
                <a:spcBef>
                  <a:spcPct val="0"/>
                </a:spcBef>
                <a:spcAft>
                  <a:spcPct val="0"/>
                </a:spcAft>
              </a:pPr>
              <a:t>149</a:t>
            </a:fld>
            <a:endParaRPr kumimoji="0" lang="en-US" altLang="zh-CN" sz="2600">
              <a:solidFill>
                <a:srgbClr val="FFFFFF"/>
              </a:solidFill>
            </a:endParaRPr>
          </a:p>
        </p:txBody>
      </p:sp>
      <p:sp>
        <p:nvSpPr>
          <p:cNvPr id="54275" name="Rectangle 2">
            <a:extLst>
              <a:ext uri="{FF2B5EF4-FFF2-40B4-BE49-F238E27FC236}">
                <a16:creationId xmlns:a16="http://schemas.microsoft.com/office/drawing/2014/main" id="{C1980479-4539-45FB-B17C-5D79B9D8970C}"/>
              </a:ext>
            </a:extLst>
          </p:cNvPr>
          <p:cNvSpPr>
            <a:spLocks noChangeArrowheads="1"/>
          </p:cNvSpPr>
          <p:nvPr/>
        </p:nvSpPr>
        <p:spPr bwMode="auto">
          <a:xfrm>
            <a:off x="1676400" y="0"/>
            <a:ext cx="8991600" cy="6858000"/>
          </a:xfrm>
          <a:prstGeom prst="rect">
            <a:avLst/>
          </a:prstGeom>
          <a:solidFill>
            <a:schemeClr val="bg1"/>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grpSp>
        <p:nvGrpSpPr>
          <p:cNvPr id="2" name="Group 3">
            <a:extLst>
              <a:ext uri="{FF2B5EF4-FFF2-40B4-BE49-F238E27FC236}">
                <a16:creationId xmlns:a16="http://schemas.microsoft.com/office/drawing/2014/main" id="{5333118B-D3B5-4A6C-8176-9AAA7378D94B}"/>
              </a:ext>
            </a:extLst>
          </p:cNvPr>
          <p:cNvGrpSpPr>
            <a:grpSpLocks/>
          </p:cNvGrpSpPr>
          <p:nvPr/>
        </p:nvGrpSpPr>
        <p:grpSpPr bwMode="auto">
          <a:xfrm>
            <a:off x="1600200" y="762001"/>
            <a:ext cx="9144000" cy="5573713"/>
            <a:chOff x="0" y="816"/>
            <a:chExt cx="5760" cy="3463"/>
          </a:xfrm>
        </p:grpSpPr>
        <p:sp>
          <p:nvSpPr>
            <p:cNvPr id="54277" name="Text Box 4">
              <a:extLst>
                <a:ext uri="{FF2B5EF4-FFF2-40B4-BE49-F238E27FC236}">
                  <a16:creationId xmlns:a16="http://schemas.microsoft.com/office/drawing/2014/main" id="{64C82A4D-D324-49C3-98E3-F3801B430875}"/>
                </a:ext>
              </a:extLst>
            </p:cNvPr>
            <p:cNvSpPr txBox="1">
              <a:spLocks noChangeArrowheads="1"/>
            </p:cNvSpPr>
            <p:nvPr/>
          </p:nvSpPr>
          <p:spPr bwMode="auto">
            <a:xfrm>
              <a:off x="0" y="1440"/>
              <a:ext cx="1872"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2000">
                  <a:solidFill>
                    <a:srgbClr val="003366"/>
                  </a:solidFill>
                  <a:latin typeface="Times New Roman" panose="02020603050405020304" pitchFamily="18" charset="0"/>
                </a:rPr>
                <a:t>Experienced staff nominal potential productivity</a:t>
              </a:r>
            </a:p>
          </p:txBody>
        </p:sp>
        <p:sp>
          <p:nvSpPr>
            <p:cNvPr id="54278" name="Text Box 5">
              <a:extLst>
                <a:ext uri="{FF2B5EF4-FFF2-40B4-BE49-F238E27FC236}">
                  <a16:creationId xmlns:a16="http://schemas.microsoft.com/office/drawing/2014/main" id="{F2EAAB0C-485F-4240-A347-99B093C0FB43}"/>
                </a:ext>
              </a:extLst>
            </p:cNvPr>
            <p:cNvSpPr txBox="1">
              <a:spLocks noChangeArrowheads="1"/>
            </p:cNvSpPr>
            <p:nvPr/>
          </p:nvSpPr>
          <p:spPr bwMode="auto">
            <a:xfrm>
              <a:off x="1584" y="864"/>
              <a:ext cx="1152"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2000">
                  <a:solidFill>
                    <a:srgbClr val="003366"/>
                  </a:solidFill>
                  <a:latin typeface="Times New Roman" panose="02020603050405020304" pitchFamily="18" charset="0"/>
                </a:rPr>
                <a:t>Fraction of staff experienced</a:t>
              </a:r>
            </a:p>
          </p:txBody>
        </p:sp>
        <p:sp>
          <p:nvSpPr>
            <p:cNvPr id="54279" name="Text Box 6">
              <a:extLst>
                <a:ext uri="{FF2B5EF4-FFF2-40B4-BE49-F238E27FC236}">
                  <a16:creationId xmlns:a16="http://schemas.microsoft.com/office/drawing/2014/main" id="{C47CA6C4-BED0-4481-9511-C86A5A5BAC3B}"/>
                </a:ext>
              </a:extLst>
            </p:cNvPr>
            <p:cNvSpPr txBox="1">
              <a:spLocks noChangeArrowheads="1"/>
            </p:cNvSpPr>
            <p:nvPr/>
          </p:nvSpPr>
          <p:spPr bwMode="auto">
            <a:xfrm>
              <a:off x="2640" y="1296"/>
              <a:ext cx="1584"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2000">
                  <a:solidFill>
                    <a:srgbClr val="003366"/>
                  </a:solidFill>
                  <a:latin typeface="Times New Roman" panose="02020603050405020304" pitchFamily="18" charset="0"/>
                </a:rPr>
                <a:t>New staff nominal potential productivity</a:t>
              </a:r>
            </a:p>
          </p:txBody>
        </p:sp>
        <p:sp>
          <p:nvSpPr>
            <p:cNvPr id="54280" name="Text Box 7">
              <a:extLst>
                <a:ext uri="{FF2B5EF4-FFF2-40B4-BE49-F238E27FC236}">
                  <a16:creationId xmlns:a16="http://schemas.microsoft.com/office/drawing/2014/main" id="{E2952B61-6E2F-48A3-9D42-24647A590D61}"/>
                </a:ext>
              </a:extLst>
            </p:cNvPr>
            <p:cNvSpPr txBox="1">
              <a:spLocks noChangeArrowheads="1"/>
            </p:cNvSpPr>
            <p:nvPr/>
          </p:nvSpPr>
          <p:spPr bwMode="auto">
            <a:xfrm>
              <a:off x="4320" y="816"/>
              <a:ext cx="1440"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2000">
                  <a:solidFill>
                    <a:srgbClr val="003366"/>
                  </a:solidFill>
                  <a:latin typeface="Times New Roman" panose="02020603050405020304" pitchFamily="18" charset="0"/>
                </a:rPr>
                <a:t>Percent of project completed</a:t>
              </a:r>
            </a:p>
          </p:txBody>
        </p:sp>
        <p:sp>
          <p:nvSpPr>
            <p:cNvPr id="54281" name="Text Box 8">
              <a:extLst>
                <a:ext uri="{FF2B5EF4-FFF2-40B4-BE49-F238E27FC236}">
                  <a16:creationId xmlns:a16="http://schemas.microsoft.com/office/drawing/2014/main" id="{0E5E4276-4B95-4F55-B5D4-ADF5888F3A64}"/>
                </a:ext>
              </a:extLst>
            </p:cNvPr>
            <p:cNvSpPr txBox="1">
              <a:spLocks noChangeArrowheads="1"/>
            </p:cNvSpPr>
            <p:nvPr/>
          </p:nvSpPr>
          <p:spPr bwMode="auto">
            <a:xfrm>
              <a:off x="1584" y="2006"/>
              <a:ext cx="1536"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2000">
                  <a:solidFill>
                    <a:srgbClr val="003366"/>
                  </a:solidFill>
                  <a:latin typeface="Times New Roman" panose="02020603050405020304" pitchFamily="18" charset="0"/>
                </a:rPr>
                <a:t>Average nominal potential productivity</a:t>
              </a:r>
            </a:p>
          </p:txBody>
        </p:sp>
        <p:sp>
          <p:nvSpPr>
            <p:cNvPr id="54282" name="Text Box 9">
              <a:extLst>
                <a:ext uri="{FF2B5EF4-FFF2-40B4-BE49-F238E27FC236}">
                  <a16:creationId xmlns:a16="http://schemas.microsoft.com/office/drawing/2014/main" id="{8A83389D-0B87-4430-A87C-023E8D5CDC2A}"/>
                </a:ext>
              </a:extLst>
            </p:cNvPr>
            <p:cNvSpPr txBox="1">
              <a:spLocks noChangeArrowheads="1"/>
            </p:cNvSpPr>
            <p:nvPr/>
          </p:nvSpPr>
          <p:spPr bwMode="auto">
            <a:xfrm>
              <a:off x="4272" y="1824"/>
              <a:ext cx="1488"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2000">
                  <a:solidFill>
                    <a:srgbClr val="003366"/>
                  </a:solidFill>
                  <a:latin typeface="Times New Roman" panose="02020603050405020304" pitchFamily="18" charset="0"/>
                </a:rPr>
                <a:t>Learning multiplier</a:t>
              </a:r>
            </a:p>
          </p:txBody>
        </p:sp>
        <p:sp>
          <p:nvSpPr>
            <p:cNvPr id="54283" name="Text Box 10">
              <a:extLst>
                <a:ext uri="{FF2B5EF4-FFF2-40B4-BE49-F238E27FC236}">
                  <a16:creationId xmlns:a16="http://schemas.microsoft.com/office/drawing/2014/main" id="{5C108A9A-C9D7-4072-82A8-B426280751BE}"/>
                </a:ext>
              </a:extLst>
            </p:cNvPr>
            <p:cNvSpPr txBox="1">
              <a:spLocks noChangeArrowheads="1"/>
            </p:cNvSpPr>
            <p:nvPr/>
          </p:nvSpPr>
          <p:spPr bwMode="auto">
            <a:xfrm>
              <a:off x="3264" y="2352"/>
              <a:ext cx="960"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2000">
                  <a:solidFill>
                    <a:srgbClr val="003366"/>
                  </a:solidFill>
                  <a:latin typeface="Times New Roman" panose="02020603050405020304" pitchFamily="18" charset="0"/>
                </a:rPr>
                <a:t>Potential productivity</a:t>
              </a:r>
            </a:p>
          </p:txBody>
        </p:sp>
        <p:sp>
          <p:nvSpPr>
            <p:cNvPr id="54284" name="Text Box 11">
              <a:extLst>
                <a:ext uri="{FF2B5EF4-FFF2-40B4-BE49-F238E27FC236}">
                  <a16:creationId xmlns:a16="http://schemas.microsoft.com/office/drawing/2014/main" id="{60AA7CC6-8D2A-4FE4-9179-ADCBA4BFD3C6}"/>
                </a:ext>
              </a:extLst>
            </p:cNvPr>
            <p:cNvSpPr txBox="1">
              <a:spLocks noChangeArrowheads="1"/>
            </p:cNvSpPr>
            <p:nvPr/>
          </p:nvSpPr>
          <p:spPr bwMode="auto">
            <a:xfrm>
              <a:off x="2880" y="2880"/>
              <a:ext cx="1920" cy="452"/>
            </a:xfrm>
            <a:prstGeom prst="rect">
              <a:avLst/>
            </a:prstGeom>
            <a:solidFill>
              <a:srgbClr val="CCFFFF"/>
            </a:solidFill>
            <a:ln w="25400">
              <a:solidFill>
                <a:srgbClr val="800000"/>
              </a:solidFill>
              <a:miter lim="800000"/>
              <a:headEnd/>
              <a:tailEnd/>
            </a:ln>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2000">
                  <a:solidFill>
                    <a:srgbClr val="003366"/>
                  </a:solidFill>
                  <a:latin typeface="Times New Roman" panose="02020603050405020304" pitchFamily="18" charset="0"/>
                </a:rPr>
                <a:t>Software development productivity</a:t>
              </a:r>
            </a:p>
          </p:txBody>
        </p:sp>
        <p:sp>
          <p:nvSpPr>
            <p:cNvPr id="54285" name="Text Box 12">
              <a:extLst>
                <a:ext uri="{FF2B5EF4-FFF2-40B4-BE49-F238E27FC236}">
                  <a16:creationId xmlns:a16="http://schemas.microsoft.com/office/drawing/2014/main" id="{2A209DCE-64D7-4B13-9053-263096A1502B}"/>
                </a:ext>
              </a:extLst>
            </p:cNvPr>
            <p:cNvSpPr txBox="1">
              <a:spLocks noChangeArrowheads="1"/>
            </p:cNvSpPr>
            <p:nvPr/>
          </p:nvSpPr>
          <p:spPr bwMode="auto">
            <a:xfrm>
              <a:off x="720" y="3168"/>
              <a:ext cx="1536"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2000">
                  <a:solidFill>
                    <a:srgbClr val="003366"/>
                  </a:solidFill>
                  <a:latin typeface="Times New Roman" panose="02020603050405020304" pitchFamily="18" charset="0"/>
                </a:rPr>
                <a:t>Actual fraction of person-day on project</a:t>
              </a:r>
            </a:p>
          </p:txBody>
        </p:sp>
        <p:sp>
          <p:nvSpPr>
            <p:cNvPr id="54286" name="Text Box 13">
              <a:extLst>
                <a:ext uri="{FF2B5EF4-FFF2-40B4-BE49-F238E27FC236}">
                  <a16:creationId xmlns:a16="http://schemas.microsoft.com/office/drawing/2014/main" id="{C6060886-CDEB-4085-BC89-E4B7947C0AB9}"/>
                </a:ext>
              </a:extLst>
            </p:cNvPr>
            <p:cNvSpPr txBox="1">
              <a:spLocks noChangeArrowheads="1"/>
            </p:cNvSpPr>
            <p:nvPr/>
          </p:nvSpPr>
          <p:spPr bwMode="auto">
            <a:xfrm>
              <a:off x="2448" y="3456"/>
              <a:ext cx="1632"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2000">
                  <a:solidFill>
                    <a:srgbClr val="003366"/>
                  </a:solidFill>
                  <a:latin typeface="Times New Roman" panose="02020603050405020304" pitchFamily="18" charset="0"/>
                </a:rPr>
                <a:t>Motivation and communication losses</a:t>
              </a:r>
            </a:p>
          </p:txBody>
        </p:sp>
        <p:sp>
          <p:nvSpPr>
            <p:cNvPr id="54287" name="Text Box 14">
              <a:extLst>
                <a:ext uri="{FF2B5EF4-FFF2-40B4-BE49-F238E27FC236}">
                  <a16:creationId xmlns:a16="http://schemas.microsoft.com/office/drawing/2014/main" id="{F6F08D6C-5814-4DF6-94DC-EBFA2FCE8681}"/>
                </a:ext>
              </a:extLst>
            </p:cNvPr>
            <p:cNvSpPr txBox="1">
              <a:spLocks noChangeArrowheads="1"/>
            </p:cNvSpPr>
            <p:nvPr/>
          </p:nvSpPr>
          <p:spPr bwMode="auto">
            <a:xfrm>
              <a:off x="4224" y="3408"/>
              <a:ext cx="1296"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2000">
                  <a:solidFill>
                    <a:srgbClr val="003366"/>
                  </a:solidFill>
                  <a:latin typeface="Times New Roman" panose="02020603050405020304" pitchFamily="18" charset="0"/>
                </a:rPr>
                <a:t>Communication overhead</a:t>
              </a:r>
            </a:p>
          </p:txBody>
        </p:sp>
        <p:sp>
          <p:nvSpPr>
            <p:cNvPr id="54288" name="Text Box 15">
              <a:extLst>
                <a:ext uri="{FF2B5EF4-FFF2-40B4-BE49-F238E27FC236}">
                  <a16:creationId xmlns:a16="http://schemas.microsoft.com/office/drawing/2014/main" id="{485E26E1-9592-4498-A037-21A3DE695AAB}"/>
                </a:ext>
              </a:extLst>
            </p:cNvPr>
            <p:cNvSpPr txBox="1">
              <a:spLocks noChangeArrowheads="1"/>
            </p:cNvSpPr>
            <p:nvPr/>
          </p:nvSpPr>
          <p:spPr bwMode="auto">
            <a:xfrm>
              <a:off x="96" y="3984"/>
              <a:ext cx="1920"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2000">
                  <a:solidFill>
                    <a:srgbClr val="003366"/>
                  </a:solidFill>
                  <a:latin typeface="Times New Roman" panose="02020603050405020304" pitchFamily="18" charset="0"/>
                </a:rPr>
                <a:t>Over/under work tolerance</a:t>
              </a:r>
            </a:p>
          </p:txBody>
        </p:sp>
        <p:sp>
          <p:nvSpPr>
            <p:cNvPr id="54289" name="Text Box 16">
              <a:extLst>
                <a:ext uri="{FF2B5EF4-FFF2-40B4-BE49-F238E27FC236}">
                  <a16:creationId xmlns:a16="http://schemas.microsoft.com/office/drawing/2014/main" id="{466BE1A2-3D1E-47F2-8832-B69CA28472F0}"/>
                </a:ext>
              </a:extLst>
            </p:cNvPr>
            <p:cNvSpPr txBox="1">
              <a:spLocks noChangeArrowheads="1"/>
            </p:cNvSpPr>
            <p:nvPr/>
          </p:nvSpPr>
          <p:spPr bwMode="auto">
            <a:xfrm>
              <a:off x="2256" y="4032"/>
              <a:ext cx="1296"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2000">
                  <a:solidFill>
                    <a:srgbClr val="003366"/>
                  </a:solidFill>
                  <a:latin typeface="Times New Roman" panose="02020603050405020304" pitchFamily="18" charset="0"/>
                </a:rPr>
                <a:t>Schedule pressure</a:t>
              </a:r>
            </a:p>
          </p:txBody>
        </p:sp>
        <p:sp>
          <p:nvSpPr>
            <p:cNvPr id="54290" name="Text Box 17">
              <a:extLst>
                <a:ext uri="{FF2B5EF4-FFF2-40B4-BE49-F238E27FC236}">
                  <a16:creationId xmlns:a16="http://schemas.microsoft.com/office/drawing/2014/main" id="{9EA4E2CC-1022-47BD-BAD8-E6B76DCA6F8C}"/>
                </a:ext>
              </a:extLst>
            </p:cNvPr>
            <p:cNvSpPr txBox="1">
              <a:spLocks noChangeArrowheads="1"/>
            </p:cNvSpPr>
            <p:nvPr/>
          </p:nvSpPr>
          <p:spPr bwMode="auto">
            <a:xfrm>
              <a:off x="4464" y="4032"/>
              <a:ext cx="720"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2000">
                  <a:solidFill>
                    <a:srgbClr val="003366"/>
                  </a:solidFill>
                  <a:latin typeface="Times New Roman" panose="02020603050405020304" pitchFamily="18" charset="0"/>
                </a:rPr>
                <a:t>Staff size    </a:t>
              </a:r>
            </a:p>
          </p:txBody>
        </p:sp>
        <p:sp>
          <p:nvSpPr>
            <p:cNvPr id="54291" name="Line 18">
              <a:extLst>
                <a:ext uri="{FF2B5EF4-FFF2-40B4-BE49-F238E27FC236}">
                  <a16:creationId xmlns:a16="http://schemas.microsoft.com/office/drawing/2014/main" id="{3505B59A-B4D4-4C77-BD49-77E9B849FEE1}"/>
                </a:ext>
              </a:extLst>
            </p:cNvPr>
            <p:cNvSpPr>
              <a:spLocks noChangeShapeType="1"/>
            </p:cNvSpPr>
            <p:nvPr/>
          </p:nvSpPr>
          <p:spPr bwMode="auto">
            <a:xfrm>
              <a:off x="1536" y="1776"/>
              <a:ext cx="480" cy="24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54292" name="Line 19">
              <a:extLst>
                <a:ext uri="{FF2B5EF4-FFF2-40B4-BE49-F238E27FC236}">
                  <a16:creationId xmlns:a16="http://schemas.microsoft.com/office/drawing/2014/main" id="{1DEFDDCA-D0A2-40D2-A0AA-8F4889248248}"/>
                </a:ext>
              </a:extLst>
            </p:cNvPr>
            <p:cNvSpPr>
              <a:spLocks noChangeShapeType="1"/>
            </p:cNvSpPr>
            <p:nvPr/>
          </p:nvSpPr>
          <p:spPr bwMode="auto">
            <a:xfrm>
              <a:off x="2208" y="1296"/>
              <a:ext cx="0" cy="672"/>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54293" name="Line 20">
              <a:extLst>
                <a:ext uri="{FF2B5EF4-FFF2-40B4-BE49-F238E27FC236}">
                  <a16:creationId xmlns:a16="http://schemas.microsoft.com/office/drawing/2014/main" id="{8F815D01-67F9-4A8E-9B43-67B9F41C12F9}"/>
                </a:ext>
              </a:extLst>
            </p:cNvPr>
            <p:cNvSpPr>
              <a:spLocks noChangeShapeType="1"/>
            </p:cNvSpPr>
            <p:nvPr/>
          </p:nvSpPr>
          <p:spPr bwMode="auto">
            <a:xfrm flipH="1">
              <a:off x="2880" y="1728"/>
              <a:ext cx="384" cy="384"/>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54294" name="Line 21">
              <a:extLst>
                <a:ext uri="{FF2B5EF4-FFF2-40B4-BE49-F238E27FC236}">
                  <a16:creationId xmlns:a16="http://schemas.microsoft.com/office/drawing/2014/main" id="{82019E3A-E05D-4BE1-99BA-F647F6EB6301}"/>
                </a:ext>
              </a:extLst>
            </p:cNvPr>
            <p:cNvSpPr>
              <a:spLocks noChangeShapeType="1"/>
            </p:cNvSpPr>
            <p:nvPr/>
          </p:nvSpPr>
          <p:spPr bwMode="auto">
            <a:xfrm>
              <a:off x="3024" y="2256"/>
              <a:ext cx="240" cy="24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54295" name="Line 22">
              <a:extLst>
                <a:ext uri="{FF2B5EF4-FFF2-40B4-BE49-F238E27FC236}">
                  <a16:creationId xmlns:a16="http://schemas.microsoft.com/office/drawing/2014/main" id="{7718E73E-057F-4841-A58B-3C37AE664048}"/>
                </a:ext>
              </a:extLst>
            </p:cNvPr>
            <p:cNvSpPr>
              <a:spLocks noChangeShapeType="1"/>
            </p:cNvSpPr>
            <p:nvPr/>
          </p:nvSpPr>
          <p:spPr bwMode="auto">
            <a:xfrm>
              <a:off x="4896" y="1248"/>
              <a:ext cx="0" cy="576"/>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54296" name="Line 23">
              <a:extLst>
                <a:ext uri="{FF2B5EF4-FFF2-40B4-BE49-F238E27FC236}">
                  <a16:creationId xmlns:a16="http://schemas.microsoft.com/office/drawing/2014/main" id="{FD411F78-5CE7-4AF8-B301-2FA7772604FD}"/>
                </a:ext>
              </a:extLst>
            </p:cNvPr>
            <p:cNvSpPr>
              <a:spLocks noChangeShapeType="1"/>
            </p:cNvSpPr>
            <p:nvPr/>
          </p:nvSpPr>
          <p:spPr bwMode="auto">
            <a:xfrm flipH="1">
              <a:off x="4032" y="2112"/>
              <a:ext cx="720" cy="336"/>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54297" name="Line 24">
              <a:extLst>
                <a:ext uri="{FF2B5EF4-FFF2-40B4-BE49-F238E27FC236}">
                  <a16:creationId xmlns:a16="http://schemas.microsoft.com/office/drawing/2014/main" id="{39ECDEA4-F01E-4610-A1EF-547FC39EE586}"/>
                </a:ext>
              </a:extLst>
            </p:cNvPr>
            <p:cNvSpPr>
              <a:spLocks noChangeShapeType="1"/>
            </p:cNvSpPr>
            <p:nvPr/>
          </p:nvSpPr>
          <p:spPr bwMode="auto">
            <a:xfrm>
              <a:off x="3696" y="2736"/>
              <a:ext cx="0" cy="192"/>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54298" name="Line 25">
              <a:extLst>
                <a:ext uri="{FF2B5EF4-FFF2-40B4-BE49-F238E27FC236}">
                  <a16:creationId xmlns:a16="http://schemas.microsoft.com/office/drawing/2014/main" id="{2778EDF4-0E2D-4BB7-8F5B-A00E7730D7FB}"/>
                </a:ext>
              </a:extLst>
            </p:cNvPr>
            <p:cNvSpPr>
              <a:spLocks noChangeShapeType="1"/>
            </p:cNvSpPr>
            <p:nvPr/>
          </p:nvSpPr>
          <p:spPr bwMode="auto">
            <a:xfrm>
              <a:off x="2112" y="3360"/>
              <a:ext cx="336" cy="24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54299" name="Line 26">
              <a:extLst>
                <a:ext uri="{FF2B5EF4-FFF2-40B4-BE49-F238E27FC236}">
                  <a16:creationId xmlns:a16="http://schemas.microsoft.com/office/drawing/2014/main" id="{48500215-714C-4D6E-8358-41790ECF0EB9}"/>
                </a:ext>
              </a:extLst>
            </p:cNvPr>
            <p:cNvSpPr>
              <a:spLocks noChangeShapeType="1"/>
            </p:cNvSpPr>
            <p:nvPr/>
          </p:nvSpPr>
          <p:spPr bwMode="auto">
            <a:xfrm flipV="1">
              <a:off x="2832" y="3312"/>
              <a:ext cx="480" cy="192"/>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54300" name="Line 27">
              <a:extLst>
                <a:ext uri="{FF2B5EF4-FFF2-40B4-BE49-F238E27FC236}">
                  <a16:creationId xmlns:a16="http://schemas.microsoft.com/office/drawing/2014/main" id="{827A3E7D-DF39-46DF-B3EC-61B1B5121A0D}"/>
                </a:ext>
              </a:extLst>
            </p:cNvPr>
            <p:cNvSpPr>
              <a:spLocks noChangeShapeType="1"/>
            </p:cNvSpPr>
            <p:nvPr/>
          </p:nvSpPr>
          <p:spPr bwMode="auto">
            <a:xfrm flipH="1">
              <a:off x="3600" y="3600"/>
              <a:ext cx="624"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54301" name="Line 28">
              <a:extLst>
                <a:ext uri="{FF2B5EF4-FFF2-40B4-BE49-F238E27FC236}">
                  <a16:creationId xmlns:a16="http://schemas.microsoft.com/office/drawing/2014/main" id="{1C9737C8-1D52-4502-BF38-C4E9F6C15FF5}"/>
                </a:ext>
              </a:extLst>
            </p:cNvPr>
            <p:cNvSpPr>
              <a:spLocks noChangeShapeType="1"/>
            </p:cNvSpPr>
            <p:nvPr/>
          </p:nvSpPr>
          <p:spPr bwMode="auto">
            <a:xfrm flipV="1">
              <a:off x="768" y="3600"/>
              <a:ext cx="528" cy="384"/>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54302" name="Line 29">
              <a:extLst>
                <a:ext uri="{FF2B5EF4-FFF2-40B4-BE49-F238E27FC236}">
                  <a16:creationId xmlns:a16="http://schemas.microsoft.com/office/drawing/2014/main" id="{23355747-E86D-4F48-9650-E4236B689F7C}"/>
                </a:ext>
              </a:extLst>
            </p:cNvPr>
            <p:cNvSpPr>
              <a:spLocks noChangeShapeType="1"/>
            </p:cNvSpPr>
            <p:nvPr/>
          </p:nvSpPr>
          <p:spPr bwMode="auto">
            <a:xfrm flipH="1" flipV="1">
              <a:off x="1968" y="3600"/>
              <a:ext cx="912" cy="48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54303" name="Line 30">
              <a:extLst>
                <a:ext uri="{FF2B5EF4-FFF2-40B4-BE49-F238E27FC236}">
                  <a16:creationId xmlns:a16="http://schemas.microsoft.com/office/drawing/2014/main" id="{CF63A322-B6BF-4038-B9BA-0E670C8C8F6C}"/>
                </a:ext>
              </a:extLst>
            </p:cNvPr>
            <p:cNvSpPr>
              <a:spLocks noChangeShapeType="1"/>
            </p:cNvSpPr>
            <p:nvPr/>
          </p:nvSpPr>
          <p:spPr bwMode="auto">
            <a:xfrm flipV="1">
              <a:off x="4800" y="3792"/>
              <a:ext cx="0" cy="24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5">
            <a:extLst>
              <a:ext uri="{FF2B5EF4-FFF2-40B4-BE49-F238E27FC236}">
                <a16:creationId xmlns:a16="http://schemas.microsoft.com/office/drawing/2014/main" id="{54560FA5-DB32-439F-83B8-C5C9ED5A95D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08F17F1E-5252-40CE-A469-AED8F7F2B062}" type="slidenum">
              <a:rPr kumimoji="0" lang="en-US" altLang="zh-CN" sz="2600" b="1">
                <a:solidFill>
                  <a:srgbClr val="FFFFFF"/>
                </a:solidFill>
              </a:rPr>
              <a:pPr fontAlgn="base">
                <a:spcBef>
                  <a:spcPct val="0"/>
                </a:spcBef>
                <a:spcAft>
                  <a:spcPct val="0"/>
                </a:spcAft>
                <a:buClrTx/>
                <a:buSzTx/>
                <a:buNone/>
              </a:pPr>
              <a:t>15</a:t>
            </a:fld>
            <a:endParaRPr kumimoji="0" lang="en-US" altLang="zh-CN" sz="2600" b="1">
              <a:solidFill>
                <a:srgbClr val="FFFFFF"/>
              </a:solidFill>
            </a:endParaRPr>
          </a:p>
        </p:txBody>
      </p:sp>
      <p:sp>
        <p:nvSpPr>
          <p:cNvPr id="29699" name="Rectangle 2">
            <a:extLst>
              <a:ext uri="{FF2B5EF4-FFF2-40B4-BE49-F238E27FC236}">
                <a16:creationId xmlns:a16="http://schemas.microsoft.com/office/drawing/2014/main" id="{86D9630A-225E-4C62-8241-5812ABF7B0D1}"/>
              </a:ext>
            </a:extLst>
          </p:cNvPr>
          <p:cNvSpPr>
            <a:spLocks noGrp="1" noChangeArrowheads="1"/>
          </p:cNvSpPr>
          <p:nvPr>
            <p:ph type="title"/>
          </p:nvPr>
        </p:nvSpPr>
        <p:spPr>
          <a:xfrm>
            <a:off x="2438400" y="533400"/>
            <a:ext cx="8001000" cy="838200"/>
          </a:xfrm>
        </p:spPr>
        <p:txBody>
          <a:bodyPr/>
          <a:lstStyle/>
          <a:p>
            <a:pPr eaLnBrk="1" hangingPunct="1"/>
            <a:r>
              <a:rPr lang="en-US" altLang="zh-CN" sz="5400">
                <a:solidFill>
                  <a:srgbClr val="000000"/>
                </a:solidFill>
                <a:latin typeface="Monotype Corsiva" panose="03010101010201010101" pitchFamily="66" charset="0"/>
                <a:ea typeface="楷体_GB2312" pitchFamily="49" charset="-122"/>
              </a:rPr>
              <a:t>        Software   Engineering</a:t>
            </a:r>
          </a:p>
        </p:txBody>
      </p:sp>
      <p:sp>
        <p:nvSpPr>
          <p:cNvPr id="29700" name="Rectangle 3">
            <a:extLst>
              <a:ext uri="{FF2B5EF4-FFF2-40B4-BE49-F238E27FC236}">
                <a16:creationId xmlns:a16="http://schemas.microsoft.com/office/drawing/2014/main" id="{580E8C52-8556-4C10-A4BF-14EBF254A9D2}"/>
              </a:ext>
            </a:extLst>
          </p:cNvPr>
          <p:cNvSpPr>
            <a:spLocks noGrp="1" noChangeArrowheads="1"/>
          </p:cNvSpPr>
          <p:nvPr>
            <p:ph type="body" idx="1"/>
          </p:nvPr>
        </p:nvSpPr>
        <p:spPr>
          <a:xfrm>
            <a:off x="2286000" y="1752600"/>
            <a:ext cx="8382000" cy="5105400"/>
          </a:xfrm>
        </p:spPr>
        <p:txBody>
          <a:bodyPr/>
          <a:lstStyle/>
          <a:p>
            <a:pPr eaLnBrk="1" hangingPunct="1">
              <a:spcBef>
                <a:spcPct val="50000"/>
              </a:spcBef>
              <a:buClrTx/>
              <a:buSzTx/>
              <a:buFontTx/>
              <a:buNone/>
            </a:pPr>
            <a:r>
              <a:rPr lang="en-US" altLang="zh-CN" sz="2400" b="1">
                <a:latin typeface="宋体" panose="02010600030101010101" pitchFamily="2" charset="-122"/>
              </a:rPr>
              <a:t>   </a:t>
            </a:r>
          </a:p>
          <a:p>
            <a:pPr eaLnBrk="1" hangingPunct="1">
              <a:spcBef>
                <a:spcPct val="50000"/>
              </a:spcBef>
              <a:buClrTx/>
              <a:buSzTx/>
              <a:buFontTx/>
              <a:buNone/>
            </a:pPr>
            <a:r>
              <a:rPr lang="en-US" altLang="zh-CN" sz="2400" b="1">
                <a:latin typeface="宋体" panose="02010600030101010101" pitchFamily="2" charset="-122"/>
              </a:rPr>
              <a:t>   A</a:t>
            </a:r>
            <a:r>
              <a:rPr lang="zh-CN" altLang="en-US" sz="2400" b="1">
                <a:latin typeface="宋体" panose="02010600030101010101" pitchFamily="2" charset="-122"/>
              </a:rPr>
              <a:t>公司经讨论确定成立一个由</a:t>
            </a:r>
            <a:r>
              <a:rPr lang="en-US" altLang="zh-CN" sz="2400" b="1">
                <a:latin typeface="宋体" panose="02010600030101010101" pitchFamily="2" charset="-122"/>
              </a:rPr>
              <a:t>26</a:t>
            </a:r>
            <a:r>
              <a:rPr lang="zh-CN" altLang="en-US" sz="2400" b="1">
                <a:latin typeface="宋体" panose="02010600030101010101" pitchFamily="2" charset="-122"/>
              </a:rPr>
              <a:t>人组成的项目开发小组，</a:t>
            </a:r>
          </a:p>
          <a:p>
            <a:pPr eaLnBrk="1" hangingPunct="1">
              <a:spcBef>
                <a:spcPct val="50000"/>
              </a:spcBef>
              <a:buClrTx/>
              <a:buSzTx/>
              <a:buFontTx/>
              <a:buNone/>
            </a:pPr>
            <a:r>
              <a:rPr lang="zh-CN" altLang="en-US" sz="2400" b="1">
                <a:latin typeface="宋体" panose="02010600030101010101" pitchFamily="2" charset="-122"/>
              </a:rPr>
              <a:t>   并制订了大致的开发计划如下：</a:t>
            </a:r>
          </a:p>
          <a:p>
            <a:pPr eaLnBrk="1" hangingPunct="1">
              <a:spcBef>
                <a:spcPct val="50000"/>
              </a:spcBef>
              <a:buClrTx/>
              <a:buSzTx/>
              <a:buFontTx/>
              <a:buNone/>
            </a:pPr>
            <a:r>
              <a:rPr lang="zh-CN" altLang="en-US" sz="2400" b="1">
                <a:latin typeface="宋体" panose="02010600030101010101" pitchFamily="2" charset="-122"/>
              </a:rPr>
              <a:t>    </a:t>
            </a:r>
            <a:r>
              <a:rPr lang="en-US" altLang="zh-CN" sz="2400" b="1">
                <a:latin typeface="宋体" panose="02010600030101010101" pitchFamily="2" charset="-122"/>
              </a:rPr>
              <a:t>1. </a:t>
            </a:r>
            <a:r>
              <a:rPr lang="zh-CN" altLang="en-US" sz="2400" b="1">
                <a:latin typeface="宋体" panose="02010600030101010101" pitchFamily="2" charset="-122"/>
              </a:rPr>
              <a:t>前期准备工作    二周</a:t>
            </a:r>
          </a:p>
          <a:p>
            <a:pPr eaLnBrk="1" hangingPunct="1">
              <a:spcBef>
                <a:spcPct val="50000"/>
              </a:spcBef>
              <a:buClrTx/>
              <a:buSzTx/>
              <a:buFontTx/>
              <a:buNone/>
            </a:pPr>
            <a:r>
              <a:rPr lang="zh-CN" altLang="en-US" sz="2400" b="1">
                <a:latin typeface="宋体" panose="02010600030101010101" pitchFamily="2" charset="-122"/>
              </a:rPr>
              <a:t>    </a:t>
            </a:r>
            <a:r>
              <a:rPr lang="en-US" altLang="zh-CN" sz="2400" b="1">
                <a:latin typeface="宋体" panose="02010600030101010101" pitchFamily="2" charset="-122"/>
              </a:rPr>
              <a:t>2. </a:t>
            </a:r>
            <a:r>
              <a:rPr lang="zh-CN" altLang="en-US" sz="2400" b="1">
                <a:latin typeface="宋体" panose="02010600030101010101" pitchFamily="2" charset="-122"/>
              </a:rPr>
              <a:t>项目开发工作    </a:t>
            </a:r>
            <a:r>
              <a:rPr lang="en-US" altLang="zh-CN" sz="2400" b="1">
                <a:latin typeface="宋体" panose="02010600030101010101" pitchFamily="2" charset="-122"/>
              </a:rPr>
              <a:t>9</a:t>
            </a:r>
            <a:r>
              <a:rPr lang="zh-CN" altLang="en-US" sz="2400" b="1">
                <a:latin typeface="宋体" panose="02010600030101010101" pitchFamily="2" charset="-122"/>
              </a:rPr>
              <a:t>个月</a:t>
            </a:r>
          </a:p>
          <a:p>
            <a:pPr eaLnBrk="1" hangingPunct="1">
              <a:spcBef>
                <a:spcPct val="50000"/>
              </a:spcBef>
              <a:buClrTx/>
              <a:buSzTx/>
              <a:buFontTx/>
              <a:buNone/>
            </a:pPr>
            <a:r>
              <a:rPr lang="zh-CN" altLang="en-US" sz="2400" b="1">
                <a:latin typeface="宋体" panose="02010600030101010101" pitchFamily="2" charset="-122"/>
              </a:rPr>
              <a:t>    </a:t>
            </a:r>
            <a:r>
              <a:rPr lang="en-US" altLang="zh-CN" sz="2400" b="1">
                <a:latin typeface="宋体" panose="02010600030101010101" pitchFamily="2" charset="-122"/>
              </a:rPr>
              <a:t>3. </a:t>
            </a:r>
            <a:r>
              <a:rPr lang="zh-CN" altLang="en-US" sz="2400" b="1">
                <a:latin typeface="宋体" panose="02010600030101010101" pitchFamily="2" charset="-122"/>
              </a:rPr>
              <a:t>系统试运行      </a:t>
            </a:r>
            <a:r>
              <a:rPr lang="en-US" altLang="zh-CN" sz="2400" b="1">
                <a:latin typeface="宋体" panose="02010600030101010101" pitchFamily="2" charset="-122"/>
              </a:rPr>
              <a:t>2</a:t>
            </a:r>
            <a:r>
              <a:rPr lang="zh-CN" altLang="en-US" sz="2400" b="1">
                <a:latin typeface="宋体" panose="02010600030101010101" pitchFamily="2" charset="-122"/>
              </a:rPr>
              <a:t>个月</a:t>
            </a:r>
          </a:p>
          <a:p>
            <a:pPr eaLnBrk="1" hangingPunct="1">
              <a:spcBef>
                <a:spcPct val="50000"/>
              </a:spcBef>
              <a:buClrTx/>
              <a:buSzTx/>
              <a:buFontTx/>
              <a:buNone/>
            </a:pPr>
            <a:r>
              <a:rPr lang="zh-CN" altLang="en-US" sz="2400" b="1">
                <a:latin typeface="宋体" panose="02010600030101010101" pitchFamily="2" charset="-122"/>
              </a:rPr>
              <a:t>    </a:t>
            </a:r>
            <a:r>
              <a:rPr lang="en-US" altLang="zh-CN" sz="2400" b="1">
                <a:latin typeface="宋体" panose="02010600030101010101" pitchFamily="2" charset="-122"/>
              </a:rPr>
              <a:t>4. </a:t>
            </a:r>
            <a:r>
              <a:rPr lang="zh-CN" altLang="en-US" sz="2400" b="1">
                <a:latin typeface="宋体" panose="02010600030101010101" pitchFamily="2" charset="-122"/>
              </a:rPr>
              <a:t>系统验收        </a:t>
            </a:r>
            <a:r>
              <a:rPr lang="en-US" altLang="zh-CN" sz="2400" b="1">
                <a:latin typeface="宋体" panose="02010600030101010101" pitchFamily="2" charset="-122"/>
              </a:rPr>
              <a:t>15</a:t>
            </a:r>
            <a:r>
              <a:rPr lang="zh-CN" altLang="en-US" sz="2400" b="1">
                <a:latin typeface="宋体" panose="02010600030101010101" pitchFamily="2" charset="-122"/>
              </a:rPr>
              <a:t>天</a:t>
            </a:r>
          </a:p>
          <a:p>
            <a:pPr eaLnBrk="1" hangingPunct="1">
              <a:buFontTx/>
              <a:buNone/>
            </a:pPr>
            <a:endParaRPr lang="en-US" altLang="zh-CN" sz="2400">
              <a:latin typeface="宋体" panose="02010600030101010101" pitchFamily="2" charset="-122"/>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5">
            <a:extLst>
              <a:ext uri="{FF2B5EF4-FFF2-40B4-BE49-F238E27FC236}">
                <a16:creationId xmlns:a16="http://schemas.microsoft.com/office/drawing/2014/main" id="{905800DE-92B7-410C-BF47-81238B72986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C55C4920-085F-42E2-9CDC-57DDA8E00982}" type="slidenum">
              <a:rPr kumimoji="0" lang="en-US" altLang="zh-CN" sz="2600">
                <a:solidFill>
                  <a:srgbClr val="FFFFFF"/>
                </a:solidFill>
              </a:rPr>
              <a:pPr eaLnBrk="1" fontAlgn="base" hangingPunct="1">
                <a:spcBef>
                  <a:spcPct val="0"/>
                </a:spcBef>
                <a:spcAft>
                  <a:spcPct val="0"/>
                </a:spcAft>
              </a:pPr>
              <a:t>150</a:t>
            </a:fld>
            <a:endParaRPr kumimoji="0" lang="en-US" altLang="zh-CN" sz="2600">
              <a:solidFill>
                <a:srgbClr val="FFFFFF"/>
              </a:solidFill>
            </a:endParaRPr>
          </a:p>
        </p:txBody>
      </p:sp>
      <p:sp>
        <p:nvSpPr>
          <p:cNvPr id="55299" name="Rectangle 2">
            <a:extLst>
              <a:ext uri="{FF2B5EF4-FFF2-40B4-BE49-F238E27FC236}">
                <a16:creationId xmlns:a16="http://schemas.microsoft.com/office/drawing/2014/main" id="{C8096FBD-E40A-46A6-AA89-B3E663F0F8D1}"/>
              </a:ext>
            </a:extLst>
          </p:cNvPr>
          <p:cNvSpPr>
            <a:spLocks noGrp="1" noChangeArrowheads="1"/>
          </p:cNvSpPr>
          <p:nvPr>
            <p:ph type="title"/>
          </p:nvPr>
        </p:nvSpPr>
        <p:spPr/>
        <p:txBody>
          <a:bodyPr/>
          <a:lstStyle/>
          <a:p>
            <a:pPr eaLnBrk="1" hangingPunct="1"/>
            <a:r>
              <a:rPr lang="en-US" altLang="zh-CN" sz="3200"/>
              <a:t>      Chapter 2  Modeling the Process </a:t>
            </a:r>
            <a:br>
              <a:rPr lang="en-US" altLang="zh-CN" sz="3200"/>
            </a:br>
            <a:r>
              <a:rPr lang="en-US" altLang="zh-CN" sz="3200"/>
              <a:t>                        and life cycle</a:t>
            </a:r>
          </a:p>
        </p:txBody>
      </p:sp>
      <p:sp>
        <p:nvSpPr>
          <p:cNvPr id="55300" name="Rectangle 3">
            <a:extLst>
              <a:ext uri="{FF2B5EF4-FFF2-40B4-BE49-F238E27FC236}">
                <a16:creationId xmlns:a16="http://schemas.microsoft.com/office/drawing/2014/main" id="{E83C5933-D1BF-4753-8AB7-2AF6726E0267}"/>
              </a:ext>
            </a:extLst>
          </p:cNvPr>
          <p:cNvSpPr>
            <a:spLocks noGrp="1" noChangeArrowheads="1"/>
          </p:cNvSpPr>
          <p:nvPr>
            <p:ph type="body" idx="1"/>
          </p:nvPr>
        </p:nvSpPr>
        <p:spPr>
          <a:xfrm>
            <a:off x="2438400" y="1752600"/>
            <a:ext cx="8229600" cy="5105400"/>
          </a:xfrm>
        </p:spPr>
        <p:txBody>
          <a:bodyPr/>
          <a:lstStyle/>
          <a:p>
            <a:pPr eaLnBrk="1" hangingPunct="1">
              <a:buFontTx/>
              <a:buNone/>
            </a:pPr>
            <a:r>
              <a:rPr lang="en-US" altLang="zh-CN" sz="2400" b="1">
                <a:solidFill>
                  <a:schemeClr val="bg2"/>
                </a:solidFill>
                <a:sym typeface="Wingdings 2" panose="05020102010507070707" pitchFamily="18" charset="2"/>
              </a:rPr>
              <a:t>        Y: restraints: work tolerance </a:t>
            </a:r>
          </a:p>
          <a:p>
            <a:pPr eaLnBrk="1" hangingPunct="1">
              <a:buFontTx/>
              <a:buNone/>
            </a:pPr>
            <a:r>
              <a:rPr lang="en-US" altLang="zh-CN" sz="2400" b="1">
                <a:solidFill>
                  <a:schemeClr val="bg2"/>
                </a:solidFill>
                <a:sym typeface="Wingdings 2" panose="05020102010507070707" pitchFamily="18" charset="2"/>
              </a:rPr>
              <a:t>                               schedule pressure</a:t>
            </a:r>
          </a:p>
          <a:p>
            <a:pPr eaLnBrk="1" hangingPunct="1">
              <a:buFontTx/>
              <a:buNone/>
            </a:pPr>
            <a:r>
              <a:rPr lang="en-US" altLang="zh-CN" sz="2400" b="1">
                <a:solidFill>
                  <a:schemeClr val="bg2"/>
                </a:solidFill>
                <a:sym typeface="Wingdings 2" panose="05020102010507070707" pitchFamily="18" charset="2"/>
              </a:rPr>
              <a:t>                               staff scale</a:t>
            </a:r>
          </a:p>
          <a:p>
            <a:pPr eaLnBrk="1" hangingPunct="1">
              <a:buFontTx/>
              <a:buNone/>
            </a:pPr>
            <a:r>
              <a:rPr lang="en-US" altLang="zh-CN" sz="2400" b="1">
                <a:solidFill>
                  <a:schemeClr val="bg2"/>
                </a:solidFill>
                <a:sym typeface="Wingdings 2" panose="05020102010507070707" pitchFamily="18" charset="2"/>
              </a:rPr>
              <a:t>    identify          quantify       </a:t>
            </a:r>
            <a:r>
              <a:rPr lang="en-US" altLang="zh-CN" sz="3200" b="1" baseline="-50000">
                <a:solidFill>
                  <a:schemeClr val="bg2"/>
                </a:solidFill>
                <a:sym typeface="Wingdings 2" panose="05020102010507070707" pitchFamily="18" charset="2"/>
              </a:rPr>
              <a:t>simulation</a:t>
            </a:r>
            <a:r>
              <a:rPr lang="en-US" altLang="zh-CN" sz="2400" b="1">
                <a:solidFill>
                  <a:schemeClr val="bg2"/>
                </a:solidFill>
                <a:sym typeface="Wingdings 2" panose="05020102010507070707" pitchFamily="18" charset="2"/>
              </a:rPr>
              <a:t>     </a:t>
            </a:r>
            <a:r>
              <a:rPr lang="en-US" altLang="zh-CN" sz="3200" b="1" baseline="-50000">
                <a:solidFill>
                  <a:schemeClr val="bg2"/>
                </a:solidFill>
                <a:sym typeface="Wingdings 2" panose="05020102010507070707" pitchFamily="18" charset="2"/>
              </a:rPr>
              <a:t>best choices</a:t>
            </a:r>
          </a:p>
          <a:p>
            <a:pPr eaLnBrk="1" hangingPunct="1">
              <a:buFontTx/>
              <a:buNone/>
            </a:pPr>
            <a:r>
              <a:rPr lang="en-US" altLang="zh-CN" sz="2400" b="1">
                <a:solidFill>
                  <a:schemeClr val="bg2"/>
                </a:solidFill>
                <a:sym typeface="Wingdings 2" panose="05020102010507070707" pitchFamily="18" charset="2"/>
              </a:rPr>
              <a:t> relationship   relationship</a:t>
            </a:r>
          </a:p>
          <a:p>
            <a:pPr eaLnBrk="1" hangingPunct="1">
              <a:buFontTx/>
              <a:buNone/>
            </a:pPr>
            <a:r>
              <a:rPr lang="en-US" altLang="zh-CN" sz="2400" b="1">
                <a:solidFill>
                  <a:schemeClr val="bg2"/>
                </a:solidFill>
                <a:sym typeface="Wingdings 2" panose="05020102010507070707" pitchFamily="18" charset="2"/>
              </a:rPr>
              <a:t>   B: fig2.14</a:t>
            </a:r>
          </a:p>
          <a:p>
            <a:pPr eaLnBrk="1" hangingPunct="1">
              <a:buFontTx/>
              <a:buNone/>
            </a:pPr>
            <a:r>
              <a:rPr lang="en-US" altLang="zh-CN" sz="2400" b="1">
                <a:solidFill>
                  <a:schemeClr val="bg2"/>
                </a:solidFill>
                <a:sym typeface="Wingdings 2" panose="05020102010507070707" pitchFamily="18" charset="2"/>
              </a:rPr>
              <a:t>    four major areas that  software production</a:t>
            </a:r>
          </a:p>
          <a:p>
            <a:pPr eaLnBrk="1" hangingPunct="1">
              <a:buFontTx/>
              <a:buNone/>
            </a:pPr>
            <a:r>
              <a:rPr lang="en-US" altLang="zh-CN" sz="2400" b="1">
                <a:solidFill>
                  <a:schemeClr val="bg2"/>
                </a:solidFill>
                <a:sym typeface="Wingdings 2" panose="05020102010507070707" pitchFamily="18" charset="2"/>
              </a:rPr>
              <a:t>    affect productivity       human resource management</a:t>
            </a:r>
          </a:p>
          <a:p>
            <a:pPr eaLnBrk="1" hangingPunct="1">
              <a:buFontTx/>
              <a:buNone/>
            </a:pPr>
            <a:r>
              <a:rPr lang="en-US" altLang="zh-CN" sz="2400" b="1">
                <a:solidFill>
                  <a:schemeClr val="bg2"/>
                </a:solidFill>
                <a:sym typeface="Wingdings 2" panose="05020102010507070707" pitchFamily="18" charset="2"/>
              </a:rPr>
              <a:t>                                          planning</a:t>
            </a:r>
          </a:p>
          <a:p>
            <a:pPr eaLnBrk="1" hangingPunct="1">
              <a:buFontTx/>
              <a:buNone/>
            </a:pPr>
            <a:r>
              <a:rPr lang="en-US" altLang="zh-CN" sz="2400" b="1">
                <a:solidFill>
                  <a:schemeClr val="bg2"/>
                </a:solidFill>
                <a:sym typeface="Wingdings 2" panose="05020102010507070707" pitchFamily="18" charset="2"/>
              </a:rPr>
              <a:t>                                          control      </a:t>
            </a:r>
          </a:p>
          <a:p>
            <a:pPr eaLnBrk="1" hangingPunct="1">
              <a:buFontTx/>
              <a:buNone/>
            </a:pPr>
            <a:r>
              <a:rPr lang="en-US" altLang="zh-CN" sz="2400" b="1">
                <a:solidFill>
                  <a:schemeClr val="bg2"/>
                </a:solidFill>
                <a:sym typeface="Wingdings 2" panose="05020102010507070707" pitchFamily="18" charset="2"/>
              </a:rPr>
              <a:t>    ------</a:t>
            </a:r>
            <a:r>
              <a:rPr lang="en-US" altLang="zh-CN" sz="2400" b="1" u="sng">
                <a:solidFill>
                  <a:srgbClr val="0000FF"/>
                </a:solidFill>
                <a:sym typeface="Wingdings 2" panose="05020102010507070707" pitchFamily="18" charset="2"/>
              </a:rPr>
              <a:t>dynamics model can be extensive and complex</a:t>
            </a:r>
            <a:r>
              <a:rPr lang="en-US" altLang="zh-CN" sz="2400" b="1">
                <a:solidFill>
                  <a:schemeClr val="bg2"/>
                </a:solidFill>
                <a:sym typeface="Wingdings 2" panose="05020102010507070707" pitchFamily="18" charset="2"/>
              </a:rPr>
              <a:t> </a:t>
            </a:r>
          </a:p>
        </p:txBody>
      </p:sp>
      <p:sp>
        <p:nvSpPr>
          <p:cNvPr id="55301" name="AutoShape 4">
            <a:extLst>
              <a:ext uri="{FF2B5EF4-FFF2-40B4-BE49-F238E27FC236}">
                <a16:creationId xmlns:a16="http://schemas.microsoft.com/office/drawing/2014/main" id="{142A3726-5303-4ADB-A283-88E1BDDC7D37}"/>
              </a:ext>
            </a:extLst>
          </p:cNvPr>
          <p:cNvSpPr>
            <a:spLocks noChangeArrowheads="1"/>
          </p:cNvSpPr>
          <p:nvPr/>
        </p:nvSpPr>
        <p:spPr bwMode="auto">
          <a:xfrm>
            <a:off x="4267200" y="3429000"/>
            <a:ext cx="304800" cy="228600"/>
          </a:xfrm>
          <a:prstGeom prst="rightArrow">
            <a:avLst>
              <a:gd name="adj1" fmla="val 50000"/>
              <a:gd name="adj2" fmla="val 33333"/>
            </a:avLst>
          </a:prstGeom>
          <a:solidFill>
            <a:schemeClr val="bg2"/>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55302" name="AutoShape 5">
            <a:extLst>
              <a:ext uri="{FF2B5EF4-FFF2-40B4-BE49-F238E27FC236}">
                <a16:creationId xmlns:a16="http://schemas.microsoft.com/office/drawing/2014/main" id="{FB3867FE-5FB8-4A73-B99D-63C8928064E0}"/>
              </a:ext>
            </a:extLst>
          </p:cNvPr>
          <p:cNvSpPr>
            <a:spLocks noChangeArrowheads="1"/>
          </p:cNvSpPr>
          <p:nvPr/>
        </p:nvSpPr>
        <p:spPr bwMode="auto">
          <a:xfrm>
            <a:off x="6248400" y="3429000"/>
            <a:ext cx="304800" cy="228600"/>
          </a:xfrm>
          <a:prstGeom prst="rightArrow">
            <a:avLst>
              <a:gd name="adj1" fmla="val 50000"/>
              <a:gd name="adj2" fmla="val 33333"/>
            </a:avLst>
          </a:prstGeom>
          <a:solidFill>
            <a:schemeClr val="bg2"/>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55303" name="AutoShape 6">
            <a:extLst>
              <a:ext uri="{FF2B5EF4-FFF2-40B4-BE49-F238E27FC236}">
                <a16:creationId xmlns:a16="http://schemas.microsoft.com/office/drawing/2014/main" id="{BD308522-B9A1-4B1F-8C00-5DCAE3C2B16C}"/>
              </a:ext>
            </a:extLst>
          </p:cNvPr>
          <p:cNvSpPr>
            <a:spLocks noChangeArrowheads="1"/>
          </p:cNvSpPr>
          <p:nvPr/>
        </p:nvSpPr>
        <p:spPr bwMode="auto">
          <a:xfrm>
            <a:off x="7924800" y="3429000"/>
            <a:ext cx="304800" cy="228600"/>
          </a:xfrm>
          <a:prstGeom prst="rightArrow">
            <a:avLst>
              <a:gd name="adj1" fmla="val 50000"/>
              <a:gd name="adj2" fmla="val 33333"/>
            </a:avLst>
          </a:prstGeom>
          <a:solidFill>
            <a:schemeClr val="bg2"/>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55304" name="AutoShape 7">
            <a:extLst>
              <a:ext uri="{FF2B5EF4-FFF2-40B4-BE49-F238E27FC236}">
                <a16:creationId xmlns:a16="http://schemas.microsoft.com/office/drawing/2014/main" id="{C51C6396-CC25-4463-A678-061433773250}"/>
              </a:ext>
            </a:extLst>
          </p:cNvPr>
          <p:cNvSpPr>
            <a:spLocks/>
          </p:cNvSpPr>
          <p:nvPr/>
        </p:nvSpPr>
        <p:spPr bwMode="auto">
          <a:xfrm>
            <a:off x="5791200" y="4572000"/>
            <a:ext cx="228600" cy="1371600"/>
          </a:xfrm>
          <a:prstGeom prst="leftBrace">
            <a:avLst>
              <a:gd name="adj1" fmla="val 50000"/>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55305" name="Text Box 8">
            <a:extLst>
              <a:ext uri="{FF2B5EF4-FFF2-40B4-BE49-F238E27FC236}">
                <a16:creationId xmlns:a16="http://schemas.microsoft.com/office/drawing/2014/main" id="{C8D64350-8D61-4228-A517-01BB4D66B2A1}"/>
              </a:ext>
            </a:extLst>
          </p:cNvPr>
          <p:cNvSpPr txBox="1">
            <a:spLocks noChangeArrowheads="1"/>
          </p:cNvSpPr>
          <p:nvPr/>
        </p:nvSpPr>
        <p:spPr bwMode="auto">
          <a:xfrm>
            <a:off x="1582738" y="1700214"/>
            <a:ext cx="900112" cy="2657475"/>
          </a:xfrm>
          <a:prstGeom prst="rect">
            <a:avLst/>
          </a:prstGeom>
          <a:noFill/>
          <a:ln w="9525">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zh-CN" altLang="en-US" b="1">
                <a:solidFill>
                  <a:srgbClr val="003366"/>
                </a:solidFill>
              </a:rPr>
              <a:t>基于经验数据</a:t>
            </a:r>
            <a:r>
              <a:rPr lang="en-US" altLang="zh-CN" b="1">
                <a:solidFill>
                  <a:srgbClr val="003366"/>
                </a:solidFill>
              </a:rPr>
              <a:t>,</a:t>
            </a:r>
            <a:r>
              <a:rPr lang="zh-CN" altLang="en-US" b="1">
                <a:solidFill>
                  <a:srgbClr val="003366"/>
                </a:solidFill>
              </a:rPr>
              <a:t>研究报告和直觉</a:t>
            </a:r>
          </a:p>
        </p:txBody>
      </p:sp>
      <p:sp>
        <p:nvSpPr>
          <p:cNvPr id="55306" name="AutoShape 9">
            <a:extLst>
              <a:ext uri="{FF2B5EF4-FFF2-40B4-BE49-F238E27FC236}">
                <a16:creationId xmlns:a16="http://schemas.microsoft.com/office/drawing/2014/main" id="{0A49C8D6-19C5-4276-A68D-A5A6D62E0D1F}"/>
              </a:ext>
            </a:extLst>
          </p:cNvPr>
          <p:cNvSpPr>
            <a:spLocks noChangeArrowheads="1"/>
          </p:cNvSpPr>
          <p:nvPr/>
        </p:nvSpPr>
        <p:spPr bwMode="auto">
          <a:xfrm>
            <a:off x="2495550" y="3213100"/>
            <a:ext cx="287338" cy="4318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5">
            <a:extLst>
              <a:ext uri="{FF2B5EF4-FFF2-40B4-BE49-F238E27FC236}">
                <a16:creationId xmlns:a16="http://schemas.microsoft.com/office/drawing/2014/main" id="{B1F451C9-360B-4D23-9A9B-3A69A53856E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54BADD07-34FE-47BE-BD1B-5099A604FC67}" type="slidenum">
              <a:rPr kumimoji="0" lang="en-US" altLang="zh-CN" sz="2600">
                <a:solidFill>
                  <a:srgbClr val="FFFFFF"/>
                </a:solidFill>
              </a:rPr>
              <a:pPr eaLnBrk="1" fontAlgn="base" hangingPunct="1">
                <a:spcBef>
                  <a:spcPct val="0"/>
                </a:spcBef>
                <a:spcAft>
                  <a:spcPct val="0"/>
                </a:spcAft>
              </a:pPr>
              <a:t>151</a:t>
            </a:fld>
            <a:endParaRPr kumimoji="0" lang="en-US" altLang="zh-CN" sz="2600">
              <a:solidFill>
                <a:srgbClr val="FFFFFF"/>
              </a:solidFill>
            </a:endParaRPr>
          </a:p>
        </p:txBody>
      </p:sp>
      <p:sp>
        <p:nvSpPr>
          <p:cNvPr id="56323" name="Rectangle 2">
            <a:extLst>
              <a:ext uri="{FF2B5EF4-FFF2-40B4-BE49-F238E27FC236}">
                <a16:creationId xmlns:a16="http://schemas.microsoft.com/office/drawing/2014/main" id="{5CC5E112-663E-4B94-B625-85D00EFE0402}"/>
              </a:ext>
            </a:extLst>
          </p:cNvPr>
          <p:cNvSpPr>
            <a:spLocks noGrp="1" noChangeArrowheads="1"/>
          </p:cNvSpPr>
          <p:nvPr>
            <p:ph type="title"/>
          </p:nvPr>
        </p:nvSpPr>
        <p:spPr/>
        <p:txBody>
          <a:bodyPr/>
          <a:lstStyle/>
          <a:p>
            <a:pPr eaLnBrk="1" hangingPunct="1"/>
            <a:r>
              <a:rPr lang="en-US" altLang="zh-CN" sz="3200"/>
              <a:t>      Chapter 2  Modeling the Process </a:t>
            </a:r>
            <a:br>
              <a:rPr lang="en-US" altLang="zh-CN" sz="3200"/>
            </a:br>
            <a:r>
              <a:rPr lang="en-US" altLang="zh-CN" sz="3200"/>
              <a:t>                        and life cycle</a:t>
            </a:r>
          </a:p>
        </p:txBody>
      </p:sp>
      <p:sp>
        <p:nvSpPr>
          <p:cNvPr id="56324" name="Rectangle 3">
            <a:extLst>
              <a:ext uri="{FF2B5EF4-FFF2-40B4-BE49-F238E27FC236}">
                <a16:creationId xmlns:a16="http://schemas.microsoft.com/office/drawing/2014/main" id="{D86D0F43-BA85-44C2-A63D-1B1EEE021967}"/>
              </a:ext>
            </a:extLst>
          </p:cNvPr>
          <p:cNvSpPr>
            <a:spLocks noGrp="1" noChangeArrowheads="1"/>
          </p:cNvSpPr>
          <p:nvPr>
            <p:ph type="body" idx="1"/>
          </p:nvPr>
        </p:nvSpPr>
        <p:spPr>
          <a:xfrm>
            <a:off x="2438400" y="1752600"/>
            <a:ext cx="8001000" cy="5105400"/>
          </a:xfrm>
        </p:spPr>
        <p:txBody>
          <a:bodyPr/>
          <a:lstStyle/>
          <a:p>
            <a:pPr eaLnBrk="1" hangingPunct="1">
              <a:lnSpc>
                <a:spcPct val="90000"/>
              </a:lnSpc>
              <a:buFontTx/>
              <a:buNone/>
            </a:pPr>
            <a:r>
              <a:rPr lang="en-US" altLang="zh-CN" sz="2400" b="1"/>
              <a:t>   C: Be caution in using </a:t>
            </a:r>
          </a:p>
          <a:p>
            <a:pPr eaLnBrk="1" hangingPunct="1">
              <a:lnSpc>
                <a:spcPct val="90000"/>
              </a:lnSpc>
              <a:buFontTx/>
              <a:buNone/>
            </a:pPr>
            <a:r>
              <a:rPr lang="en-US" altLang="zh-CN" sz="2400" b="1"/>
              <a:t>        ----quantified relationship is </a:t>
            </a:r>
            <a:r>
              <a:rPr lang="en-US" altLang="zh-CN" sz="2400" b="1" u="sng">
                <a:solidFill>
                  <a:srgbClr val="0000FF"/>
                </a:solidFill>
              </a:rPr>
              <a:t>heuristic or vague</a:t>
            </a:r>
          </a:p>
          <a:p>
            <a:pPr eaLnBrk="1" hangingPunct="1">
              <a:lnSpc>
                <a:spcPct val="90000"/>
              </a:lnSpc>
              <a:buFontTx/>
              <a:buNone/>
            </a:pPr>
            <a:endParaRPr lang="en-US" altLang="zh-CN" sz="1000" b="1" u="sng">
              <a:solidFill>
                <a:srgbClr val="FF0066"/>
              </a:solidFill>
            </a:endParaRPr>
          </a:p>
          <a:p>
            <a:pPr eaLnBrk="1" hangingPunct="1">
              <a:lnSpc>
                <a:spcPct val="90000"/>
              </a:lnSpc>
              <a:buFontTx/>
              <a:buNone/>
            </a:pPr>
            <a:r>
              <a:rPr lang="en-US" altLang="zh-CN" b="1"/>
              <a:t>2.4 Practical Process Modeling</a:t>
            </a:r>
          </a:p>
          <a:p>
            <a:pPr eaLnBrk="1" hangingPunct="1">
              <a:lnSpc>
                <a:spcPct val="90000"/>
              </a:lnSpc>
              <a:buFontTx/>
              <a:buNone/>
            </a:pPr>
            <a:r>
              <a:rPr lang="en-US" altLang="zh-CN" b="1"/>
              <a:t>1. Marvel case studies: </a:t>
            </a:r>
          </a:p>
          <a:p>
            <a:pPr eaLnBrk="1" hangingPunct="1">
              <a:lnSpc>
                <a:spcPct val="90000"/>
              </a:lnSpc>
              <a:buFontTx/>
              <a:buNone/>
            </a:pPr>
            <a:r>
              <a:rPr lang="en-US" altLang="zh-CN" sz="2400" b="1">
                <a:solidFill>
                  <a:schemeClr val="bg2"/>
                </a:solidFill>
                <a:sym typeface="Wingdings 2" panose="05020102010507070707" pitchFamily="18" charset="2"/>
              </a:rPr>
              <a:t> introduction: MSL—Marvel specification language</a:t>
            </a:r>
          </a:p>
          <a:p>
            <a:pPr eaLnBrk="1" hangingPunct="1">
              <a:lnSpc>
                <a:spcPct val="90000"/>
              </a:lnSpc>
              <a:buFontTx/>
              <a:buNone/>
            </a:pPr>
            <a:r>
              <a:rPr lang="en-US" altLang="zh-CN" sz="2400" b="1">
                <a:solidFill>
                  <a:schemeClr val="bg2"/>
                </a:solidFill>
                <a:sym typeface="Wingdings 2" panose="05020102010507070707" pitchFamily="18" charset="2"/>
              </a:rPr>
              <a:t>    A:role:X:define a process</a:t>
            </a:r>
          </a:p>
          <a:p>
            <a:pPr eaLnBrk="1" hangingPunct="1">
              <a:lnSpc>
                <a:spcPct val="90000"/>
              </a:lnSpc>
              <a:buFontTx/>
              <a:buNone/>
            </a:pPr>
            <a:r>
              <a:rPr lang="en-US" altLang="zh-CN" sz="2400" b="1">
                <a:solidFill>
                  <a:schemeClr val="bg2"/>
                </a:solidFill>
                <a:sym typeface="Wingdings 2" panose="05020102010507070707" pitchFamily="18" charset="2"/>
              </a:rPr>
              <a:t>                Y:</a:t>
            </a:r>
            <a:r>
              <a:rPr lang="en-US" altLang="zh-CN" sz="2000" b="1">
                <a:solidFill>
                  <a:schemeClr val="bg2"/>
                </a:solidFill>
                <a:sym typeface="Wingdings 2" panose="05020102010507070707" pitchFamily="18" charset="2"/>
              </a:rPr>
              <a:t>generate a Marvel process enactment environment</a:t>
            </a:r>
          </a:p>
          <a:p>
            <a:pPr eaLnBrk="1" hangingPunct="1">
              <a:lnSpc>
                <a:spcPct val="90000"/>
              </a:lnSpc>
              <a:buFontTx/>
              <a:buNone/>
            </a:pPr>
            <a:r>
              <a:rPr lang="en-US" altLang="zh-CN" sz="2400" b="1">
                <a:solidFill>
                  <a:schemeClr val="bg2"/>
                </a:solidFill>
                <a:sym typeface="Wingdings 2" panose="05020102010507070707" pitchFamily="18" charset="2"/>
              </a:rPr>
              <a:t>    B:main constructs and description: </a:t>
            </a:r>
          </a:p>
          <a:p>
            <a:pPr eaLnBrk="1" hangingPunct="1">
              <a:lnSpc>
                <a:spcPct val="90000"/>
              </a:lnSpc>
              <a:buFontTx/>
              <a:buNone/>
            </a:pPr>
            <a:r>
              <a:rPr lang="en-US" altLang="zh-CN" sz="2400" b="1">
                <a:solidFill>
                  <a:schemeClr val="bg2"/>
                </a:solidFill>
                <a:sym typeface="Wingdings 2" panose="05020102010507070707" pitchFamily="18" charset="2"/>
              </a:rPr>
              <a:t>        X:constructs----</a:t>
            </a:r>
            <a:r>
              <a:rPr lang="en-US" altLang="zh-CN" sz="2400" b="1"/>
              <a:t>classes, rules, tool envelopes</a:t>
            </a:r>
          </a:p>
          <a:p>
            <a:pPr eaLnBrk="1" hangingPunct="1">
              <a:lnSpc>
                <a:spcPct val="90000"/>
              </a:lnSpc>
              <a:buFontTx/>
              <a:buNone/>
            </a:pPr>
            <a:r>
              <a:rPr lang="en-US" altLang="zh-CN" sz="2400" b="1">
                <a:solidFill>
                  <a:schemeClr val="bg2"/>
                </a:solidFill>
                <a:sym typeface="Wingdings 2" panose="05020102010507070707" pitchFamily="18" charset="2"/>
              </a:rPr>
              <a:t>        Y:description----a rule based, OO orientation, </a:t>
            </a:r>
          </a:p>
          <a:p>
            <a:pPr eaLnBrk="1" hangingPunct="1">
              <a:lnSpc>
                <a:spcPct val="90000"/>
              </a:lnSpc>
              <a:buFontTx/>
              <a:buNone/>
            </a:pPr>
            <a:r>
              <a:rPr lang="en-US" altLang="zh-CN" sz="2400" b="1">
                <a:solidFill>
                  <a:schemeClr val="bg2"/>
                </a:solidFill>
                <a:sym typeface="Wingdings 2" panose="05020102010507070707" pitchFamily="18" charset="2"/>
              </a:rPr>
              <a:t>                                    a set of envelops</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5">
            <a:extLst>
              <a:ext uri="{FF2B5EF4-FFF2-40B4-BE49-F238E27FC236}">
                <a16:creationId xmlns:a16="http://schemas.microsoft.com/office/drawing/2014/main" id="{1B4B8400-EAC8-4DE0-9DB1-91389ECB52C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AA80D925-8176-4C1D-B932-B4D286CCC044}" type="slidenum">
              <a:rPr kumimoji="0" lang="en-US" altLang="zh-CN" sz="2600">
                <a:solidFill>
                  <a:srgbClr val="FFFFFF"/>
                </a:solidFill>
              </a:rPr>
              <a:pPr eaLnBrk="1" fontAlgn="base" hangingPunct="1">
                <a:spcBef>
                  <a:spcPct val="0"/>
                </a:spcBef>
                <a:spcAft>
                  <a:spcPct val="0"/>
                </a:spcAft>
              </a:pPr>
              <a:t>152</a:t>
            </a:fld>
            <a:endParaRPr kumimoji="0" lang="en-US" altLang="zh-CN" sz="2600">
              <a:solidFill>
                <a:srgbClr val="FFFFFF"/>
              </a:solidFill>
            </a:endParaRPr>
          </a:p>
        </p:txBody>
      </p:sp>
      <p:sp>
        <p:nvSpPr>
          <p:cNvPr id="57347" name="Rectangle 2">
            <a:extLst>
              <a:ext uri="{FF2B5EF4-FFF2-40B4-BE49-F238E27FC236}">
                <a16:creationId xmlns:a16="http://schemas.microsoft.com/office/drawing/2014/main" id="{75B2F678-F9C1-49CC-BE1E-91D4A10B917C}"/>
              </a:ext>
            </a:extLst>
          </p:cNvPr>
          <p:cNvSpPr>
            <a:spLocks noGrp="1" noChangeArrowheads="1"/>
          </p:cNvSpPr>
          <p:nvPr>
            <p:ph type="title"/>
          </p:nvPr>
        </p:nvSpPr>
        <p:spPr/>
        <p:txBody>
          <a:bodyPr/>
          <a:lstStyle/>
          <a:p>
            <a:pPr eaLnBrk="1" hangingPunct="1"/>
            <a:r>
              <a:rPr lang="en-US" altLang="zh-CN" sz="3200"/>
              <a:t>      Chapter 2  Modeling the Process </a:t>
            </a:r>
            <a:br>
              <a:rPr lang="en-US" altLang="zh-CN" sz="3200"/>
            </a:br>
            <a:r>
              <a:rPr lang="en-US" altLang="zh-CN" sz="3200"/>
              <a:t>                        and life cycle</a:t>
            </a:r>
          </a:p>
        </p:txBody>
      </p:sp>
      <p:sp>
        <p:nvSpPr>
          <p:cNvPr id="57348" name="Rectangle 3">
            <a:extLst>
              <a:ext uri="{FF2B5EF4-FFF2-40B4-BE49-F238E27FC236}">
                <a16:creationId xmlns:a16="http://schemas.microsoft.com/office/drawing/2014/main" id="{ABFF83A1-96D2-4A10-98AA-2363F9BB727B}"/>
              </a:ext>
            </a:extLst>
          </p:cNvPr>
          <p:cNvSpPr>
            <a:spLocks noGrp="1" noChangeArrowheads="1"/>
          </p:cNvSpPr>
          <p:nvPr>
            <p:ph type="body" idx="1"/>
          </p:nvPr>
        </p:nvSpPr>
        <p:spPr>
          <a:xfrm>
            <a:off x="2438400" y="1752600"/>
            <a:ext cx="8001000" cy="5105400"/>
          </a:xfrm>
        </p:spPr>
        <p:txBody>
          <a:bodyPr/>
          <a:lstStyle/>
          <a:p>
            <a:pPr eaLnBrk="1" hangingPunct="1">
              <a:buFontTx/>
              <a:buNone/>
            </a:pPr>
            <a:r>
              <a:rPr lang="en-US" altLang="zh-CN" sz="2400" b="1">
                <a:solidFill>
                  <a:schemeClr val="bg2"/>
                </a:solidFill>
                <a:sym typeface="Wingdings 2" panose="05020102010507070707" pitchFamily="18" charset="2"/>
              </a:rPr>
              <a:t> example </a:t>
            </a:r>
            <a:r>
              <a:rPr lang="en-US" altLang="zh-CN" sz="2400" b="1">
                <a:solidFill>
                  <a:schemeClr val="bg2"/>
                </a:solidFill>
                <a:sym typeface="Wingdings" panose="05000000000000000000" pitchFamily="2" charset="2"/>
              </a:rPr>
              <a:t>(P66 and fig 2.15, 2.16)</a:t>
            </a:r>
            <a:r>
              <a:rPr lang="en-US" altLang="zh-CN" sz="2400" b="1">
                <a:solidFill>
                  <a:schemeClr val="bg2"/>
                </a:solidFill>
                <a:sym typeface="Wingdings 2" panose="05020102010507070707" pitchFamily="18" charset="2"/>
              </a:rPr>
              <a:t> </a:t>
            </a:r>
          </a:p>
          <a:p>
            <a:pPr eaLnBrk="1" hangingPunct="1">
              <a:buFontTx/>
              <a:buNone/>
            </a:pPr>
            <a:r>
              <a:rPr lang="en-US" altLang="zh-CN" sz="2400" b="1">
                <a:solidFill>
                  <a:schemeClr val="bg2"/>
                </a:solidFill>
                <a:sym typeface="Wingdings 2" panose="05020102010507070707" pitchFamily="18" charset="2"/>
              </a:rPr>
              <a:t> advantage </a:t>
            </a:r>
            <a:r>
              <a:rPr lang="en-US" altLang="zh-CN" sz="2400" b="1">
                <a:solidFill>
                  <a:schemeClr val="bg2"/>
                </a:solidFill>
                <a:sym typeface="Wingdings" panose="05000000000000000000" pitchFamily="2" charset="2"/>
              </a:rPr>
              <a:t>(P68)</a:t>
            </a:r>
          </a:p>
          <a:p>
            <a:pPr eaLnBrk="1" hangingPunct="1">
              <a:buFontTx/>
              <a:buNone/>
            </a:pPr>
            <a:r>
              <a:rPr lang="en-US" altLang="zh-CN" sz="2400" b="1">
                <a:solidFill>
                  <a:schemeClr val="bg2"/>
                </a:solidFill>
                <a:sym typeface="Wingdings" panose="05000000000000000000" pitchFamily="2" charset="2"/>
              </a:rPr>
              <a:t>    A: generating “process enact environment”</a:t>
            </a:r>
          </a:p>
          <a:p>
            <a:pPr eaLnBrk="1" hangingPunct="1">
              <a:buFontTx/>
              <a:buNone/>
            </a:pPr>
            <a:r>
              <a:rPr lang="en-US" altLang="zh-CN" sz="2400" b="1">
                <a:solidFill>
                  <a:schemeClr val="bg2"/>
                </a:solidFill>
                <a:sym typeface="Wingdings" panose="05000000000000000000" pitchFamily="2" charset="2"/>
              </a:rPr>
              <a:t>    B: “information modeling” </a:t>
            </a:r>
            <a:r>
              <a:rPr lang="en-US" altLang="zh-CN" sz="2000" b="1">
                <a:solidFill>
                  <a:schemeClr val="bg2"/>
                </a:solidFill>
                <a:sym typeface="Wingdings" panose="05000000000000000000" pitchFamily="2" charset="2"/>
              </a:rPr>
              <a:t>and</a:t>
            </a:r>
            <a:r>
              <a:rPr lang="en-US" altLang="zh-CN" sz="2400" b="1">
                <a:solidFill>
                  <a:schemeClr val="bg2"/>
                </a:solidFill>
                <a:sym typeface="Wingdings" panose="05000000000000000000" pitchFamily="2" charset="2"/>
              </a:rPr>
              <a:t> “modeling behavior”</a:t>
            </a:r>
          </a:p>
          <a:p>
            <a:pPr eaLnBrk="1" hangingPunct="1">
              <a:buFontTx/>
              <a:buNone/>
            </a:pPr>
            <a:r>
              <a:rPr lang="en-US" altLang="zh-CN" b="1">
                <a:solidFill>
                  <a:schemeClr val="bg2"/>
                </a:solidFill>
                <a:sym typeface="Wingdings 2" panose="05020102010507070707" pitchFamily="18" charset="2"/>
              </a:rPr>
              <a:t>2.Desirable Properties of Process Modeling Tools and techniques</a:t>
            </a:r>
          </a:p>
          <a:p>
            <a:pPr eaLnBrk="1" hangingPunct="1">
              <a:buFontTx/>
              <a:buNone/>
            </a:pPr>
            <a:r>
              <a:rPr lang="en-US" altLang="zh-CN" sz="2400" b="1">
                <a:solidFill>
                  <a:schemeClr val="bg2"/>
                </a:solidFill>
                <a:sym typeface="Wingdings 2" panose="05020102010507070707" pitchFamily="18" charset="2"/>
              </a:rPr>
              <a:t>----five categories of desirable properties: (P68,69)</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5">
            <a:extLst>
              <a:ext uri="{FF2B5EF4-FFF2-40B4-BE49-F238E27FC236}">
                <a16:creationId xmlns:a16="http://schemas.microsoft.com/office/drawing/2014/main" id="{C947351C-921F-45C2-87B0-53A845A58BF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17B14FB1-BD18-4078-A3BB-0A8343C0560F}" type="slidenum">
              <a:rPr kumimoji="0" lang="en-US" altLang="zh-CN" sz="2600">
                <a:solidFill>
                  <a:srgbClr val="FFFFFF"/>
                </a:solidFill>
              </a:rPr>
              <a:pPr eaLnBrk="1" fontAlgn="base" hangingPunct="1">
                <a:spcBef>
                  <a:spcPct val="0"/>
                </a:spcBef>
                <a:spcAft>
                  <a:spcPct val="0"/>
                </a:spcAft>
              </a:pPr>
              <a:t>153</a:t>
            </a:fld>
            <a:endParaRPr kumimoji="0" lang="en-US" altLang="zh-CN" sz="2600">
              <a:solidFill>
                <a:srgbClr val="FFFFFF"/>
              </a:solidFill>
            </a:endParaRPr>
          </a:p>
        </p:txBody>
      </p:sp>
      <p:sp>
        <p:nvSpPr>
          <p:cNvPr id="58371" name="Rectangle 2">
            <a:extLst>
              <a:ext uri="{FF2B5EF4-FFF2-40B4-BE49-F238E27FC236}">
                <a16:creationId xmlns:a16="http://schemas.microsoft.com/office/drawing/2014/main" id="{789D2E11-C95C-43A0-B4DD-EADD9EE28CF3}"/>
              </a:ext>
            </a:extLst>
          </p:cNvPr>
          <p:cNvSpPr>
            <a:spLocks noGrp="1" noChangeArrowheads="1"/>
          </p:cNvSpPr>
          <p:nvPr>
            <p:ph type="title"/>
          </p:nvPr>
        </p:nvSpPr>
        <p:spPr/>
        <p:txBody>
          <a:bodyPr/>
          <a:lstStyle/>
          <a:p>
            <a:pPr eaLnBrk="1" hangingPunct="1"/>
            <a:endParaRPr lang="zh-CN" altLang="zh-CN"/>
          </a:p>
        </p:txBody>
      </p:sp>
      <p:sp>
        <p:nvSpPr>
          <p:cNvPr id="58372" name="Rectangle 3">
            <a:extLst>
              <a:ext uri="{FF2B5EF4-FFF2-40B4-BE49-F238E27FC236}">
                <a16:creationId xmlns:a16="http://schemas.microsoft.com/office/drawing/2014/main" id="{ABF0527E-0EC9-419B-89F4-AB5365A74D95}"/>
              </a:ext>
            </a:extLst>
          </p:cNvPr>
          <p:cNvSpPr>
            <a:spLocks noGrp="1" noChangeArrowheads="1"/>
          </p:cNvSpPr>
          <p:nvPr>
            <p:ph type="body" idx="1"/>
          </p:nvPr>
        </p:nvSpPr>
        <p:spPr/>
        <p:txBody>
          <a:bodyPr/>
          <a:lstStyle/>
          <a:p>
            <a:pPr eaLnBrk="1" hangingPunct="1"/>
            <a:endParaRPr lang="zh-CN" altLang="zh-CN"/>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5">
            <a:extLst>
              <a:ext uri="{FF2B5EF4-FFF2-40B4-BE49-F238E27FC236}">
                <a16:creationId xmlns:a16="http://schemas.microsoft.com/office/drawing/2014/main" id="{D1736494-4B46-441F-AFB8-A10EC58D719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A6324BCA-EA3B-490B-B985-FB5F6401BA68}" type="slidenum">
              <a:rPr kumimoji="0" lang="en-US" altLang="zh-CN" sz="2600">
                <a:solidFill>
                  <a:srgbClr val="FFFFFF"/>
                </a:solidFill>
              </a:rPr>
              <a:pPr eaLnBrk="1" fontAlgn="base" hangingPunct="1">
                <a:spcBef>
                  <a:spcPct val="0"/>
                </a:spcBef>
                <a:spcAft>
                  <a:spcPct val="0"/>
                </a:spcAft>
              </a:pPr>
              <a:t>154</a:t>
            </a:fld>
            <a:endParaRPr kumimoji="0" lang="en-US" altLang="zh-CN" sz="2600">
              <a:solidFill>
                <a:srgbClr val="FFFFFF"/>
              </a:solidFill>
            </a:endParaRPr>
          </a:p>
        </p:txBody>
      </p:sp>
      <p:sp>
        <p:nvSpPr>
          <p:cNvPr id="59395" name="Rectangle 2">
            <a:extLst>
              <a:ext uri="{FF2B5EF4-FFF2-40B4-BE49-F238E27FC236}">
                <a16:creationId xmlns:a16="http://schemas.microsoft.com/office/drawing/2014/main" id="{887C0340-C614-481F-ACD6-E3FF1D7CE5E0}"/>
              </a:ext>
            </a:extLst>
          </p:cNvPr>
          <p:cNvSpPr>
            <a:spLocks noGrp="1" noChangeArrowheads="1"/>
          </p:cNvSpPr>
          <p:nvPr>
            <p:ph type="title"/>
          </p:nvPr>
        </p:nvSpPr>
        <p:spPr>
          <a:xfrm>
            <a:off x="2362200" y="228600"/>
            <a:ext cx="8001000" cy="1143000"/>
          </a:xfrm>
        </p:spPr>
        <p:txBody>
          <a:bodyPr/>
          <a:lstStyle/>
          <a:p>
            <a:pPr eaLnBrk="1" hangingPunct="1"/>
            <a:r>
              <a:rPr lang="en-US" altLang="zh-CN"/>
              <a:t>     </a:t>
            </a:r>
            <a:endParaRPr lang="en-US" altLang="zh-CN">
              <a:solidFill>
                <a:srgbClr val="000000"/>
              </a:solidFill>
            </a:endParaRPr>
          </a:p>
        </p:txBody>
      </p:sp>
      <p:sp>
        <p:nvSpPr>
          <p:cNvPr id="59396" name="Rectangle 3">
            <a:extLst>
              <a:ext uri="{FF2B5EF4-FFF2-40B4-BE49-F238E27FC236}">
                <a16:creationId xmlns:a16="http://schemas.microsoft.com/office/drawing/2014/main" id="{FC1963E8-D76D-446A-BF4E-0E93E9204E0B}"/>
              </a:ext>
            </a:extLst>
          </p:cNvPr>
          <p:cNvSpPr>
            <a:spLocks noGrp="1" noChangeArrowheads="1"/>
          </p:cNvSpPr>
          <p:nvPr>
            <p:ph type="body" idx="1"/>
          </p:nvPr>
        </p:nvSpPr>
        <p:spPr>
          <a:xfrm>
            <a:off x="2362200" y="1828800"/>
            <a:ext cx="8001000" cy="4800600"/>
          </a:xfrm>
          <a:ln>
            <a:solidFill>
              <a:schemeClr val="tx1"/>
            </a:solidFill>
            <a:miter lim="800000"/>
            <a:headEnd/>
            <a:tailEnd/>
          </a:ln>
        </p:spPr>
        <p:txBody>
          <a:bodyPr/>
          <a:lstStyle/>
          <a:p>
            <a:pPr lvl="1" eaLnBrk="1" hangingPunct="1">
              <a:buFontTx/>
              <a:buNone/>
            </a:pPr>
            <a:r>
              <a:rPr lang="en-US" altLang="zh-CN" sz="3200" b="1"/>
              <a:t> </a:t>
            </a:r>
            <a:endParaRPr lang="en-US" altLang="zh-CN" sz="2000" b="1">
              <a:solidFill>
                <a:srgbClr val="000000"/>
              </a:solidFill>
            </a:endParaRPr>
          </a:p>
          <a:p>
            <a:pPr eaLnBrk="1" hangingPunct="1">
              <a:buFontTx/>
              <a:buNone/>
            </a:pPr>
            <a:r>
              <a:rPr lang="en-US" altLang="zh-CN" b="1">
                <a:solidFill>
                  <a:schemeClr val="bg2"/>
                </a:solidFill>
                <a:sym typeface="Wingdings 2" panose="05020102010507070707" pitchFamily="18" charset="2"/>
              </a:rPr>
              <a:t></a:t>
            </a:r>
            <a:r>
              <a:rPr lang="en-US" altLang="zh-CN" sz="2400" b="1">
                <a:solidFill>
                  <a:schemeClr val="bg2"/>
                </a:solidFill>
              </a:rPr>
              <a:t> </a:t>
            </a:r>
            <a:r>
              <a:rPr lang="en-US" altLang="zh-CN" sz="1800" b="1">
                <a:solidFill>
                  <a:schemeClr val="bg2"/>
                </a:solidFill>
                <a:cs typeface="Arial" panose="020B0604020202020204" pitchFamily="34" charset="0"/>
                <a:sym typeface="Wingdings 2" panose="05020102010507070707" pitchFamily="18" charset="2"/>
              </a:rPr>
              <a:t>⑦</a:t>
            </a:r>
            <a:r>
              <a:rPr lang="en-US" altLang="zh-CN" sz="2400" b="1">
                <a:solidFill>
                  <a:schemeClr val="bg2"/>
                </a:solidFill>
              </a:rPr>
              <a:t> </a:t>
            </a:r>
            <a:r>
              <a:rPr lang="en-US" altLang="zh-CN" sz="1800" b="1">
                <a:solidFill>
                  <a:schemeClr val="bg2"/>
                </a:solidFill>
                <a:cs typeface="Arial" panose="020B0604020202020204" pitchFamily="34" charset="0"/>
                <a:sym typeface="Wingdings 2" panose="05020102010507070707" pitchFamily="18" charset="2"/>
              </a:rPr>
              <a:t>⑧⑨⑩</a:t>
            </a:r>
          </a:p>
          <a:p>
            <a:pPr eaLnBrk="1" hangingPunct="1">
              <a:buFontTx/>
              <a:buNone/>
            </a:pPr>
            <a:endParaRPr lang="en-US" altLang="zh-CN" sz="2400" b="1">
              <a:solidFill>
                <a:schemeClr val="bg2"/>
              </a:solidFil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灯片编号占位符 5">
            <a:extLst>
              <a:ext uri="{FF2B5EF4-FFF2-40B4-BE49-F238E27FC236}">
                <a16:creationId xmlns:a16="http://schemas.microsoft.com/office/drawing/2014/main" id="{040FF4B8-2B1D-428F-8B5D-BC6C93DB1F8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27AB701E-2610-446D-9802-104C8688864E}" type="slidenum">
              <a:rPr kumimoji="0" lang="en-US" altLang="zh-CN" sz="2600" b="1">
                <a:solidFill>
                  <a:srgbClr val="FFFFFF"/>
                </a:solidFill>
              </a:rPr>
              <a:pPr fontAlgn="base">
                <a:spcBef>
                  <a:spcPct val="0"/>
                </a:spcBef>
                <a:spcAft>
                  <a:spcPct val="0"/>
                </a:spcAft>
                <a:buClrTx/>
                <a:buSzTx/>
                <a:buNone/>
              </a:pPr>
              <a:t>155</a:t>
            </a:fld>
            <a:endParaRPr kumimoji="0" lang="en-US" altLang="zh-CN" sz="2600" b="1">
              <a:solidFill>
                <a:srgbClr val="FFFFFF"/>
              </a:solidFill>
            </a:endParaRPr>
          </a:p>
        </p:txBody>
      </p:sp>
      <p:sp>
        <p:nvSpPr>
          <p:cNvPr id="4099" name="Rectangle 4">
            <a:extLst>
              <a:ext uri="{FF2B5EF4-FFF2-40B4-BE49-F238E27FC236}">
                <a16:creationId xmlns:a16="http://schemas.microsoft.com/office/drawing/2014/main" id="{7A8B066A-53B5-4543-8221-239B6A6DCE23}"/>
              </a:ext>
            </a:extLst>
          </p:cNvPr>
          <p:cNvSpPr>
            <a:spLocks noChangeArrowheads="1"/>
          </p:cNvSpPr>
          <p:nvPr/>
        </p:nvSpPr>
        <p:spPr bwMode="auto">
          <a:xfrm>
            <a:off x="1676400" y="0"/>
            <a:ext cx="8991600" cy="6858000"/>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4100" name="Text Box 5">
            <a:extLst>
              <a:ext uri="{FF2B5EF4-FFF2-40B4-BE49-F238E27FC236}">
                <a16:creationId xmlns:a16="http://schemas.microsoft.com/office/drawing/2014/main" id="{70808A9C-CFFB-4DE6-AB0C-4F555ABB9DB3}"/>
              </a:ext>
            </a:extLst>
          </p:cNvPr>
          <p:cNvSpPr txBox="1">
            <a:spLocks noChangeArrowheads="1"/>
          </p:cNvSpPr>
          <p:nvPr/>
        </p:nvSpPr>
        <p:spPr bwMode="auto">
          <a:xfrm>
            <a:off x="1752600" y="44450"/>
            <a:ext cx="89154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b="1">
                <a:solidFill>
                  <a:srgbClr val="003366"/>
                </a:solidFill>
                <a:latin typeface="宋体" panose="02010600030101010101" pitchFamily="2" charset="-122"/>
              </a:rPr>
              <a:t>   1995</a:t>
            </a:r>
            <a:r>
              <a:rPr lang="zh-CN" altLang="en-US" sz="2400" b="1">
                <a:solidFill>
                  <a:srgbClr val="003366"/>
                </a:solidFill>
                <a:latin typeface="宋体" panose="02010600030101010101" pitchFamily="2" charset="-122"/>
              </a:rPr>
              <a:t>年</a:t>
            </a:r>
            <a:r>
              <a:rPr lang="en-US" altLang="zh-CN" sz="2400" b="1">
                <a:solidFill>
                  <a:srgbClr val="003366"/>
                </a:solidFill>
                <a:latin typeface="宋体" panose="02010600030101010101" pitchFamily="2" charset="-122"/>
              </a:rPr>
              <a:t>SEI</a:t>
            </a:r>
            <a:r>
              <a:rPr lang="zh-CN" altLang="en-US" sz="2400" b="1">
                <a:solidFill>
                  <a:srgbClr val="003366"/>
                </a:solidFill>
                <a:latin typeface="宋体" panose="02010600030101010101" pitchFamily="2" charset="-122"/>
              </a:rPr>
              <a:t>统计，美国共取消了</a:t>
            </a:r>
            <a:r>
              <a:rPr lang="en-US" altLang="zh-CN" sz="2400" b="1">
                <a:solidFill>
                  <a:srgbClr val="003366"/>
                </a:solidFill>
                <a:latin typeface="宋体" panose="02010600030101010101" pitchFamily="2" charset="-122"/>
              </a:rPr>
              <a:t>810</a:t>
            </a:r>
            <a:r>
              <a:rPr lang="zh-CN" altLang="en-US" sz="2400" b="1">
                <a:solidFill>
                  <a:srgbClr val="003366"/>
                </a:solidFill>
                <a:latin typeface="宋体" panose="02010600030101010101" pitchFamily="2" charset="-122"/>
              </a:rPr>
              <a:t>亿美元的商业软件项目，其中</a:t>
            </a:r>
            <a:r>
              <a:rPr lang="en-US" altLang="zh-CN" sz="2400" b="1">
                <a:solidFill>
                  <a:srgbClr val="003366"/>
                </a:solidFill>
                <a:latin typeface="宋体" panose="02010600030101010101" pitchFamily="2" charset="-122"/>
              </a:rPr>
              <a:t>31</a:t>
            </a:r>
            <a:r>
              <a:rPr lang="zh-CN" altLang="en-US" sz="2400" b="1">
                <a:solidFill>
                  <a:srgbClr val="003366"/>
                </a:solidFill>
                <a:latin typeface="宋体" panose="02010600030101010101" pitchFamily="2" charset="-122"/>
              </a:rPr>
              <a:t>％的项目未做完就被取消，</a:t>
            </a:r>
            <a:r>
              <a:rPr lang="en-US" altLang="zh-CN" sz="2400" b="1">
                <a:solidFill>
                  <a:srgbClr val="003366"/>
                </a:solidFill>
                <a:latin typeface="宋体" panose="02010600030101010101" pitchFamily="2" charset="-122"/>
              </a:rPr>
              <a:t>53</a:t>
            </a:r>
            <a:r>
              <a:rPr lang="zh-CN" altLang="en-US" sz="2400" b="1">
                <a:solidFill>
                  <a:srgbClr val="003366"/>
                </a:solidFill>
                <a:latin typeface="宋体" panose="02010600030101010101" pitchFamily="2" charset="-122"/>
              </a:rPr>
              <a:t>％的软件项目进度通常要延长</a:t>
            </a:r>
            <a:r>
              <a:rPr lang="en-US" altLang="zh-CN" sz="2400" b="1">
                <a:solidFill>
                  <a:srgbClr val="003366"/>
                </a:solidFill>
                <a:latin typeface="宋体" panose="02010600030101010101" pitchFamily="2" charset="-122"/>
              </a:rPr>
              <a:t>50%</a:t>
            </a:r>
            <a:r>
              <a:rPr lang="zh-CN" altLang="en-US" sz="2400" b="1">
                <a:solidFill>
                  <a:srgbClr val="003366"/>
                </a:solidFill>
                <a:latin typeface="宋体" panose="02010600030101010101" pitchFamily="2" charset="-122"/>
              </a:rPr>
              <a:t>的时间，</a:t>
            </a:r>
            <a:r>
              <a:rPr lang="zh-CN" altLang="en-US" sz="2400" b="1">
                <a:solidFill>
                  <a:srgbClr val="0000FF"/>
                </a:solidFill>
                <a:latin typeface="宋体" panose="02010600030101010101" pitchFamily="2" charset="-122"/>
              </a:rPr>
              <a:t>只有</a:t>
            </a:r>
            <a:r>
              <a:rPr lang="en-US" altLang="zh-CN" sz="2400" b="1">
                <a:solidFill>
                  <a:srgbClr val="0000FF"/>
                </a:solidFill>
                <a:latin typeface="宋体" panose="02010600030101010101" pitchFamily="2" charset="-122"/>
              </a:rPr>
              <a:t>9</a:t>
            </a:r>
            <a:r>
              <a:rPr lang="zh-CN" altLang="en-US" sz="2400" b="1">
                <a:solidFill>
                  <a:srgbClr val="0000FF"/>
                </a:solidFill>
                <a:latin typeface="宋体" panose="02010600030101010101" pitchFamily="2" charset="-122"/>
              </a:rPr>
              <a:t>％的软件项目能够及时交付并且费用也控制在预算之内</a:t>
            </a:r>
            <a:r>
              <a:rPr lang="zh-CN" altLang="en-US" sz="2400" b="1">
                <a:solidFill>
                  <a:srgbClr val="003366"/>
                </a:solidFill>
                <a:latin typeface="宋体" panose="02010600030101010101" pitchFamily="2" charset="-122"/>
              </a:rPr>
              <a:t>。</a:t>
            </a:r>
          </a:p>
        </p:txBody>
      </p:sp>
      <p:sp>
        <p:nvSpPr>
          <p:cNvPr id="156678" name="Text Box 6">
            <a:extLst>
              <a:ext uri="{FF2B5EF4-FFF2-40B4-BE49-F238E27FC236}">
                <a16:creationId xmlns:a16="http://schemas.microsoft.com/office/drawing/2014/main" id="{92BA2703-F6A6-4A87-AA39-CFDC0AD823B3}"/>
              </a:ext>
            </a:extLst>
          </p:cNvPr>
          <p:cNvSpPr txBox="1">
            <a:spLocks noChangeArrowheads="1"/>
          </p:cNvSpPr>
          <p:nvPr/>
        </p:nvSpPr>
        <p:spPr bwMode="auto">
          <a:xfrm>
            <a:off x="1752600" y="1557338"/>
            <a:ext cx="89154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b="1">
                <a:solidFill>
                  <a:srgbClr val="003366"/>
                </a:solidFill>
                <a:latin typeface="宋体" panose="02010600030101010101" pitchFamily="2" charset="-122"/>
              </a:rPr>
              <a:t>   2000</a:t>
            </a:r>
            <a:r>
              <a:rPr lang="zh-CN" altLang="en-US" sz="2400" b="1">
                <a:solidFill>
                  <a:srgbClr val="003366"/>
                </a:solidFill>
                <a:latin typeface="宋体" panose="02010600030101010101" pitchFamily="2" charset="-122"/>
              </a:rPr>
              <a:t>年</a:t>
            </a:r>
            <a:r>
              <a:rPr lang="en-US" altLang="zh-CN" sz="2400" b="1">
                <a:solidFill>
                  <a:srgbClr val="003366"/>
                </a:solidFill>
                <a:latin typeface="宋体" panose="02010600030101010101" pitchFamily="2" charset="-122"/>
              </a:rPr>
              <a:t>Tech</a:t>
            </a:r>
            <a:r>
              <a:rPr lang="en-US" altLang="zh-CN" sz="2400" b="1">
                <a:solidFill>
                  <a:srgbClr val="003366"/>
                </a:solidFill>
                <a:latin typeface="Times New Roman" panose="02020603050405020304" pitchFamily="18" charset="0"/>
              </a:rPr>
              <a:t> </a:t>
            </a:r>
            <a:r>
              <a:rPr lang="en-US" altLang="zh-CN" sz="2400" b="1">
                <a:solidFill>
                  <a:srgbClr val="003366"/>
                </a:solidFill>
                <a:latin typeface="宋体" panose="02010600030101010101" pitchFamily="2" charset="-122"/>
              </a:rPr>
              <a:t>Republic</a:t>
            </a:r>
            <a:r>
              <a:rPr lang="zh-CN" altLang="en-US" sz="2400" b="1">
                <a:solidFill>
                  <a:srgbClr val="003366"/>
                </a:solidFill>
                <a:latin typeface="宋体" panose="02010600030101010101" pitchFamily="2" charset="-122"/>
              </a:rPr>
              <a:t>公司发表了有关</a:t>
            </a:r>
            <a:r>
              <a:rPr lang="en-US" altLang="zh-CN" sz="2400" b="1">
                <a:solidFill>
                  <a:srgbClr val="003366"/>
                </a:solidFill>
                <a:latin typeface="宋体" panose="02010600030101010101" pitchFamily="2" charset="-122"/>
              </a:rPr>
              <a:t>IT</a:t>
            </a:r>
            <a:r>
              <a:rPr lang="zh-CN" altLang="en-US" sz="2400" b="1">
                <a:solidFill>
                  <a:srgbClr val="003366"/>
                </a:solidFill>
                <a:latin typeface="宋体" panose="02010600030101010101" pitchFamily="2" charset="-122"/>
              </a:rPr>
              <a:t>项目的调查结果。该调查是以北美的</a:t>
            </a:r>
            <a:r>
              <a:rPr lang="en-US" altLang="zh-CN" sz="2400" b="1">
                <a:solidFill>
                  <a:srgbClr val="003366"/>
                </a:solidFill>
                <a:latin typeface="宋体" panose="02010600030101010101" pitchFamily="2" charset="-122"/>
              </a:rPr>
              <a:t>1375</a:t>
            </a:r>
            <a:r>
              <a:rPr lang="zh-CN" altLang="en-US" sz="2400" b="1">
                <a:solidFill>
                  <a:srgbClr val="003366"/>
                </a:solidFill>
                <a:latin typeface="宋体" panose="02010600030101010101" pitchFamily="2" charset="-122"/>
              </a:rPr>
              <a:t>个</a:t>
            </a:r>
            <a:r>
              <a:rPr lang="en-US" altLang="zh-CN" sz="2400" b="1">
                <a:solidFill>
                  <a:srgbClr val="003366"/>
                </a:solidFill>
                <a:latin typeface="宋体" panose="02010600030101010101" pitchFamily="2" charset="-122"/>
              </a:rPr>
              <a:t>IT</a:t>
            </a:r>
            <a:r>
              <a:rPr lang="zh-CN" altLang="en-US" sz="2400" b="1">
                <a:solidFill>
                  <a:srgbClr val="003366"/>
                </a:solidFill>
                <a:latin typeface="宋体" panose="02010600030101010101" pitchFamily="2" charset="-122"/>
              </a:rPr>
              <a:t>专家为对象实施问卷调查进行的。根据此调查，</a:t>
            </a:r>
            <a:r>
              <a:rPr lang="en-US" altLang="zh-CN" sz="2400" b="1">
                <a:solidFill>
                  <a:srgbClr val="003366"/>
                </a:solidFill>
                <a:latin typeface="宋体" panose="02010600030101010101" pitchFamily="2" charset="-122"/>
              </a:rPr>
              <a:t>IT</a:t>
            </a:r>
            <a:r>
              <a:rPr lang="zh-CN" altLang="en-US" sz="2400" b="1">
                <a:solidFill>
                  <a:srgbClr val="003366"/>
                </a:solidFill>
                <a:latin typeface="宋体" panose="02010600030101010101" pitchFamily="2" charset="-122"/>
              </a:rPr>
              <a:t>项目中有</a:t>
            </a:r>
            <a:r>
              <a:rPr lang="en-US" altLang="zh-CN" sz="2400" b="1">
                <a:solidFill>
                  <a:srgbClr val="003366"/>
                </a:solidFill>
                <a:latin typeface="宋体" panose="02010600030101010101" pitchFamily="2" charset="-122"/>
              </a:rPr>
              <a:t>40%</a:t>
            </a:r>
            <a:r>
              <a:rPr lang="zh-CN" altLang="en-US" sz="2400" b="1">
                <a:solidFill>
                  <a:srgbClr val="003366"/>
                </a:solidFill>
                <a:latin typeface="宋体" panose="02010600030101010101" pitchFamily="2" charset="-122"/>
              </a:rPr>
              <a:t>失败，这些项目的平均成本每年花费</a:t>
            </a:r>
            <a:r>
              <a:rPr lang="en-US" altLang="zh-CN" sz="2400" b="1">
                <a:solidFill>
                  <a:srgbClr val="003366"/>
                </a:solidFill>
                <a:latin typeface="宋体" panose="02010600030101010101" pitchFamily="2" charset="-122"/>
              </a:rPr>
              <a:t>100</a:t>
            </a:r>
            <a:r>
              <a:rPr lang="zh-CN" altLang="en-US" sz="2400" b="1">
                <a:solidFill>
                  <a:srgbClr val="003366"/>
                </a:solidFill>
                <a:latin typeface="宋体" panose="02010600030101010101" pitchFamily="2" charset="-122"/>
              </a:rPr>
              <a:t>万美元。（近十年来软件成功率提高了，失败率降低了，但同时软件工程利润下降了</a:t>
            </a:r>
            <a:r>
              <a:rPr lang="en-US" altLang="zh-CN" sz="2400" b="1">
                <a:solidFill>
                  <a:srgbClr val="003366"/>
                </a:solidFill>
                <a:latin typeface="宋体" panose="02010600030101010101" pitchFamily="2" charset="-122"/>
              </a:rPr>
              <a:t>【</a:t>
            </a:r>
            <a:r>
              <a:rPr lang="zh-CN" altLang="en-US" sz="2400" b="1">
                <a:solidFill>
                  <a:srgbClr val="003366"/>
                </a:solidFill>
                <a:latin typeface="宋体" panose="02010600030101010101" pitchFamily="2" charset="-122"/>
              </a:rPr>
              <a:t>见下页图</a:t>
            </a:r>
            <a:r>
              <a:rPr lang="en-US" altLang="zh-CN" sz="2400" b="1">
                <a:solidFill>
                  <a:srgbClr val="003366"/>
                </a:solidFill>
                <a:latin typeface="宋体" panose="02010600030101010101" pitchFamily="2" charset="-122"/>
              </a:rPr>
              <a:t>】</a:t>
            </a:r>
            <a:r>
              <a:rPr lang="zh-CN" altLang="en-US" sz="2400" b="1">
                <a:solidFill>
                  <a:srgbClr val="003366"/>
                </a:solidFill>
                <a:latin typeface="宋体" panose="02010600030101010101" pitchFamily="2" charset="-122"/>
              </a:rPr>
              <a:t>）</a:t>
            </a:r>
          </a:p>
        </p:txBody>
      </p:sp>
      <p:sp>
        <p:nvSpPr>
          <p:cNvPr id="156679" name="Text Box 7">
            <a:extLst>
              <a:ext uri="{FF2B5EF4-FFF2-40B4-BE49-F238E27FC236}">
                <a16:creationId xmlns:a16="http://schemas.microsoft.com/office/drawing/2014/main" id="{990B3636-B31E-4907-99E7-B2F3FFFBFAE8}"/>
              </a:ext>
            </a:extLst>
          </p:cNvPr>
          <p:cNvSpPr txBox="1">
            <a:spLocks noChangeArrowheads="1"/>
          </p:cNvSpPr>
          <p:nvPr/>
        </p:nvSpPr>
        <p:spPr bwMode="auto">
          <a:xfrm>
            <a:off x="1752600" y="3429001"/>
            <a:ext cx="8915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b="1">
                <a:solidFill>
                  <a:srgbClr val="003366"/>
                </a:solidFill>
              </a:rPr>
              <a:t>      ……, if a postmortem were to be conducted for every project, it is very likely that a consistent theme would be encountered: </a:t>
            </a:r>
            <a:r>
              <a:rPr lang="en-US" altLang="zh-CN" sz="2400" b="1">
                <a:solidFill>
                  <a:srgbClr val="0000FF"/>
                </a:solidFill>
              </a:rPr>
              <a:t>project management was weak </a:t>
            </a:r>
            <a:r>
              <a:rPr lang="zh-CN" altLang="en-US" sz="2400" b="1">
                <a:solidFill>
                  <a:srgbClr val="0000FF"/>
                </a:solidFill>
              </a:rPr>
              <a:t>！</a:t>
            </a:r>
          </a:p>
        </p:txBody>
      </p:sp>
      <p:sp>
        <p:nvSpPr>
          <p:cNvPr id="156680" name="Text Box 8">
            <a:extLst>
              <a:ext uri="{FF2B5EF4-FFF2-40B4-BE49-F238E27FC236}">
                <a16:creationId xmlns:a16="http://schemas.microsoft.com/office/drawing/2014/main" id="{5D173E76-C3F3-449D-A9B0-85018A9BBD8D}"/>
              </a:ext>
            </a:extLst>
          </p:cNvPr>
          <p:cNvSpPr txBox="1">
            <a:spLocks noChangeArrowheads="1"/>
          </p:cNvSpPr>
          <p:nvPr/>
        </p:nvSpPr>
        <p:spPr bwMode="auto">
          <a:xfrm>
            <a:off x="2743200" y="4687888"/>
            <a:ext cx="6934200" cy="2125662"/>
          </a:xfrm>
          <a:prstGeom prst="rect">
            <a:avLst/>
          </a:prstGeom>
          <a:noFill/>
          <a:ln w="25400">
            <a:solidFill>
              <a:srgbClr val="80008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zh-CN" altLang="en-US" sz="2400" b="1">
                <a:solidFill>
                  <a:srgbClr val="003366"/>
                </a:solidFill>
                <a:latin typeface="宋体" panose="02010600030101010101" pitchFamily="2" charset="-122"/>
              </a:rPr>
              <a:t>问题</a:t>
            </a:r>
            <a:r>
              <a:rPr lang="en-US" altLang="zh-CN" sz="2400" b="1">
                <a:solidFill>
                  <a:srgbClr val="003366"/>
                </a:solidFill>
                <a:latin typeface="宋体" panose="02010600030101010101" pitchFamily="2" charset="-122"/>
              </a:rPr>
              <a:t>:  1.</a:t>
            </a:r>
            <a:r>
              <a:rPr lang="zh-CN" altLang="en-US" sz="2400" b="1">
                <a:solidFill>
                  <a:srgbClr val="003366"/>
                </a:solidFill>
                <a:latin typeface="宋体" panose="02010600030101010101" pitchFamily="2" charset="-122"/>
              </a:rPr>
              <a:t>什么是软件项目管理？</a:t>
            </a:r>
          </a:p>
          <a:p>
            <a:pPr fontAlgn="base">
              <a:spcBef>
                <a:spcPct val="50000"/>
              </a:spcBef>
              <a:spcAft>
                <a:spcPct val="0"/>
              </a:spcAft>
              <a:buClrTx/>
              <a:buSzTx/>
              <a:buNone/>
            </a:pPr>
            <a:r>
              <a:rPr lang="zh-CN" altLang="en-US" sz="2400" b="1">
                <a:solidFill>
                  <a:srgbClr val="003366"/>
                </a:solidFill>
                <a:latin typeface="宋体" panose="02010600030101010101" pitchFamily="2" charset="-122"/>
              </a:rPr>
              <a:t>       </a:t>
            </a:r>
            <a:r>
              <a:rPr lang="en-US" altLang="zh-CN" sz="2400" b="1">
                <a:solidFill>
                  <a:srgbClr val="003366"/>
                </a:solidFill>
                <a:latin typeface="宋体" panose="02010600030101010101" pitchFamily="2" charset="-122"/>
              </a:rPr>
              <a:t>2.</a:t>
            </a:r>
            <a:r>
              <a:rPr lang="zh-CN" altLang="en-US" sz="2400" b="1">
                <a:solidFill>
                  <a:srgbClr val="003366"/>
                </a:solidFill>
                <a:latin typeface="宋体" panose="02010600030101010101" pitchFamily="2" charset="-122"/>
              </a:rPr>
              <a:t>软件项目管理的内容是什么？</a:t>
            </a:r>
          </a:p>
          <a:p>
            <a:pPr fontAlgn="base">
              <a:spcBef>
                <a:spcPct val="50000"/>
              </a:spcBef>
              <a:spcAft>
                <a:spcPct val="0"/>
              </a:spcAft>
              <a:buClrTx/>
              <a:buSzTx/>
              <a:buNone/>
            </a:pPr>
            <a:r>
              <a:rPr lang="zh-CN" altLang="en-US" sz="2400" b="1">
                <a:solidFill>
                  <a:srgbClr val="003366"/>
                </a:solidFill>
                <a:latin typeface="宋体" panose="02010600030101010101" pitchFamily="2" charset="-122"/>
              </a:rPr>
              <a:t>       </a:t>
            </a:r>
            <a:r>
              <a:rPr lang="en-US" altLang="zh-CN" sz="2400" b="1">
                <a:solidFill>
                  <a:srgbClr val="003366"/>
                </a:solidFill>
                <a:latin typeface="宋体" panose="02010600030101010101" pitchFamily="2" charset="-122"/>
              </a:rPr>
              <a:t>3.</a:t>
            </a:r>
            <a:r>
              <a:rPr lang="zh-CN" altLang="en-US" sz="2400" b="1">
                <a:solidFill>
                  <a:srgbClr val="003366"/>
                </a:solidFill>
                <a:latin typeface="宋体" panose="02010600030101010101" pitchFamily="2" charset="-122"/>
              </a:rPr>
              <a:t>如果我是项目经理，我应该做什么？</a:t>
            </a:r>
          </a:p>
          <a:p>
            <a:pPr fontAlgn="base">
              <a:spcBef>
                <a:spcPct val="50000"/>
              </a:spcBef>
              <a:spcAft>
                <a:spcPct val="0"/>
              </a:spcAft>
              <a:buClrTx/>
              <a:buSzTx/>
              <a:buNone/>
            </a:pPr>
            <a:r>
              <a:rPr lang="zh-CN" altLang="en-US" sz="2400" b="1">
                <a:solidFill>
                  <a:srgbClr val="003366"/>
                </a:solidFill>
                <a:latin typeface="宋体" panose="02010600030101010101" pitchFamily="2" charset="-122"/>
              </a:rPr>
              <a:t>       </a:t>
            </a:r>
            <a:r>
              <a:rPr lang="en-US" altLang="zh-CN" sz="2400" b="1">
                <a:solidFill>
                  <a:srgbClr val="003366"/>
                </a:solidFill>
                <a:latin typeface="宋体" panose="02010600030101010101" pitchFamily="2" charset="-122"/>
              </a:rPr>
              <a:t>4.</a:t>
            </a:r>
            <a:r>
              <a:rPr lang="zh-CN" altLang="en-US" sz="2400" b="1">
                <a:solidFill>
                  <a:srgbClr val="003366"/>
                </a:solidFill>
                <a:latin typeface="宋体" panose="02010600030101010101" pitchFamily="2" charset="-122"/>
              </a:rPr>
              <a:t>我可以胜任软件项目管理吗？</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6678"/>
                                        </p:tgtEl>
                                        <p:attrNameLst>
                                          <p:attrName>style.visibility</p:attrName>
                                        </p:attrNameLst>
                                      </p:cBhvr>
                                      <p:to>
                                        <p:strVal val="visible"/>
                                      </p:to>
                                    </p:set>
                                    <p:animEffect transition="in" filter="dissolve">
                                      <p:cBhvr>
                                        <p:cTn id="7" dur="500"/>
                                        <p:tgtEl>
                                          <p:spTgt spid="15667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6679"/>
                                        </p:tgtEl>
                                        <p:attrNameLst>
                                          <p:attrName>style.visibility</p:attrName>
                                        </p:attrNameLst>
                                      </p:cBhvr>
                                      <p:to>
                                        <p:strVal val="visible"/>
                                      </p:to>
                                    </p:set>
                                    <p:animEffect transition="in" filter="dissolve">
                                      <p:cBhvr>
                                        <p:cTn id="12" dur="500"/>
                                        <p:tgtEl>
                                          <p:spTgt spid="15667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56680"/>
                                        </p:tgtEl>
                                        <p:attrNameLst>
                                          <p:attrName>style.visibility</p:attrName>
                                        </p:attrNameLst>
                                      </p:cBhvr>
                                      <p:to>
                                        <p:strVal val="visible"/>
                                      </p:to>
                                    </p:set>
                                    <p:animEffect transition="in" filter="dissolve">
                                      <p:cBhvr>
                                        <p:cTn id="17" dur="500"/>
                                        <p:tgtEl>
                                          <p:spTgt spid="1566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8" grpId="0" autoUpdateAnimBg="0"/>
      <p:bldP spid="156679" grpId="0" autoUpdateAnimBg="0"/>
      <p:bldP spid="156680" grpId="0" animBg="1" autoUpdateAnimBg="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3">
            <a:extLst>
              <a:ext uri="{FF2B5EF4-FFF2-40B4-BE49-F238E27FC236}">
                <a16:creationId xmlns:a16="http://schemas.microsoft.com/office/drawing/2014/main" id="{5194EC73-99AD-476D-8E66-46049E219925}"/>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6D83C2B2-98E8-4349-B8D2-82FAF187C343}" type="slidenum">
              <a:rPr kumimoji="0" lang="en-US" altLang="zh-CN" sz="2600" b="1">
                <a:solidFill>
                  <a:srgbClr val="FFFFFF"/>
                </a:solidFill>
              </a:rPr>
              <a:pPr fontAlgn="base">
                <a:spcBef>
                  <a:spcPct val="0"/>
                </a:spcBef>
                <a:spcAft>
                  <a:spcPct val="0"/>
                </a:spcAft>
                <a:buClrTx/>
                <a:buSzTx/>
                <a:buNone/>
              </a:pPr>
              <a:t>156</a:t>
            </a:fld>
            <a:endParaRPr kumimoji="0" lang="en-US" altLang="zh-CN" sz="2600" b="1">
              <a:solidFill>
                <a:srgbClr val="FFFFFF"/>
              </a:solidFill>
            </a:endParaRPr>
          </a:p>
        </p:txBody>
      </p:sp>
      <p:pic>
        <p:nvPicPr>
          <p:cNvPr id="6147" name="Title 1">
            <a:extLst>
              <a:ext uri="{FF2B5EF4-FFF2-40B4-BE49-F238E27FC236}">
                <a16:creationId xmlns:a16="http://schemas.microsoft.com/office/drawing/2014/main" id="{173A5641-C521-4BF3-A55C-7AED26D6FF8E}"/>
              </a:ext>
            </a:extLst>
          </p:cNvPr>
          <p:cNvPicPr>
            <a:picLocks noGrp="1" noChangeArrowheads="1"/>
          </p:cNvPicPr>
          <p:nvPr>
            <p:ph type="title" idx="4294967295"/>
          </p:nvPr>
        </p:nvPicPr>
        <p:blipFill>
          <a:blip r:embed="rId3">
            <a:lum contrast="16000"/>
            <a:extLst>
              <a:ext uri="{28A0092B-C50C-407E-A947-70E740481C1C}">
                <a14:useLocalDpi xmlns:a14="http://schemas.microsoft.com/office/drawing/2010/main" val="0"/>
              </a:ext>
            </a:extLst>
          </a:blip>
          <a:srcRect/>
          <a:stretch>
            <a:fillRect/>
          </a:stretch>
        </p:blipFill>
        <p:spPr>
          <a:xfrm>
            <a:off x="1889126" y="0"/>
            <a:ext cx="8778875" cy="1371600"/>
          </a:xfrm>
          <a:noFill/>
        </p:spPr>
      </p:pic>
      <p:sp>
        <p:nvSpPr>
          <p:cNvPr id="6148" name="Rectangle 8">
            <a:extLst>
              <a:ext uri="{FF2B5EF4-FFF2-40B4-BE49-F238E27FC236}">
                <a16:creationId xmlns:a16="http://schemas.microsoft.com/office/drawing/2014/main" id="{8B86F2E5-2481-45A6-B1A2-C7C693DF455C}"/>
              </a:ext>
            </a:extLst>
          </p:cNvPr>
          <p:cNvSpPr>
            <a:spLocks noGrp="1" noChangeArrowheads="1"/>
          </p:cNvSpPr>
          <p:nvPr>
            <p:ph idx="4294967295"/>
          </p:nvPr>
        </p:nvSpPr>
        <p:spPr>
          <a:xfrm>
            <a:off x="2514600" y="1646239"/>
            <a:ext cx="6934200" cy="492443"/>
          </a:xfrm>
        </p:spPr>
        <p:txBody>
          <a:bodyPr vert="horz" wrap="square" lIns="0" tIns="0" rIns="0" bIns="0" numCol="1" anchor="t" anchorCtr="0" compatLnSpc="1">
            <a:prstTxWarp prst="textNoShape">
              <a:avLst/>
            </a:prstTxWarp>
            <a:spAutoFit/>
          </a:bodyPr>
          <a:lstStyle/>
          <a:p>
            <a:pPr marL="406400" indent="-406400" defTabSz="114300" eaLnBrk="1" hangingPunct="1">
              <a:buNone/>
            </a:pPr>
            <a:r>
              <a:rPr lang="en-US" altLang="zh-CN" sz="3200"/>
              <a:t>Are we getting better?</a:t>
            </a:r>
          </a:p>
        </p:txBody>
      </p:sp>
      <p:sp>
        <p:nvSpPr>
          <p:cNvPr id="5" name="Rectangle 6">
            <a:extLst>
              <a:ext uri="{FF2B5EF4-FFF2-40B4-BE49-F238E27FC236}">
                <a16:creationId xmlns:a16="http://schemas.microsoft.com/office/drawing/2014/main" id="{5D47956C-2392-48FC-9DDD-D47FD5A316DE}"/>
              </a:ext>
            </a:extLst>
          </p:cNvPr>
          <p:cNvSpPr>
            <a:spLocks noChangeArrowheads="1"/>
          </p:cNvSpPr>
          <p:nvPr/>
        </p:nvSpPr>
        <p:spPr bwMode="auto">
          <a:xfrm>
            <a:off x="2041526" y="4838701"/>
            <a:ext cx="4500563" cy="606425"/>
          </a:xfrm>
          <a:prstGeom prst="rect">
            <a:avLst/>
          </a:prstGeom>
          <a:noFill/>
          <a:ln w="9525">
            <a:noFill/>
            <a:miter lim="800000"/>
            <a:headEnd/>
            <a:tailEnd/>
          </a:ln>
        </p:spPr>
        <p:txBody>
          <a:bodyPr wrap="none">
            <a:spAutoFit/>
          </a:bodyPr>
          <a:lstStyle/>
          <a:p>
            <a:pPr fontAlgn="base">
              <a:lnSpc>
                <a:spcPct val="90000"/>
              </a:lnSpc>
              <a:spcBef>
                <a:spcPct val="30000"/>
              </a:spcBef>
              <a:spcAft>
                <a:spcPct val="0"/>
              </a:spcAft>
              <a:defRPr/>
            </a:pPr>
            <a:r>
              <a:rPr lang="en-US" altLang="zh-CN" sz="1600" b="1">
                <a:solidFill>
                  <a:srgbClr val="003366"/>
                </a:solidFill>
                <a:effectLst>
                  <a:outerShdw blurRad="38100" dist="38100" dir="2700000" algn="tl">
                    <a:srgbClr val="C0C0C0"/>
                  </a:outerShdw>
                </a:effectLst>
                <a:latin typeface="Segoe"/>
                <a:ea typeface="宋体" panose="02010600030101010101" pitchFamily="2" charset="-122"/>
              </a:rPr>
              <a:t>Source:  Standish Group, 2004 Third Quarter</a:t>
            </a:r>
          </a:p>
          <a:p>
            <a:pPr fontAlgn="base">
              <a:lnSpc>
                <a:spcPct val="90000"/>
              </a:lnSpc>
              <a:spcBef>
                <a:spcPct val="30000"/>
              </a:spcBef>
              <a:spcAft>
                <a:spcPct val="0"/>
              </a:spcAft>
              <a:defRPr/>
            </a:pPr>
            <a:r>
              <a:rPr lang="en-US" altLang="zh-CN" sz="1600" b="1">
                <a:solidFill>
                  <a:srgbClr val="003366"/>
                </a:solidFill>
                <a:effectLst>
                  <a:outerShdw blurRad="38100" dist="38100" dir="2700000" algn="tl">
                    <a:srgbClr val="C0C0C0"/>
                  </a:outerShdw>
                </a:effectLst>
                <a:latin typeface="Segoe"/>
                <a:ea typeface="宋体" panose="02010600030101010101" pitchFamily="2" charset="-122"/>
              </a:rPr>
              <a:t> Research Report, CHAOS Research Results</a:t>
            </a:r>
          </a:p>
        </p:txBody>
      </p:sp>
      <p:grpSp>
        <p:nvGrpSpPr>
          <p:cNvPr id="6150" name="Group 154">
            <a:extLst>
              <a:ext uri="{FF2B5EF4-FFF2-40B4-BE49-F238E27FC236}">
                <a16:creationId xmlns:a16="http://schemas.microsoft.com/office/drawing/2014/main" id="{3C477B0B-EFF8-4A7C-A591-C6A13A388CE2}"/>
              </a:ext>
            </a:extLst>
          </p:cNvPr>
          <p:cNvGrpSpPr>
            <a:grpSpLocks/>
          </p:cNvGrpSpPr>
          <p:nvPr/>
        </p:nvGrpSpPr>
        <p:grpSpPr bwMode="auto">
          <a:xfrm>
            <a:off x="2279650" y="2159000"/>
            <a:ext cx="4103688" cy="2711450"/>
            <a:chOff x="136270" y="3390474"/>
            <a:chExt cx="4281637" cy="3164440"/>
          </a:xfrm>
        </p:grpSpPr>
        <p:pic>
          <p:nvPicPr>
            <p:cNvPr id="6153" name="Picture 54" descr="cooltools-shape">
              <a:extLst>
                <a:ext uri="{FF2B5EF4-FFF2-40B4-BE49-F238E27FC236}">
                  <a16:creationId xmlns:a16="http://schemas.microsoft.com/office/drawing/2014/main" id="{815F7E75-A912-47D5-8ECF-C1727789E6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270" y="3390474"/>
              <a:ext cx="4281637" cy="3164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47">
              <a:extLst>
                <a:ext uri="{FF2B5EF4-FFF2-40B4-BE49-F238E27FC236}">
                  <a16:creationId xmlns:a16="http://schemas.microsoft.com/office/drawing/2014/main" id="{5DBCB90A-7A4C-4C64-B34C-DA19844E4174}"/>
                </a:ext>
              </a:extLst>
            </p:cNvPr>
            <p:cNvSpPr txBox="1">
              <a:spLocks noChangeArrowheads="1"/>
            </p:cNvSpPr>
            <p:nvPr/>
          </p:nvSpPr>
          <p:spPr bwMode="auto">
            <a:xfrm>
              <a:off x="278715" y="3479404"/>
              <a:ext cx="3996747" cy="561374"/>
            </a:xfrm>
            <a:prstGeom prst="rect">
              <a:avLst/>
            </a:prstGeom>
            <a:gradFill rotWithShape="1">
              <a:gsLst>
                <a:gs pos="0">
                  <a:schemeClr val="hlink">
                    <a:gamma/>
                    <a:shade val="50980"/>
                    <a:invGamma/>
                    <a:alpha val="52000"/>
                  </a:schemeClr>
                </a:gs>
                <a:gs pos="100000">
                  <a:schemeClr val="hlink">
                    <a:alpha val="0"/>
                  </a:schemeClr>
                </a:gs>
              </a:gsLst>
              <a:lin ang="5400000" scaled="1"/>
            </a:gradFill>
            <a:ln w="9525">
              <a:noFill/>
              <a:miter lim="800000"/>
              <a:headEnd/>
              <a:tailEnd/>
            </a:ln>
            <a:effectLst/>
          </p:spPr>
          <p:txBody>
            <a:bodyPr/>
            <a:lstStyle/>
            <a:p>
              <a:pPr>
                <a:defRPr/>
              </a:pPr>
              <a:r>
                <a:rPr lang="en-US" sz="2000" dirty="0">
                  <a:solidFill>
                    <a:srgbClr val="003366"/>
                  </a:solidFill>
                  <a:effectLst>
                    <a:outerShdw blurRad="38100" dist="38100" dir="2700000" algn="tl">
                      <a:srgbClr val="000000"/>
                    </a:outerShdw>
                  </a:effectLst>
                  <a:latin typeface="Arial"/>
                  <a:ea typeface="宋体"/>
                </a:rPr>
                <a:t>Cost overruns down over 100%</a:t>
              </a:r>
            </a:p>
          </p:txBody>
        </p:sp>
        <p:grpSp>
          <p:nvGrpSpPr>
            <p:cNvPr id="6155" name="Group 61">
              <a:extLst>
                <a:ext uri="{FF2B5EF4-FFF2-40B4-BE49-F238E27FC236}">
                  <a16:creationId xmlns:a16="http://schemas.microsoft.com/office/drawing/2014/main" id="{677C82B3-E12D-4656-8269-1D60DBEB6872}"/>
                </a:ext>
              </a:extLst>
            </p:cNvPr>
            <p:cNvGrpSpPr>
              <a:grpSpLocks/>
            </p:cNvGrpSpPr>
            <p:nvPr/>
          </p:nvGrpSpPr>
          <p:grpSpPr bwMode="auto">
            <a:xfrm>
              <a:off x="327983" y="3870725"/>
              <a:ext cx="4016885" cy="2262064"/>
              <a:chOff x="2928" y="2352"/>
              <a:chExt cx="2640" cy="1479"/>
            </a:xfrm>
          </p:grpSpPr>
          <p:sp>
            <p:nvSpPr>
              <p:cNvPr id="13" name="Rectangle 51">
                <a:extLst>
                  <a:ext uri="{FF2B5EF4-FFF2-40B4-BE49-F238E27FC236}">
                    <a16:creationId xmlns:a16="http://schemas.microsoft.com/office/drawing/2014/main" id="{4264FB5B-B69F-44A0-9659-0C6B4534E1FB}"/>
                  </a:ext>
                </a:extLst>
              </p:cNvPr>
              <p:cNvSpPr>
                <a:spLocks noChangeArrowheads="1"/>
              </p:cNvSpPr>
              <p:nvPr/>
            </p:nvSpPr>
            <p:spPr bwMode="auto">
              <a:xfrm>
                <a:off x="3364" y="2446"/>
                <a:ext cx="1916" cy="1106"/>
              </a:xfrm>
              <a:prstGeom prst="rect">
                <a:avLst/>
              </a:prstGeom>
              <a:gradFill rotWithShape="1">
                <a:gsLst>
                  <a:gs pos="0">
                    <a:schemeClr val="bg2">
                      <a:alpha val="0"/>
                    </a:schemeClr>
                  </a:gs>
                  <a:gs pos="100000">
                    <a:schemeClr val="bg2">
                      <a:gamma/>
                      <a:shade val="46275"/>
                      <a:invGamma/>
                      <a:alpha val="49001"/>
                    </a:schemeClr>
                  </a:gs>
                </a:gsLst>
                <a:lin ang="5400000" scaled="1"/>
              </a:gradFill>
              <a:ln w="9525">
                <a:noFill/>
                <a:miter lim="800000"/>
                <a:headEnd/>
                <a:tailEnd/>
              </a:ln>
              <a:effectLst/>
            </p:spPr>
            <p:txBody>
              <a:bodyPr wrap="none" anchor="ctr"/>
              <a:lstStyle/>
              <a:p>
                <a:pPr>
                  <a:defRPr/>
                </a:pPr>
                <a:endParaRPr lang="en-US" dirty="0">
                  <a:solidFill>
                    <a:srgbClr val="003366"/>
                  </a:solidFill>
                  <a:latin typeface="Arial"/>
                  <a:ea typeface="宋体"/>
                </a:endParaRPr>
              </a:p>
            </p:txBody>
          </p:sp>
          <p:grpSp>
            <p:nvGrpSpPr>
              <p:cNvPr id="6159" name="Group 46">
                <a:extLst>
                  <a:ext uri="{FF2B5EF4-FFF2-40B4-BE49-F238E27FC236}">
                    <a16:creationId xmlns:a16="http://schemas.microsoft.com/office/drawing/2014/main" id="{11012D0A-2EB1-411C-97CD-39993A5A7067}"/>
                  </a:ext>
                </a:extLst>
              </p:cNvPr>
              <p:cNvGrpSpPr>
                <a:grpSpLocks/>
              </p:cNvGrpSpPr>
              <p:nvPr/>
            </p:nvGrpSpPr>
            <p:grpSpPr bwMode="auto">
              <a:xfrm>
                <a:off x="3360" y="2454"/>
                <a:ext cx="1968" cy="1109"/>
                <a:chOff x="3360" y="2454"/>
                <a:chExt cx="1968" cy="1109"/>
              </a:xfrm>
            </p:grpSpPr>
            <p:pic>
              <p:nvPicPr>
                <p:cNvPr id="6174" name="Picture 44">
                  <a:extLst>
                    <a:ext uri="{FF2B5EF4-FFF2-40B4-BE49-F238E27FC236}">
                      <a16:creationId xmlns:a16="http://schemas.microsoft.com/office/drawing/2014/main" id="{BE3D7FFC-6551-42A3-A6E9-4AC600029E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0" y="2454"/>
                  <a:ext cx="1968" cy="1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75" name="Picture 45">
                  <a:extLst>
                    <a:ext uri="{FF2B5EF4-FFF2-40B4-BE49-F238E27FC236}">
                      <a16:creationId xmlns:a16="http://schemas.microsoft.com/office/drawing/2014/main" id="{0E52A1D4-B69B-4966-9015-10A7067B4D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47610"/>
                <a:stretch>
                  <a:fillRect/>
                </a:stretch>
              </p:blipFill>
              <p:spPr bwMode="auto">
                <a:xfrm>
                  <a:off x="3360" y="2731"/>
                  <a:ext cx="1968" cy="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160" name="Picture 36" descr="cooltools-shape">
                <a:extLst>
                  <a:ext uri="{FF2B5EF4-FFF2-40B4-BE49-F238E27FC236}">
                    <a16:creationId xmlns:a16="http://schemas.microsoft.com/office/drawing/2014/main" id="{198C7100-0112-4D29-B69D-017B657F4C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6" y="2508"/>
                <a:ext cx="1824" cy="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1" name="Picture 38" descr="cooltools-shape">
                <a:extLst>
                  <a:ext uri="{FF2B5EF4-FFF2-40B4-BE49-F238E27FC236}">
                    <a16:creationId xmlns:a16="http://schemas.microsoft.com/office/drawing/2014/main" id="{CF5E8145-812D-4737-850B-695F05FBDE3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83" y="2509"/>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2" name="Picture 39" descr="cooltools-shape">
                <a:extLst>
                  <a:ext uri="{FF2B5EF4-FFF2-40B4-BE49-F238E27FC236}">
                    <a16:creationId xmlns:a16="http://schemas.microsoft.com/office/drawing/2014/main" id="{38096CDD-4204-4278-8F5B-797C15F5A3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07" y="2727"/>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3" name="Picture 40" descr="cooltools-shape">
                <a:extLst>
                  <a:ext uri="{FF2B5EF4-FFF2-40B4-BE49-F238E27FC236}">
                    <a16:creationId xmlns:a16="http://schemas.microsoft.com/office/drawing/2014/main" id="{FFB3089A-53BD-4C5C-845C-2DD1E39D22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28" y="31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4" name="Picture 41" descr="cooltools-shape">
                <a:extLst>
                  <a:ext uri="{FF2B5EF4-FFF2-40B4-BE49-F238E27FC236}">
                    <a16:creationId xmlns:a16="http://schemas.microsoft.com/office/drawing/2014/main" id="{1846B4A6-E79B-486C-89CB-9BD7CCF2FD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43" y="3252"/>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5" name="Picture 42" descr="cooltools-shape">
                <a:extLst>
                  <a:ext uri="{FF2B5EF4-FFF2-40B4-BE49-F238E27FC236}">
                    <a16:creationId xmlns:a16="http://schemas.microsoft.com/office/drawing/2014/main" id="{428CC5DC-D8FB-40C3-969D-12C2CC5739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73" y="3264"/>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6" name="Picture 43" descr="cooltools-shape">
                <a:extLst>
                  <a:ext uri="{FF2B5EF4-FFF2-40B4-BE49-F238E27FC236}">
                    <a16:creationId xmlns:a16="http://schemas.microsoft.com/office/drawing/2014/main" id="{28024EDD-FFB6-43EB-914A-A8EAB42BC4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00" y="3192"/>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67" name="Group 33">
                <a:extLst>
                  <a:ext uri="{FF2B5EF4-FFF2-40B4-BE49-F238E27FC236}">
                    <a16:creationId xmlns:a16="http://schemas.microsoft.com/office/drawing/2014/main" id="{5411BDE9-4139-469B-8137-91B4ACDD0F72}"/>
                  </a:ext>
                </a:extLst>
              </p:cNvPr>
              <p:cNvGrpSpPr>
                <a:grpSpLocks/>
              </p:cNvGrpSpPr>
              <p:nvPr/>
            </p:nvGrpSpPr>
            <p:grpSpPr bwMode="auto">
              <a:xfrm>
                <a:off x="2928" y="2352"/>
                <a:ext cx="487" cy="1353"/>
                <a:chOff x="2788" y="2339"/>
                <a:chExt cx="487" cy="1314"/>
              </a:xfrm>
            </p:grpSpPr>
            <p:sp>
              <p:nvSpPr>
                <p:cNvPr id="24" name="Text Box 26">
                  <a:extLst>
                    <a:ext uri="{FF2B5EF4-FFF2-40B4-BE49-F238E27FC236}">
                      <a16:creationId xmlns:a16="http://schemas.microsoft.com/office/drawing/2014/main" id="{FB817553-9985-4296-9ACB-011FFCE9B4FC}"/>
                    </a:ext>
                  </a:extLst>
                </p:cNvPr>
                <p:cNvSpPr txBox="1">
                  <a:spLocks noChangeArrowheads="1"/>
                </p:cNvSpPr>
                <p:nvPr/>
              </p:nvSpPr>
              <p:spPr bwMode="auto">
                <a:xfrm>
                  <a:off x="2788" y="2339"/>
                  <a:ext cx="483" cy="249"/>
                </a:xfrm>
                <a:prstGeom prst="rect">
                  <a:avLst/>
                </a:prstGeom>
                <a:noFill/>
                <a:ln w="9525">
                  <a:noFill/>
                  <a:miter lim="800000"/>
                  <a:headEnd/>
                  <a:tailEnd/>
                </a:ln>
                <a:effectLst/>
              </p:spPr>
              <p:txBody>
                <a:bodyPr>
                  <a:spAutoFit/>
                </a:bodyPr>
                <a:lstStyle/>
                <a:p>
                  <a:pPr>
                    <a:defRPr/>
                  </a:pPr>
                  <a:r>
                    <a:rPr lang="en-US" sz="1600" dirty="0">
                      <a:solidFill>
                        <a:srgbClr val="003366"/>
                      </a:solidFill>
                      <a:effectLst>
                        <a:outerShdw blurRad="38100" dist="38100" dir="2700000" algn="tl">
                          <a:srgbClr val="000000"/>
                        </a:outerShdw>
                      </a:effectLst>
                      <a:latin typeface="Arial"/>
                      <a:ea typeface="宋体"/>
                    </a:rPr>
                    <a:t>200%</a:t>
                  </a:r>
                </a:p>
              </p:txBody>
            </p:sp>
            <p:sp>
              <p:nvSpPr>
                <p:cNvPr id="25" name="Text Box 27">
                  <a:extLst>
                    <a:ext uri="{FF2B5EF4-FFF2-40B4-BE49-F238E27FC236}">
                      <a16:creationId xmlns:a16="http://schemas.microsoft.com/office/drawing/2014/main" id="{7CF4FF48-2FCC-4C87-A01A-C97D9B6D24A2}"/>
                    </a:ext>
                  </a:extLst>
                </p:cNvPr>
                <p:cNvSpPr txBox="1">
                  <a:spLocks noChangeArrowheads="1"/>
                </p:cNvSpPr>
                <p:nvPr/>
              </p:nvSpPr>
              <p:spPr bwMode="auto">
                <a:xfrm>
                  <a:off x="2788" y="2608"/>
                  <a:ext cx="486" cy="251"/>
                </a:xfrm>
                <a:prstGeom prst="rect">
                  <a:avLst/>
                </a:prstGeom>
                <a:noFill/>
                <a:ln w="9525">
                  <a:noFill/>
                  <a:miter lim="800000"/>
                  <a:headEnd/>
                  <a:tailEnd/>
                </a:ln>
                <a:effectLst/>
              </p:spPr>
              <p:txBody>
                <a:bodyPr wrap="none">
                  <a:spAutoFit/>
                </a:bodyPr>
                <a:lstStyle/>
                <a:p>
                  <a:pPr>
                    <a:defRPr/>
                  </a:pPr>
                  <a:r>
                    <a:rPr lang="en-US" sz="1600" dirty="0">
                      <a:solidFill>
                        <a:srgbClr val="003366"/>
                      </a:solidFill>
                      <a:effectLst>
                        <a:outerShdw blurRad="38100" dist="38100" dir="2700000" algn="tl">
                          <a:srgbClr val="000000"/>
                        </a:outerShdw>
                      </a:effectLst>
                      <a:latin typeface="Arial"/>
                      <a:ea typeface="宋体"/>
                    </a:rPr>
                    <a:t>150%</a:t>
                  </a:r>
                </a:p>
              </p:txBody>
            </p:sp>
            <p:sp>
              <p:nvSpPr>
                <p:cNvPr id="26" name="Text Box 28">
                  <a:extLst>
                    <a:ext uri="{FF2B5EF4-FFF2-40B4-BE49-F238E27FC236}">
                      <a16:creationId xmlns:a16="http://schemas.microsoft.com/office/drawing/2014/main" id="{F2036E0F-465E-483C-BFE1-6FF8312E50FA}"/>
                    </a:ext>
                  </a:extLst>
                </p:cNvPr>
                <p:cNvSpPr txBox="1">
                  <a:spLocks noChangeArrowheads="1"/>
                </p:cNvSpPr>
                <p:nvPr/>
              </p:nvSpPr>
              <p:spPr bwMode="auto">
                <a:xfrm>
                  <a:off x="2788" y="2908"/>
                  <a:ext cx="486" cy="251"/>
                </a:xfrm>
                <a:prstGeom prst="rect">
                  <a:avLst/>
                </a:prstGeom>
                <a:noFill/>
                <a:ln w="9525">
                  <a:noFill/>
                  <a:miter lim="800000"/>
                  <a:headEnd/>
                  <a:tailEnd/>
                </a:ln>
                <a:effectLst/>
              </p:spPr>
              <p:txBody>
                <a:bodyPr wrap="none">
                  <a:spAutoFit/>
                </a:bodyPr>
                <a:lstStyle/>
                <a:p>
                  <a:pPr>
                    <a:defRPr/>
                  </a:pPr>
                  <a:r>
                    <a:rPr lang="en-US" sz="1600" dirty="0">
                      <a:solidFill>
                        <a:srgbClr val="003366"/>
                      </a:solidFill>
                      <a:effectLst>
                        <a:outerShdw blurRad="38100" dist="38100" dir="2700000" algn="tl">
                          <a:srgbClr val="000000"/>
                        </a:outerShdw>
                      </a:effectLst>
                      <a:latin typeface="Arial"/>
                      <a:ea typeface="宋体"/>
                    </a:rPr>
                    <a:t>100%</a:t>
                  </a:r>
                </a:p>
              </p:txBody>
            </p:sp>
            <p:sp>
              <p:nvSpPr>
                <p:cNvPr id="27" name="Text Box 29">
                  <a:extLst>
                    <a:ext uri="{FF2B5EF4-FFF2-40B4-BE49-F238E27FC236}">
                      <a16:creationId xmlns:a16="http://schemas.microsoft.com/office/drawing/2014/main" id="{6CB1C10C-6859-4A71-B546-30E6E033C151}"/>
                    </a:ext>
                  </a:extLst>
                </p:cNvPr>
                <p:cNvSpPr txBox="1">
                  <a:spLocks noChangeArrowheads="1"/>
                </p:cNvSpPr>
                <p:nvPr/>
              </p:nvSpPr>
              <p:spPr bwMode="auto">
                <a:xfrm>
                  <a:off x="2864" y="3155"/>
                  <a:ext cx="408" cy="251"/>
                </a:xfrm>
                <a:prstGeom prst="rect">
                  <a:avLst/>
                </a:prstGeom>
                <a:noFill/>
                <a:ln w="9525">
                  <a:noFill/>
                  <a:miter lim="800000"/>
                  <a:headEnd/>
                  <a:tailEnd/>
                </a:ln>
                <a:effectLst/>
              </p:spPr>
              <p:txBody>
                <a:bodyPr wrap="none">
                  <a:spAutoFit/>
                </a:bodyPr>
                <a:lstStyle/>
                <a:p>
                  <a:pPr>
                    <a:defRPr/>
                  </a:pPr>
                  <a:r>
                    <a:rPr lang="en-US" sz="1600" dirty="0">
                      <a:solidFill>
                        <a:srgbClr val="003366"/>
                      </a:solidFill>
                      <a:effectLst>
                        <a:outerShdw blurRad="38100" dist="38100" dir="2700000" algn="tl">
                          <a:srgbClr val="000000"/>
                        </a:outerShdw>
                      </a:effectLst>
                      <a:latin typeface="Arial"/>
                      <a:ea typeface="宋体"/>
                    </a:rPr>
                    <a:t>50%</a:t>
                  </a:r>
                </a:p>
              </p:txBody>
            </p:sp>
            <p:sp>
              <p:nvSpPr>
                <p:cNvPr id="28" name="Text Box 30">
                  <a:extLst>
                    <a:ext uri="{FF2B5EF4-FFF2-40B4-BE49-F238E27FC236}">
                      <a16:creationId xmlns:a16="http://schemas.microsoft.com/office/drawing/2014/main" id="{43065CA4-C6C0-4D03-A997-6EB2B479045F}"/>
                    </a:ext>
                  </a:extLst>
                </p:cNvPr>
                <p:cNvSpPr txBox="1">
                  <a:spLocks noChangeArrowheads="1"/>
                </p:cNvSpPr>
                <p:nvPr/>
              </p:nvSpPr>
              <p:spPr bwMode="auto">
                <a:xfrm>
                  <a:off x="2945" y="3402"/>
                  <a:ext cx="330" cy="251"/>
                </a:xfrm>
                <a:prstGeom prst="rect">
                  <a:avLst/>
                </a:prstGeom>
                <a:noFill/>
                <a:ln w="9525">
                  <a:noFill/>
                  <a:miter lim="800000"/>
                  <a:headEnd/>
                  <a:tailEnd/>
                </a:ln>
                <a:effectLst/>
              </p:spPr>
              <p:txBody>
                <a:bodyPr wrap="none">
                  <a:spAutoFit/>
                </a:bodyPr>
                <a:lstStyle/>
                <a:p>
                  <a:pPr>
                    <a:defRPr/>
                  </a:pPr>
                  <a:r>
                    <a:rPr lang="en-US" sz="1600" dirty="0">
                      <a:solidFill>
                        <a:srgbClr val="003366"/>
                      </a:solidFill>
                      <a:effectLst>
                        <a:outerShdw blurRad="38100" dist="38100" dir="2700000" algn="tl">
                          <a:srgbClr val="000000"/>
                        </a:outerShdw>
                      </a:effectLst>
                      <a:latin typeface="Arial"/>
                      <a:ea typeface="宋体"/>
                    </a:rPr>
                    <a:t>0%</a:t>
                  </a:r>
                </a:p>
              </p:txBody>
            </p:sp>
          </p:grpSp>
          <p:sp>
            <p:nvSpPr>
              <p:cNvPr id="23" name="Text Box 34">
                <a:extLst>
                  <a:ext uri="{FF2B5EF4-FFF2-40B4-BE49-F238E27FC236}">
                    <a16:creationId xmlns:a16="http://schemas.microsoft.com/office/drawing/2014/main" id="{77F5A4E1-A1D4-4BEE-BB01-B23AD554BFBC}"/>
                  </a:ext>
                </a:extLst>
              </p:cNvPr>
              <p:cNvSpPr txBox="1">
                <a:spLocks noChangeArrowheads="1"/>
              </p:cNvSpPr>
              <p:nvPr/>
            </p:nvSpPr>
            <p:spPr bwMode="auto">
              <a:xfrm>
                <a:off x="3316" y="3598"/>
                <a:ext cx="2252" cy="233"/>
              </a:xfrm>
              <a:prstGeom prst="rect">
                <a:avLst/>
              </a:prstGeom>
              <a:noFill/>
              <a:ln w="9525">
                <a:noFill/>
                <a:miter lim="800000"/>
                <a:headEnd/>
                <a:tailEnd/>
              </a:ln>
              <a:effectLst/>
            </p:spPr>
            <p:txBody>
              <a:bodyPr wrap="none">
                <a:spAutoFit/>
              </a:bodyPr>
              <a:lstStyle/>
              <a:p>
                <a:pPr>
                  <a:defRPr/>
                </a:pPr>
                <a:r>
                  <a:rPr lang="en-US" sz="1400" b="1" dirty="0">
                    <a:solidFill>
                      <a:srgbClr val="003366"/>
                    </a:solidFill>
                    <a:effectLst>
                      <a:outerShdw blurRad="38100" dist="38100" dir="2700000" algn="tl">
                        <a:srgbClr val="000000"/>
                      </a:outerShdw>
                    </a:effectLst>
                    <a:latin typeface="Arial"/>
                    <a:ea typeface="宋体"/>
                  </a:rPr>
                  <a:t>1994   1996   1998   2000   2002   2004</a:t>
                </a:r>
              </a:p>
            </p:txBody>
          </p:sp>
        </p:grpSp>
        <p:pic>
          <p:nvPicPr>
            <p:cNvPr id="6156" name="Picture 49" descr="cooltools-shape">
              <a:extLst>
                <a:ext uri="{FF2B5EF4-FFF2-40B4-BE49-F238E27FC236}">
                  <a16:creationId xmlns:a16="http://schemas.microsoft.com/office/drawing/2014/main" id="{C9DA64B5-E01E-4BB7-A65E-CE44EE459A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15637" y="6195492"/>
              <a:ext cx="365172" cy="165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50">
              <a:extLst>
                <a:ext uri="{FF2B5EF4-FFF2-40B4-BE49-F238E27FC236}">
                  <a16:creationId xmlns:a16="http://schemas.microsoft.com/office/drawing/2014/main" id="{E22A35DD-9D96-4812-94AC-56501BC8A2B3}"/>
                </a:ext>
              </a:extLst>
            </p:cNvPr>
            <p:cNvSpPr txBox="1">
              <a:spLocks noChangeArrowheads="1"/>
            </p:cNvSpPr>
            <p:nvPr/>
          </p:nvSpPr>
          <p:spPr bwMode="auto">
            <a:xfrm>
              <a:off x="1930086" y="6099146"/>
              <a:ext cx="1356541" cy="320521"/>
            </a:xfrm>
            <a:prstGeom prst="rect">
              <a:avLst/>
            </a:prstGeom>
            <a:noFill/>
            <a:ln w="9525">
              <a:noFill/>
              <a:miter lim="800000"/>
              <a:headEnd/>
              <a:tailEnd/>
            </a:ln>
            <a:effectLst/>
          </p:spPr>
          <p:txBody>
            <a:bodyPr wrap="none">
              <a:spAutoFit/>
            </a:bodyPr>
            <a:lstStyle/>
            <a:p>
              <a:pPr>
                <a:defRPr/>
              </a:pPr>
              <a:r>
                <a:rPr lang="en-US" sz="1200" dirty="0">
                  <a:solidFill>
                    <a:srgbClr val="003366"/>
                  </a:solidFill>
                  <a:effectLst>
                    <a:outerShdw blurRad="38100" dist="38100" dir="2700000" algn="tl">
                      <a:srgbClr val="000000"/>
                    </a:outerShdw>
                  </a:effectLst>
                  <a:latin typeface="Arial"/>
                  <a:ea typeface="宋体"/>
                </a:rPr>
                <a:t>Percent Overrun</a:t>
              </a:r>
            </a:p>
          </p:txBody>
        </p:sp>
      </p:grpSp>
      <p:sp>
        <p:nvSpPr>
          <p:cNvPr id="145" name="Rectangle 8">
            <a:extLst>
              <a:ext uri="{FF2B5EF4-FFF2-40B4-BE49-F238E27FC236}">
                <a16:creationId xmlns:a16="http://schemas.microsoft.com/office/drawing/2014/main" id="{CF583D90-D882-419B-A787-BE1B61C96EC9}"/>
              </a:ext>
            </a:extLst>
          </p:cNvPr>
          <p:cNvSpPr txBox="1">
            <a:spLocks noChangeArrowheads="1"/>
          </p:cNvSpPr>
          <p:nvPr/>
        </p:nvSpPr>
        <p:spPr bwMode="black">
          <a:xfrm>
            <a:off x="2514600" y="5516563"/>
            <a:ext cx="6705600" cy="1181862"/>
          </a:xfrm>
          <a:prstGeom prst="rect">
            <a:avLst/>
          </a:prstGeom>
          <a:noFill/>
          <a:ln w="9525">
            <a:noFill/>
            <a:miter lim="800000"/>
            <a:headEnd/>
            <a:tailEnd/>
          </a:ln>
          <a:effectLst/>
        </p:spPr>
        <p:txBody>
          <a:bodyPr>
            <a:spAutoFit/>
          </a:bodyPr>
          <a:lstStyle/>
          <a:p>
            <a:pPr marL="406400" indent="-406400" defTabSz="114300" fontAlgn="base">
              <a:lnSpc>
                <a:spcPct val="90000"/>
              </a:lnSpc>
              <a:spcBef>
                <a:spcPct val="30000"/>
              </a:spcBef>
              <a:spcAft>
                <a:spcPct val="0"/>
              </a:spcAft>
              <a:buClr>
                <a:srgbClr val="006666"/>
              </a:buClr>
              <a:buSzPct val="85000"/>
              <a:defRPr/>
            </a:pPr>
            <a:r>
              <a:rPr lang="en-US" sz="3600">
                <a:solidFill>
                  <a:srgbClr val="003366"/>
                </a:solidFill>
                <a:effectLst>
                  <a:outerShdw blurRad="38100" dist="38100" dir="2700000" algn="tl">
                    <a:srgbClr val="C0C0C0"/>
                  </a:outerShdw>
                </a:effectLst>
                <a:latin typeface="Arial Narrow" pitchFamily="34" charset="0"/>
                <a:ea typeface="宋体"/>
                <a:cs typeface="Arial" pitchFamily="34" charset="0"/>
              </a:rPr>
              <a:t>Good news!</a:t>
            </a:r>
          </a:p>
          <a:p>
            <a:pPr marL="863600" lvl="1" indent="-406400" defTabSz="114300" fontAlgn="base">
              <a:lnSpc>
                <a:spcPct val="90000"/>
              </a:lnSpc>
              <a:spcBef>
                <a:spcPct val="30000"/>
              </a:spcBef>
              <a:spcAft>
                <a:spcPct val="0"/>
              </a:spcAft>
              <a:buClr>
                <a:srgbClr val="006666"/>
              </a:buClr>
              <a:buSzPct val="85000"/>
              <a:defRPr/>
            </a:pPr>
            <a:r>
              <a:rPr lang="en-US" sz="3200" i="1">
                <a:solidFill>
                  <a:srgbClr val="003366"/>
                </a:solidFill>
                <a:effectLst>
                  <a:outerShdw blurRad="38100" dist="38100" dir="2700000" algn="tl">
                    <a:srgbClr val="C0C0C0"/>
                  </a:outerShdw>
                </a:effectLst>
                <a:latin typeface="Arial Narrow" pitchFamily="34" charset="0"/>
                <a:ea typeface="宋体"/>
                <a:cs typeface="Arial" pitchFamily="34" charset="0"/>
              </a:rPr>
              <a:t>It now costs less to fail</a:t>
            </a:r>
          </a:p>
        </p:txBody>
      </p:sp>
      <p:pic>
        <p:nvPicPr>
          <p:cNvPr id="6152" name="Picture 2" descr="C:\Users\Ron Grant\Desktop\1612\Picture1.jpg">
            <a:extLst>
              <a:ext uri="{FF2B5EF4-FFF2-40B4-BE49-F238E27FC236}">
                <a16:creationId xmlns:a16="http://schemas.microsoft.com/office/drawing/2014/main" id="{2C1ABDBA-149B-4E4C-9061-54B28127A42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56363" y="2636838"/>
            <a:ext cx="4032250" cy="352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灯片编号占位符 5">
            <a:extLst>
              <a:ext uri="{FF2B5EF4-FFF2-40B4-BE49-F238E27FC236}">
                <a16:creationId xmlns:a16="http://schemas.microsoft.com/office/drawing/2014/main" id="{2E0A0DBC-F03C-4B0D-AFD1-01C097DA575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996BD774-80AE-47A0-9B5E-458A73DF37B1}" type="slidenum">
              <a:rPr kumimoji="0" lang="en-US" altLang="zh-CN" sz="2600" b="1">
                <a:solidFill>
                  <a:srgbClr val="FFFFFF"/>
                </a:solidFill>
              </a:rPr>
              <a:pPr fontAlgn="base">
                <a:spcBef>
                  <a:spcPct val="0"/>
                </a:spcBef>
                <a:spcAft>
                  <a:spcPct val="0"/>
                </a:spcAft>
                <a:buClrTx/>
                <a:buSzTx/>
                <a:buNone/>
              </a:pPr>
              <a:t>157</a:t>
            </a:fld>
            <a:endParaRPr kumimoji="0" lang="en-US" altLang="zh-CN" sz="2600" b="1">
              <a:solidFill>
                <a:srgbClr val="FFFFFF"/>
              </a:solidFill>
            </a:endParaRPr>
          </a:p>
        </p:txBody>
      </p:sp>
      <p:sp>
        <p:nvSpPr>
          <p:cNvPr id="8195" name="Rectangle 2">
            <a:extLst>
              <a:ext uri="{FF2B5EF4-FFF2-40B4-BE49-F238E27FC236}">
                <a16:creationId xmlns:a16="http://schemas.microsoft.com/office/drawing/2014/main" id="{0A6AD43B-D8AC-427E-87CA-0C04D95E1801}"/>
              </a:ext>
            </a:extLst>
          </p:cNvPr>
          <p:cNvSpPr>
            <a:spLocks noGrp="1" noChangeArrowheads="1"/>
          </p:cNvSpPr>
          <p:nvPr>
            <p:ph type="title"/>
          </p:nvPr>
        </p:nvSpPr>
        <p:spPr/>
        <p:txBody>
          <a:bodyPr/>
          <a:lstStyle/>
          <a:p>
            <a:pPr eaLnBrk="1" hangingPunct="1"/>
            <a:r>
              <a:rPr lang="en-US" altLang="zh-CN" sz="3200"/>
              <a:t>      Chapter 3  Planning and Managing</a:t>
            </a:r>
            <a:br>
              <a:rPr lang="en-US" altLang="zh-CN" sz="3200"/>
            </a:br>
            <a:r>
              <a:rPr lang="en-US" altLang="zh-CN" sz="3200"/>
              <a:t>                           the project</a:t>
            </a:r>
          </a:p>
        </p:txBody>
      </p:sp>
      <p:sp>
        <p:nvSpPr>
          <p:cNvPr id="8196" name="Rectangle 3">
            <a:extLst>
              <a:ext uri="{FF2B5EF4-FFF2-40B4-BE49-F238E27FC236}">
                <a16:creationId xmlns:a16="http://schemas.microsoft.com/office/drawing/2014/main" id="{BB0946CA-FC5B-4B83-85B3-B4828C4C745A}"/>
              </a:ext>
            </a:extLst>
          </p:cNvPr>
          <p:cNvSpPr>
            <a:spLocks noGrp="1" noChangeArrowheads="1"/>
          </p:cNvSpPr>
          <p:nvPr>
            <p:ph type="body" idx="1"/>
          </p:nvPr>
        </p:nvSpPr>
        <p:spPr>
          <a:xfrm>
            <a:off x="2286000" y="1752600"/>
            <a:ext cx="8382000" cy="5105400"/>
          </a:xfrm>
        </p:spPr>
        <p:txBody>
          <a:bodyPr/>
          <a:lstStyle/>
          <a:p>
            <a:pPr eaLnBrk="1" hangingPunct="1">
              <a:lnSpc>
                <a:spcPct val="90000"/>
              </a:lnSpc>
              <a:buFontTx/>
              <a:buNone/>
            </a:pPr>
            <a:r>
              <a:rPr lang="en-US" altLang="zh-CN" sz="2400" b="1">
                <a:solidFill>
                  <a:srgbClr val="0000FF"/>
                </a:solidFill>
              </a:rPr>
              <a:t>Notes:</a:t>
            </a:r>
            <a:r>
              <a:rPr lang="en-US" altLang="zh-CN" sz="2400" b="1">
                <a:solidFill>
                  <a:srgbClr val="FF0066"/>
                </a:solidFill>
              </a:rPr>
              <a:t> </a:t>
            </a:r>
            <a:r>
              <a:rPr lang="en-US" altLang="zh-CN" sz="2400" b="1">
                <a:solidFill>
                  <a:schemeClr val="bg2"/>
                </a:solidFill>
              </a:rPr>
              <a:t>A: the position in SE(</a:t>
            </a:r>
            <a:r>
              <a:rPr lang="zh-CN" altLang="en-US" sz="2400" b="1">
                <a:solidFill>
                  <a:schemeClr val="bg2"/>
                </a:solidFill>
              </a:rPr>
              <a:t>本章内容在</a:t>
            </a:r>
            <a:r>
              <a:rPr lang="en-US" altLang="zh-CN" sz="2400" b="1">
                <a:solidFill>
                  <a:schemeClr val="bg2"/>
                </a:solidFill>
              </a:rPr>
              <a:t>SE</a:t>
            </a:r>
            <a:r>
              <a:rPr lang="zh-CN" altLang="en-US" sz="2400" b="1">
                <a:solidFill>
                  <a:schemeClr val="bg2"/>
                </a:solidFill>
              </a:rPr>
              <a:t>中的位置</a:t>
            </a:r>
            <a:r>
              <a:rPr lang="en-US" altLang="zh-CN" sz="2400" b="1">
                <a:solidFill>
                  <a:schemeClr val="bg2"/>
                </a:solidFill>
              </a:rPr>
              <a:t>)</a:t>
            </a:r>
          </a:p>
          <a:p>
            <a:pPr eaLnBrk="1" hangingPunct="1">
              <a:lnSpc>
                <a:spcPct val="90000"/>
              </a:lnSpc>
              <a:buFontTx/>
              <a:buNone/>
            </a:pPr>
            <a:r>
              <a:rPr lang="en-US" altLang="zh-CN" sz="2400" b="1">
                <a:solidFill>
                  <a:schemeClr val="bg2"/>
                </a:solidFill>
              </a:rPr>
              <a:t>            B: cost/effort(</a:t>
            </a:r>
            <a:r>
              <a:rPr lang="zh-CN" altLang="en-US" sz="2400" b="1">
                <a:solidFill>
                  <a:schemeClr val="bg2"/>
                </a:solidFill>
              </a:rPr>
              <a:t>工作量</a:t>
            </a:r>
            <a:r>
              <a:rPr lang="en-US" altLang="zh-CN" sz="2400" b="1">
                <a:solidFill>
                  <a:schemeClr val="bg2"/>
                </a:solidFill>
              </a:rPr>
              <a:t>)    </a:t>
            </a:r>
            <a:r>
              <a:rPr lang="en-US" altLang="zh-CN" sz="3200" b="1" baseline="-50000">
                <a:solidFill>
                  <a:schemeClr val="bg2"/>
                </a:solidFill>
              </a:rPr>
              <a:t>estimation</a:t>
            </a:r>
            <a:r>
              <a:rPr lang="en-US" altLang="zh-CN" sz="2400" b="1">
                <a:solidFill>
                  <a:schemeClr val="bg2"/>
                </a:solidFill>
              </a:rPr>
              <a:t> </a:t>
            </a:r>
          </a:p>
          <a:p>
            <a:pPr eaLnBrk="1" hangingPunct="1">
              <a:lnSpc>
                <a:spcPct val="90000"/>
              </a:lnSpc>
              <a:buFontTx/>
              <a:buNone/>
            </a:pPr>
            <a:r>
              <a:rPr lang="en-US" altLang="zh-CN" sz="2400" b="1">
                <a:solidFill>
                  <a:schemeClr val="bg2"/>
                </a:solidFill>
              </a:rPr>
              <a:t>                 time(</a:t>
            </a:r>
            <a:r>
              <a:rPr lang="zh-CN" altLang="en-US" sz="2400" b="1">
                <a:solidFill>
                  <a:schemeClr val="bg2"/>
                </a:solidFill>
              </a:rPr>
              <a:t>完成时间</a:t>
            </a:r>
            <a:r>
              <a:rPr lang="en-US" altLang="zh-CN" sz="2400" b="1">
                <a:solidFill>
                  <a:schemeClr val="bg2"/>
                </a:solidFill>
              </a:rPr>
              <a:t>)</a:t>
            </a:r>
          </a:p>
          <a:p>
            <a:pPr eaLnBrk="1" hangingPunct="1">
              <a:lnSpc>
                <a:spcPct val="90000"/>
              </a:lnSpc>
              <a:buFontTx/>
              <a:buNone/>
            </a:pPr>
            <a:r>
              <a:rPr lang="en-US" altLang="zh-CN" sz="2400" b="1">
                <a:solidFill>
                  <a:schemeClr val="bg2"/>
                </a:solidFill>
              </a:rPr>
              <a:t>            C: goal of the chapter----necessary activities to </a:t>
            </a:r>
          </a:p>
          <a:p>
            <a:pPr eaLnBrk="1" hangingPunct="1">
              <a:lnSpc>
                <a:spcPct val="90000"/>
              </a:lnSpc>
              <a:buFontTx/>
              <a:buNone/>
            </a:pPr>
            <a:r>
              <a:rPr lang="en-US" altLang="zh-CN" sz="2400" b="1">
                <a:solidFill>
                  <a:schemeClr val="bg2"/>
                </a:solidFill>
              </a:rPr>
              <a:t>               plan and manage a software developing project</a:t>
            </a:r>
          </a:p>
          <a:p>
            <a:pPr eaLnBrk="1" hangingPunct="1">
              <a:lnSpc>
                <a:spcPct val="90000"/>
              </a:lnSpc>
              <a:buFontTx/>
              <a:buNone/>
            </a:pPr>
            <a:r>
              <a:rPr lang="en-US" altLang="zh-CN" sz="2400" b="1">
                <a:solidFill>
                  <a:srgbClr val="0000FF"/>
                </a:solidFill>
              </a:rPr>
              <a:t>Contents:</a:t>
            </a:r>
          </a:p>
          <a:p>
            <a:pPr eaLnBrk="1" hangingPunct="1">
              <a:lnSpc>
                <a:spcPct val="90000"/>
              </a:lnSpc>
              <a:buFontTx/>
              <a:buNone/>
            </a:pPr>
            <a:r>
              <a:rPr lang="en-US" altLang="zh-CN" sz="2400" b="1"/>
              <a:t>            A: tracking project progress</a:t>
            </a:r>
          </a:p>
          <a:p>
            <a:pPr eaLnBrk="1" hangingPunct="1">
              <a:lnSpc>
                <a:spcPct val="90000"/>
              </a:lnSpc>
              <a:buFontTx/>
              <a:buNone/>
            </a:pPr>
            <a:r>
              <a:rPr lang="en-US" altLang="zh-CN" sz="2400" b="1"/>
              <a:t>            B: project personnel and organization</a:t>
            </a:r>
          </a:p>
          <a:p>
            <a:pPr eaLnBrk="1" hangingPunct="1">
              <a:lnSpc>
                <a:spcPct val="90000"/>
              </a:lnSpc>
              <a:buFontTx/>
              <a:buNone/>
            </a:pPr>
            <a:r>
              <a:rPr lang="en-US" altLang="zh-CN" sz="2400" b="1"/>
              <a:t>            C: effort and schedule estimation</a:t>
            </a:r>
          </a:p>
          <a:p>
            <a:pPr eaLnBrk="1" hangingPunct="1">
              <a:lnSpc>
                <a:spcPct val="90000"/>
              </a:lnSpc>
              <a:buFontTx/>
              <a:buNone/>
            </a:pPr>
            <a:r>
              <a:rPr lang="en-US" altLang="zh-CN" sz="2400" b="1"/>
              <a:t>            D: risk management</a:t>
            </a:r>
          </a:p>
          <a:p>
            <a:pPr eaLnBrk="1" hangingPunct="1">
              <a:lnSpc>
                <a:spcPct val="90000"/>
              </a:lnSpc>
              <a:buFontTx/>
              <a:buNone/>
            </a:pPr>
            <a:r>
              <a:rPr lang="en-US" altLang="zh-CN" sz="2400" b="1"/>
              <a:t>            E: using process modeling with project</a:t>
            </a:r>
          </a:p>
          <a:p>
            <a:pPr eaLnBrk="1" hangingPunct="1">
              <a:lnSpc>
                <a:spcPct val="90000"/>
              </a:lnSpc>
              <a:buFontTx/>
              <a:buNone/>
            </a:pPr>
            <a:r>
              <a:rPr lang="en-US" altLang="zh-CN" sz="2400" b="1"/>
              <a:t>                 planning</a:t>
            </a:r>
          </a:p>
        </p:txBody>
      </p:sp>
      <p:sp>
        <p:nvSpPr>
          <p:cNvPr id="8197" name="AutoShape 4">
            <a:extLst>
              <a:ext uri="{FF2B5EF4-FFF2-40B4-BE49-F238E27FC236}">
                <a16:creationId xmlns:a16="http://schemas.microsoft.com/office/drawing/2014/main" id="{6CA1F3BF-113F-4A40-BE9C-E94945F211C7}"/>
              </a:ext>
            </a:extLst>
          </p:cNvPr>
          <p:cNvSpPr>
            <a:spLocks/>
          </p:cNvSpPr>
          <p:nvPr/>
        </p:nvSpPr>
        <p:spPr bwMode="auto">
          <a:xfrm>
            <a:off x="6477000" y="2276475"/>
            <a:ext cx="228600" cy="609600"/>
          </a:xfrm>
          <a:prstGeom prst="rightBrace">
            <a:avLst>
              <a:gd name="adj1" fmla="val 22222"/>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Tree>
  </p:cSld>
  <p:clrMapOvr>
    <a:masterClrMapping/>
  </p:clrMapOvr>
  <p:transition spd="slow"/>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5">
            <a:extLst>
              <a:ext uri="{FF2B5EF4-FFF2-40B4-BE49-F238E27FC236}">
                <a16:creationId xmlns:a16="http://schemas.microsoft.com/office/drawing/2014/main" id="{848FD26F-A15B-460B-8B7D-A410B66E26F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FBA1BB28-48F9-47D7-BAF9-F7BD88357524}" type="slidenum">
              <a:rPr kumimoji="0" lang="en-US" altLang="zh-CN" sz="2600" b="1">
                <a:solidFill>
                  <a:srgbClr val="FFFFFF"/>
                </a:solidFill>
              </a:rPr>
              <a:pPr fontAlgn="base">
                <a:spcBef>
                  <a:spcPct val="0"/>
                </a:spcBef>
                <a:spcAft>
                  <a:spcPct val="0"/>
                </a:spcAft>
                <a:buClrTx/>
                <a:buSzTx/>
                <a:buNone/>
              </a:pPr>
              <a:t>158</a:t>
            </a:fld>
            <a:endParaRPr kumimoji="0" lang="en-US" altLang="zh-CN" sz="2600" b="1">
              <a:solidFill>
                <a:srgbClr val="FFFFFF"/>
              </a:solidFill>
            </a:endParaRPr>
          </a:p>
        </p:txBody>
      </p:sp>
      <p:sp>
        <p:nvSpPr>
          <p:cNvPr id="10243" name="Rectangle 2">
            <a:extLst>
              <a:ext uri="{FF2B5EF4-FFF2-40B4-BE49-F238E27FC236}">
                <a16:creationId xmlns:a16="http://schemas.microsoft.com/office/drawing/2014/main" id="{D3B976C4-6D52-4215-BA85-B406DCB2A67D}"/>
              </a:ext>
            </a:extLst>
          </p:cNvPr>
          <p:cNvSpPr>
            <a:spLocks noGrp="1" noChangeArrowheads="1"/>
          </p:cNvSpPr>
          <p:nvPr>
            <p:ph type="title"/>
          </p:nvPr>
        </p:nvSpPr>
        <p:spPr/>
        <p:txBody>
          <a:bodyPr/>
          <a:lstStyle/>
          <a:p>
            <a:pPr eaLnBrk="1" hangingPunct="1"/>
            <a:r>
              <a:rPr lang="en-US" altLang="zh-CN" sz="3200"/>
              <a:t>      Chapter 3  Planning and Managing</a:t>
            </a:r>
            <a:br>
              <a:rPr lang="en-US" altLang="zh-CN" sz="3200"/>
            </a:br>
            <a:r>
              <a:rPr lang="en-US" altLang="zh-CN" sz="3200"/>
              <a:t>                           the project</a:t>
            </a:r>
          </a:p>
        </p:txBody>
      </p:sp>
      <p:sp>
        <p:nvSpPr>
          <p:cNvPr id="10244" name="Rectangle 3">
            <a:extLst>
              <a:ext uri="{FF2B5EF4-FFF2-40B4-BE49-F238E27FC236}">
                <a16:creationId xmlns:a16="http://schemas.microsoft.com/office/drawing/2014/main" id="{5E2A3D16-64D1-4D3C-B89F-ED61AAA20300}"/>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b="1"/>
              <a:t>3.1 Tracking Project Progress(</a:t>
            </a:r>
            <a:r>
              <a:rPr lang="zh-CN" altLang="en-US" sz="2400" b="1"/>
              <a:t>项目进展情况跟踪</a:t>
            </a:r>
            <a:r>
              <a:rPr lang="en-US" altLang="zh-CN" b="1"/>
              <a:t>)</a:t>
            </a:r>
          </a:p>
          <a:p>
            <a:pPr eaLnBrk="1" hangingPunct="1">
              <a:buFontTx/>
              <a:buNone/>
            </a:pPr>
            <a:r>
              <a:rPr lang="en-US" altLang="zh-CN" b="1"/>
              <a:t>1. Introduction: </a:t>
            </a:r>
            <a:endParaRPr lang="en-US" altLang="zh-CN" b="1">
              <a:solidFill>
                <a:schemeClr val="bg2"/>
              </a:solidFill>
              <a:sym typeface="Wingdings 2" panose="05020102010507070707" pitchFamily="18" charset="2"/>
            </a:endParaRPr>
          </a:p>
          <a:p>
            <a:pPr eaLnBrk="1" hangingPunct="1">
              <a:buFontTx/>
              <a:buNone/>
            </a:pPr>
            <a:r>
              <a:rPr lang="en-US" altLang="zh-CN" sz="2400" b="1">
                <a:solidFill>
                  <a:schemeClr val="bg2"/>
                </a:solidFill>
                <a:sym typeface="Wingdings 2" panose="05020102010507070707" pitchFamily="18" charset="2"/>
              </a:rPr>
              <a:t> project beginning:    customer </a:t>
            </a:r>
          </a:p>
          <a:p>
            <a:pPr eaLnBrk="1" hangingPunct="1">
              <a:buFontTx/>
              <a:buNone/>
            </a:pPr>
            <a:r>
              <a:rPr lang="en-US" altLang="zh-CN" sz="2400" b="1">
                <a:solidFill>
                  <a:schemeClr val="bg2"/>
                </a:solidFill>
                <a:sym typeface="Wingdings 2" panose="05020102010507070707" pitchFamily="18" charset="2"/>
              </a:rPr>
              <a:t>                 A: meeting    users              discuss a need</a:t>
            </a:r>
          </a:p>
          <a:p>
            <a:pPr eaLnBrk="1" hangingPunct="1">
              <a:buFontTx/>
              <a:buNone/>
            </a:pPr>
            <a:r>
              <a:rPr lang="en-US" altLang="zh-CN" sz="2400" b="1">
                <a:solidFill>
                  <a:schemeClr val="bg2"/>
                </a:solidFill>
                <a:sym typeface="Wingdings 2" panose="05020102010507070707" pitchFamily="18" charset="2"/>
              </a:rPr>
              <a:t>                                        developers</a:t>
            </a:r>
          </a:p>
          <a:p>
            <a:pPr eaLnBrk="1" hangingPunct="1">
              <a:buFontTx/>
              <a:buNone/>
            </a:pPr>
            <a:r>
              <a:rPr lang="en-US" altLang="zh-CN" sz="2400" b="1">
                <a:solidFill>
                  <a:schemeClr val="bg2"/>
                </a:solidFill>
                <a:sym typeface="Wingdings 2" panose="05020102010507070707" pitchFamily="18" charset="2"/>
              </a:rPr>
              <a:t>                 B: </a:t>
            </a:r>
            <a:r>
              <a:rPr lang="en-US" altLang="zh-CN" sz="2400" b="1" u="sng">
                <a:solidFill>
                  <a:srgbClr val="0000FF"/>
                </a:solidFill>
                <a:sym typeface="Wingdings 2" panose="05020102010507070707" pitchFamily="18" charset="2"/>
              </a:rPr>
              <a:t>questions from customers</a:t>
            </a:r>
            <a:r>
              <a:rPr lang="en-US" altLang="zh-CN" sz="2400" b="1">
                <a:solidFill>
                  <a:srgbClr val="0000FF"/>
                </a:solidFill>
                <a:sym typeface="Wingdings 2" panose="05020102010507070707" pitchFamily="18" charset="2"/>
              </a:rPr>
              <a:t> </a:t>
            </a:r>
            <a:r>
              <a:rPr lang="en-US" altLang="zh-CN" sz="2400" b="1">
                <a:solidFill>
                  <a:schemeClr val="bg2"/>
                </a:solidFill>
                <a:sym typeface="Wingdings 2" panose="05020102010507070707" pitchFamily="18" charset="2"/>
              </a:rPr>
              <a:t>(1---- 4  (P82))</a:t>
            </a:r>
          </a:p>
          <a:p>
            <a:pPr eaLnBrk="1" hangingPunct="1">
              <a:buFontTx/>
              <a:buNone/>
            </a:pPr>
            <a:r>
              <a:rPr lang="en-US" altLang="zh-CN" sz="2400" b="1">
                <a:solidFill>
                  <a:schemeClr val="bg2"/>
                </a:solidFill>
                <a:sym typeface="Wingdings 2" panose="05020102010507070707" pitchFamily="18" charset="2"/>
              </a:rPr>
              <a:t>                           understand the problem and the need ?</a:t>
            </a:r>
          </a:p>
          <a:p>
            <a:pPr eaLnBrk="1" hangingPunct="1">
              <a:buFontTx/>
              <a:buNone/>
            </a:pPr>
            <a:r>
              <a:rPr lang="en-US" altLang="zh-CN" sz="2400" b="1">
                <a:solidFill>
                  <a:schemeClr val="bg2"/>
                </a:solidFill>
                <a:sym typeface="Wingdings 2" panose="05020102010507070707" pitchFamily="18" charset="2"/>
              </a:rPr>
              <a:t>                           can ? ----</a:t>
            </a:r>
            <a:r>
              <a:rPr lang="zh-CN" altLang="en-US" sz="2400" b="1">
                <a:solidFill>
                  <a:schemeClr val="bg2"/>
                </a:solidFill>
                <a:sym typeface="Wingdings 2" panose="05020102010507070707" pitchFamily="18" charset="2"/>
              </a:rPr>
              <a:t>大型</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复杂项目需要一系列验证！</a:t>
            </a:r>
          </a:p>
          <a:p>
            <a:pPr eaLnBrk="1" hangingPunct="1">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how long?   how much ?----</a:t>
            </a:r>
            <a:r>
              <a:rPr lang="zh-CN" altLang="en-US" sz="2400" b="1">
                <a:solidFill>
                  <a:schemeClr val="bg2"/>
                </a:solidFill>
                <a:sym typeface="Wingdings 2" panose="05020102010507070707" pitchFamily="18" charset="2"/>
              </a:rPr>
              <a:t>需深思熟虑 ！</a:t>
            </a:r>
          </a:p>
          <a:p>
            <a:pPr eaLnBrk="1" hangingPunct="1">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project schedule (</a:t>
            </a:r>
            <a:r>
              <a:rPr lang="zh-CN" altLang="en-US" sz="2400" b="1">
                <a:solidFill>
                  <a:schemeClr val="bg2"/>
                </a:solidFill>
                <a:sym typeface="Wingdings 2" panose="05020102010507070707" pitchFamily="18" charset="2"/>
              </a:rPr>
              <a:t>项目进度</a:t>
            </a:r>
            <a:r>
              <a:rPr lang="en-US" altLang="zh-CN" sz="2400" b="1">
                <a:solidFill>
                  <a:schemeClr val="bg2"/>
                </a:solidFill>
                <a:sym typeface="Wingdings 2" panose="05020102010507070707" pitchFamily="18" charset="2"/>
              </a:rPr>
              <a:t>):</a:t>
            </a:r>
          </a:p>
          <a:p>
            <a:pPr eaLnBrk="1" hangingPunct="1">
              <a:buFontTx/>
              <a:buNone/>
            </a:pPr>
            <a:r>
              <a:rPr lang="en-US" altLang="zh-CN" sz="2400" b="1">
                <a:solidFill>
                  <a:schemeClr val="bg2"/>
                </a:solidFill>
                <a:sym typeface="Wingdings 2" panose="05020102010507070707" pitchFamily="18" charset="2"/>
              </a:rPr>
              <a:t>   A: necessity: </a:t>
            </a:r>
            <a:r>
              <a:rPr lang="en-US" altLang="zh-CN" sz="2400" b="1">
                <a:solidFill>
                  <a:schemeClr val="bg2"/>
                </a:solidFill>
                <a:sym typeface="Wingdings" panose="05000000000000000000" pitchFamily="2" charset="2"/>
              </a:rPr>
              <a:t>(to answer how long and how much )</a:t>
            </a:r>
            <a:r>
              <a:rPr lang="en-US" altLang="zh-CN" sz="2400" b="1">
                <a:solidFill>
                  <a:schemeClr val="bg2"/>
                </a:solidFill>
                <a:sym typeface="Wingdings 2" panose="05020102010507070707" pitchFamily="18" charset="2"/>
              </a:rPr>
              <a:t>   </a:t>
            </a:r>
          </a:p>
        </p:txBody>
      </p:sp>
      <p:sp>
        <p:nvSpPr>
          <p:cNvPr id="10245" name="AutoShape 4">
            <a:extLst>
              <a:ext uri="{FF2B5EF4-FFF2-40B4-BE49-F238E27FC236}">
                <a16:creationId xmlns:a16="http://schemas.microsoft.com/office/drawing/2014/main" id="{C9F1ADCD-C601-4390-A671-496678B3FE14}"/>
              </a:ext>
            </a:extLst>
          </p:cNvPr>
          <p:cNvSpPr>
            <a:spLocks/>
          </p:cNvSpPr>
          <p:nvPr/>
        </p:nvSpPr>
        <p:spPr bwMode="auto">
          <a:xfrm>
            <a:off x="5486400" y="2971800"/>
            <a:ext cx="152400" cy="990600"/>
          </a:xfrm>
          <a:prstGeom prst="leftBrace">
            <a:avLst>
              <a:gd name="adj1" fmla="val 54167"/>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10246" name="AutoShape 6">
            <a:extLst>
              <a:ext uri="{FF2B5EF4-FFF2-40B4-BE49-F238E27FC236}">
                <a16:creationId xmlns:a16="http://schemas.microsoft.com/office/drawing/2014/main" id="{6E372486-B796-4B4E-936F-C35B1C8E0F68}"/>
              </a:ext>
            </a:extLst>
          </p:cNvPr>
          <p:cNvSpPr>
            <a:spLocks/>
          </p:cNvSpPr>
          <p:nvPr/>
        </p:nvSpPr>
        <p:spPr bwMode="auto">
          <a:xfrm>
            <a:off x="4419600" y="4724400"/>
            <a:ext cx="152400" cy="990600"/>
          </a:xfrm>
          <a:prstGeom prst="leftBrace">
            <a:avLst>
              <a:gd name="adj1" fmla="val 54167"/>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10247" name="AutoShape 7">
            <a:extLst>
              <a:ext uri="{FF2B5EF4-FFF2-40B4-BE49-F238E27FC236}">
                <a16:creationId xmlns:a16="http://schemas.microsoft.com/office/drawing/2014/main" id="{279769AD-01E6-43AD-BE16-1D3769EAB412}"/>
              </a:ext>
            </a:extLst>
          </p:cNvPr>
          <p:cNvSpPr>
            <a:spLocks/>
          </p:cNvSpPr>
          <p:nvPr/>
        </p:nvSpPr>
        <p:spPr bwMode="auto">
          <a:xfrm>
            <a:off x="7391401" y="2997201"/>
            <a:ext cx="144463" cy="936625"/>
          </a:xfrm>
          <a:prstGeom prst="rightBrace">
            <a:avLst>
              <a:gd name="adj1" fmla="val 54029"/>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Tree>
  </p:cSld>
  <p:clrMapOvr>
    <a:masterClrMapping/>
  </p:clrMapOvr>
  <p:transition spd="slow"/>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5">
            <a:extLst>
              <a:ext uri="{FF2B5EF4-FFF2-40B4-BE49-F238E27FC236}">
                <a16:creationId xmlns:a16="http://schemas.microsoft.com/office/drawing/2014/main" id="{5E43C50C-338D-42F7-B85A-313C7FF2152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DF51EA3E-6ECC-43E0-B0C8-409DD030A7A1}" type="slidenum">
              <a:rPr kumimoji="0" lang="en-US" altLang="zh-CN" sz="2600" b="1">
                <a:solidFill>
                  <a:srgbClr val="FFFFFF"/>
                </a:solidFill>
              </a:rPr>
              <a:pPr fontAlgn="base">
                <a:spcBef>
                  <a:spcPct val="0"/>
                </a:spcBef>
                <a:spcAft>
                  <a:spcPct val="0"/>
                </a:spcAft>
                <a:buClrTx/>
                <a:buSzTx/>
                <a:buNone/>
              </a:pPr>
              <a:t>159</a:t>
            </a:fld>
            <a:endParaRPr kumimoji="0" lang="en-US" altLang="zh-CN" sz="2600" b="1">
              <a:solidFill>
                <a:srgbClr val="FFFFFF"/>
              </a:solidFill>
            </a:endParaRPr>
          </a:p>
        </p:txBody>
      </p:sp>
      <p:sp>
        <p:nvSpPr>
          <p:cNvPr id="12291" name="Rectangle 2">
            <a:extLst>
              <a:ext uri="{FF2B5EF4-FFF2-40B4-BE49-F238E27FC236}">
                <a16:creationId xmlns:a16="http://schemas.microsoft.com/office/drawing/2014/main" id="{30095C5F-8664-4780-A626-92E1DC0A9E27}"/>
              </a:ext>
            </a:extLst>
          </p:cNvPr>
          <p:cNvSpPr>
            <a:spLocks noGrp="1" noChangeArrowheads="1"/>
          </p:cNvSpPr>
          <p:nvPr>
            <p:ph type="title"/>
          </p:nvPr>
        </p:nvSpPr>
        <p:spPr/>
        <p:txBody>
          <a:bodyPr/>
          <a:lstStyle/>
          <a:p>
            <a:pPr eaLnBrk="1" hangingPunct="1"/>
            <a:r>
              <a:rPr lang="en-US" altLang="zh-CN" sz="3200"/>
              <a:t>      Chapter 3  Planning and Managing</a:t>
            </a:r>
            <a:br>
              <a:rPr lang="en-US" altLang="zh-CN" sz="3200"/>
            </a:br>
            <a:r>
              <a:rPr lang="en-US" altLang="zh-CN" sz="3200"/>
              <a:t>                           the project</a:t>
            </a:r>
          </a:p>
        </p:txBody>
      </p:sp>
      <p:sp>
        <p:nvSpPr>
          <p:cNvPr id="12292" name="Rectangle 3">
            <a:extLst>
              <a:ext uri="{FF2B5EF4-FFF2-40B4-BE49-F238E27FC236}">
                <a16:creationId xmlns:a16="http://schemas.microsoft.com/office/drawing/2014/main" id="{02BAD8D5-88BE-4859-8AC4-940E9F784F36}"/>
              </a:ext>
            </a:extLst>
          </p:cNvPr>
          <p:cNvSpPr>
            <a:spLocks noGrp="1" noChangeArrowheads="1"/>
          </p:cNvSpPr>
          <p:nvPr>
            <p:ph type="body" idx="1"/>
          </p:nvPr>
        </p:nvSpPr>
        <p:spPr>
          <a:xfrm>
            <a:off x="2286000" y="1676400"/>
            <a:ext cx="8382000" cy="5105400"/>
          </a:xfrm>
        </p:spPr>
        <p:txBody>
          <a:bodyPr/>
          <a:lstStyle/>
          <a:p>
            <a:pPr eaLnBrk="1" hangingPunct="1">
              <a:lnSpc>
                <a:spcPct val="90000"/>
              </a:lnSpc>
              <a:buFontTx/>
              <a:buNone/>
            </a:pPr>
            <a:r>
              <a:rPr lang="en-US" altLang="zh-CN" sz="2400" b="1">
                <a:solidFill>
                  <a:schemeClr val="bg2"/>
                </a:solidFill>
                <a:sym typeface="Wingdings 2" panose="05020102010507070707" pitchFamily="18" charset="2"/>
              </a:rPr>
              <a:t>   B: </a:t>
            </a:r>
            <a:r>
              <a:rPr lang="en-US" altLang="zh-CN" sz="2400" b="1" u="sng">
                <a:solidFill>
                  <a:srgbClr val="FF0066"/>
                </a:solidFill>
                <a:sym typeface="Wingdings 2" panose="05020102010507070707" pitchFamily="18" charset="2"/>
              </a:rPr>
              <a:t>schedule</a:t>
            </a:r>
            <a:r>
              <a:rPr lang="en-US" altLang="zh-CN" sz="2400" b="1">
                <a:solidFill>
                  <a:schemeClr val="bg2"/>
                </a:solidFill>
                <a:sym typeface="Wingdings 2" panose="05020102010507070707" pitchFamily="18" charset="2"/>
              </a:rPr>
              <a:t> : </a:t>
            </a:r>
            <a:r>
              <a:rPr lang="zh-CN" altLang="en-US" sz="2400" b="1">
                <a:solidFill>
                  <a:schemeClr val="bg2"/>
                </a:solidFill>
                <a:sym typeface="Wingdings 2" panose="05020102010507070707" pitchFamily="18" charset="2"/>
              </a:rPr>
              <a:t>项目进度是对特定项目的软件开发周期的</a:t>
            </a:r>
            <a:r>
              <a:rPr lang="zh-CN" altLang="en-US" sz="2400" b="1" u="sng">
                <a:solidFill>
                  <a:srgbClr val="0000FF"/>
                </a:solidFill>
                <a:sym typeface="Wingdings 2" panose="05020102010507070707" pitchFamily="18" charset="2"/>
              </a:rPr>
              <a:t>刻  </a:t>
            </a:r>
          </a:p>
          <a:p>
            <a:pPr eaLnBrk="1" hangingPunct="1">
              <a:lnSpc>
                <a:spcPct val="90000"/>
              </a:lnSpc>
              <a:buFontTx/>
              <a:buNone/>
            </a:pPr>
            <a:r>
              <a:rPr lang="zh-CN" altLang="en-US" sz="2400" b="1">
                <a:solidFill>
                  <a:srgbClr val="0000FF"/>
                </a:solidFill>
                <a:sym typeface="Wingdings 2" panose="05020102010507070707" pitchFamily="18" charset="2"/>
              </a:rPr>
              <a:t>       </a:t>
            </a:r>
            <a:r>
              <a:rPr lang="zh-CN" altLang="en-US" sz="2400" b="1" u="sng">
                <a:solidFill>
                  <a:srgbClr val="0000FF"/>
                </a:solidFill>
                <a:sym typeface="Wingdings 2" panose="05020102010507070707" pitchFamily="18" charset="2"/>
              </a:rPr>
              <a:t>画</a:t>
            </a:r>
            <a:r>
              <a:rPr lang="zh-CN" altLang="en-US" sz="2400" b="1">
                <a:sym typeface="Wingdings 2" panose="05020102010507070707" pitchFamily="18" charset="2"/>
              </a:rPr>
              <a:t>。</a:t>
            </a:r>
            <a:r>
              <a:rPr lang="zh-CN" altLang="en-US" sz="2400" b="1">
                <a:solidFill>
                  <a:schemeClr val="bg2"/>
                </a:solidFill>
                <a:sym typeface="Wingdings 2" panose="05020102010507070707" pitchFamily="18" charset="2"/>
              </a:rPr>
              <a:t>包括对项目阶段、步骤、活动的分解，对各个离散</a:t>
            </a:r>
            <a:endParaRPr lang="en-US" altLang="zh-CN" sz="2400" b="1">
              <a:solidFill>
                <a:schemeClr val="bg2"/>
              </a:solidFill>
              <a:sym typeface="Wingdings 2" panose="05020102010507070707" pitchFamily="18" charset="2"/>
            </a:endParaRPr>
          </a:p>
          <a:p>
            <a:pPr eaLnBrk="1" hangingPunct="1">
              <a:lnSpc>
                <a:spcPct val="90000"/>
              </a:lnSpc>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活动的交互关系的描述，以及对各个活动完成时间及整</a:t>
            </a:r>
            <a:endParaRPr lang="en-US" altLang="zh-CN" sz="2400" b="1">
              <a:solidFill>
                <a:schemeClr val="bg2"/>
              </a:solidFill>
              <a:sym typeface="Wingdings 2" panose="05020102010507070707" pitchFamily="18" charset="2"/>
            </a:endParaRPr>
          </a:p>
          <a:p>
            <a:pPr eaLnBrk="1" hangingPunct="1">
              <a:lnSpc>
                <a:spcPct val="90000"/>
              </a:lnSpc>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个项目完成时间的初步估算。 </a:t>
            </a:r>
            <a:r>
              <a:rPr lang="en-US" altLang="zh-CN" sz="2400" b="1">
                <a:solidFill>
                  <a:schemeClr val="bg2"/>
                </a:solidFill>
                <a:sym typeface="Wingdings 2" panose="05020102010507070707" pitchFamily="18" charset="2"/>
              </a:rPr>
              <a:t>(P83) </a:t>
            </a:r>
          </a:p>
          <a:p>
            <a:pPr eaLnBrk="1" hangingPunct="1">
              <a:lnSpc>
                <a:spcPct val="90000"/>
              </a:lnSpc>
              <a:buFontTx/>
              <a:buNone/>
            </a:pPr>
            <a:r>
              <a:rPr lang="en-US" altLang="zh-CN" sz="2400" b="1">
                <a:solidFill>
                  <a:schemeClr val="bg2"/>
                </a:solidFill>
                <a:sym typeface="Wingdings 2" panose="05020102010507070707" pitchFamily="18" charset="2"/>
              </a:rPr>
              <a:t>   C: SE approach: </a:t>
            </a:r>
            <a:r>
              <a:rPr lang="zh-CN" altLang="en-US" sz="2400" b="1">
                <a:solidFill>
                  <a:schemeClr val="bg2"/>
                </a:solidFill>
                <a:sym typeface="Wingdings 2" panose="05020102010507070707" pitchFamily="18" charset="2"/>
              </a:rPr>
              <a:t>（</a:t>
            </a:r>
            <a:r>
              <a:rPr lang="en-US" altLang="zh-CN" sz="2400" b="1">
                <a:solidFill>
                  <a:schemeClr val="bg2"/>
                </a:solidFill>
                <a:sym typeface="Wingdings 2" panose="05020102010507070707" pitchFamily="18" charset="2"/>
              </a:rPr>
              <a:t>by the way of system engineering</a:t>
            </a:r>
            <a:r>
              <a:rPr lang="zh-CN" altLang="en-US" sz="2400" b="1">
                <a:solidFill>
                  <a:schemeClr val="bg2"/>
                </a:solidFill>
                <a:sym typeface="Wingdings 2" panose="05020102010507070707" pitchFamily="18" charset="2"/>
              </a:rPr>
              <a:t>）</a:t>
            </a:r>
          </a:p>
          <a:p>
            <a:pPr eaLnBrk="1" hangingPunct="1">
              <a:lnSpc>
                <a:spcPct val="90000"/>
              </a:lnSpc>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analysis+synthesis       documents/deliverables </a:t>
            </a:r>
          </a:p>
          <a:p>
            <a:pPr eaLnBrk="1" hangingPunct="1">
              <a:lnSpc>
                <a:spcPct val="90000"/>
              </a:lnSpc>
              <a:buFontTx/>
              <a:buNone/>
            </a:pPr>
            <a:r>
              <a:rPr lang="en-US" altLang="zh-CN" sz="2400" b="1">
                <a:solidFill>
                  <a:schemeClr val="bg2"/>
                </a:solidFill>
                <a:sym typeface="Wingdings 2" panose="05020102010507070707" pitchFamily="18" charset="2"/>
              </a:rPr>
              <a:t>                                      </a:t>
            </a:r>
            <a:r>
              <a:rPr lang="en-US" altLang="zh-CN" sz="3200" b="1" baseline="38000">
                <a:solidFill>
                  <a:schemeClr val="bg2"/>
                </a:solidFill>
                <a:sym typeface="Wingdings 2" panose="05020102010507070707" pitchFamily="18" charset="2"/>
              </a:rPr>
              <a:t>generate</a:t>
            </a:r>
            <a:r>
              <a:rPr lang="en-US" altLang="zh-CN" sz="2400" b="1">
                <a:solidFill>
                  <a:schemeClr val="bg2"/>
                </a:solidFill>
                <a:sym typeface="Wingdings 2" panose="05020102010507070707" pitchFamily="18" charset="2"/>
              </a:rPr>
              <a:t>      (1—5  see P83 )</a:t>
            </a:r>
          </a:p>
          <a:p>
            <a:pPr eaLnBrk="1" hangingPunct="1">
              <a:lnSpc>
                <a:spcPct val="90000"/>
              </a:lnSpc>
              <a:buFontTx/>
              <a:buNone/>
            </a:pPr>
            <a:r>
              <a:rPr lang="en-US" altLang="zh-CN" sz="2400" b="1"/>
              <a:t>         </a:t>
            </a:r>
            <a:r>
              <a:rPr lang="zh-CN" altLang="en-US" sz="2400" b="1"/>
              <a:t>途径之一 </a:t>
            </a:r>
            <a:r>
              <a:rPr lang="en-US" altLang="zh-CN" sz="2400" b="1"/>
              <a:t>: </a:t>
            </a:r>
          </a:p>
          <a:p>
            <a:pPr eaLnBrk="1" hangingPunct="1">
              <a:lnSpc>
                <a:spcPct val="90000"/>
              </a:lnSpc>
              <a:buFontTx/>
              <a:buNone/>
            </a:pPr>
            <a:r>
              <a:rPr lang="en-US" altLang="zh-CN" sz="2400" b="1"/>
              <a:t>                  X</a:t>
            </a:r>
            <a:r>
              <a:rPr lang="zh-CN" altLang="en-US" sz="2400" b="1"/>
              <a:t>：先确定提交物（一般性文档，功能模块的说</a:t>
            </a:r>
          </a:p>
          <a:p>
            <a:pPr eaLnBrk="1" hangingPunct="1">
              <a:lnSpc>
                <a:spcPct val="90000"/>
              </a:lnSpc>
              <a:buFontTx/>
              <a:buNone/>
            </a:pPr>
            <a:r>
              <a:rPr lang="zh-CN" altLang="en-US" sz="2400" b="1"/>
              <a:t>                        明，子系统的说明和展示，精确度的说明和展</a:t>
            </a:r>
          </a:p>
          <a:p>
            <a:pPr eaLnBrk="1" hangingPunct="1">
              <a:lnSpc>
                <a:spcPct val="90000"/>
              </a:lnSpc>
              <a:buFontTx/>
              <a:buNone/>
            </a:pPr>
            <a:r>
              <a:rPr lang="zh-CN" altLang="en-US" sz="2400" b="1"/>
              <a:t>                       示，可靠性、安全性或性能说明或展示文档）</a:t>
            </a:r>
          </a:p>
          <a:p>
            <a:pPr eaLnBrk="1" hangingPunct="1">
              <a:lnSpc>
                <a:spcPct val="90000"/>
              </a:lnSpc>
              <a:buFontTx/>
              <a:buNone/>
            </a:pPr>
            <a:r>
              <a:rPr lang="zh-CN" altLang="en-US" sz="2400" b="1"/>
              <a:t>                  </a:t>
            </a:r>
            <a:r>
              <a:rPr lang="en-US" altLang="zh-CN" sz="2400" b="1"/>
              <a:t>Y</a:t>
            </a:r>
            <a:r>
              <a:rPr lang="zh-CN" altLang="en-US" sz="2400" b="1"/>
              <a:t>：再确定完成上述提交物必须要执行的活动。</a:t>
            </a:r>
          </a:p>
          <a:p>
            <a:pPr eaLnBrk="1" hangingPunct="1">
              <a:lnSpc>
                <a:spcPct val="90000"/>
              </a:lnSpc>
              <a:buFontTx/>
              <a:buNone/>
            </a:pPr>
            <a:r>
              <a:rPr lang="zh-CN" altLang="en-US" sz="2400" b="1"/>
              <a:t>                  </a:t>
            </a:r>
            <a:r>
              <a:rPr lang="en-US" altLang="zh-CN" sz="2400" b="1"/>
              <a:t>Z</a:t>
            </a:r>
            <a:r>
              <a:rPr lang="zh-CN" altLang="en-US" sz="2400" b="1"/>
              <a:t>：弄清活动之间的彼此依赖关系。</a:t>
            </a:r>
          </a:p>
        </p:txBody>
      </p:sp>
      <p:sp>
        <p:nvSpPr>
          <p:cNvPr id="12293" name="Line 4">
            <a:extLst>
              <a:ext uri="{FF2B5EF4-FFF2-40B4-BE49-F238E27FC236}">
                <a16:creationId xmlns:a16="http://schemas.microsoft.com/office/drawing/2014/main" id="{FBE64C9C-C42F-4368-AE24-EA3D25600125}"/>
              </a:ext>
            </a:extLst>
          </p:cNvPr>
          <p:cNvSpPr>
            <a:spLocks noChangeShapeType="1"/>
          </p:cNvSpPr>
          <p:nvPr/>
        </p:nvSpPr>
        <p:spPr bwMode="auto">
          <a:xfrm>
            <a:off x="5867400" y="3890963"/>
            <a:ext cx="5334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12294" name="AutoShape 5">
            <a:extLst>
              <a:ext uri="{FF2B5EF4-FFF2-40B4-BE49-F238E27FC236}">
                <a16:creationId xmlns:a16="http://schemas.microsoft.com/office/drawing/2014/main" id="{6388F0D3-3F46-4B97-9FA6-0C4D5D046109}"/>
              </a:ext>
            </a:extLst>
          </p:cNvPr>
          <p:cNvSpPr>
            <a:spLocks/>
          </p:cNvSpPr>
          <p:nvPr/>
        </p:nvSpPr>
        <p:spPr bwMode="auto">
          <a:xfrm>
            <a:off x="3648075" y="5084763"/>
            <a:ext cx="152400" cy="1600200"/>
          </a:xfrm>
          <a:prstGeom prst="leftBrace">
            <a:avLst>
              <a:gd name="adj1" fmla="val 87500"/>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5">
            <a:extLst>
              <a:ext uri="{FF2B5EF4-FFF2-40B4-BE49-F238E27FC236}">
                <a16:creationId xmlns:a16="http://schemas.microsoft.com/office/drawing/2014/main" id="{C1CA2588-8BE7-47C4-90A6-7DA92654F53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F07FA38F-9601-4CF9-893A-E8A01F2EECE2}" type="slidenum">
              <a:rPr kumimoji="0" lang="en-US" altLang="zh-CN" sz="2600" b="1">
                <a:solidFill>
                  <a:srgbClr val="FFFFFF"/>
                </a:solidFill>
              </a:rPr>
              <a:pPr fontAlgn="base">
                <a:spcBef>
                  <a:spcPct val="0"/>
                </a:spcBef>
                <a:spcAft>
                  <a:spcPct val="0"/>
                </a:spcAft>
                <a:buClrTx/>
                <a:buSzTx/>
                <a:buNone/>
              </a:pPr>
              <a:t>16</a:t>
            </a:fld>
            <a:endParaRPr kumimoji="0" lang="en-US" altLang="zh-CN" sz="2600" b="1">
              <a:solidFill>
                <a:srgbClr val="FFFFFF"/>
              </a:solidFill>
            </a:endParaRPr>
          </a:p>
        </p:txBody>
      </p:sp>
      <p:sp>
        <p:nvSpPr>
          <p:cNvPr id="31747" name="Rectangle 2">
            <a:extLst>
              <a:ext uri="{FF2B5EF4-FFF2-40B4-BE49-F238E27FC236}">
                <a16:creationId xmlns:a16="http://schemas.microsoft.com/office/drawing/2014/main" id="{2251CEA6-C3D7-450E-815C-1E809F5BE08D}"/>
              </a:ext>
            </a:extLst>
          </p:cNvPr>
          <p:cNvSpPr>
            <a:spLocks noGrp="1" noChangeArrowheads="1"/>
          </p:cNvSpPr>
          <p:nvPr>
            <p:ph type="title"/>
          </p:nvPr>
        </p:nvSpPr>
        <p:spPr>
          <a:xfrm>
            <a:off x="2438400" y="533400"/>
            <a:ext cx="8001000" cy="838200"/>
          </a:xfrm>
        </p:spPr>
        <p:txBody>
          <a:bodyPr/>
          <a:lstStyle/>
          <a:p>
            <a:pPr eaLnBrk="1" hangingPunct="1"/>
            <a:r>
              <a:rPr lang="en-US" altLang="zh-CN" sz="5400">
                <a:solidFill>
                  <a:srgbClr val="000000"/>
                </a:solidFill>
                <a:latin typeface="Monotype Corsiva" panose="03010101010201010101" pitchFamily="66" charset="0"/>
                <a:ea typeface="楷体_GB2312" pitchFamily="49" charset="-122"/>
              </a:rPr>
              <a:t>        Software   Engineering</a:t>
            </a:r>
          </a:p>
        </p:txBody>
      </p:sp>
      <p:sp>
        <p:nvSpPr>
          <p:cNvPr id="21508" name="Rectangle 3">
            <a:extLst>
              <a:ext uri="{FF2B5EF4-FFF2-40B4-BE49-F238E27FC236}">
                <a16:creationId xmlns:a16="http://schemas.microsoft.com/office/drawing/2014/main" id="{FC33F3FA-CB42-4EB8-A8BB-084683E3EA02}"/>
              </a:ext>
            </a:extLst>
          </p:cNvPr>
          <p:cNvSpPr>
            <a:spLocks noGrp="1" noChangeArrowheads="1"/>
          </p:cNvSpPr>
          <p:nvPr>
            <p:ph type="body" idx="1"/>
          </p:nvPr>
        </p:nvSpPr>
        <p:spPr>
          <a:xfrm>
            <a:off x="2286000" y="1752600"/>
            <a:ext cx="8382000" cy="5105400"/>
          </a:xfrm>
        </p:spPr>
        <p:txBody>
          <a:bodyPr/>
          <a:lstStyle/>
          <a:p>
            <a:pPr eaLnBrk="1" hangingPunct="1">
              <a:lnSpc>
                <a:spcPct val="90000"/>
              </a:lnSpc>
              <a:spcBef>
                <a:spcPct val="50000"/>
              </a:spcBef>
              <a:buClrTx/>
              <a:buSzTx/>
              <a:buFontTx/>
              <a:buNone/>
              <a:defRPr/>
            </a:pPr>
            <a:r>
              <a:rPr lang="zh-CN" altLang="en-US" sz="2400" b="1" dirty="0">
                <a:latin typeface="宋体" pitchFamily="2" charset="-122"/>
              </a:rPr>
              <a:t>那么，</a:t>
            </a:r>
            <a:r>
              <a:rPr lang="zh-CN" altLang="en-US" sz="2400" b="1" u="wavyDbl" dirty="0">
                <a:solidFill>
                  <a:srgbClr val="0000FF"/>
                </a:solidFill>
                <a:latin typeface="宋体" pitchFamily="2" charset="-122"/>
              </a:rPr>
              <a:t>未来的项目经理</a:t>
            </a:r>
            <a:r>
              <a:rPr lang="zh-CN" altLang="en-US" sz="2400" b="1" dirty="0">
                <a:latin typeface="宋体" pitchFamily="2" charset="-122"/>
              </a:rPr>
              <a:t>，请你试着回答以下一些问题：</a:t>
            </a:r>
          </a:p>
          <a:p>
            <a:pPr eaLnBrk="1" hangingPunct="1">
              <a:lnSpc>
                <a:spcPct val="90000"/>
              </a:lnSpc>
              <a:spcBef>
                <a:spcPct val="50000"/>
              </a:spcBef>
              <a:buClrTx/>
              <a:buSzTx/>
              <a:buFontTx/>
              <a:buNone/>
              <a:defRPr/>
            </a:pPr>
            <a:r>
              <a:rPr lang="zh-CN" altLang="en-US" sz="2400" b="1" dirty="0">
                <a:latin typeface="宋体" pitchFamily="2" charset="-122"/>
              </a:rPr>
              <a:t> </a:t>
            </a:r>
            <a:r>
              <a:rPr lang="en-US" altLang="zh-CN" sz="2400" b="1" dirty="0">
                <a:latin typeface="宋体" pitchFamily="2" charset="-122"/>
              </a:rPr>
              <a:t>1.</a:t>
            </a:r>
            <a:r>
              <a:rPr lang="zh-CN" altLang="en-US" sz="2400" b="1" dirty="0">
                <a:latin typeface="宋体" pitchFamily="2" charset="-122"/>
              </a:rPr>
              <a:t>你认为</a:t>
            </a:r>
            <a:r>
              <a:rPr lang="en-US" altLang="zh-CN" sz="2400" b="1" dirty="0">
                <a:latin typeface="宋体" pitchFamily="2" charset="-122"/>
              </a:rPr>
              <a:t>9</a:t>
            </a:r>
            <a:r>
              <a:rPr lang="zh-CN" altLang="en-US" sz="2400" b="1" dirty="0">
                <a:latin typeface="宋体" pitchFamily="2" charset="-122"/>
              </a:rPr>
              <a:t>个月完成项目开发有可能吗，依据是什么？</a:t>
            </a:r>
          </a:p>
          <a:p>
            <a:pPr eaLnBrk="1" hangingPunct="1">
              <a:lnSpc>
                <a:spcPct val="90000"/>
              </a:lnSpc>
              <a:spcBef>
                <a:spcPct val="50000"/>
              </a:spcBef>
              <a:buClrTx/>
              <a:buSzTx/>
              <a:buFontTx/>
              <a:buNone/>
              <a:defRPr/>
            </a:pPr>
            <a:r>
              <a:rPr lang="zh-CN" altLang="en-US" sz="2400" b="1" dirty="0">
                <a:latin typeface="宋体" pitchFamily="2" charset="-122"/>
              </a:rPr>
              <a:t> </a:t>
            </a:r>
            <a:r>
              <a:rPr lang="en-US" altLang="zh-CN" sz="2400" b="1" dirty="0">
                <a:latin typeface="宋体" pitchFamily="2" charset="-122"/>
              </a:rPr>
              <a:t>2.</a:t>
            </a:r>
            <a:r>
              <a:rPr lang="zh-CN" altLang="en-US" sz="2400" b="1" dirty="0">
                <a:latin typeface="宋体" pitchFamily="2" charset="-122"/>
              </a:rPr>
              <a:t>根据你对城市管理的了解和猜测，试着评估一下这个项目拥有的资源。</a:t>
            </a:r>
          </a:p>
          <a:p>
            <a:pPr eaLnBrk="1" hangingPunct="1">
              <a:lnSpc>
                <a:spcPct val="90000"/>
              </a:lnSpc>
              <a:spcBef>
                <a:spcPct val="50000"/>
              </a:spcBef>
              <a:buClrTx/>
              <a:buSzTx/>
              <a:buFontTx/>
              <a:buNone/>
              <a:defRPr/>
            </a:pPr>
            <a:r>
              <a:rPr lang="zh-CN" altLang="en-US" sz="2400" b="1" dirty="0">
                <a:latin typeface="宋体" pitchFamily="2" charset="-122"/>
              </a:rPr>
              <a:t> </a:t>
            </a:r>
            <a:r>
              <a:rPr lang="en-US" altLang="zh-CN" sz="2400" b="1" dirty="0">
                <a:latin typeface="宋体" pitchFamily="2" charset="-122"/>
              </a:rPr>
              <a:t>3.</a:t>
            </a:r>
            <a:r>
              <a:rPr lang="zh-CN" altLang="en-US" sz="2400" b="1" dirty="0">
                <a:latin typeface="宋体" pitchFamily="2" charset="-122"/>
              </a:rPr>
              <a:t>请为该项目建立一个风险表。</a:t>
            </a:r>
          </a:p>
          <a:p>
            <a:pPr eaLnBrk="1" hangingPunct="1">
              <a:lnSpc>
                <a:spcPct val="90000"/>
              </a:lnSpc>
              <a:spcBef>
                <a:spcPct val="50000"/>
              </a:spcBef>
              <a:buClrTx/>
              <a:buSzTx/>
              <a:buFontTx/>
              <a:buNone/>
              <a:defRPr/>
            </a:pPr>
            <a:r>
              <a:rPr lang="zh-CN" altLang="en-US" sz="2400" b="1" dirty="0">
                <a:latin typeface="宋体" pitchFamily="2" charset="-122"/>
              </a:rPr>
              <a:t> </a:t>
            </a:r>
            <a:r>
              <a:rPr lang="en-US" altLang="zh-CN" sz="2400" b="1" dirty="0">
                <a:latin typeface="宋体" pitchFamily="2" charset="-122"/>
              </a:rPr>
              <a:t>4.</a:t>
            </a:r>
            <a:r>
              <a:rPr lang="zh-CN" altLang="en-US" sz="2400" b="1" dirty="0">
                <a:latin typeface="宋体" pitchFamily="2" charset="-122"/>
              </a:rPr>
              <a:t>选择你熟悉的工具确定这个项目的生存周期和项目进度表以及人员分工组织。</a:t>
            </a:r>
          </a:p>
          <a:p>
            <a:pPr eaLnBrk="1" hangingPunct="1">
              <a:lnSpc>
                <a:spcPct val="90000"/>
              </a:lnSpc>
              <a:spcBef>
                <a:spcPct val="50000"/>
              </a:spcBef>
              <a:buClrTx/>
              <a:buSzTx/>
              <a:buFontTx/>
              <a:buNone/>
              <a:defRPr/>
            </a:pPr>
            <a:r>
              <a:rPr lang="zh-CN" altLang="en-US" sz="2400" b="1" dirty="0">
                <a:latin typeface="宋体" pitchFamily="2" charset="-122"/>
              </a:rPr>
              <a:t> </a:t>
            </a:r>
            <a:r>
              <a:rPr lang="en-US" altLang="zh-CN" sz="2400" b="1" dirty="0">
                <a:latin typeface="宋体" pitchFamily="2" charset="-122"/>
              </a:rPr>
              <a:t>5.</a:t>
            </a:r>
            <a:r>
              <a:rPr lang="zh-CN" altLang="en-US" sz="2400" b="1" dirty="0">
                <a:latin typeface="宋体" pitchFamily="2" charset="-122"/>
              </a:rPr>
              <a:t>为了确保项目质量，请谈一谈如何进行复审以及复审的时间、内容、方式。</a:t>
            </a:r>
          </a:p>
          <a:p>
            <a:pPr eaLnBrk="1" hangingPunct="1">
              <a:lnSpc>
                <a:spcPct val="90000"/>
              </a:lnSpc>
              <a:spcBef>
                <a:spcPct val="50000"/>
              </a:spcBef>
              <a:buClrTx/>
              <a:buSzTx/>
              <a:buFontTx/>
              <a:buNone/>
              <a:defRPr/>
            </a:pPr>
            <a:r>
              <a:rPr lang="zh-CN" altLang="en-US" sz="2400" b="1" dirty="0">
                <a:latin typeface="宋体" pitchFamily="2" charset="-122"/>
              </a:rPr>
              <a:t> </a:t>
            </a:r>
            <a:r>
              <a:rPr lang="en-US" altLang="zh-CN" sz="2400" b="1" dirty="0">
                <a:latin typeface="宋体" pitchFamily="2" charset="-122"/>
              </a:rPr>
              <a:t>6.</a:t>
            </a:r>
            <a:r>
              <a:rPr lang="zh-CN" altLang="en-US" sz="2400" b="1" dirty="0">
                <a:latin typeface="宋体" pitchFamily="2" charset="-122"/>
              </a:rPr>
              <a:t>请为该项目建一个配置管理库。</a:t>
            </a:r>
            <a:r>
              <a:rPr lang="en-US" altLang="zh-CN" sz="2400" b="1" dirty="0">
                <a:latin typeface="宋体" pitchFamily="2" charset="-122"/>
              </a:rPr>
              <a:t>(</a:t>
            </a:r>
            <a:r>
              <a:rPr lang="zh-CN" altLang="en-US" sz="2400" b="1" dirty="0">
                <a:latin typeface="宋体" pitchFamily="2" charset="-122"/>
              </a:rPr>
              <a:t>版本及软件零部件管理</a:t>
            </a:r>
            <a:r>
              <a:rPr lang="en-US" altLang="zh-CN" sz="2400" b="1" dirty="0">
                <a:latin typeface="宋体" pitchFamily="2" charset="-122"/>
              </a:rPr>
              <a:t>)</a:t>
            </a:r>
          </a:p>
          <a:p>
            <a:pPr eaLnBrk="1" hangingPunct="1">
              <a:lnSpc>
                <a:spcPct val="90000"/>
              </a:lnSpc>
              <a:spcBef>
                <a:spcPct val="50000"/>
              </a:spcBef>
              <a:buClrTx/>
              <a:buSzTx/>
              <a:buFontTx/>
              <a:buNone/>
              <a:defRPr/>
            </a:pPr>
            <a:r>
              <a:rPr lang="en-US" altLang="zh-CN" sz="2400" b="1" dirty="0">
                <a:latin typeface="宋体" pitchFamily="2" charset="-122"/>
              </a:rPr>
              <a:t> 7.</a:t>
            </a:r>
            <a:r>
              <a:rPr lang="zh-CN" altLang="en-US" sz="2400" b="1" dirty="0">
                <a:latin typeface="宋体" pitchFamily="2" charset="-122"/>
              </a:rPr>
              <a:t>制订一份完整的软件开发计划书，格式自定。 </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5">
            <a:extLst>
              <a:ext uri="{FF2B5EF4-FFF2-40B4-BE49-F238E27FC236}">
                <a16:creationId xmlns:a16="http://schemas.microsoft.com/office/drawing/2014/main" id="{D3F8620B-7737-43CA-8825-02063DF275F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2979A92D-BF3F-47AD-AA72-C4E37602E1EC}" type="slidenum">
              <a:rPr kumimoji="0" lang="en-US" altLang="zh-CN" sz="2600" b="1">
                <a:solidFill>
                  <a:srgbClr val="FFFFFF"/>
                </a:solidFill>
              </a:rPr>
              <a:pPr fontAlgn="base">
                <a:spcBef>
                  <a:spcPct val="0"/>
                </a:spcBef>
                <a:spcAft>
                  <a:spcPct val="0"/>
                </a:spcAft>
                <a:buClrTx/>
                <a:buSzTx/>
                <a:buNone/>
              </a:pPr>
              <a:t>160</a:t>
            </a:fld>
            <a:endParaRPr kumimoji="0" lang="en-US" altLang="zh-CN" sz="2600" b="1">
              <a:solidFill>
                <a:srgbClr val="FFFFFF"/>
              </a:solidFill>
            </a:endParaRPr>
          </a:p>
        </p:txBody>
      </p:sp>
      <p:sp>
        <p:nvSpPr>
          <p:cNvPr id="14339" name="Rectangle 2">
            <a:extLst>
              <a:ext uri="{FF2B5EF4-FFF2-40B4-BE49-F238E27FC236}">
                <a16:creationId xmlns:a16="http://schemas.microsoft.com/office/drawing/2014/main" id="{9B6E0B4E-25D5-4273-9E79-F9D6EDFF2DBC}"/>
              </a:ext>
            </a:extLst>
          </p:cNvPr>
          <p:cNvSpPr>
            <a:spLocks noGrp="1" noChangeArrowheads="1"/>
          </p:cNvSpPr>
          <p:nvPr>
            <p:ph type="title"/>
          </p:nvPr>
        </p:nvSpPr>
        <p:spPr/>
        <p:txBody>
          <a:bodyPr/>
          <a:lstStyle/>
          <a:p>
            <a:pPr eaLnBrk="1" hangingPunct="1"/>
            <a:r>
              <a:rPr lang="en-US" altLang="zh-CN" sz="3200"/>
              <a:t>      Chapter 3  Planning and Managing</a:t>
            </a:r>
            <a:br>
              <a:rPr lang="en-US" altLang="zh-CN" sz="3200"/>
            </a:br>
            <a:r>
              <a:rPr lang="en-US" altLang="zh-CN" sz="3200"/>
              <a:t>                           the project</a:t>
            </a:r>
          </a:p>
        </p:txBody>
      </p:sp>
      <p:sp>
        <p:nvSpPr>
          <p:cNvPr id="14340" name="Rectangle 3">
            <a:extLst>
              <a:ext uri="{FF2B5EF4-FFF2-40B4-BE49-F238E27FC236}">
                <a16:creationId xmlns:a16="http://schemas.microsoft.com/office/drawing/2014/main" id="{02271993-66C9-4F53-AD1E-3DBBEFAACF73}"/>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sz="2400" b="1"/>
              <a:t>   D: task</a:t>
            </a:r>
            <a:r>
              <a:rPr lang="zh-CN" altLang="en-US" sz="2400" b="1"/>
              <a:t>：</a:t>
            </a:r>
            <a:r>
              <a:rPr lang="en-US" altLang="zh-CN" sz="2400" b="1"/>
              <a:t>analysis of the project----important task </a:t>
            </a:r>
          </a:p>
          <a:p>
            <a:pPr eaLnBrk="1" hangingPunct="1">
              <a:buFontTx/>
              <a:buNone/>
            </a:pPr>
            <a:r>
              <a:rPr lang="en-US" altLang="zh-CN" sz="2400" b="1"/>
              <a:t>        phases      steps      activities (P84 </a:t>
            </a:r>
            <a:r>
              <a:rPr lang="en-US" altLang="zh-CN" sz="2400" b="1" u="sng">
                <a:solidFill>
                  <a:srgbClr val="0000FF"/>
                </a:solidFill>
              </a:rPr>
              <a:t>fig3.1</a:t>
            </a:r>
            <a:r>
              <a:rPr lang="en-US" altLang="zh-CN" sz="2400" b="1"/>
              <a:t>)</a:t>
            </a:r>
          </a:p>
          <a:p>
            <a:pPr eaLnBrk="1" hangingPunct="1">
              <a:buFontTx/>
              <a:buNone/>
            </a:pPr>
            <a:r>
              <a:rPr lang="en-US" altLang="zh-CN" sz="2400" b="1"/>
              <a:t>   E: notions: </a:t>
            </a:r>
          </a:p>
          <a:p>
            <a:pPr eaLnBrk="1" hangingPunct="1">
              <a:buFontTx/>
              <a:buNone/>
            </a:pPr>
            <a:r>
              <a:rPr lang="en-US" altLang="zh-CN" sz="2400" b="1"/>
              <a:t>       X: </a:t>
            </a:r>
            <a:r>
              <a:rPr lang="en-US" altLang="zh-CN" sz="2400" b="1" u="sng">
                <a:solidFill>
                  <a:srgbClr val="FF0066"/>
                </a:solidFill>
              </a:rPr>
              <a:t>activity</a:t>
            </a:r>
            <a:r>
              <a:rPr lang="en-US" altLang="zh-CN" sz="2400" b="1"/>
              <a:t>(P83): </a:t>
            </a:r>
            <a:r>
              <a:rPr lang="zh-CN" altLang="en-US" sz="2400" b="1"/>
              <a:t>项目的一部分</a:t>
            </a:r>
            <a:r>
              <a:rPr lang="en-US" altLang="zh-CN" sz="2400" b="1"/>
              <a:t>, </a:t>
            </a:r>
            <a:r>
              <a:rPr lang="zh-CN" altLang="en-US" sz="2400" b="1"/>
              <a:t>一般占用项目进度计划</a:t>
            </a:r>
          </a:p>
          <a:p>
            <a:pPr eaLnBrk="1" hangingPunct="1">
              <a:buFontTx/>
              <a:buNone/>
            </a:pPr>
            <a:r>
              <a:rPr lang="zh-CN" altLang="en-US" sz="2400" b="1"/>
              <a:t>                                   中的一段时间。</a:t>
            </a:r>
          </a:p>
          <a:p>
            <a:pPr eaLnBrk="1" hangingPunct="1">
              <a:buFontTx/>
              <a:buNone/>
            </a:pPr>
            <a:r>
              <a:rPr lang="zh-CN" altLang="en-US" sz="2400" b="1"/>
              <a:t>       </a:t>
            </a:r>
            <a:r>
              <a:rPr lang="en-US" altLang="zh-CN" sz="2400" b="1"/>
              <a:t>Y: </a:t>
            </a:r>
            <a:r>
              <a:rPr lang="en-US" altLang="zh-CN" sz="2400" b="1" u="sng">
                <a:solidFill>
                  <a:srgbClr val="FF0066"/>
                </a:solidFill>
              </a:rPr>
              <a:t>milestone</a:t>
            </a:r>
            <a:r>
              <a:rPr lang="en-US" altLang="zh-CN" sz="2400" b="1"/>
              <a:t>: </a:t>
            </a:r>
            <a:r>
              <a:rPr lang="zh-CN" altLang="en-US" sz="2400" b="1"/>
              <a:t>指特定的时间点</a:t>
            </a:r>
            <a:r>
              <a:rPr lang="en-US" altLang="zh-CN" sz="2400" b="1"/>
              <a:t>, </a:t>
            </a:r>
            <a:r>
              <a:rPr lang="zh-CN" altLang="en-US" sz="2400" b="1"/>
              <a:t>标志着活动的结束</a:t>
            </a:r>
            <a:r>
              <a:rPr lang="en-US" altLang="zh-CN" sz="2400" b="1"/>
              <a:t>, </a:t>
            </a:r>
            <a:r>
              <a:rPr lang="zh-CN" altLang="en-US" sz="2400" b="1"/>
              <a:t>通常</a:t>
            </a:r>
          </a:p>
          <a:p>
            <a:pPr eaLnBrk="1" hangingPunct="1">
              <a:buFontTx/>
              <a:buNone/>
            </a:pPr>
            <a:r>
              <a:rPr lang="zh-CN" altLang="en-US" sz="2400" b="1"/>
              <a:t>                            伴随着提交物</a:t>
            </a:r>
            <a:r>
              <a:rPr lang="en-US" altLang="zh-CN" sz="2400" b="1"/>
              <a:t>( </a:t>
            </a:r>
            <a:r>
              <a:rPr lang="en-US" altLang="zh-CN" sz="2400" b="1" u="sng">
                <a:solidFill>
                  <a:srgbClr val="0000FF"/>
                </a:solidFill>
              </a:rPr>
              <a:t>milestone </a:t>
            </a:r>
            <a:r>
              <a:rPr lang="en-US" altLang="zh-CN" sz="2400" b="1" u="sng">
                <a:solidFill>
                  <a:srgbClr val="0000FF"/>
                </a:solidFill>
                <a:ea typeface="Arial Unicode MS" pitchFamily="34" charset="-122"/>
              </a:rPr>
              <a:t>≈</a:t>
            </a:r>
            <a:r>
              <a:rPr lang="en-US" altLang="zh-CN" sz="2400" b="1" u="sng">
                <a:solidFill>
                  <a:srgbClr val="0000FF"/>
                </a:solidFill>
              </a:rPr>
              <a:t>deliverables</a:t>
            </a:r>
            <a:r>
              <a:rPr lang="en-US" altLang="zh-CN" sz="2400" b="1"/>
              <a:t> )</a:t>
            </a:r>
          </a:p>
          <a:p>
            <a:pPr eaLnBrk="1" hangingPunct="1">
              <a:buFontTx/>
              <a:buNone/>
            </a:pPr>
            <a:r>
              <a:rPr lang="en-US" altLang="zh-CN" sz="2400" b="1"/>
              <a:t>   F</a:t>
            </a:r>
            <a:r>
              <a:rPr lang="zh-CN" altLang="en-US" sz="2400" b="1"/>
              <a:t>：</a:t>
            </a:r>
            <a:r>
              <a:rPr lang="en-US" altLang="zh-CN" sz="2400" b="1"/>
              <a:t>significance of analyzing a project(P84--Segment 2) </a:t>
            </a:r>
          </a:p>
          <a:p>
            <a:pPr eaLnBrk="1" hangingPunct="1">
              <a:buFontTx/>
              <a:buNone/>
            </a:pPr>
            <a:r>
              <a:rPr lang="en-US" altLang="zh-CN" sz="2400" b="1"/>
              <a:t>         ---- we and customer will have a better grasp of </a:t>
            </a:r>
          </a:p>
          <a:p>
            <a:pPr eaLnBrk="1" hangingPunct="1">
              <a:buFontTx/>
              <a:buNone/>
            </a:pPr>
            <a:r>
              <a:rPr lang="en-US" altLang="zh-CN" sz="2400" b="1"/>
              <a:t>               what is involved in building and maintaining a </a:t>
            </a:r>
          </a:p>
          <a:p>
            <a:pPr eaLnBrk="1" hangingPunct="1">
              <a:buFontTx/>
              <a:buNone/>
            </a:pPr>
            <a:r>
              <a:rPr lang="en-US" altLang="zh-CN" sz="2400" b="1"/>
              <a:t>               system</a:t>
            </a:r>
          </a:p>
        </p:txBody>
      </p:sp>
      <p:sp>
        <p:nvSpPr>
          <p:cNvPr id="14341" name="Line 4">
            <a:extLst>
              <a:ext uri="{FF2B5EF4-FFF2-40B4-BE49-F238E27FC236}">
                <a16:creationId xmlns:a16="http://schemas.microsoft.com/office/drawing/2014/main" id="{4CE7F58D-2C8E-4442-9F67-EA9DD2000E0E}"/>
              </a:ext>
            </a:extLst>
          </p:cNvPr>
          <p:cNvSpPr>
            <a:spLocks noChangeShapeType="1"/>
          </p:cNvSpPr>
          <p:nvPr/>
        </p:nvSpPr>
        <p:spPr bwMode="auto">
          <a:xfrm>
            <a:off x="4148138" y="2438400"/>
            <a:ext cx="457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14342" name="Line 5">
            <a:extLst>
              <a:ext uri="{FF2B5EF4-FFF2-40B4-BE49-F238E27FC236}">
                <a16:creationId xmlns:a16="http://schemas.microsoft.com/office/drawing/2014/main" id="{E6F89B43-283F-4D36-9C2D-D0978ADAD5FE}"/>
              </a:ext>
            </a:extLst>
          </p:cNvPr>
          <p:cNvSpPr>
            <a:spLocks noChangeShapeType="1"/>
          </p:cNvSpPr>
          <p:nvPr/>
        </p:nvSpPr>
        <p:spPr bwMode="auto">
          <a:xfrm>
            <a:off x="5429250" y="2438400"/>
            <a:ext cx="457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Tree>
  </p:cSld>
  <p:clrMapOvr>
    <a:masterClrMapping/>
  </p:clrMapOvr>
  <p:transition spd="slow"/>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5">
            <a:extLst>
              <a:ext uri="{FF2B5EF4-FFF2-40B4-BE49-F238E27FC236}">
                <a16:creationId xmlns:a16="http://schemas.microsoft.com/office/drawing/2014/main" id="{EAF345C9-CE6C-44AB-95AB-1B6EB771533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335619B2-C6A2-4431-90A7-0A85D2B819DA}" type="slidenum">
              <a:rPr kumimoji="0" lang="en-US" altLang="zh-CN" sz="2600" b="1">
                <a:solidFill>
                  <a:srgbClr val="FFFFFF"/>
                </a:solidFill>
              </a:rPr>
              <a:pPr fontAlgn="base">
                <a:spcBef>
                  <a:spcPct val="0"/>
                </a:spcBef>
                <a:spcAft>
                  <a:spcPct val="0"/>
                </a:spcAft>
                <a:buClrTx/>
                <a:buSzTx/>
                <a:buNone/>
              </a:pPr>
              <a:t>161</a:t>
            </a:fld>
            <a:endParaRPr kumimoji="0" lang="en-US" altLang="zh-CN" sz="2600" b="1">
              <a:solidFill>
                <a:srgbClr val="FFFFFF"/>
              </a:solidFill>
            </a:endParaRPr>
          </a:p>
        </p:txBody>
      </p:sp>
      <p:sp>
        <p:nvSpPr>
          <p:cNvPr id="16387" name="Rectangle 2">
            <a:extLst>
              <a:ext uri="{FF2B5EF4-FFF2-40B4-BE49-F238E27FC236}">
                <a16:creationId xmlns:a16="http://schemas.microsoft.com/office/drawing/2014/main" id="{D76A724E-F6A4-4818-A600-0FD616A9C075}"/>
              </a:ext>
            </a:extLst>
          </p:cNvPr>
          <p:cNvSpPr>
            <a:spLocks noGrp="1" noChangeArrowheads="1"/>
          </p:cNvSpPr>
          <p:nvPr>
            <p:ph type="title"/>
          </p:nvPr>
        </p:nvSpPr>
        <p:spPr/>
        <p:txBody>
          <a:bodyPr/>
          <a:lstStyle/>
          <a:p>
            <a:pPr eaLnBrk="1" hangingPunct="1"/>
            <a:r>
              <a:rPr lang="en-US" altLang="zh-CN"/>
              <a:t>Fig 3.1</a:t>
            </a:r>
            <a:endParaRPr lang="zh-CN" altLang="zh-CN"/>
          </a:p>
        </p:txBody>
      </p:sp>
      <p:grpSp>
        <p:nvGrpSpPr>
          <p:cNvPr id="2" name="Group 4">
            <a:extLst>
              <a:ext uri="{FF2B5EF4-FFF2-40B4-BE49-F238E27FC236}">
                <a16:creationId xmlns:a16="http://schemas.microsoft.com/office/drawing/2014/main" id="{55CFB2CA-D004-47D0-AB10-4FCCF0319431}"/>
              </a:ext>
            </a:extLst>
          </p:cNvPr>
          <p:cNvGrpSpPr>
            <a:grpSpLocks/>
          </p:cNvGrpSpPr>
          <p:nvPr/>
        </p:nvGrpSpPr>
        <p:grpSpPr bwMode="auto">
          <a:xfrm>
            <a:off x="2438400" y="2590801"/>
            <a:ext cx="7315200" cy="3997325"/>
            <a:chOff x="192" y="2112"/>
            <a:chExt cx="4320" cy="2168"/>
          </a:xfrm>
        </p:grpSpPr>
        <p:sp>
          <p:nvSpPr>
            <p:cNvPr id="16390" name="Text Box 5">
              <a:extLst>
                <a:ext uri="{FF2B5EF4-FFF2-40B4-BE49-F238E27FC236}">
                  <a16:creationId xmlns:a16="http://schemas.microsoft.com/office/drawing/2014/main" id="{F4D33F81-4B88-4F4D-B61D-86B3DA9F1821}"/>
                </a:ext>
              </a:extLst>
            </p:cNvPr>
            <p:cNvSpPr txBox="1">
              <a:spLocks noChangeArrowheads="1"/>
            </p:cNvSpPr>
            <p:nvPr/>
          </p:nvSpPr>
          <p:spPr bwMode="auto">
            <a:xfrm>
              <a:off x="192" y="3072"/>
              <a:ext cx="91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b="1">
                  <a:solidFill>
                    <a:srgbClr val="003366"/>
                  </a:solidFill>
                  <a:latin typeface="Times New Roman" panose="02020603050405020304" pitchFamily="18" charset="0"/>
                </a:rPr>
                <a:t>Project </a:t>
              </a:r>
            </a:p>
          </p:txBody>
        </p:sp>
        <p:sp>
          <p:nvSpPr>
            <p:cNvPr id="16391" name="Text Box 6">
              <a:extLst>
                <a:ext uri="{FF2B5EF4-FFF2-40B4-BE49-F238E27FC236}">
                  <a16:creationId xmlns:a16="http://schemas.microsoft.com/office/drawing/2014/main" id="{61EEC0B6-E35D-4C2D-8578-4F006A0B88B6}"/>
                </a:ext>
              </a:extLst>
            </p:cNvPr>
            <p:cNvSpPr txBox="1">
              <a:spLocks noChangeArrowheads="1"/>
            </p:cNvSpPr>
            <p:nvPr/>
          </p:nvSpPr>
          <p:spPr bwMode="auto">
            <a:xfrm>
              <a:off x="1248" y="2448"/>
              <a:ext cx="1104"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b="1">
                  <a:solidFill>
                    <a:srgbClr val="003366"/>
                  </a:solidFill>
                  <a:latin typeface="Times New Roman" panose="02020603050405020304" pitchFamily="18" charset="0"/>
                </a:rPr>
                <a:t>Phase 1</a:t>
              </a:r>
            </a:p>
          </p:txBody>
        </p:sp>
        <p:sp>
          <p:nvSpPr>
            <p:cNvPr id="16392" name="Text Box 7">
              <a:extLst>
                <a:ext uri="{FF2B5EF4-FFF2-40B4-BE49-F238E27FC236}">
                  <a16:creationId xmlns:a16="http://schemas.microsoft.com/office/drawing/2014/main" id="{22CF23E2-C5D2-4FA3-9D7B-4A7FD74FF682}"/>
                </a:ext>
              </a:extLst>
            </p:cNvPr>
            <p:cNvSpPr txBox="1">
              <a:spLocks noChangeArrowheads="1"/>
            </p:cNvSpPr>
            <p:nvPr/>
          </p:nvSpPr>
          <p:spPr bwMode="auto">
            <a:xfrm>
              <a:off x="1296" y="3168"/>
              <a:ext cx="1104"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b="1">
                  <a:solidFill>
                    <a:srgbClr val="003366"/>
                  </a:solidFill>
                  <a:latin typeface="Times New Roman" panose="02020603050405020304" pitchFamily="18" charset="0"/>
                </a:rPr>
                <a:t>Phase 2</a:t>
              </a:r>
            </a:p>
          </p:txBody>
        </p:sp>
        <p:sp>
          <p:nvSpPr>
            <p:cNvPr id="16393" name="Text Box 8">
              <a:extLst>
                <a:ext uri="{FF2B5EF4-FFF2-40B4-BE49-F238E27FC236}">
                  <a16:creationId xmlns:a16="http://schemas.microsoft.com/office/drawing/2014/main" id="{EE1DBE35-50DB-4597-AEDA-1127B176D14D}"/>
                </a:ext>
              </a:extLst>
            </p:cNvPr>
            <p:cNvSpPr txBox="1">
              <a:spLocks noChangeArrowheads="1"/>
            </p:cNvSpPr>
            <p:nvPr/>
          </p:nvSpPr>
          <p:spPr bwMode="auto">
            <a:xfrm>
              <a:off x="1296" y="3744"/>
              <a:ext cx="1104"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b="1">
                  <a:solidFill>
                    <a:srgbClr val="003366"/>
                  </a:solidFill>
                  <a:latin typeface="Times New Roman" panose="02020603050405020304" pitchFamily="18" charset="0"/>
                </a:rPr>
                <a:t>Phase n</a:t>
              </a:r>
            </a:p>
          </p:txBody>
        </p:sp>
        <p:sp>
          <p:nvSpPr>
            <p:cNvPr id="16394" name="Text Box 9">
              <a:extLst>
                <a:ext uri="{FF2B5EF4-FFF2-40B4-BE49-F238E27FC236}">
                  <a16:creationId xmlns:a16="http://schemas.microsoft.com/office/drawing/2014/main" id="{25FE2B69-D37A-44B1-9F4A-BBD8D608CC4C}"/>
                </a:ext>
              </a:extLst>
            </p:cNvPr>
            <p:cNvSpPr txBox="1">
              <a:spLocks noChangeArrowheads="1"/>
            </p:cNvSpPr>
            <p:nvPr/>
          </p:nvSpPr>
          <p:spPr bwMode="auto">
            <a:xfrm>
              <a:off x="2304" y="2208"/>
              <a:ext cx="91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a:solidFill>
                    <a:srgbClr val="003366"/>
                  </a:solidFill>
                  <a:latin typeface="Times New Roman" panose="02020603050405020304" pitchFamily="18" charset="0"/>
                </a:rPr>
                <a:t>Step 1</a:t>
              </a:r>
            </a:p>
          </p:txBody>
        </p:sp>
        <p:sp>
          <p:nvSpPr>
            <p:cNvPr id="16395" name="Text Box 10">
              <a:extLst>
                <a:ext uri="{FF2B5EF4-FFF2-40B4-BE49-F238E27FC236}">
                  <a16:creationId xmlns:a16="http://schemas.microsoft.com/office/drawing/2014/main" id="{7003E2C6-36D4-47C1-9460-1017400A1922}"/>
                </a:ext>
              </a:extLst>
            </p:cNvPr>
            <p:cNvSpPr txBox="1">
              <a:spLocks noChangeArrowheads="1"/>
            </p:cNvSpPr>
            <p:nvPr/>
          </p:nvSpPr>
          <p:spPr bwMode="auto">
            <a:xfrm>
              <a:off x="2304" y="2448"/>
              <a:ext cx="91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a:solidFill>
                    <a:srgbClr val="003366"/>
                  </a:solidFill>
                  <a:latin typeface="Times New Roman" panose="02020603050405020304" pitchFamily="18" charset="0"/>
                </a:rPr>
                <a:t>Step 2</a:t>
              </a:r>
            </a:p>
          </p:txBody>
        </p:sp>
        <p:sp>
          <p:nvSpPr>
            <p:cNvPr id="16396" name="Text Box 11">
              <a:extLst>
                <a:ext uri="{FF2B5EF4-FFF2-40B4-BE49-F238E27FC236}">
                  <a16:creationId xmlns:a16="http://schemas.microsoft.com/office/drawing/2014/main" id="{91FA6645-16EE-47C4-84DE-FD113D50EBCB}"/>
                </a:ext>
              </a:extLst>
            </p:cNvPr>
            <p:cNvSpPr txBox="1">
              <a:spLocks noChangeArrowheads="1"/>
            </p:cNvSpPr>
            <p:nvPr/>
          </p:nvSpPr>
          <p:spPr bwMode="auto">
            <a:xfrm>
              <a:off x="2304" y="3024"/>
              <a:ext cx="91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a:solidFill>
                    <a:srgbClr val="003366"/>
                  </a:solidFill>
                  <a:latin typeface="Times New Roman" panose="02020603050405020304" pitchFamily="18" charset="0"/>
                </a:rPr>
                <a:t>Step 1</a:t>
              </a:r>
            </a:p>
          </p:txBody>
        </p:sp>
        <p:sp>
          <p:nvSpPr>
            <p:cNvPr id="16397" name="Text Box 12">
              <a:extLst>
                <a:ext uri="{FF2B5EF4-FFF2-40B4-BE49-F238E27FC236}">
                  <a16:creationId xmlns:a16="http://schemas.microsoft.com/office/drawing/2014/main" id="{56A036AD-43E4-463B-9976-9EE28A96C311}"/>
                </a:ext>
              </a:extLst>
            </p:cNvPr>
            <p:cNvSpPr txBox="1">
              <a:spLocks noChangeArrowheads="1"/>
            </p:cNvSpPr>
            <p:nvPr/>
          </p:nvSpPr>
          <p:spPr bwMode="auto">
            <a:xfrm>
              <a:off x="2304" y="3264"/>
              <a:ext cx="91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a:solidFill>
                    <a:srgbClr val="003366"/>
                  </a:solidFill>
                  <a:latin typeface="Times New Roman" panose="02020603050405020304" pitchFamily="18" charset="0"/>
                </a:rPr>
                <a:t>Step 2</a:t>
              </a:r>
            </a:p>
          </p:txBody>
        </p:sp>
        <p:sp>
          <p:nvSpPr>
            <p:cNvPr id="16398" name="Text Box 13">
              <a:extLst>
                <a:ext uri="{FF2B5EF4-FFF2-40B4-BE49-F238E27FC236}">
                  <a16:creationId xmlns:a16="http://schemas.microsoft.com/office/drawing/2014/main" id="{5001D13D-B7C1-4460-BA27-1FCEE65D4CBE}"/>
                </a:ext>
              </a:extLst>
            </p:cNvPr>
            <p:cNvSpPr txBox="1">
              <a:spLocks noChangeArrowheads="1"/>
            </p:cNvSpPr>
            <p:nvPr/>
          </p:nvSpPr>
          <p:spPr bwMode="auto">
            <a:xfrm>
              <a:off x="2304" y="3696"/>
              <a:ext cx="91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a:solidFill>
                    <a:srgbClr val="003366"/>
                  </a:solidFill>
                  <a:latin typeface="Times New Roman" panose="02020603050405020304" pitchFamily="18" charset="0"/>
                </a:rPr>
                <a:t>Step 1</a:t>
              </a:r>
            </a:p>
          </p:txBody>
        </p:sp>
        <p:sp>
          <p:nvSpPr>
            <p:cNvPr id="16399" name="Text Box 14">
              <a:extLst>
                <a:ext uri="{FF2B5EF4-FFF2-40B4-BE49-F238E27FC236}">
                  <a16:creationId xmlns:a16="http://schemas.microsoft.com/office/drawing/2014/main" id="{70C80458-6C25-4492-A851-788623C5EF56}"/>
                </a:ext>
              </a:extLst>
            </p:cNvPr>
            <p:cNvSpPr txBox="1">
              <a:spLocks noChangeArrowheads="1"/>
            </p:cNvSpPr>
            <p:nvPr/>
          </p:nvSpPr>
          <p:spPr bwMode="auto">
            <a:xfrm>
              <a:off x="2304" y="3888"/>
              <a:ext cx="91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a:solidFill>
                    <a:srgbClr val="003366"/>
                  </a:solidFill>
                  <a:latin typeface="Times New Roman" panose="02020603050405020304" pitchFamily="18" charset="0"/>
                </a:rPr>
                <a:t>Step 2</a:t>
              </a:r>
            </a:p>
          </p:txBody>
        </p:sp>
        <p:sp>
          <p:nvSpPr>
            <p:cNvPr id="16400" name="Text Box 15">
              <a:extLst>
                <a:ext uri="{FF2B5EF4-FFF2-40B4-BE49-F238E27FC236}">
                  <a16:creationId xmlns:a16="http://schemas.microsoft.com/office/drawing/2014/main" id="{F18D0B50-72E6-4AC7-92E3-BAE74172D0B1}"/>
                </a:ext>
              </a:extLst>
            </p:cNvPr>
            <p:cNvSpPr txBox="1">
              <a:spLocks noChangeArrowheads="1"/>
            </p:cNvSpPr>
            <p:nvPr/>
          </p:nvSpPr>
          <p:spPr bwMode="auto">
            <a:xfrm>
              <a:off x="3408" y="2112"/>
              <a:ext cx="1104"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a:solidFill>
                    <a:srgbClr val="003366"/>
                  </a:solidFill>
                  <a:latin typeface="Times New Roman" panose="02020603050405020304" pitchFamily="18" charset="0"/>
                </a:rPr>
                <a:t>Activity1.1</a:t>
              </a:r>
            </a:p>
          </p:txBody>
        </p:sp>
        <p:sp>
          <p:nvSpPr>
            <p:cNvPr id="16401" name="Text Box 16">
              <a:extLst>
                <a:ext uri="{FF2B5EF4-FFF2-40B4-BE49-F238E27FC236}">
                  <a16:creationId xmlns:a16="http://schemas.microsoft.com/office/drawing/2014/main" id="{6C4784BA-B657-450D-AFA5-C85498C3FE99}"/>
                </a:ext>
              </a:extLst>
            </p:cNvPr>
            <p:cNvSpPr txBox="1">
              <a:spLocks noChangeArrowheads="1"/>
            </p:cNvSpPr>
            <p:nvPr/>
          </p:nvSpPr>
          <p:spPr bwMode="auto">
            <a:xfrm>
              <a:off x="3408" y="2304"/>
              <a:ext cx="1104"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a:solidFill>
                    <a:srgbClr val="003366"/>
                  </a:solidFill>
                  <a:latin typeface="Times New Roman" panose="02020603050405020304" pitchFamily="18" charset="0"/>
                </a:rPr>
                <a:t>Activity1.2</a:t>
              </a:r>
            </a:p>
          </p:txBody>
        </p:sp>
        <p:sp>
          <p:nvSpPr>
            <p:cNvPr id="16402" name="Text Box 17">
              <a:extLst>
                <a:ext uri="{FF2B5EF4-FFF2-40B4-BE49-F238E27FC236}">
                  <a16:creationId xmlns:a16="http://schemas.microsoft.com/office/drawing/2014/main" id="{DC211586-3574-4984-B5D8-B3D147BC8995}"/>
                </a:ext>
              </a:extLst>
            </p:cNvPr>
            <p:cNvSpPr txBox="1">
              <a:spLocks noChangeArrowheads="1"/>
            </p:cNvSpPr>
            <p:nvPr/>
          </p:nvSpPr>
          <p:spPr bwMode="auto">
            <a:xfrm>
              <a:off x="3408" y="2496"/>
              <a:ext cx="1104"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a:solidFill>
                    <a:srgbClr val="003366"/>
                  </a:solidFill>
                  <a:latin typeface="Times New Roman" panose="02020603050405020304" pitchFamily="18" charset="0"/>
                </a:rPr>
                <a:t>Activity1.3</a:t>
              </a:r>
            </a:p>
          </p:txBody>
        </p:sp>
        <p:sp>
          <p:nvSpPr>
            <p:cNvPr id="16403" name="Text Box 18">
              <a:extLst>
                <a:ext uri="{FF2B5EF4-FFF2-40B4-BE49-F238E27FC236}">
                  <a16:creationId xmlns:a16="http://schemas.microsoft.com/office/drawing/2014/main" id="{629BE7E3-0153-419A-8D60-8AEEAF07AF11}"/>
                </a:ext>
              </a:extLst>
            </p:cNvPr>
            <p:cNvSpPr txBox="1">
              <a:spLocks noChangeArrowheads="1"/>
            </p:cNvSpPr>
            <p:nvPr/>
          </p:nvSpPr>
          <p:spPr bwMode="auto">
            <a:xfrm>
              <a:off x="3408" y="2832"/>
              <a:ext cx="1104"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a:solidFill>
                    <a:srgbClr val="003366"/>
                  </a:solidFill>
                  <a:latin typeface="Times New Roman" panose="02020603050405020304" pitchFamily="18" charset="0"/>
                </a:rPr>
                <a:t>Activity1.1</a:t>
              </a:r>
            </a:p>
          </p:txBody>
        </p:sp>
        <p:sp>
          <p:nvSpPr>
            <p:cNvPr id="16404" name="Text Box 19">
              <a:extLst>
                <a:ext uri="{FF2B5EF4-FFF2-40B4-BE49-F238E27FC236}">
                  <a16:creationId xmlns:a16="http://schemas.microsoft.com/office/drawing/2014/main" id="{C6CD2B1B-1BA4-4B6B-95D6-B6CBB0DCDB51}"/>
                </a:ext>
              </a:extLst>
            </p:cNvPr>
            <p:cNvSpPr txBox="1">
              <a:spLocks noChangeArrowheads="1"/>
            </p:cNvSpPr>
            <p:nvPr/>
          </p:nvSpPr>
          <p:spPr bwMode="auto">
            <a:xfrm>
              <a:off x="3408" y="3024"/>
              <a:ext cx="1104"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a:solidFill>
                    <a:srgbClr val="003366"/>
                  </a:solidFill>
                  <a:latin typeface="Times New Roman" panose="02020603050405020304" pitchFamily="18" charset="0"/>
                </a:rPr>
                <a:t>Activity1.2</a:t>
              </a:r>
            </a:p>
          </p:txBody>
        </p:sp>
        <p:sp>
          <p:nvSpPr>
            <p:cNvPr id="16405" name="Text Box 20">
              <a:extLst>
                <a:ext uri="{FF2B5EF4-FFF2-40B4-BE49-F238E27FC236}">
                  <a16:creationId xmlns:a16="http://schemas.microsoft.com/office/drawing/2014/main" id="{4A35EA4E-91A9-48C2-B08B-F0EC30338265}"/>
                </a:ext>
              </a:extLst>
            </p:cNvPr>
            <p:cNvSpPr txBox="1">
              <a:spLocks noChangeArrowheads="1"/>
            </p:cNvSpPr>
            <p:nvPr/>
          </p:nvSpPr>
          <p:spPr bwMode="auto">
            <a:xfrm>
              <a:off x="3408" y="3216"/>
              <a:ext cx="1104"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a:solidFill>
                    <a:srgbClr val="003366"/>
                  </a:solidFill>
                  <a:latin typeface="Times New Roman" panose="02020603050405020304" pitchFamily="18" charset="0"/>
                </a:rPr>
                <a:t>Activity1.3</a:t>
              </a:r>
            </a:p>
          </p:txBody>
        </p:sp>
        <p:sp>
          <p:nvSpPr>
            <p:cNvPr id="16406" name="Text Box 21">
              <a:extLst>
                <a:ext uri="{FF2B5EF4-FFF2-40B4-BE49-F238E27FC236}">
                  <a16:creationId xmlns:a16="http://schemas.microsoft.com/office/drawing/2014/main" id="{A67974EE-174D-4F3D-B502-3BE34722C11C}"/>
                </a:ext>
              </a:extLst>
            </p:cNvPr>
            <p:cNvSpPr txBox="1">
              <a:spLocks noChangeArrowheads="1"/>
            </p:cNvSpPr>
            <p:nvPr/>
          </p:nvSpPr>
          <p:spPr bwMode="auto">
            <a:xfrm>
              <a:off x="3696" y="3408"/>
              <a:ext cx="33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a:solidFill>
                    <a:srgbClr val="003366"/>
                  </a:solidFill>
                  <a:latin typeface="Times New Roman" panose="02020603050405020304" pitchFamily="18" charset="0"/>
                </a:rPr>
                <a:t>:</a:t>
              </a:r>
            </a:p>
          </p:txBody>
        </p:sp>
        <p:sp>
          <p:nvSpPr>
            <p:cNvPr id="16407" name="Text Box 22">
              <a:extLst>
                <a:ext uri="{FF2B5EF4-FFF2-40B4-BE49-F238E27FC236}">
                  <a16:creationId xmlns:a16="http://schemas.microsoft.com/office/drawing/2014/main" id="{C6242763-B237-4B86-8165-74989737CA8F}"/>
                </a:ext>
              </a:extLst>
            </p:cNvPr>
            <p:cNvSpPr txBox="1">
              <a:spLocks noChangeArrowheads="1"/>
            </p:cNvSpPr>
            <p:nvPr/>
          </p:nvSpPr>
          <p:spPr bwMode="auto">
            <a:xfrm>
              <a:off x="1440" y="3552"/>
              <a:ext cx="33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b="1">
                  <a:solidFill>
                    <a:srgbClr val="003366"/>
                  </a:solidFill>
                  <a:latin typeface="Times New Roman" panose="02020603050405020304" pitchFamily="18" charset="0"/>
                </a:rPr>
                <a:t>:</a:t>
              </a:r>
            </a:p>
          </p:txBody>
        </p:sp>
        <p:sp>
          <p:nvSpPr>
            <p:cNvPr id="16408" name="Text Box 23">
              <a:extLst>
                <a:ext uri="{FF2B5EF4-FFF2-40B4-BE49-F238E27FC236}">
                  <a16:creationId xmlns:a16="http://schemas.microsoft.com/office/drawing/2014/main" id="{973F0D7A-8A3C-4E59-9F2A-97AF77D188FD}"/>
                </a:ext>
              </a:extLst>
            </p:cNvPr>
            <p:cNvSpPr txBox="1">
              <a:spLocks noChangeArrowheads="1"/>
            </p:cNvSpPr>
            <p:nvPr/>
          </p:nvSpPr>
          <p:spPr bwMode="auto">
            <a:xfrm>
              <a:off x="2496" y="2640"/>
              <a:ext cx="33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a:solidFill>
                    <a:srgbClr val="003366"/>
                  </a:solidFill>
                  <a:latin typeface="Times New Roman" panose="02020603050405020304" pitchFamily="18" charset="0"/>
                </a:rPr>
                <a:t>:</a:t>
              </a:r>
            </a:p>
          </p:txBody>
        </p:sp>
        <p:sp>
          <p:nvSpPr>
            <p:cNvPr id="16409" name="Text Box 24">
              <a:extLst>
                <a:ext uri="{FF2B5EF4-FFF2-40B4-BE49-F238E27FC236}">
                  <a16:creationId xmlns:a16="http://schemas.microsoft.com/office/drawing/2014/main" id="{B8E5F3C0-9301-4347-810D-A77302750A58}"/>
                </a:ext>
              </a:extLst>
            </p:cNvPr>
            <p:cNvSpPr txBox="1">
              <a:spLocks noChangeArrowheads="1"/>
            </p:cNvSpPr>
            <p:nvPr/>
          </p:nvSpPr>
          <p:spPr bwMode="auto">
            <a:xfrm>
              <a:off x="2496" y="3408"/>
              <a:ext cx="33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a:solidFill>
                    <a:srgbClr val="003366"/>
                  </a:solidFill>
                  <a:latin typeface="Times New Roman" panose="02020603050405020304" pitchFamily="18" charset="0"/>
                </a:rPr>
                <a:t>:</a:t>
              </a:r>
            </a:p>
          </p:txBody>
        </p:sp>
        <p:sp>
          <p:nvSpPr>
            <p:cNvPr id="16410" name="Text Box 25">
              <a:extLst>
                <a:ext uri="{FF2B5EF4-FFF2-40B4-BE49-F238E27FC236}">
                  <a16:creationId xmlns:a16="http://schemas.microsoft.com/office/drawing/2014/main" id="{3315B73E-97B7-4239-8A7C-8F006F787F7C}"/>
                </a:ext>
              </a:extLst>
            </p:cNvPr>
            <p:cNvSpPr txBox="1">
              <a:spLocks noChangeArrowheads="1"/>
            </p:cNvSpPr>
            <p:nvPr/>
          </p:nvSpPr>
          <p:spPr bwMode="auto">
            <a:xfrm>
              <a:off x="2496" y="4032"/>
              <a:ext cx="33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a:solidFill>
                    <a:srgbClr val="003366"/>
                  </a:solidFill>
                  <a:latin typeface="Times New Roman" panose="02020603050405020304" pitchFamily="18" charset="0"/>
                </a:rPr>
                <a:t>:</a:t>
              </a:r>
            </a:p>
          </p:txBody>
        </p:sp>
        <p:sp>
          <p:nvSpPr>
            <p:cNvPr id="16411" name="Text Box 26">
              <a:extLst>
                <a:ext uri="{FF2B5EF4-FFF2-40B4-BE49-F238E27FC236}">
                  <a16:creationId xmlns:a16="http://schemas.microsoft.com/office/drawing/2014/main" id="{054021C4-F432-4C48-9B5D-2E9DB8392A48}"/>
                </a:ext>
              </a:extLst>
            </p:cNvPr>
            <p:cNvSpPr txBox="1">
              <a:spLocks noChangeArrowheads="1"/>
            </p:cNvSpPr>
            <p:nvPr/>
          </p:nvSpPr>
          <p:spPr bwMode="auto">
            <a:xfrm>
              <a:off x="3648" y="2640"/>
              <a:ext cx="33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a:solidFill>
                    <a:srgbClr val="003366"/>
                  </a:solidFill>
                  <a:latin typeface="Times New Roman" panose="02020603050405020304" pitchFamily="18" charset="0"/>
                </a:rPr>
                <a:t>:</a:t>
              </a:r>
            </a:p>
          </p:txBody>
        </p:sp>
        <p:sp>
          <p:nvSpPr>
            <p:cNvPr id="16412" name="Line 27">
              <a:extLst>
                <a:ext uri="{FF2B5EF4-FFF2-40B4-BE49-F238E27FC236}">
                  <a16:creationId xmlns:a16="http://schemas.microsoft.com/office/drawing/2014/main" id="{A5EB56C8-C88F-4285-A34D-B35A6BCE43FB}"/>
                </a:ext>
              </a:extLst>
            </p:cNvPr>
            <p:cNvSpPr>
              <a:spLocks noChangeShapeType="1"/>
            </p:cNvSpPr>
            <p:nvPr/>
          </p:nvSpPr>
          <p:spPr bwMode="auto">
            <a:xfrm flipH="1">
              <a:off x="912" y="2640"/>
              <a:ext cx="384" cy="57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16413" name="Line 28">
              <a:extLst>
                <a:ext uri="{FF2B5EF4-FFF2-40B4-BE49-F238E27FC236}">
                  <a16:creationId xmlns:a16="http://schemas.microsoft.com/office/drawing/2014/main" id="{14E6F1AD-8C47-4D42-A5CC-D3D4306ED6B4}"/>
                </a:ext>
              </a:extLst>
            </p:cNvPr>
            <p:cNvSpPr>
              <a:spLocks noChangeShapeType="1"/>
            </p:cNvSpPr>
            <p:nvPr/>
          </p:nvSpPr>
          <p:spPr bwMode="auto">
            <a:xfrm>
              <a:off x="912" y="3216"/>
              <a:ext cx="384"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16414" name="Line 29">
              <a:extLst>
                <a:ext uri="{FF2B5EF4-FFF2-40B4-BE49-F238E27FC236}">
                  <a16:creationId xmlns:a16="http://schemas.microsoft.com/office/drawing/2014/main" id="{DEC6AEE3-2DCB-4DA1-B5E3-50913A945EE7}"/>
                </a:ext>
              </a:extLst>
            </p:cNvPr>
            <p:cNvSpPr>
              <a:spLocks noChangeShapeType="1"/>
            </p:cNvSpPr>
            <p:nvPr/>
          </p:nvSpPr>
          <p:spPr bwMode="auto">
            <a:xfrm>
              <a:off x="912" y="3216"/>
              <a:ext cx="384" cy="6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16415" name="Line 30">
              <a:extLst>
                <a:ext uri="{FF2B5EF4-FFF2-40B4-BE49-F238E27FC236}">
                  <a16:creationId xmlns:a16="http://schemas.microsoft.com/office/drawing/2014/main" id="{C0922971-7BE2-49A6-B91D-5B7F2971A1FD}"/>
                </a:ext>
              </a:extLst>
            </p:cNvPr>
            <p:cNvSpPr>
              <a:spLocks noChangeShapeType="1"/>
            </p:cNvSpPr>
            <p:nvPr/>
          </p:nvSpPr>
          <p:spPr bwMode="auto">
            <a:xfrm flipV="1">
              <a:off x="1920" y="2352"/>
              <a:ext cx="432"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16416" name="Line 31">
              <a:extLst>
                <a:ext uri="{FF2B5EF4-FFF2-40B4-BE49-F238E27FC236}">
                  <a16:creationId xmlns:a16="http://schemas.microsoft.com/office/drawing/2014/main" id="{856E4010-1B63-4964-87AA-DDB8A57344BD}"/>
                </a:ext>
              </a:extLst>
            </p:cNvPr>
            <p:cNvSpPr>
              <a:spLocks noChangeShapeType="1"/>
            </p:cNvSpPr>
            <p:nvPr/>
          </p:nvSpPr>
          <p:spPr bwMode="auto">
            <a:xfrm>
              <a:off x="1920" y="2592"/>
              <a:ext cx="43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16417" name="Line 32">
              <a:extLst>
                <a:ext uri="{FF2B5EF4-FFF2-40B4-BE49-F238E27FC236}">
                  <a16:creationId xmlns:a16="http://schemas.microsoft.com/office/drawing/2014/main" id="{FAE51DD4-FF74-4088-A00F-2E6F6103C9D7}"/>
                </a:ext>
              </a:extLst>
            </p:cNvPr>
            <p:cNvSpPr>
              <a:spLocks noChangeShapeType="1"/>
            </p:cNvSpPr>
            <p:nvPr/>
          </p:nvSpPr>
          <p:spPr bwMode="auto">
            <a:xfrm flipV="1">
              <a:off x="1968" y="3168"/>
              <a:ext cx="384"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16418" name="Line 33">
              <a:extLst>
                <a:ext uri="{FF2B5EF4-FFF2-40B4-BE49-F238E27FC236}">
                  <a16:creationId xmlns:a16="http://schemas.microsoft.com/office/drawing/2014/main" id="{65E94221-A099-458C-A6ED-0438478C7E17}"/>
                </a:ext>
              </a:extLst>
            </p:cNvPr>
            <p:cNvSpPr>
              <a:spLocks noChangeShapeType="1"/>
            </p:cNvSpPr>
            <p:nvPr/>
          </p:nvSpPr>
          <p:spPr bwMode="auto">
            <a:xfrm>
              <a:off x="1968" y="3312"/>
              <a:ext cx="384"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16419" name="Line 34">
              <a:extLst>
                <a:ext uri="{FF2B5EF4-FFF2-40B4-BE49-F238E27FC236}">
                  <a16:creationId xmlns:a16="http://schemas.microsoft.com/office/drawing/2014/main" id="{FF79A491-2C1B-497B-BF0D-F70B09118547}"/>
                </a:ext>
              </a:extLst>
            </p:cNvPr>
            <p:cNvSpPr>
              <a:spLocks noChangeShapeType="1"/>
            </p:cNvSpPr>
            <p:nvPr/>
          </p:nvSpPr>
          <p:spPr bwMode="auto">
            <a:xfrm flipV="1">
              <a:off x="1968" y="3840"/>
              <a:ext cx="384"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16420" name="Line 35">
              <a:extLst>
                <a:ext uri="{FF2B5EF4-FFF2-40B4-BE49-F238E27FC236}">
                  <a16:creationId xmlns:a16="http://schemas.microsoft.com/office/drawing/2014/main" id="{4B0A6649-465B-432D-BDA4-14D49B5C86E0}"/>
                </a:ext>
              </a:extLst>
            </p:cNvPr>
            <p:cNvSpPr>
              <a:spLocks noChangeShapeType="1"/>
            </p:cNvSpPr>
            <p:nvPr/>
          </p:nvSpPr>
          <p:spPr bwMode="auto">
            <a:xfrm>
              <a:off x="2016" y="3936"/>
              <a:ext cx="336"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16421" name="Line 36">
              <a:extLst>
                <a:ext uri="{FF2B5EF4-FFF2-40B4-BE49-F238E27FC236}">
                  <a16:creationId xmlns:a16="http://schemas.microsoft.com/office/drawing/2014/main" id="{30AC7CA2-2433-489B-9A6E-6895B5D61E6D}"/>
                </a:ext>
              </a:extLst>
            </p:cNvPr>
            <p:cNvSpPr>
              <a:spLocks noChangeShapeType="1"/>
            </p:cNvSpPr>
            <p:nvPr/>
          </p:nvSpPr>
          <p:spPr bwMode="auto">
            <a:xfrm flipV="1">
              <a:off x="2880" y="2256"/>
              <a:ext cx="576"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16422" name="Line 37">
              <a:extLst>
                <a:ext uri="{FF2B5EF4-FFF2-40B4-BE49-F238E27FC236}">
                  <a16:creationId xmlns:a16="http://schemas.microsoft.com/office/drawing/2014/main" id="{A44F20E6-7228-4BEF-B3C0-4CB99DF1015A}"/>
                </a:ext>
              </a:extLst>
            </p:cNvPr>
            <p:cNvSpPr>
              <a:spLocks noChangeShapeType="1"/>
            </p:cNvSpPr>
            <p:nvPr/>
          </p:nvSpPr>
          <p:spPr bwMode="auto">
            <a:xfrm>
              <a:off x="2928" y="2352"/>
              <a:ext cx="528"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16423" name="Line 38">
              <a:extLst>
                <a:ext uri="{FF2B5EF4-FFF2-40B4-BE49-F238E27FC236}">
                  <a16:creationId xmlns:a16="http://schemas.microsoft.com/office/drawing/2014/main" id="{BC305EC9-B651-4D2E-BE5D-EF6BC99D1467}"/>
                </a:ext>
              </a:extLst>
            </p:cNvPr>
            <p:cNvSpPr>
              <a:spLocks noChangeShapeType="1"/>
            </p:cNvSpPr>
            <p:nvPr/>
          </p:nvSpPr>
          <p:spPr bwMode="auto">
            <a:xfrm>
              <a:off x="2880" y="2352"/>
              <a:ext cx="576"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16424" name="Line 39">
              <a:extLst>
                <a:ext uri="{FF2B5EF4-FFF2-40B4-BE49-F238E27FC236}">
                  <a16:creationId xmlns:a16="http://schemas.microsoft.com/office/drawing/2014/main" id="{E2A90BE6-9C36-4EBB-BB38-27B788687E52}"/>
                </a:ext>
              </a:extLst>
            </p:cNvPr>
            <p:cNvSpPr>
              <a:spLocks noChangeShapeType="1"/>
            </p:cNvSpPr>
            <p:nvPr/>
          </p:nvSpPr>
          <p:spPr bwMode="auto">
            <a:xfrm>
              <a:off x="2880" y="2592"/>
              <a:ext cx="576" cy="33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16425" name="Line 40">
              <a:extLst>
                <a:ext uri="{FF2B5EF4-FFF2-40B4-BE49-F238E27FC236}">
                  <a16:creationId xmlns:a16="http://schemas.microsoft.com/office/drawing/2014/main" id="{9B4C8DFF-1AB0-4590-AB14-36B737A8202D}"/>
                </a:ext>
              </a:extLst>
            </p:cNvPr>
            <p:cNvSpPr>
              <a:spLocks noChangeShapeType="1"/>
            </p:cNvSpPr>
            <p:nvPr/>
          </p:nvSpPr>
          <p:spPr bwMode="auto">
            <a:xfrm>
              <a:off x="2880" y="2592"/>
              <a:ext cx="576" cy="57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16426" name="Line 41">
              <a:extLst>
                <a:ext uri="{FF2B5EF4-FFF2-40B4-BE49-F238E27FC236}">
                  <a16:creationId xmlns:a16="http://schemas.microsoft.com/office/drawing/2014/main" id="{04E5A925-412D-4B7C-9953-FED4F79F44B5}"/>
                </a:ext>
              </a:extLst>
            </p:cNvPr>
            <p:cNvSpPr>
              <a:spLocks noChangeShapeType="1"/>
            </p:cNvSpPr>
            <p:nvPr/>
          </p:nvSpPr>
          <p:spPr bwMode="auto">
            <a:xfrm>
              <a:off x="2880" y="2592"/>
              <a:ext cx="576"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grpSp>
      <p:sp>
        <p:nvSpPr>
          <p:cNvPr id="134186" name="Text Box 42">
            <a:extLst>
              <a:ext uri="{FF2B5EF4-FFF2-40B4-BE49-F238E27FC236}">
                <a16:creationId xmlns:a16="http://schemas.microsoft.com/office/drawing/2014/main" id="{179B854A-9D27-4203-A37C-21DE3CE5A1E4}"/>
              </a:ext>
            </a:extLst>
          </p:cNvPr>
          <p:cNvSpPr txBox="1">
            <a:spLocks noChangeArrowheads="1"/>
          </p:cNvSpPr>
          <p:nvPr/>
        </p:nvSpPr>
        <p:spPr bwMode="auto">
          <a:xfrm>
            <a:off x="2514600" y="1828800"/>
            <a:ext cx="3124200" cy="971550"/>
          </a:xfrm>
          <a:prstGeom prst="rect">
            <a:avLst/>
          </a:prstGeom>
          <a:noFill/>
          <a:ln w="25400">
            <a:solidFill>
              <a:srgbClr val="80008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b="1">
                <a:solidFill>
                  <a:srgbClr val="0000FF"/>
                </a:solidFill>
                <a:latin typeface="Times New Roman" panose="02020603050405020304" pitchFamily="18" charset="0"/>
              </a:rPr>
              <a:t>Work breakdown structure</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7" presetClass="entr" presetSubtype="10" fill="hold" grpId="0" nodeType="clickEffect">
                                  <p:stCondLst>
                                    <p:cond delay="0"/>
                                  </p:stCondLst>
                                  <p:childTnLst>
                                    <p:set>
                                      <p:cBhvr>
                                        <p:cTn id="14" dur="1" fill="hold">
                                          <p:stCondLst>
                                            <p:cond delay="0"/>
                                          </p:stCondLst>
                                        </p:cTn>
                                        <p:tgtEl>
                                          <p:spTgt spid="134186"/>
                                        </p:tgtEl>
                                        <p:attrNameLst>
                                          <p:attrName>style.visibility</p:attrName>
                                        </p:attrNameLst>
                                      </p:cBhvr>
                                      <p:to>
                                        <p:strVal val="visible"/>
                                      </p:to>
                                    </p:set>
                                    <p:anim calcmode="lin" valueType="num">
                                      <p:cBhvr>
                                        <p:cTn id="15" dur="500" fill="hold"/>
                                        <p:tgtEl>
                                          <p:spTgt spid="134186"/>
                                        </p:tgtEl>
                                        <p:attrNameLst>
                                          <p:attrName>ppt_w</p:attrName>
                                        </p:attrNameLst>
                                      </p:cBhvr>
                                      <p:tavLst>
                                        <p:tav tm="0">
                                          <p:val>
                                            <p:fltVal val="0"/>
                                          </p:val>
                                        </p:tav>
                                        <p:tav tm="100000">
                                          <p:val>
                                            <p:strVal val="#ppt_w"/>
                                          </p:val>
                                        </p:tav>
                                      </p:tavLst>
                                    </p:anim>
                                    <p:anim calcmode="lin" valueType="num">
                                      <p:cBhvr>
                                        <p:cTn id="16" dur="500" fill="hold"/>
                                        <p:tgtEl>
                                          <p:spTgt spid="13418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86" grpId="0" animBg="1" autoUpdateAnimBg="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5">
            <a:extLst>
              <a:ext uri="{FF2B5EF4-FFF2-40B4-BE49-F238E27FC236}">
                <a16:creationId xmlns:a16="http://schemas.microsoft.com/office/drawing/2014/main" id="{4D735426-2550-4A99-BC40-51BDFDD5F4E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BB948AB2-F6AB-4068-AD29-B174294BC260}" type="slidenum">
              <a:rPr kumimoji="0" lang="en-US" altLang="zh-CN" sz="2600" b="1">
                <a:solidFill>
                  <a:srgbClr val="FFFFFF"/>
                </a:solidFill>
              </a:rPr>
              <a:pPr fontAlgn="base">
                <a:spcBef>
                  <a:spcPct val="0"/>
                </a:spcBef>
                <a:spcAft>
                  <a:spcPct val="0"/>
                </a:spcAft>
                <a:buClrTx/>
                <a:buSzTx/>
                <a:buNone/>
              </a:pPr>
              <a:t>162</a:t>
            </a:fld>
            <a:endParaRPr kumimoji="0" lang="en-US" altLang="zh-CN" sz="2600" b="1">
              <a:solidFill>
                <a:srgbClr val="FFFFFF"/>
              </a:solidFill>
            </a:endParaRPr>
          </a:p>
        </p:txBody>
      </p:sp>
      <p:sp>
        <p:nvSpPr>
          <p:cNvPr id="18435" name="Rectangle 2">
            <a:extLst>
              <a:ext uri="{FF2B5EF4-FFF2-40B4-BE49-F238E27FC236}">
                <a16:creationId xmlns:a16="http://schemas.microsoft.com/office/drawing/2014/main" id="{CA4B155A-E746-408B-BACF-8B1840562D34}"/>
              </a:ext>
            </a:extLst>
          </p:cNvPr>
          <p:cNvSpPr>
            <a:spLocks noGrp="1" noChangeArrowheads="1"/>
          </p:cNvSpPr>
          <p:nvPr>
            <p:ph type="title"/>
          </p:nvPr>
        </p:nvSpPr>
        <p:spPr/>
        <p:txBody>
          <a:bodyPr/>
          <a:lstStyle/>
          <a:p>
            <a:pPr eaLnBrk="1" hangingPunct="1"/>
            <a:r>
              <a:rPr lang="en-US" altLang="zh-CN" sz="3200"/>
              <a:t>      Chapter 3  Planning and Managing</a:t>
            </a:r>
            <a:br>
              <a:rPr lang="en-US" altLang="zh-CN" sz="3200"/>
            </a:br>
            <a:r>
              <a:rPr lang="en-US" altLang="zh-CN" sz="3200"/>
              <a:t>                           the project</a:t>
            </a:r>
          </a:p>
        </p:txBody>
      </p:sp>
      <p:sp>
        <p:nvSpPr>
          <p:cNvPr id="18436" name="Rectangle 3">
            <a:extLst>
              <a:ext uri="{FF2B5EF4-FFF2-40B4-BE49-F238E27FC236}">
                <a16:creationId xmlns:a16="http://schemas.microsoft.com/office/drawing/2014/main" id="{BA13C32A-8062-4047-8C09-C8D0927BA8F2}"/>
              </a:ext>
            </a:extLst>
          </p:cNvPr>
          <p:cNvSpPr>
            <a:spLocks noGrp="1" noChangeArrowheads="1"/>
          </p:cNvSpPr>
          <p:nvPr>
            <p:ph type="body" idx="1"/>
          </p:nvPr>
        </p:nvSpPr>
        <p:spPr>
          <a:xfrm>
            <a:off x="2351088" y="1835150"/>
            <a:ext cx="8001000" cy="4114800"/>
          </a:xfrm>
        </p:spPr>
        <p:txBody>
          <a:bodyPr/>
          <a:lstStyle/>
          <a:p>
            <a:pPr eaLnBrk="1" hangingPunct="1">
              <a:buFontTx/>
              <a:buNone/>
            </a:pPr>
            <a:r>
              <a:rPr lang="en-US" altLang="zh-CN" b="1"/>
              <a:t>2. Work Breakdown and Activity Graphs</a:t>
            </a:r>
            <a:r>
              <a:rPr lang="en-US" altLang="zh-CN" sz="3200" b="1"/>
              <a:t> </a:t>
            </a:r>
          </a:p>
          <a:p>
            <a:pPr eaLnBrk="1" hangingPunct="1">
              <a:buFontTx/>
              <a:buNone/>
            </a:pPr>
            <a:r>
              <a:rPr lang="en-US" altLang="zh-CN"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工作任务分解和活动图的含义</a:t>
            </a:r>
            <a:r>
              <a:rPr lang="en-US" altLang="zh-CN" sz="2400" b="1">
                <a:solidFill>
                  <a:schemeClr val="bg2"/>
                </a:solidFill>
                <a:sym typeface="Wingdings 2" panose="05020102010507070707" pitchFamily="18" charset="2"/>
              </a:rPr>
              <a:t>) </a:t>
            </a:r>
          </a:p>
          <a:p>
            <a:pPr eaLnBrk="1" hangingPunct="1">
              <a:buFontTx/>
              <a:buNone/>
            </a:pPr>
            <a:r>
              <a:rPr lang="en-US" altLang="zh-CN" sz="2400" b="1">
                <a:solidFill>
                  <a:schemeClr val="bg2"/>
                </a:solidFill>
                <a:sym typeface="Wingdings 2" panose="05020102010507070707" pitchFamily="18" charset="2"/>
              </a:rPr>
              <a:t> drawback for purely work breakdown: </a:t>
            </a:r>
          </a:p>
          <a:p>
            <a:pPr eaLnBrk="1" hangingPunct="1">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单纯的任务分解的缺点</a:t>
            </a:r>
            <a:r>
              <a:rPr lang="en-US" altLang="zh-CN" sz="2400" b="1">
                <a:solidFill>
                  <a:schemeClr val="bg2"/>
                </a:solidFill>
                <a:sym typeface="Wingdings 2" panose="05020102010507070707" pitchFamily="18" charset="2"/>
              </a:rPr>
              <a:t>) </a:t>
            </a:r>
          </a:p>
          <a:p>
            <a:pPr eaLnBrk="1" hangingPunct="1">
              <a:buFontTx/>
              <a:buNone/>
            </a:pPr>
            <a:r>
              <a:rPr lang="en-US" altLang="zh-CN" sz="2400" b="1">
                <a:solidFill>
                  <a:schemeClr val="bg2"/>
                </a:solidFill>
                <a:sym typeface="Wingdings 2" panose="05020102010507070707" pitchFamily="18" charset="2"/>
              </a:rPr>
              <a:t>     activities(</a:t>
            </a:r>
            <a:r>
              <a:rPr lang="zh-CN" altLang="en-US" sz="2400" b="1">
                <a:solidFill>
                  <a:schemeClr val="bg2"/>
                </a:solidFill>
                <a:sym typeface="Wingdings 2" panose="05020102010507070707" pitchFamily="18" charset="2"/>
              </a:rPr>
              <a:t>活动</a:t>
            </a:r>
            <a:r>
              <a:rPr lang="en-US" altLang="zh-CN" sz="2400" b="1">
                <a:solidFill>
                  <a:schemeClr val="bg2"/>
                </a:solidFill>
                <a:sym typeface="Wingdings 2" panose="05020102010507070707" pitchFamily="18" charset="2"/>
              </a:rPr>
              <a:t>)                            </a:t>
            </a:r>
            <a:r>
              <a:rPr lang="en-US" altLang="zh-CN" sz="2400" b="1">
                <a:solidFill>
                  <a:schemeClr val="bg2"/>
                </a:solidFill>
                <a:cs typeface="Arial" panose="020B0604020202020204" pitchFamily="34" charset="0"/>
                <a:sym typeface="Wingdings 2" panose="05020102010507070707" pitchFamily="18" charset="2"/>
              </a:rPr>
              <a:t> v</a:t>
            </a:r>
            <a:endParaRPr lang="en-US" altLang="zh-CN" sz="2400" b="1">
              <a:solidFill>
                <a:schemeClr val="bg2"/>
              </a:solidFill>
              <a:sym typeface="Wingdings 2" panose="05020102010507070707" pitchFamily="18" charset="2"/>
            </a:endParaRPr>
          </a:p>
          <a:p>
            <a:pPr eaLnBrk="1" hangingPunct="1">
              <a:buFontTx/>
              <a:buNone/>
            </a:pPr>
            <a:r>
              <a:rPr lang="en-US" altLang="zh-CN" sz="2400" b="1">
                <a:solidFill>
                  <a:schemeClr val="bg2"/>
                </a:solidFill>
                <a:sym typeface="Wingdings 2" panose="05020102010507070707" pitchFamily="18" charset="2"/>
              </a:rPr>
              <a:t>     interdependence(</a:t>
            </a:r>
            <a:r>
              <a:rPr lang="zh-CN" altLang="en-US" sz="2400" b="1">
                <a:solidFill>
                  <a:schemeClr val="bg2"/>
                </a:solidFill>
                <a:sym typeface="Wingdings 2" panose="05020102010507070707" pitchFamily="18" charset="2"/>
              </a:rPr>
              <a:t>相互依赖性</a:t>
            </a:r>
            <a:r>
              <a:rPr lang="en-US" altLang="zh-CN" sz="2400" b="1">
                <a:solidFill>
                  <a:schemeClr val="bg2"/>
                </a:solidFill>
                <a:sym typeface="Wingdings 2" panose="05020102010507070707" pitchFamily="18" charset="2"/>
              </a:rPr>
              <a:t>)     </a:t>
            </a:r>
            <a:r>
              <a:rPr lang="en-US" altLang="zh-CN" sz="2400" b="1">
                <a:solidFill>
                  <a:schemeClr val="bg2"/>
                </a:solidFill>
                <a:cs typeface="Arial" panose="020B0604020202020204" pitchFamily="34" charset="0"/>
                <a:sym typeface="Wingdings 2" panose="05020102010507070707" pitchFamily="18" charset="2"/>
              </a:rPr>
              <a:t>x</a:t>
            </a:r>
            <a:r>
              <a:rPr lang="en-US" altLang="zh-CN" sz="2400" b="1">
                <a:solidFill>
                  <a:schemeClr val="bg2"/>
                </a:solidFill>
                <a:sym typeface="Wingdings 2" panose="05020102010507070707" pitchFamily="18" charset="2"/>
              </a:rPr>
              <a:t>  </a:t>
            </a:r>
          </a:p>
          <a:p>
            <a:pPr eaLnBrk="1" hangingPunct="1">
              <a:buFontTx/>
              <a:buNone/>
            </a:pPr>
            <a:r>
              <a:rPr lang="en-US" altLang="zh-CN" sz="2400" b="1">
                <a:solidFill>
                  <a:schemeClr val="bg2"/>
                </a:solidFill>
                <a:sym typeface="Wingdings 2" panose="05020102010507070707" pitchFamily="18" charset="2"/>
              </a:rPr>
              <a:t>     concurrency(</a:t>
            </a:r>
            <a:r>
              <a:rPr lang="zh-CN" altLang="en-US" sz="2400" b="1">
                <a:solidFill>
                  <a:schemeClr val="bg2"/>
                </a:solidFill>
                <a:sym typeface="Wingdings 2" panose="05020102010507070707" pitchFamily="18" charset="2"/>
              </a:rPr>
              <a:t>并发性</a:t>
            </a:r>
            <a:r>
              <a:rPr lang="en-US" altLang="zh-CN" sz="2400" b="1">
                <a:solidFill>
                  <a:schemeClr val="bg2"/>
                </a:solidFill>
                <a:sym typeface="Wingdings 2" panose="05020102010507070707" pitchFamily="18" charset="2"/>
              </a:rPr>
              <a:t>)                    </a:t>
            </a:r>
            <a:r>
              <a:rPr lang="en-US" altLang="zh-CN" sz="2400" b="1">
                <a:solidFill>
                  <a:schemeClr val="bg2"/>
                </a:solidFill>
                <a:cs typeface="Arial" panose="020B0604020202020204" pitchFamily="34" charset="0"/>
                <a:sym typeface="Wingdings 2" panose="05020102010507070707" pitchFamily="18" charset="2"/>
              </a:rPr>
              <a:t>x</a:t>
            </a:r>
            <a:endParaRPr lang="en-US" altLang="zh-CN" sz="2400" b="1">
              <a:solidFill>
                <a:schemeClr val="bg2"/>
              </a:solidFill>
              <a:sym typeface="Wingdings 2" panose="05020102010507070707" pitchFamily="18" charset="2"/>
            </a:endParaRPr>
          </a:p>
          <a:p>
            <a:pPr eaLnBrk="1" hangingPunct="1">
              <a:buFontTx/>
              <a:buNone/>
            </a:pPr>
            <a:endParaRPr lang="en-US" altLang="zh-CN" sz="240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5">
            <a:extLst>
              <a:ext uri="{FF2B5EF4-FFF2-40B4-BE49-F238E27FC236}">
                <a16:creationId xmlns:a16="http://schemas.microsoft.com/office/drawing/2014/main" id="{A1C924BD-D064-47F3-BC11-26098C39CF25}"/>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BA4D8D04-A63A-4180-B679-B4B5906CE201}" type="slidenum">
              <a:rPr kumimoji="0" lang="en-US" altLang="zh-CN" sz="2600" b="1">
                <a:solidFill>
                  <a:srgbClr val="FFFFFF"/>
                </a:solidFill>
              </a:rPr>
              <a:pPr fontAlgn="base">
                <a:spcBef>
                  <a:spcPct val="0"/>
                </a:spcBef>
                <a:spcAft>
                  <a:spcPct val="0"/>
                </a:spcAft>
                <a:buClrTx/>
                <a:buSzTx/>
                <a:buNone/>
              </a:pPr>
              <a:t>163</a:t>
            </a:fld>
            <a:endParaRPr kumimoji="0" lang="en-US" altLang="zh-CN" sz="2600" b="1">
              <a:solidFill>
                <a:srgbClr val="FFFFFF"/>
              </a:solidFill>
            </a:endParaRPr>
          </a:p>
        </p:txBody>
      </p:sp>
      <p:sp>
        <p:nvSpPr>
          <p:cNvPr id="20483" name="Rectangle 2">
            <a:extLst>
              <a:ext uri="{FF2B5EF4-FFF2-40B4-BE49-F238E27FC236}">
                <a16:creationId xmlns:a16="http://schemas.microsoft.com/office/drawing/2014/main" id="{560ED14B-B851-4585-B9C4-A466871CBA01}"/>
              </a:ext>
            </a:extLst>
          </p:cNvPr>
          <p:cNvSpPr>
            <a:spLocks noGrp="1" noChangeArrowheads="1"/>
          </p:cNvSpPr>
          <p:nvPr>
            <p:ph type="title"/>
          </p:nvPr>
        </p:nvSpPr>
        <p:spPr/>
        <p:txBody>
          <a:bodyPr/>
          <a:lstStyle/>
          <a:p>
            <a:pPr eaLnBrk="1" hangingPunct="1"/>
            <a:r>
              <a:rPr lang="en-US" altLang="zh-CN" sz="3200"/>
              <a:t>      Chapter 3  Planning and Managing</a:t>
            </a:r>
            <a:br>
              <a:rPr lang="en-US" altLang="zh-CN" sz="3200"/>
            </a:br>
            <a:r>
              <a:rPr lang="en-US" altLang="zh-CN" sz="3200"/>
              <a:t>                               the project</a:t>
            </a:r>
          </a:p>
        </p:txBody>
      </p:sp>
      <p:sp>
        <p:nvSpPr>
          <p:cNvPr id="20484" name="Rectangle 3">
            <a:extLst>
              <a:ext uri="{FF2B5EF4-FFF2-40B4-BE49-F238E27FC236}">
                <a16:creationId xmlns:a16="http://schemas.microsoft.com/office/drawing/2014/main" id="{84782CD9-A1FC-4B72-B020-D730B7ADBF6E}"/>
              </a:ext>
            </a:extLst>
          </p:cNvPr>
          <p:cNvSpPr>
            <a:spLocks noGrp="1" noChangeArrowheads="1"/>
          </p:cNvSpPr>
          <p:nvPr>
            <p:ph type="body" idx="1"/>
          </p:nvPr>
        </p:nvSpPr>
        <p:spPr>
          <a:xfrm>
            <a:off x="2286000" y="1752600"/>
            <a:ext cx="8382000" cy="5105400"/>
          </a:xfrm>
        </p:spPr>
        <p:txBody>
          <a:bodyPr/>
          <a:lstStyle/>
          <a:p>
            <a:pPr eaLnBrk="1" hangingPunct="1">
              <a:lnSpc>
                <a:spcPct val="80000"/>
              </a:lnSpc>
              <a:buFontTx/>
              <a:buNone/>
            </a:pPr>
            <a:r>
              <a:rPr lang="en-US" altLang="zh-CN"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activity graph</a:t>
            </a:r>
            <a:r>
              <a:rPr lang="zh-CN" altLang="en-US" sz="2400" b="1">
                <a:solidFill>
                  <a:schemeClr val="bg2"/>
                </a:solidFill>
                <a:sym typeface="Wingdings 2" panose="05020102010507070707" pitchFamily="18" charset="2"/>
              </a:rPr>
              <a:t>（活动图） </a:t>
            </a:r>
          </a:p>
          <a:p>
            <a:pPr eaLnBrk="1" hangingPunct="1">
              <a:lnSpc>
                <a:spcPct val="80000"/>
              </a:lnSpc>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A: </a:t>
            </a:r>
            <a:r>
              <a:rPr lang="en-US" altLang="zh-CN" sz="2400" b="1" u="sng">
                <a:solidFill>
                  <a:srgbClr val="FF0066"/>
                </a:solidFill>
                <a:sym typeface="Wingdings 2" panose="05020102010507070707" pitchFamily="18" charset="2"/>
              </a:rPr>
              <a:t>meaning</a:t>
            </a:r>
            <a:r>
              <a:rPr lang="en-US" altLang="zh-CN" sz="2400" b="1">
                <a:solidFill>
                  <a:schemeClr val="bg2"/>
                </a:solidFill>
                <a:sym typeface="Wingdings 2" panose="05020102010507070707" pitchFamily="18" charset="2"/>
              </a:rPr>
              <a:t>:</a:t>
            </a:r>
            <a:r>
              <a:rPr lang="en-US" altLang="zh-CN" sz="2400" b="1">
                <a:solidFill>
                  <a:srgbClr val="0000FF"/>
                </a:solidFill>
                <a:sym typeface="Wingdings 2" panose="05020102010507070707" pitchFamily="18" charset="2"/>
              </a:rPr>
              <a:t>describe activities and  interdependencies</a:t>
            </a:r>
            <a:r>
              <a:rPr lang="en-US" altLang="zh-CN" sz="2400" b="1">
                <a:solidFill>
                  <a:schemeClr val="bg2"/>
                </a:solidFill>
                <a:sym typeface="Wingdings 2" panose="05020102010507070707" pitchFamily="18" charset="2"/>
              </a:rPr>
              <a:t> </a:t>
            </a:r>
          </a:p>
          <a:p>
            <a:pPr eaLnBrk="1" hangingPunct="1">
              <a:lnSpc>
                <a:spcPct val="80000"/>
              </a:lnSpc>
              <a:buFontTx/>
              <a:buNone/>
            </a:pPr>
            <a:r>
              <a:rPr lang="en-US" altLang="zh-CN" sz="2400" b="1">
                <a:solidFill>
                  <a:schemeClr val="bg2"/>
                </a:solidFill>
                <a:sym typeface="Wingdings 2" panose="05020102010507070707" pitchFamily="18" charset="2"/>
              </a:rPr>
              <a:t>                  </a:t>
            </a:r>
            <a:r>
              <a:rPr lang="en-US" altLang="zh-CN" sz="2400" b="1">
                <a:solidFill>
                  <a:srgbClr val="0000FF"/>
                </a:solidFill>
                <a:sym typeface="Wingdings 2" panose="05020102010507070707" pitchFamily="18" charset="2"/>
              </a:rPr>
              <a:t>in which the </a:t>
            </a:r>
            <a:r>
              <a:rPr lang="en-US" altLang="zh-CN" sz="2400" b="1">
                <a:solidFill>
                  <a:srgbClr val="FF0000"/>
                </a:solidFill>
                <a:sym typeface="Wingdings 2" panose="05020102010507070707" pitchFamily="18" charset="2"/>
              </a:rPr>
              <a:t>nodes</a:t>
            </a:r>
            <a:r>
              <a:rPr lang="en-US" altLang="zh-CN" sz="2400" b="1">
                <a:solidFill>
                  <a:srgbClr val="0000FF"/>
                </a:solidFill>
                <a:sym typeface="Wingdings 2" panose="05020102010507070707" pitchFamily="18" charset="2"/>
              </a:rPr>
              <a:t> are the project milestones, </a:t>
            </a:r>
          </a:p>
          <a:p>
            <a:pPr eaLnBrk="1" hangingPunct="1">
              <a:lnSpc>
                <a:spcPct val="80000"/>
              </a:lnSpc>
              <a:buFontTx/>
              <a:buNone/>
            </a:pPr>
            <a:r>
              <a:rPr lang="en-US" altLang="zh-CN" sz="2400" b="1">
                <a:solidFill>
                  <a:srgbClr val="0000FF"/>
                </a:solidFill>
                <a:sym typeface="Wingdings 2" panose="05020102010507070707" pitchFamily="18" charset="2"/>
              </a:rPr>
              <a:t>                  and the </a:t>
            </a:r>
            <a:r>
              <a:rPr lang="en-US" altLang="zh-CN" sz="2400" b="1">
                <a:solidFill>
                  <a:srgbClr val="FF0000"/>
                </a:solidFill>
                <a:sym typeface="Wingdings 2" panose="05020102010507070707" pitchFamily="18" charset="2"/>
              </a:rPr>
              <a:t>lines </a:t>
            </a:r>
            <a:r>
              <a:rPr lang="en-US" altLang="zh-CN" sz="2400" b="1">
                <a:solidFill>
                  <a:srgbClr val="0000FF"/>
                </a:solidFill>
                <a:sym typeface="Wingdings 2" panose="05020102010507070707" pitchFamily="18" charset="2"/>
              </a:rPr>
              <a:t>represent the activities involved.</a:t>
            </a:r>
            <a:r>
              <a:rPr lang="en-US" altLang="zh-CN" sz="2400" b="1">
                <a:solidFill>
                  <a:schemeClr val="bg2"/>
                </a:solidFill>
                <a:sym typeface="Wingdings 2" panose="05020102010507070707" pitchFamily="18" charset="2"/>
              </a:rPr>
              <a:t> </a:t>
            </a:r>
          </a:p>
          <a:p>
            <a:pPr eaLnBrk="1" hangingPunct="1">
              <a:lnSpc>
                <a:spcPct val="80000"/>
              </a:lnSpc>
              <a:buFontTx/>
              <a:buNone/>
            </a:pPr>
            <a:r>
              <a:rPr lang="en-US" altLang="zh-CN" sz="2400" b="1">
                <a:solidFill>
                  <a:schemeClr val="bg2"/>
                </a:solidFill>
                <a:sym typeface="Wingdings 2" panose="05020102010507070707" pitchFamily="18" charset="2"/>
              </a:rPr>
              <a:t>   B: several notions/parameters for describing an</a:t>
            </a:r>
          </a:p>
          <a:p>
            <a:pPr eaLnBrk="1" hangingPunct="1">
              <a:lnSpc>
                <a:spcPct val="80000"/>
              </a:lnSpc>
              <a:buFontTx/>
              <a:buNone/>
            </a:pPr>
            <a:r>
              <a:rPr lang="en-US" altLang="zh-CN" sz="2400" b="1">
                <a:solidFill>
                  <a:schemeClr val="bg2"/>
                </a:solidFill>
                <a:sym typeface="Wingdings 2" panose="05020102010507070707" pitchFamily="18" charset="2"/>
              </a:rPr>
              <a:t>        activity: (P84) </a:t>
            </a:r>
          </a:p>
          <a:p>
            <a:pPr eaLnBrk="1" hangingPunct="1">
              <a:lnSpc>
                <a:spcPct val="80000"/>
              </a:lnSpc>
              <a:buFontTx/>
              <a:buNone/>
            </a:pPr>
            <a:r>
              <a:rPr lang="en-US" altLang="zh-CN" sz="2400" b="1">
                <a:solidFill>
                  <a:schemeClr val="bg2"/>
                </a:solidFill>
                <a:sym typeface="Wingdings 2" panose="05020102010507070707" pitchFamily="18" charset="2"/>
              </a:rPr>
              <a:t>       precursor(</a:t>
            </a:r>
            <a:r>
              <a:rPr lang="zh-CN" altLang="en-US" sz="2400" b="1">
                <a:solidFill>
                  <a:schemeClr val="bg2"/>
                </a:solidFill>
                <a:sym typeface="Wingdings 2" panose="05020102010507070707" pitchFamily="18" charset="2"/>
              </a:rPr>
              <a:t>前驱</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本次活动完成之前必须要完成的活动</a:t>
            </a:r>
          </a:p>
          <a:p>
            <a:pPr eaLnBrk="1" hangingPunct="1">
              <a:lnSpc>
                <a:spcPct val="80000"/>
              </a:lnSpc>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duration(</a:t>
            </a:r>
            <a:r>
              <a:rPr lang="zh-CN" altLang="en-US" sz="2400" b="1">
                <a:solidFill>
                  <a:schemeClr val="bg2"/>
                </a:solidFill>
                <a:sym typeface="Wingdings 2" panose="05020102010507070707" pitchFamily="18" charset="2"/>
              </a:rPr>
              <a:t>工期</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完成本次活动所需时间</a:t>
            </a:r>
          </a:p>
          <a:p>
            <a:pPr eaLnBrk="1" hangingPunct="1">
              <a:lnSpc>
                <a:spcPct val="80000"/>
              </a:lnSpc>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due date(</a:t>
            </a:r>
            <a:r>
              <a:rPr lang="zh-CN" altLang="en-US" sz="2400" b="1">
                <a:solidFill>
                  <a:schemeClr val="bg2"/>
                </a:solidFill>
                <a:sym typeface="Wingdings 2" panose="05020102010507070707" pitchFamily="18" charset="2"/>
              </a:rPr>
              <a:t>截止日期</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合同规定的本次活动的预定完成日</a:t>
            </a:r>
          </a:p>
          <a:p>
            <a:pPr eaLnBrk="1" hangingPunct="1">
              <a:lnSpc>
                <a:spcPct val="80000"/>
              </a:lnSpc>
              <a:buFontTx/>
              <a:buNone/>
            </a:pPr>
            <a:r>
              <a:rPr lang="zh-CN" altLang="en-US" sz="2400" b="1">
                <a:solidFill>
                  <a:schemeClr val="bg2"/>
                </a:solidFill>
                <a:sym typeface="Wingdings 2" panose="05020102010507070707" pitchFamily="18" charset="2"/>
              </a:rPr>
              <a:t>                                           期</a:t>
            </a:r>
          </a:p>
          <a:p>
            <a:pPr eaLnBrk="1" hangingPunct="1">
              <a:lnSpc>
                <a:spcPct val="80000"/>
              </a:lnSpc>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endpoint(</a:t>
            </a:r>
            <a:r>
              <a:rPr lang="zh-CN" altLang="en-US" sz="2400" b="1">
                <a:solidFill>
                  <a:schemeClr val="bg2"/>
                </a:solidFill>
                <a:sym typeface="Wingdings 2" panose="05020102010507070707" pitchFamily="18" charset="2"/>
              </a:rPr>
              <a:t>终点</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活动完成的标志</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通常是里程碑</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提交物</a:t>
            </a:r>
          </a:p>
          <a:p>
            <a:pPr eaLnBrk="1" hangingPunct="1">
              <a:lnSpc>
                <a:spcPct val="80000"/>
              </a:lnSpc>
              <a:buFontTx/>
              <a:buNone/>
            </a:pPr>
            <a:r>
              <a:rPr lang="zh-CN" altLang="en-US" sz="2400" b="1">
                <a:solidFill>
                  <a:schemeClr val="bg2"/>
                </a:solidFill>
                <a:sym typeface="Wingdings 2" panose="05020102010507070707" pitchFamily="18" charset="2"/>
              </a:rPr>
              <a:t>       </a:t>
            </a:r>
            <a:r>
              <a:rPr lang="en-US" altLang="zh-CN" sz="2400" b="1" u="sng">
                <a:solidFill>
                  <a:srgbClr val="0000FF"/>
                </a:solidFill>
                <a:sym typeface="Wingdings 2" panose="05020102010507070707" pitchFamily="18" charset="2"/>
              </a:rPr>
              <a:t>node(</a:t>
            </a:r>
            <a:r>
              <a:rPr lang="zh-CN" altLang="en-US" sz="2400" b="1" u="sng">
                <a:solidFill>
                  <a:srgbClr val="0000FF"/>
                </a:solidFill>
                <a:sym typeface="Wingdings 2" panose="05020102010507070707" pitchFamily="18" charset="2"/>
              </a:rPr>
              <a:t>结点</a:t>
            </a:r>
            <a:r>
              <a:rPr lang="en-US" altLang="zh-CN" sz="2400" b="1" u="sng">
                <a:solidFill>
                  <a:srgbClr val="0000FF"/>
                </a:solidFill>
                <a:sym typeface="Wingdings 2" panose="05020102010507070707" pitchFamily="18" charset="2"/>
              </a:rPr>
              <a:t>)—</a:t>
            </a:r>
            <a:r>
              <a:rPr lang="zh-CN" altLang="en-US" sz="2400" b="1">
                <a:solidFill>
                  <a:schemeClr val="bg2"/>
                </a:solidFill>
                <a:sym typeface="Wingdings 2" panose="05020102010507070707" pitchFamily="18" charset="2"/>
              </a:rPr>
              <a:t>项目活动完成标志</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里程碑</a:t>
            </a:r>
            <a:r>
              <a:rPr lang="en-US" altLang="zh-CN" sz="2400" b="1">
                <a:solidFill>
                  <a:schemeClr val="bg2"/>
                </a:solidFill>
                <a:sym typeface="Wingdings 2" panose="05020102010507070707" pitchFamily="18" charset="2"/>
              </a:rPr>
              <a:t>).</a:t>
            </a:r>
          </a:p>
          <a:p>
            <a:pPr eaLnBrk="1" hangingPunct="1">
              <a:lnSpc>
                <a:spcPct val="80000"/>
              </a:lnSpc>
              <a:buFontTx/>
              <a:buNone/>
            </a:pPr>
            <a:r>
              <a:rPr lang="en-US" altLang="zh-CN" sz="2400" b="1">
                <a:solidFill>
                  <a:schemeClr val="bg2"/>
                </a:solidFill>
                <a:sym typeface="Wingdings 2" panose="05020102010507070707" pitchFamily="18" charset="2"/>
              </a:rPr>
              <a:t>       </a:t>
            </a:r>
            <a:r>
              <a:rPr lang="en-US" altLang="zh-CN" sz="2400" b="1" u="sng">
                <a:solidFill>
                  <a:srgbClr val="0000FF"/>
                </a:solidFill>
                <a:sym typeface="Wingdings 2" panose="05020102010507070707" pitchFamily="18" charset="2"/>
              </a:rPr>
              <a:t>line(</a:t>
            </a:r>
            <a:r>
              <a:rPr lang="zh-CN" altLang="en-US" sz="2400" b="1" u="sng">
                <a:solidFill>
                  <a:srgbClr val="0000FF"/>
                </a:solidFill>
                <a:sym typeface="Wingdings 2" panose="05020102010507070707" pitchFamily="18" charset="2"/>
              </a:rPr>
              <a:t>线段</a:t>
            </a:r>
            <a:r>
              <a:rPr lang="en-US" altLang="zh-CN" sz="2400" b="1" u="sng">
                <a:solidFill>
                  <a:srgbClr val="0000FF"/>
                </a:solidFill>
                <a:sym typeface="Wingdings 2" panose="05020102010507070707" pitchFamily="18" charset="2"/>
              </a:rPr>
              <a:t>)–-</a:t>
            </a:r>
            <a:r>
              <a:rPr lang="zh-CN" altLang="en-US" sz="2400" b="1">
                <a:solidFill>
                  <a:schemeClr val="bg2"/>
                </a:solidFill>
                <a:sym typeface="Wingdings 2" panose="05020102010507070707" pitchFamily="18" charset="2"/>
              </a:rPr>
              <a:t>代表本次活动</a:t>
            </a:r>
            <a:r>
              <a:rPr lang="en-US" altLang="zh-CN" sz="2400" b="1">
                <a:solidFill>
                  <a:schemeClr val="bg2"/>
                </a:solidFill>
                <a:sym typeface="Wingdings 2" panose="05020102010507070707" pitchFamily="18" charset="2"/>
              </a:rPr>
              <a:t>.</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5">
            <a:extLst>
              <a:ext uri="{FF2B5EF4-FFF2-40B4-BE49-F238E27FC236}">
                <a16:creationId xmlns:a16="http://schemas.microsoft.com/office/drawing/2014/main" id="{DA30B511-4569-40AB-B28B-AFCFAC30E4E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4794EC3F-8384-4C76-89DE-99E6D5B3CCA5}" type="slidenum">
              <a:rPr kumimoji="0" lang="en-US" altLang="zh-CN" sz="2600" b="1">
                <a:solidFill>
                  <a:srgbClr val="FFFFFF"/>
                </a:solidFill>
              </a:rPr>
              <a:pPr fontAlgn="base">
                <a:spcBef>
                  <a:spcPct val="0"/>
                </a:spcBef>
                <a:spcAft>
                  <a:spcPct val="0"/>
                </a:spcAft>
                <a:buClrTx/>
                <a:buSzTx/>
                <a:buNone/>
              </a:pPr>
              <a:t>164</a:t>
            </a:fld>
            <a:endParaRPr kumimoji="0" lang="en-US" altLang="zh-CN" sz="2600" b="1">
              <a:solidFill>
                <a:srgbClr val="FFFFFF"/>
              </a:solidFill>
            </a:endParaRPr>
          </a:p>
        </p:txBody>
      </p:sp>
      <p:sp>
        <p:nvSpPr>
          <p:cNvPr id="22531" name="Rectangle 2">
            <a:extLst>
              <a:ext uri="{FF2B5EF4-FFF2-40B4-BE49-F238E27FC236}">
                <a16:creationId xmlns:a16="http://schemas.microsoft.com/office/drawing/2014/main" id="{F29ABCDB-3C2D-4142-81A4-16AC1718C797}"/>
              </a:ext>
            </a:extLst>
          </p:cNvPr>
          <p:cNvSpPr>
            <a:spLocks noGrp="1" noChangeArrowheads="1"/>
          </p:cNvSpPr>
          <p:nvPr>
            <p:ph type="title"/>
          </p:nvPr>
        </p:nvSpPr>
        <p:spPr/>
        <p:txBody>
          <a:bodyPr/>
          <a:lstStyle/>
          <a:p>
            <a:pPr eaLnBrk="1" hangingPunct="1"/>
            <a:r>
              <a:rPr lang="en-US" altLang="zh-CN" sz="3200"/>
              <a:t>      Chapter 3  Planning and Managing</a:t>
            </a:r>
            <a:br>
              <a:rPr lang="en-US" altLang="zh-CN" sz="3200"/>
            </a:br>
            <a:r>
              <a:rPr lang="en-US" altLang="zh-CN" sz="3200"/>
              <a:t>                               the project</a:t>
            </a:r>
          </a:p>
        </p:txBody>
      </p:sp>
      <p:sp>
        <p:nvSpPr>
          <p:cNvPr id="22532" name="Rectangle 3">
            <a:extLst>
              <a:ext uri="{FF2B5EF4-FFF2-40B4-BE49-F238E27FC236}">
                <a16:creationId xmlns:a16="http://schemas.microsoft.com/office/drawing/2014/main" id="{59C2F860-7B28-4F5A-A168-6D5238805B51}"/>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sz="2400" b="1">
                <a:solidFill>
                  <a:schemeClr val="bg2"/>
                </a:solidFill>
                <a:sym typeface="Wingdings 2" panose="05020102010507070707" pitchFamily="18" charset="2"/>
              </a:rPr>
              <a:t>    C: explain about activity graph (P87—s1) </a:t>
            </a:r>
          </a:p>
          <a:p>
            <a:pPr eaLnBrk="1" hangingPunct="1">
              <a:buFontTx/>
              <a:buNone/>
            </a:pPr>
            <a:r>
              <a:rPr lang="en-US" altLang="zh-CN" sz="2400" b="1">
                <a:solidFill>
                  <a:schemeClr val="bg2"/>
                </a:solidFill>
                <a:sym typeface="Wingdings 2" panose="05020102010507070707" pitchFamily="18" charset="2"/>
              </a:rPr>
              <a:t>         ------(fig3.2)</a:t>
            </a:r>
          </a:p>
          <a:p>
            <a:pPr eaLnBrk="1" hangingPunct="1">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活动的阶段性和顺序性</a:t>
            </a:r>
            <a:endParaRPr lang="en-US" altLang="zh-CN" sz="2400" b="1">
              <a:solidFill>
                <a:schemeClr val="bg2"/>
              </a:solidFill>
              <a:sym typeface="Wingdings 2" panose="05020102010507070707" pitchFamily="18" charset="2"/>
            </a:endParaRPr>
          </a:p>
          <a:p>
            <a:pPr eaLnBrk="1" hangingPunct="1">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活动的并行性</a:t>
            </a:r>
            <a:endParaRPr lang="en-US" altLang="zh-CN" sz="2400" b="1">
              <a:solidFill>
                <a:schemeClr val="bg2"/>
              </a:solidFill>
              <a:sym typeface="Wingdings 2" panose="05020102010507070707" pitchFamily="18" charset="2"/>
            </a:endParaRPr>
          </a:p>
          <a:p>
            <a:pPr eaLnBrk="1" hangingPunct="1">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虚线的具体含义</a:t>
            </a:r>
            <a:endParaRPr lang="en-US" altLang="zh-CN" sz="2400" b="1">
              <a:solidFill>
                <a:schemeClr val="bg2"/>
              </a:solidFill>
              <a:sym typeface="Wingdings 2" panose="05020102010507070707" pitchFamily="18" charset="2"/>
            </a:endParaRPr>
          </a:p>
          <a:p>
            <a:pPr eaLnBrk="1" hangingPunct="1">
              <a:buFontTx/>
              <a:buNone/>
            </a:pPr>
            <a:r>
              <a:rPr lang="en-US" altLang="zh-CN" sz="2400" b="1">
                <a:solidFill>
                  <a:schemeClr val="bg2"/>
                </a:solidFill>
                <a:sym typeface="Wingdings 2" panose="05020102010507070707" pitchFamily="18" charset="2"/>
              </a:rPr>
              <a:t>    D: significance: the parallel nature of tasks in activity </a:t>
            </a:r>
          </a:p>
          <a:p>
            <a:pPr eaLnBrk="1" hangingPunct="1">
              <a:buFontTx/>
              <a:buNone/>
            </a:pPr>
            <a:r>
              <a:rPr lang="en-US" altLang="zh-CN" sz="2400" b="1">
                <a:solidFill>
                  <a:schemeClr val="bg2"/>
                </a:solidFill>
                <a:sym typeface="Wingdings 2" panose="05020102010507070707" pitchFamily="18" charset="2"/>
              </a:rPr>
              <a:t>         graph.</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5">
            <a:extLst>
              <a:ext uri="{FF2B5EF4-FFF2-40B4-BE49-F238E27FC236}">
                <a16:creationId xmlns:a16="http://schemas.microsoft.com/office/drawing/2014/main" id="{BC53B874-58E5-4E5C-8CAE-31D9A8C49156}"/>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886387CB-9257-4309-BBD9-83779ABC255D}" type="slidenum">
              <a:rPr kumimoji="0" lang="en-US" altLang="zh-CN" sz="2600" b="1">
                <a:solidFill>
                  <a:srgbClr val="FFFFFF"/>
                </a:solidFill>
              </a:rPr>
              <a:pPr fontAlgn="base">
                <a:spcBef>
                  <a:spcPct val="0"/>
                </a:spcBef>
                <a:spcAft>
                  <a:spcPct val="0"/>
                </a:spcAft>
                <a:buClrTx/>
                <a:buSzTx/>
                <a:buNone/>
              </a:pPr>
              <a:t>165</a:t>
            </a:fld>
            <a:endParaRPr kumimoji="0" lang="en-US" altLang="zh-CN" sz="2600" b="1">
              <a:solidFill>
                <a:srgbClr val="FFFFFF"/>
              </a:solidFill>
            </a:endParaRPr>
          </a:p>
        </p:txBody>
      </p:sp>
      <p:sp>
        <p:nvSpPr>
          <p:cNvPr id="24579" name="Rectangle 4">
            <a:extLst>
              <a:ext uri="{FF2B5EF4-FFF2-40B4-BE49-F238E27FC236}">
                <a16:creationId xmlns:a16="http://schemas.microsoft.com/office/drawing/2014/main" id="{2BF5F2B6-EA0E-42CC-8AF4-6E6F4D080D16}"/>
              </a:ext>
            </a:extLst>
          </p:cNvPr>
          <p:cNvSpPr>
            <a:spLocks noChangeArrowheads="1"/>
          </p:cNvSpPr>
          <p:nvPr/>
        </p:nvSpPr>
        <p:spPr bwMode="auto">
          <a:xfrm>
            <a:off x="1676400" y="0"/>
            <a:ext cx="8991600" cy="6858000"/>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grpSp>
        <p:nvGrpSpPr>
          <p:cNvPr id="2" name="Group 6">
            <a:extLst>
              <a:ext uri="{FF2B5EF4-FFF2-40B4-BE49-F238E27FC236}">
                <a16:creationId xmlns:a16="http://schemas.microsoft.com/office/drawing/2014/main" id="{9BCDC43F-A5AA-45FE-A61A-C33AD83A826C}"/>
              </a:ext>
            </a:extLst>
          </p:cNvPr>
          <p:cNvGrpSpPr>
            <a:grpSpLocks/>
          </p:cNvGrpSpPr>
          <p:nvPr/>
        </p:nvGrpSpPr>
        <p:grpSpPr bwMode="auto">
          <a:xfrm>
            <a:off x="1676400" y="60326"/>
            <a:ext cx="8915400" cy="6875463"/>
            <a:chOff x="0" y="0"/>
            <a:chExt cx="5616" cy="4331"/>
          </a:xfrm>
        </p:grpSpPr>
        <p:sp>
          <p:nvSpPr>
            <p:cNvPr id="24581" name="Oval 7">
              <a:extLst>
                <a:ext uri="{FF2B5EF4-FFF2-40B4-BE49-F238E27FC236}">
                  <a16:creationId xmlns:a16="http://schemas.microsoft.com/office/drawing/2014/main" id="{9BD7BD8B-FF8A-4C60-9E33-2E684766B870}"/>
                </a:ext>
              </a:extLst>
            </p:cNvPr>
            <p:cNvSpPr>
              <a:spLocks noChangeArrowheads="1"/>
            </p:cNvSpPr>
            <p:nvPr/>
          </p:nvSpPr>
          <p:spPr bwMode="auto">
            <a:xfrm>
              <a:off x="2208" y="0"/>
              <a:ext cx="288" cy="288"/>
            </a:xfrm>
            <a:prstGeom prst="ellipse">
              <a:avLst/>
            </a:prstGeom>
            <a:solidFill>
              <a:srgbClr val="C0C0C0">
                <a:alpha val="50195"/>
              </a:srgbClr>
            </a:solidFill>
            <a:ln w="25400">
              <a:solidFill>
                <a:schemeClr val="tx1"/>
              </a:solidFill>
              <a:round/>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24582" name="Oval 8">
              <a:extLst>
                <a:ext uri="{FF2B5EF4-FFF2-40B4-BE49-F238E27FC236}">
                  <a16:creationId xmlns:a16="http://schemas.microsoft.com/office/drawing/2014/main" id="{66E19A8A-BF03-48BB-9D19-B74F6C41A95A}"/>
                </a:ext>
              </a:extLst>
            </p:cNvPr>
            <p:cNvSpPr>
              <a:spLocks noChangeArrowheads="1"/>
            </p:cNvSpPr>
            <p:nvPr/>
          </p:nvSpPr>
          <p:spPr bwMode="auto">
            <a:xfrm>
              <a:off x="2208" y="432"/>
              <a:ext cx="288" cy="288"/>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24583" name="Text Box 9">
              <a:extLst>
                <a:ext uri="{FF2B5EF4-FFF2-40B4-BE49-F238E27FC236}">
                  <a16:creationId xmlns:a16="http://schemas.microsoft.com/office/drawing/2014/main" id="{00E160A6-5220-412F-860D-3B6C5D5F694E}"/>
                </a:ext>
              </a:extLst>
            </p:cNvPr>
            <p:cNvSpPr txBox="1">
              <a:spLocks noChangeArrowheads="1"/>
            </p:cNvSpPr>
            <p:nvPr/>
          </p:nvSpPr>
          <p:spPr bwMode="auto">
            <a:xfrm>
              <a:off x="2208" y="480"/>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1.1</a:t>
              </a:r>
            </a:p>
          </p:txBody>
        </p:sp>
        <p:sp>
          <p:nvSpPr>
            <p:cNvPr id="24584" name="Oval 10">
              <a:extLst>
                <a:ext uri="{FF2B5EF4-FFF2-40B4-BE49-F238E27FC236}">
                  <a16:creationId xmlns:a16="http://schemas.microsoft.com/office/drawing/2014/main" id="{8D28C121-1EC0-44D5-AB56-25F63DE17D9B}"/>
                </a:ext>
              </a:extLst>
            </p:cNvPr>
            <p:cNvSpPr>
              <a:spLocks noChangeArrowheads="1"/>
            </p:cNvSpPr>
            <p:nvPr/>
          </p:nvSpPr>
          <p:spPr bwMode="auto">
            <a:xfrm>
              <a:off x="1632" y="432"/>
              <a:ext cx="288" cy="288"/>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24585" name="Text Box 11">
              <a:extLst>
                <a:ext uri="{FF2B5EF4-FFF2-40B4-BE49-F238E27FC236}">
                  <a16:creationId xmlns:a16="http://schemas.microsoft.com/office/drawing/2014/main" id="{8BECAF6B-64ED-489A-87D3-08165D0C6B1E}"/>
                </a:ext>
              </a:extLst>
            </p:cNvPr>
            <p:cNvSpPr txBox="1">
              <a:spLocks noChangeArrowheads="1"/>
            </p:cNvSpPr>
            <p:nvPr/>
          </p:nvSpPr>
          <p:spPr bwMode="auto">
            <a:xfrm>
              <a:off x="1632" y="480"/>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1.2</a:t>
              </a:r>
            </a:p>
          </p:txBody>
        </p:sp>
        <p:sp>
          <p:nvSpPr>
            <p:cNvPr id="24586" name="Oval 12">
              <a:extLst>
                <a:ext uri="{FF2B5EF4-FFF2-40B4-BE49-F238E27FC236}">
                  <a16:creationId xmlns:a16="http://schemas.microsoft.com/office/drawing/2014/main" id="{BE919549-FF43-4FC8-9393-B429F7D51310}"/>
                </a:ext>
              </a:extLst>
            </p:cNvPr>
            <p:cNvSpPr>
              <a:spLocks noChangeArrowheads="1"/>
            </p:cNvSpPr>
            <p:nvPr/>
          </p:nvSpPr>
          <p:spPr bwMode="auto">
            <a:xfrm>
              <a:off x="2208" y="864"/>
              <a:ext cx="288" cy="288"/>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24587" name="Text Box 13">
              <a:extLst>
                <a:ext uri="{FF2B5EF4-FFF2-40B4-BE49-F238E27FC236}">
                  <a16:creationId xmlns:a16="http://schemas.microsoft.com/office/drawing/2014/main" id="{74B10CA2-1C53-4358-930F-0A4C6E7ED50A}"/>
                </a:ext>
              </a:extLst>
            </p:cNvPr>
            <p:cNvSpPr txBox="1">
              <a:spLocks noChangeArrowheads="1"/>
            </p:cNvSpPr>
            <p:nvPr/>
          </p:nvSpPr>
          <p:spPr bwMode="auto">
            <a:xfrm>
              <a:off x="2208" y="912"/>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1.3</a:t>
              </a:r>
            </a:p>
          </p:txBody>
        </p:sp>
        <p:sp>
          <p:nvSpPr>
            <p:cNvPr id="24588" name="Oval 14">
              <a:extLst>
                <a:ext uri="{FF2B5EF4-FFF2-40B4-BE49-F238E27FC236}">
                  <a16:creationId xmlns:a16="http://schemas.microsoft.com/office/drawing/2014/main" id="{629D87B0-2C62-4CC4-92A6-65FD7138BBED}"/>
                </a:ext>
              </a:extLst>
            </p:cNvPr>
            <p:cNvSpPr>
              <a:spLocks noChangeArrowheads="1"/>
            </p:cNvSpPr>
            <p:nvPr/>
          </p:nvSpPr>
          <p:spPr bwMode="auto">
            <a:xfrm>
              <a:off x="2208" y="1296"/>
              <a:ext cx="288" cy="288"/>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24589" name="Text Box 15">
              <a:extLst>
                <a:ext uri="{FF2B5EF4-FFF2-40B4-BE49-F238E27FC236}">
                  <a16:creationId xmlns:a16="http://schemas.microsoft.com/office/drawing/2014/main" id="{276BDF5D-D92B-4F00-A896-E6AD1633256D}"/>
                </a:ext>
              </a:extLst>
            </p:cNvPr>
            <p:cNvSpPr txBox="1">
              <a:spLocks noChangeArrowheads="1"/>
            </p:cNvSpPr>
            <p:nvPr/>
          </p:nvSpPr>
          <p:spPr bwMode="auto">
            <a:xfrm>
              <a:off x="2208" y="1344"/>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1.4</a:t>
              </a:r>
            </a:p>
          </p:txBody>
        </p:sp>
        <p:sp>
          <p:nvSpPr>
            <p:cNvPr id="24590" name="Oval 16">
              <a:extLst>
                <a:ext uri="{FF2B5EF4-FFF2-40B4-BE49-F238E27FC236}">
                  <a16:creationId xmlns:a16="http://schemas.microsoft.com/office/drawing/2014/main" id="{17CDA053-40A5-4C9D-9728-9DB7DF1C304D}"/>
                </a:ext>
              </a:extLst>
            </p:cNvPr>
            <p:cNvSpPr>
              <a:spLocks noChangeArrowheads="1"/>
            </p:cNvSpPr>
            <p:nvPr/>
          </p:nvSpPr>
          <p:spPr bwMode="auto">
            <a:xfrm>
              <a:off x="2208" y="1728"/>
              <a:ext cx="288" cy="288"/>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24591" name="Text Box 17">
              <a:extLst>
                <a:ext uri="{FF2B5EF4-FFF2-40B4-BE49-F238E27FC236}">
                  <a16:creationId xmlns:a16="http://schemas.microsoft.com/office/drawing/2014/main" id="{3468E047-C001-4637-8656-FC5A3E4C0CBE}"/>
                </a:ext>
              </a:extLst>
            </p:cNvPr>
            <p:cNvSpPr txBox="1">
              <a:spLocks noChangeArrowheads="1"/>
            </p:cNvSpPr>
            <p:nvPr/>
          </p:nvSpPr>
          <p:spPr bwMode="auto">
            <a:xfrm>
              <a:off x="2208" y="1776"/>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2.1</a:t>
              </a:r>
            </a:p>
          </p:txBody>
        </p:sp>
        <p:sp>
          <p:nvSpPr>
            <p:cNvPr id="24592" name="Oval 18">
              <a:extLst>
                <a:ext uri="{FF2B5EF4-FFF2-40B4-BE49-F238E27FC236}">
                  <a16:creationId xmlns:a16="http://schemas.microsoft.com/office/drawing/2014/main" id="{7ACE4A10-E89E-4B43-8572-F064CE04CD0F}"/>
                </a:ext>
              </a:extLst>
            </p:cNvPr>
            <p:cNvSpPr>
              <a:spLocks noChangeArrowheads="1"/>
            </p:cNvSpPr>
            <p:nvPr/>
          </p:nvSpPr>
          <p:spPr bwMode="auto">
            <a:xfrm>
              <a:off x="2208" y="2160"/>
              <a:ext cx="288" cy="288"/>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24593" name="Text Box 19">
              <a:extLst>
                <a:ext uri="{FF2B5EF4-FFF2-40B4-BE49-F238E27FC236}">
                  <a16:creationId xmlns:a16="http://schemas.microsoft.com/office/drawing/2014/main" id="{4BCEC21D-531C-4E02-A919-5E4D2ECCB64F}"/>
                </a:ext>
              </a:extLst>
            </p:cNvPr>
            <p:cNvSpPr txBox="1">
              <a:spLocks noChangeArrowheads="1"/>
            </p:cNvSpPr>
            <p:nvPr/>
          </p:nvSpPr>
          <p:spPr bwMode="auto">
            <a:xfrm>
              <a:off x="2208" y="2208"/>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2.2</a:t>
              </a:r>
            </a:p>
          </p:txBody>
        </p:sp>
        <p:sp>
          <p:nvSpPr>
            <p:cNvPr id="24594" name="Oval 20">
              <a:extLst>
                <a:ext uri="{FF2B5EF4-FFF2-40B4-BE49-F238E27FC236}">
                  <a16:creationId xmlns:a16="http://schemas.microsoft.com/office/drawing/2014/main" id="{8A3282DD-AC6E-403A-A580-53710FFA28A5}"/>
                </a:ext>
              </a:extLst>
            </p:cNvPr>
            <p:cNvSpPr>
              <a:spLocks noChangeArrowheads="1"/>
            </p:cNvSpPr>
            <p:nvPr/>
          </p:nvSpPr>
          <p:spPr bwMode="auto">
            <a:xfrm>
              <a:off x="624" y="2112"/>
              <a:ext cx="288" cy="288"/>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24595" name="Text Box 21">
              <a:extLst>
                <a:ext uri="{FF2B5EF4-FFF2-40B4-BE49-F238E27FC236}">
                  <a16:creationId xmlns:a16="http://schemas.microsoft.com/office/drawing/2014/main" id="{7B7E1C64-B80D-4BC8-BD53-C4081C0A7742}"/>
                </a:ext>
              </a:extLst>
            </p:cNvPr>
            <p:cNvSpPr txBox="1">
              <a:spLocks noChangeArrowheads="1"/>
            </p:cNvSpPr>
            <p:nvPr/>
          </p:nvSpPr>
          <p:spPr bwMode="auto">
            <a:xfrm>
              <a:off x="624" y="2160"/>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2.3</a:t>
              </a:r>
            </a:p>
          </p:txBody>
        </p:sp>
        <p:sp>
          <p:nvSpPr>
            <p:cNvPr id="24596" name="Oval 22">
              <a:extLst>
                <a:ext uri="{FF2B5EF4-FFF2-40B4-BE49-F238E27FC236}">
                  <a16:creationId xmlns:a16="http://schemas.microsoft.com/office/drawing/2014/main" id="{0D7572E3-7B0B-4F00-8F76-F6736FD19C45}"/>
                </a:ext>
              </a:extLst>
            </p:cNvPr>
            <p:cNvSpPr>
              <a:spLocks noChangeArrowheads="1"/>
            </p:cNvSpPr>
            <p:nvPr/>
          </p:nvSpPr>
          <p:spPr bwMode="auto">
            <a:xfrm>
              <a:off x="624" y="2544"/>
              <a:ext cx="288" cy="288"/>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24597" name="Text Box 23">
              <a:extLst>
                <a:ext uri="{FF2B5EF4-FFF2-40B4-BE49-F238E27FC236}">
                  <a16:creationId xmlns:a16="http://schemas.microsoft.com/office/drawing/2014/main" id="{DDA8836E-0A81-477E-9563-427543691351}"/>
                </a:ext>
              </a:extLst>
            </p:cNvPr>
            <p:cNvSpPr txBox="1">
              <a:spLocks noChangeArrowheads="1"/>
            </p:cNvSpPr>
            <p:nvPr/>
          </p:nvSpPr>
          <p:spPr bwMode="auto">
            <a:xfrm>
              <a:off x="624" y="2592"/>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2.4</a:t>
              </a:r>
            </a:p>
          </p:txBody>
        </p:sp>
        <p:sp>
          <p:nvSpPr>
            <p:cNvPr id="24598" name="Oval 24">
              <a:extLst>
                <a:ext uri="{FF2B5EF4-FFF2-40B4-BE49-F238E27FC236}">
                  <a16:creationId xmlns:a16="http://schemas.microsoft.com/office/drawing/2014/main" id="{FF7D0ACE-68F2-4164-A5C5-894D02CA9E08}"/>
                </a:ext>
              </a:extLst>
            </p:cNvPr>
            <p:cNvSpPr>
              <a:spLocks noChangeArrowheads="1"/>
            </p:cNvSpPr>
            <p:nvPr/>
          </p:nvSpPr>
          <p:spPr bwMode="auto">
            <a:xfrm>
              <a:off x="624" y="2928"/>
              <a:ext cx="288" cy="288"/>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24599" name="Text Box 25">
              <a:extLst>
                <a:ext uri="{FF2B5EF4-FFF2-40B4-BE49-F238E27FC236}">
                  <a16:creationId xmlns:a16="http://schemas.microsoft.com/office/drawing/2014/main" id="{913DBBA7-214A-47DF-8F09-71121A223853}"/>
                </a:ext>
              </a:extLst>
            </p:cNvPr>
            <p:cNvSpPr txBox="1">
              <a:spLocks noChangeArrowheads="1"/>
            </p:cNvSpPr>
            <p:nvPr/>
          </p:nvSpPr>
          <p:spPr bwMode="auto">
            <a:xfrm>
              <a:off x="624" y="2976"/>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2.5</a:t>
              </a:r>
            </a:p>
          </p:txBody>
        </p:sp>
        <p:sp>
          <p:nvSpPr>
            <p:cNvPr id="24600" name="Oval 26">
              <a:extLst>
                <a:ext uri="{FF2B5EF4-FFF2-40B4-BE49-F238E27FC236}">
                  <a16:creationId xmlns:a16="http://schemas.microsoft.com/office/drawing/2014/main" id="{456DCADA-C233-4F73-8A16-1942B97240AA}"/>
                </a:ext>
              </a:extLst>
            </p:cNvPr>
            <p:cNvSpPr>
              <a:spLocks noChangeArrowheads="1"/>
            </p:cNvSpPr>
            <p:nvPr/>
          </p:nvSpPr>
          <p:spPr bwMode="auto">
            <a:xfrm>
              <a:off x="624" y="3312"/>
              <a:ext cx="288" cy="288"/>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24601" name="Text Box 27">
              <a:extLst>
                <a:ext uri="{FF2B5EF4-FFF2-40B4-BE49-F238E27FC236}">
                  <a16:creationId xmlns:a16="http://schemas.microsoft.com/office/drawing/2014/main" id="{10331206-A450-497D-86FE-E4F68C1FE0F0}"/>
                </a:ext>
              </a:extLst>
            </p:cNvPr>
            <p:cNvSpPr txBox="1">
              <a:spLocks noChangeArrowheads="1"/>
            </p:cNvSpPr>
            <p:nvPr/>
          </p:nvSpPr>
          <p:spPr bwMode="auto">
            <a:xfrm>
              <a:off x="624" y="3360"/>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2.6</a:t>
              </a:r>
            </a:p>
          </p:txBody>
        </p:sp>
        <p:sp>
          <p:nvSpPr>
            <p:cNvPr id="24602" name="Oval 28">
              <a:extLst>
                <a:ext uri="{FF2B5EF4-FFF2-40B4-BE49-F238E27FC236}">
                  <a16:creationId xmlns:a16="http://schemas.microsoft.com/office/drawing/2014/main" id="{233AFEC4-C3C4-4DD5-9BB6-6B6091B90F42}"/>
                </a:ext>
              </a:extLst>
            </p:cNvPr>
            <p:cNvSpPr>
              <a:spLocks noChangeArrowheads="1"/>
            </p:cNvSpPr>
            <p:nvPr/>
          </p:nvSpPr>
          <p:spPr bwMode="auto">
            <a:xfrm>
              <a:off x="624" y="3696"/>
              <a:ext cx="288" cy="288"/>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24603" name="Text Box 29">
              <a:extLst>
                <a:ext uri="{FF2B5EF4-FFF2-40B4-BE49-F238E27FC236}">
                  <a16:creationId xmlns:a16="http://schemas.microsoft.com/office/drawing/2014/main" id="{419D6C41-3CF8-4620-A741-304F0F17EB87}"/>
                </a:ext>
              </a:extLst>
            </p:cNvPr>
            <p:cNvSpPr txBox="1">
              <a:spLocks noChangeArrowheads="1"/>
            </p:cNvSpPr>
            <p:nvPr/>
          </p:nvSpPr>
          <p:spPr bwMode="auto">
            <a:xfrm>
              <a:off x="624" y="3744"/>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2.7</a:t>
              </a:r>
            </a:p>
          </p:txBody>
        </p:sp>
        <p:sp>
          <p:nvSpPr>
            <p:cNvPr id="24604" name="Oval 30">
              <a:extLst>
                <a:ext uri="{FF2B5EF4-FFF2-40B4-BE49-F238E27FC236}">
                  <a16:creationId xmlns:a16="http://schemas.microsoft.com/office/drawing/2014/main" id="{7CDBF9B9-DAF7-453D-9909-9A7EB66CCE93}"/>
                </a:ext>
              </a:extLst>
            </p:cNvPr>
            <p:cNvSpPr>
              <a:spLocks noChangeArrowheads="1"/>
            </p:cNvSpPr>
            <p:nvPr/>
          </p:nvSpPr>
          <p:spPr bwMode="auto">
            <a:xfrm>
              <a:off x="1536" y="3456"/>
              <a:ext cx="288" cy="288"/>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24605" name="Text Box 31">
              <a:extLst>
                <a:ext uri="{FF2B5EF4-FFF2-40B4-BE49-F238E27FC236}">
                  <a16:creationId xmlns:a16="http://schemas.microsoft.com/office/drawing/2014/main" id="{F3AA9AA9-6195-4E9B-9FB2-5556D6A1E9CA}"/>
                </a:ext>
              </a:extLst>
            </p:cNvPr>
            <p:cNvSpPr txBox="1">
              <a:spLocks noChangeArrowheads="1"/>
            </p:cNvSpPr>
            <p:nvPr/>
          </p:nvSpPr>
          <p:spPr bwMode="auto">
            <a:xfrm>
              <a:off x="1536" y="3504"/>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2.8</a:t>
              </a:r>
            </a:p>
          </p:txBody>
        </p:sp>
        <p:sp>
          <p:nvSpPr>
            <p:cNvPr id="24606" name="Oval 32">
              <a:extLst>
                <a:ext uri="{FF2B5EF4-FFF2-40B4-BE49-F238E27FC236}">
                  <a16:creationId xmlns:a16="http://schemas.microsoft.com/office/drawing/2014/main" id="{2D650A5F-301E-4A74-B4DD-01F9C8A5A0B0}"/>
                </a:ext>
              </a:extLst>
            </p:cNvPr>
            <p:cNvSpPr>
              <a:spLocks noChangeArrowheads="1"/>
            </p:cNvSpPr>
            <p:nvPr/>
          </p:nvSpPr>
          <p:spPr bwMode="auto">
            <a:xfrm>
              <a:off x="3840" y="2064"/>
              <a:ext cx="288" cy="288"/>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24607" name="Text Box 33">
              <a:extLst>
                <a:ext uri="{FF2B5EF4-FFF2-40B4-BE49-F238E27FC236}">
                  <a16:creationId xmlns:a16="http://schemas.microsoft.com/office/drawing/2014/main" id="{BF93CDDC-62A1-4AE4-A6B6-9D539462906B}"/>
                </a:ext>
              </a:extLst>
            </p:cNvPr>
            <p:cNvSpPr txBox="1">
              <a:spLocks noChangeArrowheads="1"/>
            </p:cNvSpPr>
            <p:nvPr/>
          </p:nvSpPr>
          <p:spPr bwMode="auto">
            <a:xfrm>
              <a:off x="3840" y="2112"/>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3.1</a:t>
              </a:r>
            </a:p>
          </p:txBody>
        </p:sp>
        <p:sp>
          <p:nvSpPr>
            <p:cNvPr id="24608" name="Oval 34">
              <a:extLst>
                <a:ext uri="{FF2B5EF4-FFF2-40B4-BE49-F238E27FC236}">
                  <a16:creationId xmlns:a16="http://schemas.microsoft.com/office/drawing/2014/main" id="{E6EF41E0-8678-4B9C-87B8-7776D41FA5FD}"/>
                </a:ext>
              </a:extLst>
            </p:cNvPr>
            <p:cNvSpPr>
              <a:spLocks noChangeArrowheads="1"/>
            </p:cNvSpPr>
            <p:nvPr/>
          </p:nvSpPr>
          <p:spPr bwMode="auto">
            <a:xfrm>
              <a:off x="3840" y="2496"/>
              <a:ext cx="288" cy="288"/>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24609" name="Text Box 35">
              <a:extLst>
                <a:ext uri="{FF2B5EF4-FFF2-40B4-BE49-F238E27FC236}">
                  <a16:creationId xmlns:a16="http://schemas.microsoft.com/office/drawing/2014/main" id="{2821C021-6FD4-4270-936A-80BADF589A0C}"/>
                </a:ext>
              </a:extLst>
            </p:cNvPr>
            <p:cNvSpPr txBox="1">
              <a:spLocks noChangeArrowheads="1"/>
            </p:cNvSpPr>
            <p:nvPr/>
          </p:nvSpPr>
          <p:spPr bwMode="auto">
            <a:xfrm>
              <a:off x="3840" y="2544"/>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3.2</a:t>
              </a:r>
            </a:p>
          </p:txBody>
        </p:sp>
        <p:sp>
          <p:nvSpPr>
            <p:cNvPr id="24610" name="Oval 36">
              <a:extLst>
                <a:ext uri="{FF2B5EF4-FFF2-40B4-BE49-F238E27FC236}">
                  <a16:creationId xmlns:a16="http://schemas.microsoft.com/office/drawing/2014/main" id="{8801F8D2-A407-41F4-861F-5773E7016F85}"/>
                </a:ext>
              </a:extLst>
            </p:cNvPr>
            <p:cNvSpPr>
              <a:spLocks noChangeArrowheads="1"/>
            </p:cNvSpPr>
            <p:nvPr/>
          </p:nvSpPr>
          <p:spPr bwMode="auto">
            <a:xfrm>
              <a:off x="3840" y="2880"/>
              <a:ext cx="288" cy="288"/>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24611" name="Text Box 37">
              <a:extLst>
                <a:ext uri="{FF2B5EF4-FFF2-40B4-BE49-F238E27FC236}">
                  <a16:creationId xmlns:a16="http://schemas.microsoft.com/office/drawing/2014/main" id="{006F8793-4D38-47F8-8B9A-8B0BBF34B644}"/>
                </a:ext>
              </a:extLst>
            </p:cNvPr>
            <p:cNvSpPr txBox="1">
              <a:spLocks noChangeArrowheads="1"/>
            </p:cNvSpPr>
            <p:nvPr/>
          </p:nvSpPr>
          <p:spPr bwMode="auto">
            <a:xfrm>
              <a:off x="3840" y="2928"/>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3.3</a:t>
              </a:r>
            </a:p>
          </p:txBody>
        </p:sp>
        <p:sp>
          <p:nvSpPr>
            <p:cNvPr id="24612" name="Oval 38">
              <a:extLst>
                <a:ext uri="{FF2B5EF4-FFF2-40B4-BE49-F238E27FC236}">
                  <a16:creationId xmlns:a16="http://schemas.microsoft.com/office/drawing/2014/main" id="{2FAEE405-EDCE-4B64-9A7F-175D09F670E8}"/>
                </a:ext>
              </a:extLst>
            </p:cNvPr>
            <p:cNvSpPr>
              <a:spLocks noChangeArrowheads="1"/>
            </p:cNvSpPr>
            <p:nvPr/>
          </p:nvSpPr>
          <p:spPr bwMode="auto">
            <a:xfrm>
              <a:off x="3840" y="3264"/>
              <a:ext cx="288" cy="288"/>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24613" name="Text Box 39">
              <a:extLst>
                <a:ext uri="{FF2B5EF4-FFF2-40B4-BE49-F238E27FC236}">
                  <a16:creationId xmlns:a16="http://schemas.microsoft.com/office/drawing/2014/main" id="{3BE9E5B8-4AC7-46A2-A239-9E4312668727}"/>
                </a:ext>
              </a:extLst>
            </p:cNvPr>
            <p:cNvSpPr txBox="1">
              <a:spLocks noChangeArrowheads="1"/>
            </p:cNvSpPr>
            <p:nvPr/>
          </p:nvSpPr>
          <p:spPr bwMode="auto">
            <a:xfrm>
              <a:off x="3840" y="3312"/>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3.4</a:t>
              </a:r>
            </a:p>
          </p:txBody>
        </p:sp>
        <p:sp>
          <p:nvSpPr>
            <p:cNvPr id="24614" name="Oval 40">
              <a:extLst>
                <a:ext uri="{FF2B5EF4-FFF2-40B4-BE49-F238E27FC236}">
                  <a16:creationId xmlns:a16="http://schemas.microsoft.com/office/drawing/2014/main" id="{4995BAEE-4386-4E54-B588-5F41EA6D4FED}"/>
                </a:ext>
              </a:extLst>
            </p:cNvPr>
            <p:cNvSpPr>
              <a:spLocks noChangeArrowheads="1"/>
            </p:cNvSpPr>
            <p:nvPr/>
          </p:nvSpPr>
          <p:spPr bwMode="auto">
            <a:xfrm>
              <a:off x="4608" y="3024"/>
              <a:ext cx="288" cy="288"/>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24615" name="Text Box 41">
              <a:extLst>
                <a:ext uri="{FF2B5EF4-FFF2-40B4-BE49-F238E27FC236}">
                  <a16:creationId xmlns:a16="http://schemas.microsoft.com/office/drawing/2014/main" id="{5EE19C07-FA39-4253-8672-3A2564CA3BBB}"/>
                </a:ext>
              </a:extLst>
            </p:cNvPr>
            <p:cNvSpPr txBox="1">
              <a:spLocks noChangeArrowheads="1"/>
            </p:cNvSpPr>
            <p:nvPr/>
          </p:nvSpPr>
          <p:spPr bwMode="auto">
            <a:xfrm>
              <a:off x="4608" y="3072"/>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3.5</a:t>
              </a:r>
            </a:p>
          </p:txBody>
        </p:sp>
        <p:sp>
          <p:nvSpPr>
            <p:cNvPr id="24616" name="Oval 42">
              <a:extLst>
                <a:ext uri="{FF2B5EF4-FFF2-40B4-BE49-F238E27FC236}">
                  <a16:creationId xmlns:a16="http://schemas.microsoft.com/office/drawing/2014/main" id="{ACE4A48A-46B4-4D47-AD4B-9F877410EA61}"/>
                </a:ext>
              </a:extLst>
            </p:cNvPr>
            <p:cNvSpPr>
              <a:spLocks noChangeArrowheads="1"/>
            </p:cNvSpPr>
            <p:nvPr/>
          </p:nvSpPr>
          <p:spPr bwMode="auto">
            <a:xfrm>
              <a:off x="4272" y="3600"/>
              <a:ext cx="288" cy="288"/>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24617" name="Text Box 43">
              <a:extLst>
                <a:ext uri="{FF2B5EF4-FFF2-40B4-BE49-F238E27FC236}">
                  <a16:creationId xmlns:a16="http://schemas.microsoft.com/office/drawing/2014/main" id="{C654206A-34CD-4DAA-8F99-4541A05ACC86}"/>
                </a:ext>
              </a:extLst>
            </p:cNvPr>
            <p:cNvSpPr txBox="1">
              <a:spLocks noChangeArrowheads="1"/>
            </p:cNvSpPr>
            <p:nvPr/>
          </p:nvSpPr>
          <p:spPr bwMode="auto">
            <a:xfrm>
              <a:off x="4272" y="3648"/>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3.6</a:t>
              </a:r>
            </a:p>
          </p:txBody>
        </p:sp>
        <p:sp>
          <p:nvSpPr>
            <p:cNvPr id="24618" name="Oval 44">
              <a:extLst>
                <a:ext uri="{FF2B5EF4-FFF2-40B4-BE49-F238E27FC236}">
                  <a16:creationId xmlns:a16="http://schemas.microsoft.com/office/drawing/2014/main" id="{6A24724D-8EC1-4369-87CB-60A3769C1CFE}"/>
                </a:ext>
              </a:extLst>
            </p:cNvPr>
            <p:cNvSpPr>
              <a:spLocks noChangeArrowheads="1"/>
            </p:cNvSpPr>
            <p:nvPr/>
          </p:nvSpPr>
          <p:spPr bwMode="auto">
            <a:xfrm>
              <a:off x="2208" y="3984"/>
              <a:ext cx="288" cy="288"/>
            </a:xfrm>
            <a:prstGeom prst="ellipse">
              <a:avLst/>
            </a:prstGeom>
            <a:solidFill>
              <a:srgbClr val="C0C0C0">
                <a:alpha val="50195"/>
              </a:srgbClr>
            </a:solidFill>
            <a:ln w="25400">
              <a:solidFill>
                <a:schemeClr val="tx1"/>
              </a:solidFill>
              <a:round/>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24619" name="Line 45">
              <a:extLst>
                <a:ext uri="{FF2B5EF4-FFF2-40B4-BE49-F238E27FC236}">
                  <a16:creationId xmlns:a16="http://schemas.microsoft.com/office/drawing/2014/main" id="{9B2709E8-BFF2-48D2-8DEE-7BDB46B438A4}"/>
                </a:ext>
              </a:extLst>
            </p:cNvPr>
            <p:cNvSpPr>
              <a:spLocks noChangeShapeType="1"/>
            </p:cNvSpPr>
            <p:nvPr/>
          </p:nvSpPr>
          <p:spPr bwMode="auto">
            <a:xfrm flipH="1">
              <a:off x="1920" y="192"/>
              <a:ext cx="288"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24620" name="Line 46">
              <a:extLst>
                <a:ext uri="{FF2B5EF4-FFF2-40B4-BE49-F238E27FC236}">
                  <a16:creationId xmlns:a16="http://schemas.microsoft.com/office/drawing/2014/main" id="{8EEAE4DB-AE47-42F2-B5E1-484E194EA7DE}"/>
                </a:ext>
              </a:extLst>
            </p:cNvPr>
            <p:cNvSpPr>
              <a:spLocks noChangeShapeType="1"/>
            </p:cNvSpPr>
            <p:nvPr/>
          </p:nvSpPr>
          <p:spPr bwMode="auto">
            <a:xfrm>
              <a:off x="2352" y="288"/>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24621" name="Line 47">
              <a:extLst>
                <a:ext uri="{FF2B5EF4-FFF2-40B4-BE49-F238E27FC236}">
                  <a16:creationId xmlns:a16="http://schemas.microsoft.com/office/drawing/2014/main" id="{F94B6539-0B46-47DD-AD9A-09C75B066D56}"/>
                </a:ext>
              </a:extLst>
            </p:cNvPr>
            <p:cNvSpPr>
              <a:spLocks noChangeShapeType="1"/>
            </p:cNvSpPr>
            <p:nvPr/>
          </p:nvSpPr>
          <p:spPr bwMode="auto">
            <a:xfrm>
              <a:off x="2352" y="72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24622" name="Line 48">
              <a:extLst>
                <a:ext uri="{FF2B5EF4-FFF2-40B4-BE49-F238E27FC236}">
                  <a16:creationId xmlns:a16="http://schemas.microsoft.com/office/drawing/2014/main" id="{ABB08F96-5272-45CC-B5E1-29DE4026E8EA}"/>
                </a:ext>
              </a:extLst>
            </p:cNvPr>
            <p:cNvSpPr>
              <a:spLocks noChangeShapeType="1"/>
            </p:cNvSpPr>
            <p:nvPr/>
          </p:nvSpPr>
          <p:spPr bwMode="auto">
            <a:xfrm>
              <a:off x="2352" y="115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24623" name="Line 49">
              <a:extLst>
                <a:ext uri="{FF2B5EF4-FFF2-40B4-BE49-F238E27FC236}">
                  <a16:creationId xmlns:a16="http://schemas.microsoft.com/office/drawing/2014/main" id="{2B36729A-6FD9-4758-B067-50976B1F1856}"/>
                </a:ext>
              </a:extLst>
            </p:cNvPr>
            <p:cNvSpPr>
              <a:spLocks noChangeShapeType="1"/>
            </p:cNvSpPr>
            <p:nvPr/>
          </p:nvSpPr>
          <p:spPr bwMode="auto">
            <a:xfrm>
              <a:off x="2352" y="1584"/>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24624" name="Line 50">
              <a:extLst>
                <a:ext uri="{FF2B5EF4-FFF2-40B4-BE49-F238E27FC236}">
                  <a16:creationId xmlns:a16="http://schemas.microsoft.com/office/drawing/2014/main" id="{1C702132-ADA0-44E5-ABA5-25A16A719A75}"/>
                </a:ext>
              </a:extLst>
            </p:cNvPr>
            <p:cNvSpPr>
              <a:spLocks noChangeShapeType="1"/>
            </p:cNvSpPr>
            <p:nvPr/>
          </p:nvSpPr>
          <p:spPr bwMode="auto">
            <a:xfrm>
              <a:off x="2352" y="201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24625" name="Line 51">
              <a:extLst>
                <a:ext uri="{FF2B5EF4-FFF2-40B4-BE49-F238E27FC236}">
                  <a16:creationId xmlns:a16="http://schemas.microsoft.com/office/drawing/2014/main" id="{653BA6C4-DFA4-485F-B72B-F1389FA20FF2}"/>
                </a:ext>
              </a:extLst>
            </p:cNvPr>
            <p:cNvSpPr>
              <a:spLocks noChangeShapeType="1"/>
            </p:cNvSpPr>
            <p:nvPr/>
          </p:nvSpPr>
          <p:spPr bwMode="auto">
            <a:xfrm>
              <a:off x="2496" y="2256"/>
              <a:ext cx="13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24626" name="Line 52">
              <a:extLst>
                <a:ext uri="{FF2B5EF4-FFF2-40B4-BE49-F238E27FC236}">
                  <a16:creationId xmlns:a16="http://schemas.microsoft.com/office/drawing/2014/main" id="{CF66085B-3236-4339-84B7-5FC8F9FDE692}"/>
                </a:ext>
              </a:extLst>
            </p:cNvPr>
            <p:cNvSpPr>
              <a:spLocks noChangeShapeType="1"/>
            </p:cNvSpPr>
            <p:nvPr/>
          </p:nvSpPr>
          <p:spPr bwMode="auto">
            <a:xfrm>
              <a:off x="3984" y="235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24627" name="Line 53">
              <a:extLst>
                <a:ext uri="{FF2B5EF4-FFF2-40B4-BE49-F238E27FC236}">
                  <a16:creationId xmlns:a16="http://schemas.microsoft.com/office/drawing/2014/main" id="{D9F0782D-159A-4733-AF94-747936DD0E1B}"/>
                </a:ext>
              </a:extLst>
            </p:cNvPr>
            <p:cNvSpPr>
              <a:spLocks noChangeShapeType="1"/>
            </p:cNvSpPr>
            <p:nvPr/>
          </p:nvSpPr>
          <p:spPr bwMode="auto">
            <a:xfrm>
              <a:off x="3984"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24628" name="Line 54">
              <a:extLst>
                <a:ext uri="{FF2B5EF4-FFF2-40B4-BE49-F238E27FC236}">
                  <a16:creationId xmlns:a16="http://schemas.microsoft.com/office/drawing/2014/main" id="{CE643DA6-0540-4079-B318-F522D5A12A99}"/>
                </a:ext>
              </a:extLst>
            </p:cNvPr>
            <p:cNvSpPr>
              <a:spLocks noChangeShapeType="1"/>
            </p:cNvSpPr>
            <p:nvPr/>
          </p:nvSpPr>
          <p:spPr bwMode="auto">
            <a:xfrm>
              <a:off x="3984" y="3168"/>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24629" name="Line 55">
              <a:extLst>
                <a:ext uri="{FF2B5EF4-FFF2-40B4-BE49-F238E27FC236}">
                  <a16:creationId xmlns:a16="http://schemas.microsoft.com/office/drawing/2014/main" id="{EADEA4E6-53A5-40D0-A781-4A180B3773EB}"/>
                </a:ext>
              </a:extLst>
            </p:cNvPr>
            <p:cNvSpPr>
              <a:spLocks noChangeShapeType="1"/>
            </p:cNvSpPr>
            <p:nvPr/>
          </p:nvSpPr>
          <p:spPr bwMode="auto">
            <a:xfrm>
              <a:off x="4128" y="3024"/>
              <a:ext cx="48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24630" name="Line 56">
              <a:extLst>
                <a:ext uri="{FF2B5EF4-FFF2-40B4-BE49-F238E27FC236}">
                  <a16:creationId xmlns:a16="http://schemas.microsoft.com/office/drawing/2014/main" id="{34BBEC1E-266D-4FC8-89DB-C6D33146E822}"/>
                </a:ext>
              </a:extLst>
            </p:cNvPr>
            <p:cNvSpPr>
              <a:spLocks noChangeShapeType="1"/>
            </p:cNvSpPr>
            <p:nvPr/>
          </p:nvSpPr>
          <p:spPr bwMode="auto">
            <a:xfrm flipH="1">
              <a:off x="4464" y="3312"/>
              <a:ext cx="288"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24631" name="Line 57">
              <a:extLst>
                <a:ext uri="{FF2B5EF4-FFF2-40B4-BE49-F238E27FC236}">
                  <a16:creationId xmlns:a16="http://schemas.microsoft.com/office/drawing/2014/main" id="{557DB771-AC1B-4104-8C31-C6C231D91155}"/>
                </a:ext>
              </a:extLst>
            </p:cNvPr>
            <p:cNvSpPr>
              <a:spLocks noChangeShapeType="1"/>
            </p:cNvSpPr>
            <p:nvPr/>
          </p:nvSpPr>
          <p:spPr bwMode="auto">
            <a:xfrm flipH="1">
              <a:off x="2496" y="3840"/>
              <a:ext cx="1824"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24632" name="Line 58">
              <a:extLst>
                <a:ext uri="{FF2B5EF4-FFF2-40B4-BE49-F238E27FC236}">
                  <a16:creationId xmlns:a16="http://schemas.microsoft.com/office/drawing/2014/main" id="{FDC37DFB-6728-4D87-B844-D827EB758839}"/>
                </a:ext>
              </a:extLst>
            </p:cNvPr>
            <p:cNvSpPr>
              <a:spLocks noChangeShapeType="1"/>
            </p:cNvSpPr>
            <p:nvPr/>
          </p:nvSpPr>
          <p:spPr bwMode="auto">
            <a:xfrm flipH="1">
              <a:off x="2496" y="3456"/>
              <a:ext cx="1344" cy="57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24633" name="Line 59">
              <a:extLst>
                <a:ext uri="{FF2B5EF4-FFF2-40B4-BE49-F238E27FC236}">
                  <a16:creationId xmlns:a16="http://schemas.microsoft.com/office/drawing/2014/main" id="{254AABE3-DC4F-4C52-B591-FD08E4EEC665}"/>
                </a:ext>
              </a:extLst>
            </p:cNvPr>
            <p:cNvSpPr>
              <a:spLocks noChangeShapeType="1"/>
            </p:cNvSpPr>
            <p:nvPr/>
          </p:nvSpPr>
          <p:spPr bwMode="auto">
            <a:xfrm flipH="1">
              <a:off x="912" y="2304"/>
              <a:ext cx="12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24634" name="Line 60">
              <a:extLst>
                <a:ext uri="{FF2B5EF4-FFF2-40B4-BE49-F238E27FC236}">
                  <a16:creationId xmlns:a16="http://schemas.microsoft.com/office/drawing/2014/main" id="{F7E233D2-E2F6-48C5-A503-4FC0D656382E}"/>
                </a:ext>
              </a:extLst>
            </p:cNvPr>
            <p:cNvSpPr>
              <a:spLocks noChangeShapeType="1"/>
            </p:cNvSpPr>
            <p:nvPr/>
          </p:nvSpPr>
          <p:spPr bwMode="auto">
            <a:xfrm>
              <a:off x="768"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24635" name="Line 61">
              <a:extLst>
                <a:ext uri="{FF2B5EF4-FFF2-40B4-BE49-F238E27FC236}">
                  <a16:creationId xmlns:a16="http://schemas.microsoft.com/office/drawing/2014/main" id="{30CE0278-7D16-4F38-9569-A58378DAEB18}"/>
                </a:ext>
              </a:extLst>
            </p:cNvPr>
            <p:cNvSpPr>
              <a:spLocks noChangeShapeType="1"/>
            </p:cNvSpPr>
            <p:nvPr/>
          </p:nvSpPr>
          <p:spPr bwMode="auto">
            <a:xfrm>
              <a:off x="768" y="2832"/>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24636" name="Line 62">
              <a:extLst>
                <a:ext uri="{FF2B5EF4-FFF2-40B4-BE49-F238E27FC236}">
                  <a16:creationId xmlns:a16="http://schemas.microsoft.com/office/drawing/2014/main" id="{F6BE0DE0-9355-46A2-9CEF-0E1F7E0DCA96}"/>
                </a:ext>
              </a:extLst>
            </p:cNvPr>
            <p:cNvSpPr>
              <a:spLocks noChangeShapeType="1"/>
            </p:cNvSpPr>
            <p:nvPr/>
          </p:nvSpPr>
          <p:spPr bwMode="auto">
            <a:xfrm>
              <a:off x="768" y="3216"/>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24637" name="Line 63">
              <a:extLst>
                <a:ext uri="{FF2B5EF4-FFF2-40B4-BE49-F238E27FC236}">
                  <a16:creationId xmlns:a16="http://schemas.microsoft.com/office/drawing/2014/main" id="{29E10FD8-60BC-4EE0-84BD-0B5AF3D7BFF8}"/>
                </a:ext>
              </a:extLst>
            </p:cNvPr>
            <p:cNvSpPr>
              <a:spLocks noChangeShapeType="1"/>
            </p:cNvSpPr>
            <p:nvPr/>
          </p:nvSpPr>
          <p:spPr bwMode="auto">
            <a:xfrm>
              <a:off x="768" y="36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24638" name="Line 64">
              <a:extLst>
                <a:ext uri="{FF2B5EF4-FFF2-40B4-BE49-F238E27FC236}">
                  <a16:creationId xmlns:a16="http://schemas.microsoft.com/office/drawing/2014/main" id="{C114B647-A566-4FEA-BCA2-214AB62CABF6}"/>
                </a:ext>
              </a:extLst>
            </p:cNvPr>
            <p:cNvSpPr>
              <a:spLocks noChangeShapeType="1"/>
            </p:cNvSpPr>
            <p:nvPr/>
          </p:nvSpPr>
          <p:spPr bwMode="auto">
            <a:xfrm>
              <a:off x="912" y="3456"/>
              <a:ext cx="624"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24639" name="Line 65">
              <a:extLst>
                <a:ext uri="{FF2B5EF4-FFF2-40B4-BE49-F238E27FC236}">
                  <a16:creationId xmlns:a16="http://schemas.microsoft.com/office/drawing/2014/main" id="{4D0FEFA4-AD58-4567-9A71-280E3E6EFACC}"/>
                </a:ext>
              </a:extLst>
            </p:cNvPr>
            <p:cNvSpPr>
              <a:spLocks noChangeShapeType="1"/>
            </p:cNvSpPr>
            <p:nvPr/>
          </p:nvSpPr>
          <p:spPr bwMode="auto">
            <a:xfrm>
              <a:off x="912" y="3840"/>
              <a:ext cx="1296"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24640" name="Line 66">
              <a:extLst>
                <a:ext uri="{FF2B5EF4-FFF2-40B4-BE49-F238E27FC236}">
                  <a16:creationId xmlns:a16="http://schemas.microsoft.com/office/drawing/2014/main" id="{A19F99B6-387E-4243-BDFF-E9021F65C2ED}"/>
                </a:ext>
              </a:extLst>
            </p:cNvPr>
            <p:cNvSpPr>
              <a:spLocks noChangeShapeType="1"/>
            </p:cNvSpPr>
            <p:nvPr/>
          </p:nvSpPr>
          <p:spPr bwMode="auto">
            <a:xfrm>
              <a:off x="1824" y="3648"/>
              <a:ext cx="384" cy="38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24641" name="Line 67">
              <a:extLst>
                <a:ext uri="{FF2B5EF4-FFF2-40B4-BE49-F238E27FC236}">
                  <a16:creationId xmlns:a16="http://schemas.microsoft.com/office/drawing/2014/main" id="{B1ED390E-32BF-496B-9F20-564715FAC8B2}"/>
                </a:ext>
              </a:extLst>
            </p:cNvPr>
            <p:cNvSpPr>
              <a:spLocks noChangeShapeType="1"/>
            </p:cNvSpPr>
            <p:nvPr/>
          </p:nvSpPr>
          <p:spPr bwMode="auto">
            <a:xfrm>
              <a:off x="1920" y="576"/>
              <a:ext cx="288" cy="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24642" name="Text Box 68">
              <a:extLst>
                <a:ext uri="{FF2B5EF4-FFF2-40B4-BE49-F238E27FC236}">
                  <a16:creationId xmlns:a16="http://schemas.microsoft.com/office/drawing/2014/main" id="{06CFDD2F-5A73-49BC-96EF-88A936958159}"/>
                </a:ext>
              </a:extLst>
            </p:cNvPr>
            <p:cNvSpPr txBox="1">
              <a:spLocks noChangeArrowheads="1"/>
            </p:cNvSpPr>
            <p:nvPr/>
          </p:nvSpPr>
          <p:spPr bwMode="auto">
            <a:xfrm>
              <a:off x="2544" y="0"/>
              <a:ext cx="11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000" b="1">
                  <a:solidFill>
                    <a:srgbClr val="003366"/>
                  </a:solidFill>
                  <a:latin typeface="Times New Roman" panose="02020603050405020304" pitchFamily="18" charset="0"/>
                </a:rPr>
                <a:t>START</a:t>
              </a:r>
            </a:p>
          </p:txBody>
        </p:sp>
        <p:sp>
          <p:nvSpPr>
            <p:cNvPr id="24643" name="Text Box 69">
              <a:extLst>
                <a:ext uri="{FF2B5EF4-FFF2-40B4-BE49-F238E27FC236}">
                  <a16:creationId xmlns:a16="http://schemas.microsoft.com/office/drawing/2014/main" id="{3C7357DB-BB70-4ACE-B7B0-206D4ACE36CB}"/>
                </a:ext>
              </a:extLst>
            </p:cNvPr>
            <p:cNvSpPr txBox="1">
              <a:spLocks noChangeArrowheads="1"/>
            </p:cNvSpPr>
            <p:nvPr/>
          </p:nvSpPr>
          <p:spPr bwMode="auto">
            <a:xfrm>
              <a:off x="2352" y="240"/>
              <a:ext cx="9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surveying</a:t>
              </a:r>
            </a:p>
          </p:txBody>
        </p:sp>
        <p:sp>
          <p:nvSpPr>
            <p:cNvPr id="24644" name="Text Box 70">
              <a:extLst>
                <a:ext uri="{FF2B5EF4-FFF2-40B4-BE49-F238E27FC236}">
                  <a16:creationId xmlns:a16="http://schemas.microsoft.com/office/drawing/2014/main" id="{5AEF16D2-3C23-416C-8006-2EA990EA402D}"/>
                </a:ext>
              </a:extLst>
            </p:cNvPr>
            <p:cNvSpPr txBox="1">
              <a:spLocks noChangeArrowheads="1"/>
            </p:cNvSpPr>
            <p:nvPr/>
          </p:nvSpPr>
          <p:spPr bwMode="auto">
            <a:xfrm>
              <a:off x="1584" y="76"/>
              <a:ext cx="72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Request permit</a:t>
              </a:r>
            </a:p>
          </p:txBody>
        </p:sp>
        <p:sp>
          <p:nvSpPr>
            <p:cNvPr id="24645" name="Text Box 71">
              <a:extLst>
                <a:ext uri="{FF2B5EF4-FFF2-40B4-BE49-F238E27FC236}">
                  <a16:creationId xmlns:a16="http://schemas.microsoft.com/office/drawing/2014/main" id="{8FF5A265-45DA-4623-98F2-C4BBC3903C43}"/>
                </a:ext>
              </a:extLst>
            </p:cNvPr>
            <p:cNvSpPr txBox="1">
              <a:spLocks noChangeArrowheads="1"/>
            </p:cNvSpPr>
            <p:nvPr/>
          </p:nvSpPr>
          <p:spPr bwMode="auto">
            <a:xfrm>
              <a:off x="2352" y="681"/>
              <a:ext cx="9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excavation</a:t>
              </a:r>
            </a:p>
          </p:txBody>
        </p:sp>
        <p:sp>
          <p:nvSpPr>
            <p:cNvPr id="24646" name="Text Box 72">
              <a:extLst>
                <a:ext uri="{FF2B5EF4-FFF2-40B4-BE49-F238E27FC236}">
                  <a16:creationId xmlns:a16="http://schemas.microsoft.com/office/drawing/2014/main" id="{7611AB90-F96E-4240-9CB6-BF4B577A71CD}"/>
                </a:ext>
              </a:extLst>
            </p:cNvPr>
            <p:cNvSpPr txBox="1">
              <a:spLocks noChangeArrowheads="1"/>
            </p:cNvSpPr>
            <p:nvPr/>
          </p:nvSpPr>
          <p:spPr bwMode="auto">
            <a:xfrm>
              <a:off x="2352" y="1104"/>
              <a:ext cx="11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Buy materials</a:t>
              </a:r>
            </a:p>
          </p:txBody>
        </p:sp>
        <p:sp>
          <p:nvSpPr>
            <p:cNvPr id="24647" name="Text Box 73">
              <a:extLst>
                <a:ext uri="{FF2B5EF4-FFF2-40B4-BE49-F238E27FC236}">
                  <a16:creationId xmlns:a16="http://schemas.microsoft.com/office/drawing/2014/main" id="{1B624ADD-ADD4-4745-A7E9-05B12E8CA216}"/>
                </a:ext>
              </a:extLst>
            </p:cNvPr>
            <p:cNvSpPr txBox="1">
              <a:spLocks noChangeArrowheads="1"/>
            </p:cNvSpPr>
            <p:nvPr/>
          </p:nvSpPr>
          <p:spPr bwMode="auto">
            <a:xfrm>
              <a:off x="2352" y="1536"/>
              <a:ext cx="120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Lay foundation</a:t>
              </a:r>
            </a:p>
          </p:txBody>
        </p:sp>
        <p:sp>
          <p:nvSpPr>
            <p:cNvPr id="24648" name="Text Box 74">
              <a:extLst>
                <a:ext uri="{FF2B5EF4-FFF2-40B4-BE49-F238E27FC236}">
                  <a16:creationId xmlns:a16="http://schemas.microsoft.com/office/drawing/2014/main" id="{89F0D6F0-CFCA-4653-BF86-742674F32ECD}"/>
                </a:ext>
              </a:extLst>
            </p:cNvPr>
            <p:cNvSpPr txBox="1">
              <a:spLocks noChangeArrowheads="1"/>
            </p:cNvSpPr>
            <p:nvPr/>
          </p:nvSpPr>
          <p:spPr bwMode="auto">
            <a:xfrm>
              <a:off x="2352" y="1977"/>
              <a:ext cx="12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Build outside wall</a:t>
              </a:r>
            </a:p>
          </p:txBody>
        </p:sp>
        <p:sp>
          <p:nvSpPr>
            <p:cNvPr id="24649" name="Text Box 75">
              <a:extLst>
                <a:ext uri="{FF2B5EF4-FFF2-40B4-BE49-F238E27FC236}">
                  <a16:creationId xmlns:a16="http://schemas.microsoft.com/office/drawing/2014/main" id="{7CBDD5EF-CB4D-4CF3-B400-1AEB1218FBEB}"/>
                </a:ext>
              </a:extLst>
            </p:cNvPr>
            <p:cNvSpPr txBox="1">
              <a:spLocks noChangeArrowheads="1"/>
            </p:cNvSpPr>
            <p:nvPr/>
          </p:nvSpPr>
          <p:spPr bwMode="auto">
            <a:xfrm>
              <a:off x="2688" y="2217"/>
              <a:ext cx="139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Install interior plumbing</a:t>
              </a:r>
            </a:p>
          </p:txBody>
        </p:sp>
        <p:sp>
          <p:nvSpPr>
            <p:cNvPr id="24650" name="Text Box 76">
              <a:extLst>
                <a:ext uri="{FF2B5EF4-FFF2-40B4-BE49-F238E27FC236}">
                  <a16:creationId xmlns:a16="http://schemas.microsoft.com/office/drawing/2014/main" id="{A36CAAEC-3F7D-42B6-A8CA-19536A3DFD61}"/>
                </a:ext>
              </a:extLst>
            </p:cNvPr>
            <p:cNvSpPr txBox="1">
              <a:spLocks noChangeArrowheads="1"/>
            </p:cNvSpPr>
            <p:nvPr/>
          </p:nvSpPr>
          <p:spPr bwMode="auto">
            <a:xfrm>
              <a:off x="3984" y="2313"/>
              <a:ext cx="16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Install interior electrical</a:t>
              </a:r>
            </a:p>
          </p:txBody>
        </p:sp>
        <p:sp>
          <p:nvSpPr>
            <p:cNvPr id="24651" name="Text Box 77">
              <a:extLst>
                <a:ext uri="{FF2B5EF4-FFF2-40B4-BE49-F238E27FC236}">
                  <a16:creationId xmlns:a16="http://schemas.microsoft.com/office/drawing/2014/main" id="{4DFC10CA-3C08-4BE0-BA2D-429E93E3E646}"/>
                </a:ext>
              </a:extLst>
            </p:cNvPr>
            <p:cNvSpPr txBox="1">
              <a:spLocks noChangeArrowheads="1"/>
            </p:cNvSpPr>
            <p:nvPr/>
          </p:nvSpPr>
          <p:spPr bwMode="auto">
            <a:xfrm>
              <a:off x="4032" y="2716"/>
              <a:ext cx="13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Install wallboard</a:t>
              </a:r>
            </a:p>
          </p:txBody>
        </p:sp>
        <p:sp>
          <p:nvSpPr>
            <p:cNvPr id="24652" name="Text Box 78">
              <a:extLst>
                <a:ext uri="{FF2B5EF4-FFF2-40B4-BE49-F238E27FC236}">
                  <a16:creationId xmlns:a16="http://schemas.microsoft.com/office/drawing/2014/main" id="{3F26BA95-9DB8-419D-BA40-786D981E6FB3}"/>
                </a:ext>
              </a:extLst>
            </p:cNvPr>
            <p:cNvSpPr txBox="1">
              <a:spLocks noChangeArrowheads="1"/>
            </p:cNvSpPr>
            <p:nvPr/>
          </p:nvSpPr>
          <p:spPr bwMode="auto">
            <a:xfrm>
              <a:off x="4608" y="3388"/>
              <a:ext cx="1008"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Install interior doors and fixtures</a:t>
              </a:r>
            </a:p>
          </p:txBody>
        </p:sp>
        <p:sp>
          <p:nvSpPr>
            <p:cNvPr id="24653" name="Text Box 79">
              <a:extLst>
                <a:ext uri="{FF2B5EF4-FFF2-40B4-BE49-F238E27FC236}">
                  <a16:creationId xmlns:a16="http://schemas.microsoft.com/office/drawing/2014/main" id="{0032C061-A6B8-464F-92EF-E8442DEDC159}"/>
                </a:ext>
              </a:extLst>
            </p:cNvPr>
            <p:cNvSpPr txBox="1">
              <a:spLocks noChangeArrowheads="1"/>
            </p:cNvSpPr>
            <p:nvPr/>
          </p:nvSpPr>
          <p:spPr bwMode="auto">
            <a:xfrm>
              <a:off x="3024" y="3100"/>
              <a:ext cx="10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Install flooring</a:t>
              </a:r>
            </a:p>
          </p:txBody>
        </p:sp>
        <p:sp>
          <p:nvSpPr>
            <p:cNvPr id="24654" name="Text Box 80">
              <a:extLst>
                <a:ext uri="{FF2B5EF4-FFF2-40B4-BE49-F238E27FC236}">
                  <a16:creationId xmlns:a16="http://schemas.microsoft.com/office/drawing/2014/main" id="{A709A404-1D48-4221-A7E2-9E6F66928423}"/>
                </a:ext>
              </a:extLst>
            </p:cNvPr>
            <p:cNvSpPr txBox="1">
              <a:spLocks noChangeArrowheads="1"/>
            </p:cNvSpPr>
            <p:nvPr/>
          </p:nvSpPr>
          <p:spPr bwMode="auto">
            <a:xfrm>
              <a:off x="1008" y="1920"/>
              <a:ext cx="139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Install exterior plumbing</a:t>
              </a:r>
            </a:p>
          </p:txBody>
        </p:sp>
        <p:sp>
          <p:nvSpPr>
            <p:cNvPr id="24655" name="Text Box 81">
              <a:extLst>
                <a:ext uri="{FF2B5EF4-FFF2-40B4-BE49-F238E27FC236}">
                  <a16:creationId xmlns:a16="http://schemas.microsoft.com/office/drawing/2014/main" id="{F4178146-1F1F-486C-AE44-C472DBD56ED0}"/>
                </a:ext>
              </a:extLst>
            </p:cNvPr>
            <p:cNvSpPr txBox="1">
              <a:spLocks noChangeArrowheads="1"/>
            </p:cNvSpPr>
            <p:nvPr/>
          </p:nvSpPr>
          <p:spPr bwMode="auto">
            <a:xfrm>
              <a:off x="4176" y="2880"/>
              <a:ext cx="576"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Paint</a:t>
              </a:r>
              <a:r>
                <a:rPr lang="en-US" altLang="zh-CN" sz="1800">
                  <a:solidFill>
                    <a:srgbClr val="003366"/>
                  </a:solidFill>
                  <a:latin typeface="Times New Roman" panose="02020603050405020304" pitchFamily="18" charset="0"/>
                </a:rPr>
                <a:t> </a:t>
              </a:r>
              <a:r>
                <a:rPr lang="en-US" altLang="zh-CN" sz="1600" b="1">
                  <a:solidFill>
                    <a:srgbClr val="003366"/>
                  </a:solidFill>
                  <a:latin typeface="Times New Roman" panose="02020603050405020304" pitchFamily="18" charset="0"/>
                </a:rPr>
                <a:t>interior</a:t>
              </a:r>
            </a:p>
          </p:txBody>
        </p:sp>
        <p:sp>
          <p:nvSpPr>
            <p:cNvPr id="24656" name="Text Box 82">
              <a:extLst>
                <a:ext uri="{FF2B5EF4-FFF2-40B4-BE49-F238E27FC236}">
                  <a16:creationId xmlns:a16="http://schemas.microsoft.com/office/drawing/2014/main" id="{FFF5F0BC-C9CB-4A77-9FDA-3E25B541D5D2}"/>
                </a:ext>
              </a:extLst>
            </p:cNvPr>
            <p:cNvSpPr txBox="1">
              <a:spLocks noChangeArrowheads="1"/>
            </p:cNvSpPr>
            <p:nvPr/>
          </p:nvSpPr>
          <p:spPr bwMode="auto">
            <a:xfrm>
              <a:off x="768" y="2352"/>
              <a:ext cx="16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Install exterior electrical</a:t>
              </a:r>
            </a:p>
          </p:txBody>
        </p:sp>
        <p:sp>
          <p:nvSpPr>
            <p:cNvPr id="24657" name="Text Box 83">
              <a:extLst>
                <a:ext uri="{FF2B5EF4-FFF2-40B4-BE49-F238E27FC236}">
                  <a16:creationId xmlns:a16="http://schemas.microsoft.com/office/drawing/2014/main" id="{C17B4EEA-53A9-4202-9D4D-D6B405F77E2E}"/>
                </a:ext>
              </a:extLst>
            </p:cNvPr>
            <p:cNvSpPr txBox="1">
              <a:spLocks noChangeArrowheads="1"/>
            </p:cNvSpPr>
            <p:nvPr/>
          </p:nvSpPr>
          <p:spPr bwMode="auto">
            <a:xfrm>
              <a:off x="768" y="2784"/>
              <a:ext cx="16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Install exterior siding</a:t>
              </a:r>
            </a:p>
          </p:txBody>
        </p:sp>
        <p:sp>
          <p:nvSpPr>
            <p:cNvPr id="24658" name="Text Box 84">
              <a:extLst>
                <a:ext uri="{FF2B5EF4-FFF2-40B4-BE49-F238E27FC236}">
                  <a16:creationId xmlns:a16="http://schemas.microsoft.com/office/drawing/2014/main" id="{D19952E7-1D70-4153-8BA3-B0EF1C1B5645}"/>
                </a:ext>
              </a:extLst>
            </p:cNvPr>
            <p:cNvSpPr txBox="1">
              <a:spLocks noChangeArrowheads="1"/>
            </p:cNvSpPr>
            <p:nvPr/>
          </p:nvSpPr>
          <p:spPr bwMode="auto">
            <a:xfrm>
              <a:off x="768" y="3129"/>
              <a:ext cx="16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Paint exterior</a:t>
              </a:r>
            </a:p>
          </p:txBody>
        </p:sp>
        <p:sp>
          <p:nvSpPr>
            <p:cNvPr id="24659" name="Text Box 85">
              <a:extLst>
                <a:ext uri="{FF2B5EF4-FFF2-40B4-BE49-F238E27FC236}">
                  <a16:creationId xmlns:a16="http://schemas.microsoft.com/office/drawing/2014/main" id="{E43B7F43-533F-4A8C-BA16-5A70E4F4F914}"/>
                </a:ext>
              </a:extLst>
            </p:cNvPr>
            <p:cNvSpPr txBox="1">
              <a:spLocks noChangeArrowheads="1"/>
            </p:cNvSpPr>
            <p:nvPr/>
          </p:nvSpPr>
          <p:spPr bwMode="auto">
            <a:xfrm>
              <a:off x="0" y="3408"/>
              <a:ext cx="720" cy="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Install exterior doors and fixtures</a:t>
              </a:r>
            </a:p>
          </p:txBody>
        </p:sp>
        <p:sp>
          <p:nvSpPr>
            <p:cNvPr id="24660" name="Text Box 86">
              <a:extLst>
                <a:ext uri="{FF2B5EF4-FFF2-40B4-BE49-F238E27FC236}">
                  <a16:creationId xmlns:a16="http://schemas.microsoft.com/office/drawing/2014/main" id="{0A4802E7-0DF5-4576-ADCF-8C9369C04F86}"/>
                </a:ext>
              </a:extLst>
            </p:cNvPr>
            <p:cNvSpPr txBox="1">
              <a:spLocks noChangeArrowheads="1"/>
            </p:cNvSpPr>
            <p:nvPr/>
          </p:nvSpPr>
          <p:spPr bwMode="auto">
            <a:xfrm>
              <a:off x="960" y="3312"/>
              <a:ext cx="57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Install roofing</a:t>
              </a:r>
            </a:p>
          </p:txBody>
        </p:sp>
        <p:sp>
          <p:nvSpPr>
            <p:cNvPr id="24661" name="Text Box 87">
              <a:extLst>
                <a:ext uri="{FF2B5EF4-FFF2-40B4-BE49-F238E27FC236}">
                  <a16:creationId xmlns:a16="http://schemas.microsoft.com/office/drawing/2014/main" id="{78C4EC08-8102-49B4-8913-15B0999DB812}"/>
                </a:ext>
              </a:extLst>
            </p:cNvPr>
            <p:cNvSpPr txBox="1">
              <a:spLocks noChangeArrowheads="1"/>
            </p:cNvSpPr>
            <p:nvPr/>
          </p:nvSpPr>
          <p:spPr bwMode="auto">
            <a:xfrm>
              <a:off x="2448" y="4032"/>
              <a:ext cx="6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000" b="1">
                  <a:solidFill>
                    <a:srgbClr val="003366"/>
                  </a:solidFill>
                  <a:latin typeface="Times New Roman" panose="02020603050405020304" pitchFamily="18" charset="0"/>
                </a:rPr>
                <a:t>FINISH</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5">
            <a:extLst>
              <a:ext uri="{FF2B5EF4-FFF2-40B4-BE49-F238E27FC236}">
                <a16:creationId xmlns:a16="http://schemas.microsoft.com/office/drawing/2014/main" id="{73AF3D81-AC3D-492B-AD0E-BB7EFE6F66E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0E76C22A-F191-491F-A6FA-F12448ECB288}" type="slidenum">
              <a:rPr kumimoji="0" lang="en-US" altLang="zh-CN" sz="2600" b="1">
                <a:solidFill>
                  <a:srgbClr val="FFFFFF"/>
                </a:solidFill>
              </a:rPr>
              <a:pPr fontAlgn="base">
                <a:spcBef>
                  <a:spcPct val="0"/>
                </a:spcBef>
                <a:spcAft>
                  <a:spcPct val="0"/>
                </a:spcAft>
                <a:buClrTx/>
                <a:buSzTx/>
                <a:buNone/>
              </a:pPr>
              <a:t>166</a:t>
            </a:fld>
            <a:endParaRPr kumimoji="0" lang="en-US" altLang="zh-CN" sz="2600" b="1">
              <a:solidFill>
                <a:srgbClr val="FFFFFF"/>
              </a:solidFill>
            </a:endParaRPr>
          </a:p>
        </p:txBody>
      </p:sp>
      <p:sp>
        <p:nvSpPr>
          <p:cNvPr id="26627" name="Rectangle 2">
            <a:extLst>
              <a:ext uri="{FF2B5EF4-FFF2-40B4-BE49-F238E27FC236}">
                <a16:creationId xmlns:a16="http://schemas.microsoft.com/office/drawing/2014/main" id="{41A67E41-C2D5-4603-8D82-E43041D88423}"/>
              </a:ext>
            </a:extLst>
          </p:cNvPr>
          <p:cNvSpPr>
            <a:spLocks noGrp="1" noChangeArrowheads="1"/>
          </p:cNvSpPr>
          <p:nvPr>
            <p:ph type="title"/>
          </p:nvPr>
        </p:nvSpPr>
        <p:spPr/>
        <p:txBody>
          <a:bodyPr/>
          <a:lstStyle/>
          <a:p>
            <a:pPr eaLnBrk="1" hangingPunct="1"/>
            <a:r>
              <a:rPr lang="en-US" altLang="zh-CN" sz="3200"/>
              <a:t>      Chapter 3  Planning and Managing</a:t>
            </a:r>
            <a:br>
              <a:rPr lang="en-US" altLang="zh-CN" sz="3200"/>
            </a:br>
            <a:r>
              <a:rPr lang="en-US" altLang="zh-CN" sz="3200"/>
              <a:t>                           the project</a:t>
            </a:r>
          </a:p>
        </p:txBody>
      </p:sp>
      <p:sp>
        <p:nvSpPr>
          <p:cNvPr id="26628" name="Rectangle 3">
            <a:extLst>
              <a:ext uri="{FF2B5EF4-FFF2-40B4-BE49-F238E27FC236}">
                <a16:creationId xmlns:a16="http://schemas.microsoft.com/office/drawing/2014/main" id="{5E5BD848-7665-4FDC-85A2-48780C5E118E}"/>
              </a:ext>
            </a:extLst>
          </p:cNvPr>
          <p:cNvSpPr>
            <a:spLocks noGrp="1" noChangeArrowheads="1"/>
          </p:cNvSpPr>
          <p:nvPr>
            <p:ph type="body" idx="1"/>
          </p:nvPr>
        </p:nvSpPr>
        <p:spPr>
          <a:xfrm>
            <a:off x="2362200" y="1752600"/>
            <a:ext cx="8305800" cy="5105400"/>
          </a:xfrm>
        </p:spPr>
        <p:txBody>
          <a:bodyPr/>
          <a:lstStyle/>
          <a:p>
            <a:pPr eaLnBrk="1" hangingPunct="1">
              <a:lnSpc>
                <a:spcPct val="90000"/>
              </a:lnSpc>
              <a:buFontTx/>
              <a:buNone/>
            </a:pPr>
            <a:r>
              <a:rPr lang="en-US" altLang="zh-CN" b="1"/>
              <a:t>3. Estimating completion (</a:t>
            </a:r>
            <a:r>
              <a:rPr lang="zh-CN" altLang="en-US" b="1"/>
              <a:t>估算项目完成时间</a:t>
            </a:r>
            <a:r>
              <a:rPr lang="en-US" altLang="zh-CN" b="1"/>
              <a:t>)</a:t>
            </a:r>
          </a:p>
          <a:p>
            <a:pPr eaLnBrk="1" hangingPunct="1">
              <a:lnSpc>
                <a:spcPct val="90000"/>
              </a:lnSpc>
              <a:buFontTx/>
              <a:buNone/>
            </a:pPr>
            <a:r>
              <a:rPr lang="en-US" altLang="zh-CN" sz="2400" b="1">
                <a:solidFill>
                  <a:schemeClr val="bg2"/>
                </a:solidFill>
                <a:sym typeface="Wingdings 2" panose="05020102010507070707" pitchFamily="18" charset="2"/>
              </a:rPr>
              <a:t> improvement to activity graph </a:t>
            </a:r>
          </a:p>
          <a:p>
            <a:pPr eaLnBrk="1" hangingPunct="1">
              <a:lnSpc>
                <a:spcPct val="90000"/>
              </a:lnSpc>
              <a:buFontTx/>
              <a:buNone/>
            </a:pPr>
            <a:r>
              <a:rPr lang="en-US" altLang="zh-CN" sz="2400" b="1">
                <a:solidFill>
                  <a:schemeClr val="bg2"/>
                </a:solidFill>
                <a:sym typeface="Wingdings 2" panose="05020102010507070707" pitchFamily="18" charset="2"/>
              </a:rPr>
              <a:t>    A: explain: adding information about </a:t>
            </a:r>
            <a:r>
              <a:rPr lang="en-US" altLang="zh-CN" sz="2400" b="1">
                <a:solidFill>
                  <a:srgbClr val="0000FF"/>
                </a:solidFill>
                <a:sym typeface="Wingdings 2" panose="05020102010507070707" pitchFamily="18" charset="2"/>
              </a:rPr>
              <a:t>estimated</a:t>
            </a:r>
            <a:r>
              <a:rPr lang="en-US" altLang="zh-CN" sz="2400" b="1" u="sng">
                <a:solidFill>
                  <a:srgbClr val="0000FF"/>
                </a:solidFill>
                <a:sym typeface="Wingdings 2" panose="05020102010507070707" pitchFamily="18" charset="2"/>
              </a:rPr>
              <a:t>  </a:t>
            </a:r>
          </a:p>
          <a:p>
            <a:pPr eaLnBrk="1" hangingPunct="1">
              <a:lnSpc>
                <a:spcPct val="90000"/>
              </a:lnSpc>
              <a:buFontTx/>
              <a:buNone/>
            </a:pPr>
            <a:r>
              <a:rPr lang="en-US" altLang="zh-CN" sz="2400" b="1">
                <a:solidFill>
                  <a:srgbClr val="0000FF"/>
                </a:solidFill>
                <a:sym typeface="Wingdings 2" panose="05020102010507070707" pitchFamily="18" charset="2"/>
              </a:rPr>
              <a:t>                        duration</a:t>
            </a:r>
            <a:r>
              <a:rPr lang="zh-CN" altLang="en-US" sz="2400" b="1">
                <a:solidFill>
                  <a:srgbClr val="0000FF"/>
                </a:solidFill>
                <a:sym typeface="Wingdings 2" panose="05020102010507070707" pitchFamily="18" charset="2"/>
              </a:rPr>
              <a:t>（添加预估的权值信息）</a:t>
            </a:r>
            <a:endParaRPr lang="en-US" altLang="zh-CN" sz="2400" b="1">
              <a:solidFill>
                <a:schemeClr val="bg2"/>
              </a:solidFill>
              <a:sym typeface="Wingdings 2" panose="05020102010507070707" pitchFamily="18" charset="2"/>
            </a:endParaRPr>
          </a:p>
          <a:p>
            <a:pPr eaLnBrk="1" hangingPunct="1">
              <a:lnSpc>
                <a:spcPct val="90000"/>
              </a:lnSpc>
              <a:buFontTx/>
              <a:buNone/>
            </a:pPr>
            <a:r>
              <a:rPr lang="en-US" altLang="zh-CN" sz="2400" b="1">
                <a:solidFill>
                  <a:schemeClr val="bg2"/>
                </a:solidFill>
                <a:sym typeface="Wingdings 2" panose="05020102010507070707" pitchFamily="18" charset="2"/>
              </a:rPr>
              <a:t>    B: Fig3.3 (P89)</a:t>
            </a:r>
          </a:p>
          <a:p>
            <a:pPr eaLnBrk="1" hangingPunct="1">
              <a:lnSpc>
                <a:spcPct val="90000"/>
              </a:lnSpc>
              <a:buFontTx/>
              <a:buNone/>
            </a:pPr>
            <a:r>
              <a:rPr lang="en-US" altLang="zh-CN" sz="2400" b="1">
                <a:solidFill>
                  <a:schemeClr val="bg2"/>
                </a:solidFill>
                <a:sym typeface="Wingdings 2" panose="05020102010507070707" pitchFamily="18" charset="2"/>
              </a:rPr>
              <a:t>  </a:t>
            </a:r>
            <a:r>
              <a:rPr lang="en-US" altLang="zh-CN" sz="2400" b="1">
                <a:solidFill>
                  <a:srgbClr val="FF0066"/>
                </a:solidFill>
                <a:sym typeface="Wingdings 2" panose="05020102010507070707" pitchFamily="18" charset="2"/>
              </a:rPr>
              <a:t>CP</a:t>
            </a:r>
            <a:r>
              <a:rPr lang="en-US" altLang="zh-CN" sz="2400" b="1">
                <a:solidFill>
                  <a:schemeClr val="bg2"/>
                </a:solidFill>
                <a:sym typeface="Wingdings 2" panose="05020102010507070707" pitchFamily="18" charset="2"/>
              </a:rPr>
              <a:t>(critical paths):</a:t>
            </a:r>
            <a:r>
              <a:rPr lang="en-US" altLang="zh-CN" sz="2400" b="1">
                <a:solidFill>
                  <a:srgbClr val="FF0066"/>
                </a:solidFill>
                <a:sym typeface="Wingdings 2" panose="05020102010507070707" pitchFamily="18" charset="2"/>
              </a:rPr>
              <a:t> </a:t>
            </a:r>
            <a:r>
              <a:rPr lang="en-US" altLang="zh-CN" sz="2400" b="1"/>
              <a:t>The paths can show us the minimum amount of time it will take to complete the project, given our estimates of each activity’s duration (</a:t>
            </a:r>
            <a:r>
              <a:rPr lang="zh-CN" altLang="en-US" sz="2400" b="1"/>
              <a:t>根据每个活动持续时间的估算</a:t>
            </a:r>
            <a:r>
              <a:rPr lang="en-US" altLang="zh-CN" sz="2400" b="1"/>
              <a:t>, </a:t>
            </a:r>
            <a:r>
              <a:rPr lang="zh-CN" altLang="en-US" sz="2400" b="1" u="sng">
                <a:solidFill>
                  <a:srgbClr val="0000FF"/>
                </a:solidFill>
              </a:rPr>
              <a:t>关键路径</a:t>
            </a:r>
            <a:r>
              <a:rPr lang="zh-CN" altLang="en-US" sz="2400" b="1"/>
              <a:t>将能够标明完成项目所需的最少时间</a:t>
            </a:r>
            <a:r>
              <a:rPr lang="en-US" altLang="zh-CN" sz="2400" b="1"/>
              <a:t>)</a:t>
            </a:r>
            <a:endParaRPr lang="en-US" altLang="zh-CN" sz="2400" b="1">
              <a:solidFill>
                <a:schemeClr val="bg2"/>
              </a:solidFill>
              <a:sym typeface="Wingdings 2" panose="05020102010507070707" pitchFamily="18" charset="2"/>
            </a:endParaRPr>
          </a:p>
          <a:p>
            <a:pPr eaLnBrk="1" hangingPunct="1">
              <a:lnSpc>
                <a:spcPct val="90000"/>
              </a:lnSpc>
              <a:buFontTx/>
              <a:buNone/>
            </a:pPr>
            <a:r>
              <a:rPr lang="en-US" altLang="zh-CN" sz="2400" b="1">
                <a:solidFill>
                  <a:srgbClr val="FF0066"/>
                </a:solidFill>
                <a:sym typeface="Wingdings 2" panose="05020102010507070707" pitchFamily="18" charset="2"/>
              </a:rPr>
              <a:t>     </a:t>
            </a:r>
            <a:r>
              <a:rPr lang="en-US" altLang="zh-CN" sz="2400" b="1">
                <a:solidFill>
                  <a:srgbClr val="0000FF"/>
                </a:solidFill>
                <a:sym typeface="Wingdings 2" panose="05020102010507070707" pitchFamily="18" charset="2"/>
              </a:rPr>
              <a:t>CPM</a:t>
            </a:r>
            <a:r>
              <a:rPr lang="en-US" altLang="zh-CN" sz="2400" b="1">
                <a:solidFill>
                  <a:schemeClr val="bg2"/>
                </a:solidFill>
                <a:sym typeface="Wingdings 2" panose="05020102010507070707" pitchFamily="18" charset="2"/>
              </a:rPr>
              <a:t>: analyzing paths in graph       find critical paths</a:t>
            </a:r>
          </a:p>
          <a:p>
            <a:pPr eaLnBrk="1" hangingPunct="1">
              <a:lnSpc>
                <a:spcPct val="90000"/>
              </a:lnSpc>
              <a:buFontTx/>
              <a:buNone/>
            </a:pPr>
            <a:r>
              <a:rPr lang="en-US" altLang="zh-CN" sz="2400" b="1">
                <a:solidFill>
                  <a:schemeClr val="bg2"/>
                </a:solidFill>
                <a:sym typeface="Wingdings 2" panose="05020102010507070707" pitchFamily="18" charset="2"/>
              </a:rPr>
              <a:t>                      master project progress/schedule </a:t>
            </a:r>
          </a:p>
          <a:p>
            <a:pPr eaLnBrk="1" hangingPunct="1">
              <a:lnSpc>
                <a:spcPct val="90000"/>
              </a:lnSpc>
              <a:buFontTx/>
              <a:buNone/>
            </a:pPr>
            <a:r>
              <a:rPr lang="en-US" altLang="zh-CN" sz="2400" b="1">
                <a:solidFill>
                  <a:schemeClr val="bg2"/>
                </a:solidFill>
                <a:sym typeface="Wingdings 2" panose="05020102010507070707" pitchFamily="18" charset="2"/>
              </a:rPr>
              <a:t>    A: several notions </a:t>
            </a:r>
          </a:p>
        </p:txBody>
      </p:sp>
      <p:sp>
        <p:nvSpPr>
          <p:cNvPr id="26629" name="Line 4">
            <a:extLst>
              <a:ext uri="{FF2B5EF4-FFF2-40B4-BE49-F238E27FC236}">
                <a16:creationId xmlns:a16="http://schemas.microsoft.com/office/drawing/2014/main" id="{B67D267E-D06D-4210-9888-4B906279C046}"/>
              </a:ext>
            </a:extLst>
          </p:cNvPr>
          <p:cNvSpPr>
            <a:spLocks noChangeShapeType="1"/>
          </p:cNvSpPr>
          <p:nvPr/>
        </p:nvSpPr>
        <p:spPr bwMode="auto">
          <a:xfrm>
            <a:off x="7315200" y="5734050"/>
            <a:ext cx="457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26630" name="Line 5">
            <a:extLst>
              <a:ext uri="{FF2B5EF4-FFF2-40B4-BE49-F238E27FC236}">
                <a16:creationId xmlns:a16="http://schemas.microsoft.com/office/drawing/2014/main" id="{FE7E9942-5FCB-4333-93DF-2D116B73512A}"/>
              </a:ext>
            </a:extLst>
          </p:cNvPr>
          <p:cNvSpPr>
            <a:spLocks noChangeShapeType="1"/>
          </p:cNvSpPr>
          <p:nvPr/>
        </p:nvSpPr>
        <p:spPr bwMode="auto">
          <a:xfrm>
            <a:off x="3810000" y="6165850"/>
            <a:ext cx="457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5">
            <a:extLst>
              <a:ext uri="{FF2B5EF4-FFF2-40B4-BE49-F238E27FC236}">
                <a16:creationId xmlns:a16="http://schemas.microsoft.com/office/drawing/2014/main" id="{1102B4F1-75D9-4AA8-A113-0071A6592A4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13D6F66E-5600-49D0-9254-FAFFBED6639A}" type="slidenum">
              <a:rPr kumimoji="0" lang="en-US" altLang="zh-CN" sz="2600" b="1">
                <a:solidFill>
                  <a:srgbClr val="FFFFFF"/>
                </a:solidFill>
              </a:rPr>
              <a:pPr fontAlgn="base">
                <a:spcBef>
                  <a:spcPct val="0"/>
                </a:spcBef>
                <a:spcAft>
                  <a:spcPct val="0"/>
                </a:spcAft>
                <a:buClrTx/>
                <a:buSzTx/>
                <a:buNone/>
              </a:pPr>
              <a:t>167</a:t>
            </a:fld>
            <a:endParaRPr kumimoji="0" lang="en-US" altLang="zh-CN" sz="2600" b="1">
              <a:solidFill>
                <a:srgbClr val="FFFFFF"/>
              </a:solidFill>
            </a:endParaRPr>
          </a:p>
        </p:txBody>
      </p:sp>
      <p:sp>
        <p:nvSpPr>
          <p:cNvPr id="28675" name="Rectangle 4">
            <a:extLst>
              <a:ext uri="{FF2B5EF4-FFF2-40B4-BE49-F238E27FC236}">
                <a16:creationId xmlns:a16="http://schemas.microsoft.com/office/drawing/2014/main" id="{D46C0BBE-64AF-4AFC-83F1-107E8C7EA2C9}"/>
              </a:ext>
            </a:extLst>
          </p:cNvPr>
          <p:cNvSpPr>
            <a:spLocks noChangeArrowheads="1"/>
          </p:cNvSpPr>
          <p:nvPr/>
        </p:nvSpPr>
        <p:spPr bwMode="auto">
          <a:xfrm>
            <a:off x="1676400" y="0"/>
            <a:ext cx="8991600" cy="6858000"/>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137221" name="Text Box 5">
            <a:extLst>
              <a:ext uri="{FF2B5EF4-FFF2-40B4-BE49-F238E27FC236}">
                <a16:creationId xmlns:a16="http://schemas.microsoft.com/office/drawing/2014/main" id="{14FC8E52-30B0-4C03-A103-82D4E690F45E}"/>
              </a:ext>
            </a:extLst>
          </p:cNvPr>
          <p:cNvSpPr txBox="1">
            <a:spLocks noChangeArrowheads="1"/>
          </p:cNvSpPr>
          <p:nvPr/>
        </p:nvSpPr>
        <p:spPr bwMode="auto">
          <a:xfrm>
            <a:off x="1828800" y="228600"/>
            <a:ext cx="3429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b="1">
                <a:solidFill>
                  <a:srgbClr val="0000FF"/>
                </a:solidFill>
                <a:latin typeface="Times New Roman" panose="02020603050405020304" pitchFamily="18" charset="0"/>
              </a:rPr>
              <a:t>Estimating Completion</a:t>
            </a:r>
          </a:p>
        </p:txBody>
      </p:sp>
      <p:grpSp>
        <p:nvGrpSpPr>
          <p:cNvPr id="2" name="Group 6">
            <a:extLst>
              <a:ext uri="{FF2B5EF4-FFF2-40B4-BE49-F238E27FC236}">
                <a16:creationId xmlns:a16="http://schemas.microsoft.com/office/drawing/2014/main" id="{05EB613C-C93F-47BF-AACA-DD9EA26DC07F}"/>
              </a:ext>
            </a:extLst>
          </p:cNvPr>
          <p:cNvGrpSpPr>
            <a:grpSpLocks/>
          </p:cNvGrpSpPr>
          <p:nvPr/>
        </p:nvGrpSpPr>
        <p:grpSpPr bwMode="auto">
          <a:xfrm>
            <a:off x="3429000" y="1"/>
            <a:ext cx="6934200" cy="6797675"/>
            <a:chOff x="1200" y="0"/>
            <a:chExt cx="4368" cy="4282"/>
          </a:xfrm>
        </p:grpSpPr>
        <p:sp>
          <p:nvSpPr>
            <p:cNvPr id="28678" name="Oval 7">
              <a:extLst>
                <a:ext uri="{FF2B5EF4-FFF2-40B4-BE49-F238E27FC236}">
                  <a16:creationId xmlns:a16="http://schemas.microsoft.com/office/drawing/2014/main" id="{05679036-17DA-4BAB-8E39-B596B8CA1727}"/>
                </a:ext>
              </a:extLst>
            </p:cNvPr>
            <p:cNvSpPr>
              <a:spLocks noChangeArrowheads="1"/>
            </p:cNvSpPr>
            <p:nvPr/>
          </p:nvSpPr>
          <p:spPr bwMode="auto">
            <a:xfrm>
              <a:off x="2784" y="0"/>
              <a:ext cx="288" cy="288"/>
            </a:xfrm>
            <a:prstGeom prst="ellipse">
              <a:avLst/>
            </a:prstGeom>
            <a:solidFill>
              <a:srgbClr val="C0C0C0">
                <a:alpha val="50195"/>
              </a:srgbClr>
            </a:solidFill>
            <a:ln w="25400">
              <a:solidFill>
                <a:schemeClr val="tx1"/>
              </a:solidFill>
              <a:round/>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28679" name="Oval 8">
              <a:extLst>
                <a:ext uri="{FF2B5EF4-FFF2-40B4-BE49-F238E27FC236}">
                  <a16:creationId xmlns:a16="http://schemas.microsoft.com/office/drawing/2014/main" id="{374320FF-0955-43B8-AACB-FD101E5B5723}"/>
                </a:ext>
              </a:extLst>
            </p:cNvPr>
            <p:cNvSpPr>
              <a:spLocks noChangeArrowheads="1"/>
            </p:cNvSpPr>
            <p:nvPr/>
          </p:nvSpPr>
          <p:spPr bwMode="auto">
            <a:xfrm>
              <a:off x="2784" y="432"/>
              <a:ext cx="288" cy="288"/>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28680" name="Text Box 9">
              <a:extLst>
                <a:ext uri="{FF2B5EF4-FFF2-40B4-BE49-F238E27FC236}">
                  <a16:creationId xmlns:a16="http://schemas.microsoft.com/office/drawing/2014/main" id="{A1F8D9E0-1B84-44EC-BC91-D823A9974A6E}"/>
                </a:ext>
              </a:extLst>
            </p:cNvPr>
            <p:cNvSpPr txBox="1">
              <a:spLocks noChangeArrowheads="1"/>
            </p:cNvSpPr>
            <p:nvPr/>
          </p:nvSpPr>
          <p:spPr bwMode="auto">
            <a:xfrm>
              <a:off x="2784" y="480"/>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1.1</a:t>
              </a:r>
            </a:p>
          </p:txBody>
        </p:sp>
        <p:sp>
          <p:nvSpPr>
            <p:cNvPr id="28681" name="Oval 10">
              <a:extLst>
                <a:ext uri="{FF2B5EF4-FFF2-40B4-BE49-F238E27FC236}">
                  <a16:creationId xmlns:a16="http://schemas.microsoft.com/office/drawing/2014/main" id="{9DFFC95A-D1E4-473B-B3F3-F22712259B62}"/>
                </a:ext>
              </a:extLst>
            </p:cNvPr>
            <p:cNvSpPr>
              <a:spLocks noChangeArrowheads="1"/>
            </p:cNvSpPr>
            <p:nvPr/>
          </p:nvSpPr>
          <p:spPr bwMode="auto">
            <a:xfrm>
              <a:off x="2208" y="432"/>
              <a:ext cx="288" cy="288"/>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28682" name="Text Box 11">
              <a:extLst>
                <a:ext uri="{FF2B5EF4-FFF2-40B4-BE49-F238E27FC236}">
                  <a16:creationId xmlns:a16="http://schemas.microsoft.com/office/drawing/2014/main" id="{D7DB9F0F-BFB1-4927-AB3E-1323B71CF8FD}"/>
                </a:ext>
              </a:extLst>
            </p:cNvPr>
            <p:cNvSpPr txBox="1">
              <a:spLocks noChangeArrowheads="1"/>
            </p:cNvSpPr>
            <p:nvPr/>
          </p:nvSpPr>
          <p:spPr bwMode="auto">
            <a:xfrm>
              <a:off x="2208" y="480"/>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1.2</a:t>
              </a:r>
            </a:p>
          </p:txBody>
        </p:sp>
        <p:sp>
          <p:nvSpPr>
            <p:cNvPr id="28683" name="Oval 12">
              <a:extLst>
                <a:ext uri="{FF2B5EF4-FFF2-40B4-BE49-F238E27FC236}">
                  <a16:creationId xmlns:a16="http://schemas.microsoft.com/office/drawing/2014/main" id="{2E9CDF4F-54EB-4BE9-9712-057B816A10C4}"/>
                </a:ext>
              </a:extLst>
            </p:cNvPr>
            <p:cNvSpPr>
              <a:spLocks noChangeArrowheads="1"/>
            </p:cNvSpPr>
            <p:nvPr/>
          </p:nvSpPr>
          <p:spPr bwMode="auto">
            <a:xfrm>
              <a:off x="2784" y="864"/>
              <a:ext cx="288" cy="288"/>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28684" name="Text Box 13">
              <a:extLst>
                <a:ext uri="{FF2B5EF4-FFF2-40B4-BE49-F238E27FC236}">
                  <a16:creationId xmlns:a16="http://schemas.microsoft.com/office/drawing/2014/main" id="{4D576EF1-3F55-4F0C-92B3-A76C5F89EB59}"/>
                </a:ext>
              </a:extLst>
            </p:cNvPr>
            <p:cNvSpPr txBox="1">
              <a:spLocks noChangeArrowheads="1"/>
            </p:cNvSpPr>
            <p:nvPr/>
          </p:nvSpPr>
          <p:spPr bwMode="auto">
            <a:xfrm>
              <a:off x="2784" y="912"/>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1.3</a:t>
              </a:r>
            </a:p>
          </p:txBody>
        </p:sp>
        <p:sp>
          <p:nvSpPr>
            <p:cNvPr id="28685" name="Oval 14">
              <a:extLst>
                <a:ext uri="{FF2B5EF4-FFF2-40B4-BE49-F238E27FC236}">
                  <a16:creationId xmlns:a16="http://schemas.microsoft.com/office/drawing/2014/main" id="{03106173-D8D7-4E23-87A8-7472E2619356}"/>
                </a:ext>
              </a:extLst>
            </p:cNvPr>
            <p:cNvSpPr>
              <a:spLocks noChangeArrowheads="1"/>
            </p:cNvSpPr>
            <p:nvPr/>
          </p:nvSpPr>
          <p:spPr bwMode="auto">
            <a:xfrm>
              <a:off x="2784" y="1296"/>
              <a:ext cx="288" cy="288"/>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28686" name="Text Box 15">
              <a:extLst>
                <a:ext uri="{FF2B5EF4-FFF2-40B4-BE49-F238E27FC236}">
                  <a16:creationId xmlns:a16="http://schemas.microsoft.com/office/drawing/2014/main" id="{A31497FE-435F-44A6-B380-F8D713EC3DAC}"/>
                </a:ext>
              </a:extLst>
            </p:cNvPr>
            <p:cNvSpPr txBox="1">
              <a:spLocks noChangeArrowheads="1"/>
            </p:cNvSpPr>
            <p:nvPr/>
          </p:nvSpPr>
          <p:spPr bwMode="auto">
            <a:xfrm>
              <a:off x="2784" y="1344"/>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1.4</a:t>
              </a:r>
            </a:p>
          </p:txBody>
        </p:sp>
        <p:sp>
          <p:nvSpPr>
            <p:cNvPr id="28687" name="Oval 16">
              <a:extLst>
                <a:ext uri="{FF2B5EF4-FFF2-40B4-BE49-F238E27FC236}">
                  <a16:creationId xmlns:a16="http://schemas.microsoft.com/office/drawing/2014/main" id="{874744AE-984F-4FB1-9E94-6A95FD483E9C}"/>
                </a:ext>
              </a:extLst>
            </p:cNvPr>
            <p:cNvSpPr>
              <a:spLocks noChangeArrowheads="1"/>
            </p:cNvSpPr>
            <p:nvPr/>
          </p:nvSpPr>
          <p:spPr bwMode="auto">
            <a:xfrm>
              <a:off x="2784" y="1728"/>
              <a:ext cx="288" cy="288"/>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28688" name="Text Box 17">
              <a:extLst>
                <a:ext uri="{FF2B5EF4-FFF2-40B4-BE49-F238E27FC236}">
                  <a16:creationId xmlns:a16="http://schemas.microsoft.com/office/drawing/2014/main" id="{AB2E9166-FA97-492F-BFB0-C141D3D0D237}"/>
                </a:ext>
              </a:extLst>
            </p:cNvPr>
            <p:cNvSpPr txBox="1">
              <a:spLocks noChangeArrowheads="1"/>
            </p:cNvSpPr>
            <p:nvPr/>
          </p:nvSpPr>
          <p:spPr bwMode="auto">
            <a:xfrm>
              <a:off x="2784" y="1776"/>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2.1</a:t>
              </a:r>
            </a:p>
          </p:txBody>
        </p:sp>
        <p:sp>
          <p:nvSpPr>
            <p:cNvPr id="28689" name="Oval 18">
              <a:extLst>
                <a:ext uri="{FF2B5EF4-FFF2-40B4-BE49-F238E27FC236}">
                  <a16:creationId xmlns:a16="http://schemas.microsoft.com/office/drawing/2014/main" id="{4ACC4478-0CD3-432B-993E-2F1EC2D71FBB}"/>
                </a:ext>
              </a:extLst>
            </p:cNvPr>
            <p:cNvSpPr>
              <a:spLocks noChangeArrowheads="1"/>
            </p:cNvSpPr>
            <p:nvPr/>
          </p:nvSpPr>
          <p:spPr bwMode="auto">
            <a:xfrm>
              <a:off x="2784" y="2160"/>
              <a:ext cx="288" cy="288"/>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28690" name="Text Box 19">
              <a:extLst>
                <a:ext uri="{FF2B5EF4-FFF2-40B4-BE49-F238E27FC236}">
                  <a16:creationId xmlns:a16="http://schemas.microsoft.com/office/drawing/2014/main" id="{2C412BC4-4CD7-4D90-8CEF-31613478146F}"/>
                </a:ext>
              </a:extLst>
            </p:cNvPr>
            <p:cNvSpPr txBox="1">
              <a:spLocks noChangeArrowheads="1"/>
            </p:cNvSpPr>
            <p:nvPr/>
          </p:nvSpPr>
          <p:spPr bwMode="auto">
            <a:xfrm>
              <a:off x="2784" y="2208"/>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2.2</a:t>
              </a:r>
            </a:p>
          </p:txBody>
        </p:sp>
        <p:sp>
          <p:nvSpPr>
            <p:cNvPr id="28691" name="Oval 20">
              <a:extLst>
                <a:ext uri="{FF2B5EF4-FFF2-40B4-BE49-F238E27FC236}">
                  <a16:creationId xmlns:a16="http://schemas.microsoft.com/office/drawing/2014/main" id="{2C028BB2-DAA7-45D3-B728-A15CCF7CAD5B}"/>
                </a:ext>
              </a:extLst>
            </p:cNvPr>
            <p:cNvSpPr>
              <a:spLocks noChangeArrowheads="1"/>
            </p:cNvSpPr>
            <p:nvPr/>
          </p:nvSpPr>
          <p:spPr bwMode="auto">
            <a:xfrm>
              <a:off x="1200" y="2112"/>
              <a:ext cx="288" cy="288"/>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28692" name="Text Box 21">
              <a:extLst>
                <a:ext uri="{FF2B5EF4-FFF2-40B4-BE49-F238E27FC236}">
                  <a16:creationId xmlns:a16="http://schemas.microsoft.com/office/drawing/2014/main" id="{F8A170E2-835B-43E5-AB62-87240DFD10F3}"/>
                </a:ext>
              </a:extLst>
            </p:cNvPr>
            <p:cNvSpPr txBox="1">
              <a:spLocks noChangeArrowheads="1"/>
            </p:cNvSpPr>
            <p:nvPr/>
          </p:nvSpPr>
          <p:spPr bwMode="auto">
            <a:xfrm>
              <a:off x="1200" y="2160"/>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2.3</a:t>
              </a:r>
            </a:p>
          </p:txBody>
        </p:sp>
        <p:sp>
          <p:nvSpPr>
            <p:cNvPr id="28693" name="Oval 22">
              <a:extLst>
                <a:ext uri="{FF2B5EF4-FFF2-40B4-BE49-F238E27FC236}">
                  <a16:creationId xmlns:a16="http://schemas.microsoft.com/office/drawing/2014/main" id="{C32A4C86-EF49-41AA-9A90-AA654E8F8A45}"/>
                </a:ext>
              </a:extLst>
            </p:cNvPr>
            <p:cNvSpPr>
              <a:spLocks noChangeArrowheads="1"/>
            </p:cNvSpPr>
            <p:nvPr/>
          </p:nvSpPr>
          <p:spPr bwMode="auto">
            <a:xfrm>
              <a:off x="1200" y="2544"/>
              <a:ext cx="288" cy="288"/>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28694" name="Text Box 23">
              <a:extLst>
                <a:ext uri="{FF2B5EF4-FFF2-40B4-BE49-F238E27FC236}">
                  <a16:creationId xmlns:a16="http://schemas.microsoft.com/office/drawing/2014/main" id="{C6136370-6FAD-4C53-AA2F-6FB697846F5A}"/>
                </a:ext>
              </a:extLst>
            </p:cNvPr>
            <p:cNvSpPr txBox="1">
              <a:spLocks noChangeArrowheads="1"/>
            </p:cNvSpPr>
            <p:nvPr/>
          </p:nvSpPr>
          <p:spPr bwMode="auto">
            <a:xfrm>
              <a:off x="1200" y="2592"/>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2.4</a:t>
              </a:r>
            </a:p>
          </p:txBody>
        </p:sp>
        <p:sp>
          <p:nvSpPr>
            <p:cNvPr id="28695" name="Oval 24">
              <a:extLst>
                <a:ext uri="{FF2B5EF4-FFF2-40B4-BE49-F238E27FC236}">
                  <a16:creationId xmlns:a16="http://schemas.microsoft.com/office/drawing/2014/main" id="{35C145F2-4985-46D6-8353-D8E38C47970C}"/>
                </a:ext>
              </a:extLst>
            </p:cNvPr>
            <p:cNvSpPr>
              <a:spLocks noChangeArrowheads="1"/>
            </p:cNvSpPr>
            <p:nvPr/>
          </p:nvSpPr>
          <p:spPr bwMode="auto">
            <a:xfrm>
              <a:off x="1200" y="2928"/>
              <a:ext cx="288" cy="288"/>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28696" name="Text Box 25">
              <a:extLst>
                <a:ext uri="{FF2B5EF4-FFF2-40B4-BE49-F238E27FC236}">
                  <a16:creationId xmlns:a16="http://schemas.microsoft.com/office/drawing/2014/main" id="{A4D37696-9683-4096-B450-C79C2E14F1BA}"/>
                </a:ext>
              </a:extLst>
            </p:cNvPr>
            <p:cNvSpPr txBox="1">
              <a:spLocks noChangeArrowheads="1"/>
            </p:cNvSpPr>
            <p:nvPr/>
          </p:nvSpPr>
          <p:spPr bwMode="auto">
            <a:xfrm>
              <a:off x="1200" y="2976"/>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2.5</a:t>
              </a:r>
            </a:p>
          </p:txBody>
        </p:sp>
        <p:sp>
          <p:nvSpPr>
            <p:cNvPr id="28697" name="Oval 26">
              <a:extLst>
                <a:ext uri="{FF2B5EF4-FFF2-40B4-BE49-F238E27FC236}">
                  <a16:creationId xmlns:a16="http://schemas.microsoft.com/office/drawing/2014/main" id="{FBD90AEB-4375-4A31-9236-1F6AF0F334B4}"/>
                </a:ext>
              </a:extLst>
            </p:cNvPr>
            <p:cNvSpPr>
              <a:spLocks noChangeArrowheads="1"/>
            </p:cNvSpPr>
            <p:nvPr/>
          </p:nvSpPr>
          <p:spPr bwMode="auto">
            <a:xfrm>
              <a:off x="1200" y="3312"/>
              <a:ext cx="288" cy="288"/>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28698" name="Text Box 27">
              <a:extLst>
                <a:ext uri="{FF2B5EF4-FFF2-40B4-BE49-F238E27FC236}">
                  <a16:creationId xmlns:a16="http://schemas.microsoft.com/office/drawing/2014/main" id="{DF45C8D7-FD2C-47E8-A799-C4908ED2B44F}"/>
                </a:ext>
              </a:extLst>
            </p:cNvPr>
            <p:cNvSpPr txBox="1">
              <a:spLocks noChangeArrowheads="1"/>
            </p:cNvSpPr>
            <p:nvPr/>
          </p:nvSpPr>
          <p:spPr bwMode="auto">
            <a:xfrm>
              <a:off x="1200" y="3360"/>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2.6</a:t>
              </a:r>
            </a:p>
          </p:txBody>
        </p:sp>
        <p:sp>
          <p:nvSpPr>
            <p:cNvPr id="28699" name="Oval 28">
              <a:extLst>
                <a:ext uri="{FF2B5EF4-FFF2-40B4-BE49-F238E27FC236}">
                  <a16:creationId xmlns:a16="http://schemas.microsoft.com/office/drawing/2014/main" id="{2CE91BE6-D68F-4FC3-A4AD-62AD5BD49824}"/>
                </a:ext>
              </a:extLst>
            </p:cNvPr>
            <p:cNvSpPr>
              <a:spLocks noChangeArrowheads="1"/>
            </p:cNvSpPr>
            <p:nvPr/>
          </p:nvSpPr>
          <p:spPr bwMode="auto">
            <a:xfrm>
              <a:off x="1200" y="3696"/>
              <a:ext cx="288" cy="288"/>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28700" name="Text Box 29">
              <a:extLst>
                <a:ext uri="{FF2B5EF4-FFF2-40B4-BE49-F238E27FC236}">
                  <a16:creationId xmlns:a16="http://schemas.microsoft.com/office/drawing/2014/main" id="{69565DAB-540A-44FA-86D7-95A189FBA64F}"/>
                </a:ext>
              </a:extLst>
            </p:cNvPr>
            <p:cNvSpPr txBox="1">
              <a:spLocks noChangeArrowheads="1"/>
            </p:cNvSpPr>
            <p:nvPr/>
          </p:nvSpPr>
          <p:spPr bwMode="auto">
            <a:xfrm>
              <a:off x="1200" y="3744"/>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2.7</a:t>
              </a:r>
            </a:p>
          </p:txBody>
        </p:sp>
        <p:sp>
          <p:nvSpPr>
            <p:cNvPr id="28701" name="Oval 30">
              <a:extLst>
                <a:ext uri="{FF2B5EF4-FFF2-40B4-BE49-F238E27FC236}">
                  <a16:creationId xmlns:a16="http://schemas.microsoft.com/office/drawing/2014/main" id="{E3D93B98-8729-45F7-BDA1-5C8AC4D5B307}"/>
                </a:ext>
              </a:extLst>
            </p:cNvPr>
            <p:cNvSpPr>
              <a:spLocks noChangeArrowheads="1"/>
            </p:cNvSpPr>
            <p:nvPr/>
          </p:nvSpPr>
          <p:spPr bwMode="auto">
            <a:xfrm>
              <a:off x="2112" y="3456"/>
              <a:ext cx="288" cy="288"/>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28702" name="Text Box 31">
              <a:extLst>
                <a:ext uri="{FF2B5EF4-FFF2-40B4-BE49-F238E27FC236}">
                  <a16:creationId xmlns:a16="http://schemas.microsoft.com/office/drawing/2014/main" id="{7A15FE77-3358-4B86-BE22-193F0445BA0B}"/>
                </a:ext>
              </a:extLst>
            </p:cNvPr>
            <p:cNvSpPr txBox="1">
              <a:spLocks noChangeArrowheads="1"/>
            </p:cNvSpPr>
            <p:nvPr/>
          </p:nvSpPr>
          <p:spPr bwMode="auto">
            <a:xfrm>
              <a:off x="2112" y="3504"/>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2.8</a:t>
              </a:r>
            </a:p>
          </p:txBody>
        </p:sp>
        <p:sp>
          <p:nvSpPr>
            <p:cNvPr id="28703" name="Oval 32">
              <a:extLst>
                <a:ext uri="{FF2B5EF4-FFF2-40B4-BE49-F238E27FC236}">
                  <a16:creationId xmlns:a16="http://schemas.microsoft.com/office/drawing/2014/main" id="{DE3C723F-0BE9-44CF-BC05-9F6839EE3EDD}"/>
                </a:ext>
              </a:extLst>
            </p:cNvPr>
            <p:cNvSpPr>
              <a:spLocks noChangeArrowheads="1"/>
            </p:cNvSpPr>
            <p:nvPr/>
          </p:nvSpPr>
          <p:spPr bwMode="auto">
            <a:xfrm>
              <a:off x="4416" y="2064"/>
              <a:ext cx="288" cy="288"/>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28704" name="Text Box 33">
              <a:extLst>
                <a:ext uri="{FF2B5EF4-FFF2-40B4-BE49-F238E27FC236}">
                  <a16:creationId xmlns:a16="http://schemas.microsoft.com/office/drawing/2014/main" id="{FB9CE2AE-0BE8-4329-818E-9F491F10D54C}"/>
                </a:ext>
              </a:extLst>
            </p:cNvPr>
            <p:cNvSpPr txBox="1">
              <a:spLocks noChangeArrowheads="1"/>
            </p:cNvSpPr>
            <p:nvPr/>
          </p:nvSpPr>
          <p:spPr bwMode="auto">
            <a:xfrm>
              <a:off x="4416" y="2112"/>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3.1</a:t>
              </a:r>
            </a:p>
          </p:txBody>
        </p:sp>
        <p:sp>
          <p:nvSpPr>
            <p:cNvPr id="28705" name="Oval 34">
              <a:extLst>
                <a:ext uri="{FF2B5EF4-FFF2-40B4-BE49-F238E27FC236}">
                  <a16:creationId xmlns:a16="http://schemas.microsoft.com/office/drawing/2014/main" id="{E1632AB8-9F35-4227-A5F6-8D8993CF8B5B}"/>
                </a:ext>
              </a:extLst>
            </p:cNvPr>
            <p:cNvSpPr>
              <a:spLocks noChangeArrowheads="1"/>
            </p:cNvSpPr>
            <p:nvPr/>
          </p:nvSpPr>
          <p:spPr bwMode="auto">
            <a:xfrm>
              <a:off x="4416" y="2496"/>
              <a:ext cx="288" cy="288"/>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28706" name="Text Box 35">
              <a:extLst>
                <a:ext uri="{FF2B5EF4-FFF2-40B4-BE49-F238E27FC236}">
                  <a16:creationId xmlns:a16="http://schemas.microsoft.com/office/drawing/2014/main" id="{B9D18114-B066-4C2C-BE89-DDE03BA82784}"/>
                </a:ext>
              </a:extLst>
            </p:cNvPr>
            <p:cNvSpPr txBox="1">
              <a:spLocks noChangeArrowheads="1"/>
            </p:cNvSpPr>
            <p:nvPr/>
          </p:nvSpPr>
          <p:spPr bwMode="auto">
            <a:xfrm>
              <a:off x="4416" y="2544"/>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3.2</a:t>
              </a:r>
            </a:p>
          </p:txBody>
        </p:sp>
        <p:sp>
          <p:nvSpPr>
            <p:cNvPr id="28707" name="Oval 36">
              <a:extLst>
                <a:ext uri="{FF2B5EF4-FFF2-40B4-BE49-F238E27FC236}">
                  <a16:creationId xmlns:a16="http://schemas.microsoft.com/office/drawing/2014/main" id="{8DED3FA9-DC80-4861-8910-047CF8855068}"/>
                </a:ext>
              </a:extLst>
            </p:cNvPr>
            <p:cNvSpPr>
              <a:spLocks noChangeArrowheads="1"/>
            </p:cNvSpPr>
            <p:nvPr/>
          </p:nvSpPr>
          <p:spPr bwMode="auto">
            <a:xfrm>
              <a:off x="4416" y="2880"/>
              <a:ext cx="288" cy="288"/>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28708" name="Text Box 37">
              <a:extLst>
                <a:ext uri="{FF2B5EF4-FFF2-40B4-BE49-F238E27FC236}">
                  <a16:creationId xmlns:a16="http://schemas.microsoft.com/office/drawing/2014/main" id="{026937D1-C2E3-47AC-A228-1AA588323E6D}"/>
                </a:ext>
              </a:extLst>
            </p:cNvPr>
            <p:cNvSpPr txBox="1">
              <a:spLocks noChangeArrowheads="1"/>
            </p:cNvSpPr>
            <p:nvPr/>
          </p:nvSpPr>
          <p:spPr bwMode="auto">
            <a:xfrm>
              <a:off x="4416" y="2928"/>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3.3</a:t>
              </a:r>
            </a:p>
          </p:txBody>
        </p:sp>
        <p:sp>
          <p:nvSpPr>
            <p:cNvPr id="28709" name="Oval 38">
              <a:extLst>
                <a:ext uri="{FF2B5EF4-FFF2-40B4-BE49-F238E27FC236}">
                  <a16:creationId xmlns:a16="http://schemas.microsoft.com/office/drawing/2014/main" id="{0929C644-C8CD-46B1-B705-67FA1EBFC949}"/>
                </a:ext>
              </a:extLst>
            </p:cNvPr>
            <p:cNvSpPr>
              <a:spLocks noChangeArrowheads="1"/>
            </p:cNvSpPr>
            <p:nvPr/>
          </p:nvSpPr>
          <p:spPr bwMode="auto">
            <a:xfrm>
              <a:off x="4416" y="3264"/>
              <a:ext cx="288" cy="288"/>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28710" name="Text Box 39">
              <a:extLst>
                <a:ext uri="{FF2B5EF4-FFF2-40B4-BE49-F238E27FC236}">
                  <a16:creationId xmlns:a16="http://schemas.microsoft.com/office/drawing/2014/main" id="{BAC15F72-1607-4304-8CD6-184D3A7DE0F3}"/>
                </a:ext>
              </a:extLst>
            </p:cNvPr>
            <p:cNvSpPr txBox="1">
              <a:spLocks noChangeArrowheads="1"/>
            </p:cNvSpPr>
            <p:nvPr/>
          </p:nvSpPr>
          <p:spPr bwMode="auto">
            <a:xfrm>
              <a:off x="4416" y="3312"/>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3.4</a:t>
              </a:r>
            </a:p>
          </p:txBody>
        </p:sp>
        <p:sp>
          <p:nvSpPr>
            <p:cNvPr id="28711" name="Oval 40">
              <a:extLst>
                <a:ext uri="{FF2B5EF4-FFF2-40B4-BE49-F238E27FC236}">
                  <a16:creationId xmlns:a16="http://schemas.microsoft.com/office/drawing/2014/main" id="{AA112089-E3C6-4EE4-BECF-4A89C99ABB78}"/>
                </a:ext>
              </a:extLst>
            </p:cNvPr>
            <p:cNvSpPr>
              <a:spLocks noChangeArrowheads="1"/>
            </p:cNvSpPr>
            <p:nvPr/>
          </p:nvSpPr>
          <p:spPr bwMode="auto">
            <a:xfrm>
              <a:off x="5184" y="3024"/>
              <a:ext cx="288" cy="288"/>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28712" name="Text Box 41">
              <a:extLst>
                <a:ext uri="{FF2B5EF4-FFF2-40B4-BE49-F238E27FC236}">
                  <a16:creationId xmlns:a16="http://schemas.microsoft.com/office/drawing/2014/main" id="{DD200FB4-2777-49D9-BFBB-DFC218470681}"/>
                </a:ext>
              </a:extLst>
            </p:cNvPr>
            <p:cNvSpPr txBox="1">
              <a:spLocks noChangeArrowheads="1"/>
            </p:cNvSpPr>
            <p:nvPr/>
          </p:nvSpPr>
          <p:spPr bwMode="auto">
            <a:xfrm>
              <a:off x="5184" y="3072"/>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3.5</a:t>
              </a:r>
            </a:p>
          </p:txBody>
        </p:sp>
        <p:sp>
          <p:nvSpPr>
            <p:cNvPr id="28713" name="Oval 42">
              <a:extLst>
                <a:ext uri="{FF2B5EF4-FFF2-40B4-BE49-F238E27FC236}">
                  <a16:creationId xmlns:a16="http://schemas.microsoft.com/office/drawing/2014/main" id="{015AA71A-B182-4217-B56D-15D116201A74}"/>
                </a:ext>
              </a:extLst>
            </p:cNvPr>
            <p:cNvSpPr>
              <a:spLocks noChangeArrowheads="1"/>
            </p:cNvSpPr>
            <p:nvPr/>
          </p:nvSpPr>
          <p:spPr bwMode="auto">
            <a:xfrm>
              <a:off x="4848" y="3600"/>
              <a:ext cx="288" cy="288"/>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28714" name="Text Box 43">
              <a:extLst>
                <a:ext uri="{FF2B5EF4-FFF2-40B4-BE49-F238E27FC236}">
                  <a16:creationId xmlns:a16="http://schemas.microsoft.com/office/drawing/2014/main" id="{9DB93BF3-9C21-4EDA-8EDB-EA604E247CEB}"/>
                </a:ext>
              </a:extLst>
            </p:cNvPr>
            <p:cNvSpPr txBox="1">
              <a:spLocks noChangeArrowheads="1"/>
            </p:cNvSpPr>
            <p:nvPr/>
          </p:nvSpPr>
          <p:spPr bwMode="auto">
            <a:xfrm>
              <a:off x="4848" y="3648"/>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3.6</a:t>
              </a:r>
            </a:p>
          </p:txBody>
        </p:sp>
        <p:sp>
          <p:nvSpPr>
            <p:cNvPr id="28715" name="Oval 44">
              <a:extLst>
                <a:ext uri="{FF2B5EF4-FFF2-40B4-BE49-F238E27FC236}">
                  <a16:creationId xmlns:a16="http://schemas.microsoft.com/office/drawing/2014/main" id="{7C879A23-2E69-400B-916A-420D639A1C31}"/>
                </a:ext>
              </a:extLst>
            </p:cNvPr>
            <p:cNvSpPr>
              <a:spLocks noChangeArrowheads="1"/>
            </p:cNvSpPr>
            <p:nvPr/>
          </p:nvSpPr>
          <p:spPr bwMode="auto">
            <a:xfrm>
              <a:off x="2784" y="3984"/>
              <a:ext cx="288" cy="288"/>
            </a:xfrm>
            <a:prstGeom prst="ellipse">
              <a:avLst/>
            </a:prstGeom>
            <a:solidFill>
              <a:srgbClr val="C0C0C0">
                <a:alpha val="50195"/>
              </a:srgbClr>
            </a:solidFill>
            <a:ln w="25400">
              <a:solidFill>
                <a:schemeClr val="tx1"/>
              </a:solidFill>
              <a:round/>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28716" name="Line 45">
              <a:extLst>
                <a:ext uri="{FF2B5EF4-FFF2-40B4-BE49-F238E27FC236}">
                  <a16:creationId xmlns:a16="http://schemas.microsoft.com/office/drawing/2014/main" id="{79BACA9F-CC07-4402-9E00-9BFC01441A0E}"/>
                </a:ext>
              </a:extLst>
            </p:cNvPr>
            <p:cNvSpPr>
              <a:spLocks noChangeShapeType="1"/>
            </p:cNvSpPr>
            <p:nvPr/>
          </p:nvSpPr>
          <p:spPr bwMode="auto">
            <a:xfrm flipH="1">
              <a:off x="2496" y="192"/>
              <a:ext cx="288"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28717" name="Line 46">
              <a:extLst>
                <a:ext uri="{FF2B5EF4-FFF2-40B4-BE49-F238E27FC236}">
                  <a16:creationId xmlns:a16="http://schemas.microsoft.com/office/drawing/2014/main" id="{1A5B7FFA-52DB-4823-BD24-CAA6C2A52F9B}"/>
                </a:ext>
              </a:extLst>
            </p:cNvPr>
            <p:cNvSpPr>
              <a:spLocks noChangeShapeType="1"/>
            </p:cNvSpPr>
            <p:nvPr/>
          </p:nvSpPr>
          <p:spPr bwMode="auto">
            <a:xfrm>
              <a:off x="2928" y="288"/>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28718" name="Line 47">
              <a:extLst>
                <a:ext uri="{FF2B5EF4-FFF2-40B4-BE49-F238E27FC236}">
                  <a16:creationId xmlns:a16="http://schemas.microsoft.com/office/drawing/2014/main" id="{FF60B42E-53AD-4CD9-883F-F56035B637EE}"/>
                </a:ext>
              </a:extLst>
            </p:cNvPr>
            <p:cNvSpPr>
              <a:spLocks noChangeShapeType="1"/>
            </p:cNvSpPr>
            <p:nvPr/>
          </p:nvSpPr>
          <p:spPr bwMode="auto">
            <a:xfrm>
              <a:off x="2928" y="72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28719" name="Line 48">
              <a:extLst>
                <a:ext uri="{FF2B5EF4-FFF2-40B4-BE49-F238E27FC236}">
                  <a16:creationId xmlns:a16="http://schemas.microsoft.com/office/drawing/2014/main" id="{4D6015ED-A3FF-4465-918D-378FE677B83A}"/>
                </a:ext>
              </a:extLst>
            </p:cNvPr>
            <p:cNvSpPr>
              <a:spLocks noChangeShapeType="1"/>
            </p:cNvSpPr>
            <p:nvPr/>
          </p:nvSpPr>
          <p:spPr bwMode="auto">
            <a:xfrm>
              <a:off x="2928" y="115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28720" name="Line 49">
              <a:extLst>
                <a:ext uri="{FF2B5EF4-FFF2-40B4-BE49-F238E27FC236}">
                  <a16:creationId xmlns:a16="http://schemas.microsoft.com/office/drawing/2014/main" id="{53EFDFB8-9D7B-4BE0-8014-26EDD643E92A}"/>
                </a:ext>
              </a:extLst>
            </p:cNvPr>
            <p:cNvSpPr>
              <a:spLocks noChangeShapeType="1"/>
            </p:cNvSpPr>
            <p:nvPr/>
          </p:nvSpPr>
          <p:spPr bwMode="auto">
            <a:xfrm>
              <a:off x="2928" y="1584"/>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28721" name="Line 50">
              <a:extLst>
                <a:ext uri="{FF2B5EF4-FFF2-40B4-BE49-F238E27FC236}">
                  <a16:creationId xmlns:a16="http://schemas.microsoft.com/office/drawing/2014/main" id="{D282DCF6-FA92-4008-8970-774265768BF5}"/>
                </a:ext>
              </a:extLst>
            </p:cNvPr>
            <p:cNvSpPr>
              <a:spLocks noChangeShapeType="1"/>
            </p:cNvSpPr>
            <p:nvPr/>
          </p:nvSpPr>
          <p:spPr bwMode="auto">
            <a:xfrm>
              <a:off x="2928" y="201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28722" name="Line 51">
              <a:extLst>
                <a:ext uri="{FF2B5EF4-FFF2-40B4-BE49-F238E27FC236}">
                  <a16:creationId xmlns:a16="http://schemas.microsoft.com/office/drawing/2014/main" id="{6D630552-ADAB-4950-8E22-9F692894E759}"/>
                </a:ext>
              </a:extLst>
            </p:cNvPr>
            <p:cNvSpPr>
              <a:spLocks noChangeShapeType="1"/>
            </p:cNvSpPr>
            <p:nvPr/>
          </p:nvSpPr>
          <p:spPr bwMode="auto">
            <a:xfrm>
              <a:off x="3072" y="2256"/>
              <a:ext cx="13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28723" name="Line 52">
              <a:extLst>
                <a:ext uri="{FF2B5EF4-FFF2-40B4-BE49-F238E27FC236}">
                  <a16:creationId xmlns:a16="http://schemas.microsoft.com/office/drawing/2014/main" id="{09D58C71-9FDE-4068-B9D8-9BAC257DA826}"/>
                </a:ext>
              </a:extLst>
            </p:cNvPr>
            <p:cNvSpPr>
              <a:spLocks noChangeShapeType="1"/>
            </p:cNvSpPr>
            <p:nvPr/>
          </p:nvSpPr>
          <p:spPr bwMode="auto">
            <a:xfrm>
              <a:off x="4560" y="235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28724" name="Line 53">
              <a:extLst>
                <a:ext uri="{FF2B5EF4-FFF2-40B4-BE49-F238E27FC236}">
                  <a16:creationId xmlns:a16="http://schemas.microsoft.com/office/drawing/2014/main" id="{8958EE43-DCB4-42D9-B7F8-4AAEEAAD4BF6}"/>
                </a:ext>
              </a:extLst>
            </p:cNvPr>
            <p:cNvSpPr>
              <a:spLocks noChangeShapeType="1"/>
            </p:cNvSpPr>
            <p:nvPr/>
          </p:nvSpPr>
          <p:spPr bwMode="auto">
            <a:xfrm>
              <a:off x="4560"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28725" name="Line 54">
              <a:extLst>
                <a:ext uri="{FF2B5EF4-FFF2-40B4-BE49-F238E27FC236}">
                  <a16:creationId xmlns:a16="http://schemas.microsoft.com/office/drawing/2014/main" id="{D79643EA-959E-4E81-BC4A-DA86968200CB}"/>
                </a:ext>
              </a:extLst>
            </p:cNvPr>
            <p:cNvSpPr>
              <a:spLocks noChangeShapeType="1"/>
            </p:cNvSpPr>
            <p:nvPr/>
          </p:nvSpPr>
          <p:spPr bwMode="auto">
            <a:xfrm>
              <a:off x="4560" y="3168"/>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28726" name="Line 55">
              <a:extLst>
                <a:ext uri="{FF2B5EF4-FFF2-40B4-BE49-F238E27FC236}">
                  <a16:creationId xmlns:a16="http://schemas.microsoft.com/office/drawing/2014/main" id="{4993919A-A49C-4FE8-A555-E0245580E6D1}"/>
                </a:ext>
              </a:extLst>
            </p:cNvPr>
            <p:cNvSpPr>
              <a:spLocks noChangeShapeType="1"/>
            </p:cNvSpPr>
            <p:nvPr/>
          </p:nvSpPr>
          <p:spPr bwMode="auto">
            <a:xfrm>
              <a:off x="4704" y="3024"/>
              <a:ext cx="48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28727" name="Line 56">
              <a:extLst>
                <a:ext uri="{FF2B5EF4-FFF2-40B4-BE49-F238E27FC236}">
                  <a16:creationId xmlns:a16="http://schemas.microsoft.com/office/drawing/2014/main" id="{E41318C4-760B-4970-8296-C6B9D377C3FE}"/>
                </a:ext>
              </a:extLst>
            </p:cNvPr>
            <p:cNvSpPr>
              <a:spLocks noChangeShapeType="1"/>
            </p:cNvSpPr>
            <p:nvPr/>
          </p:nvSpPr>
          <p:spPr bwMode="auto">
            <a:xfrm flipH="1">
              <a:off x="5040" y="3312"/>
              <a:ext cx="288"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28728" name="Line 57">
              <a:extLst>
                <a:ext uri="{FF2B5EF4-FFF2-40B4-BE49-F238E27FC236}">
                  <a16:creationId xmlns:a16="http://schemas.microsoft.com/office/drawing/2014/main" id="{37F76A82-E9FC-48D8-AEFF-51464CBD55F0}"/>
                </a:ext>
              </a:extLst>
            </p:cNvPr>
            <p:cNvSpPr>
              <a:spLocks noChangeShapeType="1"/>
            </p:cNvSpPr>
            <p:nvPr/>
          </p:nvSpPr>
          <p:spPr bwMode="auto">
            <a:xfrm flipH="1">
              <a:off x="3072" y="3840"/>
              <a:ext cx="1824"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28729" name="Line 58">
              <a:extLst>
                <a:ext uri="{FF2B5EF4-FFF2-40B4-BE49-F238E27FC236}">
                  <a16:creationId xmlns:a16="http://schemas.microsoft.com/office/drawing/2014/main" id="{3E4727AA-607D-4485-BC08-13608EC3FCE6}"/>
                </a:ext>
              </a:extLst>
            </p:cNvPr>
            <p:cNvSpPr>
              <a:spLocks noChangeShapeType="1"/>
            </p:cNvSpPr>
            <p:nvPr/>
          </p:nvSpPr>
          <p:spPr bwMode="auto">
            <a:xfrm flipH="1">
              <a:off x="3072" y="3456"/>
              <a:ext cx="1344" cy="57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28730" name="Line 59">
              <a:extLst>
                <a:ext uri="{FF2B5EF4-FFF2-40B4-BE49-F238E27FC236}">
                  <a16:creationId xmlns:a16="http://schemas.microsoft.com/office/drawing/2014/main" id="{D7228AC3-69F0-40FC-A6FA-DB90148D5489}"/>
                </a:ext>
              </a:extLst>
            </p:cNvPr>
            <p:cNvSpPr>
              <a:spLocks noChangeShapeType="1"/>
            </p:cNvSpPr>
            <p:nvPr/>
          </p:nvSpPr>
          <p:spPr bwMode="auto">
            <a:xfrm flipH="1">
              <a:off x="1488" y="2304"/>
              <a:ext cx="12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28731" name="Line 60">
              <a:extLst>
                <a:ext uri="{FF2B5EF4-FFF2-40B4-BE49-F238E27FC236}">
                  <a16:creationId xmlns:a16="http://schemas.microsoft.com/office/drawing/2014/main" id="{1BE2643F-0966-4524-9830-17FAF926179D}"/>
                </a:ext>
              </a:extLst>
            </p:cNvPr>
            <p:cNvSpPr>
              <a:spLocks noChangeShapeType="1"/>
            </p:cNvSpPr>
            <p:nvPr/>
          </p:nvSpPr>
          <p:spPr bwMode="auto">
            <a:xfrm>
              <a:off x="1344"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28732" name="Line 61">
              <a:extLst>
                <a:ext uri="{FF2B5EF4-FFF2-40B4-BE49-F238E27FC236}">
                  <a16:creationId xmlns:a16="http://schemas.microsoft.com/office/drawing/2014/main" id="{FB44AB08-DE7A-49BB-B0D7-54E3596FA0B3}"/>
                </a:ext>
              </a:extLst>
            </p:cNvPr>
            <p:cNvSpPr>
              <a:spLocks noChangeShapeType="1"/>
            </p:cNvSpPr>
            <p:nvPr/>
          </p:nvSpPr>
          <p:spPr bwMode="auto">
            <a:xfrm>
              <a:off x="1344" y="2832"/>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28733" name="Line 62">
              <a:extLst>
                <a:ext uri="{FF2B5EF4-FFF2-40B4-BE49-F238E27FC236}">
                  <a16:creationId xmlns:a16="http://schemas.microsoft.com/office/drawing/2014/main" id="{C93F42A4-E107-4DF8-B7DE-8627E4E0C63C}"/>
                </a:ext>
              </a:extLst>
            </p:cNvPr>
            <p:cNvSpPr>
              <a:spLocks noChangeShapeType="1"/>
            </p:cNvSpPr>
            <p:nvPr/>
          </p:nvSpPr>
          <p:spPr bwMode="auto">
            <a:xfrm>
              <a:off x="1344" y="3216"/>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28734" name="Line 63">
              <a:extLst>
                <a:ext uri="{FF2B5EF4-FFF2-40B4-BE49-F238E27FC236}">
                  <a16:creationId xmlns:a16="http://schemas.microsoft.com/office/drawing/2014/main" id="{92F2CCB2-94CC-49EC-976C-14F19CA741A4}"/>
                </a:ext>
              </a:extLst>
            </p:cNvPr>
            <p:cNvSpPr>
              <a:spLocks noChangeShapeType="1"/>
            </p:cNvSpPr>
            <p:nvPr/>
          </p:nvSpPr>
          <p:spPr bwMode="auto">
            <a:xfrm>
              <a:off x="1344" y="36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28735" name="Line 64">
              <a:extLst>
                <a:ext uri="{FF2B5EF4-FFF2-40B4-BE49-F238E27FC236}">
                  <a16:creationId xmlns:a16="http://schemas.microsoft.com/office/drawing/2014/main" id="{BD8CE3AA-4266-4384-B6E7-A3AD500D43A2}"/>
                </a:ext>
              </a:extLst>
            </p:cNvPr>
            <p:cNvSpPr>
              <a:spLocks noChangeShapeType="1"/>
            </p:cNvSpPr>
            <p:nvPr/>
          </p:nvSpPr>
          <p:spPr bwMode="auto">
            <a:xfrm>
              <a:off x="1488" y="3456"/>
              <a:ext cx="624"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28736" name="Line 65">
              <a:extLst>
                <a:ext uri="{FF2B5EF4-FFF2-40B4-BE49-F238E27FC236}">
                  <a16:creationId xmlns:a16="http://schemas.microsoft.com/office/drawing/2014/main" id="{5FB87195-DB76-4B4F-AEBA-9B3779644B64}"/>
                </a:ext>
              </a:extLst>
            </p:cNvPr>
            <p:cNvSpPr>
              <a:spLocks noChangeShapeType="1"/>
            </p:cNvSpPr>
            <p:nvPr/>
          </p:nvSpPr>
          <p:spPr bwMode="auto">
            <a:xfrm>
              <a:off x="1488" y="3840"/>
              <a:ext cx="1296"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28737" name="Line 66">
              <a:extLst>
                <a:ext uri="{FF2B5EF4-FFF2-40B4-BE49-F238E27FC236}">
                  <a16:creationId xmlns:a16="http://schemas.microsoft.com/office/drawing/2014/main" id="{2FF047B1-B942-4787-8C39-E100AA5BB012}"/>
                </a:ext>
              </a:extLst>
            </p:cNvPr>
            <p:cNvSpPr>
              <a:spLocks noChangeShapeType="1"/>
            </p:cNvSpPr>
            <p:nvPr/>
          </p:nvSpPr>
          <p:spPr bwMode="auto">
            <a:xfrm>
              <a:off x="2400" y="3648"/>
              <a:ext cx="384" cy="38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28738" name="Line 67">
              <a:extLst>
                <a:ext uri="{FF2B5EF4-FFF2-40B4-BE49-F238E27FC236}">
                  <a16:creationId xmlns:a16="http://schemas.microsoft.com/office/drawing/2014/main" id="{7AA35A9F-8ADD-4028-AD4F-F6BC909C9B3E}"/>
                </a:ext>
              </a:extLst>
            </p:cNvPr>
            <p:cNvSpPr>
              <a:spLocks noChangeShapeType="1"/>
            </p:cNvSpPr>
            <p:nvPr/>
          </p:nvSpPr>
          <p:spPr bwMode="auto">
            <a:xfrm>
              <a:off x="2496" y="576"/>
              <a:ext cx="288" cy="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28739" name="Text Box 68">
              <a:extLst>
                <a:ext uri="{FF2B5EF4-FFF2-40B4-BE49-F238E27FC236}">
                  <a16:creationId xmlns:a16="http://schemas.microsoft.com/office/drawing/2014/main" id="{B249E06D-86EA-4F7A-8D40-153FCD610846}"/>
                </a:ext>
              </a:extLst>
            </p:cNvPr>
            <p:cNvSpPr txBox="1">
              <a:spLocks noChangeArrowheads="1"/>
            </p:cNvSpPr>
            <p:nvPr/>
          </p:nvSpPr>
          <p:spPr bwMode="auto">
            <a:xfrm>
              <a:off x="3120" y="0"/>
              <a:ext cx="11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000" b="1">
                  <a:solidFill>
                    <a:srgbClr val="003366"/>
                  </a:solidFill>
                  <a:latin typeface="Times New Roman" panose="02020603050405020304" pitchFamily="18" charset="0"/>
                </a:rPr>
                <a:t>START</a:t>
              </a:r>
            </a:p>
          </p:txBody>
        </p:sp>
        <p:sp>
          <p:nvSpPr>
            <p:cNvPr id="28740" name="Text Box 69">
              <a:extLst>
                <a:ext uri="{FF2B5EF4-FFF2-40B4-BE49-F238E27FC236}">
                  <a16:creationId xmlns:a16="http://schemas.microsoft.com/office/drawing/2014/main" id="{8298F1C0-9E00-4E65-8907-0FB7756F4CE0}"/>
                </a:ext>
              </a:extLst>
            </p:cNvPr>
            <p:cNvSpPr txBox="1">
              <a:spLocks noChangeArrowheads="1"/>
            </p:cNvSpPr>
            <p:nvPr/>
          </p:nvSpPr>
          <p:spPr bwMode="auto">
            <a:xfrm>
              <a:off x="2928" y="240"/>
              <a:ext cx="9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3</a:t>
              </a:r>
            </a:p>
          </p:txBody>
        </p:sp>
        <p:sp>
          <p:nvSpPr>
            <p:cNvPr id="28741" name="Text Box 70">
              <a:extLst>
                <a:ext uri="{FF2B5EF4-FFF2-40B4-BE49-F238E27FC236}">
                  <a16:creationId xmlns:a16="http://schemas.microsoft.com/office/drawing/2014/main" id="{0ABE2B41-56B5-443D-8CEF-C9A9A120B855}"/>
                </a:ext>
              </a:extLst>
            </p:cNvPr>
            <p:cNvSpPr txBox="1">
              <a:spLocks noChangeArrowheads="1"/>
            </p:cNvSpPr>
            <p:nvPr/>
          </p:nvSpPr>
          <p:spPr bwMode="auto">
            <a:xfrm>
              <a:off x="2160" y="76"/>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a:solidFill>
                    <a:srgbClr val="003366"/>
                  </a:solidFill>
                  <a:latin typeface="Times New Roman" panose="02020603050405020304" pitchFamily="18" charset="0"/>
                </a:rPr>
                <a:t>        </a:t>
              </a:r>
              <a:r>
                <a:rPr lang="en-US" altLang="zh-CN" sz="1800" b="1">
                  <a:solidFill>
                    <a:srgbClr val="003366"/>
                  </a:solidFill>
                  <a:latin typeface="Times New Roman" panose="02020603050405020304" pitchFamily="18" charset="0"/>
                </a:rPr>
                <a:t>15</a:t>
              </a:r>
            </a:p>
          </p:txBody>
        </p:sp>
        <p:sp>
          <p:nvSpPr>
            <p:cNvPr id="28742" name="Text Box 71">
              <a:extLst>
                <a:ext uri="{FF2B5EF4-FFF2-40B4-BE49-F238E27FC236}">
                  <a16:creationId xmlns:a16="http://schemas.microsoft.com/office/drawing/2014/main" id="{01B2A252-9EA5-4B8A-86A1-142BF8A03222}"/>
                </a:ext>
              </a:extLst>
            </p:cNvPr>
            <p:cNvSpPr txBox="1">
              <a:spLocks noChangeArrowheads="1"/>
            </p:cNvSpPr>
            <p:nvPr/>
          </p:nvSpPr>
          <p:spPr bwMode="auto">
            <a:xfrm>
              <a:off x="2928" y="681"/>
              <a:ext cx="9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10</a:t>
              </a:r>
            </a:p>
          </p:txBody>
        </p:sp>
        <p:sp>
          <p:nvSpPr>
            <p:cNvPr id="28743" name="Text Box 72">
              <a:extLst>
                <a:ext uri="{FF2B5EF4-FFF2-40B4-BE49-F238E27FC236}">
                  <a16:creationId xmlns:a16="http://schemas.microsoft.com/office/drawing/2014/main" id="{4EE3733A-7F45-4347-A2B8-A2D30FC9E139}"/>
                </a:ext>
              </a:extLst>
            </p:cNvPr>
            <p:cNvSpPr txBox="1">
              <a:spLocks noChangeArrowheads="1"/>
            </p:cNvSpPr>
            <p:nvPr/>
          </p:nvSpPr>
          <p:spPr bwMode="auto">
            <a:xfrm>
              <a:off x="2928" y="1104"/>
              <a:ext cx="11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10</a:t>
              </a:r>
            </a:p>
          </p:txBody>
        </p:sp>
        <p:sp>
          <p:nvSpPr>
            <p:cNvPr id="28744" name="Text Box 73">
              <a:extLst>
                <a:ext uri="{FF2B5EF4-FFF2-40B4-BE49-F238E27FC236}">
                  <a16:creationId xmlns:a16="http://schemas.microsoft.com/office/drawing/2014/main" id="{DA712599-852A-4D63-B1B3-9CA565793C3F}"/>
                </a:ext>
              </a:extLst>
            </p:cNvPr>
            <p:cNvSpPr txBox="1">
              <a:spLocks noChangeArrowheads="1"/>
            </p:cNvSpPr>
            <p:nvPr/>
          </p:nvSpPr>
          <p:spPr bwMode="auto">
            <a:xfrm>
              <a:off x="2928" y="1536"/>
              <a:ext cx="120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15</a:t>
              </a:r>
            </a:p>
          </p:txBody>
        </p:sp>
        <p:sp>
          <p:nvSpPr>
            <p:cNvPr id="28745" name="Text Box 74">
              <a:extLst>
                <a:ext uri="{FF2B5EF4-FFF2-40B4-BE49-F238E27FC236}">
                  <a16:creationId xmlns:a16="http://schemas.microsoft.com/office/drawing/2014/main" id="{569B2559-E7A5-4667-930C-22F97746FC51}"/>
                </a:ext>
              </a:extLst>
            </p:cNvPr>
            <p:cNvSpPr txBox="1">
              <a:spLocks noChangeArrowheads="1"/>
            </p:cNvSpPr>
            <p:nvPr/>
          </p:nvSpPr>
          <p:spPr bwMode="auto">
            <a:xfrm>
              <a:off x="2928" y="1977"/>
              <a:ext cx="12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20</a:t>
              </a:r>
            </a:p>
          </p:txBody>
        </p:sp>
        <p:sp>
          <p:nvSpPr>
            <p:cNvPr id="28746" name="Text Box 75">
              <a:extLst>
                <a:ext uri="{FF2B5EF4-FFF2-40B4-BE49-F238E27FC236}">
                  <a16:creationId xmlns:a16="http://schemas.microsoft.com/office/drawing/2014/main" id="{E3D21FAC-1A5A-48F8-A9D3-0417AA8537D8}"/>
                </a:ext>
              </a:extLst>
            </p:cNvPr>
            <p:cNvSpPr txBox="1">
              <a:spLocks noChangeArrowheads="1"/>
            </p:cNvSpPr>
            <p:nvPr/>
          </p:nvSpPr>
          <p:spPr bwMode="auto">
            <a:xfrm>
              <a:off x="3264" y="2217"/>
              <a:ext cx="13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12</a:t>
              </a:r>
            </a:p>
          </p:txBody>
        </p:sp>
        <p:sp>
          <p:nvSpPr>
            <p:cNvPr id="28747" name="Text Box 76">
              <a:extLst>
                <a:ext uri="{FF2B5EF4-FFF2-40B4-BE49-F238E27FC236}">
                  <a16:creationId xmlns:a16="http://schemas.microsoft.com/office/drawing/2014/main" id="{202CE35D-16F6-4D3A-A936-1FB91410B04F}"/>
                </a:ext>
              </a:extLst>
            </p:cNvPr>
            <p:cNvSpPr txBox="1">
              <a:spLocks noChangeArrowheads="1"/>
            </p:cNvSpPr>
            <p:nvPr/>
          </p:nvSpPr>
          <p:spPr bwMode="auto">
            <a:xfrm>
              <a:off x="4560" y="2313"/>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15</a:t>
              </a:r>
            </a:p>
          </p:txBody>
        </p:sp>
        <p:sp>
          <p:nvSpPr>
            <p:cNvPr id="28748" name="Text Box 77">
              <a:extLst>
                <a:ext uri="{FF2B5EF4-FFF2-40B4-BE49-F238E27FC236}">
                  <a16:creationId xmlns:a16="http://schemas.microsoft.com/office/drawing/2014/main" id="{F246F8BE-53D0-40D1-B0C5-13AD272FFAF8}"/>
                </a:ext>
              </a:extLst>
            </p:cNvPr>
            <p:cNvSpPr txBox="1">
              <a:spLocks noChangeArrowheads="1"/>
            </p:cNvSpPr>
            <p:nvPr/>
          </p:nvSpPr>
          <p:spPr bwMode="auto">
            <a:xfrm>
              <a:off x="4608" y="2716"/>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9</a:t>
              </a:r>
            </a:p>
          </p:txBody>
        </p:sp>
        <p:sp>
          <p:nvSpPr>
            <p:cNvPr id="28749" name="Text Box 78">
              <a:extLst>
                <a:ext uri="{FF2B5EF4-FFF2-40B4-BE49-F238E27FC236}">
                  <a16:creationId xmlns:a16="http://schemas.microsoft.com/office/drawing/2014/main" id="{24F77BF5-0274-48F6-A29B-5091EFFF52DA}"/>
                </a:ext>
              </a:extLst>
            </p:cNvPr>
            <p:cNvSpPr txBox="1">
              <a:spLocks noChangeArrowheads="1"/>
            </p:cNvSpPr>
            <p:nvPr/>
          </p:nvSpPr>
          <p:spPr bwMode="auto">
            <a:xfrm>
              <a:off x="5184" y="3388"/>
              <a:ext cx="2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7</a:t>
              </a:r>
            </a:p>
          </p:txBody>
        </p:sp>
        <p:sp>
          <p:nvSpPr>
            <p:cNvPr id="28750" name="Text Box 79">
              <a:extLst>
                <a:ext uri="{FF2B5EF4-FFF2-40B4-BE49-F238E27FC236}">
                  <a16:creationId xmlns:a16="http://schemas.microsoft.com/office/drawing/2014/main" id="{3964DC63-6F54-4B9D-9E76-B909F3CE3165}"/>
                </a:ext>
              </a:extLst>
            </p:cNvPr>
            <p:cNvSpPr txBox="1">
              <a:spLocks noChangeArrowheads="1"/>
            </p:cNvSpPr>
            <p:nvPr/>
          </p:nvSpPr>
          <p:spPr bwMode="auto">
            <a:xfrm>
              <a:off x="4608" y="3129"/>
              <a:ext cx="3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18</a:t>
              </a:r>
            </a:p>
          </p:txBody>
        </p:sp>
        <p:sp>
          <p:nvSpPr>
            <p:cNvPr id="28751" name="Text Box 80">
              <a:extLst>
                <a:ext uri="{FF2B5EF4-FFF2-40B4-BE49-F238E27FC236}">
                  <a16:creationId xmlns:a16="http://schemas.microsoft.com/office/drawing/2014/main" id="{B0F2F781-D02F-4FBD-B39B-354B1146A67A}"/>
                </a:ext>
              </a:extLst>
            </p:cNvPr>
            <p:cNvSpPr txBox="1">
              <a:spLocks noChangeArrowheads="1"/>
            </p:cNvSpPr>
            <p:nvPr/>
          </p:nvSpPr>
          <p:spPr bwMode="auto">
            <a:xfrm>
              <a:off x="1920" y="2112"/>
              <a:ext cx="13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10</a:t>
              </a:r>
            </a:p>
          </p:txBody>
        </p:sp>
        <p:sp>
          <p:nvSpPr>
            <p:cNvPr id="28752" name="Text Box 81">
              <a:extLst>
                <a:ext uri="{FF2B5EF4-FFF2-40B4-BE49-F238E27FC236}">
                  <a16:creationId xmlns:a16="http://schemas.microsoft.com/office/drawing/2014/main" id="{F75D2AFC-70F0-4345-A5B1-CD64546C40C1}"/>
                </a:ext>
              </a:extLst>
            </p:cNvPr>
            <p:cNvSpPr txBox="1">
              <a:spLocks noChangeArrowheads="1"/>
            </p:cNvSpPr>
            <p:nvPr/>
          </p:nvSpPr>
          <p:spPr bwMode="auto">
            <a:xfrm>
              <a:off x="4848" y="2880"/>
              <a:ext cx="3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11</a:t>
              </a:r>
            </a:p>
          </p:txBody>
        </p:sp>
        <p:sp>
          <p:nvSpPr>
            <p:cNvPr id="28753" name="Text Box 82">
              <a:extLst>
                <a:ext uri="{FF2B5EF4-FFF2-40B4-BE49-F238E27FC236}">
                  <a16:creationId xmlns:a16="http://schemas.microsoft.com/office/drawing/2014/main" id="{BB69BE91-0CA1-48D9-9BED-E3ADFD838643}"/>
                </a:ext>
              </a:extLst>
            </p:cNvPr>
            <p:cNvSpPr txBox="1">
              <a:spLocks noChangeArrowheads="1"/>
            </p:cNvSpPr>
            <p:nvPr/>
          </p:nvSpPr>
          <p:spPr bwMode="auto">
            <a:xfrm>
              <a:off x="1344" y="2352"/>
              <a:ext cx="16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10</a:t>
              </a:r>
            </a:p>
          </p:txBody>
        </p:sp>
        <p:sp>
          <p:nvSpPr>
            <p:cNvPr id="28754" name="Text Box 83">
              <a:extLst>
                <a:ext uri="{FF2B5EF4-FFF2-40B4-BE49-F238E27FC236}">
                  <a16:creationId xmlns:a16="http://schemas.microsoft.com/office/drawing/2014/main" id="{30D395C2-374B-4A86-AFD9-1C736C25955D}"/>
                </a:ext>
              </a:extLst>
            </p:cNvPr>
            <p:cNvSpPr txBox="1">
              <a:spLocks noChangeArrowheads="1"/>
            </p:cNvSpPr>
            <p:nvPr/>
          </p:nvSpPr>
          <p:spPr bwMode="auto">
            <a:xfrm>
              <a:off x="1344" y="2784"/>
              <a:ext cx="16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8</a:t>
              </a:r>
            </a:p>
          </p:txBody>
        </p:sp>
        <p:sp>
          <p:nvSpPr>
            <p:cNvPr id="28755" name="Text Box 84">
              <a:extLst>
                <a:ext uri="{FF2B5EF4-FFF2-40B4-BE49-F238E27FC236}">
                  <a16:creationId xmlns:a16="http://schemas.microsoft.com/office/drawing/2014/main" id="{405363D8-1618-4474-BEFF-65005AD64666}"/>
                </a:ext>
              </a:extLst>
            </p:cNvPr>
            <p:cNvSpPr txBox="1">
              <a:spLocks noChangeArrowheads="1"/>
            </p:cNvSpPr>
            <p:nvPr/>
          </p:nvSpPr>
          <p:spPr bwMode="auto">
            <a:xfrm>
              <a:off x="1392" y="3129"/>
              <a:ext cx="2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5</a:t>
              </a:r>
            </a:p>
          </p:txBody>
        </p:sp>
        <p:sp>
          <p:nvSpPr>
            <p:cNvPr id="28756" name="Text Box 85">
              <a:extLst>
                <a:ext uri="{FF2B5EF4-FFF2-40B4-BE49-F238E27FC236}">
                  <a16:creationId xmlns:a16="http://schemas.microsoft.com/office/drawing/2014/main" id="{F786939F-B79B-446F-BB8E-4F2FB2A659CA}"/>
                </a:ext>
              </a:extLst>
            </p:cNvPr>
            <p:cNvSpPr txBox="1">
              <a:spLocks noChangeArrowheads="1"/>
            </p:cNvSpPr>
            <p:nvPr/>
          </p:nvSpPr>
          <p:spPr bwMode="auto">
            <a:xfrm>
              <a:off x="1392" y="3561"/>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6</a:t>
              </a:r>
            </a:p>
          </p:txBody>
        </p:sp>
        <p:sp>
          <p:nvSpPr>
            <p:cNvPr id="28757" name="Text Box 86">
              <a:extLst>
                <a:ext uri="{FF2B5EF4-FFF2-40B4-BE49-F238E27FC236}">
                  <a16:creationId xmlns:a16="http://schemas.microsoft.com/office/drawing/2014/main" id="{F694F6D3-682F-4FC6-8805-FF96F43FFAE7}"/>
                </a:ext>
              </a:extLst>
            </p:cNvPr>
            <p:cNvSpPr txBox="1">
              <a:spLocks noChangeArrowheads="1"/>
            </p:cNvSpPr>
            <p:nvPr/>
          </p:nvSpPr>
          <p:spPr bwMode="auto">
            <a:xfrm>
              <a:off x="1728" y="3312"/>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9</a:t>
              </a:r>
            </a:p>
          </p:txBody>
        </p:sp>
        <p:sp>
          <p:nvSpPr>
            <p:cNvPr id="28758" name="Text Box 87">
              <a:extLst>
                <a:ext uri="{FF2B5EF4-FFF2-40B4-BE49-F238E27FC236}">
                  <a16:creationId xmlns:a16="http://schemas.microsoft.com/office/drawing/2014/main" id="{D43AF76A-5D83-4300-8B50-E11E39D91798}"/>
                </a:ext>
              </a:extLst>
            </p:cNvPr>
            <p:cNvSpPr txBox="1">
              <a:spLocks noChangeArrowheads="1"/>
            </p:cNvSpPr>
            <p:nvPr/>
          </p:nvSpPr>
          <p:spPr bwMode="auto">
            <a:xfrm>
              <a:off x="3024" y="4032"/>
              <a:ext cx="6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000" b="1">
                  <a:solidFill>
                    <a:srgbClr val="003366"/>
                  </a:solidFill>
                  <a:latin typeface="Times New Roman" panose="02020603050405020304" pitchFamily="18" charset="0"/>
                </a:rPr>
                <a:t>FINISH</a:t>
              </a:r>
            </a:p>
          </p:txBody>
        </p:sp>
        <p:sp>
          <p:nvSpPr>
            <p:cNvPr id="28759" name="Text Box 88">
              <a:extLst>
                <a:ext uri="{FF2B5EF4-FFF2-40B4-BE49-F238E27FC236}">
                  <a16:creationId xmlns:a16="http://schemas.microsoft.com/office/drawing/2014/main" id="{77214CC3-0726-4F2B-B608-E612D1C10E53}"/>
                </a:ext>
              </a:extLst>
            </p:cNvPr>
            <p:cNvSpPr txBox="1">
              <a:spLocks noChangeArrowheads="1"/>
            </p:cNvSpPr>
            <p:nvPr/>
          </p:nvSpPr>
          <p:spPr bwMode="auto">
            <a:xfrm>
              <a:off x="2592" y="3657"/>
              <a:ext cx="2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0</a:t>
              </a:r>
            </a:p>
          </p:txBody>
        </p:sp>
        <p:sp>
          <p:nvSpPr>
            <p:cNvPr id="28760" name="Text Box 89">
              <a:extLst>
                <a:ext uri="{FF2B5EF4-FFF2-40B4-BE49-F238E27FC236}">
                  <a16:creationId xmlns:a16="http://schemas.microsoft.com/office/drawing/2014/main" id="{1C763E65-2D2B-496C-A9FA-AB28EA348115}"/>
                </a:ext>
              </a:extLst>
            </p:cNvPr>
            <p:cNvSpPr txBox="1">
              <a:spLocks noChangeArrowheads="1"/>
            </p:cNvSpPr>
            <p:nvPr/>
          </p:nvSpPr>
          <p:spPr bwMode="auto">
            <a:xfrm>
              <a:off x="3456" y="3552"/>
              <a:ext cx="2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0</a:t>
              </a:r>
            </a:p>
          </p:txBody>
        </p:sp>
        <p:sp>
          <p:nvSpPr>
            <p:cNvPr id="28761" name="Text Box 90">
              <a:extLst>
                <a:ext uri="{FF2B5EF4-FFF2-40B4-BE49-F238E27FC236}">
                  <a16:creationId xmlns:a16="http://schemas.microsoft.com/office/drawing/2014/main" id="{BB04F4BC-09B1-4614-890D-95742A50DB87}"/>
                </a:ext>
              </a:extLst>
            </p:cNvPr>
            <p:cNvSpPr txBox="1">
              <a:spLocks noChangeArrowheads="1"/>
            </p:cNvSpPr>
            <p:nvPr/>
          </p:nvSpPr>
          <p:spPr bwMode="auto">
            <a:xfrm>
              <a:off x="3840" y="3753"/>
              <a:ext cx="2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0</a:t>
              </a:r>
            </a:p>
          </p:txBody>
        </p:sp>
        <p:sp>
          <p:nvSpPr>
            <p:cNvPr id="28762" name="Text Box 91">
              <a:extLst>
                <a:ext uri="{FF2B5EF4-FFF2-40B4-BE49-F238E27FC236}">
                  <a16:creationId xmlns:a16="http://schemas.microsoft.com/office/drawing/2014/main" id="{1372626C-3139-4D84-9D88-8F70C6159623}"/>
                </a:ext>
              </a:extLst>
            </p:cNvPr>
            <p:cNvSpPr txBox="1">
              <a:spLocks noChangeArrowheads="1"/>
            </p:cNvSpPr>
            <p:nvPr/>
          </p:nvSpPr>
          <p:spPr bwMode="auto">
            <a:xfrm>
              <a:off x="1968" y="3744"/>
              <a:ext cx="2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3366"/>
                  </a:solidFill>
                  <a:latin typeface="Times New Roman" panose="02020603050405020304" pitchFamily="18" charset="0"/>
                </a:rPr>
                <a:t>0</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37221"/>
                                        </p:tgtEl>
                                        <p:attrNameLst>
                                          <p:attrName>style.visibility</p:attrName>
                                        </p:attrNameLst>
                                      </p:cBhvr>
                                      <p:to>
                                        <p:strVal val="visible"/>
                                      </p:to>
                                    </p:set>
                                    <p:animEffect transition="in" filter="barn(outVertical)">
                                      <p:cBhvr>
                                        <p:cTn id="7" dur="500"/>
                                        <p:tgtEl>
                                          <p:spTgt spid="13722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ou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21" grpId="0" autoUpdateAnimBg="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5">
            <a:extLst>
              <a:ext uri="{FF2B5EF4-FFF2-40B4-BE49-F238E27FC236}">
                <a16:creationId xmlns:a16="http://schemas.microsoft.com/office/drawing/2014/main" id="{8B2C674E-D2C0-4C52-BF52-93A73A918AE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4673215B-575F-4024-B386-F3B25F85A03D}" type="slidenum">
              <a:rPr kumimoji="0" lang="en-US" altLang="zh-CN" sz="2600" b="1">
                <a:solidFill>
                  <a:srgbClr val="FFFFFF"/>
                </a:solidFill>
              </a:rPr>
              <a:pPr fontAlgn="base">
                <a:spcBef>
                  <a:spcPct val="0"/>
                </a:spcBef>
                <a:spcAft>
                  <a:spcPct val="0"/>
                </a:spcAft>
                <a:buClrTx/>
                <a:buSzTx/>
                <a:buNone/>
              </a:pPr>
              <a:t>168</a:t>
            </a:fld>
            <a:endParaRPr kumimoji="0" lang="en-US" altLang="zh-CN" sz="2600" b="1">
              <a:solidFill>
                <a:srgbClr val="FFFFFF"/>
              </a:solidFill>
            </a:endParaRPr>
          </a:p>
        </p:txBody>
      </p:sp>
      <p:sp>
        <p:nvSpPr>
          <p:cNvPr id="30723" name="Rectangle 2">
            <a:extLst>
              <a:ext uri="{FF2B5EF4-FFF2-40B4-BE49-F238E27FC236}">
                <a16:creationId xmlns:a16="http://schemas.microsoft.com/office/drawing/2014/main" id="{C35DF410-0274-41BF-AED9-D99C9A08A635}"/>
              </a:ext>
            </a:extLst>
          </p:cNvPr>
          <p:cNvSpPr>
            <a:spLocks noGrp="1" noChangeArrowheads="1"/>
          </p:cNvSpPr>
          <p:nvPr>
            <p:ph type="title"/>
          </p:nvPr>
        </p:nvSpPr>
        <p:spPr/>
        <p:txBody>
          <a:bodyPr/>
          <a:lstStyle/>
          <a:p>
            <a:pPr eaLnBrk="1" hangingPunct="1"/>
            <a:r>
              <a:rPr lang="en-US" altLang="zh-CN" sz="3200"/>
              <a:t>      Chapter 3  Planning and Managing</a:t>
            </a:r>
            <a:br>
              <a:rPr lang="en-US" altLang="zh-CN" sz="3200"/>
            </a:br>
            <a:r>
              <a:rPr lang="en-US" altLang="zh-CN" sz="3200"/>
              <a:t>                           the project</a:t>
            </a:r>
          </a:p>
        </p:txBody>
      </p:sp>
      <p:sp>
        <p:nvSpPr>
          <p:cNvPr id="30724" name="Rectangle 3">
            <a:extLst>
              <a:ext uri="{FF2B5EF4-FFF2-40B4-BE49-F238E27FC236}">
                <a16:creationId xmlns:a16="http://schemas.microsoft.com/office/drawing/2014/main" id="{776FFE7F-FBDA-41C8-9F9D-BDF15A067707}"/>
              </a:ext>
            </a:extLst>
          </p:cNvPr>
          <p:cNvSpPr>
            <a:spLocks noGrp="1" noChangeArrowheads="1"/>
          </p:cNvSpPr>
          <p:nvPr>
            <p:ph type="body" idx="1"/>
          </p:nvPr>
        </p:nvSpPr>
        <p:spPr>
          <a:xfrm>
            <a:off x="2271713" y="1681163"/>
            <a:ext cx="8382000" cy="5105400"/>
          </a:xfrm>
        </p:spPr>
        <p:txBody>
          <a:bodyPr/>
          <a:lstStyle/>
          <a:p>
            <a:pPr eaLnBrk="1" hangingPunct="1">
              <a:lnSpc>
                <a:spcPct val="90000"/>
              </a:lnSpc>
              <a:buFontTx/>
              <a:buNone/>
            </a:pPr>
            <a:r>
              <a:rPr lang="en-US" altLang="zh-CN" sz="2400" b="1"/>
              <a:t>      ----available time, real time, slack time (P88)</a:t>
            </a:r>
          </a:p>
          <a:p>
            <a:pPr eaLnBrk="1" hangingPunct="1">
              <a:lnSpc>
                <a:spcPct val="90000"/>
              </a:lnSpc>
              <a:buFontTx/>
              <a:buNone/>
            </a:pPr>
            <a:r>
              <a:rPr lang="en-US" altLang="zh-CN" sz="2400" b="1"/>
              <a:t>      </a:t>
            </a:r>
            <a:r>
              <a:rPr lang="en-US" altLang="zh-CN" sz="2400" b="1">
                <a:solidFill>
                  <a:srgbClr val="0000FF"/>
                </a:solidFill>
              </a:rPr>
              <a:t>Slack time</a:t>
            </a:r>
            <a:r>
              <a:rPr lang="en-US" altLang="zh-CN" sz="2400" b="1"/>
              <a:t>=available time</a:t>
            </a:r>
            <a:r>
              <a:rPr lang="en-US" altLang="zh-CN" sz="2400" b="1">
                <a:cs typeface="Times New Roman" panose="02020603050405020304" pitchFamily="18" charset="0"/>
              </a:rPr>
              <a:t>–real time</a:t>
            </a:r>
            <a:r>
              <a:rPr lang="en-US" altLang="zh-CN" sz="2400" b="1"/>
              <a:t>(</a:t>
            </a:r>
            <a:r>
              <a:rPr lang="zh-CN" altLang="en-US" sz="2400" b="1"/>
              <a:t>结合结点</a:t>
            </a:r>
            <a:r>
              <a:rPr lang="en-US" altLang="zh-CN" sz="2400" b="1"/>
              <a:t>1.1</a:t>
            </a:r>
            <a:r>
              <a:rPr lang="zh-CN" altLang="en-US" sz="2400" b="1"/>
              <a:t>和</a:t>
            </a:r>
            <a:r>
              <a:rPr lang="en-US" altLang="zh-CN" sz="2400" b="1"/>
              <a:t>1.2)</a:t>
            </a:r>
          </a:p>
          <a:p>
            <a:pPr eaLnBrk="1" hangingPunct="1">
              <a:lnSpc>
                <a:spcPct val="90000"/>
              </a:lnSpc>
              <a:buFontTx/>
              <a:buNone/>
            </a:pPr>
            <a:r>
              <a:rPr lang="en-US" altLang="zh-CN" sz="2400" b="1"/>
              <a:t>    B: computing for </a:t>
            </a:r>
            <a:r>
              <a:rPr lang="en-US" altLang="zh-CN" sz="2400" b="1" u="sng">
                <a:solidFill>
                  <a:srgbClr val="0000FF"/>
                </a:solidFill>
              </a:rPr>
              <a:t>slack time</a:t>
            </a:r>
            <a:r>
              <a:rPr lang="en-US" altLang="zh-CN" sz="2400" b="1" u="sng">
                <a:solidFill>
                  <a:schemeClr val="bg2"/>
                </a:solidFill>
              </a:rPr>
              <a:t>, lastest start time</a:t>
            </a:r>
            <a:r>
              <a:rPr lang="en-US" altLang="zh-CN" sz="2400" b="1">
                <a:solidFill>
                  <a:schemeClr val="bg2"/>
                </a:solidFill>
              </a:rPr>
              <a:t>, </a:t>
            </a:r>
          </a:p>
          <a:p>
            <a:pPr eaLnBrk="1" hangingPunct="1">
              <a:lnSpc>
                <a:spcPct val="90000"/>
              </a:lnSpc>
              <a:buFontTx/>
              <a:buNone/>
            </a:pPr>
            <a:r>
              <a:rPr lang="en-US" altLang="zh-CN" sz="2400" b="1">
                <a:solidFill>
                  <a:schemeClr val="bg2"/>
                </a:solidFill>
              </a:rPr>
              <a:t>         </a:t>
            </a:r>
            <a:r>
              <a:rPr lang="en-US" altLang="zh-CN" sz="2400" b="1" u="sng">
                <a:solidFill>
                  <a:schemeClr val="bg2"/>
                </a:solidFill>
              </a:rPr>
              <a:t>earliest start time</a:t>
            </a:r>
          </a:p>
          <a:p>
            <a:pPr eaLnBrk="1" hangingPunct="1">
              <a:lnSpc>
                <a:spcPct val="90000"/>
              </a:lnSpc>
              <a:buFontTx/>
              <a:buNone/>
            </a:pPr>
            <a:r>
              <a:rPr lang="en-US" altLang="zh-CN" sz="2400" b="1"/>
              <a:t>       </a:t>
            </a:r>
            <a:r>
              <a:rPr lang="en-US" altLang="zh-CN" sz="2400" b="1" u="sng">
                <a:solidFill>
                  <a:srgbClr val="0000FF"/>
                </a:solidFill>
              </a:rPr>
              <a:t>slack time = </a:t>
            </a:r>
            <a:r>
              <a:rPr lang="en-US" altLang="zh-CN" sz="2400" b="1" u="sng">
                <a:solidFill>
                  <a:schemeClr val="bg2"/>
                </a:solidFill>
              </a:rPr>
              <a:t>lastest start time - earliest start time</a:t>
            </a:r>
          </a:p>
          <a:p>
            <a:pPr eaLnBrk="1" hangingPunct="1">
              <a:lnSpc>
                <a:spcPct val="90000"/>
              </a:lnSpc>
              <a:buFontTx/>
              <a:buNone/>
            </a:pPr>
            <a:r>
              <a:rPr lang="en-US" altLang="zh-CN" sz="2400" b="1"/>
              <a:t>         </a:t>
            </a:r>
            <a:r>
              <a:rPr lang="en-US" altLang="zh-CN" sz="2400" b="1">
                <a:solidFill>
                  <a:srgbClr val="FF0066"/>
                </a:solidFill>
              </a:rPr>
              <a:t>steps of finding critical path (CP):   </a:t>
            </a:r>
            <a:r>
              <a:rPr lang="en-US" altLang="zh-CN" sz="2400" b="1">
                <a:solidFill>
                  <a:srgbClr val="000000"/>
                </a:solidFill>
              </a:rPr>
              <a:t>(P89,90)</a:t>
            </a:r>
          </a:p>
          <a:p>
            <a:pPr eaLnBrk="1" hangingPunct="1">
              <a:lnSpc>
                <a:spcPct val="90000"/>
              </a:lnSpc>
              <a:buFontTx/>
              <a:buNone/>
            </a:pPr>
            <a:r>
              <a:rPr lang="en-US" altLang="zh-CN" sz="2400" b="1">
                <a:solidFill>
                  <a:srgbClr val="FF0066"/>
                </a:solidFill>
              </a:rPr>
              <a:t>                 </a:t>
            </a:r>
            <a:r>
              <a:rPr lang="en-US" altLang="zh-CN" sz="2400" b="1">
                <a:solidFill>
                  <a:srgbClr val="0000FF"/>
                </a:solidFill>
              </a:rPr>
              <a:t>X: find earliest start time</a:t>
            </a:r>
          </a:p>
          <a:p>
            <a:pPr eaLnBrk="1" hangingPunct="1">
              <a:lnSpc>
                <a:spcPct val="90000"/>
              </a:lnSpc>
              <a:buFontTx/>
              <a:buNone/>
            </a:pPr>
            <a:r>
              <a:rPr lang="en-US" altLang="zh-CN" sz="2400" b="1">
                <a:solidFill>
                  <a:srgbClr val="0000FF"/>
                </a:solidFill>
              </a:rPr>
              <a:t>                 Y: find latest start time </a:t>
            </a:r>
          </a:p>
          <a:p>
            <a:pPr eaLnBrk="1" hangingPunct="1">
              <a:lnSpc>
                <a:spcPct val="90000"/>
              </a:lnSpc>
              <a:buFontTx/>
              <a:buNone/>
            </a:pPr>
            <a:r>
              <a:rPr lang="en-US" altLang="zh-CN" sz="2400" b="1">
                <a:solidFill>
                  <a:srgbClr val="0000FF"/>
                </a:solidFill>
              </a:rPr>
              <a:t>                 Z: computing for slack time</a:t>
            </a:r>
            <a:r>
              <a:rPr lang="en-US" altLang="zh-CN" sz="2400" b="1">
                <a:solidFill>
                  <a:srgbClr val="660066"/>
                </a:solidFill>
              </a:rPr>
              <a:t>  (Table3.4)</a:t>
            </a:r>
          </a:p>
          <a:p>
            <a:pPr eaLnBrk="1" hangingPunct="1">
              <a:lnSpc>
                <a:spcPct val="90000"/>
              </a:lnSpc>
              <a:buFontTx/>
              <a:buNone/>
            </a:pPr>
            <a:r>
              <a:rPr lang="en-US" altLang="zh-CN" sz="2400" b="1"/>
              <a:t>    C: CP(critical path ): slack time = 0  (P90)</a:t>
            </a:r>
          </a:p>
          <a:p>
            <a:pPr eaLnBrk="1" hangingPunct="1">
              <a:lnSpc>
                <a:spcPct val="90000"/>
              </a:lnSpc>
              <a:buFontTx/>
              <a:buNone/>
            </a:pPr>
            <a:r>
              <a:rPr lang="en-US" altLang="zh-CN" sz="2400" b="1"/>
              <a:t>    D: influence ( by CP ) </a:t>
            </a:r>
          </a:p>
          <a:p>
            <a:pPr eaLnBrk="1" hangingPunct="1">
              <a:lnSpc>
                <a:spcPct val="90000"/>
              </a:lnSpc>
              <a:buFontTx/>
              <a:buNone/>
            </a:pPr>
            <a:r>
              <a:rPr lang="en-US" altLang="zh-CN" sz="2400" b="1"/>
              <a:t>    E: loops in activity graph(hard to estimate schedule)</a:t>
            </a:r>
          </a:p>
          <a:p>
            <a:pPr eaLnBrk="1" hangingPunct="1">
              <a:lnSpc>
                <a:spcPct val="90000"/>
              </a:lnSpc>
              <a:buFontTx/>
              <a:buNone/>
            </a:pPr>
            <a:r>
              <a:rPr lang="en-US" altLang="zh-CN" sz="2400" b="1"/>
              <a:t>    F: transmutation to activity graph---Bar Chart(Fig 3.4)</a:t>
            </a:r>
          </a:p>
        </p:txBody>
      </p:sp>
      <p:sp>
        <p:nvSpPr>
          <p:cNvPr id="30725" name="AutoShape 4">
            <a:extLst>
              <a:ext uri="{FF2B5EF4-FFF2-40B4-BE49-F238E27FC236}">
                <a16:creationId xmlns:a16="http://schemas.microsoft.com/office/drawing/2014/main" id="{61333C24-1E0F-4BA7-AC59-0C9C28B3F3B4}"/>
              </a:ext>
            </a:extLst>
          </p:cNvPr>
          <p:cNvSpPr>
            <a:spLocks noChangeArrowheads="1"/>
          </p:cNvSpPr>
          <p:nvPr/>
        </p:nvSpPr>
        <p:spPr bwMode="auto">
          <a:xfrm>
            <a:off x="2566988" y="3352800"/>
            <a:ext cx="304800" cy="304800"/>
          </a:xfrm>
          <a:prstGeom prst="smileyFace">
            <a:avLst>
              <a:gd name="adj" fmla="val 4653"/>
            </a:avLst>
          </a:prstGeom>
          <a:solidFill>
            <a:srgbClr val="FF0000"/>
          </a:solidFill>
          <a:ln w="9525">
            <a:solidFill>
              <a:schemeClr val="tx1"/>
            </a:solidFill>
            <a:round/>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30726" name="AutoShape 5">
            <a:extLst>
              <a:ext uri="{FF2B5EF4-FFF2-40B4-BE49-F238E27FC236}">
                <a16:creationId xmlns:a16="http://schemas.microsoft.com/office/drawing/2014/main" id="{35B7B672-8CA6-4F4B-9A32-1D531A034B1D}"/>
              </a:ext>
            </a:extLst>
          </p:cNvPr>
          <p:cNvSpPr>
            <a:spLocks noChangeArrowheads="1"/>
          </p:cNvSpPr>
          <p:nvPr/>
        </p:nvSpPr>
        <p:spPr bwMode="auto">
          <a:xfrm>
            <a:off x="2551113" y="2133600"/>
            <a:ext cx="304800" cy="304800"/>
          </a:xfrm>
          <a:prstGeom prst="smileyFace">
            <a:avLst>
              <a:gd name="adj" fmla="val 4653"/>
            </a:avLst>
          </a:prstGeom>
          <a:solidFill>
            <a:srgbClr val="FF0000"/>
          </a:solidFill>
          <a:ln w="9525">
            <a:solidFill>
              <a:schemeClr val="tx1"/>
            </a:solidFill>
            <a:round/>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5">
            <a:extLst>
              <a:ext uri="{FF2B5EF4-FFF2-40B4-BE49-F238E27FC236}">
                <a16:creationId xmlns:a16="http://schemas.microsoft.com/office/drawing/2014/main" id="{23706CD8-9E70-4CEC-B2B0-87985985B5D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F32798C5-4910-4DB1-9D5E-948BD135F2BE}" type="slidenum">
              <a:rPr kumimoji="0" lang="en-US" altLang="zh-CN" sz="2600" b="1">
                <a:solidFill>
                  <a:srgbClr val="FFFFFF"/>
                </a:solidFill>
              </a:rPr>
              <a:pPr fontAlgn="base">
                <a:spcBef>
                  <a:spcPct val="0"/>
                </a:spcBef>
                <a:spcAft>
                  <a:spcPct val="0"/>
                </a:spcAft>
                <a:buClrTx/>
                <a:buSzTx/>
                <a:buNone/>
              </a:pPr>
              <a:t>169</a:t>
            </a:fld>
            <a:endParaRPr kumimoji="0" lang="en-US" altLang="zh-CN" sz="2600" b="1">
              <a:solidFill>
                <a:srgbClr val="FFFFFF"/>
              </a:solidFill>
            </a:endParaRPr>
          </a:p>
        </p:txBody>
      </p:sp>
      <p:sp>
        <p:nvSpPr>
          <p:cNvPr id="32771" name="Rectangle 4">
            <a:extLst>
              <a:ext uri="{FF2B5EF4-FFF2-40B4-BE49-F238E27FC236}">
                <a16:creationId xmlns:a16="http://schemas.microsoft.com/office/drawing/2014/main" id="{6A6A0783-CABC-462B-BB7C-099A984E4C6F}"/>
              </a:ext>
            </a:extLst>
          </p:cNvPr>
          <p:cNvSpPr>
            <a:spLocks noChangeArrowheads="1"/>
          </p:cNvSpPr>
          <p:nvPr/>
        </p:nvSpPr>
        <p:spPr bwMode="auto">
          <a:xfrm>
            <a:off x="1676400" y="0"/>
            <a:ext cx="8991600" cy="6858000"/>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grpSp>
        <p:nvGrpSpPr>
          <p:cNvPr id="2" name="Group 5">
            <a:extLst>
              <a:ext uri="{FF2B5EF4-FFF2-40B4-BE49-F238E27FC236}">
                <a16:creationId xmlns:a16="http://schemas.microsoft.com/office/drawing/2014/main" id="{DC47477F-EA89-4404-9798-29B5CB25A0BB}"/>
              </a:ext>
            </a:extLst>
          </p:cNvPr>
          <p:cNvGrpSpPr>
            <a:grpSpLocks/>
          </p:cNvGrpSpPr>
          <p:nvPr/>
        </p:nvGrpSpPr>
        <p:grpSpPr bwMode="auto">
          <a:xfrm>
            <a:off x="1676400" y="0"/>
            <a:ext cx="8991600" cy="6624638"/>
            <a:chOff x="0" y="0"/>
            <a:chExt cx="5760" cy="3973"/>
          </a:xfrm>
        </p:grpSpPr>
        <p:sp>
          <p:nvSpPr>
            <p:cNvPr id="32775" name="Text Box 6">
              <a:extLst>
                <a:ext uri="{FF2B5EF4-FFF2-40B4-BE49-F238E27FC236}">
                  <a16:creationId xmlns:a16="http://schemas.microsoft.com/office/drawing/2014/main" id="{6411BAAA-FC59-4B60-B0A8-FB98AA03024C}"/>
                </a:ext>
              </a:extLst>
            </p:cNvPr>
            <p:cNvSpPr txBox="1">
              <a:spLocks noChangeArrowheads="1"/>
            </p:cNvSpPr>
            <p:nvPr/>
          </p:nvSpPr>
          <p:spPr bwMode="auto">
            <a:xfrm>
              <a:off x="240" y="0"/>
              <a:ext cx="5280"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000">
                  <a:solidFill>
                    <a:srgbClr val="003366"/>
                  </a:solidFill>
                  <a:latin typeface="Times New Roman" panose="02020603050405020304" pitchFamily="18" charset="0"/>
                </a:rPr>
                <a:t>Activity                  Earliest Start time         Latest Start Time            Slack time</a:t>
              </a:r>
            </a:p>
          </p:txBody>
        </p:sp>
        <p:sp>
          <p:nvSpPr>
            <p:cNvPr id="32776" name="Text Box 7">
              <a:extLst>
                <a:ext uri="{FF2B5EF4-FFF2-40B4-BE49-F238E27FC236}">
                  <a16:creationId xmlns:a16="http://schemas.microsoft.com/office/drawing/2014/main" id="{0AB022F3-129C-4B93-A539-AFB6BD17E653}"/>
                </a:ext>
              </a:extLst>
            </p:cNvPr>
            <p:cNvSpPr txBox="1">
              <a:spLocks noChangeArrowheads="1"/>
            </p:cNvSpPr>
            <p:nvPr/>
          </p:nvSpPr>
          <p:spPr bwMode="auto">
            <a:xfrm>
              <a:off x="96" y="288"/>
              <a:ext cx="547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a:solidFill>
                    <a:srgbClr val="003366"/>
                  </a:solidFill>
                  <a:latin typeface="Times New Roman" panose="02020603050405020304" pitchFamily="18" charset="0"/>
                </a:rPr>
                <a:t>        </a:t>
              </a:r>
              <a:r>
                <a:rPr lang="en-US" altLang="zh-CN" sz="1800" b="1">
                  <a:solidFill>
                    <a:srgbClr val="003366"/>
                  </a:solidFill>
                  <a:latin typeface="Times New Roman" panose="02020603050405020304" pitchFamily="18" charset="0"/>
                </a:rPr>
                <a:t>1.1                                    1                                         13                                     12</a:t>
              </a:r>
            </a:p>
          </p:txBody>
        </p:sp>
        <p:sp>
          <p:nvSpPr>
            <p:cNvPr id="32777" name="Text Box 8">
              <a:extLst>
                <a:ext uri="{FF2B5EF4-FFF2-40B4-BE49-F238E27FC236}">
                  <a16:creationId xmlns:a16="http://schemas.microsoft.com/office/drawing/2014/main" id="{263783FE-E9A0-48AB-8F5D-FB71C4A5D85B}"/>
                </a:ext>
              </a:extLst>
            </p:cNvPr>
            <p:cNvSpPr txBox="1">
              <a:spLocks noChangeArrowheads="1"/>
            </p:cNvSpPr>
            <p:nvPr/>
          </p:nvSpPr>
          <p:spPr bwMode="auto">
            <a:xfrm>
              <a:off x="96" y="489"/>
              <a:ext cx="5472"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a:solidFill>
                    <a:srgbClr val="003366"/>
                  </a:solidFill>
                  <a:latin typeface="Times New Roman" panose="02020603050405020304" pitchFamily="18" charset="0"/>
                </a:rPr>
                <a:t>        </a:t>
              </a:r>
              <a:r>
                <a:rPr lang="en-US" altLang="zh-CN" sz="1800" b="1">
                  <a:solidFill>
                    <a:srgbClr val="003366"/>
                  </a:solidFill>
                  <a:latin typeface="Times New Roman" panose="02020603050405020304" pitchFamily="18" charset="0"/>
                </a:rPr>
                <a:t>1.2                                    1                                         1                                        0</a:t>
              </a:r>
            </a:p>
          </p:txBody>
        </p:sp>
        <p:sp>
          <p:nvSpPr>
            <p:cNvPr id="32778" name="Text Box 9">
              <a:extLst>
                <a:ext uri="{FF2B5EF4-FFF2-40B4-BE49-F238E27FC236}">
                  <a16:creationId xmlns:a16="http://schemas.microsoft.com/office/drawing/2014/main" id="{09F11E4C-7532-4676-A06B-478F91CD0D03}"/>
                </a:ext>
              </a:extLst>
            </p:cNvPr>
            <p:cNvSpPr txBox="1">
              <a:spLocks noChangeArrowheads="1"/>
            </p:cNvSpPr>
            <p:nvPr/>
          </p:nvSpPr>
          <p:spPr bwMode="auto">
            <a:xfrm>
              <a:off x="96" y="681"/>
              <a:ext cx="5472"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a:solidFill>
                    <a:srgbClr val="003366"/>
                  </a:solidFill>
                  <a:latin typeface="Times New Roman" panose="02020603050405020304" pitchFamily="18" charset="0"/>
                </a:rPr>
                <a:t>        </a:t>
              </a:r>
              <a:r>
                <a:rPr lang="en-US" altLang="zh-CN" sz="1800" b="1">
                  <a:solidFill>
                    <a:srgbClr val="003366"/>
                  </a:solidFill>
                  <a:latin typeface="Times New Roman" panose="02020603050405020304" pitchFamily="18" charset="0"/>
                </a:rPr>
                <a:t>1.3                                   16                                         16                                     0</a:t>
              </a:r>
            </a:p>
          </p:txBody>
        </p:sp>
        <p:sp>
          <p:nvSpPr>
            <p:cNvPr id="32779" name="Text Box 10">
              <a:extLst>
                <a:ext uri="{FF2B5EF4-FFF2-40B4-BE49-F238E27FC236}">
                  <a16:creationId xmlns:a16="http://schemas.microsoft.com/office/drawing/2014/main" id="{0E68378D-AB83-4C94-B9D1-23A1BB63FEAB}"/>
                </a:ext>
              </a:extLst>
            </p:cNvPr>
            <p:cNvSpPr txBox="1">
              <a:spLocks noChangeArrowheads="1"/>
            </p:cNvSpPr>
            <p:nvPr/>
          </p:nvSpPr>
          <p:spPr bwMode="auto">
            <a:xfrm>
              <a:off x="96" y="873"/>
              <a:ext cx="5472"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a:solidFill>
                    <a:srgbClr val="003366"/>
                  </a:solidFill>
                  <a:latin typeface="Times New Roman" panose="02020603050405020304" pitchFamily="18" charset="0"/>
                </a:rPr>
                <a:t>        </a:t>
              </a:r>
              <a:r>
                <a:rPr lang="en-US" altLang="zh-CN" sz="1800" b="1">
                  <a:solidFill>
                    <a:srgbClr val="003366"/>
                  </a:solidFill>
                  <a:latin typeface="Times New Roman" panose="02020603050405020304" pitchFamily="18" charset="0"/>
                </a:rPr>
                <a:t>1.4                                   26                                         26                                     0</a:t>
              </a:r>
            </a:p>
          </p:txBody>
        </p:sp>
        <p:sp>
          <p:nvSpPr>
            <p:cNvPr id="32780" name="Text Box 11">
              <a:extLst>
                <a:ext uri="{FF2B5EF4-FFF2-40B4-BE49-F238E27FC236}">
                  <a16:creationId xmlns:a16="http://schemas.microsoft.com/office/drawing/2014/main" id="{FB5715FA-5C0D-4B26-A0C7-8F5421198132}"/>
                </a:ext>
              </a:extLst>
            </p:cNvPr>
            <p:cNvSpPr txBox="1">
              <a:spLocks noChangeArrowheads="1"/>
            </p:cNvSpPr>
            <p:nvPr/>
          </p:nvSpPr>
          <p:spPr bwMode="auto">
            <a:xfrm>
              <a:off x="96" y="1056"/>
              <a:ext cx="5472"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a:solidFill>
                    <a:srgbClr val="003366"/>
                  </a:solidFill>
                  <a:latin typeface="Times New Roman" panose="02020603050405020304" pitchFamily="18" charset="0"/>
                </a:rPr>
                <a:t>        </a:t>
              </a:r>
              <a:r>
                <a:rPr lang="en-US" altLang="zh-CN" sz="1800" b="1">
                  <a:solidFill>
                    <a:srgbClr val="003366"/>
                  </a:solidFill>
                  <a:latin typeface="Times New Roman" panose="02020603050405020304" pitchFamily="18" charset="0"/>
                </a:rPr>
                <a:t>2.1                                   36                                         36                                     0</a:t>
              </a:r>
            </a:p>
          </p:txBody>
        </p:sp>
        <p:sp>
          <p:nvSpPr>
            <p:cNvPr id="32781" name="Text Box 12">
              <a:extLst>
                <a:ext uri="{FF2B5EF4-FFF2-40B4-BE49-F238E27FC236}">
                  <a16:creationId xmlns:a16="http://schemas.microsoft.com/office/drawing/2014/main" id="{728792B3-6A43-46E4-8D23-B723CA49093C}"/>
                </a:ext>
              </a:extLst>
            </p:cNvPr>
            <p:cNvSpPr txBox="1">
              <a:spLocks noChangeArrowheads="1"/>
            </p:cNvSpPr>
            <p:nvPr/>
          </p:nvSpPr>
          <p:spPr bwMode="auto">
            <a:xfrm>
              <a:off x="96" y="1257"/>
              <a:ext cx="5472"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a:solidFill>
                    <a:srgbClr val="003366"/>
                  </a:solidFill>
                  <a:latin typeface="Times New Roman" panose="02020603050405020304" pitchFamily="18" charset="0"/>
                </a:rPr>
                <a:t>        </a:t>
              </a:r>
              <a:r>
                <a:rPr lang="en-US" altLang="zh-CN" sz="1800" b="1">
                  <a:solidFill>
                    <a:srgbClr val="003366"/>
                  </a:solidFill>
                  <a:latin typeface="Times New Roman" panose="02020603050405020304" pitchFamily="18" charset="0"/>
                </a:rPr>
                <a:t>2.2                                    51                                        51                                     0</a:t>
              </a:r>
            </a:p>
          </p:txBody>
        </p:sp>
        <p:sp>
          <p:nvSpPr>
            <p:cNvPr id="32782" name="Text Box 13">
              <a:extLst>
                <a:ext uri="{FF2B5EF4-FFF2-40B4-BE49-F238E27FC236}">
                  <a16:creationId xmlns:a16="http://schemas.microsoft.com/office/drawing/2014/main" id="{42274F34-1B07-4A46-99A6-0CBE609F183F}"/>
                </a:ext>
              </a:extLst>
            </p:cNvPr>
            <p:cNvSpPr txBox="1">
              <a:spLocks noChangeArrowheads="1"/>
            </p:cNvSpPr>
            <p:nvPr/>
          </p:nvSpPr>
          <p:spPr bwMode="auto">
            <a:xfrm>
              <a:off x="96" y="1449"/>
              <a:ext cx="5472"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a:solidFill>
                    <a:srgbClr val="003366"/>
                  </a:solidFill>
                  <a:latin typeface="Times New Roman" panose="02020603050405020304" pitchFamily="18" charset="0"/>
                </a:rPr>
                <a:t>        </a:t>
              </a:r>
              <a:r>
                <a:rPr lang="en-US" altLang="zh-CN" sz="1800" b="1">
                  <a:solidFill>
                    <a:srgbClr val="003366"/>
                  </a:solidFill>
                  <a:latin typeface="Times New Roman" panose="02020603050405020304" pitchFamily="18" charset="0"/>
                </a:rPr>
                <a:t>2.3                                    71                                        83                                     12</a:t>
              </a:r>
            </a:p>
          </p:txBody>
        </p:sp>
        <p:sp>
          <p:nvSpPr>
            <p:cNvPr id="32783" name="Text Box 14">
              <a:extLst>
                <a:ext uri="{FF2B5EF4-FFF2-40B4-BE49-F238E27FC236}">
                  <a16:creationId xmlns:a16="http://schemas.microsoft.com/office/drawing/2014/main" id="{3AFE691A-E0EA-4307-B49E-BE31BE0837AC}"/>
                </a:ext>
              </a:extLst>
            </p:cNvPr>
            <p:cNvSpPr txBox="1">
              <a:spLocks noChangeArrowheads="1"/>
            </p:cNvSpPr>
            <p:nvPr/>
          </p:nvSpPr>
          <p:spPr bwMode="auto">
            <a:xfrm>
              <a:off x="96" y="1641"/>
              <a:ext cx="5472"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a:solidFill>
                    <a:srgbClr val="003366"/>
                  </a:solidFill>
                  <a:latin typeface="Times New Roman" panose="02020603050405020304" pitchFamily="18" charset="0"/>
                </a:rPr>
                <a:t>        </a:t>
              </a:r>
              <a:r>
                <a:rPr lang="en-US" altLang="zh-CN" sz="1800" b="1">
                  <a:solidFill>
                    <a:srgbClr val="003366"/>
                  </a:solidFill>
                  <a:latin typeface="Times New Roman" panose="02020603050405020304" pitchFamily="18" charset="0"/>
                </a:rPr>
                <a:t>2.4                                    81                                        93                                     12</a:t>
              </a:r>
            </a:p>
          </p:txBody>
        </p:sp>
        <p:sp>
          <p:nvSpPr>
            <p:cNvPr id="32784" name="Text Box 15">
              <a:extLst>
                <a:ext uri="{FF2B5EF4-FFF2-40B4-BE49-F238E27FC236}">
                  <a16:creationId xmlns:a16="http://schemas.microsoft.com/office/drawing/2014/main" id="{66C5A497-C874-452D-A9CC-04161C15C8B5}"/>
                </a:ext>
              </a:extLst>
            </p:cNvPr>
            <p:cNvSpPr txBox="1">
              <a:spLocks noChangeArrowheads="1"/>
            </p:cNvSpPr>
            <p:nvPr/>
          </p:nvSpPr>
          <p:spPr bwMode="auto">
            <a:xfrm>
              <a:off x="96" y="1833"/>
              <a:ext cx="5472"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a:solidFill>
                    <a:srgbClr val="003366"/>
                  </a:solidFill>
                  <a:latin typeface="Times New Roman" panose="02020603050405020304" pitchFamily="18" charset="0"/>
                </a:rPr>
                <a:t>        </a:t>
              </a:r>
              <a:r>
                <a:rPr lang="en-US" altLang="zh-CN" sz="1800" b="1">
                  <a:solidFill>
                    <a:srgbClr val="003366"/>
                  </a:solidFill>
                  <a:latin typeface="Times New Roman" panose="02020603050405020304" pitchFamily="18" charset="0"/>
                </a:rPr>
                <a:t>2.5                                    91                                        103                                   12</a:t>
              </a:r>
            </a:p>
          </p:txBody>
        </p:sp>
        <p:sp>
          <p:nvSpPr>
            <p:cNvPr id="32785" name="Text Box 16">
              <a:extLst>
                <a:ext uri="{FF2B5EF4-FFF2-40B4-BE49-F238E27FC236}">
                  <a16:creationId xmlns:a16="http://schemas.microsoft.com/office/drawing/2014/main" id="{1E4FB040-503E-4168-81DA-07AF236D8AF9}"/>
                </a:ext>
              </a:extLst>
            </p:cNvPr>
            <p:cNvSpPr txBox="1">
              <a:spLocks noChangeArrowheads="1"/>
            </p:cNvSpPr>
            <p:nvPr/>
          </p:nvSpPr>
          <p:spPr bwMode="auto">
            <a:xfrm>
              <a:off x="96" y="2025"/>
              <a:ext cx="5472"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a:solidFill>
                    <a:srgbClr val="003366"/>
                  </a:solidFill>
                  <a:latin typeface="Times New Roman" panose="02020603050405020304" pitchFamily="18" charset="0"/>
                </a:rPr>
                <a:t>        </a:t>
              </a:r>
              <a:r>
                <a:rPr lang="en-US" altLang="zh-CN" sz="1800" b="1">
                  <a:solidFill>
                    <a:srgbClr val="003366"/>
                  </a:solidFill>
                  <a:latin typeface="Times New Roman" panose="02020603050405020304" pitchFamily="18" charset="0"/>
                </a:rPr>
                <a:t>2.6                                    99                                        111                                   12</a:t>
              </a:r>
            </a:p>
          </p:txBody>
        </p:sp>
        <p:sp>
          <p:nvSpPr>
            <p:cNvPr id="32786" name="Text Box 17">
              <a:extLst>
                <a:ext uri="{FF2B5EF4-FFF2-40B4-BE49-F238E27FC236}">
                  <a16:creationId xmlns:a16="http://schemas.microsoft.com/office/drawing/2014/main" id="{39733077-3A00-4E00-90C4-E96B8AAAFFE4}"/>
                </a:ext>
              </a:extLst>
            </p:cNvPr>
            <p:cNvSpPr txBox="1">
              <a:spLocks noChangeArrowheads="1"/>
            </p:cNvSpPr>
            <p:nvPr/>
          </p:nvSpPr>
          <p:spPr bwMode="auto">
            <a:xfrm>
              <a:off x="96" y="2217"/>
              <a:ext cx="5472"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a:solidFill>
                    <a:srgbClr val="003366"/>
                  </a:solidFill>
                  <a:latin typeface="Times New Roman" panose="02020603050405020304" pitchFamily="18" charset="0"/>
                </a:rPr>
                <a:t>        </a:t>
              </a:r>
              <a:r>
                <a:rPr lang="en-US" altLang="zh-CN" sz="1800" b="1">
                  <a:solidFill>
                    <a:srgbClr val="003366"/>
                  </a:solidFill>
                  <a:latin typeface="Times New Roman" panose="02020603050405020304" pitchFamily="18" charset="0"/>
                </a:rPr>
                <a:t>2.7                                    104                                      119                                   15</a:t>
              </a:r>
            </a:p>
          </p:txBody>
        </p:sp>
        <p:sp>
          <p:nvSpPr>
            <p:cNvPr id="32787" name="Text Box 18">
              <a:extLst>
                <a:ext uri="{FF2B5EF4-FFF2-40B4-BE49-F238E27FC236}">
                  <a16:creationId xmlns:a16="http://schemas.microsoft.com/office/drawing/2014/main" id="{EC565C72-02C4-4794-8E05-65B74B5DA832}"/>
                </a:ext>
              </a:extLst>
            </p:cNvPr>
            <p:cNvSpPr txBox="1">
              <a:spLocks noChangeArrowheads="1"/>
            </p:cNvSpPr>
            <p:nvPr/>
          </p:nvSpPr>
          <p:spPr bwMode="auto">
            <a:xfrm>
              <a:off x="96" y="2409"/>
              <a:ext cx="5472"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a:solidFill>
                    <a:srgbClr val="003366"/>
                  </a:solidFill>
                  <a:latin typeface="Times New Roman" panose="02020603050405020304" pitchFamily="18" charset="0"/>
                </a:rPr>
                <a:t>        </a:t>
              </a:r>
              <a:r>
                <a:rPr lang="en-US" altLang="zh-CN" sz="1800" b="1">
                  <a:solidFill>
                    <a:srgbClr val="003366"/>
                  </a:solidFill>
                  <a:latin typeface="Times New Roman" panose="02020603050405020304" pitchFamily="18" charset="0"/>
                </a:rPr>
                <a:t>2.8                                    104                                      116                                   12</a:t>
              </a:r>
            </a:p>
          </p:txBody>
        </p:sp>
        <p:sp>
          <p:nvSpPr>
            <p:cNvPr id="32788" name="Text Box 19">
              <a:extLst>
                <a:ext uri="{FF2B5EF4-FFF2-40B4-BE49-F238E27FC236}">
                  <a16:creationId xmlns:a16="http://schemas.microsoft.com/office/drawing/2014/main" id="{DDEBA359-7633-4F6E-96C1-50EF77064B1A}"/>
                </a:ext>
              </a:extLst>
            </p:cNvPr>
            <p:cNvSpPr txBox="1">
              <a:spLocks noChangeArrowheads="1"/>
            </p:cNvSpPr>
            <p:nvPr/>
          </p:nvSpPr>
          <p:spPr bwMode="auto">
            <a:xfrm>
              <a:off x="96" y="2601"/>
              <a:ext cx="5472"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a:solidFill>
                    <a:srgbClr val="003366"/>
                  </a:solidFill>
                  <a:latin typeface="Times New Roman" panose="02020603050405020304" pitchFamily="18" charset="0"/>
                </a:rPr>
                <a:t>        </a:t>
              </a:r>
              <a:r>
                <a:rPr lang="en-US" altLang="zh-CN" sz="1800" b="1">
                  <a:solidFill>
                    <a:srgbClr val="003366"/>
                  </a:solidFill>
                  <a:latin typeface="Times New Roman" panose="02020603050405020304" pitchFamily="18" charset="0"/>
                </a:rPr>
                <a:t>3.1                                    71                                        71                                     0</a:t>
              </a:r>
            </a:p>
          </p:txBody>
        </p:sp>
        <p:sp>
          <p:nvSpPr>
            <p:cNvPr id="32789" name="Text Box 20">
              <a:extLst>
                <a:ext uri="{FF2B5EF4-FFF2-40B4-BE49-F238E27FC236}">
                  <a16:creationId xmlns:a16="http://schemas.microsoft.com/office/drawing/2014/main" id="{631A34CB-5DD0-424C-A934-68B083A85C29}"/>
                </a:ext>
              </a:extLst>
            </p:cNvPr>
            <p:cNvSpPr txBox="1">
              <a:spLocks noChangeArrowheads="1"/>
            </p:cNvSpPr>
            <p:nvPr/>
          </p:nvSpPr>
          <p:spPr bwMode="auto">
            <a:xfrm>
              <a:off x="96" y="2793"/>
              <a:ext cx="5472"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a:solidFill>
                    <a:srgbClr val="003366"/>
                  </a:solidFill>
                  <a:latin typeface="Times New Roman" panose="02020603050405020304" pitchFamily="18" charset="0"/>
                </a:rPr>
                <a:t>        </a:t>
              </a:r>
              <a:r>
                <a:rPr lang="en-US" altLang="zh-CN" sz="1800" b="1">
                  <a:solidFill>
                    <a:srgbClr val="003366"/>
                  </a:solidFill>
                  <a:latin typeface="Times New Roman" panose="02020603050405020304" pitchFamily="18" charset="0"/>
                </a:rPr>
                <a:t>3.2                                    83                                         83                                    0</a:t>
              </a:r>
            </a:p>
          </p:txBody>
        </p:sp>
        <p:sp>
          <p:nvSpPr>
            <p:cNvPr id="32790" name="Text Box 21">
              <a:extLst>
                <a:ext uri="{FF2B5EF4-FFF2-40B4-BE49-F238E27FC236}">
                  <a16:creationId xmlns:a16="http://schemas.microsoft.com/office/drawing/2014/main" id="{4D8EB06C-9845-4F2B-8CA5-09607F598065}"/>
                </a:ext>
              </a:extLst>
            </p:cNvPr>
            <p:cNvSpPr txBox="1">
              <a:spLocks noChangeArrowheads="1"/>
            </p:cNvSpPr>
            <p:nvPr/>
          </p:nvSpPr>
          <p:spPr bwMode="auto">
            <a:xfrm>
              <a:off x="96" y="2985"/>
              <a:ext cx="5472"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a:solidFill>
                    <a:srgbClr val="003366"/>
                  </a:solidFill>
                  <a:latin typeface="Times New Roman" panose="02020603050405020304" pitchFamily="18" charset="0"/>
                </a:rPr>
                <a:t>        </a:t>
              </a:r>
              <a:r>
                <a:rPr lang="en-US" altLang="zh-CN" sz="1800" b="1">
                  <a:solidFill>
                    <a:srgbClr val="003366"/>
                  </a:solidFill>
                  <a:latin typeface="Times New Roman" panose="02020603050405020304" pitchFamily="18" charset="0"/>
                </a:rPr>
                <a:t>3.3                                    98                                         98                                    0</a:t>
              </a:r>
            </a:p>
          </p:txBody>
        </p:sp>
        <p:sp>
          <p:nvSpPr>
            <p:cNvPr id="32791" name="Text Box 22">
              <a:extLst>
                <a:ext uri="{FF2B5EF4-FFF2-40B4-BE49-F238E27FC236}">
                  <a16:creationId xmlns:a16="http://schemas.microsoft.com/office/drawing/2014/main" id="{43359CB1-C8D4-45F7-87C2-1ACABAF7BFB6}"/>
                </a:ext>
              </a:extLst>
            </p:cNvPr>
            <p:cNvSpPr txBox="1">
              <a:spLocks noChangeArrowheads="1"/>
            </p:cNvSpPr>
            <p:nvPr/>
          </p:nvSpPr>
          <p:spPr bwMode="auto">
            <a:xfrm>
              <a:off x="96" y="3177"/>
              <a:ext cx="5472"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a:solidFill>
                    <a:srgbClr val="003366"/>
                  </a:solidFill>
                  <a:latin typeface="Times New Roman" panose="02020603050405020304" pitchFamily="18" charset="0"/>
                </a:rPr>
                <a:t>        </a:t>
              </a:r>
              <a:r>
                <a:rPr lang="en-US" altLang="zh-CN" sz="1800" b="1">
                  <a:solidFill>
                    <a:srgbClr val="003366"/>
                  </a:solidFill>
                  <a:latin typeface="Times New Roman" panose="02020603050405020304" pitchFamily="18" charset="0"/>
                </a:rPr>
                <a:t>3.4                                    107                                       107                                  0</a:t>
              </a:r>
            </a:p>
          </p:txBody>
        </p:sp>
        <p:sp>
          <p:nvSpPr>
            <p:cNvPr id="32792" name="Text Box 23">
              <a:extLst>
                <a:ext uri="{FF2B5EF4-FFF2-40B4-BE49-F238E27FC236}">
                  <a16:creationId xmlns:a16="http://schemas.microsoft.com/office/drawing/2014/main" id="{6872864F-F8EB-4675-A85E-6FDE743D141F}"/>
                </a:ext>
              </a:extLst>
            </p:cNvPr>
            <p:cNvSpPr txBox="1">
              <a:spLocks noChangeArrowheads="1"/>
            </p:cNvSpPr>
            <p:nvPr/>
          </p:nvSpPr>
          <p:spPr bwMode="auto">
            <a:xfrm>
              <a:off x="96" y="3369"/>
              <a:ext cx="5472"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a:solidFill>
                    <a:srgbClr val="003366"/>
                  </a:solidFill>
                  <a:latin typeface="Times New Roman" panose="02020603050405020304" pitchFamily="18" charset="0"/>
                </a:rPr>
                <a:t>        </a:t>
              </a:r>
              <a:r>
                <a:rPr lang="en-US" altLang="zh-CN" sz="1800" b="1">
                  <a:solidFill>
                    <a:srgbClr val="003366"/>
                  </a:solidFill>
                  <a:latin typeface="Times New Roman" panose="02020603050405020304" pitchFamily="18" charset="0"/>
                </a:rPr>
                <a:t>3.5                                    107                                       107                                  0</a:t>
              </a:r>
            </a:p>
          </p:txBody>
        </p:sp>
        <p:sp>
          <p:nvSpPr>
            <p:cNvPr id="32793" name="Text Box 24">
              <a:extLst>
                <a:ext uri="{FF2B5EF4-FFF2-40B4-BE49-F238E27FC236}">
                  <a16:creationId xmlns:a16="http://schemas.microsoft.com/office/drawing/2014/main" id="{3CB4DACE-6BED-4090-91E1-DCF9B2B26C58}"/>
                </a:ext>
              </a:extLst>
            </p:cNvPr>
            <p:cNvSpPr txBox="1">
              <a:spLocks noChangeArrowheads="1"/>
            </p:cNvSpPr>
            <p:nvPr/>
          </p:nvSpPr>
          <p:spPr bwMode="auto">
            <a:xfrm>
              <a:off x="96" y="3561"/>
              <a:ext cx="5472"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a:solidFill>
                    <a:srgbClr val="003366"/>
                  </a:solidFill>
                  <a:latin typeface="Times New Roman" panose="02020603050405020304" pitchFamily="18" charset="0"/>
                </a:rPr>
                <a:t>        </a:t>
              </a:r>
              <a:r>
                <a:rPr lang="en-US" altLang="zh-CN" sz="1800" b="1">
                  <a:solidFill>
                    <a:srgbClr val="003366"/>
                  </a:solidFill>
                  <a:latin typeface="Times New Roman" panose="02020603050405020304" pitchFamily="18" charset="0"/>
                </a:rPr>
                <a:t>3.6                                   118                                        118                                  0</a:t>
              </a:r>
            </a:p>
          </p:txBody>
        </p:sp>
        <p:sp>
          <p:nvSpPr>
            <p:cNvPr id="32794" name="Text Box 25">
              <a:extLst>
                <a:ext uri="{FF2B5EF4-FFF2-40B4-BE49-F238E27FC236}">
                  <a16:creationId xmlns:a16="http://schemas.microsoft.com/office/drawing/2014/main" id="{F79B9890-69D6-4460-88AF-1FDBB40ECCC6}"/>
                </a:ext>
              </a:extLst>
            </p:cNvPr>
            <p:cNvSpPr txBox="1">
              <a:spLocks noChangeArrowheads="1"/>
            </p:cNvSpPr>
            <p:nvPr/>
          </p:nvSpPr>
          <p:spPr bwMode="auto">
            <a:xfrm>
              <a:off x="96" y="3753"/>
              <a:ext cx="5472"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a:solidFill>
                    <a:srgbClr val="003366"/>
                  </a:solidFill>
                  <a:latin typeface="Times New Roman" panose="02020603050405020304" pitchFamily="18" charset="0"/>
                </a:rPr>
                <a:t>        </a:t>
              </a:r>
              <a:r>
                <a:rPr lang="en-US" altLang="zh-CN" sz="1800" b="1">
                  <a:solidFill>
                    <a:srgbClr val="003366"/>
                  </a:solidFill>
                  <a:latin typeface="Times New Roman" panose="02020603050405020304" pitchFamily="18" charset="0"/>
                </a:rPr>
                <a:t>Finish                              124                                        124                                  0</a:t>
              </a:r>
            </a:p>
          </p:txBody>
        </p:sp>
        <p:sp>
          <p:nvSpPr>
            <p:cNvPr id="32795" name="Line 26">
              <a:extLst>
                <a:ext uri="{FF2B5EF4-FFF2-40B4-BE49-F238E27FC236}">
                  <a16:creationId xmlns:a16="http://schemas.microsoft.com/office/drawing/2014/main" id="{930DEFB2-4F3F-48DB-A311-8F091D8B3DB9}"/>
                </a:ext>
              </a:extLst>
            </p:cNvPr>
            <p:cNvSpPr>
              <a:spLocks noChangeShapeType="1"/>
            </p:cNvSpPr>
            <p:nvPr/>
          </p:nvSpPr>
          <p:spPr bwMode="auto">
            <a:xfrm>
              <a:off x="0" y="240"/>
              <a:ext cx="57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32796" name="Line 27">
              <a:extLst>
                <a:ext uri="{FF2B5EF4-FFF2-40B4-BE49-F238E27FC236}">
                  <a16:creationId xmlns:a16="http://schemas.microsoft.com/office/drawing/2014/main" id="{F7465B2A-3239-4EB8-900E-6471CCBA0019}"/>
                </a:ext>
              </a:extLst>
            </p:cNvPr>
            <p:cNvSpPr>
              <a:spLocks noChangeShapeType="1"/>
            </p:cNvSpPr>
            <p:nvPr/>
          </p:nvSpPr>
          <p:spPr bwMode="auto">
            <a:xfrm>
              <a:off x="1200" y="0"/>
              <a:ext cx="0" cy="393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32797" name="Line 28">
              <a:extLst>
                <a:ext uri="{FF2B5EF4-FFF2-40B4-BE49-F238E27FC236}">
                  <a16:creationId xmlns:a16="http://schemas.microsoft.com/office/drawing/2014/main" id="{92C7EA17-596C-41FD-A9BD-571CC8B4F4D8}"/>
                </a:ext>
              </a:extLst>
            </p:cNvPr>
            <p:cNvSpPr>
              <a:spLocks noChangeShapeType="1"/>
            </p:cNvSpPr>
            <p:nvPr/>
          </p:nvSpPr>
          <p:spPr bwMode="auto">
            <a:xfrm>
              <a:off x="2784" y="0"/>
              <a:ext cx="0" cy="393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32798" name="Line 29">
              <a:extLst>
                <a:ext uri="{FF2B5EF4-FFF2-40B4-BE49-F238E27FC236}">
                  <a16:creationId xmlns:a16="http://schemas.microsoft.com/office/drawing/2014/main" id="{B09CAE87-1213-4B57-8A97-7204E0E076DF}"/>
                </a:ext>
              </a:extLst>
            </p:cNvPr>
            <p:cNvSpPr>
              <a:spLocks noChangeShapeType="1"/>
            </p:cNvSpPr>
            <p:nvPr/>
          </p:nvSpPr>
          <p:spPr bwMode="auto">
            <a:xfrm>
              <a:off x="4320" y="0"/>
              <a:ext cx="0" cy="393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32799" name="Line 30">
              <a:extLst>
                <a:ext uri="{FF2B5EF4-FFF2-40B4-BE49-F238E27FC236}">
                  <a16:creationId xmlns:a16="http://schemas.microsoft.com/office/drawing/2014/main" id="{B77233B3-DA93-4974-94F8-94E4096ADFE2}"/>
                </a:ext>
              </a:extLst>
            </p:cNvPr>
            <p:cNvSpPr>
              <a:spLocks noChangeShapeType="1"/>
            </p:cNvSpPr>
            <p:nvPr/>
          </p:nvSpPr>
          <p:spPr bwMode="auto">
            <a:xfrm>
              <a:off x="0" y="480"/>
              <a:ext cx="576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32800" name="Line 31">
              <a:extLst>
                <a:ext uri="{FF2B5EF4-FFF2-40B4-BE49-F238E27FC236}">
                  <a16:creationId xmlns:a16="http://schemas.microsoft.com/office/drawing/2014/main" id="{DF0563EF-DC32-4859-B79A-8C7BAD68AC27}"/>
                </a:ext>
              </a:extLst>
            </p:cNvPr>
            <p:cNvSpPr>
              <a:spLocks noChangeShapeType="1"/>
            </p:cNvSpPr>
            <p:nvPr/>
          </p:nvSpPr>
          <p:spPr bwMode="auto">
            <a:xfrm>
              <a:off x="0" y="672"/>
              <a:ext cx="576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32801" name="Line 32">
              <a:extLst>
                <a:ext uri="{FF2B5EF4-FFF2-40B4-BE49-F238E27FC236}">
                  <a16:creationId xmlns:a16="http://schemas.microsoft.com/office/drawing/2014/main" id="{CF2FE4E8-0BB8-4404-8292-7F97A2B9BF70}"/>
                </a:ext>
              </a:extLst>
            </p:cNvPr>
            <p:cNvSpPr>
              <a:spLocks noChangeShapeType="1"/>
            </p:cNvSpPr>
            <p:nvPr/>
          </p:nvSpPr>
          <p:spPr bwMode="auto">
            <a:xfrm>
              <a:off x="0" y="864"/>
              <a:ext cx="576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32802" name="Line 33">
              <a:extLst>
                <a:ext uri="{FF2B5EF4-FFF2-40B4-BE49-F238E27FC236}">
                  <a16:creationId xmlns:a16="http://schemas.microsoft.com/office/drawing/2014/main" id="{278793D8-9B2A-4B4A-84A2-FE8CD830BAC1}"/>
                </a:ext>
              </a:extLst>
            </p:cNvPr>
            <p:cNvSpPr>
              <a:spLocks noChangeShapeType="1"/>
            </p:cNvSpPr>
            <p:nvPr/>
          </p:nvSpPr>
          <p:spPr bwMode="auto">
            <a:xfrm>
              <a:off x="0" y="1056"/>
              <a:ext cx="576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32803" name="Line 34">
              <a:extLst>
                <a:ext uri="{FF2B5EF4-FFF2-40B4-BE49-F238E27FC236}">
                  <a16:creationId xmlns:a16="http://schemas.microsoft.com/office/drawing/2014/main" id="{6A4B7237-0786-4AA7-885A-BF29B68E6262}"/>
                </a:ext>
              </a:extLst>
            </p:cNvPr>
            <p:cNvSpPr>
              <a:spLocks noChangeShapeType="1"/>
            </p:cNvSpPr>
            <p:nvPr/>
          </p:nvSpPr>
          <p:spPr bwMode="auto">
            <a:xfrm>
              <a:off x="0" y="1248"/>
              <a:ext cx="576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32804" name="Line 35">
              <a:extLst>
                <a:ext uri="{FF2B5EF4-FFF2-40B4-BE49-F238E27FC236}">
                  <a16:creationId xmlns:a16="http://schemas.microsoft.com/office/drawing/2014/main" id="{78D8B7CE-BE54-4410-9EB5-8E4D3BD2AF84}"/>
                </a:ext>
              </a:extLst>
            </p:cNvPr>
            <p:cNvSpPr>
              <a:spLocks noChangeShapeType="1"/>
            </p:cNvSpPr>
            <p:nvPr/>
          </p:nvSpPr>
          <p:spPr bwMode="auto">
            <a:xfrm>
              <a:off x="0" y="1440"/>
              <a:ext cx="576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32805" name="Line 36">
              <a:extLst>
                <a:ext uri="{FF2B5EF4-FFF2-40B4-BE49-F238E27FC236}">
                  <a16:creationId xmlns:a16="http://schemas.microsoft.com/office/drawing/2014/main" id="{813502A1-2DB5-42BC-A75D-4D5C654E41CF}"/>
                </a:ext>
              </a:extLst>
            </p:cNvPr>
            <p:cNvSpPr>
              <a:spLocks noChangeShapeType="1"/>
            </p:cNvSpPr>
            <p:nvPr/>
          </p:nvSpPr>
          <p:spPr bwMode="auto">
            <a:xfrm>
              <a:off x="0" y="1632"/>
              <a:ext cx="576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32806" name="Line 37">
              <a:extLst>
                <a:ext uri="{FF2B5EF4-FFF2-40B4-BE49-F238E27FC236}">
                  <a16:creationId xmlns:a16="http://schemas.microsoft.com/office/drawing/2014/main" id="{9034205F-5062-41FF-9F92-372A263AF116}"/>
                </a:ext>
              </a:extLst>
            </p:cNvPr>
            <p:cNvSpPr>
              <a:spLocks noChangeShapeType="1"/>
            </p:cNvSpPr>
            <p:nvPr/>
          </p:nvSpPr>
          <p:spPr bwMode="auto">
            <a:xfrm>
              <a:off x="0" y="1824"/>
              <a:ext cx="576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32807" name="Line 38">
              <a:extLst>
                <a:ext uri="{FF2B5EF4-FFF2-40B4-BE49-F238E27FC236}">
                  <a16:creationId xmlns:a16="http://schemas.microsoft.com/office/drawing/2014/main" id="{BFE37659-51C8-48E9-AFED-39436E032C3B}"/>
                </a:ext>
              </a:extLst>
            </p:cNvPr>
            <p:cNvSpPr>
              <a:spLocks noChangeShapeType="1"/>
            </p:cNvSpPr>
            <p:nvPr/>
          </p:nvSpPr>
          <p:spPr bwMode="auto">
            <a:xfrm>
              <a:off x="0" y="2016"/>
              <a:ext cx="576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32808" name="Line 39">
              <a:extLst>
                <a:ext uri="{FF2B5EF4-FFF2-40B4-BE49-F238E27FC236}">
                  <a16:creationId xmlns:a16="http://schemas.microsoft.com/office/drawing/2014/main" id="{344FC14D-ED45-4509-B40C-BAE62CFA5741}"/>
                </a:ext>
              </a:extLst>
            </p:cNvPr>
            <p:cNvSpPr>
              <a:spLocks noChangeShapeType="1"/>
            </p:cNvSpPr>
            <p:nvPr/>
          </p:nvSpPr>
          <p:spPr bwMode="auto">
            <a:xfrm>
              <a:off x="0" y="2208"/>
              <a:ext cx="576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32809" name="Line 40">
              <a:extLst>
                <a:ext uri="{FF2B5EF4-FFF2-40B4-BE49-F238E27FC236}">
                  <a16:creationId xmlns:a16="http://schemas.microsoft.com/office/drawing/2014/main" id="{270BB91F-7F0D-4649-A00B-EECEAA07DE88}"/>
                </a:ext>
              </a:extLst>
            </p:cNvPr>
            <p:cNvSpPr>
              <a:spLocks noChangeShapeType="1"/>
            </p:cNvSpPr>
            <p:nvPr/>
          </p:nvSpPr>
          <p:spPr bwMode="auto">
            <a:xfrm>
              <a:off x="0" y="2400"/>
              <a:ext cx="576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32810" name="Line 41">
              <a:extLst>
                <a:ext uri="{FF2B5EF4-FFF2-40B4-BE49-F238E27FC236}">
                  <a16:creationId xmlns:a16="http://schemas.microsoft.com/office/drawing/2014/main" id="{059E280A-2597-4553-A57E-9CAAB8B07F60}"/>
                </a:ext>
              </a:extLst>
            </p:cNvPr>
            <p:cNvSpPr>
              <a:spLocks noChangeShapeType="1"/>
            </p:cNvSpPr>
            <p:nvPr/>
          </p:nvSpPr>
          <p:spPr bwMode="auto">
            <a:xfrm>
              <a:off x="0" y="2592"/>
              <a:ext cx="576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32811" name="Line 42">
              <a:extLst>
                <a:ext uri="{FF2B5EF4-FFF2-40B4-BE49-F238E27FC236}">
                  <a16:creationId xmlns:a16="http://schemas.microsoft.com/office/drawing/2014/main" id="{5B4A9A6E-057F-46E4-8888-020FFB4E45F2}"/>
                </a:ext>
              </a:extLst>
            </p:cNvPr>
            <p:cNvSpPr>
              <a:spLocks noChangeShapeType="1"/>
            </p:cNvSpPr>
            <p:nvPr/>
          </p:nvSpPr>
          <p:spPr bwMode="auto">
            <a:xfrm>
              <a:off x="0" y="2784"/>
              <a:ext cx="576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32812" name="Line 43">
              <a:extLst>
                <a:ext uri="{FF2B5EF4-FFF2-40B4-BE49-F238E27FC236}">
                  <a16:creationId xmlns:a16="http://schemas.microsoft.com/office/drawing/2014/main" id="{20C5FD02-0A46-4DC2-A6AE-C99537CF2FFE}"/>
                </a:ext>
              </a:extLst>
            </p:cNvPr>
            <p:cNvSpPr>
              <a:spLocks noChangeShapeType="1"/>
            </p:cNvSpPr>
            <p:nvPr/>
          </p:nvSpPr>
          <p:spPr bwMode="auto">
            <a:xfrm>
              <a:off x="0" y="2976"/>
              <a:ext cx="576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32813" name="Line 44">
              <a:extLst>
                <a:ext uri="{FF2B5EF4-FFF2-40B4-BE49-F238E27FC236}">
                  <a16:creationId xmlns:a16="http://schemas.microsoft.com/office/drawing/2014/main" id="{A7F3C00E-B177-42F0-BCB0-B6C003257814}"/>
                </a:ext>
              </a:extLst>
            </p:cNvPr>
            <p:cNvSpPr>
              <a:spLocks noChangeShapeType="1"/>
            </p:cNvSpPr>
            <p:nvPr/>
          </p:nvSpPr>
          <p:spPr bwMode="auto">
            <a:xfrm>
              <a:off x="0" y="3168"/>
              <a:ext cx="576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32814" name="Line 45">
              <a:extLst>
                <a:ext uri="{FF2B5EF4-FFF2-40B4-BE49-F238E27FC236}">
                  <a16:creationId xmlns:a16="http://schemas.microsoft.com/office/drawing/2014/main" id="{68EEAFBC-D536-495D-81C2-F49308CEE227}"/>
                </a:ext>
              </a:extLst>
            </p:cNvPr>
            <p:cNvSpPr>
              <a:spLocks noChangeShapeType="1"/>
            </p:cNvSpPr>
            <p:nvPr/>
          </p:nvSpPr>
          <p:spPr bwMode="auto">
            <a:xfrm>
              <a:off x="0" y="3360"/>
              <a:ext cx="576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32815" name="Line 46">
              <a:extLst>
                <a:ext uri="{FF2B5EF4-FFF2-40B4-BE49-F238E27FC236}">
                  <a16:creationId xmlns:a16="http://schemas.microsoft.com/office/drawing/2014/main" id="{D0960C16-5E1C-46F6-ABBE-1B2E066B705E}"/>
                </a:ext>
              </a:extLst>
            </p:cNvPr>
            <p:cNvSpPr>
              <a:spLocks noChangeShapeType="1"/>
            </p:cNvSpPr>
            <p:nvPr/>
          </p:nvSpPr>
          <p:spPr bwMode="auto">
            <a:xfrm>
              <a:off x="0" y="3552"/>
              <a:ext cx="576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32816" name="Line 47">
              <a:extLst>
                <a:ext uri="{FF2B5EF4-FFF2-40B4-BE49-F238E27FC236}">
                  <a16:creationId xmlns:a16="http://schemas.microsoft.com/office/drawing/2014/main" id="{AA56663F-51CF-4236-A2CE-4E0233382494}"/>
                </a:ext>
              </a:extLst>
            </p:cNvPr>
            <p:cNvSpPr>
              <a:spLocks noChangeShapeType="1"/>
            </p:cNvSpPr>
            <p:nvPr/>
          </p:nvSpPr>
          <p:spPr bwMode="auto">
            <a:xfrm>
              <a:off x="0" y="3744"/>
              <a:ext cx="576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32817" name="Line 48">
              <a:extLst>
                <a:ext uri="{FF2B5EF4-FFF2-40B4-BE49-F238E27FC236}">
                  <a16:creationId xmlns:a16="http://schemas.microsoft.com/office/drawing/2014/main" id="{A2377745-AA8C-4C07-BBF8-B5D8E7473BEE}"/>
                </a:ext>
              </a:extLst>
            </p:cNvPr>
            <p:cNvSpPr>
              <a:spLocks noChangeShapeType="1"/>
            </p:cNvSpPr>
            <p:nvPr/>
          </p:nvSpPr>
          <p:spPr bwMode="auto">
            <a:xfrm>
              <a:off x="0" y="3936"/>
              <a:ext cx="576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grpSp>
      <p:sp>
        <p:nvSpPr>
          <p:cNvPr id="138289" name="Text Box 49">
            <a:extLst>
              <a:ext uri="{FF2B5EF4-FFF2-40B4-BE49-F238E27FC236}">
                <a16:creationId xmlns:a16="http://schemas.microsoft.com/office/drawing/2014/main" id="{21A574D9-CF30-44C2-A8BA-16529F99E6BA}"/>
              </a:ext>
            </a:extLst>
          </p:cNvPr>
          <p:cNvSpPr txBox="1">
            <a:spLocks noChangeArrowheads="1"/>
          </p:cNvSpPr>
          <p:nvPr/>
        </p:nvSpPr>
        <p:spPr bwMode="auto">
          <a:xfrm>
            <a:off x="8112125" y="3068639"/>
            <a:ext cx="2520950" cy="466725"/>
          </a:xfrm>
          <a:prstGeom prst="rect">
            <a:avLst/>
          </a:prstGeom>
          <a:solidFill>
            <a:srgbClr val="CCFFFF"/>
          </a:solidFill>
          <a:ln w="9525">
            <a:solidFill>
              <a:srgbClr val="800000"/>
            </a:solidFill>
            <a:miter lim="800000"/>
            <a:headEnd/>
            <a:tailEnd/>
          </a:ln>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zh-CN" altLang="en-US" sz="2400" b="1">
                <a:solidFill>
                  <a:srgbClr val="003366"/>
                </a:solidFill>
              </a:rPr>
              <a:t>为什么不是</a:t>
            </a:r>
            <a:r>
              <a:rPr lang="en-US" altLang="zh-CN" sz="2400" b="1">
                <a:solidFill>
                  <a:srgbClr val="003366"/>
                </a:solidFill>
              </a:rPr>
              <a:t>114 ?</a:t>
            </a:r>
          </a:p>
        </p:txBody>
      </p:sp>
      <p:sp>
        <p:nvSpPr>
          <p:cNvPr id="138290" name="Line 50">
            <a:extLst>
              <a:ext uri="{FF2B5EF4-FFF2-40B4-BE49-F238E27FC236}">
                <a16:creationId xmlns:a16="http://schemas.microsoft.com/office/drawing/2014/main" id="{E980807B-C14F-45FF-BB99-960CCD27DF26}"/>
              </a:ext>
            </a:extLst>
          </p:cNvPr>
          <p:cNvSpPr>
            <a:spLocks noChangeShapeType="1"/>
          </p:cNvSpPr>
          <p:nvPr/>
        </p:nvSpPr>
        <p:spPr bwMode="auto">
          <a:xfrm flipH="1">
            <a:off x="7607301" y="3213101"/>
            <a:ext cx="504825" cy="288925"/>
          </a:xfrm>
          <a:prstGeom prst="line">
            <a:avLst/>
          </a:prstGeom>
          <a:noFill/>
          <a:ln w="25400">
            <a:solidFill>
              <a:srgbClr val="8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38289"/>
                                        </p:tgtEl>
                                        <p:attrNameLst>
                                          <p:attrName>style.visibility</p:attrName>
                                        </p:attrNameLst>
                                      </p:cBhvr>
                                      <p:to>
                                        <p:strVal val="visible"/>
                                      </p:to>
                                    </p:set>
                                    <p:anim calcmode="lin" valueType="num">
                                      <p:cBhvr additive="base">
                                        <p:cTn id="12" dur="500" fill="hold"/>
                                        <p:tgtEl>
                                          <p:spTgt spid="138289"/>
                                        </p:tgtEl>
                                        <p:attrNameLst>
                                          <p:attrName>ppt_x</p:attrName>
                                        </p:attrNameLst>
                                      </p:cBhvr>
                                      <p:tavLst>
                                        <p:tav tm="0">
                                          <p:val>
                                            <p:strVal val="#ppt_x"/>
                                          </p:val>
                                        </p:tav>
                                        <p:tav tm="100000">
                                          <p:val>
                                            <p:strVal val="#ppt_x"/>
                                          </p:val>
                                        </p:tav>
                                      </p:tavLst>
                                    </p:anim>
                                    <p:anim calcmode="lin" valueType="num">
                                      <p:cBhvr additive="base">
                                        <p:cTn id="13" dur="500" fill="hold"/>
                                        <p:tgtEl>
                                          <p:spTgt spid="138289"/>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38290"/>
                                        </p:tgtEl>
                                        <p:attrNameLst>
                                          <p:attrName>style.visibility</p:attrName>
                                        </p:attrNameLst>
                                      </p:cBhvr>
                                      <p:to>
                                        <p:strVal val="visible"/>
                                      </p:to>
                                    </p:set>
                                    <p:anim calcmode="lin" valueType="num">
                                      <p:cBhvr additive="base">
                                        <p:cTn id="16" dur="500" fill="hold"/>
                                        <p:tgtEl>
                                          <p:spTgt spid="138290"/>
                                        </p:tgtEl>
                                        <p:attrNameLst>
                                          <p:attrName>ppt_x</p:attrName>
                                        </p:attrNameLst>
                                      </p:cBhvr>
                                      <p:tavLst>
                                        <p:tav tm="0">
                                          <p:val>
                                            <p:strVal val="#ppt_x"/>
                                          </p:val>
                                        </p:tav>
                                        <p:tav tm="100000">
                                          <p:val>
                                            <p:strVal val="#ppt_x"/>
                                          </p:val>
                                        </p:tav>
                                      </p:tavLst>
                                    </p:anim>
                                    <p:anim calcmode="lin" valueType="num">
                                      <p:cBhvr additive="base">
                                        <p:cTn id="17" dur="500" fill="hold"/>
                                        <p:tgtEl>
                                          <p:spTgt spid="1382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8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5">
            <a:extLst>
              <a:ext uri="{FF2B5EF4-FFF2-40B4-BE49-F238E27FC236}">
                <a16:creationId xmlns:a16="http://schemas.microsoft.com/office/drawing/2014/main" id="{92FEDC0A-B37E-43DB-9B93-9F0E4CF5973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57F2B4A6-F613-47F7-8E1E-91F9CE770883}" type="slidenum">
              <a:rPr kumimoji="0" lang="en-US" altLang="zh-CN" sz="2600" b="1">
                <a:solidFill>
                  <a:srgbClr val="FFFFFF"/>
                </a:solidFill>
              </a:rPr>
              <a:pPr fontAlgn="base">
                <a:spcBef>
                  <a:spcPct val="0"/>
                </a:spcBef>
                <a:spcAft>
                  <a:spcPct val="0"/>
                </a:spcAft>
                <a:buClrTx/>
                <a:buSzTx/>
                <a:buNone/>
              </a:pPr>
              <a:t>17</a:t>
            </a:fld>
            <a:endParaRPr kumimoji="0" lang="en-US" altLang="zh-CN" sz="2600" b="1">
              <a:solidFill>
                <a:srgbClr val="FFFFFF"/>
              </a:solidFill>
            </a:endParaRPr>
          </a:p>
        </p:txBody>
      </p:sp>
      <p:sp>
        <p:nvSpPr>
          <p:cNvPr id="33795" name="Rectangle 6">
            <a:extLst>
              <a:ext uri="{FF2B5EF4-FFF2-40B4-BE49-F238E27FC236}">
                <a16:creationId xmlns:a16="http://schemas.microsoft.com/office/drawing/2014/main" id="{80890FEE-5CC0-42B7-9AF6-7417D5297C35}"/>
              </a:ext>
            </a:extLst>
          </p:cNvPr>
          <p:cNvSpPr>
            <a:spLocks noGrp="1" noChangeArrowheads="1"/>
          </p:cNvSpPr>
          <p:nvPr>
            <p:ph type="title"/>
          </p:nvPr>
        </p:nvSpPr>
        <p:spPr>
          <a:xfrm>
            <a:off x="2438400" y="503238"/>
            <a:ext cx="8001000" cy="838200"/>
          </a:xfrm>
        </p:spPr>
        <p:txBody>
          <a:bodyPr/>
          <a:lstStyle/>
          <a:p>
            <a:pPr eaLnBrk="1" hangingPunct="1"/>
            <a:r>
              <a:rPr lang="en-US" altLang="zh-CN" sz="5400">
                <a:solidFill>
                  <a:srgbClr val="000000"/>
                </a:solidFill>
                <a:latin typeface="Monotype Corsiva" panose="03010101010201010101" pitchFamily="66" charset="0"/>
                <a:ea typeface="楷体_GB2312" pitchFamily="49" charset="-122"/>
              </a:rPr>
              <a:t>        Software   Engineering</a:t>
            </a:r>
          </a:p>
        </p:txBody>
      </p:sp>
      <p:sp>
        <p:nvSpPr>
          <p:cNvPr id="33796" name="Rectangle 7">
            <a:extLst>
              <a:ext uri="{FF2B5EF4-FFF2-40B4-BE49-F238E27FC236}">
                <a16:creationId xmlns:a16="http://schemas.microsoft.com/office/drawing/2014/main" id="{13FD9628-CEBE-450F-9E01-624E48633490}"/>
              </a:ext>
            </a:extLst>
          </p:cNvPr>
          <p:cNvSpPr>
            <a:spLocks noGrp="1" noChangeArrowheads="1"/>
          </p:cNvSpPr>
          <p:nvPr>
            <p:ph type="body" idx="1"/>
          </p:nvPr>
        </p:nvSpPr>
        <p:spPr>
          <a:xfrm>
            <a:off x="2208214" y="1700214"/>
            <a:ext cx="8459787" cy="5157787"/>
          </a:xfrm>
        </p:spPr>
        <p:txBody>
          <a:bodyPr/>
          <a:lstStyle/>
          <a:p>
            <a:pPr eaLnBrk="1" hangingPunct="1">
              <a:buFontTx/>
              <a:buNone/>
            </a:pPr>
            <a:r>
              <a:rPr lang="zh-CN" altLang="en-US" b="1">
                <a:latin typeface="宋体" panose="02010600030101010101" pitchFamily="2" charset="-122"/>
              </a:rPr>
              <a:t>而未来的项目经理也必须关注如下观点：</a:t>
            </a:r>
          </a:p>
          <a:p>
            <a:pPr eaLnBrk="1" hangingPunct="1">
              <a:buFontTx/>
              <a:buNone/>
            </a:pPr>
            <a:r>
              <a:rPr lang="en-US" altLang="zh-CN" sz="2400" b="1">
                <a:latin typeface="Courier New" panose="02070309020205020404" pitchFamily="49" charset="0"/>
              </a:rPr>
              <a:t>1.</a:t>
            </a:r>
            <a:r>
              <a:rPr lang="zh-CN" altLang="en-US" sz="2400" b="1">
                <a:latin typeface="Courier New" panose="02070309020205020404" pitchFamily="49" charset="0"/>
              </a:rPr>
              <a:t>工作量导向的软件研发项目管理是否完全合理？</a:t>
            </a:r>
          </a:p>
          <a:p>
            <a:pPr eaLnBrk="1" hangingPunct="1">
              <a:buFontTx/>
              <a:buNone/>
            </a:pPr>
            <a:r>
              <a:rPr lang="zh-CN" altLang="en-US" sz="2400" b="1">
                <a:latin typeface="Courier New" panose="02070309020205020404" pitchFamily="49" charset="0"/>
              </a:rPr>
              <a:t> （例如：美工的工作量就不能仅仅以工作量来简单衡量。）</a:t>
            </a:r>
          </a:p>
          <a:p>
            <a:pPr eaLnBrk="1" hangingPunct="1">
              <a:buFontTx/>
              <a:buNone/>
            </a:pPr>
            <a:r>
              <a:rPr lang="en-US" altLang="zh-CN" sz="2400" b="1">
                <a:latin typeface="Courier New" panose="02070309020205020404" pitchFamily="49" charset="0"/>
              </a:rPr>
              <a:t>2.</a:t>
            </a:r>
            <a:r>
              <a:rPr lang="zh-CN" altLang="en-US" sz="2400" b="1">
                <a:latin typeface="Courier New" panose="02070309020205020404" pitchFamily="49" charset="0"/>
              </a:rPr>
              <a:t>是否有</a:t>
            </a:r>
            <a:r>
              <a:rPr lang="zh-CN" altLang="en-US" sz="2400" b="1"/>
              <a:t>软件技术团队的规范体系建设的考虑？</a:t>
            </a:r>
          </a:p>
          <a:p>
            <a:pPr eaLnBrk="1" hangingPunct="1">
              <a:buFontTx/>
              <a:buNone/>
            </a:pPr>
            <a:r>
              <a:rPr lang="zh-CN" altLang="en-US" sz="2400" b="1"/>
              <a:t>  （</a:t>
            </a:r>
            <a:r>
              <a:rPr lang="zh-CN" altLang="en-US" sz="2400" b="1">
                <a:latin typeface="宋体" panose="02010600030101010101" pitchFamily="2" charset="-122"/>
              </a:rPr>
              <a:t>作为一种典型的“软文化”建设，形成最合适的软件技术团队的规范体系是提高凝聚力的重要手段 ，包括为每个团队成员勾画出更加清晰的成长路线图，让正确的理论得到正确的实施； ）</a:t>
            </a:r>
          </a:p>
          <a:p>
            <a:pPr eaLnBrk="1" hangingPunct="1">
              <a:buFontTx/>
              <a:buNone/>
            </a:pPr>
            <a:r>
              <a:rPr lang="en-US" altLang="zh-CN" sz="2400" b="1">
                <a:latin typeface="Courier New" panose="02070309020205020404" pitchFamily="49" charset="0"/>
              </a:rPr>
              <a:t>3.</a:t>
            </a:r>
            <a:r>
              <a:rPr lang="zh-CN" altLang="en-US" sz="2400" b="1"/>
              <a:t>软件开发需要重视对异常的处理</a:t>
            </a:r>
            <a:r>
              <a:rPr lang="zh-CN" altLang="en-US" sz="2400"/>
              <a:t> </a:t>
            </a:r>
            <a:endParaRPr lang="zh-CN" altLang="en-US" sz="2400" b="1">
              <a:latin typeface="Courier New" panose="02070309020205020404" pitchFamily="49" charset="0"/>
            </a:endParaRPr>
          </a:p>
          <a:p>
            <a:pPr eaLnBrk="1" hangingPunct="1">
              <a:buFontTx/>
              <a:buNone/>
            </a:pPr>
            <a:r>
              <a:rPr lang="zh-CN" altLang="en-US" sz="2400" b="1">
                <a:latin typeface="Courier New" panose="02070309020205020404" pitchFamily="49" charset="0"/>
              </a:rPr>
              <a:t> （</a:t>
            </a:r>
            <a:r>
              <a:rPr lang="zh-CN" altLang="en-US" sz="2400" b="1"/>
              <a:t>开发人员知道的最多的恐怕就是在函数实现的时候需要对异常情况进行错误返回</a:t>
            </a:r>
            <a:r>
              <a:rPr lang="zh-CN" altLang="en-US" sz="2400"/>
              <a:t> </a:t>
            </a:r>
            <a:r>
              <a:rPr lang="zh-CN" altLang="en-US" sz="2400" b="1">
                <a:latin typeface="宋体" panose="02010600030101010101" pitchFamily="2" charset="-122"/>
              </a:rPr>
              <a:t>，整个系统是否能够处理出现的异常</a:t>
            </a:r>
            <a:r>
              <a:rPr lang="en-US" altLang="zh-CN" sz="2400" b="1">
                <a:latin typeface="宋体" panose="02010600030101010101" pitchFamily="2" charset="-122"/>
              </a:rPr>
              <a:t>(</a:t>
            </a:r>
            <a:r>
              <a:rPr lang="zh-CN" altLang="en-US" sz="2400" b="1">
                <a:latin typeface="宋体" panose="02010600030101010101" pitchFamily="2" charset="-122"/>
              </a:rPr>
              <a:t>系统性异常</a:t>
            </a:r>
            <a:r>
              <a:rPr lang="en-US" altLang="zh-CN" sz="2400" b="1">
                <a:latin typeface="宋体" panose="02010600030101010101" pitchFamily="2" charset="-122"/>
              </a:rPr>
              <a:t>)</a:t>
            </a:r>
            <a:r>
              <a:rPr lang="zh-CN" altLang="en-US" sz="2400" b="1">
                <a:latin typeface="宋体" panose="02010600030101010101" pitchFamily="2" charset="-122"/>
              </a:rPr>
              <a:t>，这往往就没有考虑 ）</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4">
            <a:extLst>
              <a:ext uri="{FF2B5EF4-FFF2-40B4-BE49-F238E27FC236}">
                <a16:creationId xmlns:a16="http://schemas.microsoft.com/office/drawing/2014/main" id="{09E88C6D-644B-463F-9218-2E225C9AB6F0}"/>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568A3263-BFB8-4122-B587-2ADD29524D15}" type="slidenum">
              <a:rPr kumimoji="0" lang="en-US" altLang="zh-CN" sz="2600" b="1">
                <a:solidFill>
                  <a:srgbClr val="FFFFFF"/>
                </a:solidFill>
              </a:rPr>
              <a:pPr fontAlgn="base">
                <a:spcBef>
                  <a:spcPct val="0"/>
                </a:spcBef>
                <a:spcAft>
                  <a:spcPct val="0"/>
                </a:spcAft>
                <a:buClrTx/>
                <a:buSzTx/>
                <a:buNone/>
              </a:pPr>
              <a:t>170</a:t>
            </a:fld>
            <a:endParaRPr kumimoji="0" lang="en-US" altLang="zh-CN" sz="2600" b="1">
              <a:solidFill>
                <a:srgbClr val="FFFFFF"/>
              </a:solidFill>
            </a:endParaRPr>
          </a:p>
        </p:txBody>
      </p:sp>
      <p:sp>
        <p:nvSpPr>
          <p:cNvPr id="34819" name="Rectangle 2">
            <a:extLst>
              <a:ext uri="{FF2B5EF4-FFF2-40B4-BE49-F238E27FC236}">
                <a16:creationId xmlns:a16="http://schemas.microsoft.com/office/drawing/2014/main" id="{416ABCB9-E110-4F5B-8E58-E86692ADB5AE}"/>
              </a:ext>
            </a:extLst>
          </p:cNvPr>
          <p:cNvSpPr>
            <a:spLocks noGrp="1" noChangeArrowheads="1"/>
          </p:cNvSpPr>
          <p:nvPr>
            <p:ph type="title"/>
          </p:nvPr>
        </p:nvSpPr>
        <p:spPr>
          <a:xfrm>
            <a:off x="3810000" y="6172200"/>
            <a:ext cx="5670550" cy="457200"/>
          </a:xfrm>
        </p:spPr>
        <p:txBody>
          <a:bodyPr/>
          <a:lstStyle/>
          <a:p>
            <a:pPr eaLnBrk="1" hangingPunct="1"/>
            <a:r>
              <a:rPr lang="en-US" altLang="zh-CN" sz="2400"/>
              <a:t>Fig3.4 CPM bar chart</a:t>
            </a:r>
          </a:p>
        </p:txBody>
      </p:sp>
      <p:graphicFrame>
        <p:nvGraphicFramePr>
          <p:cNvPr id="184796" name="Group 476">
            <a:extLst>
              <a:ext uri="{FF2B5EF4-FFF2-40B4-BE49-F238E27FC236}">
                <a16:creationId xmlns:a16="http://schemas.microsoft.com/office/drawing/2014/main" id="{ABD64532-B6FD-46FC-BC1A-7623E135A576}"/>
              </a:ext>
            </a:extLst>
          </p:cNvPr>
          <p:cNvGraphicFramePr>
            <a:graphicFrameLocks noGrp="1"/>
          </p:cNvGraphicFramePr>
          <p:nvPr/>
        </p:nvGraphicFramePr>
        <p:xfrm>
          <a:off x="1703388" y="765175"/>
          <a:ext cx="8964612" cy="5111750"/>
        </p:xfrm>
        <a:graphic>
          <a:graphicData uri="http://schemas.openxmlformats.org/drawingml/2006/table">
            <a:tbl>
              <a:tblPr/>
              <a:tblGrid>
                <a:gridCol w="1863725">
                  <a:extLst>
                    <a:ext uri="{9D8B030D-6E8A-4147-A177-3AD203B41FA5}">
                      <a16:colId xmlns:a16="http://schemas.microsoft.com/office/drawing/2014/main" val="20000"/>
                    </a:ext>
                  </a:extLst>
                </a:gridCol>
                <a:gridCol w="1154112">
                  <a:extLst>
                    <a:ext uri="{9D8B030D-6E8A-4147-A177-3AD203B41FA5}">
                      <a16:colId xmlns:a16="http://schemas.microsoft.com/office/drawing/2014/main" val="20001"/>
                    </a:ext>
                  </a:extLst>
                </a:gridCol>
                <a:gridCol w="1154113">
                  <a:extLst>
                    <a:ext uri="{9D8B030D-6E8A-4147-A177-3AD203B41FA5}">
                      <a16:colId xmlns:a16="http://schemas.microsoft.com/office/drawing/2014/main" val="20002"/>
                    </a:ext>
                  </a:extLst>
                </a:gridCol>
                <a:gridCol w="508000">
                  <a:extLst>
                    <a:ext uri="{9D8B030D-6E8A-4147-A177-3AD203B41FA5}">
                      <a16:colId xmlns:a16="http://schemas.microsoft.com/office/drawing/2014/main" val="20003"/>
                    </a:ext>
                  </a:extLst>
                </a:gridCol>
                <a:gridCol w="555625">
                  <a:extLst>
                    <a:ext uri="{9D8B030D-6E8A-4147-A177-3AD203B41FA5}">
                      <a16:colId xmlns:a16="http://schemas.microsoft.com/office/drawing/2014/main" val="20004"/>
                    </a:ext>
                  </a:extLst>
                </a:gridCol>
                <a:gridCol w="525462">
                  <a:extLst>
                    <a:ext uri="{9D8B030D-6E8A-4147-A177-3AD203B41FA5}">
                      <a16:colId xmlns:a16="http://schemas.microsoft.com/office/drawing/2014/main" val="20005"/>
                    </a:ext>
                  </a:extLst>
                </a:gridCol>
                <a:gridCol w="541338">
                  <a:extLst>
                    <a:ext uri="{9D8B030D-6E8A-4147-A177-3AD203B41FA5}">
                      <a16:colId xmlns:a16="http://schemas.microsoft.com/office/drawing/2014/main" val="20006"/>
                    </a:ext>
                  </a:extLst>
                </a:gridCol>
                <a:gridCol w="531812">
                  <a:extLst>
                    <a:ext uri="{9D8B030D-6E8A-4147-A177-3AD203B41FA5}">
                      <a16:colId xmlns:a16="http://schemas.microsoft.com/office/drawing/2014/main" val="20007"/>
                    </a:ext>
                  </a:extLst>
                </a:gridCol>
                <a:gridCol w="533400">
                  <a:extLst>
                    <a:ext uri="{9D8B030D-6E8A-4147-A177-3AD203B41FA5}">
                      <a16:colId xmlns:a16="http://schemas.microsoft.com/office/drawing/2014/main" val="20008"/>
                    </a:ext>
                  </a:extLst>
                </a:gridCol>
                <a:gridCol w="531813">
                  <a:extLst>
                    <a:ext uri="{9D8B030D-6E8A-4147-A177-3AD203B41FA5}">
                      <a16:colId xmlns:a16="http://schemas.microsoft.com/office/drawing/2014/main" val="20009"/>
                    </a:ext>
                  </a:extLst>
                </a:gridCol>
                <a:gridCol w="533400">
                  <a:extLst>
                    <a:ext uri="{9D8B030D-6E8A-4147-A177-3AD203B41FA5}">
                      <a16:colId xmlns:a16="http://schemas.microsoft.com/office/drawing/2014/main" val="20010"/>
                    </a:ext>
                  </a:extLst>
                </a:gridCol>
                <a:gridCol w="531812">
                  <a:extLst>
                    <a:ext uri="{9D8B030D-6E8A-4147-A177-3AD203B41FA5}">
                      <a16:colId xmlns:a16="http://schemas.microsoft.com/office/drawing/2014/main" val="20011"/>
                    </a:ext>
                  </a:extLst>
                </a:gridCol>
              </a:tblGrid>
              <a:tr h="690562">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r>
                        <a:rPr kumimoji="1" lang="en-US" altLang="zh-CN" sz="1400" b="1" i="0" u="none" strike="noStrike" cap="none" normalizeH="0" baseline="0" dirty="0">
                          <a:ln>
                            <a:noFill/>
                          </a:ln>
                          <a:solidFill>
                            <a:schemeClr val="tx1"/>
                          </a:solidFill>
                          <a:effectLst/>
                          <a:latin typeface="Comic Sans MS" pitchFamily="66" charset="0"/>
                          <a:ea typeface="宋体" pitchFamily="2" charset="-122"/>
                        </a:rPr>
                        <a:t>Description</a:t>
                      </a:r>
                    </a:p>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en-US" altLang="zh-CN" sz="1400" b="1" i="0" u="none" strike="noStrike" cap="none" normalizeH="0" baseline="0" dirty="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r>
                        <a:rPr kumimoji="1" lang="en-US" altLang="zh-CN" sz="1400" b="1" i="0" u="none" strike="noStrike" cap="none" normalizeH="0" baseline="0" dirty="0">
                          <a:ln>
                            <a:noFill/>
                          </a:ln>
                          <a:solidFill>
                            <a:schemeClr val="tx1"/>
                          </a:solidFill>
                          <a:effectLst/>
                          <a:latin typeface="Comic Sans MS" pitchFamily="66" charset="0"/>
                          <a:ea typeface="宋体" pitchFamily="2" charset="-122"/>
                        </a:rPr>
                        <a:t>Early Date</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r>
                        <a:rPr kumimoji="1" lang="en-US" altLang="zh-CN" sz="1400" b="1" i="0" u="none" strike="noStrike" cap="none" normalizeH="0" baseline="0">
                          <a:ln>
                            <a:noFill/>
                          </a:ln>
                          <a:solidFill>
                            <a:schemeClr val="tx1"/>
                          </a:solidFill>
                          <a:effectLst/>
                          <a:latin typeface="Comic Sans MS" pitchFamily="66" charset="0"/>
                          <a:ea typeface="宋体" pitchFamily="2" charset="-122"/>
                        </a:rPr>
                        <a:t>Late Date</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r>
                        <a:rPr kumimoji="1" lang="en-US" altLang="zh-CN" sz="1400" b="1" i="0" u="none" strike="noStrike" cap="none" normalizeH="0" baseline="0">
                          <a:ln>
                            <a:noFill/>
                          </a:ln>
                          <a:solidFill>
                            <a:schemeClr val="tx1"/>
                          </a:solidFill>
                          <a:effectLst/>
                          <a:latin typeface="Comic Sans MS" pitchFamily="66" charset="0"/>
                          <a:ea typeface="宋体" pitchFamily="2" charset="-122"/>
                        </a:rPr>
                        <a:t>Jan 1</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r>
                        <a:rPr kumimoji="1" lang="en-US" altLang="zh-CN" sz="1400" b="1" i="0" u="none" strike="noStrike" cap="none" normalizeH="0" baseline="0">
                          <a:ln>
                            <a:noFill/>
                          </a:ln>
                          <a:solidFill>
                            <a:schemeClr val="tx1"/>
                          </a:solidFill>
                          <a:effectLst/>
                          <a:latin typeface="Comic Sans MS" pitchFamily="66" charset="0"/>
                          <a:ea typeface="宋体" pitchFamily="2" charset="-122"/>
                        </a:rPr>
                        <a:t>Jan 8</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r>
                        <a:rPr kumimoji="1" lang="en-US" altLang="zh-CN" sz="1400" b="1" i="0" u="none" strike="noStrike" cap="none" normalizeH="0" baseline="0">
                          <a:ln>
                            <a:noFill/>
                          </a:ln>
                          <a:solidFill>
                            <a:schemeClr val="tx1"/>
                          </a:solidFill>
                          <a:effectLst/>
                          <a:latin typeface="Comic Sans MS" pitchFamily="66" charset="0"/>
                          <a:ea typeface="宋体" pitchFamily="2" charset="-122"/>
                        </a:rPr>
                        <a:t>Jan 15</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r>
                        <a:rPr kumimoji="1" lang="en-US" altLang="zh-CN" sz="1400" b="1" i="0" u="none" strike="noStrike" cap="none" normalizeH="0" baseline="0">
                          <a:ln>
                            <a:noFill/>
                          </a:ln>
                          <a:solidFill>
                            <a:schemeClr val="tx1"/>
                          </a:solidFill>
                          <a:effectLst/>
                          <a:latin typeface="Comic Sans MS" pitchFamily="66" charset="0"/>
                          <a:ea typeface="宋体" pitchFamily="2" charset="-122"/>
                        </a:rPr>
                        <a:t>Jan 22</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r>
                        <a:rPr kumimoji="1" lang="en-US" altLang="zh-CN" sz="1400" b="1" i="0" u="none" strike="noStrike" cap="none" normalizeH="0" baseline="0">
                          <a:ln>
                            <a:noFill/>
                          </a:ln>
                          <a:solidFill>
                            <a:schemeClr val="tx1"/>
                          </a:solidFill>
                          <a:effectLst/>
                          <a:latin typeface="Comic Sans MS" pitchFamily="66" charset="0"/>
                          <a:ea typeface="宋体" pitchFamily="2" charset="-122"/>
                        </a:rPr>
                        <a:t>Jan 29</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r>
                        <a:rPr kumimoji="1" lang="en-US" altLang="zh-CN" sz="1400" b="1" i="0" u="none" strike="noStrike" cap="none" normalizeH="0" baseline="0">
                          <a:ln>
                            <a:noFill/>
                          </a:ln>
                          <a:solidFill>
                            <a:schemeClr val="tx1"/>
                          </a:solidFill>
                          <a:effectLst/>
                          <a:latin typeface="Comic Sans MS" pitchFamily="66" charset="0"/>
                          <a:ea typeface="宋体" pitchFamily="2" charset="-122"/>
                        </a:rPr>
                        <a:t>Feb 5</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r>
                        <a:rPr kumimoji="1" lang="en-US" altLang="zh-CN" sz="1400" b="1" i="0" u="none" strike="noStrike" cap="none" normalizeH="0" baseline="0">
                          <a:ln>
                            <a:noFill/>
                          </a:ln>
                          <a:solidFill>
                            <a:schemeClr val="tx1"/>
                          </a:solidFill>
                          <a:effectLst/>
                          <a:latin typeface="Comic Sans MS" pitchFamily="66" charset="0"/>
                          <a:ea typeface="宋体" pitchFamily="2" charset="-122"/>
                        </a:rPr>
                        <a:t>Feb 12</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r>
                        <a:rPr kumimoji="1" lang="en-US" altLang="zh-CN" sz="1400" b="1" i="0" u="none" strike="noStrike" cap="none" normalizeH="0" baseline="0">
                          <a:ln>
                            <a:noFill/>
                          </a:ln>
                          <a:solidFill>
                            <a:schemeClr val="tx1"/>
                          </a:solidFill>
                          <a:effectLst/>
                          <a:latin typeface="Comic Sans MS" pitchFamily="66" charset="0"/>
                          <a:ea typeface="宋体" pitchFamily="2" charset="-122"/>
                        </a:rPr>
                        <a:t>Feb 17</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r>
                        <a:rPr kumimoji="1" lang="en-US" altLang="zh-CN" sz="1400" b="1" i="0" u="none" strike="noStrike" cap="none" normalizeH="0" baseline="0">
                          <a:ln>
                            <a:noFill/>
                          </a:ln>
                          <a:solidFill>
                            <a:schemeClr val="tx1"/>
                          </a:solidFill>
                          <a:effectLst/>
                          <a:latin typeface="Comic Sans MS" pitchFamily="66" charset="0"/>
                          <a:ea typeface="宋体" pitchFamily="2" charset="-122"/>
                        </a:rPr>
                        <a:t>Feb 24</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68300">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r>
                        <a:rPr kumimoji="1" lang="en-US" altLang="zh-CN" sz="1200" b="1" i="0" u="none" strike="noStrike" cap="none" normalizeH="0" baseline="0">
                          <a:ln>
                            <a:noFill/>
                          </a:ln>
                          <a:solidFill>
                            <a:schemeClr val="tx1"/>
                          </a:solidFill>
                          <a:effectLst/>
                          <a:latin typeface="Comic Sans MS" pitchFamily="66" charset="0"/>
                          <a:ea typeface="宋体" pitchFamily="2" charset="-122"/>
                        </a:rPr>
                        <a:t>Test of phase 1</a:t>
                      </a:r>
                    </a:p>
                  </a:txBody>
                  <a:tcPr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r>
                        <a:rPr kumimoji="1" lang="en-US" altLang="zh-CN" sz="1200" b="1" i="0" u="none" strike="noStrike" cap="none" normalizeH="0" baseline="0">
                          <a:ln>
                            <a:noFill/>
                          </a:ln>
                          <a:solidFill>
                            <a:schemeClr val="tx1"/>
                          </a:solidFill>
                          <a:effectLst/>
                          <a:latin typeface="Comic Sans MS" pitchFamily="66" charset="0"/>
                          <a:ea typeface="宋体" pitchFamily="2" charset="-122"/>
                        </a:rPr>
                        <a:t>1 Jan 98</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r>
                        <a:rPr kumimoji="1" lang="en-US" altLang="zh-CN" sz="1200" b="1" i="0" u="none" strike="noStrike" cap="none" normalizeH="0" baseline="0">
                          <a:ln>
                            <a:noFill/>
                          </a:ln>
                          <a:solidFill>
                            <a:schemeClr val="tx1"/>
                          </a:solidFill>
                          <a:effectLst/>
                          <a:latin typeface="Comic Sans MS" pitchFamily="66" charset="0"/>
                          <a:ea typeface="宋体" pitchFamily="2" charset="-122"/>
                        </a:rPr>
                        <a:t>5 Feb 98</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4813">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r>
                        <a:rPr kumimoji="1" lang="en-US" altLang="zh-CN" sz="1200" b="1" i="0" u="none" strike="noStrike" cap="none" normalizeH="0" baseline="0">
                          <a:ln>
                            <a:noFill/>
                          </a:ln>
                          <a:solidFill>
                            <a:schemeClr val="tx1"/>
                          </a:solidFill>
                          <a:effectLst/>
                          <a:latin typeface="Comic Sans MS" pitchFamily="66" charset="0"/>
                          <a:ea typeface="宋体" pitchFamily="2" charset="-122"/>
                        </a:rPr>
                        <a:t>Define test cases</a:t>
                      </a:r>
                    </a:p>
                  </a:txBody>
                  <a:tcPr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r>
                        <a:rPr kumimoji="1" lang="en-US" altLang="zh-CN" sz="1200" b="1" i="0" u="none" strike="noStrike" cap="none" normalizeH="0" baseline="0">
                          <a:ln>
                            <a:noFill/>
                          </a:ln>
                          <a:solidFill>
                            <a:schemeClr val="tx1"/>
                          </a:solidFill>
                          <a:effectLst/>
                          <a:latin typeface="Comic Sans MS" pitchFamily="66" charset="0"/>
                          <a:ea typeface="宋体" pitchFamily="2" charset="-122"/>
                        </a:rPr>
                        <a:t>1 Jan 98 </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r>
                        <a:rPr kumimoji="1" lang="en-US" altLang="zh-CN" sz="1200" b="1" i="0" u="none" strike="noStrike" cap="none" normalizeH="0" baseline="0">
                          <a:ln>
                            <a:noFill/>
                          </a:ln>
                          <a:solidFill>
                            <a:schemeClr val="tx1"/>
                          </a:solidFill>
                          <a:effectLst/>
                          <a:latin typeface="Comic Sans MS" pitchFamily="66" charset="0"/>
                          <a:ea typeface="宋体" pitchFamily="2" charset="-122"/>
                        </a:rPr>
                        <a:t>8 Jan 98</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4813">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r>
                        <a:rPr kumimoji="1" lang="en-US" altLang="zh-CN" sz="1200" b="1" i="0" u="none" strike="noStrike" cap="none" normalizeH="0" baseline="0">
                          <a:ln>
                            <a:noFill/>
                          </a:ln>
                          <a:solidFill>
                            <a:schemeClr val="tx1"/>
                          </a:solidFill>
                          <a:effectLst/>
                          <a:latin typeface="Comic Sans MS" pitchFamily="66" charset="0"/>
                          <a:ea typeface="宋体" pitchFamily="2" charset="-122"/>
                        </a:rPr>
                        <a:t>Write test plan</a:t>
                      </a:r>
                    </a:p>
                  </a:txBody>
                  <a:tcPr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r>
                        <a:rPr kumimoji="1" lang="en-US" altLang="zh-CN" sz="1200" b="1" i="0" u="none" strike="noStrike" cap="none" normalizeH="0" baseline="0">
                          <a:ln>
                            <a:noFill/>
                          </a:ln>
                          <a:solidFill>
                            <a:schemeClr val="tx1"/>
                          </a:solidFill>
                          <a:effectLst/>
                          <a:latin typeface="Comic Sans MS" pitchFamily="66" charset="0"/>
                          <a:ea typeface="宋体" pitchFamily="2" charset="-122"/>
                        </a:rPr>
                        <a:t>9 Jan 98</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r>
                        <a:rPr kumimoji="1" lang="en-US" altLang="zh-CN" sz="1200" b="1" i="0" u="none" strike="noStrike" cap="none" normalizeH="0" baseline="0">
                          <a:ln>
                            <a:noFill/>
                          </a:ln>
                          <a:solidFill>
                            <a:schemeClr val="tx1"/>
                          </a:solidFill>
                          <a:effectLst/>
                          <a:latin typeface="Comic Sans MS" pitchFamily="66" charset="0"/>
                          <a:ea typeface="宋体" pitchFamily="2" charset="-122"/>
                        </a:rPr>
                        <a:t>22 Jan 98</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407988">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r>
                        <a:rPr kumimoji="1" lang="en-US" altLang="zh-CN" sz="1200" b="1" i="0" u="none" strike="noStrike" cap="none" normalizeH="0" baseline="0">
                          <a:ln>
                            <a:noFill/>
                          </a:ln>
                          <a:solidFill>
                            <a:schemeClr val="tx1"/>
                          </a:solidFill>
                          <a:effectLst/>
                          <a:latin typeface="Comic Sans MS" pitchFamily="66" charset="0"/>
                          <a:ea typeface="宋体" pitchFamily="2" charset="-122"/>
                        </a:rPr>
                        <a:t>Inspect test plan</a:t>
                      </a:r>
                    </a:p>
                  </a:txBody>
                  <a:tcPr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r>
                        <a:rPr kumimoji="1" lang="en-US" altLang="zh-CN" sz="1200" b="1" i="0" u="none" strike="noStrike" cap="none" normalizeH="0" baseline="0">
                          <a:ln>
                            <a:noFill/>
                          </a:ln>
                          <a:solidFill>
                            <a:schemeClr val="tx1"/>
                          </a:solidFill>
                          <a:effectLst/>
                          <a:latin typeface="Comic Sans MS" pitchFamily="66" charset="0"/>
                          <a:ea typeface="宋体" pitchFamily="2" charset="-122"/>
                        </a:rPr>
                        <a:t>9 Jan 98</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r>
                        <a:rPr kumimoji="1" lang="en-US" altLang="zh-CN" sz="1200" b="1" i="0" u="none" strike="noStrike" cap="none" normalizeH="0" baseline="0">
                          <a:ln>
                            <a:noFill/>
                          </a:ln>
                          <a:solidFill>
                            <a:schemeClr val="tx1"/>
                          </a:solidFill>
                          <a:effectLst/>
                          <a:latin typeface="Comic Sans MS" pitchFamily="66" charset="0"/>
                          <a:ea typeface="宋体" pitchFamily="2" charset="-122"/>
                        </a:rPr>
                        <a:t>22 Jan 98</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404813">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r>
                        <a:rPr kumimoji="1" lang="en-US" altLang="zh-CN" sz="1200" b="1" i="0" u="none" strike="noStrike" cap="none" normalizeH="0" baseline="0">
                          <a:ln>
                            <a:noFill/>
                          </a:ln>
                          <a:solidFill>
                            <a:schemeClr val="tx1"/>
                          </a:solidFill>
                          <a:effectLst/>
                          <a:latin typeface="Comic Sans MS" pitchFamily="66" charset="0"/>
                          <a:ea typeface="宋体" pitchFamily="2" charset="-122"/>
                        </a:rPr>
                        <a:t>Integration testing</a:t>
                      </a:r>
                    </a:p>
                  </a:txBody>
                  <a:tcPr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r>
                        <a:rPr kumimoji="1" lang="en-US" altLang="zh-CN" sz="1200" b="1" i="0" u="none" strike="noStrike" cap="none" normalizeH="0" baseline="0">
                          <a:ln>
                            <a:noFill/>
                          </a:ln>
                          <a:solidFill>
                            <a:schemeClr val="tx1"/>
                          </a:solidFill>
                          <a:effectLst/>
                          <a:latin typeface="Comic Sans MS" pitchFamily="66" charset="0"/>
                          <a:ea typeface="宋体" pitchFamily="2" charset="-122"/>
                        </a:rPr>
                        <a:t>23 Jan 98</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r>
                        <a:rPr kumimoji="1" lang="en-US" altLang="zh-CN" sz="1200" b="1" i="0" u="none" strike="noStrike" cap="none" normalizeH="0" baseline="0">
                          <a:ln>
                            <a:noFill/>
                          </a:ln>
                          <a:solidFill>
                            <a:schemeClr val="tx1"/>
                          </a:solidFill>
                          <a:effectLst/>
                          <a:latin typeface="Comic Sans MS" pitchFamily="66" charset="0"/>
                          <a:ea typeface="宋体" pitchFamily="2" charset="-122"/>
                        </a:rPr>
                        <a:t>1 Feb 98</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401638">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r>
                        <a:rPr kumimoji="1" lang="en-US" altLang="zh-CN" sz="1200" b="1" i="0" u="none" strike="noStrike" cap="none" normalizeH="0" baseline="0">
                          <a:ln>
                            <a:noFill/>
                          </a:ln>
                          <a:solidFill>
                            <a:schemeClr val="tx1"/>
                          </a:solidFill>
                          <a:effectLst/>
                          <a:latin typeface="Comic Sans MS" pitchFamily="66" charset="0"/>
                          <a:ea typeface="宋体" pitchFamily="2" charset="-122"/>
                        </a:rPr>
                        <a:t>Interface testing</a:t>
                      </a:r>
                    </a:p>
                  </a:txBody>
                  <a:tcPr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r>
                        <a:rPr kumimoji="1" lang="en-US" altLang="zh-CN" sz="1200" b="1" i="0" u="none" strike="noStrike" cap="none" normalizeH="0" baseline="0">
                          <a:ln>
                            <a:noFill/>
                          </a:ln>
                          <a:solidFill>
                            <a:schemeClr val="tx1"/>
                          </a:solidFill>
                          <a:effectLst/>
                          <a:latin typeface="Comic Sans MS" pitchFamily="66" charset="0"/>
                          <a:ea typeface="宋体" pitchFamily="2" charset="-122"/>
                        </a:rPr>
                        <a:t>23 Jan 98</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r>
                        <a:rPr kumimoji="1" lang="en-US" altLang="zh-CN" sz="1200" b="1" i="0" u="none" strike="noStrike" cap="none" normalizeH="0" baseline="0">
                          <a:ln>
                            <a:noFill/>
                          </a:ln>
                          <a:solidFill>
                            <a:schemeClr val="tx1"/>
                          </a:solidFill>
                          <a:effectLst/>
                          <a:latin typeface="Comic Sans MS" pitchFamily="66" charset="0"/>
                          <a:ea typeface="宋体" pitchFamily="2" charset="-122"/>
                        </a:rPr>
                        <a:t>1 Feb 98</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407988">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r>
                        <a:rPr kumimoji="1" lang="en-US" altLang="zh-CN" sz="1200" b="1" i="0" u="none" strike="noStrike" cap="none" normalizeH="0" baseline="0">
                          <a:ln>
                            <a:noFill/>
                          </a:ln>
                          <a:solidFill>
                            <a:schemeClr val="tx1"/>
                          </a:solidFill>
                          <a:effectLst/>
                          <a:latin typeface="Comic Sans MS" pitchFamily="66" charset="0"/>
                          <a:ea typeface="宋体" pitchFamily="2" charset="-122"/>
                        </a:rPr>
                        <a:t>Document results</a:t>
                      </a:r>
                    </a:p>
                  </a:txBody>
                  <a:tcPr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r>
                        <a:rPr kumimoji="1" lang="en-US" altLang="zh-CN" sz="1200" b="1" i="0" u="none" strike="noStrike" cap="none" normalizeH="0" baseline="0">
                          <a:ln>
                            <a:noFill/>
                          </a:ln>
                          <a:solidFill>
                            <a:schemeClr val="tx1"/>
                          </a:solidFill>
                          <a:effectLst/>
                          <a:latin typeface="Comic Sans MS" pitchFamily="66" charset="0"/>
                          <a:ea typeface="宋体" pitchFamily="2" charset="-122"/>
                        </a:rPr>
                        <a:t>23 Jan 98</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r>
                        <a:rPr kumimoji="1" lang="en-US" altLang="zh-CN" sz="1200" b="1" i="0" u="none" strike="noStrike" cap="none" normalizeH="0" baseline="0">
                          <a:ln>
                            <a:noFill/>
                          </a:ln>
                          <a:solidFill>
                            <a:schemeClr val="tx1"/>
                          </a:solidFill>
                          <a:effectLst/>
                          <a:latin typeface="Comic Sans MS" pitchFamily="66" charset="0"/>
                          <a:ea typeface="宋体" pitchFamily="2" charset="-122"/>
                        </a:rPr>
                        <a:t>1 Feb 98</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404813">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r>
                        <a:rPr kumimoji="1" lang="en-US" altLang="zh-CN" sz="1200" b="1" i="0" u="none" strike="noStrike" cap="none" normalizeH="0" baseline="0">
                          <a:ln>
                            <a:noFill/>
                          </a:ln>
                          <a:solidFill>
                            <a:schemeClr val="tx1"/>
                          </a:solidFill>
                          <a:effectLst/>
                          <a:latin typeface="Comic Sans MS" pitchFamily="66" charset="0"/>
                          <a:ea typeface="宋体" pitchFamily="2" charset="-122"/>
                        </a:rPr>
                        <a:t>System testing</a:t>
                      </a:r>
                    </a:p>
                  </a:txBody>
                  <a:tcPr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r>
                        <a:rPr kumimoji="1" lang="en-US" altLang="zh-CN" sz="1200" b="1" i="0" u="none" strike="noStrike" cap="none" normalizeH="0" baseline="0">
                          <a:ln>
                            <a:noFill/>
                          </a:ln>
                          <a:solidFill>
                            <a:schemeClr val="tx1"/>
                          </a:solidFill>
                          <a:effectLst/>
                          <a:latin typeface="Comic Sans MS" pitchFamily="66" charset="0"/>
                          <a:ea typeface="宋体" pitchFamily="2" charset="-122"/>
                        </a:rPr>
                        <a:t>2 Feb 98</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r>
                        <a:rPr kumimoji="1" lang="en-US" altLang="zh-CN" sz="1200" b="1" i="0" u="none" strike="noStrike" cap="none" normalizeH="0" baseline="0">
                          <a:ln>
                            <a:noFill/>
                          </a:ln>
                          <a:solidFill>
                            <a:schemeClr val="tx1"/>
                          </a:solidFill>
                          <a:effectLst/>
                          <a:latin typeface="Comic Sans MS" pitchFamily="66" charset="0"/>
                          <a:ea typeface="宋体" pitchFamily="2" charset="-122"/>
                        </a:rPr>
                        <a:t>17 Feb 98</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403225">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r>
                        <a:rPr kumimoji="1" lang="en-US" altLang="zh-CN" sz="1200" b="1" i="0" u="none" strike="noStrike" cap="none" normalizeH="0" baseline="0">
                          <a:ln>
                            <a:noFill/>
                          </a:ln>
                          <a:solidFill>
                            <a:schemeClr val="tx1"/>
                          </a:solidFill>
                          <a:effectLst/>
                          <a:latin typeface="Comic Sans MS" pitchFamily="66" charset="0"/>
                          <a:ea typeface="宋体" pitchFamily="2" charset="-122"/>
                        </a:rPr>
                        <a:t>Performance tests</a:t>
                      </a:r>
                    </a:p>
                  </a:txBody>
                  <a:tcPr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r>
                        <a:rPr kumimoji="1" lang="en-US" altLang="zh-CN" sz="1200" b="1" i="0" u="none" strike="noStrike" cap="none" normalizeH="0" baseline="0">
                          <a:ln>
                            <a:noFill/>
                          </a:ln>
                          <a:solidFill>
                            <a:schemeClr val="tx1"/>
                          </a:solidFill>
                          <a:effectLst/>
                          <a:latin typeface="Comic Sans MS" pitchFamily="66" charset="0"/>
                          <a:ea typeface="宋体" pitchFamily="2" charset="-122"/>
                        </a:rPr>
                        <a:t>2 Feb 98</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r>
                        <a:rPr kumimoji="1" lang="en-US" altLang="zh-CN" sz="1200" b="1" i="0" u="none" strike="noStrike" cap="none" normalizeH="0" baseline="0">
                          <a:ln>
                            <a:noFill/>
                          </a:ln>
                          <a:solidFill>
                            <a:schemeClr val="tx1"/>
                          </a:solidFill>
                          <a:effectLst/>
                          <a:latin typeface="Comic Sans MS" pitchFamily="66" charset="0"/>
                          <a:ea typeface="宋体" pitchFamily="2" charset="-122"/>
                        </a:rPr>
                        <a:t>17 Feb 98</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r>
                        <a:rPr kumimoji="1" lang="en-US" altLang="zh-CN" sz="1200" b="1" i="0" u="none" strike="noStrike" cap="none" normalizeH="0" baseline="0">
                          <a:ln>
                            <a:noFill/>
                          </a:ln>
                          <a:solidFill>
                            <a:schemeClr val="tx1"/>
                          </a:solidFill>
                          <a:effectLst/>
                          <a:latin typeface="Comic Sans MS" pitchFamily="66" charset="0"/>
                          <a:ea typeface="宋体" pitchFamily="2" charset="-122"/>
                        </a:rPr>
                        <a:t>Configuration tests</a:t>
                      </a:r>
                    </a:p>
                  </a:txBody>
                  <a:tcPr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r>
                        <a:rPr kumimoji="1" lang="en-US" altLang="zh-CN" sz="1200" b="1" i="0" u="none" strike="noStrike" cap="none" normalizeH="0" baseline="0">
                          <a:ln>
                            <a:noFill/>
                          </a:ln>
                          <a:solidFill>
                            <a:schemeClr val="tx1"/>
                          </a:solidFill>
                          <a:effectLst/>
                          <a:latin typeface="Comic Sans MS" pitchFamily="66" charset="0"/>
                          <a:ea typeface="宋体" pitchFamily="2" charset="-122"/>
                        </a:rPr>
                        <a:t>2 Feb 98</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r>
                        <a:rPr kumimoji="1" lang="en-US" altLang="zh-CN" sz="1200" b="1" i="0" u="none" strike="noStrike" cap="none" normalizeH="0" baseline="0">
                          <a:ln>
                            <a:noFill/>
                          </a:ln>
                          <a:solidFill>
                            <a:schemeClr val="tx1"/>
                          </a:solidFill>
                          <a:effectLst/>
                          <a:latin typeface="Comic Sans MS" pitchFamily="66" charset="0"/>
                          <a:ea typeface="宋体" pitchFamily="2" charset="-122"/>
                        </a:rPr>
                        <a:t>17 Feb 98</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0"/>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r>
                        <a:rPr kumimoji="1" lang="en-US" altLang="zh-CN" sz="1200" b="1" i="0" u="none" strike="noStrike" cap="none" normalizeH="0" baseline="0">
                          <a:ln>
                            <a:noFill/>
                          </a:ln>
                          <a:solidFill>
                            <a:schemeClr val="tx1"/>
                          </a:solidFill>
                          <a:effectLst/>
                          <a:latin typeface="Comic Sans MS" pitchFamily="66" charset="0"/>
                          <a:ea typeface="宋体" pitchFamily="2" charset="-122"/>
                        </a:rPr>
                        <a:t>Document results</a:t>
                      </a:r>
                    </a:p>
                  </a:txBody>
                  <a:tcPr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r>
                        <a:rPr kumimoji="1" lang="en-US" altLang="zh-CN" sz="1200" b="1" i="0" u="none" strike="noStrike" cap="none" normalizeH="0" baseline="0">
                          <a:ln>
                            <a:noFill/>
                          </a:ln>
                          <a:solidFill>
                            <a:schemeClr val="tx1"/>
                          </a:solidFill>
                          <a:effectLst/>
                          <a:latin typeface="Comic Sans MS" pitchFamily="66" charset="0"/>
                          <a:ea typeface="宋体" pitchFamily="2" charset="-122"/>
                        </a:rPr>
                        <a:t>17 Feb 98</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r>
                        <a:rPr kumimoji="1" lang="en-US" altLang="zh-CN" sz="1200" b="1" i="0" u="none" strike="noStrike" cap="none" normalizeH="0" baseline="0">
                          <a:ln>
                            <a:noFill/>
                          </a:ln>
                          <a:solidFill>
                            <a:schemeClr val="tx1"/>
                          </a:solidFill>
                          <a:effectLst/>
                          <a:latin typeface="Comic Sans MS" pitchFamily="66" charset="0"/>
                          <a:ea typeface="宋体" pitchFamily="2" charset="-122"/>
                        </a:rPr>
                        <a:t>24 Feb 98</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200" b="1" i="0" u="none" strike="noStrike" cap="none" normalizeH="0" baseline="0">
                        <a:ln>
                          <a:noFill/>
                        </a:ln>
                        <a:solidFill>
                          <a:schemeClr val="tx1"/>
                        </a:solidFill>
                        <a:effectLst/>
                        <a:latin typeface="Comic Sans MS" pitchFamily="66" charset="0"/>
                        <a:ea typeface="宋体" pitchFamily="2" charset="-122"/>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11"/>
                  </a:ext>
                </a:extLst>
              </a:tr>
            </a:tbl>
          </a:graphicData>
        </a:graphic>
      </p:graphicFrame>
      <p:sp>
        <p:nvSpPr>
          <p:cNvPr id="34991" name="Line 196">
            <a:extLst>
              <a:ext uri="{FF2B5EF4-FFF2-40B4-BE49-F238E27FC236}">
                <a16:creationId xmlns:a16="http://schemas.microsoft.com/office/drawing/2014/main" id="{D25D4233-6702-4EE4-9120-1F7822ECBD8C}"/>
              </a:ext>
            </a:extLst>
          </p:cNvPr>
          <p:cNvSpPr>
            <a:spLocks noChangeShapeType="1"/>
          </p:cNvSpPr>
          <p:nvPr/>
        </p:nvSpPr>
        <p:spPr bwMode="auto">
          <a:xfrm>
            <a:off x="1774826" y="1268413"/>
            <a:ext cx="88931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34992" name="Rectangle 197">
            <a:extLst>
              <a:ext uri="{FF2B5EF4-FFF2-40B4-BE49-F238E27FC236}">
                <a16:creationId xmlns:a16="http://schemas.microsoft.com/office/drawing/2014/main" id="{CFABF291-BE81-4D22-90DF-47B78784C824}"/>
              </a:ext>
            </a:extLst>
          </p:cNvPr>
          <p:cNvSpPr>
            <a:spLocks noChangeArrowheads="1"/>
          </p:cNvSpPr>
          <p:nvPr/>
        </p:nvSpPr>
        <p:spPr bwMode="auto">
          <a:xfrm>
            <a:off x="6400800" y="1666875"/>
            <a:ext cx="2514600" cy="152400"/>
          </a:xfrm>
          <a:prstGeom prst="rect">
            <a:avLst/>
          </a:prstGeom>
          <a:solidFill>
            <a:schemeClr val="bg1"/>
          </a:solidFill>
          <a:ln w="12700" cap="sq">
            <a:solidFill>
              <a:schemeClr val="tx1"/>
            </a:solidFill>
            <a:miter lim="800000"/>
            <a:headEnd type="none" w="sm" len="sm"/>
            <a:tailEnd type="none" w="sm" len="sm"/>
          </a:ln>
        </p:spPr>
        <p:txBody>
          <a:bodyPr wrap="none" lIns="0" tIns="0" rIns="0" bIns="0"/>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r>
              <a:rPr lang="en-US" altLang="zh-CN" sz="1800">
                <a:solidFill>
                  <a:srgbClr val="003366"/>
                </a:solidFill>
                <a:latin typeface="Times New Roman" panose="02020603050405020304" pitchFamily="18" charset="0"/>
              </a:rPr>
              <a:t>********************</a:t>
            </a:r>
          </a:p>
        </p:txBody>
      </p:sp>
      <p:sp>
        <p:nvSpPr>
          <p:cNvPr id="34993" name="Rectangle 198">
            <a:extLst>
              <a:ext uri="{FF2B5EF4-FFF2-40B4-BE49-F238E27FC236}">
                <a16:creationId xmlns:a16="http://schemas.microsoft.com/office/drawing/2014/main" id="{3E30E752-3FAC-40BF-83F8-687BACA822F0}"/>
              </a:ext>
            </a:extLst>
          </p:cNvPr>
          <p:cNvSpPr>
            <a:spLocks noChangeArrowheads="1"/>
          </p:cNvSpPr>
          <p:nvPr/>
        </p:nvSpPr>
        <p:spPr bwMode="auto">
          <a:xfrm>
            <a:off x="6400800" y="1981200"/>
            <a:ext cx="762000" cy="152400"/>
          </a:xfrm>
          <a:prstGeom prst="rect">
            <a:avLst/>
          </a:prstGeom>
          <a:solidFill>
            <a:schemeClr val="bg1"/>
          </a:solidFill>
          <a:ln w="12700" cap="sq">
            <a:solidFill>
              <a:schemeClr val="tx1"/>
            </a:solidFill>
            <a:miter lim="800000"/>
            <a:headEnd type="none" w="sm" len="sm"/>
            <a:tailEnd type="none" w="sm" len="sm"/>
          </a:ln>
        </p:spPr>
        <p:txBody>
          <a:bodyPr wrap="none" lIns="0" tIns="0" rIns="0" bIns="0"/>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r>
              <a:rPr lang="en-US" altLang="zh-CN" sz="1800">
                <a:solidFill>
                  <a:srgbClr val="003366"/>
                </a:solidFill>
                <a:latin typeface="Times New Roman" panose="02020603050405020304" pitchFamily="18" charset="0"/>
              </a:rPr>
              <a:t>*******</a:t>
            </a:r>
          </a:p>
        </p:txBody>
      </p:sp>
      <p:sp>
        <p:nvSpPr>
          <p:cNvPr id="34994" name="Rectangle 199">
            <a:extLst>
              <a:ext uri="{FF2B5EF4-FFF2-40B4-BE49-F238E27FC236}">
                <a16:creationId xmlns:a16="http://schemas.microsoft.com/office/drawing/2014/main" id="{D4203604-18C8-43E9-9662-CC387EE5073E}"/>
              </a:ext>
            </a:extLst>
          </p:cNvPr>
          <p:cNvSpPr>
            <a:spLocks noChangeArrowheads="1"/>
          </p:cNvSpPr>
          <p:nvPr/>
        </p:nvSpPr>
        <p:spPr bwMode="auto">
          <a:xfrm>
            <a:off x="7162800" y="2346325"/>
            <a:ext cx="762000" cy="152400"/>
          </a:xfrm>
          <a:prstGeom prst="rect">
            <a:avLst/>
          </a:prstGeom>
          <a:solidFill>
            <a:schemeClr val="bg1"/>
          </a:solidFill>
          <a:ln w="12700" cap="sq">
            <a:solidFill>
              <a:schemeClr val="tx1"/>
            </a:solidFill>
            <a:miter lim="800000"/>
            <a:headEnd type="none" w="sm" len="sm"/>
            <a:tailEnd type="none" w="sm" len="sm"/>
          </a:ln>
        </p:spPr>
        <p:txBody>
          <a:bodyPr wrap="none" lIns="0" tIns="0" rIns="0" bIns="0"/>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r>
              <a:rPr lang="en-US" altLang="zh-CN" sz="1800">
                <a:solidFill>
                  <a:srgbClr val="003366"/>
                </a:solidFill>
                <a:latin typeface="Times New Roman" panose="02020603050405020304" pitchFamily="18" charset="0"/>
              </a:rPr>
              <a:t>*******</a:t>
            </a:r>
          </a:p>
        </p:txBody>
      </p:sp>
      <p:sp>
        <p:nvSpPr>
          <p:cNvPr id="34995" name="Rectangle 200">
            <a:extLst>
              <a:ext uri="{FF2B5EF4-FFF2-40B4-BE49-F238E27FC236}">
                <a16:creationId xmlns:a16="http://schemas.microsoft.com/office/drawing/2014/main" id="{A6C4A351-E8B0-4693-9002-96200639DF3A}"/>
              </a:ext>
            </a:extLst>
          </p:cNvPr>
          <p:cNvSpPr>
            <a:spLocks noChangeArrowheads="1"/>
          </p:cNvSpPr>
          <p:nvPr/>
        </p:nvSpPr>
        <p:spPr bwMode="auto">
          <a:xfrm>
            <a:off x="7162800" y="2651125"/>
            <a:ext cx="762000" cy="152400"/>
          </a:xfrm>
          <a:prstGeom prst="rect">
            <a:avLst/>
          </a:prstGeom>
          <a:solidFill>
            <a:schemeClr val="bg1"/>
          </a:solidFill>
          <a:ln w="12700" cap="sq">
            <a:solidFill>
              <a:schemeClr val="tx1"/>
            </a:solidFill>
            <a:miter lim="800000"/>
            <a:headEnd type="none" w="sm" len="sm"/>
            <a:tailEnd type="none" w="sm" len="sm"/>
          </a:ln>
        </p:spPr>
        <p:txBody>
          <a:bodyPr wrap="none" lIns="0" tIns="0" rIns="0" bIns="0"/>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r>
              <a:rPr lang="en-US" altLang="zh-CN" sz="1800">
                <a:solidFill>
                  <a:srgbClr val="003366"/>
                </a:solidFill>
                <a:latin typeface="Times New Roman" panose="02020603050405020304" pitchFamily="18" charset="0"/>
              </a:rPr>
              <a:t>*******</a:t>
            </a:r>
          </a:p>
        </p:txBody>
      </p:sp>
      <p:sp>
        <p:nvSpPr>
          <p:cNvPr id="34996" name="Rectangle 201">
            <a:extLst>
              <a:ext uri="{FF2B5EF4-FFF2-40B4-BE49-F238E27FC236}">
                <a16:creationId xmlns:a16="http://schemas.microsoft.com/office/drawing/2014/main" id="{FD605C6F-0C4E-4362-A2AE-3080471F2AE9}"/>
              </a:ext>
            </a:extLst>
          </p:cNvPr>
          <p:cNvSpPr>
            <a:spLocks noChangeArrowheads="1"/>
          </p:cNvSpPr>
          <p:nvPr/>
        </p:nvSpPr>
        <p:spPr bwMode="auto">
          <a:xfrm>
            <a:off x="8001000" y="3132138"/>
            <a:ext cx="762000" cy="152400"/>
          </a:xfrm>
          <a:prstGeom prst="rect">
            <a:avLst/>
          </a:prstGeom>
          <a:solidFill>
            <a:schemeClr val="bg1"/>
          </a:solidFill>
          <a:ln w="12700" cap="sq">
            <a:solidFill>
              <a:schemeClr val="tx1"/>
            </a:solidFill>
            <a:miter lim="800000"/>
            <a:headEnd type="none" w="sm" len="sm"/>
            <a:tailEnd type="none" w="sm" len="sm"/>
          </a:ln>
        </p:spPr>
        <p:txBody>
          <a:bodyPr wrap="none" lIns="0" tIns="0" rIns="0" bIns="0"/>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r>
              <a:rPr lang="en-US" altLang="zh-CN" sz="1800">
                <a:solidFill>
                  <a:srgbClr val="003366"/>
                </a:solidFill>
                <a:latin typeface="Times New Roman" panose="02020603050405020304" pitchFamily="18" charset="0"/>
              </a:rPr>
              <a:t>*******</a:t>
            </a:r>
          </a:p>
        </p:txBody>
      </p:sp>
      <p:sp>
        <p:nvSpPr>
          <p:cNvPr id="34997" name="Rectangle 202">
            <a:extLst>
              <a:ext uri="{FF2B5EF4-FFF2-40B4-BE49-F238E27FC236}">
                <a16:creationId xmlns:a16="http://schemas.microsoft.com/office/drawing/2014/main" id="{B524FFE2-FE06-4043-95AB-D8FDB95C86C8}"/>
              </a:ext>
            </a:extLst>
          </p:cNvPr>
          <p:cNvSpPr>
            <a:spLocks noChangeArrowheads="1"/>
          </p:cNvSpPr>
          <p:nvPr/>
        </p:nvSpPr>
        <p:spPr bwMode="auto">
          <a:xfrm>
            <a:off x="7967663" y="3500438"/>
            <a:ext cx="762000" cy="228600"/>
          </a:xfrm>
          <a:prstGeom prst="rect">
            <a:avLst/>
          </a:prstGeom>
          <a:solidFill>
            <a:schemeClr val="bg1"/>
          </a:solidFill>
          <a:ln w="12700" cap="sq">
            <a:solidFill>
              <a:schemeClr val="tx1"/>
            </a:solidFill>
            <a:miter lim="800000"/>
            <a:headEnd type="none" w="sm" len="sm"/>
            <a:tailEnd type="none" w="sm" len="sm"/>
          </a:ln>
        </p:spPr>
        <p:txBody>
          <a:bodyPr wrap="none" lIns="0" tIns="0" rIns="0" bIns="0"/>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r>
              <a:rPr lang="en-US" altLang="zh-CN" sz="1800">
                <a:solidFill>
                  <a:srgbClr val="003366"/>
                </a:solidFill>
                <a:latin typeface="Times New Roman" panose="02020603050405020304" pitchFamily="18" charset="0"/>
              </a:rPr>
              <a:t>--FFFFF</a:t>
            </a:r>
          </a:p>
        </p:txBody>
      </p:sp>
      <p:sp>
        <p:nvSpPr>
          <p:cNvPr id="34998" name="Rectangle 203">
            <a:extLst>
              <a:ext uri="{FF2B5EF4-FFF2-40B4-BE49-F238E27FC236}">
                <a16:creationId xmlns:a16="http://schemas.microsoft.com/office/drawing/2014/main" id="{F4EA87AE-B578-4B51-9166-4A37DAC36E32}"/>
              </a:ext>
            </a:extLst>
          </p:cNvPr>
          <p:cNvSpPr>
            <a:spLocks noChangeArrowheads="1"/>
          </p:cNvSpPr>
          <p:nvPr/>
        </p:nvSpPr>
        <p:spPr bwMode="auto">
          <a:xfrm>
            <a:off x="8001000" y="3921125"/>
            <a:ext cx="762000" cy="228600"/>
          </a:xfrm>
          <a:prstGeom prst="rect">
            <a:avLst/>
          </a:prstGeom>
          <a:solidFill>
            <a:schemeClr val="bg1"/>
          </a:solidFill>
          <a:ln w="12700" cap="sq">
            <a:solidFill>
              <a:schemeClr val="tx1"/>
            </a:solidFill>
            <a:miter lim="800000"/>
            <a:headEnd type="none" w="sm" len="sm"/>
            <a:tailEnd type="none" w="sm" len="sm"/>
          </a:ln>
        </p:spPr>
        <p:txBody>
          <a:bodyPr wrap="none" lIns="0" tIns="0" rIns="0" bIns="0"/>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r>
              <a:rPr lang="en-US" altLang="zh-CN" sz="1800">
                <a:solidFill>
                  <a:srgbClr val="003366"/>
                </a:solidFill>
                <a:latin typeface="Times New Roman" panose="02020603050405020304" pitchFamily="18" charset="0"/>
              </a:rPr>
              <a:t>-----FFF</a:t>
            </a:r>
          </a:p>
        </p:txBody>
      </p:sp>
      <p:sp>
        <p:nvSpPr>
          <p:cNvPr id="34999" name="Rectangle 204">
            <a:extLst>
              <a:ext uri="{FF2B5EF4-FFF2-40B4-BE49-F238E27FC236}">
                <a16:creationId xmlns:a16="http://schemas.microsoft.com/office/drawing/2014/main" id="{B52901C1-34B3-4BB8-8864-8E226E2842B3}"/>
              </a:ext>
            </a:extLst>
          </p:cNvPr>
          <p:cNvSpPr>
            <a:spLocks noChangeArrowheads="1"/>
          </p:cNvSpPr>
          <p:nvPr/>
        </p:nvSpPr>
        <p:spPr bwMode="auto">
          <a:xfrm>
            <a:off x="8759825" y="4364038"/>
            <a:ext cx="1728788" cy="144462"/>
          </a:xfrm>
          <a:prstGeom prst="rect">
            <a:avLst/>
          </a:prstGeom>
          <a:solidFill>
            <a:schemeClr val="bg1"/>
          </a:solidFill>
          <a:ln w="12700" cap="sq">
            <a:solidFill>
              <a:schemeClr val="tx1"/>
            </a:solidFill>
            <a:miter lim="800000"/>
            <a:headEnd type="none" w="sm" len="sm"/>
            <a:tailEnd type="none" w="sm" len="sm"/>
          </a:ln>
        </p:spPr>
        <p:txBody>
          <a:bodyPr wrap="none" lIns="0" tIns="0" rIns="0" bIns="0"/>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r>
              <a:rPr lang="en-US" altLang="zh-CN" sz="1800">
                <a:solidFill>
                  <a:srgbClr val="003366"/>
                </a:solidFill>
                <a:latin typeface="Times New Roman" panose="02020603050405020304" pitchFamily="18" charset="0"/>
              </a:rPr>
              <a:t>*********     ***</a:t>
            </a:r>
          </a:p>
        </p:txBody>
      </p:sp>
      <p:sp>
        <p:nvSpPr>
          <p:cNvPr id="35000" name="Rectangle 205">
            <a:extLst>
              <a:ext uri="{FF2B5EF4-FFF2-40B4-BE49-F238E27FC236}">
                <a16:creationId xmlns:a16="http://schemas.microsoft.com/office/drawing/2014/main" id="{321F0896-5AF5-43E8-A14E-AB6459705D8B}"/>
              </a:ext>
            </a:extLst>
          </p:cNvPr>
          <p:cNvSpPr>
            <a:spLocks noChangeArrowheads="1"/>
          </p:cNvSpPr>
          <p:nvPr/>
        </p:nvSpPr>
        <p:spPr bwMode="auto">
          <a:xfrm>
            <a:off x="8763001" y="4667250"/>
            <a:ext cx="1725613" cy="274638"/>
          </a:xfrm>
          <a:prstGeom prst="rect">
            <a:avLst/>
          </a:prstGeom>
          <a:solidFill>
            <a:schemeClr val="bg1"/>
          </a:solidFill>
          <a:ln w="12700" cap="sq">
            <a:solidFill>
              <a:schemeClr val="tx1"/>
            </a:solidFill>
            <a:miter lim="800000"/>
            <a:headEnd type="none" w="sm" len="sm"/>
            <a:tailEnd type="none" w="sm" len="sm"/>
          </a:ln>
        </p:spPr>
        <p:txBody>
          <a:bodyPr wrap="none" lIns="0" tIns="0" rIns="0" bIns="0"/>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r>
              <a:rPr lang="en-US" altLang="zh-CN" sz="1800">
                <a:solidFill>
                  <a:srgbClr val="003366"/>
                </a:solidFill>
                <a:latin typeface="Times New Roman" panose="02020603050405020304" pitchFamily="18" charset="0"/>
              </a:rPr>
              <a:t>--------  FFFFFFF</a:t>
            </a:r>
          </a:p>
        </p:txBody>
      </p:sp>
      <p:sp>
        <p:nvSpPr>
          <p:cNvPr id="35001" name="Rectangle 206">
            <a:extLst>
              <a:ext uri="{FF2B5EF4-FFF2-40B4-BE49-F238E27FC236}">
                <a16:creationId xmlns:a16="http://schemas.microsoft.com/office/drawing/2014/main" id="{5AD1321D-6ACB-4108-BCDC-B5B72A951019}"/>
              </a:ext>
            </a:extLst>
          </p:cNvPr>
          <p:cNvSpPr>
            <a:spLocks noChangeArrowheads="1"/>
          </p:cNvSpPr>
          <p:nvPr/>
        </p:nvSpPr>
        <p:spPr bwMode="auto">
          <a:xfrm>
            <a:off x="8763001" y="5119688"/>
            <a:ext cx="1725613" cy="254000"/>
          </a:xfrm>
          <a:prstGeom prst="rect">
            <a:avLst/>
          </a:prstGeom>
          <a:solidFill>
            <a:schemeClr val="bg1"/>
          </a:solidFill>
          <a:ln w="12700" cap="sq">
            <a:solidFill>
              <a:schemeClr val="tx1"/>
            </a:solidFill>
            <a:miter lim="800000"/>
            <a:headEnd type="none" w="sm" len="sm"/>
            <a:tailEnd type="none" w="sm" len="sm"/>
          </a:ln>
        </p:spPr>
        <p:txBody>
          <a:bodyPr wrap="none" lIns="0" tIns="0" rIns="0" bIns="0"/>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r>
              <a:rPr lang="en-US" altLang="zh-CN" sz="1800">
                <a:solidFill>
                  <a:srgbClr val="003366"/>
                </a:solidFill>
                <a:latin typeface="Times New Roman" panose="02020603050405020304" pitchFamily="18" charset="0"/>
              </a:rPr>
              <a:t>--------  FFFFFFF</a:t>
            </a:r>
          </a:p>
        </p:txBody>
      </p:sp>
      <p:sp>
        <p:nvSpPr>
          <p:cNvPr id="35002" name="Rectangle 207">
            <a:extLst>
              <a:ext uri="{FF2B5EF4-FFF2-40B4-BE49-F238E27FC236}">
                <a16:creationId xmlns:a16="http://schemas.microsoft.com/office/drawing/2014/main" id="{D081A80F-8DD2-43C2-9B2B-5B1506DC132D}"/>
              </a:ext>
            </a:extLst>
          </p:cNvPr>
          <p:cNvSpPr>
            <a:spLocks noChangeArrowheads="1"/>
          </p:cNvSpPr>
          <p:nvPr/>
        </p:nvSpPr>
        <p:spPr bwMode="auto">
          <a:xfrm>
            <a:off x="10056813" y="5589588"/>
            <a:ext cx="457200" cy="152400"/>
          </a:xfrm>
          <a:prstGeom prst="rect">
            <a:avLst/>
          </a:prstGeom>
          <a:solidFill>
            <a:schemeClr val="bg1"/>
          </a:solidFill>
          <a:ln w="12700" cap="sq">
            <a:solidFill>
              <a:schemeClr val="tx1"/>
            </a:solidFill>
            <a:miter lim="800000"/>
            <a:headEnd type="none" w="sm" len="sm"/>
            <a:tailEnd type="none" w="sm" len="sm"/>
          </a:ln>
        </p:spPr>
        <p:txBody>
          <a:bodyPr wrap="none" lIns="0" tIns="0" rIns="0" bIns="0"/>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r>
              <a:rPr lang="en-US" altLang="zh-CN" sz="1800">
                <a:solidFill>
                  <a:srgbClr val="003366"/>
                </a:solidFill>
                <a:latin typeface="Times New Roman" panose="02020603050405020304" pitchFamily="18" charset="0"/>
              </a:rPr>
              <a:t>****</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5">
            <a:extLst>
              <a:ext uri="{FF2B5EF4-FFF2-40B4-BE49-F238E27FC236}">
                <a16:creationId xmlns:a16="http://schemas.microsoft.com/office/drawing/2014/main" id="{62DAABB3-1294-41E7-94CE-CA1632ECDD2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FAE05054-C810-4C08-BF1F-97E5C936C8CD}" type="slidenum">
              <a:rPr kumimoji="0" lang="en-US" altLang="zh-CN" sz="2600" b="1">
                <a:solidFill>
                  <a:srgbClr val="FFFFFF"/>
                </a:solidFill>
              </a:rPr>
              <a:pPr fontAlgn="base">
                <a:spcBef>
                  <a:spcPct val="0"/>
                </a:spcBef>
                <a:spcAft>
                  <a:spcPct val="0"/>
                </a:spcAft>
                <a:buClrTx/>
                <a:buSzTx/>
                <a:buNone/>
              </a:pPr>
              <a:t>171</a:t>
            </a:fld>
            <a:endParaRPr kumimoji="0" lang="en-US" altLang="zh-CN" sz="2600" b="1">
              <a:solidFill>
                <a:srgbClr val="FFFFFF"/>
              </a:solidFill>
            </a:endParaRPr>
          </a:p>
        </p:txBody>
      </p:sp>
      <p:sp>
        <p:nvSpPr>
          <p:cNvPr id="35843" name="Rectangle 7">
            <a:extLst>
              <a:ext uri="{FF2B5EF4-FFF2-40B4-BE49-F238E27FC236}">
                <a16:creationId xmlns:a16="http://schemas.microsoft.com/office/drawing/2014/main" id="{6A11CC70-A142-4496-9FB3-E7B525C5D9E0}"/>
              </a:ext>
            </a:extLst>
          </p:cNvPr>
          <p:cNvSpPr>
            <a:spLocks noGrp="1" noChangeArrowheads="1"/>
          </p:cNvSpPr>
          <p:nvPr>
            <p:ph type="title"/>
          </p:nvPr>
        </p:nvSpPr>
        <p:spPr/>
        <p:txBody>
          <a:bodyPr/>
          <a:lstStyle/>
          <a:p>
            <a:pPr eaLnBrk="1" hangingPunct="1"/>
            <a:endParaRPr lang="zh-CN" altLang="zh-CN"/>
          </a:p>
        </p:txBody>
      </p:sp>
      <p:graphicFrame>
        <p:nvGraphicFramePr>
          <p:cNvPr id="35844" name="Object 6">
            <a:extLst>
              <a:ext uri="{FF2B5EF4-FFF2-40B4-BE49-F238E27FC236}">
                <a16:creationId xmlns:a16="http://schemas.microsoft.com/office/drawing/2014/main" id="{F71A7B78-989D-4D69-9BA0-49EBE395055E}"/>
              </a:ext>
            </a:extLst>
          </p:cNvPr>
          <p:cNvGraphicFramePr>
            <a:graphicFrameLocks noGrp="1" noChangeAspect="1"/>
          </p:cNvGraphicFramePr>
          <p:nvPr>
            <p:ph idx="1"/>
          </p:nvPr>
        </p:nvGraphicFramePr>
        <p:xfrm>
          <a:off x="1524000" y="0"/>
          <a:ext cx="9144000" cy="6858000"/>
        </p:xfrm>
        <a:graphic>
          <a:graphicData uri="http://schemas.openxmlformats.org/presentationml/2006/ole">
            <mc:AlternateContent xmlns:mc="http://schemas.openxmlformats.org/markup-compatibility/2006">
              <mc:Choice xmlns:v="urn:schemas-microsoft-com:vml" Requires="v">
                <p:oleObj spid="_x0000_s6147" name="图片" r:id="rId3" imgW="5370576" imgH="3358896" progId="Word.Picture.8">
                  <p:embed/>
                </p:oleObj>
              </mc:Choice>
              <mc:Fallback>
                <p:oleObj name="图片" r:id="rId3" imgW="5370576" imgH="3358896" progId="Word.Picture.8">
                  <p:embed/>
                  <p:pic>
                    <p:nvPicPr>
                      <p:cNvPr id="35844" name="Object 6">
                        <a:extLst>
                          <a:ext uri="{FF2B5EF4-FFF2-40B4-BE49-F238E27FC236}">
                            <a16:creationId xmlns:a16="http://schemas.microsoft.com/office/drawing/2014/main" id="{F71A7B78-989D-4D69-9BA0-49EBE39505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a:extLst>
              <a:ext uri="{FF2B5EF4-FFF2-40B4-BE49-F238E27FC236}">
                <a16:creationId xmlns:a16="http://schemas.microsoft.com/office/drawing/2014/main" id="{038E0118-C994-4F9D-A208-807FE2ABDF89}"/>
              </a:ext>
            </a:extLst>
          </p:cNvPr>
          <p:cNvSpPr>
            <a:spLocks noGrp="1" noChangeArrowheads="1"/>
          </p:cNvSpPr>
          <p:nvPr>
            <p:ph type="title"/>
          </p:nvPr>
        </p:nvSpPr>
        <p:spPr/>
        <p:txBody>
          <a:bodyPr/>
          <a:lstStyle/>
          <a:p>
            <a:endParaRPr lang="zh-CN" altLang="en-US"/>
          </a:p>
        </p:txBody>
      </p:sp>
      <p:sp>
        <p:nvSpPr>
          <p:cNvPr id="36867" name="内容占位符 2">
            <a:extLst>
              <a:ext uri="{FF2B5EF4-FFF2-40B4-BE49-F238E27FC236}">
                <a16:creationId xmlns:a16="http://schemas.microsoft.com/office/drawing/2014/main" id="{186E1966-6E11-41B1-9A16-B0360F095795}"/>
              </a:ext>
            </a:extLst>
          </p:cNvPr>
          <p:cNvSpPr>
            <a:spLocks noGrp="1" noChangeArrowheads="1"/>
          </p:cNvSpPr>
          <p:nvPr>
            <p:ph idx="1"/>
          </p:nvPr>
        </p:nvSpPr>
        <p:spPr>
          <a:xfrm>
            <a:off x="2279650" y="1844676"/>
            <a:ext cx="8388350" cy="4608513"/>
          </a:xfrm>
        </p:spPr>
        <p:txBody>
          <a:bodyPr/>
          <a:lstStyle/>
          <a:p>
            <a:r>
              <a:rPr lang="zh-CN" altLang="en-US" b="1"/>
              <a:t>实例：针对上述活动图的“课程设计”目标</a:t>
            </a:r>
            <a:endParaRPr lang="en-US" altLang="zh-CN" b="1"/>
          </a:p>
          <a:p>
            <a:pPr lvl="1"/>
            <a:r>
              <a:rPr lang="zh-CN" altLang="en-US" b="1"/>
              <a:t>基本功能：</a:t>
            </a:r>
            <a:endParaRPr lang="en-US" altLang="zh-CN" b="1"/>
          </a:p>
          <a:p>
            <a:pPr lvl="2"/>
            <a:r>
              <a:rPr lang="zh-CN" altLang="en-US" b="1"/>
              <a:t>提供系统输入，建立各个活动图。</a:t>
            </a:r>
            <a:endParaRPr lang="en-US" altLang="zh-CN" b="1"/>
          </a:p>
          <a:p>
            <a:pPr lvl="2"/>
            <a:r>
              <a:rPr lang="zh-CN" altLang="en-US" b="1"/>
              <a:t>存储活动图以备翻阅。</a:t>
            </a:r>
            <a:endParaRPr lang="en-US" altLang="zh-CN" b="1"/>
          </a:p>
          <a:p>
            <a:pPr lvl="2"/>
            <a:r>
              <a:rPr lang="zh-CN" altLang="en-US" b="1"/>
              <a:t>关键路径的计算和展示。</a:t>
            </a:r>
            <a:endParaRPr lang="en-US" altLang="zh-CN" b="1"/>
          </a:p>
          <a:p>
            <a:pPr lvl="1"/>
            <a:r>
              <a:rPr lang="zh-CN" altLang="en-US" b="1"/>
              <a:t>拓展功能：复杂图形展示、活动图的变形展示（甘特图等）</a:t>
            </a:r>
            <a:endParaRPr lang="en-US" altLang="zh-CN" b="1"/>
          </a:p>
          <a:p>
            <a:pPr lvl="1"/>
            <a:r>
              <a:rPr lang="zh-CN" altLang="en-US" b="1"/>
              <a:t>设计要求：完善的测试计划与测试报告等（也许是工程设计重点）</a:t>
            </a:r>
            <a:endParaRPr lang="en-US" altLang="zh-CN" b="1"/>
          </a:p>
          <a:p>
            <a:pPr lvl="1"/>
            <a:r>
              <a:rPr lang="zh-CN" altLang="en-US" b="1"/>
              <a:t>设计基础：掌握一定的树、图等二维结构的计算基础。</a:t>
            </a:r>
            <a:endParaRPr lang="en-US" altLang="zh-CN" b="1"/>
          </a:p>
          <a:p>
            <a:pPr lvl="1"/>
            <a:endParaRPr lang="en-US" altLang="zh-CN"/>
          </a:p>
          <a:p>
            <a:endParaRPr lang="zh-CN" altLang="en-US"/>
          </a:p>
        </p:txBody>
      </p:sp>
      <p:sp>
        <p:nvSpPr>
          <p:cNvPr id="36868" name="灯片编号占位符 3">
            <a:extLst>
              <a:ext uri="{FF2B5EF4-FFF2-40B4-BE49-F238E27FC236}">
                <a16:creationId xmlns:a16="http://schemas.microsoft.com/office/drawing/2014/main" id="{C2A36C6C-46F7-46B5-862D-0F21080ECE6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37BBAF2A-DA16-468B-92F0-9E7E59D185B7}" type="slidenum">
              <a:rPr kumimoji="0" lang="en-US" altLang="zh-CN" sz="2600" b="1">
                <a:solidFill>
                  <a:srgbClr val="FFFFFF"/>
                </a:solidFill>
              </a:rPr>
              <a:pPr fontAlgn="base">
                <a:spcBef>
                  <a:spcPct val="0"/>
                </a:spcBef>
                <a:spcAft>
                  <a:spcPct val="0"/>
                </a:spcAft>
                <a:buClrTx/>
                <a:buSzTx/>
                <a:buNone/>
              </a:pPr>
              <a:t>172</a:t>
            </a:fld>
            <a:endParaRPr kumimoji="0" lang="en-US" altLang="zh-CN" sz="2600" b="1">
              <a:solidFill>
                <a:srgbClr val="FFFFFF"/>
              </a:solidFill>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5">
            <a:extLst>
              <a:ext uri="{FF2B5EF4-FFF2-40B4-BE49-F238E27FC236}">
                <a16:creationId xmlns:a16="http://schemas.microsoft.com/office/drawing/2014/main" id="{5A78444B-B27B-4A96-A93A-979A5E9A31C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D3EB12F5-6988-4F18-92BA-0E18FD48BA03}" type="slidenum">
              <a:rPr kumimoji="0" lang="en-US" altLang="zh-CN" sz="2600" b="1">
                <a:solidFill>
                  <a:srgbClr val="FFFFFF"/>
                </a:solidFill>
              </a:rPr>
              <a:pPr fontAlgn="base">
                <a:spcBef>
                  <a:spcPct val="0"/>
                </a:spcBef>
                <a:spcAft>
                  <a:spcPct val="0"/>
                </a:spcAft>
                <a:buClrTx/>
                <a:buSzTx/>
                <a:buNone/>
              </a:pPr>
              <a:t>173</a:t>
            </a:fld>
            <a:endParaRPr kumimoji="0" lang="en-US" altLang="zh-CN" sz="2600" b="1">
              <a:solidFill>
                <a:srgbClr val="FFFFFF"/>
              </a:solidFill>
            </a:endParaRPr>
          </a:p>
        </p:txBody>
      </p:sp>
      <p:sp>
        <p:nvSpPr>
          <p:cNvPr id="37891" name="Rectangle 2">
            <a:extLst>
              <a:ext uri="{FF2B5EF4-FFF2-40B4-BE49-F238E27FC236}">
                <a16:creationId xmlns:a16="http://schemas.microsoft.com/office/drawing/2014/main" id="{D3A5FF22-D585-4404-8B06-01F584C8660B}"/>
              </a:ext>
            </a:extLst>
          </p:cNvPr>
          <p:cNvSpPr>
            <a:spLocks noGrp="1" noChangeArrowheads="1"/>
          </p:cNvSpPr>
          <p:nvPr>
            <p:ph type="title"/>
          </p:nvPr>
        </p:nvSpPr>
        <p:spPr/>
        <p:txBody>
          <a:bodyPr/>
          <a:lstStyle/>
          <a:p>
            <a:pPr eaLnBrk="1" hangingPunct="1"/>
            <a:r>
              <a:rPr lang="en-US" altLang="zh-CN" sz="3200"/>
              <a:t>      Chapter 3  Planning and Managing</a:t>
            </a:r>
            <a:br>
              <a:rPr lang="en-US" altLang="zh-CN" sz="3200"/>
            </a:br>
            <a:r>
              <a:rPr lang="en-US" altLang="zh-CN" sz="3200"/>
              <a:t>                           the project</a:t>
            </a:r>
          </a:p>
        </p:txBody>
      </p:sp>
      <p:sp>
        <p:nvSpPr>
          <p:cNvPr id="37892" name="Rectangle 3">
            <a:extLst>
              <a:ext uri="{FF2B5EF4-FFF2-40B4-BE49-F238E27FC236}">
                <a16:creationId xmlns:a16="http://schemas.microsoft.com/office/drawing/2014/main" id="{A49ABE83-700B-4D38-998A-C10FE923E1C5}"/>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b="1"/>
              <a:t>4. Tools to track progress</a:t>
            </a:r>
          </a:p>
          <a:p>
            <a:pPr eaLnBrk="1" hangingPunct="1">
              <a:buFontTx/>
              <a:buNone/>
            </a:pPr>
            <a:r>
              <a:rPr lang="en-US" altLang="zh-CN" sz="2400" b="1">
                <a:solidFill>
                  <a:schemeClr val="bg2"/>
                </a:solidFill>
                <a:sym typeface="Wingdings 2" panose="05020102010507070707" pitchFamily="18" charset="2"/>
              </a:rPr>
              <a:t> focus on: project begin in “work breakdown” (Fig3.5)</a:t>
            </a:r>
          </a:p>
          <a:p>
            <a:pPr eaLnBrk="1" hangingPunct="1">
              <a:buFontTx/>
              <a:buNone/>
            </a:pPr>
            <a:r>
              <a:rPr lang="en-US" altLang="zh-CN" sz="2400" b="1">
                <a:solidFill>
                  <a:schemeClr val="bg2"/>
                </a:solidFill>
                <a:sym typeface="Wingdings 2" panose="05020102010507070707" pitchFamily="18" charset="2"/>
              </a:rPr>
              <a:t>       -----many </a:t>
            </a:r>
            <a:r>
              <a:rPr lang="en-US" altLang="zh-CN" sz="2400" b="1" u="sng">
                <a:solidFill>
                  <a:srgbClr val="0000FF"/>
                </a:solidFill>
                <a:sym typeface="Wingdings 2" panose="05020102010507070707" pitchFamily="18" charset="2"/>
              </a:rPr>
              <a:t>project management software</a:t>
            </a:r>
            <a:r>
              <a:rPr lang="en-US" altLang="zh-CN" sz="2400" b="1">
                <a:solidFill>
                  <a:schemeClr val="bg2"/>
                </a:solidFill>
                <a:sym typeface="Wingdings 2" panose="05020102010507070707" pitchFamily="18" charset="2"/>
              </a:rPr>
              <a:t> can draw </a:t>
            </a:r>
          </a:p>
          <a:p>
            <a:pPr eaLnBrk="1" hangingPunct="1">
              <a:buFontTx/>
              <a:buNone/>
            </a:pPr>
            <a:r>
              <a:rPr lang="en-US" altLang="zh-CN" sz="2400" b="1">
                <a:solidFill>
                  <a:schemeClr val="bg2"/>
                </a:solidFill>
                <a:sym typeface="Wingdings 2" panose="05020102010507070707" pitchFamily="18" charset="2"/>
              </a:rPr>
              <a:t>             these structures </a:t>
            </a:r>
          </a:p>
          <a:p>
            <a:pPr eaLnBrk="1" hangingPunct="1">
              <a:buFontTx/>
              <a:buNone/>
            </a:pPr>
            <a:r>
              <a:rPr lang="en-US" altLang="zh-CN" sz="2400" b="1">
                <a:solidFill>
                  <a:schemeClr val="bg2"/>
                </a:solidFill>
                <a:sym typeface="Wingdings 2" panose="05020102010507070707" pitchFamily="18" charset="2"/>
              </a:rPr>
              <a:t> several tools for tracking progress</a:t>
            </a:r>
          </a:p>
          <a:p>
            <a:pPr eaLnBrk="1" hangingPunct="1">
              <a:buFontTx/>
              <a:buNone/>
            </a:pPr>
            <a:r>
              <a:rPr lang="en-US" altLang="zh-CN" sz="2400" b="1">
                <a:solidFill>
                  <a:schemeClr val="bg2"/>
                </a:solidFill>
                <a:sym typeface="Wingdings 2" panose="05020102010507070707" pitchFamily="18" charset="2"/>
              </a:rPr>
              <a:t>    (</a:t>
            </a:r>
            <a:r>
              <a:rPr lang="en-US" altLang="zh-CN" sz="2400" b="1" u="sng">
                <a:solidFill>
                  <a:srgbClr val="0000FF"/>
                </a:solidFill>
                <a:sym typeface="Wingdings 2" panose="05020102010507070707" pitchFamily="18" charset="2"/>
              </a:rPr>
              <a:t>can also be</a:t>
            </a:r>
            <a:r>
              <a:rPr lang="en-US" altLang="zh-CN" sz="2400" b="1">
                <a:solidFill>
                  <a:schemeClr val="bg2"/>
                </a:solidFill>
                <a:sym typeface="Wingdings 2" panose="05020102010507070707" pitchFamily="18" charset="2"/>
              </a:rPr>
              <a:t> drawn by project management software)</a:t>
            </a:r>
          </a:p>
          <a:p>
            <a:pPr eaLnBrk="1" hangingPunct="1">
              <a:buFontTx/>
              <a:buNone/>
            </a:pPr>
            <a:r>
              <a:rPr lang="en-US" altLang="zh-CN" sz="2400" b="1">
                <a:solidFill>
                  <a:schemeClr val="bg2"/>
                </a:solidFill>
                <a:sym typeface="Wingdings 2" panose="05020102010507070707" pitchFamily="18" charset="2"/>
              </a:rPr>
              <a:t>    A:Gantt Chart X:meaning (dynamic graph)</a:t>
            </a:r>
          </a:p>
          <a:p>
            <a:pPr eaLnBrk="1" hangingPunct="1">
              <a:buFontTx/>
              <a:buNone/>
            </a:pPr>
            <a:r>
              <a:rPr lang="en-US" altLang="zh-CN" sz="2400" b="1">
                <a:solidFill>
                  <a:schemeClr val="bg2"/>
                </a:solidFill>
                <a:sym typeface="Wingdings 2" panose="05020102010507070707" pitchFamily="18" charset="2"/>
              </a:rPr>
              <a:t>                             Y:</a:t>
            </a:r>
            <a:r>
              <a:rPr lang="en-US" altLang="zh-CN" sz="2000" b="1">
                <a:solidFill>
                  <a:schemeClr val="bg2"/>
                </a:solidFill>
                <a:sym typeface="Wingdings 2" panose="05020102010507070707" pitchFamily="18" charset="2"/>
              </a:rPr>
              <a:t>role --identify </a:t>
            </a:r>
            <a:r>
              <a:rPr lang="en-US" altLang="zh-CN" sz="2000" b="1">
                <a:solidFill>
                  <a:srgbClr val="0000FF"/>
                </a:solidFill>
                <a:sym typeface="Wingdings 2" panose="05020102010507070707" pitchFamily="18" charset="2"/>
              </a:rPr>
              <a:t>concurrent activities</a:t>
            </a:r>
            <a:r>
              <a:rPr lang="en-US" altLang="zh-CN" sz="2000" b="1">
                <a:solidFill>
                  <a:schemeClr val="bg2"/>
                </a:solidFill>
                <a:sym typeface="Wingdings 2" panose="05020102010507070707" pitchFamily="18" charset="2"/>
              </a:rPr>
              <a:t> and </a:t>
            </a:r>
            <a:r>
              <a:rPr lang="en-US" altLang="zh-CN" sz="2000" b="1">
                <a:solidFill>
                  <a:srgbClr val="0000FF"/>
                </a:solidFill>
                <a:sym typeface="Wingdings 2" panose="05020102010507070707" pitchFamily="18" charset="2"/>
              </a:rPr>
              <a:t>CP</a:t>
            </a:r>
          </a:p>
          <a:p>
            <a:pPr eaLnBrk="1" hangingPunct="1">
              <a:buFontTx/>
              <a:buNone/>
            </a:pPr>
            <a:r>
              <a:rPr lang="en-US" altLang="zh-CN" sz="2400" b="1">
                <a:solidFill>
                  <a:schemeClr val="bg2"/>
                </a:solidFill>
                <a:sym typeface="Wingdings 2" panose="05020102010507070707" pitchFamily="18" charset="2"/>
              </a:rPr>
              <a:t>                             Z:explain to Fig3.6</a:t>
            </a:r>
            <a:r>
              <a:rPr lang="zh-CN" altLang="en-US" sz="2400" b="1">
                <a:solidFill>
                  <a:schemeClr val="bg2"/>
                </a:solidFill>
                <a:sym typeface="Wingdings 2" panose="05020102010507070707" pitchFamily="18" charset="2"/>
              </a:rPr>
              <a:t>（甘特图）</a:t>
            </a:r>
            <a:endParaRPr lang="en-US" altLang="zh-CN" sz="2400" b="1">
              <a:solidFill>
                <a:schemeClr val="bg2"/>
              </a:solidFill>
              <a:sym typeface="Wingdings 2" panose="05020102010507070707" pitchFamily="18" charset="2"/>
            </a:endParaRPr>
          </a:p>
          <a:p>
            <a:pPr eaLnBrk="1" hangingPunct="1">
              <a:buFontTx/>
              <a:buNone/>
            </a:pPr>
            <a:r>
              <a:rPr lang="en-US" altLang="zh-CN" sz="2400" b="1">
                <a:solidFill>
                  <a:schemeClr val="bg2"/>
                </a:solidFill>
                <a:sym typeface="Wingdings 2" panose="05020102010507070707" pitchFamily="18" charset="2"/>
              </a:rPr>
              <a:t>    B: resource histogram (Fig3.7)</a:t>
            </a:r>
            <a:r>
              <a:rPr lang="zh-CN" altLang="en-US" sz="2400" b="1">
                <a:solidFill>
                  <a:schemeClr val="bg2"/>
                </a:solidFill>
                <a:sym typeface="Wingdings 2" panose="05020102010507070707" pitchFamily="18" charset="2"/>
              </a:rPr>
              <a:t>（资源直方图）</a:t>
            </a:r>
            <a:endParaRPr lang="en-US" altLang="zh-CN" sz="2400" b="1">
              <a:solidFill>
                <a:schemeClr val="bg2"/>
              </a:solidFill>
              <a:sym typeface="Wingdings 2" panose="05020102010507070707" pitchFamily="18" charset="2"/>
            </a:endParaRPr>
          </a:p>
          <a:p>
            <a:pPr eaLnBrk="1" hangingPunct="1">
              <a:buFontTx/>
              <a:buNone/>
            </a:pPr>
            <a:r>
              <a:rPr lang="en-US" altLang="zh-CN" sz="2400" b="1">
                <a:solidFill>
                  <a:schemeClr val="bg2"/>
                </a:solidFill>
                <a:sym typeface="Wingdings 2" panose="05020102010507070707" pitchFamily="18" charset="2"/>
              </a:rPr>
              <a:t>    C: cost/expenditure graph ---Fig3.8</a:t>
            </a:r>
            <a:r>
              <a:rPr lang="zh-CN" altLang="en-US" sz="2400" b="1">
                <a:solidFill>
                  <a:schemeClr val="bg2"/>
                </a:solidFill>
                <a:sym typeface="Wingdings 2" panose="05020102010507070707" pitchFamily="18" charset="2"/>
              </a:rPr>
              <a:t>（开销对比图）</a:t>
            </a:r>
            <a:r>
              <a:rPr lang="en-US" altLang="zh-CN" sz="2400" b="1">
                <a:solidFill>
                  <a:schemeClr val="bg2"/>
                </a:solidFill>
                <a:sym typeface="Wingdings 2" panose="05020102010507070707" pitchFamily="18" charset="2"/>
              </a:rPr>
              <a:t>  </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4">
            <a:extLst>
              <a:ext uri="{FF2B5EF4-FFF2-40B4-BE49-F238E27FC236}">
                <a16:creationId xmlns:a16="http://schemas.microsoft.com/office/drawing/2014/main" id="{82459553-348A-41D4-BBF1-89C2678E0546}"/>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95DFB18B-8F8A-440B-BD58-75C585CA9D6F}" type="slidenum">
              <a:rPr kumimoji="0" lang="en-US" altLang="zh-CN" sz="2600" b="1">
                <a:solidFill>
                  <a:srgbClr val="FFFFFF"/>
                </a:solidFill>
              </a:rPr>
              <a:pPr fontAlgn="base">
                <a:spcBef>
                  <a:spcPct val="0"/>
                </a:spcBef>
                <a:spcAft>
                  <a:spcPct val="0"/>
                </a:spcAft>
                <a:buClrTx/>
                <a:buSzTx/>
                <a:buNone/>
              </a:pPr>
              <a:t>174</a:t>
            </a:fld>
            <a:endParaRPr kumimoji="0" lang="en-US" altLang="zh-CN" sz="2600" b="1">
              <a:solidFill>
                <a:srgbClr val="FFFFFF"/>
              </a:solidFill>
            </a:endParaRPr>
          </a:p>
        </p:txBody>
      </p:sp>
      <p:sp>
        <p:nvSpPr>
          <p:cNvPr id="39939" name="Rectangle 2">
            <a:extLst>
              <a:ext uri="{FF2B5EF4-FFF2-40B4-BE49-F238E27FC236}">
                <a16:creationId xmlns:a16="http://schemas.microsoft.com/office/drawing/2014/main" id="{E2658C2C-95CC-4814-BB8C-D6A0787326B6}"/>
              </a:ext>
            </a:extLst>
          </p:cNvPr>
          <p:cNvSpPr>
            <a:spLocks noGrp="1" noChangeArrowheads="1"/>
          </p:cNvSpPr>
          <p:nvPr>
            <p:ph type="title"/>
          </p:nvPr>
        </p:nvSpPr>
        <p:spPr>
          <a:xfrm>
            <a:off x="3071813" y="6135688"/>
            <a:ext cx="6769100" cy="533400"/>
          </a:xfrm>
        </p:spPr>
        <p:txBody>
          <a:bodyPr/>
          <a:lstStyle/>
          <a:p>
            <a:pPr eaLnBrk="1" hangingPunct="1"/>
            <a:r>
              <a:rPr lang="en-US" altLang="zh-CN" sz="2400"/>
              <a:t>Fig3.5 Example work breakdown structure</a:t>
            </a:r>
          </a:p>
        </p:txBody>
      </p:sp>
      <p:grpSp>
        <p:nvGrpSpPr>
          <p:cNvPr id="39940" name="Group 3">
            <a:extLst>
              <a:ext uri="{FF2B5EF4-FFF2-40B4-BE49-F238E27FC236}">
                <a16:creationId xmlns:a16="http://schemas.microsoft.com/office/drawing/2014/main" id="{F8E9B350-20F2-4651-B831-72DB4A42C017}"/>
              </a:ext>
            </a:extLst>
          </p:cNvPr>
          <p:cNvGrpSpPr>
            <a:grpSpLocks/>
          </p:cNvGrpSpPr>
          <p:nvPr/>
        </p:nvGrpSpPr>
        <p:grpSpPr bwMode="auto">
          <a:xfrm>
            <a:off x="2063750" y="692150"/>
            <a:ext cx="8388350" cy="5329238"/>
            <a:chOff x="864" y="288"/>
            <a:chExt cx="4848" cy="3120"/>
          </a:xfrm>
        </p:grpSpPr>
        <p:sp>
          <p:nvSpPr>
            <p:cNvPr id="39941" name="Rectangle 4">
              <a:extLst>
                <a:ext uri="{FF2B5EF4-FFF2-40B4-BE49-F238E27FC236}">
                  <a16:creationId xmlns:a16="http://schemas.microsoft.com/office/drawing/2014/main" id="{EFE6DD90-9F25-47ED-8CD5-EEE79596A525}"/>
                </a:ext>
              </a:extLst>
            </p:cNvPr>
            <p:cNvSpPr>
              <a:spLocks noChangeArrowheads="1"/>
            </p:cNvSpPr>
            <p:nvPr/>
          </p:nvSpPr>
          <p:spPr bwMode="auto">
            <a:xfrm>
              <a:off x="1968" y="288"/>
              <a:ext cx="2112" cy="288"/>
            </a:xfrm>
            <a:prstGeom prst="rect">
              <a:avLst/>
            </a:prstGeom>
            <a:solidFill>
              <a:srgbClr val="CCFFCC">
                <a:alpha val="0"/>
              </a:srgbClr>
            </a:solidFill>
            <a:ln w="28575" cap="sq">
              <a:solidFill>
                <a:srgbClr val="993300"/>
              </a:solidFill>
              <a:miter lim="800000"/>
              <a:headEnd/>
              <a:tailEnd/>
            </a:ln>
          </p:spPr>
          <p:txBody>
            <a:bodyPr wrap="none" lIns="0" tIns="0" rIns="0" bIns="0"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r>
                <a:rPr lang="en-US" altLang="zh-CN" sz="1800" b="1">
                  <a:solidFill>
                    <a:srgbClr val="003366"/>
                  </a:solidFill>
                  <a:latin typeface="Comic Sans MS" panose="030F0702030302020204" pitchFamily="66" charset="0"/>
                </a:rPr>
                <a:t>Build communications software</a:t>
              </a:r>
            </a:p>
          </p:txBody>
        </p:sp>
        <p:sp>
          <p:nvSpPr>
            <p:cNvPr id="39942" name="Rectangle 5">
              <a:extLst>
                <a:ext uri="{FF2B5EF4-FFF2-40B4-BE49-F238E27FC236}">
                  <a16:creationId xmlns:a16="http://schemas.microsoft.com/office/drawing/2014/main" id="{0D38905C-5EC3-40E6-85C7-C00AFA26E8CA}"/>
                </a:ext>
              </a:extLst>
            </p:cNvPr>
            <p:cNvSpPr>
              <a:spLocks noChangeArrowheads="1"/>
            </p:cNvSpPr>
            <p:nvPr/>
          </p:nvSpPr>
          <p:spPr bwMode="auto">
            <a:xfrm>
              <a:off x="864" y="1008"/>
              <a:ext cx="1248" cy="288"/>
            </a:xfrm>
            <a:prstGeom prst="rect">
              <a:avLst/>
            </a:prstGeom>
            <a:solidFill>
              <a:srgbClr val="CCFFCC">
                <a:alpha val="0"/>
              </a:srgbClr>
            </a:solidFill>
            <a:ln w="28575" cap="sq">
              <a:solidFill>
                <a:srgbClr val="993300"/>
              </a:solidFill>
              <a:miter lim="800000"/>
              <a:headEnd/>
              <a:tailEnd/>
            </a:ln>
          </p:spPr>
          <p:txBody>
            <a:bodyPr wrap="none" lIns="0" tIns="0" rIns="0" bIns="0"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r>
                <a:rPr lang="en-US" altLang="zh-CN" sz="1400" b="1">
                  <a:solidFill>
                    <a:srgbClr val="003366"/>
                  </a:solidFill>
                  <a:latin typeface="Comic Sans MS" panose="030F0702030302020204" pitchFamily="66" charset="0"/>
                </a:rPr>
                <a:t>System planning (1.0)</a:t>
              </a:r>
            </a:p>
          </p:txBody>
        </p:sp>
        <p:sp>
          <p:nvSpPr>
            <p:cNvPr id="39943" name="Rectangle 6">
              <a:extLst>
                <a:ext uri="{FF2B5EF4-FFF2-40B4-BE49-F238E27FC236}">
                  <a16:creationId xmlns:a16="http://schemas.microsoft.com/office/drawing/2014/main" id="{DF3B6EE0-1305-4A5B-9766-437789662CCD}"/>
                </a:ext>
              </a:extLst>
            </p:cNvPr>
            <p:cNvSpPr>
              <a:spLocks noChangeArrowheads="1"/>
            </p:cNvSpPr>
            <p:nvPr/>
          </p:nvSpPr>
          <p:spPr bwMode="auto">
            <a:xfrm>
              <a:off x="864" y="1536"/>
              <a:ext cx="1488" cy="288"/>
            </a:xfrm>
            <a:prstGeom prst="rect">
              <a:avLst/>
            </a:prstGeom>
            <a:solidFill>
              <a:srgbClr val="CCFFCC">
                <a:alpha val="0"/>
              </a:srgbClr>
            </a:solidFill>
            <a:ln w="28575" cap="sq">
              <a:solidFill>
                <a:srgbClr val="993300"/>
              </a:solidFill>
              <a:miter lim="800000"/>
              <a:headEnd/>
              <a:tailEnd/>
            </a:ln>
          </p:spPr>
          <p:txBody>
            <a:bodyPr wrap="none" lIns="0" tIns="0" rIns="0" bIns="0"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r>
                <a:rPr lang="en-US" altLang="zh-CN" sz="1400" b="1">
                  <a:solidFill>
                    <a:srgbClr val="003366"/>
                  </a:solidFill>
                  <a:latin typeface="Comic Sans MS" panose="030F0702030302020204" pitchFamily="66" charset="0"/>
                </a:rPr>
                <a:t>Review specification (1.1)</a:t>
              </a:r>
            </a:p>
          </p:txBody>
        </p:sp>
        <p:sp>
          <p:nvSpPr>
            <p:cNvPr id="39944" name="Rectangle 7">
              <a:extLst>
                <a:ext uri="{FF2B5EF4-FFF2-40B4-BE49-F238E27FC236}">
                  <a16:creationId xmlns:a16="http://schemas.microsoft.com/office/drawing/2014/main" id="{E497630F-C9D3-4904-A26F-02FCF47BC6B0}"/>
                </a:ext>
              </a:extLst>
            </p:cNvPr>
            <p:cNvSpPr>
              <a:spLocks noChangeArrowheads="1"/>
            </p:cNvSpPr>
            <p:nvPr/>
          </p:nvSpPr>
          <p:spPr bwMode="auto">
            <a:xfrm>
              <a:off x="864" y="2064"/>
              <a:ext cx="1296" cy="288"/>
            </a:xfrm>
            <a:prstGeom prst="rect">
              <a:avLst/>
            </a:prstGeom>
            <a:solidFill>
              <a:srgbClr val="CCFFCC">
                <a:alpha val="0"/>
              </a:srgbClr>
            </a:solidFill>
            <a:ln w="28575" cap="sq">
              <a:solidFill>
                <a:srgbClr val="993300"/>
              </a:solidFill>
              <a:miter lim="800000"/>
              <a:headEnd/>
              <a:tailEnd/>
            </a:ln>
          </p:spPr>
          <p:txBody>
            <a:bodyPr wrap="none" lIns="0" tIns="0" rIns="0" bIns="0"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r>
                <a:rPr lang="en-US" altLang="zh-CN" sz="1400" b="1">
                  <a:solidFill>
                    <a:srgbClr val="003366"/>
                  </a:solidFill>
                  <a:latin typeface="Comic Sans MS" panose="030F0702030302020204" pitchFamily="66" charset="0"/>
                </a:rPr>
                <a:t>Review budget (1.2)</a:t>
              </a:r>
            </a:p>
          </p:txBody>
        </p:sp>
        <p:sp>
          <p:nvSpPr>
            <p:cNvPr id="39945" name="Rectangle 8">
              <a:extLst>
                <a:ext uri="{FF2B5EF4-FFF2-40B4-BE49-F238E27FC236}">
                  <a16:creationId xmlns:a16="http://schemas.microsoft.com/office/drawing/2014/main" id="{8716C841-D8BB-4234-B4DB-4C50E96F9D92}"/>
                </a:ext>
              </a:extLst>
            </p:cNvPr>
            <p:cNvSpPr>
              <a:spLocks noChangeArrowheads="1"/>
            </p:cNvSpPr>
            <p:nvPr/>
          </p:nvSpPr>
          <p:spPr bwMode="auto">
            <a:xfrm>
              <a:off x="864" y="2592"/>
              <a:ext cx="1344" cy="288"/>
            </a:xfrm>
            <a:prstGeom prst="rect">
              <a:avLst/>
            </a:prstGeom>
            <a:solidFill>
              <a:srgbClr val="CCFFCC">
                <a:alpha val="0"/>
              </a:srgbClr>
            </a:solidFill>
            <a:ln w="28575" cap="sq">
              <a:solidFill>
                <a:srgbClr val="993300"/>
              </a:solidFill>
              <a:miter lim="800000"/>
              <a:headEnd/>
              <a:tailEnd/>
            </a:ln>
          </p:spPr>
          <p:txBody>
            <a:bodyPr wrap="none" lIns="0" tIns="0" rIns="0" bIns="0"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r>
                <a:rPr lang="en-US" altLang="zh-CN" sz="1400" b="1">
                  <a:solidFill>
                    <a:srgbClr val="003366"/>
                  </a:solidFill>
                  <a:latin typeface="Comic Sans MS" panose="030F0702030302020204" pitchFamily="66" charset="0"/>
                </a:rPr>
                <a:t>Review schedule (1.3)</a:t>
              </a:r>
            </a:p>
          </p:txBody>
        </p:sp>
        <p:sp>
          <p:nvSpPr>
            <p:cNvPr id="39946" name="Rectangle 9">
              <a:extLst>
                <a:ext uri="{FF2B5EF4-FFF2-40B4-BE49-F238E27FC236}">
                  <a16:creationId xmlns:a16="http://schemas.microsoft.com/office/drawing/2014/main" id="{619CBB4B-3927-4FB6-AB0D-F93A90792C21}"/>
                </a:ext>
              </a:extLst>
            </p:cNvPr>
            <p:cNvSpPr>
              <a:spLocks noChangeArrowheads="1"/>
            </p:cNvSpPr>
            <p:nvPr/>
          </p:nvSpPr>
          <p:spPr bwMode="auto">
            <a:xfrm>
              <a:off x="864" y="3120"/>
              <a:ext cx="1344" cy="288"/>
            </a:xfrm>
            <a:prstGeom prst="rect">
              <a:avLst/>
            </a:prstGeom>
            <a:solidFill>
              <a:srgbClr val="CCFFCC">
                <a:alpha val="0"/>
              </a:srgbClr>
            </a:solidFill>
            <a:ln w="28575" cap="sq">
              <a:solidFill>
                <a:srgbClr val="993300"/>
              </a:solidFill>
              <a:miter lim="800000"/>
              <a:headEnd/>
              <a:tailEnd/>
            </a:ln>
          </p:spPr>
          <p:txBody>
            <a:bodyPr wrap="none" lIns="0" tIns="0" rIns="0" bIns="0"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r>
                <a:rPr lang="en-US" altLang="zh-CN" sz="1400" b="1">
                  <a:solidFill>
                    <a:srgbClr val="003366"/>
                  </a:solidFill>
                  <a:latin typeface="Comic Sans MS" panose="030F0702030302020204" pitchFamily="66" charset="0"/>
                </a:rPr>
                <a:t>Develop plan (1.4)</a:t>
              </a:r>
            </a:p>
          </p:txBody>
        </p:sp>
        <p:sp>
          <p:nvSpPr>
            <p:cNvPr id="39947" name="Rectangle 10">
              <a:extLst>
                <a:ext uri="{FF2B5EF4-FFF2-40B4-BE49-F238E27FC236}">
                  <a16:creationId xmlns:a16="http://schemas.microsoft.com/office/drawing/2014/main" id="{7932085E-3D7C-480D-A0CE-C6EB6BCFA173}"/>
                </a:ext>
              </a:extLst>
            </p:cNvPr>
            <p:cNvSpPr>
              <a:spLocks noChangeArrowheads="1"/>
            </p:cNvSpPr>
            <p:nvPr/>
          </p:nvSpPr>
          <p:spPr bwMode="auto">
            <a:xfrm>
              <a:off x="2448" y="1008"/>
              <a:ext cx="1248" cy="288"/>
            </a:xfrm>
            <a:prstGeom prst="rect">
              <a:avLst/>
            </a:prstGeom>
            <a:solidFill>
              <a:srgbClr val="CCFFCC">
                <a:alpha val="0"/>
              </a:srgbClr>
            </a:solidFill>
            <a:ln w="28575" cap="sq">
              <a:solidFill>
                <a:srgbClr val="993300"/>
              </a:solidFill>
              <a:miter lim="800000"/>
              <a:headEnd/>
              <a:tailEnd/>
            </a:ln>
          </p:spPr>
          <p:txBody>
            <a:bodyPr wrap="none" lIns="0" tIns="0" rIns="0" bIns="0"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r>
                <a:rPr lang="en-US" altLang="zh-CN" sz="1400" b="1">
                  <a:solidFill>
                    <a:srgbClr val="003366"/>
                  </a:solidFill>
                  <a:latin typeface="Comic Sans MS" panose="030F0702030302020204" pitchFamily="66" charset="0"/>
                </a:rPr>
                <a:t>System design (2.0)</a:t>
              </a:r>
            </a:p>
          </p:txBody>
        </p:sp>
        <p:sp>
          <p:nvSpPr>
            <p:cNvPr id="39948" name="Rectangle 11">
              <a:extLst>
                <a:ext uri="{FF2B5EF4-FFF2-40B4-BE49-F238E27FC236}">
                  <a16:creationId xmlns:a16="http://schemas.microsoft.com/office/drawing/2014/main" id="{531C38F9-29EA-4D15-8943-C575B185B019}"/>
                </a:ext>
              </a:extLst>
            </p:cNvPr>
            <p:cNvSpPr>
              <a:spLocks noChangeArrowheads="1"/>
            </p:cNvSpPr>
            <p:nvPr/>
          </p:nvSpPr>
          <p:spPr bwMode="auto">
            <a:xfrm>
              <a:off x="2448" y="1536"/>
              <a:ext cx="1248" cy="288"/>
            </a:xfrm>
            <a:prstGeom prst="rect">
              <a:avLst/>
            </a:prstGeom>
            <a:solidFill>
              <a:srgbClr val="CCFFCC">
                <a:alpha val="0"/>
              </a:srgbClr>
            </a:solidFill>
            <a:ln w="28575" cap="sq">
              <a:solidFill>
                <a:srgbClr val="993300"/>
              </a:solidFill>
              <a:miter lim="800000"/>
              <a:headEnd/>
              <a:tailEnd/>
            </a:ln>
          </p:spPr>
          <p:txBody>
            <a:bodyPr wrap="none" lIns="0" tIns="0" rIns="0" bIns="0"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r>
                <a:rPr lang="en-US" altLang="zh-CN" sz="1400" b="1">
                  <a:solidFill>
                    <a:srgbClr val="003366"/>
                  </a:solidFill>
                  <a:latin typeface="Comic Sans MS" panose="030F0702030302020204" pitchFamily="66" charset="0"/>
                </a:rPr>
                <a:t>Top-level design (2.1)</a:t>
              </a:r>
            </a:p>
          </p:txBody>
        </p:sp>
        <p:sp>
          <p:nvSpPr>
            <p:cNvPr id="39949" name="Rectangle 12">
              <a:extLst>
                <a:ext uri="{FF2B5EF4-FFF2-40B4-BE49-F238E27FC236}">
                  <a16:creationId xmlns:a16="http://schemas.microsoft.com/office/drawing/2014/main" id="{7E324144-E174-4826-90A8-5B162CCE136D}"/>
                </a:ext>
              </a:extLst>
            </p:cNvPr>
            <p:cNvSpPr>
              <a:spLocks noChangeArrowheads="1"/>
            </p:cNvSpPr>
            <p:nvPr/>
          </p:nvSpPr>
          <p:spPr bwMode="auto">
            <a:xfrm>
              <a:off x="2448" y="2064"/>
              <a:ext cx="1248" cy="288"/>
            </a:xfrm>
            <a:prstGeom prst="rect">
              <a:avLst/>
            </a:prstGeom>
            <a:solidFill>
              <a:srgbClr val="CCFFCC">
                <a:alpha val="0"/>
              </a:srgbClr>
            </a:solidFill>
            <a:ln w="28575" cap="sq">
              <a:solidFill>
                <a:srgbClr val="993300"/>
              </a:solidFill>
              <a:miter lim="800000"/>
              <a:headEnd/>
              <a:tailEnd/>
            </a:ln>
          </p:spPr>
          <p:txBody>
            <a:bodyPr wrap="none" lIns="0" tIns="0" rIns="0" bIns="0"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r>
                <a:rPr lang="en-US" altLang="zh-CN" sz="1400" b="1">
                  <a:solidFill>
                    <a:srgbClr val="003366"/>
                  </a:solidFill>
                  <a:latin typeface="Comic Sans MS" panose="030F0702030302020204" pitchFamily="66" charset="0"/>
                </a:rPr>
                <a:t>Prototyping (2.2)</a:t>
              </a:r>
            </a:p>
          </p:txBody>
        </p:sp>
        <p:sp>
          <p:nvSpPr>
            <p:cNvPr id="39950" name="Rectangle 13">
              <a:extLst>
                <a:ext uri="{FF2B5EF4-FFF2-40B4-BE49-F238E27FC236}">
                  <a16:creationId xmlns:a16="http://schemas.microsoft.com/office/drawing/2014/main" id="{D14726DF-B6BB-4E54-8D34-2319E3F12DC6}"/>
                </a:ext>
              </a:extLst>
            </p:cNvPr>
            <p:cNvSpPr>
              <a:spLocks noChangeArrowheads="1"/>
            </p:cNvSpPr>
            <p:nvPr/>
          </p:nvSpPr>
          <p:spPr bwMode="auto">
            <a:xfrm>
              <a:off x="2448" y="2592"/>
              <a:ext cx="1248" cy="288"/>
            </a:xfrm>
            <a:prstGeom prst="rect">
              <a:avLst/>
            </a:prstGeom>
            <a:solidFill>
              <a:srgbClr val="CCFFCC">
                <a:alpha val="0"/>
              </a:srgbClr>
            </a:solidFill>
            <a:ln w="28575" cap="sq">
              <a:solidFill>
                <a:srgbClr val="993300"/>
              </a:solidFill>
              <a:miter lim="800000"/>
              <a:headEnd/>
              <a:tailEnd/>
            </a:ln>
          </p:spPr>
          <p:txBody>
            <a:bodyPr wrap="none" lIns="0" tIns="0" rIns="0" bIns="0"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r>
                <a:rPr lang="en-US" altLang="zh-CN" sz="1400" b="1">
                  <a:solidFill>
                    <a:srgbClr val="003366"/>
                  </a:solidFill>
                  <a:latin typeface="Comic Sans MS" panose="030F0702030302020204" pitchFamily="66" charset="0"/>
                </a:rPr>
                <a:t>User interface (2.3)</a:t>
              </a:r>
            </a:p>
          </p:txBody>
        </p:sp>
        <p:sp>
          <p:nvSpPr>
            <p:cNvPr id="39951" name="Rectangle 14">
              <a:extLst>
                <a:ext uri="{FF2B5EF4-FFF2-40B4-BE49-F238E27FC236}">
                  <a16:creationId xmlns:a16="http://schemas.microsoft.com/office/drawing/2014/main" id="{A473C078-D768-4772-A067-1BDD7AB421DA}"/>
                </a:ext>
              </a:extLst>
            </p:cNvPr>
            <p:cNvSpPr>
              <a:spLocks noChangeArrowheads="1"/>
            </p:cNvSpPr>
            <p:nvPr/>
          </p:nvSpPr>
          <p:spPr bwMode="auto">
            <a:xfrm>
              <a:off x="2448" y="3120"/>
              <a:ext cx="1248" cy="288"/>
            </a:xfrm>
            <a:prstGeom prst="rect">
              <a:avLst/>
            </a:prstGeom>
            <a:solidFill>
              <a:srgbClr val="CCFFCC">
                <a:alpha val="0"/>
              </a:srgbClr>
            </a:solidFill>
            <a:ln w="28575" cap="sq">
              <a:solidFill>
                <a:srgbClr val="993300"/>
              </a:solidFill>
              <a:miter lim="800000"/>
              <a:headEnd/>
              <a:tailEnd/>
            </a:ln>
          </p:spPr>
          <p:txBody>
            <a:bodyPr wrap="none" lIns="0" tIns="0" rIns="0" bIns="0"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r>
                <a:rPr lang="en-US" altLang="zh-CN" sz="1400" b="1">
                  <a:solidFill>
                    <a:srgbClr val="003366"/>
                  </a:solidFill>
                  <a:latin typeface="Comic Sans MS" panose="030F0702030302020204" pitchFamily="66" charset="0"/>
                </a:rPr>
                <a:t>Detailed design (2.4)</a:t>
              </a:r>
            </a:p>
          </p:txBody>
        </p:sp>
        <p:sp>
          <p:nvSpPr>
            <p:cNvPr id="39952" name="Rectangle 15">
              <a:extLst>
                <a:ext uri="{FF2B5EF4-FFF2-40B4-BE49-F238E27FC236}">
                  <a16:creationId xmlns:a16="http://schemas.microsoft.com/office/drawing/2014/main" id="{17F54E27-E171-4112-ADB3-BE83A91E704B}"/>
                </a:ext>
              </a:extLst>
            </p:cNvPr>
            <p:cNvSpPr>
              <a:spLocks noChangeArrowheads="1"/>
            </p:cNvSpPr>
            <p:nvPr/>
          </p:nvSpPr>
          <p:spPr bwMode="auto">
            <a:xfrm>
              <a:off x="3792" y="1008"/>
              <a:ext cx="576" cy="240"/>
            </a:xfrm>
            <a:prstGeom prst="rect">
              <a:avLst/>
            </a:prstGeom>
            <a:solidFill>
              <a:srgbClr val="CCFFCC">
                <a:alpha val="0"/>
              </a:srgbClr>
            </a:solidFill>
            <a:ln w="28575" cap="sq">
              <a:solidFill>
                <a:srgbClr val="993300"/>
              </a:solidFill>
              <a:miter lim="800000"/>
              <a:headEnd/>
              <a:tailEnd/>
            </a:ln>
          </p:spPr>
          <p:txBody>
            <a:bodyPr wrap="none" lIns="0" tIns="0" rIns="0" bIns="0"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r>
                <a:rPr lang="en-US" altLang="zh-CN" sz="1200" b="1">
                  <a:solidFill>
                    <a:srgbClr val="003366"/>
                  </a:solidFill>
                  <a:latin typeface="Comic Sans MS" panose="030F0702030302020204" pitchFamily="66" charset="0"/>
                </a:rPr>
                <a:t>Coding (3.0)</a:t>
              </a:r>
            </a:p>
          </p:txBody>
        </p:sp>
        <p:sp>
          <p:nvSpPr>
            <p:cNvPr id="39953" name="Rectangle 16">
              <a:extLst>
                <a:ext uri="{FF2B5EF4-FFF2-40B4-BE49-F238E27FC236}">
                  <a16:creationId xmlns:a16="http://schemas.microsoft.com/office/drawing/2014/main" id="{66C91B9F-5116-4A79-82A0-126B86BA57E1}"/>
                </a:ext>
              </a:extLst>
            </p:cNvPr>
            <p:cNvSpPr>
              <a:spLocks noChangeArrowheads="1"/>
            </p:cNvSpPr>
            <p:nvPr/>
          </p:nvSpPr>
          <p:spPr bwMode="auto">
            <a:xfrm>
              <a:off x="4416" y="1008"/>
              <a:ext cx="624" cy="240"/>
            </a:xfrm>
            <a:prstGeom prst="rect">
              <a:avLst/>
            </a:prstGeom>
            <a:solidFill>
              <a:srgbClr val="CCFFCC">
                <a:alpha val="0"/>
              </a:srgbClr>
            </a:solidFill>
            <a:ln w="28575" cap="sq">
              <a:solidFill>
                <a:srgbClr val="993300"/>
              </a:solidFill>
              <a:miter lim="800000"/>
              <a:headEnd/>
              <a:tailEnd/>
            </a:ln>
          </p:spPr>
          <p:txBody>
            <a:bodyPr wrap="none" lIns="0" tIns="0" rIns="0" bIns="0"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r>
                <a:rPr lang="en-US" altLang="zh-CN" sz="1200" b="1">
                  <a:solidFill>
                    <a:srgbClr val="003366"/>
                  </a:solidFill>
                  <a:latin typeface="Comic Sans MS" panose="030F0702030302020204" pitchFamily="66" charset="0"/>
                </a:rPr>
                <a:t>Testing (4.0)</a:t>
              </a:r>
            </a:p>
          </p:txBody>
        </p:sp>
        <p:sp>
          <p:nvSpPr>
            <p:cNvPr id="39954" name="Rectangle 17">
              <a:extLst>
                <a:ext uri="{FF2B5EF4-FFF2-40B4-BE49-F238E27FC236}">
                  <a16:creationId xmlns:a16="http://schemas.microsoft.com/office/drawing/2014/main" id="{DCFEDE74-B64E-4F74-AD80-601D1C73803F}"/>
                </a:ext>
              </a:extLst>
            </p:cNvPr>
            <p:cNvSpPr>
              <a:spLocks noChangeArrowheads="1"/>
            </p:cNvSpPr>
            <p:nvPr/>
          </p:nvSpPr>
          <p:spPr bwMode="auto">
            <a:xfrm>
              <a:off x="5088" y="1008"/>
              <a:ext cx="624" cy="240"/>
            </a:xfrm>
            <a:prstGeom prst="rect">
              <a:avLst/>
            </a:prstGeom>
            <a:solidFill>
              <a:srgbClr val="CCFFCC">
                <a:alpha val="0"/>
              </a:srgbClr>
            </a:solidFill>
            <a:ln w="28575" cap="sq">
              <a:solidFill>
                <a:srgbClr val="993300"/>
              </a:solidFill>
              <a:miter lim="800000"/>
              <a:headEnd/>
              <a:tailEnd/>
            </a:ln>
          </p:spPr>
          <p:txBody>
            <a:bodyPr wrap="none" lIns="0" tIns="0" rIns="0" bIns="0"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r>
                <a:rPr lang="en-US" altLang="zh-CN" sz="1200" b="1">
                  <a:solidFill>
                    <a:srgbClr val="003366"/>
                  </a:solidFill>
                  <a:latin typeface="Comic Sans MS" panose="030F0702030302020204" pitchFamily="66" charset="0"/>
                </a:rPr>
                <a:t>Delivery (5.0)</a:t>
              </a:r>
            </a:p>
          </p:txBody>
        </p:sp>
        <p:sp>
          <p:nvSpPr>
            <p:cNvPr id="39955" name="Line 18">
              <a:extLst>
                <a:ext uri="{FF2B5EF4-FFF2-40B4-BE49-F238E27FC236}">
                  <a16:creationId xmlns:a16="http://schemas.microsoft.com/office/drawing/2014/main" id="{DF626AAB-BC64-4BDA-A0D9-52300279B73C}"/>
                </a:ext>
              </a:extLst>
            </p:cNvPr>
            <p:cNvSpPr>
              <a:spLocks noChangeShapeType="1"/>
            </p:cNvSpPr>
            <p:nvPr/>
          </p:nvSpPr>
          <p:spPr bwMode="auto">
            <a:xfrm>
              <a:off x="3072" y="576"/>
              <a:ext cx="0" cy="432"/>
            </a:xfrm>
            <a:prstGeom prst="line">
              <a:avLst/>
            </a:prstGeom>
            <a:noFill/>
            <a:ln w="28575" cap="sq">
              <a:solidFill>
                <a:srgbClr val="993300"/>
              </a:solidFill>
              <a:round/>
              <a:headEnd/>
              <a:tailEnd/>
            </a:ln>
            <a:extLst>
              <a:ext uri="{909E8E84-426E-40DD-AFC4-6F175D3DCCD1}">
                <a14:hiddenFill xmlns:a14="http://schemas.microsoft.com/office/drawing/2010/main">
                  <a:noFill/>
                </a14:hiddenFill>
              </a:ext>
            </a:extLst>
          </p:spPr>
          <p:txBody>
            <a:bodyPr wrap="none" lIns="0" tIns="0" rIns="0" bIns="0" anchor="ct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39956" name="Line 19">
              <a:extLst>
                <a:ext uri="{FF2B5EF4-FFF2-40B4-BE49-F238E27FC236}">
                  <a16:creationId xmlns:a16="http://schemas.microsoft.com/office/drawing/2014/main" id="{87A2C758-321F-4BCB-90C0-E801BB97924D}"/>
                </a:ext>
              </a:extLst>
            </p:cNvPr>
            <p:cNvSpPr>
              <a:spLocks noChangeShapeType="1"/>
            </p:cNvSpPr>
            <p:nvPr/>
          </p:nvSpPr>
          <p:spPr bwMode="auto">
            <a:xfrm>
              <a:off x="1488" y="816"/>
              <a:ext cx="3888" cy="0"/>
            </a:xfrm>
            <a:prstGeom prst="line">
              <a:avLst/>
            </a:prstGeom>
            <a:noFill/>
            <a:ln w="28575" cap="sq">
              <a:solidFill>
                <a:srgbClr val="993300"/>
              </a:solidFill>
              <a:round/>
              <a:headEnd/>
              <a:tailEnd/>
            </a:ln>
            <a:extLst>
              <a:ext uri="{909E8E84-426E-40DD-AFC4-6F175D3DCCD1}">
                <a14:hiddenFill xmlns:a14="http://schemas.microsoft.com/office/drawing/2010/main">
                  <a:noFill/>
                </a14:hiddenFill>
              </a:ext>
            </a:extLst>
          </p:spPr>
          <p:txBody>
            <a:bodyPr wrap="none" lIns="0" tIns="0" rIns="0" bIns="0" anchor="ct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39957" name="Line 20">
              <a:extLst>
                <a:ext uri="{FF2B5EF4-FFF2-40B4-BE49-F238E27FC236}">
                  <a16:creationId xmlns:a16="http://schemas.microsoft.com/office/drawing/2014/main" id="{750EB3AA-F8F8-402B-9FC6-E8A1530FC1DD}"/>
                </a:ext>
              </a:extLst>
            </p:cNvPr>
            <p:cNvSpPr>
              <a:spLocks noChangeShapeType="1"/>
            </p:cNvSpPr>
            <p:nvPr/>
          </p:nvSpPr>
          <p:spPr bwMode="auto">
            <a:xfrm>
              <a:off x="1488" y="816"/>
              <a:ext cx="0" cy="192"/>
            </a:xfrm>
            <a:prstGeom prst="line">
              <a:avLst/>
            </a:prstGeom>
            <a:noFill/>
            <a:ln w="28575" cap="sq">
              <a:solidFill>
                <a:srgbClr val="993300"/>
              </a:solidFill>
              <a:round/>
              <a:headEnd/>
              <a:tailEnd/>
            </a:ln>
            <a:extLst>
              <a:ext uri="{909E8E84-426E-40DD-AFC4-6F175D3DCCD1}">
                <a14:hiddenFill xmlns:a14="http://schemas.microsoft.com/office/drawing/2010/main">
                  <a:noFill/>
                </a14:hiddenFill>
              </a:ext>
            </a:extLst>
          </p:spPr>
          <p:txBody>
            <a:bodyPr wrap="none" lIns="0" tIns="0" rIns="0" bIns="0" anchor="ct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39958" name="Line 21">
              <a:extLst>
                <a:ext uri="{FF2B5EF4-FFF2-40B4-BE49-F238E27FC236}">
                  <a16:creationId xmlns:a16="http://schemas.microsoft.com/office/drawing/2014/main" id="{1EDD51B7-E55D-47CB-91DB-175AA509241E}"/>
                </a:ext>
              </a:extLst>
            </p:cNvPr>
            <p:cNvSpPr>
              <a:spLocks noChangeShapeType="1"/>
            </p:cNvSpPr>
            <p:nvPr/>
          </p:nvSpPr>
          <p:spPr bwMode="auto">
            <a:xfrm>
              <a:off x="4032" y="816"/>
              <a:ext cx="0" cy="192"/>
            </a:xfrm>
            <a:prstGeom prst="line">
              <a:avLst/>
            </a:prstGeom>
            <a:noFill/>
            <a:ln w="28575" cap="sq">
              <a:solidFill>
                <a:srgbClr val="993300"/>
              </a:solidFill>
              <a:round/>
              <a:headEnd/>
              <a:tailEnd/>
            </a:ln>
            <a:extLst>
              <a:ext uri="{909E8E84-426E-40DD-AFC4-6F175D3DCCD1}">
                <a14:hiddenFill xmlns:a14="http://schemas.microsoft.com/office/drawing/2010/main">
                  <a:noFill/>
                </a14:hiddenFill>
              </a:ext>
            </a:extLst>
          </p:spPr>
          <p:txBody>
            <a:bodyPr wrap="none" lIns="0" tIns="0" rIns="0" bIns="0" anchor="ct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39959" name="Line 22">
              <a:extLst>
                <a:ext uri="{FF2B5EF4-FFF2-40B4-BE49-F238E27FC236}">
                  <a16:creationId xmlns:a16="http://schemas.microsoft.com/office/drawing/2014/main" id="{D4D1741F-9DF7-4620-AA3A-66F52BD6BD67}"/>
                </a:ext>
              </a:extLst>
            </p:cNvPr>
            <p:cNvSpPr>
              <a:spLocks noChangeShapeType="1"/>
            </p:cNvSpPr>
            <p:nvPr/>
          </p:nvSpPr>
          <p:spPr bwMode="auto">
            <a:xfrm>
              <a:off x="4656" y="816"/>
              <a:ext cx="0" cy="192"/>
            </a:xfrm>
            <a:prstGeom prst="line">
              <a:avLst/>
            </a:prstGeom>
            <a:noFill/>
            <a:ln w="28575" cap="sq">
              <a:solidFill>
                <a:srgbClr val="993300"/>
              </a:solidFill>
              <a:round/>
              <a:headEnd/>
              <a:tailEnd/>
            </a:ln>
            <a:extLst>
              <a:ext uri="{909E8E84-426E-40DD-AFC4-6F175D3DCCD1}">
                <a14:hiddenFill xmlns:a14="http://schemas.microsoft.com/office/drawing/2010/main">
                  <a:noFill/>
                </a14:hiddenFill>
              </a:ext>
            </a:extLst>
          </p:spPr>
          <p:txBody>
            <a:bodyPr wrap="none" lIns="0" tIns="0" rIns="0" bIns="0" anchor="ct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39960" name="Line 23">
              <a:extLst>
                <a:ext uri="{FF2B5EF4-FFF2-40B4-BE49-F238E27FC236}">
                  <a16:creationId xmlns:a16="http://schemas.microsoft.com/office/drawing/2014/main" id="{5E842673-7973-4EDA-BB77-DADBCC677FDC}"/>
                </a:ext>
              </a:extLst>
            </p:cNvPr>
            <p:cNvSpPr>
              <a:spLocks noChangeShapeType="1"/>
            </p:cNvSpPr>
            <p:nvPr/>
          </p:nvSpPr>
          <p:spPr bwMode="auto">
            <a:xfrm>
              <a:off x="5376" y="816"/>
              <a:ext cx="0" cy="192"/>
            </a:xfrm>
            <a:prstGeom prst="line">
              <a:avLst/>
            </a:prstGeom>
            <a:noFill/>
            <a:ln w="28575" cap="sq">
              <a:solidFill>
                <a:srgbClr val="993300"/>
              </a:solidFill>
              <a:round/>
              <a:headEnd/>
              <a:tailEnd/>
            </a:ln>
            <a:extLst>
              <a:ext uri="{909E8E84-426E-40DD-AFC4-6F175D3DCCD1}">
                <a14:hiddenFill xmlns:a14="http://schemas.microsoft.com/office/drawing/2010/main">
                  <a:noFill/>
                </a14:hiddenFill>
              </a:ext>
            </a:extLst>
          </p:spPr>
          <p:txBody>
            <a:bodyPr wrap="none" lIns="0" tIns="0" rIns="0" bIns="0" anchor="ct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39961" name="Line 24">
              <a:extLst>
                <a:ext uri="{FF2B5EF4-FFF2-40B4-BE49-F238E27FC236}">
                  <a16:creationId xmlns:a16="http://schemas.microsoft.com/office/drawing/2014/main" id="{B290160D-F7D0-4E3D-8328-050A7A486601}"/>
                </a:ext>
              </a:extLst>
            </p:cNvPr>
            <p:cNvSpPr>
              <a:spLocks noChangeShapeType="1"/>
            </p:cNvSpPr>
            <p:nvPr/>
          </p:nvSpPr>
          <p:spPr bwMode="auto">
            <a:xfrm>
              <a:off x="1488" y="1296"/>
              <a:ext cx="0" cy="240"/>
            </a:xfrm>
            <a:prstGeom prst="line">
              <a:avLst/>
            </a:prstGeom>
            <a:noFill/>
            <a:ln w="28575" cap="sq">
              <a:solidFill>
                <a:srgbClr val="993300"/>
              </a:solidFill>
              <a:round/>
              <a:headEnd/>
              <a:tailEnd/>
            </a:ln>
            <a:extLst>
              <a:ext uri="{909E8E84-426E-40DD-AFC4-6F175D3DCCD1}">
                <a14:hiddenFill xmlns:a14="http://schemas.microsoft.com/office/drawing/2010/main">
                  <a:noFill/>
                </a14:hiddenFill>
              </a:ext>
            </a:extLst>
          </p:spPr>
          <p:txBody>
            <a:bodyPr wrap="none" lIns="0" tIns="0" rIns="0" bIns="0" anchor="ct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39962" name="Line 25">
              <a:extLst>
                <a:ext uri="{FF2B5EF4-FFF2-40B4-BE49-F238E27FC236}">
                  <a16:creationId xmlns:a16="http://schemas.microsoft.com/office/drawing/2014/main" id="{701F6EFD-C46F-49CA-AEC0-1DE2D55F8B3B}"/>
                </a:ext>
              </a:extLst>
            </p:cNvPr>
            <p:cNvSpPr>
              <a:spLocks noChangeShapeType="1"/>
            </p:cNvSpPr>
            <p:nvPr/>
          </p:nvSpPr>
          <p:spPr bwMode="auto">
            <a:xfrm>
              <a:off x="1488" y="1824"/>
              <a:ext cx="0" cy="240"/>
            </a:xfrm>
            <a:prstGeom prst="line">
              <a:avLst/>
            </a:prstGeom>
            <a:noFill/>
            <a:ln w="28575" cap="sq">
              <a:solidFill>
                <a:srgbClr val="993300"/>
              </a:solidFill>
              <a:round/>
              <a:headEnd/>
              <a:tailEnd/>
            </a:ln>
            <a:extLst>
              <a:ext uri="{909E8E84-426E-40DD-AFC4-6F175D3DCCD1}">
                <a14:hiddenFill xmlns:a14="http://schemas.microsoft.com/office/drawing/2010/main">
                  <a:noFill/>
                </a14:hiddenFill>
              </a:ext>
            </a:extLst>
          </p:spPr>
          <p:txBody>
            <a:bodyPr wrap="none" lIns="0" tIns="0" rIns="0" bIns="0" anchor="ct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39963" name="Line 26">
              <a:extLst>
                <a:ext uri="{FF2B5EF4-FFF2-40B4-BE49-F238E27FC236}">
                  <a16:creationId xmlns:a16="http://schemas.microsoft.com/office/drawing/2014/main" id="{A5EBFE67-B9D6-4616-8BA9-40C4F8943249}"/>
                </a:ext>
              </a:extLst>
            </p:cNvPr>
            <p:cNvSpPr>
              <a:spLocks noChangeShapeType="1"/>
            </p:cNvSpPr>
            <p:nvPr/>
          </p:nvSpPr>
          <p:spPr bwMode="auto">
            <a:xfrm>
              <a:off x="1488" y="2352"/>
              <a:ext cx="0" cy="240"/>
            </a:xfrm>
            <a:prstGeom prst="line">
              <a:avLst/>
            </a:prstGeom>
            <a:noFill/>
            <a:ln w="28575" cap="sq">
              <a:solidFill>
                <a:srgbClr val="993300"/>
              </a:solidFill>
              <a:round/>
              <a:headEnd/>
              <a:tailEnd/>
            </a:ln>
            <a:extLst>
              <a:ext uri="{909E8E84-426E-40DD-AFC4-6F175D3DCCD1}">
                <a14:hiddenFill xmlns:a14="http://schemas.microsoft.com/office/drawing/2010/main">
                  <a:noFill/>
                </a14:hiddenFill>
              </a:ext>
            </a:extLst>
          </p:spPr>
          <p:txBody>
            <a:bodyPr wrap="none" lIns="0" tIns="0" rIns="0" bIns="0" anchor="ct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39964" name="Line 27">
              <a:extLst>
                <a:ext uri="{FF2B5EF4-FFF2-40B4-BE49-F238E27FC236}">
                  <a16:creationId xmlns:a16="http://schemas.microsoft.com/office/drawing/2014/main" id="{D19F7A9D-3269-459A-AEDF-90430DD683FF}"/>
                </a:ext>
              </a:extLst>
            </p:cNvPr>
            <p:cNvSpPr>
              <a:spLocks noChangeShapeType="1"/>
            </p:cNvSpPr>
            <p:nvPr/>
          </p:nvSpPr>
          <p:spPr bwMode="auto">
            <a:xfrm>
              <a:off x="1488" y="2880"/>
              <a:ext cx="0" cy="240"/>
            </a:xfrm>
            <a:prstGeom prst="line">
              <a:avLst/>
            </a:prstGeom>
            <a:noFill/>
            <a:ln w="28575" cap="sq">
              <a:solidFill>
                <a:srgbClr val="993300"/>
              </a:solidFill>
              <a:round/>
              <a:headEnd/>
              <a:tailEnd/>
            </a:ln>
            <a:extLst>
              <a:ext uri="{909E8E84-426E-40DD-AFC4-6F175D3DCCD1}">
                <a14:hiddenFill xmlns:a14="http://schemas.microsoft.com/office/drawing/2010/main">
                  <a:noFill/>
                </a14:hiddenFill>
              </a:ext>
            </a:extLst>
          </p:spPr>
          <p:txBody>
            <a:bodyPr wrap="none" lIns="0" tIns="0" rIns="0" bIns="0" anchor="ct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39965" name="Line 28">
              <a:extLst>
                <a:ext uri="{FF2B5EF4-FFF2-40B4-BE49-F238E27FC236}">
                  <a16:creationId xmlns:a16="http://schemas.microsoft.com/office/drawing/2014/main" id="{38734BBE-3CDE-4CF6-A299-C4A6A1A52B73}"/>
                </a:ext>
              </a:extLst>
            </p:cNvPr>
            <p:cNvSpPr>
              <a:spLocks noChangeShapeType="1"/>
            </p:cNvSpPr>
            <p:nvPr/>
          </p:nvSpPr>
          <p:spPr bwMode="auto">
            <a:xfrm>
              <a:off x="3072" y="1296"/>
              <a:ext cx="0" cy="240"/>
            </a:xfrm>
            <a:prstGeom prst="line">
              <a:avLst/>
            </a:prstGeom>
            <a:noFill/>
            <a:ln w="28575" cap="sq">
              <a:solidFill>
                <a:srgbClr val="993300"/>
              </a:solidFill>
              <a:round/>
              <a:headEnd/>
              <a:tailEnd/>
            </a:ln>
            <a:extLst>
              <a:ext uri="{909E8E84-426E-40DD-AFC4-6F175D3DCCD1}">
                <a14:hiddenFill xmlns:a14="http://schemas.microsoft.com/office/drawing/2010/main">
                  <a:noFill/>
                </a14:hiddenFill>
              </a:ext>
            </a:extLst>
          </p:spPr>
          <p:txBody>
            <a:bodyPr wrap="none" lIns="0" tIns="0" rIns="0" bIns="0" anchor="ct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39966" name="Line 29">
              <a:extLst>
                <a:ext uri="{FF2B5EF4-FFF2-40B4-BE49-F238E27FC236}">
                  <a16:creationId xmlns:a16="http://schemas.microsoft.com/office/drawing/2014/main" id="{5BA1B785-4141-4444-91F3-43F10B88BDC7}"/>
                </a:ext>
              </a:extLst>
            </p:cNvPr>
            <p:cNvSpPr>
              <a:spLocks noChangeShapeType="1"/>
            </p:cNvSpPr>
            <p:nvPr/>
          </p:nvSpPr>
          <p:spPr bwMode="auto">
            <a:xfrm>
              <a:off x="3072" y="1824"/>
              <a:ext cx="0" cy="240"/>
            </a:xfrm>
            <a:prstGeom prst="line">
              <a:avLst/>
            </a:prstGeom>
            <a:noFill/>
            <a:ln w="28575" cap="sq">
              <a:solidFill>
                <a:srgbClr val="993300"/>
              </a:solidFill>
              <a:round/>
              <a:headEnd/>
              <a:tailEnd/>
            </a:ln>
            <a:extLst>
              <a:ext uri="{909E8E84-426E-40DD-AFC4-6F175D3DCCD1}">
                <a14:hiddenFill xmlns:a14="http://schemas.microsoft.com/office/drawing/2010/main">
                  <a:noFill/>
                </a14:hiddenFill>
              </a:ext>
            </a:extLst>
          </p:spPr>
          <p:txBody>
            <a:bodyPr wrap="none" lIns="0" tIns="0" rIns="0" bIns="0" anchor="ct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39967" name="Line 30">
              <a:extLst>
                <a:ext uri="{FF2B5EF4-FFF2-40B4-BE49-F238E27FC236}">
                  <a16:creationId xmlns:a16="http://schemas.microsoft.com/office/drawing/2014/main" id="{49AA9F04-74D4-4A07-AC33-C92543690513}"/>
                </a:ext>
              </a:extLst>
            </p:cNvPr>
            <p:cNvSpPr>
              <a:spLocks noChangeShapeType="1"/>
            </p:cNvSpPr>
            <p:nvPr/>
          </p:nvSpPr>
          <p:spPr bwMode="auto">
            <a:xfrm>
              <a:off x="3072" y="2352"/>
              <a:ext cx="0" cy="240"/>
            </a:xfrm>
            <a:prstGeom prst="line">
              <a:avLst/>
            </a:prstGeom>
            <a:noFill/>
            <a:ln w="28575" cap="sq">
              <a:solidFill>
                <a:srgbClr val="993300"/>
              </a:solidFill>
              <a:round/>
              <a:headEnd/>
              <a:tailEnd/>
            </a:ln>
            <a:extLst>
              <a:ext uri="{909E8E84-426E-40DD-AFC4-6F175D3DCCD1}">
                <a14:hiddenFill xmlns:a14="http://schemas.microsoft.com/office/drawing/2010/main">
                  <a:noFill/>
                </a14:hiddenFill>
              </a:ext>
            </a:extLst>
          </p:spPr>
          <p:txBody>
            <a:bodyPr wrap="none" lIns="0" tIns="0" rIns="0" bIns="0" anchor="ct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39968" name="Line 31">
              <a:extLst>
                <a:ext uri="{FF2B5EF4-FFF2-40B4-BE49-F238E27FC236}">
                  <a16:creationId xmlns:a16="http://schemas.microsoft.com/office/drawing/2014/main" id="{33784AF9-D20D-4967-8D78-097CBC4DA90B}"/>
                </a:ext>
              </a:extLst>
            </p:cNvPr>
            <p:cNvSpPr>
              <a:spLocks noChangeShapeType="1"/>
            </p:cNvSpPr>
            <p:nvPr/>
          </p:nvSpPr>
          <p:spPr bwMode="auto">
            <a:xfrm>
              <a:off x="3072" y="2880"/>
              <a:ext cx="0" cy="240"/>
            </a:xfrm>
            <a:prstGeom prst="line">
              <a:avLst/>
            </a:prstGeom>
            <a:noFill/>
            <a:ln w="28575" cap="sq">
              <a:solidFill>
                <a:srgbClr val="993300"/>
              </a:solidFill>
              <a:round/>
              <a:headEnd/>
              <a:tailEnd/>
            </a:ln>
            <a:extLst>
              <a:ext uri="{909E8E84-426E-40DD-AFC4-6F175D3DCCD1}">
                <a14:hiddenFill xmlns:a14="http://schemas.microsoft.com/office/drawing/2010/main">
                  <a:noFill/>
                </a14:hiddenFill>
              </a:ext>
            </a:extLst>
          </p:spPr>
          <p:txBody>
            <a:bodyPr wrap="none" lIns="0" tIns="0" rIns="0" bIns="0" anchor="ct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gr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5">
            <a:extLst>
              <a:ext uri="{FF2B5EF4-FFF2-40B4-BE49-F238E27FC236}">
                <a16:creationId xmlns:a16="http://schemas.microsoft.com/office/drawing/2014/main" id="{B75096F7-3ABB-45D6-9633-EB74B7B0F26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B3A66432-F640-4F66-867C-46188BE17F14}" type="slidenum">
              <a:rPr kumimoji="0" lang="en-US" altLang="zh-CN" sz="2600" b="1">
                <a:solidFill>
                  <a:srgbClr val="FFFFFF"/>
                </a:solidFill>
              </a:rPr>
              <a:pPr fontAlgn="base">
                <a:spcBef>
                  <a:spcPct val="0"/>
                </a:spcBef>
                <a:spcAft>
                  <a:spcPct val="0"/>
                </a:spcAft>
                <a:buClrTx/>
                <a:buSzTx/>
                <a:buNone/>
              </a:pPr>
              <a:t>175</a:t>
            </a:fld>
            <a:endParaRPr kumimoji="0" lang="en-US" altLang="zh-CN" sz="2600" b="1">
              <a:solidFill>
                <a:srgbClr val="FFFFFF"/>
              </a:solidFill>
            </a:endParaRPr>
          </a:p>
        </p:txBody>
      </p:sp>
      <p:sp>
        <p:nvSpPr>
          <p:cNvPr id="40963" name="Rectangle 4">
            <a:extLst>
              <a:ext uri="{FF2B5EF4-FFF2-40B4-BE49-F238E27FC236}">
                <a16:creationId xmlns:a16="http://schemas.microsoft.com/office/drawing/2014/main" id="{98C0BDE1-55C9-40A0-B6B6-3368ADE14307}"/>
              </a:ext>
            </a:extLst>
          </p:cNvPr>
          <p:cNvSpPr>
            <a:spLocks noChangeArrowheads="1"/>
          </p:cNvSpPr>
          <p:nvPr/>
        </p:nvSpPr>
        <p:spPr bwMode="auto">
          <a:xfrm>
            <a:off x="1676400" y="0"/>
            <a:ext cx="8991600" cy="6858000"/>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grpSp>
        <p:nvGrpSpPr>
          <p:cNvPr id="2" name="Group 42">
            <a:extLst>
              <a:ext uri="{FF2B5EF4-FFF2-40B4-BE49-F238E27FC236}">
                <a16:creationId xmlns:a16="http://schemas.microsoft.com/office/drawing/2014/main" id="{94129294-D9BD-45FB-8D90-010813FB55F9}"/>
              </a:ext>
            </a:extLst>
          </p:cNvPr>
          <p:cNvGrpSpPr>
            <a:grpSpLocks/>
          </p:cNvGrpSpPr>
          <p:nvPr/>
        </p:nvGrpSpPr>
        <p:grpSpPr bwMode="auto">
          <a:xfrm>
            <a:off x="2133600" y="457200"/>
            <a:ext cx="8458200" cy="6324600"/>
            <a:chOff x="240" y="288"/>
            <a:chExt cx="5328" cy="3984"/>
          </a:xfrm>
        </p:grpSpPr>
        <p:sp>
          <p:nvSpPr>
            <p:cNvPr id="40966" name="Text Box 43">
              <a:extLst>
                <a:ext uri="{FF2B5EF4-FFF2-40B4-BE49-F238E27FC236}">
                  <a16:creationId xmlns:a16="http://schemas.microsoft.com/office/drawing/2014/main" id="{81DD1A0B-71DD-4F12-94DE-358A53172B42}"/>
                </a:ext>
              </a:extLst>
            </p:cNvPr>
            <p:cNvSpPr txBox="1">
              <a:spLocks noChangeArrowheads="1"/>
            </p:cNvSpPr>
            <p:nvPr/>
          </p:nvSpPr>
          <p:spPr bwMode="auto">
            <a:xfrm>
              <a:off x="240" y="1776"/>
              <a:ext cx="1344"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a:solidFill>
                    <a:srgbClr val="003366"/>
                  </a:solidFill>
                  <a:latin typeface="Times New Roman" panose="02020603050405020304" pitchFamily="18" charset="0"/>
                </a:rPr>
                <a:t>Build communication software</a:t>
              </a:r>
            </a:p>
          </p:txBody>
        </p:sp>
        <p:sp>
          <p:nvSpPr>
            <p:cNvPr id="40967" name="Text Box 44">
              <a:extLst>
                <a:ext uri="{FF2B5EF4-FFF2-40B4-BE49-F238E27FC236}">
                  <a16:creationId xmlns:a16="http://schemas.microsoft.com/office/drawing/2014/main" id="{948BDFFD-0AE1-415B-9E86-59E7E2BB9D5D}"/>
                </a:ext>
              </a:extLst>
            </p:cNvPr>
            <p:cNvSpPr txBox="1">
              <a:spLocks noChangeArrowheads="1"/>
            </p:cNvSpPr>
            <p:nvPr/>
          </p:nvSpPr>
          <p:spPr bwMode="auto">
            <a:xfrm>
              <a:off x="1728" y="768"/>
              <a:ext cx="1008"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a:solidFill>
                    <a:srgbClr val="003366"/>
                  </a:solidFill>
                  <a:latin typeface="Times New Roman" panose="02020603050405020304" pitchFamily="18" charset="0"/>
                </a:rPr>
                <a:t>System planning (1.0)</a:t>
              </a:r>
            </a:p>
          </p:txBody>
        </p:sp>
        <p:sp>
          <p:nvSpPr>
            <p:cNvPr id="40968" name="Text Box 45">
              <a:extLst>
                <a:ext uri="{FF2B5EF4-FFF2-40B4-BE49-F238E27FC236}">
                  <a16:creationId xmlns:a16="http://schemas.microsoft.com/office/drawing/2014/main" id="{F2A90085-04FF-4078-8C13-BE5E96D640D4}"/>
                </a:ext>
              </a:extLst>
            </p:cNvPr>
            <p:cNvSpPr txBox="1">
              <a:spLocks noChangeArrowheads="1"/>
            </p:cNvSpPr>
            <p:nvPr/>
          </p:nvSpPr>
          <p:spPr bwMode="auto">
            <a:xfrm>
              <a:off x="1776" y="1844"/>
              <a:ext cx="816"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a:solidFill>
                    <a:srgbClr val="003366"/>
                  </a:solidFill>
                  <a:latin typeface="Times New Roman" panose="02020603050405020304" pitchFamily="18" charset="0"/>
                </a:rPr>
                <a:t>System design (2.0)</a:t>
              </a:r>
            </a:p>
          </p:txBody>
        </p:sp>
        <p:sp>
          <p:nvSpPr>
            <p:cNvPr id="40969" name="Text Box 46">
              <a:extLst>
                <a:ext uri="{FF2B5EF4-FFF2-40B4-BE49-F238E27FC236}">
                  <a16:creationId xmlns:a16="http://schemas.microsoft.com/office/drawing/2014/main" id="{571903E4-A53C-4DA6-A19B-26703C6C3891}"/>
                </a:ext>
              </a:extLst>
            </p:cNvPr>
            <p:cNvSpPr txBox="1">
              <a:spLocks noChangeArrowheads="1"/>
            </p:cNvSpPr>
            <p:nvPr/>
          </p:nvSpPr>
          <p:spPr bwMode="auto">
            <a:xfrm>
              <a:off x="1776" y="2976"/>
              <a:ext cx="12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a:solidFill>
                    <a:srgbClr val="003366"/>
                  </a:solidFill>
                  <a:latin typeface="Times New Roman" panose="02020603050405020304" pitchFamily="18" charset="0"/>
                </a:rPr>
                <a:t>Coding (3.0)</a:t>
              </a:r>
            </a:p>
          </p:txBody>
        </p:sp>
        <p:sp>
          <p:nvSpPr>
            <p:cNvPr id="40970" name="Text Box 47">
              <a:extLst>
                <a:ext uri="{FF2B5EF4-FFF2-40B4-BE49-F238E27FC236}">
                  <a16:creationId xmlns:a16="http://schemas.microsoft.com/office/drawing/2014/main" id="{8F34B55E-4F9C-4518-97CC-9BA7616E5832}"/>
                </a:ext>
              </a:extLst>
            </p:cNvPr>
            <p:cNvSpPr txBox="1">
              <a:spLocks noChangeArrowheads="1"/>
            </p:cNvSpPr>
            <p:nvPr/>
          </p:nvSpPr>
          <p:spPr bwMode="auto">
            <a:xfrm>
              <a:off x="1776" y="3504"/>
              <a:ext cx="14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a:solidFill>
                    <a:srgbClr val="003366"/>
                  </a:solidFill>
                  <a:latin typeface="Times New Roman" panose="02020603050405020304" pitchFamily="18" charset="0"/>
                </a:rPr>
                <a:t>Testing (4.0)</a:t>
              </a:r>
            </a:p>
          </p:txBody>
        </p:sp>
        <p:sp>
          <p:nvSpPr>
            <p:cNvPr id="40971" name="Text Box 48">
              <a:extLst>
                <a:ext uri="{FF2B5EF4-FFF2-40B4-BE49-F238E27FC236}">
                  <a16:creationId xmlns:a16="http://schemas.microsoft.com/office/drawing/2014/main" id="{5B5E0A23-A0EF-49C0-ABB3-9A7D010DCF8E}"/>
                </a:ext>
              </a:extLst>
            </p:cNvPr>
            <p:cNvSpPr txBox="1">
              <a:spLocks noChangeArrowheads="1"/>
            </p:cNvSpPr>
            <p:nvPr/>
          </p:nvSpPr>
          <p:spPr bwMode="auto">
            <a:xfrm>
              <a:off x="1776" y="3984"/>
              <a:ext cx="14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a:solidFill>
                    <a:srgbClr val="003366"/>
                  </a:solidFill>
                  <a:latin typeface="Times New Roman" panose="02020603050405020304" pitchFamily="18" charset="0"/>
                </a:rPr>
                <a:t>Delivery (5.0)</a:t>
              </a:r>
            </a:p>
          </p:txBody>
        </p:sp>
        <p:sp>
          <p:nvSpPr>
            <p:cNvPr id="40972" name="Text Box 49">
              <a:extLst>
                <a:ext uri="{FF2B5EF4-FFF2-40B4-BE49-F238E27FC236}">
                  <a16:creationId xmlns:a16="http://schemas.microsoft.com/office/drawing/2014/main" id="{98B9C302-B9AA-402A-8A2A-32D9DF52C686}"/>
                </a:ext>
              </a:extLst>
            </p:cNvPr>
            <p:cNvSpPr txBox="1">
              <a:spLocks noChangeArrowheads="1"/>
            </p:cNvSpPr>
            <p:nvPr/>
          </p:nvSpPr>
          <p:spPr bwMode="auto">
            <a:xfrm>
              <a:off x="3120" y="288"/>
              <a:ext cx="2448" cy="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a:solidFill>
                    <a:srgbClr val="003366"/>
                  </a:solidFill>
                  <a:latin typeface="Times New Roman" panose="02020603050405020304" pitchFamily="18" charset="0"/>
                </a:rPr>
                <a:t>Review specification (1.1)</a:t>
              </a:r>
            </a:p>
            <a:p>
              <a:pPr fontAlgn="base">
                <a:spcBef>
                  <a:spcPct val="50000"/>
                </a:spcBef>
                <a:spcAft>
                  <a:spcPct val="0"/>
                </a:spcAft>
                <a:buClrTx/>
                <a:buSzTx/>
                <a:buNone/>
              </a:pPr>
              <a:r>
                <a:rPr lang="en-US" altLang="zh-CN" sz="2400">
                  <a:solidFill>
                    <a:srgbClr val="003366"/>
                  </a:solidFill>
                  <a:latin typeface="Times New Roman" panose="02020603050405020304" pitchFamily="18" charset="0"/>
                </a:rPr>
                <a:t>Review budget (1.2)</a:t>
              </a:r>
            </a:p>
            <a:p>
              <a:pPr fontAlgn="base">
                <a:spcBef>
                  <a:spcPct val="50000"/>
                </a:spcBef>
                <a:spcAft>
                  <a:spcPct val="0"/>
                </a:spcAft>
                <a:buClrTx/>
                <a:buSzTx/>
                <a:buNone/>
              </a:pPr>
              <a:r>
                <a:rPr lang="en-US" altLang="zh-CN" sz="2400">
                  <a:solidFill>
                    <a:srgbClr val="003366"/>
                  </a:solidFill>
                  <a:latin typeface="Times New Roman" panose="02020603050405020304" pitchFamily="18" charset="0"/>
                </a:rPr>
                <a:t>Review schedule (1.3)</a:t>
              </a:r>
            </a:p>
            <a:p>
              <a:pPr fontAlgn="base">
                <a:spcBef>
                  <a:spcPct val="50000"/>
                </a:spcBef>
                <a:spcAft>
                  <a:spcPct val="0"/>
                </a:spcAft>
                <a:buClrTx/>
                <a:buSzTx/>
                <a:buNone/>
              </a:pPr>
              <a:r>
                <a:rPr lang="en-US" altLang="zh-CN" sz="2400">
                  <a:solidFill>
                    <a:srgbClr val="003366"/>
                  </a:solidFill>
                  <a:latin typeface="Times New Roman" panose="02020603050405020304" pitchFamily="18" charset="0"/>
                </a:rPr>
                <a:t>Develop plan (1.4)</a:t>
              </a:r>
            </a:p>
          </p:txBody>
        </p:sp>
        <p:sp>
          <p:nvSpPr>
            <p:cNvPr id="40973" name="Text Box 50">
              <a:extLst>
                <a:ext uri="{FF2B5EF4-FFF2-40B4-BE49-F238E27FC236}">
                  <a16:creationId xmlns:a16="http://schemas.microsoft.com/office/drawing/2014/main" id="{CCDD735E-525E-486B-9A22-64A8E9124871}"/>
                </a:ext>
              </a:extLst>
            </p:cNvPr>
            <p:cNvSpPr txBox="1">
              <a:spLocks noChangeArrowheads="1"/>
            </p:cNvSpPr>
            <p:nvPr/>
          </p:nvSpPr>
          <p:spPr bwMode="auto">
            <a:xfrm>
              <a:off x="3072" y="1824"/>
              <a:ext cx="2064" cy="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a:solidFill>
                    <a:srgbClr val="003366"/>
                  </a:solidFill>
                  <a:latin typeface="Times New Roman" panose="02020603050405020304" pitchFamily="18" charset="0"/>
                </a:rPr>
                <a:t>Top-level design  (2.1)</a:t>
              </a:r>
            </a:p>
            <a:p>
              <a:pPr fontAlgn="base">
                <a:spcBef>
                  <a:spcPct val="50000"/>
                </a:spcBef>
                <a:spcAft>
                  <a:spcPct val="0"/>
                </a:spcAft>
                <a:buClrTx/>
                <a:buSzTx/>
                <a:buNone/>
              </a:pPr>
              <a:r>
                <a:rPr lang="en-US" altLang="zh-CN" sz="2400">
                  <a:solidFill>
                    <a:srgbClr val="003366"/>
                  </a:solidFill>
                  <a:latin typeface="Times New Roman" panose="02020603050405020304" pitchFamily="18" charset="0"/>
                </a:rPr>
                <a:t>Prototyping (2.2)</a:t>
              </a:r>
            </a:p>
            <a:p>
              <a:pPr fontAlgn="base">
                <a:spcBef>
                  <a:spcPct val="50000"/>
                </a:spcBef>
                <a:spcAft>
                  <a:spcPct val="0"/>
                </a:spcAft>
                <a:buClrTx/>
                <a:buSzTx/>
                <a:buNone/>
              </a:pPr>
              <a:r>
                <a:rPr lang="en-US" altLang="zh-CN" sz="2400">
                  <a:solidFill>
                    <a:srgbClr val="003366"/>
                  </a:solidFill>
                  <a:latin typeface="Times New Roman" panose="02020603050405020304" pitchFamily="18" charset="0"/>
                </a:rPr>
                <a:t>User interface (2.3)</a:t>
              </a:r>
            </a:p>
            <a:p>
              <a:pPr fontAlgn="base">
                <a:spcBef>
                  <a:spcPct val="50000"/>
                </a:spcBef>
                <a:spcAft>
                  <a:spcPct val="0"/>
                </a:spcAft>
                <a:buClrTx/>
                <a:buSzTx/>
                <a:buNone/>
              </a:pPr>
              <a:r>
                <a:rPr lang="en-US" altLang="zh-CN" sz="2400">
                  <a:solidFill>
                    <a:srgbClr val="003366"/>
                  </a:solidFill>
                  <a:latin typeface="Times New Roman" panose="02020603050405020304" pitchFamily="18" charset="0"/>
                </a:rPr>
                <a:t>Detailed design (2.4)</a:t>
              </a:r>
            </a:p>
          </p:txBody>
        </p:sp>
        <p:sp>
          <p:nvSpPr>
            <p:cNvPr id="40974" name="Line 51">
              <a:extLst>
                <a:ext uri="{FF2B5EF4-FFF2-40B4-BE49-F238E27FC236}">
                  <a16:creationId xmlns:a16="http://schemas.microsoft.com/office/drawing/2014/main" id="{177D0F09-DD8F-48D8-B2F5-81FFEAEC3673}"/>
                </a:ext>
              </a:extLst>
            </p:cNvPr>
            <p:cNvSpPr>
              <a:spLocks noChangeShapeType="1"/>
            </p:cNvSpPr>
            <p:nvPr/>
          </p:nvSpPr>
          <p:spPr bwMode="auto">
            <a:xfrm flipH="1">
              <a:off x="1248" y="1056"/>
              <a:ext cx="480" cy="7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40975" name="Line 52">
              <a:extLst>
                <a:ext uri="{FF2B5EF4-FFF2-40B4-BE49-F238E27FC236}">
                  <a16:creationId xmlns:a16="http://schemas.microsoft.com/office/drawing/2014/main" id="{1D902CEE-633C-4899-B4F8-AA74FB35F61C}"/>
                </a:ext>
              </a:extLst>
            </p:cNvPr>
            <p:cNvSpPr>
              <a:spLocks noChangeShapeType="1"/>
            </p:cNvSpPr>
            <p:nvPr/>
          </p:nvSpPr>
          <p:spPr bwMode="auto">
            <a:xfrm>
              <a:off x="1536" y="2160"/>
              <a:ext cx="28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40976" name="Line 53">
              <a:extLst>
                <a:ext uri="{FF2B5EF4-FFF2-40B4-BE49-F238E27FC236}">
                  <a16:creationId xmlns:a16="http://schemas.microsoft.com/office/drawing/2014/main" id="{E1BB6022-8579-4AB7-998E-3BFD6630ECEF}"/>
                </a:ext>
              </a:extLst>
            </p:cNvPr>
            <p:cNvSpPr>
              <a:spLocks noChangeShapeType="1"/>
            </p:cNvSpPr>
            <p:nvPr/>
          </p:nvSpPr>
          <p:spPr bwMode="auto">
            <a:xfrm>
              <a:off x="1248" y="2400"/>
              <a:ext cx="576" cy="67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40977" name="Line 54">
              <a:extLst>
                <a:ext uri="{FF2B5EF4-FFF2-40B4-BE49-F238E27FC236}">
                  <a16:creationId xmlns:a16="http://schemas.microsoft.com/office/drawing/2014/main" id="{5E5C0A40-B851-469D-A2EE-918FDB354188}"/>
                </a:ext>
              </a:extLst>
            </p:cNvPr>
            <p:cNvSpPr>
              <a:spLocks noChangeShapeType="1"/>
            </p:cNvSpPr>
            <p:nvPr/>
          </p:nvSpPr>
          <p:spPr bwMode="auto">
            <a:xfrm>
              <a:off x="1248" y="2352"/>
              <a:ext cx="528" cy="124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40978" name="Line 55">
              <a:extLst>
                <a:ext uri="{FF2B5EF4-FFF2-40B4-BE49-F238E27FC236}">
                  <a16:creationId xmlns:a16="http://schemas.microsoft.com/office/drawing/2014/main" id="{2F19E7C6-7E76-493A-987C-684B61A1FAF2}"/>
                </a:ext>
              </a:extLst>
            </p:cNvPr>
            <p:cNvSpPr>
              <a:spLocks noChangeShapeType="1"/>
            </p:cNvSpPr>
            <p:nvPr/>
          </p:nvSpPr>
          <p:spPr bwMode="auto">
            <a:xfrm>
              <a:off x="1248" y="2400"/>
              <a:ext cx="576" cy="163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40979" name="Line 56">
              <a:extLst>
                <a:ext uri="{FF2B5EF4-FFF2-40B4-BE49-F238E27FC236}">
                  <a16:creationId xmlns:a16="http://schemas.microsoft.com/office/drawing/2014/main" id="{B90F3A09-D407-4D26-985A-02629E1F7F66}"/>
                </a:ext>
              </a:extLst>
            </p:cNvPr>
            <p:cNvSpPr>
              <a:spLocks noChangeShapeType="1"/>
            </p:cNvSpPr>
            <p:nvPr/>
          </p:nvSpPr>
          <p:spPr bwMode="auto">
            <a:xfrm flipV="1">
              <a:off x="2400" y="432"/>
              <a:ext cx="720" cy="48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40980" name="Line 57">
              <a:extLst>
                <a:ext uri="{FF2B5EF4-FFF2-40B4-BE49-F238E27FC236}">
                  <a16:creationId xmlns:a16="http://schemas.microsoft.com/office/drawing/2014/main" id="{649CF8A7-F038-4567-88EA-CF4723A27752}"/>
                </a:ext>
              </a:extLst>
            </p:cNvPr>
            <p:cNvSpPr>
              <a:spLocks noChangeShapeType="1"/>
            </p:cNvSpPr>
            <p:nvPr/>
          </p:nvSpPr>
          <p:spPr bwMode="auto">
            <a:xfrm flipV="1">
              <a:off x="2448" y="816"/>
              <a:ext cx="672"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40981" name="Line 58">
              <a:extLst>
                <a:ext uri="{FF2B5EF4-FFF2-40B4-BE49-F238E27FC236}">
                  <a16:creationId xmlns:a16="http://schemas.microsoft.com/office/drawing/2014/main" id="{82C4173A-FE94-48D4-847C-09DF0A374826}"/>
                </a:ext>
              </a:extLst>
            </p:cNvPr>
            <p:cNvSpPr>
              <a:spLocks noChangeShapeType="1"/>
            </p:cNvSpPr>
            <p:nvPr/>
          </p:nvSpPr>
          <p:spPr bwMode="auto">
            <a:xfrm>
              <a:off x="2448" y="912"/>
              <a:ext cx="672"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40982" name="Line 59">
              <a:extLst>
                <a:ext uri="{FF2B5EF4-FFF2-40B4-BE49-F238E27FC236}">
                  <a16:creationId xmlns:a16="http://schemas.microsoft.com/office/drawing/2014/main" id="{B286BC1C-0446-482F-ABB8-6C7784DB8A6E}"/>
                </a:ext>
              </a:extLst>
            </p:cNvPr>
            <p:cNvSpPr>
              <a:spLocks noChangeShapeType="1"/>
            </p:cNvSpPr>
            <p:nvPr/>
          </p:nvSpPr>
          <p:spPr bwMode="auto">
            <a:xfrm>
              <a:off x="2448" y="960"/>
              <a:ext cx="672" cy="52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40983" name="Line 60">
              <a:extLst>
                <a:ext uri="{FF2B5EF4-FFF2-40B4-BE49-F238E27FC236}">
                  <a16:creationId xmlns:a16="http://schemas.microsoft.com/office/drawing/2014/main" id="{D1078C4E-4303-4D67-B6B2-BEDA658DB615}"/>
                </a:ext>
              </a:extLst>
            </p:cNvPr>
            <p:cNvSpPr>
              <a:spLocks noChangeShapeType="1"/>
            </p:cNvSpPr>
            <p:nvPr/>
          </p:nvSpPr>
          <p:spPr bwMode="auto">
            <a:xfrm flipV="1">
              <a:off x="2400" y="1968"/>
              <a:ext cx="672"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40984" name="Line 61">
              <a:extLst>
                <a:ext uri="{FF2B5EF4-FFF2-40B4-BE49-F238E27FC236}">
                  <a16:creationId xmlns:a16="http://schemas.microsoft.com/office/drawing/2014/main" id="{3F87CCF8-D2D3-4100-BD59-4FD265F5F419}"/>
                </a:ext>
              </a:extLst>
            </p:cNvPr>
            <p:cNvSpPr>
              <a:spLocks noChangeShapeType="1"/>
            </p:cNvSpPr>
            <p:nvPr/>
          </p:nvSpPr>
          <p:spPr bwMode="auto">
            <a:xfrm>
              <a:off x="2400" y="2256"/>
              <a:ext cx="672"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40985" name="Line 62">
              <a:extLst>
                <a:ext uri="{FF2B5EF4-FFF2-40B4-BE49-F238E27FC236}">
                  <a16:creationId xmlns:a16="http://schemas.microsoft.com/office/drawing/2014/main" id="{B1634D53-9017-4A89-ABE1-D597CB68D662}"/>
                </a:ext>
              </a:extLst>
            </p:cNvPr>
            <p:cNvSpPr>
              <a:spLocks noChangeShapeType="1"/>
            </p:cNvSpPr>
            <p:nvPr/>
          </p:nvSpPr>
          <p:spPr bwMode="auto">
            <a:xfrm>
              <a:off x="2400" y="2304"/>
              <a:ext cx="672" cy="33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40986" name="Line 63">
              <a:extLst>
                <a:ext uri="{FF2B5EF4-FFF2-40B4-BE49-F238E27FC236}">
                  <a16:creationId xmlns:a16="http://schemas.microsoft.com/office/drawing/2014/main" id="{F524B6DC-B881-416D-A12B-AF7B05AFE758}"/>
                </a:ext>
              </a:extLst>
            </p:cNvPr>
            <p:cNvSpPr>
              <a:spLocks noChangeShapeType="1"/>
            </p:cNvSpPr>
            <p:nvPr/>
          </p:nvSpPr>
          <p:spPr bwMode="auto">
            <a:xfrm>
              <a:off x="2400" y="2304"/>
              <a:ext cx="672" cy="67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grpSp>
      <p:sp>
        <p:nvSpPr>
          <p:cNvPr id="40965" name="Rectangle 64">
            <a:extLst>
              <a:ext uri="{FF2B5EF4-FFF2-40B4-BE49-F238E27FC236}">
                <a16:creationId xmlns:a16="http://schemas.microsoft.com/office/drawing/2014/main" id="{3310990C-9829-4F5D-80C2-F9B69431AD18}"/>
              </a:ext>
            </a:extLst>
          </p:cNvPr>
          <p:cNvSpPr>
            <a:spLocks noChangeArrowheads="1"/>
          </p:cNvSpPr>
          <p:nvPr/>
        </p:nvSpPr>
        <p:spPr bwMode="auto">
          <a:xfrm>
            <a:off x="1789114" y="152400"/>
            <a:ext cx="4383087" cy="528638"/>
          </a:xfrm>
          <a:prstGeom prst="rect">
            <a:avLst/>
          </a:prstGeom>
          <a:noFill/>
          <a:ln w="9525">
            <a:solidFill>
              <a:srgbClr val="80008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r>
              <a:rPr lang="en-US" altLang="zh-CN" b="1">
                <a:solidFill>
                  <a:srgbClr val="0000FF"/>
                </a:solidFill>
                <a:latin typeface="Times New Roman" panose="02020603050405020304" pitchFamily="18" charset="0"/>
              </a:rPr>
              <a:t>Work breakdown structure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1">
            <a:extLst>
              <a:ext uri="{FF2B5EF4-FFF2-40B4-BE49-F238E27FC236}">
                <a16:creationId xmlns:a16="http://schemas.microsoft.com/office/drawing/2014/main" id="{2F56296E-A90E-4806-AF45-89B3F1570E8C}"/>
              </a:ext>
            </a:extLst>
          </p:cNvPr>
          <p:cNvSpPr>
            <a:spLocks noGrp="1" noChangeArrowheads="1"/>
          </p:cNvSpPr>
          <p:nvPr>
            <p:ph type="title" idx="4294967295"/>
          </p:nvPr>
        </p:nvSpPr>
        <p:spPr>
          <a:xfrm>
            <a:off x="2279650" y="127001"/>
            <a:ext cx="8223250" cy="1139825"/>
          </a:xfrm>
        </p:spPr>
        <p:txBody>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a:t>3.1 Tracking Progress</a:t>
            </a:r>
            <a:br>
              <a:rPr lang="en-GB" altLang="zh-CN"/>
            </a:br>
            <a:r>
              <a:rPr lang="en-GB" altLang="zh-CN" sz="2800" b="0"/>
              <a:t>Tools to Track Progress: Gantt Chart</a:t>
            </a:r>
          </a:p>
        </p:txBody>
      </p:sp>
      <p:sp>
        <p:nvSpPr>
          <p:cNvPr id="43011" name="Rectangle 2">
            <a:extLst>
              <a:ext uri="{FF2B5EF4-FFF2-40B4-BE49-F238E27FC236}">
                <a16:creationId xmlns:a16="http://schemas.microsoft.com/office/drawing/2014/main" id="{44E3C9F5-E2A9-4F4D-9669-42759CFCCCF3}"/>
              </a:ext>
            </a:extLst>
          </p:cNvPr>
          <p:cNvSpPr>
            <a:spLocks noGrp="1" noChangeArrowheads="1"/>
          </p:cNvSpPr>
          <p:nvPr>
            <p:ph type="body" idx="4294967295"/>
          </p:nvPr>
        </p:nvSpPr>
        <p:spPr>
          <a:xfrm>
            <a:off x="1908175" y="1571626"/>
            <a:ext cx="8223250" cy="4672013"/>
          </a:xfrm>
        </p:spPr>
        <p:txBody>
          <a:bodyPr/>
          <a:lstStyle/>
          <a:p>
            <a:pPr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zh-CN"/>
              <a:t>Activities shown in parallel</a:t>
            </a:r>
          </a:p>
          <a:p>
            <a:pPr lvl="1"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zh-CN"/>
              <a:t>helps understand which activities can be performed concurrently</a:t>
            </a:r>
          </a:p>
        </p:txBody>
      </p:sp>
      <p:pic>
        <p:nvPicPr>
          <p:cNvPr id="43012" name="Picture 5">
            <a:extLst>
              <a:ext uri="{FF2B5EF4-FFF2-40B4-BE49-F238E27FC236}">
                <a16:creationId xmlns:a16="http://schemas.microsoft.com/office/drawing/2014/main" id="{5452ED08-1604-458E-A821-C6203FDC2A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1" y="2781301"/>
            <a:ext cx="5616575" cy="395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
            <a:extLst>
              <a:ext uri="{FF2B5EF4-FFF2-40B4-BE49-F238E27FC236}">
                <a16:creationId xmlns:a16="http://schemas.microsoft.com/office/drawing/2014/main" id="{3F928B92-23EE-4262-912A-D5721836EE23}"/>
              </a:ext>
            </a:extLst>
          </p:cNvPr>
          <p:cNvSpPr>
            <a:spLocks noGrp="1" noChangeArrowheads="1"/>
          </p:cNvSpPr>
          <p:nvPr>
            <p:ph type="title" idx="4294967295"/>
          </p:nvPr>
        </p:nvSpPr>
        <p:spPr>
          <a:xfrm>
            <a:off x="2279650" y="115889"/>
            <a:ext cx="8223250" cy="1139825"/>
          </a:xfrm>
        </p:spPr>
        <p:txBody>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a:t>3.1 Tracking Progress</a:t>
            </a:r>
            <a:br>
              <a:rPr lang="en-GB" altLang="zh-CN"/>
            </a:br>
            <a:r>
              <a:rPr lang="en-GB" altLang="zh-CN" sz="2800" b="0"/>
              <a:t>Tools to Track Progress: Resource Histogram</a:t>
            </a:r>
          </a:p>
        </p:txBody>
      </p:sp>
      <p:sp>
        <p:nvSpPr>
          <p:cNvPr id="45059" name="Rectangle 2">
            <a:extLst>
              <a:ext uri="{FF2B5EF4-FFF2-40B4-BE49-F238E27FC236}">
                <a16:creationId xmlns:a16="http://schemas.microsoft.com/office/drawing/2014/main" id="{F6395AAF-3EE4-4B75-9DBB-C7E432DF9FAC}"/>
              </a:ext>
            </a:extLst>
          </p:cNvPr>
          <p:cNvSpPr>
            <a:spLocks noGrp="1" noChangeArrowheads="1"/>
          </p:cNvSpPr>
          <p:nvPr>
            <p:ph type="body" idx="4294967295"/>
          </p:nvPr>
        </p:nvSpPr>
        <p:spPr>
          <a:xfrm>
            <a:off x="1768475" y="1628776"/>
            <a:ext cx="8223250" cy="4672013"/>
          </a:xfrm>
        </p:spPr>
        <p:txBody>
          <a:bodyPr/>
          <a:lstStyle/>
          <a:p>
            <a:pPr eaLnBrk="1" hangingPunct="1">
              <a:lnSpc>
                <a:spcPct val="90000"/>
              </a:lnSpc>
              <a:spcBef>
                <a:spcPct val="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zh-CN"/>
              <a:t>Shows people assigned to the project and those needed for each stage of development</a:t>
            </a:r>
          </a:p>
        </p:txBody>
      </p:sp>
      <p:pic>
        <p:nvPicPr>
          <p:cNvPr id="45060" name="Picture 5">
            <a:extLst>
              <a:ext uri="{FF2B5EF4-FFF2-40B4-BE49-F238E27FC236}">
                <a16:creationId xmlns:a16="http://schemas.microsoft.com/office/drawing/2014/main" id="{F03765A6-4865-4084-BAC2-08E6B764AC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1450" y="2432050"/>
            <a:ext cx="6337300" cy="442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文本框 1">
            <a:extLst>
              <a:ext uri="{FF2B5EF4-FFF2-40B4-BE49-F238E27FC236}">
                <a16:creationId xmlns:a16="http://schemas.microsoft.com/office/drawing/2014/main" id="{9192BBF8-F002-4535-A242-09CBD76BEDAC}"/>
              </a:ext>
            </a:extLst>
          </p:cNvPr>
          <p:cNvSpPr txBox="1">
            <a:spLocks noChangeArrowheads="1"/>
          </p:cNvSpPr>
          <p:nvPr/>
        </p:nvSpPr>
        <p:spPr bwMode="auto">
          <a:xfrm>
            <a:off x="5232400" y="3068639"/>
            <a:ext cx="1409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Comic Sans MS" panose="030F0702030302020204" pitchFamily="66" charset="0"/>
                <a:ea typeface="宋体" panose="02010600030101010101" pitchFamily="2" charset="-122"/>
              </a:defRPr>
            </a:lvl1pPr>
            <a:lvl2pPr marL="742950" indent="-285750">
              <a:defRPr kumimoji="1" sz="2400" b="1">
                <a:solidFill>
                  <a:schemeClr val="tx1"/>
                </a:solidFill>
                <a:latin typeface="Comic Sans MS" panose="030F0702030302020204" pitchFamily="66" charset="0"/>
                <a:ea typeface="宋体" panose="02010600030101010101" pitchFamily="2" charset="-122"/>
              </a:defRPr>
            </a:lvl2pPr>
            <a:lvl3pPr marL="1143000" indent="-228600">
              <a:defRPr kumimoji="1" sz="2400" b="1">
                <a:solidFill>
                  <a:schemeClr val="tx1"/>
                </a:solidFill>
                <a:latin typeface="Comic Sans MS" panose="030F0702030302020204" pitchFamily="66" charset="0"/>
                <a:ea typeface="宋体" panose="02010600030101010101" pitchFamily="2" charset="-122"/>
              </a:defRPr>
            </a:lvl3pPr>
            <a:lvl4pPr marL="1600200" indent="-228600">
              <a:defRPr kumimoji="1" sz="2400" b="1">
                <a:solidFill>
                  <a:schemeClr val="tx1"/>
                </a:solidFill>
                <a:latin typeface="Comic Sans MS" panose="030F0702030302020204" pitchFamily="66" charset="0"/>
                <a:ea typeface="宋体" panose="02010600030101010101" pitchFamily="2" charset="-122"/>
              </a:defRPr>
            </a:lvl4pPr>
            <a:lvl5pPr marL="2057400" indent="-228600">
              <a:defRPr kumimoji="1" sz="2400"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Comic Sans MS" panose="030F0702030302020204" pitchFamily="66" charset="0"/>
                <a:ea typeface="宋体" panose="02010600030101010101" pitchFamily="2" charset="-122"/>
              </a:defRPr>
            </a:lvl9pPr>
          </a:lstStyle>
          <a:p>
            <a:pPr eaLnBrk="0" fontAlgn="base" hangingPunct="0">
              <a:spcBef>
                <a:spcPct val="0"/>
              </a:spcBef>
              <a:spcAft>
                <a:spcPct val="0"/>
              </a:spcAft>
            </a:pPr>
            <a:r>
              <a:rPr lang="en-US" altLang="zh-CN" sz="1400">
                <a:solidFill>
                  <a:srgbClr val="003366"/>
                </a:solidFill>
              </a:rPr>
              <a:t>People needed</a:t>
            </a:r>
            <a:endParaRPr lang="zh-CN" altLang="en-US" sz="1400">
              <a:solidFill>
                <a:srgbClr val="003366"/>
              </a:solidFill>
            </a:endParaRPr>
          </a:p>
        </p:txBody>
      </p:sp>
      <p:sp>
        <p:nvSpPr>
          <p:cNvPr id="45062" name="文本框 5">
            <a:extLst>
              <a:ext uri="{FF2B5EF4-FFF2-40B4-BE49-F238E27FC236}">
                <a16:creationId xmlns:a16="http://schemas.microsoft.com/office/drawing/2014/main" id="{AD3CDB7A-3750-40AC-99FA-80FF8A4825B8}"/>
              </a:ext>
            </a:extLst>
          </p:cNvPr>
          <p:cNvSpPr txBox="1">
            <a:spLocks noChangeArrowheads="1"/>
          </p:cNvSpPr>
          <p:nvPr/>
        </p:nvSpPr>
        <p:spPr bwMode="auto">
          <a:xfrm>
            <a:off x="5868988" y="3375025"/>
            <a:ext cx="1522412"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Comic Sans MS" panose="030F0702030302020204" pitchFamily="66" charset="0"/>
                <a:ea typeface="宋体" panose="02010600030101010101" pitchFamily="2" charset="-122"/>
              </a:defRPr>
            </a:lvl1pPr>
            <a:lvl2pPr marL="742950" indent="-285750">
              <a:defRPr kumimoji="1" sz="2400" b="1">
                <a:solidFill>
                  <a:schemeClr val="tx1"/>
                </a:solidFill>
                <a:latin typeface="Comic Sans MS" panose="030F0702030302020204" pitchFamily="66" charset="0"/>
                <a:ea typeface="宋体" panose="02010600030101010101" pitchFamily="2" charset="-122"/>
              </a:defRPr>
            </a:lvl2pPr>
            <a:lvl3pPr marL="1143000" indent="-228600">
              <a:defRPr kumimoji="1" sz="2400" b="1">
                <a:solidFill>
                  <a:schemeClr val="tx1"/>
                </a:solidFill>
                <a:latin typeface="Comic Sans MS" panose="030F0702030302020204" pitchFamily="66" charset="0"/>
                <a:ea typeface="宋体" panose="02010600030101010101" pitchFamily="2" charset="-122"/>
              </a:defRPr>
            </a:lvl3pPr>
            <a:lvl4pPr marL="1600200" indent="-228600">
              <a:defRPr kumimoji="1" sz="2400" b="1">
                <a:solidFill>
                  <a:schemeClr val="tx1"/>
                </a:solidFill>
                <a:latin typeface="Comic Sans MS" panose="030F0702030302020204" pitchFamily="66" charset="0"/>
                <a:ea typeface="宋体" panose="02010600030101010101" pitchFamily="2" charset="-122"/>
              </a:defRPr>
            </a:lvl4pPr>
            <a:lvl5pPr marL="2057400" indent="-228600">
              <a:defRPr kumimoji="1" sz="2400"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Comic Sans MS" panose="030F0702030302020204" pitchFamily="66" charset="0"/>
                <a:ea typeface="宋体" panose="02010600030101010101" pitchFamily="2" charset="-122"/>
              </a:defRPr>
            </a:lvl9pPr>
          </a:lstStyle>
          <a:p>
            <a:pPr eaLnBrk="0" fontAlgn="base" hangingPunct="0">
              <a:spcBef>
                <a:spcPct val="0"/>
              </a:spcBef>
              <a:spcAft>
                <a:spcPct val="0"/>
              </a:spcAft>
            </a:pPr>
            <a:r>
              <a:rPr lang="en-US" altLang="zh-CN" sz="1400">
                <a:solidFill>
                  <a:srgbClr val="003366"/>
                </a:solidFill>
              </a:rPr>
              <a:t>People assigned</a:t>
            </a:r>
            <a:endParaRPr lang="zh-CN" altLang="en-US" sz="1400">
              <a:solidFill>
                <a:srgbClr val="003366"/>
              </a:solidFill>
            </a:endParaRPr>
          </a:p>
        </p:txBody>
      </p:sp>
      <p:cxnSp>
        <p:nvCxnSpPr>
          <p:cNvPr id="45063" name="直接箭头连接符 3">
            <a:extLst>
              <a:ext uri="{FF2B5EF4-FFF2-40B4-BE49-F238E27FC236}">
                <a16:creationId xmlns:a16="http://schemas.microsoft.com/office/drawing/2014/main" id="{F46037EC-55C2-4B96-BA2B-D8D12CFD99EA}"/>
              </a:ext>
            </a:extLst>
          </p:cNvPr>
          <p:cNvCxnSpPr>
            <a:cxnSpLocks noChangeShapeType="1"/>
          </p:cNvCxnSpPr>
          <p:nvPr/>
        </p:nvCxnSpPr>
        <p:spPr bwMode="auto">
          <a:xfrm flipH="1">
            <a:off x="5664200" y="3376614"/>
            <a:ext cx="71438" cy="268287"/>
          </a:xfrm>
          <a:prstGeom prst="straightConnector1">
            <a:avLst/>
          </a:prstGeom>
          <a:noFill/>
          <a:ln w="28575" cap="sq" algn="ctr">
            <a:solidFill>
              <a:schemeClr val="tx1"/>
            </a:solidFill>
            <a:round/>
            <a:headEnd/>
            <a:tailEnd type="triangle" w="med" len="med"/>
          </a:ln>
        </p:spPr>
      </p:cxnSp>
      <p:cxnSp>
        <p:nvCxnSpPr>
          <p:cNvPr id="45064" name="直接箭头连接符 6">
            <a:extLst>
              <a:ext uri="{FF2B5EF4-FFF2-40B4-BE49-F238E27FC236}">
                <a16:creationId xmlns:a16="http://schemas.microsoft.com/office/drawing/2014/main" id="{D740ED79-086B-4977-B716-E3DA9911E096}"/>
              </a:ext>
            </a:extLst>
          </p:cNvPr>
          <p:cNvCxnSpPr>
            <a:cxnSpLocks/>
          </p:cNvCxnSpPr>
          <p:nvPr/>
        </p:nvCxnSpPr>
        <p:spPr bwMode="auto">
          <a:xfrm flipH="1">
            <a:off x="5591176" y="3681414"/>
            <a:ext cx="504825" cy="827087"/>
          </a:xfrm>
          <a:prstGeom prst="straightConnector1">
            <a:avLst/>
          </a:prstGeom>
          <a:noFill/>
          <a:ln w="28575" cap="sq" algn="ctr">
            <a:solidFill>
              <a:schemeClr val="tx1"/>
            </a:solidFill>
            <a:round/>
            <a:headEnd/>
            <a:tailEnd type="triangle" w="med" len="med"/>
          </a:ln>
        </p:spPr>
      </p:cxnSp>
    </p:spTree>
  </p:cSld>
  <p:clrMapOvr>
    <a:masterClrMapping/>
  </p:clrMapOvr>
  <p:transition spd="slow"/>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1">
            <a:extLst>
              <a:ext uri="{FF2B5EF4-FFF2-40B4-BE49-F238E27FC236}">
                <a16:creationId xmlns:a16="http://schemas.microsoft.com/office/drawing/2014/main" id="{F308E7A1-A4EC-422E-B8D1-A5E183FDC0A0}"/>
              </a:ext>
            </a:extLst>
          </p:cNvPr>
          <p:cNvSpPr>
            <a:spLocks noGrp="1" noChangeArrowheads="1"/>
          </p:cNvSpPr>
          <p:nvPr>
            <p:ph type="title" idx="4294967295"/>
          </p:nvPr>
        </p:nvSpPr>
        <p:spPr>
          <a:xfrm>
            <a:off x="2187575" y="230189"/>
            <a:ext cx="8496300" cy="1139825"/>
          </a:xfrm>
        </p:spPr>
        <p:txBody>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a:t>3.1 Tracking Progress</a:t>
            </a:r>
            <a:br>
              <a:rPr lang="en-GB" altLang="zh-CN"/>
            </a:br>
            <a:r>
              <a:rPr lang="en-GB" altLang="zh-CN" sz="2800" b="0"/>
              <a:t>Tools to Track Progress: Expenditures Tracking</a:t>
            </a:r>
          </a:p>
        </p:txBody>
      </p:sp>
      <p:sp>
        <p:nvSpPr>
          <p:cNvPr id="47107" name="Rectangle 2">
            <a:extLst>
              <a:ext uri="{FF2B5EF4-FFF2-40B4-BE49-F238E27FC236}">
                <a16:creationId xmlns:a16="http://schemas.microsoft.com/office/drawing/2014/main" id="{8B1C7C98-8951-4B81-AD8B-93F85BB6241E}"/>
              </a:ext>
            </a:extLst>
          </p:cNvPr>
          <p:cNvSpPr>
            <a:spLocks noGrp="1" noChangeArrowheads="1"/>
          </p:cNvSpPr>
          <p:nvPr>
            <p:ph type="body" idx="4294967295"/>
          </p:nvPr>
        </p:nvSpPr>
        <p:spPr>
          <a:xfrm>
            <a:off x="1984375" y="1628776"/>
            <a:ext cx="8223250" cy="4672013"/>
          </a:xfrm>
        </p:spPr>
        <p:txBody>
          <a:bodyPr/>
          <a:lstStyle/>
          <a:p>
            <a:pPr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zh-CN"/>
              <a:t>An example of how expenditures can be monitored</a:t>
            </a:r>
          </a:p>
        </p:txBody>
      </p:sp>
      <p:pic>
        <p:nvPicPr>
          <p:cNvPr id="47108" name="Picture 5">
            <a:extLst>
              <a:ext uri="{FF2B5EF4-FFF2-40B4-BE49-F238E27FC236}">
                <a16:creationId xmlns:a16="http://schemas.microsoft.com/office/drawing/2014/main" id="{03A0D8B4-19FC-4222-8A78-C6E57DF09A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5914" y="2492376"/>
            <a:ext cx="6264275" cy="429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5">
            <a:extLst>
              <a:ext uri="{FF2B5EF4-FFF2-40B4-BE49-F238E27FC236}">
                <a16:creationId xmlns:a16="http://schemas.microsoft.com/office/drawing/2014/main" id="{7F4CB9A8-B835-4587-A948-A2CC4986309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1F8D7743-89BE-4D9A-A400-DEC1898357DE}" type="slidenum">
              <a:rPr kumimoji="0" lang="en-US" altLang="zh-CN" sz="2600" b="1">
                <a:solidFill>
                  <a:srgbClr val="FFFFFF"/>
                </a:solidFill>
              </a:rPr>
              <a:pPr fontAlgn="base">
                <a:spcBef>
                  <a:spcPct val="0"/>
                </a:spcBef>
                <a:spcAft>
                  <a:spcPct val="0"/>
                </a:spcAft>
                <a:buClrTx/>
                <a:buSzTx/>
                <a:buNone/>
              </a:pPr>
              <a:t>179</a:t>
            </a:fld>
            <a:endParaRPr kumimoji="0" lang="en-US" altLang="zh-CN" sz="2600" b="1">
              <a:solidFill>
                <a:srgbClr val="FFFFFF"/>
              </a:solidFill>
            </a:endParaRPr>
          </a:p>
        </p:txBody>
      </p:sp>
      <p:sp>
        <p:nvSpPr>
          <p:cNvPr id="49155" name="Rectangle 2">
            <a:extLst>
              <a:ext uri="{FF2B5EF4-FFF2-40B4-BE49-F238E27FC236}">
                <a16:creationId xmlns:a16="http://schemas.microsoft.com/office/drawing/2014/main" id="{6B6B31EA-A6FD-4269-9B9F-53390FA09A3B}"/>
              </a:ext>
            </a:extLst>
          </p:cNvPr>
          <p:cNvSpPr>
            <a:spLocks noGrp="1" noChangeArrowheads="1"/>
          </p:cNvSpPr>
          <p:nvPr>
            <p:ph type="title"/>
          </p:nvPr>
        </p:nvSpPr>
        <p:spPr/>
        <p:txBody>
          <a:bodyPr/>
          <a:lstStyle/>
          <a:p>
            <a:pPr eaLnBrk="1" hangingPunct="1"/>
            <a:r>
              <a:rPr lang="en-US" altLang="zh-CN" sz="3200"/>
              <a:t>      Chapter 3  Planning and Managing</a:t>
            </a:r>
            <a:br>
              <a:rPr lang="en-US" altLang="zh-CN" sz="3200"/>
            </a:br>
            <a:r>
              <a:rPr lang="en-US" altLang="zh-CN" sz="3200"/>
              <a:t>                           the project</a:t>
            </a:r>
          </a:p>
        </p:txBody>
      </p:sp>
      <p:sp>
        <p:nvSpPr>
          <p:cNvPr id="49156" name="Rectangle 3">
            <a:extLst>
              <a:ext uri="{FF2B5EF4-FFF2-40B4-BE49-F238E27FC236}">
                <a16:creationId xmlns:a16="http://schemas.microsoft.com/office/drawing/2014/main" id="{AA92F383-65C6-41FC-B261-54015B621E5C}"/>
              </a:ext>
            </a:extLst>
          </p:cNvPr>
          <p:cNvSpPr>
            <a:spLocks noGrp="1" noChangeArrowheads="1"/>
          </p:cNvSpPr>
          <p:nvPr>
            <p:ph type="body" idx="1"/>
          </p:nvPr>
        </p:nvSpPr>
        <p:spPr>
          <a:xfrm>
            <a:off x="2286000" y="1752600"/>
            <a:ext cx="8382000" cy="5105400"/>
          </a:xfrm>
        </p:spPr>
        <p:txBody>
          <a:bodyPr/>
          <a:lstStyle/>
          <a:p>
            <a:pPr eaLnBrk="1" hangingPunct="1">
              <a:lnSpc>
                <a:spcPct val="90000"/>
              </a:lnSpc>
              <a:buFontTx/>
              <a:buNone/>
            </a:pPr>
            <a:r>
              <a:rPr lang="en-US" altLang="zh-CN" b="1"/>
              <a:t>3.2 Project Personnel(</a:t>
            </a:r>
            <a:r>
              <a:rPr lang="zh-CN" altLang="en-US" b="1"/>
              <a:t>项目人事组织</a:t>
            </a:r>
            <a:r>
              <a:rPr lang="en-US" altLang="zh-CN" b="1"/>
              <a:t>) </a:t>
            </a:r>
          </a:p>
          <a:p>
            <a:pPr eaLnBrk="1" hangingPunct="1">
              <a:lnSpc>
                <a:spcPct val="90000"/>
              </a:lnSpc>
              <a:buFontTx/>
              <a:buNone/>
            </a:pPr>
            <a:r>
              <a:rPr lang="en-US" altLang="zh-CN" sz="2400" b="1" u="sng">
                <a:solidFill>
                  <a:srgbClr val="0000FF"/>
                </a:solidFill>
              </a:rPr>
              <a:t>Brief Introduction:</a:t>
            </a:r>
            <a:r>
              <a:rPr lang="en-US" altLang="zh-CN" sz="2400" b="1">
                <a:solidFill>
                  <a:srgbClr val="FF0066"/>
                </a:solidFill>
              </a:rPr>
              <a:t> </a:t>
            </a:r>
          </a:p>
          <a:p>
            <a:pPr eaLnBrk="1" hangingPunct="1">
              <a:lnSpc>
                <a:spcPct val="90000"/>
              </a:lnSpc>
              <a:buFontTx/>
              <a:buNone/>
            </a:pPr>
            <a:r>
              <a:rPr lang="en-US" altLang="zh-CN" sz="2400" b="1">
                <a:solidFill>
                  <a:srgbClr val="FF0066"/>
                </a:solidFill>
              </a:rPr>
              <a:t>      </a:t>
            </a:r>
            <a:r>
              <a:rPr lang="en-US" altLang="zh-CN" sz="2400" b="1">
                <a:solidFill>
                  <a:schemeClr val="bg2"/>
                </a:solidFill>
              </a:rPr>
              <a:t>project schedule    need to     </a:t>
            </a:r>
            <a:r>
              <a:rPr lang="en-US" altLang="zh-CN" sz="2400" b="1" baseline="-50000">
                <a:solidFill>
                  <a:schemeClr val="bg2"/>
                </a:solidFill>
              </a:rPr>
              <a:t>project personnel</a:t>
            </a:r>
            <a:r>
              <a:rPr lang="en-US" altLang="zh-CN" sz="2400" b="1">
                <a:solidFill>
                  <a:schemeClr val="bg2"/>
                </a:solidFill>
              </a:rPr>
              <a:t> </a:t>
            </a:r>
          </a:p>
          <a:p>
            <a:pPr eaLnBrk="1" hangingPunct="1">
              <a:lnSpc>
                <a:spcPct val="90000"/>
              </a:lnSpc>
              <a:buFontTx/>
              <a:buNone/>
            </a:pPr>
            <a:r>
              <a:rPr lang="en-US" altLang="zh-CN" sz="2400" b="1">
                <a:solidFill>
                  <a:schemeClr val="bg2"/>
                </a:solidFill>
              </a:rPr>
              <a:t>      costs estimation     know</a:t>
            </a:r>
          </a:p>
          <a:p>
            <a:pPr eaLnBrk="1" hangingPunct="1">
              <a:lnSpc>
                <a:spcPct val="90000"/>
              </a:lnSpc>
              <a:buFontTx/>
              <a:buNone/>
            </a:pPr>
            <a:r>
              <a:rPr lang="en-US" altLang="zh-CN" b="1"/>
              <a:t>1. Staff Roles and characteristics</a:t>
            </a:r>
            <a:r>
              <a:rPr lang="en-US" altLang="zh-CN" sz="2400" b="1"/>
              <a:t>(</a:t>
            </a:r>
            <a:r>
              <a:rPr lang="zh-CN" altLang="en-US" sz="2400" b="1"/>
              <a:t>人员职责和特点</a:t>
            </a:r>
            <a:r>
              <a:rPr lang="en-US" altLang="zh-CN" sz="2400" b="1"/>
              <a:t>) </a:t>
            </a:r>
          </a:p>
          <a:p>
            <a:pPr eaLnBrk="1" hangingPunct="1">
              <a:lnSpc>
                <a:spcPct val="90000"/>
              </a:lnSpc>
              <a:buFontTx/>
              <a:buNone/>
            </a:pPr>
            <a:r>
              <a:rPr lang="en-US" altLang="zh-CN" sz="2400" b="1">
                <a:solidFill>
                  <a:schemeClr val="bg2"/>
                </a:solidFill>
                <a:sym typeface="Wingdings 2" panose="05020102010507070707" pitchFamily="18" charset="2"/>
              </a:rPr>
              <a:t> key activities requiring personnel(</a:t>
            </a:r>
            <a:r>
              <a:rPr lang="zh-CN" altLang="en-US" sz="2400" b="1">
                <a:solidFill>
                  <a:schemeClr val="bg2"/>
                </a:solidFill>
                <a:sym typeface="Wingdings 2" panose="05020102010507070707" pitchFamily="18" charset="2"/>
              </a:rPr>
              <a:t>关键活动需要特定职责和特点的团队成员</a:t>
            </a:r>
            <a:r>
              <a:rPr lang="en-US" altLang="zh-CN" sz="2400" b="1">
                <a:solidFill>
                  <a:schemeClr val="bg2"/>
                </a:solidFill>
                <a:sym typeface="Wingdings 2" panose="05020102010507070707" pitchFamily="18" charset="2"/>
              </a:rPr>
              <a:t>) </a:t>
            </a:r>
          </a:p>
          <a:p>
            <a:pPr eaLnBrk="1" hangingPunct="1">
              <a:lnSpc>
                <a:spcPct val="90000"/>
              </a:lnSpc>
              <a:buFontTx/>
              <a:buNone/>
            </a:pPr>
            <a:r>
              <a:rPr lang="en-US" altLang="zh-CN" sz="2400" b="1">
                <a:solidFill>
                  <a:schemeClr val="bg2"/>
                </a:solidFill>
                <a:sym typeface="Wingdings 2" panose="05020102010507070707" pitchFamily="18" charset="2"/>
              </a:rPr>
              <a:t>     Key activities (P95):</a:t>
            </a:r>
          </a:p>
          <a:p>
            <a:pPr eaLnBrk="1" hangingPunct="1">
              <a:lnSpc>
                <a:spcPct val="90000"/>
              </a:lnSpc>
              <a:buFontTx/>
              <a:buNone/>
            </a:pPr>
            <a:r>
              <a:rPr lang="en-US" altLang="zh-CN" sz="2400" b="1">
                <a:solidFill>
                  <a:schemeClr val="bg2"/>
                </a:solidFill>
                <a:sym typeface="Wingdings 2" panose="05020102010507070707" pitchFamily="18" charset="2"/>
              </a:rPr>
              <a:t>       1. requirements analysis</a:t>
            </a:r>
          </a:p>
          <a:p>
            <a:pPr eaLnBrk="1" hangingPunct="1">
              <a:lnSpc>
                <a:spcPct val="90000"/>
              </a:lnSpc>
              <a:buFontTx/>
              <a:buNone/>
            </a:pPr>
            <a:r>
              <a:rPr lang="en-US" altLang="zh-CN" sz="2400" b="1">
                <a:solidFill>
                  <a:schemeClr val="bg2"/>
                </a:solidFill>
                <a:sym typeface="Wingdings 2" panose="05020102010507070707" pitchFamily="18" charset="2"/>
              </a:rPr>
              <a:t>       2. system design </a:t>
            </a:r>
          </a:p>
          <a:p>
            <a:pPr eaLnBrk="1" hangingPunct="1">
              <a:lnSpc>
                <a:spcPct val="90000"/>
              </a:lnSpc>
              <a:buFontTx/>
              <a:buNone/>
            </a:pPr>
            <a:r>
              <a:rPr lang="en-US" altLang="zh-CN" sz="2400" b="1">
                <a:solidFill>
                  <a:schemeClr val="bg2"/>
                </a:solidFill>
                <a:sym typeface="Wingdings 2" panose="05020102010507070707" pitchFamily="18" charset="2"/>
              </a:rPr>
              <a:t>       3. program design</a:t>
            </a:r>
          </a:p>
          <a:p>
            <a:pPr eaLnBrk="1" hangingPunct="1">
              <a:lnSpc>
                <a:spcPct val="90000"/>
              </a:lnSpc>
              <a:buFontTx/>
              <a:buNone/>
            </a:pPr>
            <a:r>
              <a:rPr lang="en-US" altLang="zh-CN" sz="2400" b="1">
                <a:solidFill>
                  <a:schemeClr val="bg2"/>
                </a:solidFill>
                <a:sym typeface="Wingdings 2" panose="05020102010507070707" pitchFamily="18" charset="2"/>
              </a:rPr>
              <a:t>       4. program implementation  </a:t>
            </a:r>
          </a:p>
        </p:txBody>
      </p:sp>
      <p:sp>
        <p:nvSpPr>
          <p:cNvPr id="49157" name="AutoShape 4">
            <a:extLst>
              <a:ext uri="{FF2B5EF4-FFF2-40B4-BE49-F238E27FC236}">
                <a16:creationId xmlns:a16="http://schemas.microsoft.com/office/drawing/2014/main" id="{CF65E27E-BCA9-463E-9F9F-FEFA8E755484}"/>
              </a:ext>
            </a:extLst>
          </p:cNvPr>
          <p:cNvSpPr>
            <a:spLocks noChangeArrowheads="1"/>
          </p:cNvSpPr>
          <p:nvPr/>
        </p:nvSpPr>
        <p:spPr bwMode="auto">
          <a:xfrm>
            <a:off x="5664200" y="2924175"/>
            <a:ext cx="1371600" cy="152400"/>
          </a:xfrm>
          <a:prstGeom prst="rightArrow">
            <a:avLst>
              <a:gd name="adj1" fmla="val 50000"/>
              <a:gd name="adj2" fmla="val 225000"/>
            </a:avLst>
          </a:prstGeom>
          <a:solidFill>
            <a:schemeClr val="bg2"/>
          </a:solidFill>
          <a:ln w="9525">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5">
            <a:extLst>
              <a:ext uri="{FF2B5EF4-FFF2-40B4-BE49-F238E27FC236}">
                <a16:creationId xmlns:a16="http://schemas.microsoft.com/office/drawing/2014/main" id="{3D76572E-DA7C-4EA8-9DE1-FD600B808E9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C5185208-DFF9-4342-8942-7B9A9E3FEEC8}" type="slidenum">
              <a:rPr kumimoji="0" lang="en-US" altLang="zh-CN" sz="2600" b="1">
                <a:solidFill>
                  <a:srgbClr val="FFFFFF"/>
                </a:solidFill>
              </a:rPr>
              <a:pPr fontAlgn="base">
                <a:spcBef>
                  <a:spcPct val="0"/>
                </a:spcBef>
                <a:spcAft>
                  <a:spcPct val="0"/>
                </a:spcAft>
                <a:buClrTx/>
                <a:buSzTx/>
                <a:buNone/>
              </a:pPr>
              <a:t>18</a:t>
            </a:fld>
            <a:endParaRPr kumimoji="0" lang="en-US" altLang="zh-CN" sz="2600" b="1">
              <a:solidFill>
                <a:srgbClr val="FFFFFF"/>
              </a:solidFill>
            </a:endParaRPr>
          </a:p>
        </p:txBody>
      </p:sp>
      <p:sp>
        <p:nvSpPr>
          <p:cNvPr id="34819" name="Rectangle 8">
            <a:extLst>
              <a:ext uri="{FF2B5EF4-FFF2-40B4-BE49-F238E27FC236}">
                <a16:creationId xmlns:a16="http://schemas.microsoft.com/office/drawing/2014/main" id="{01F80679-D8AC-4D73-A72F-BEDE7F271CE8}"/>
              </a:ext>
            </a:extLst>
          </p:cNvPr>
          <p:cNvSpPr>
            <a:spLocks noChangeArrowheads="1"/>
          </p:cNvSpPr>
          <p:nvPr/>
        </p:nvSpPr>
        <p:spPr bwMode="auto">
          <a:xfrm>
            <a:off x="1981200" y="0"/>
            <a:ext cx="8686800" cy="6858000"/>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grpSp>
        <p:nvGrpSpPr>
          <p:cNvPr id="34820" name="Group 9">
            <a:extLst>
              <a:ext uri="{FF2B5EF4-FFF2-40B4-BE49-F238E27FC236}">
                <a16:creationId xmlns:a16="http://schemas.microsoft.com/office/drawing/2014/main" id="{2D2FE2D1-56EA-4AAE-985B-D99276B1CD4B}"/>
              </a:ext>
            </a:extLst>
          </p:cNvPr>
          <p:cNvGrpSpPr>
            <a:grpSpLocks/>
          </p:cNvGrpSpPr>
          <p:nvPr/>
        </p:nvGrpSpPr>
        <p:grpSpPr bwMode="auto">
          <a:xfrm>
            <a:off x="1981200" y="457201"/>
            <a:ext cx="8077200" cy="5414963"/>
            <a:chOff x="288" y="288"/>
            <a:chExt cx="5088" cy="3411"/>
          </a:xfrm>
        </p:grpSpPr>
        <p:sp>
          <p:nvSpPr>
            <p:cNvPr id="34821" name="Text Box 10">
              <a:extLst>
                <a:ext uri="{FF2B5EF4-FFF2-40B4-BE49-F238E27FC236}">
                  <a16:creationId xmlns:a16="http://schemas.microsoft.com/office/drawing/2014/main" id="{2B5978B7-8A46-4E7F-91D5-473D03C9A1E6}"/>
                </a:ext>
              </a:extLst>
            </p:cNvPr>
            <p:cNvSpPr txBox="1">
              <a:spLocks noChangeArrowheads="1"/>
            </p:cNvSpPr>
            <p:nvPr/>
          </p:nvSpPr>
          <p:spPr bwMode="auto">
            <a:xfrm>
              <a:off x="288" y="288"/>
              <a:ext cx="5088" cy="3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50000"/>
                </a:spcAft>
                <a:buClrTx/>
                <a:buSzTx/>
                <a:buNone/>
              </a:pPr>
              <a:r>
                <a:rPr lang="en-US" altLang="zh-CN" b="1">
                  <a:solidFill>
                    <a:srgbClr val="666699"/>
                  </a:solidFill>
                  <a:latin typeface="Times New Roman" panose="02020603050405020304" pitchFamily="18" charset="0"/>
                  <a:ea typeface="楷体_GB2312" pitchFamily="49" charset="-122"/>
                  <a:sym typeface="Wingdings" panose="05000000000000000000" pitchFamily="2" charset="2"/>
                </a:rPr>
                <a:t></a:t>
              </a:r>
              <a:r>
                <a:rPr lang="en-US" altLang="zh-CN" b="1">
                  <a:solidFill>
                    <a:srgbClr val="003366"/>
                  </a:solidFill>
                  <a:latin typeface="Times New Roman" panose="02020603050405020304" pitchFamily="18" charset="0"/>
                  <a:ea typeface="楷体_GB2312" pitchFamily="49" charset="-122"/>
                  <a:sym typeface="Symbol" panose="05050102010706020507" pitchFamily="18" charset="2"/>
                </a:rPr>
                <a:t> </a:t>
              </a:r>
              <a:r>
                <a:rPr lang="zh-CN" altLang="en-US" sz="3200" b="1">
                  <a:solidFill>
                    <a:srgbClr val="003366"/>
                  </a:solidFill>
                  <a:latin typeface="Times New Roman" panose="02020603050405020304" pitchFamily="18" charset="0"/>
                  <a:ea typeface="楷体_GB2312" pitchFamily="49" charset="-122"/>
                  <a:sym typeface="Symbol" panose="05050102010706020507" pitchFamily="18" charset="2"/>
                </a:rPr>
                <a:t>教材</a:t>
              </a:r>
              <a:r>
                <a:rPr lang="zh-CN" altLang="en-US" b="1">
                  <a:solidFill>
                    <a:srgbClr val="003366"/>
                  </a:solidFill>
                  <a:latin typeface="Times New Roman" panose="02020603050405020304" pitchFamily="18" charset="0"/>
                  <a:ea typeface="楷体_GB2312" pitchFamily="49" charset="-122"/>
                  <a:sym typeface="Symbol" panose="05050102010706020507" pitchFamily="18" charset="2"/>
                </a:rPr>
                <a:t>  </a:t>
              </a:r>
              <a:r>
                <a:rPr lang="en-US" altLang="zh-CN" b="1">
                  <a:solidFill>
                    <a:srgbClr val="003366"/>
                  </a:solidFill>
                  <a:latin typeface="Times New Roman" panose="02020603050405020304" pitchFamily="18" charset="0"/>
                  <a:ea typeface="楷体_GB2312" pitchFamily="49" charset="-122"/>
                  <a:sym typeface="Symbol" panose="05050102010706020507" pitchFamily="18" charset="2"/>
                </a:rPr>
                <a:t>(Text Book)</a:t>
              </a:r>
            </a:p>
            <a:p>
              <a:pPr algn="ctr" fontAlgn="base">
                <a:spcBef>
                  <a:spcPct val="0"/>
                </a:spcBef>
                <a:spcAft>
                  <a:spcPct val="0"/>
                </a:spcAft>
                <a:buClrTx/>
                <a:buSzTx/>
                <a:buNone/>
              </a:pPr>
              <a:r>
                <a:rPr lang="en-US" altLang="zh-CN" sz="3600" b="1">
                  <a:solidFill>
                    <a:srgbClr val="003366"/>
                  </a:solidFill>
                  <a:ea typeface="楷体_GB2312" pitchFamily="49" charset="-122"/>
                </a:rPr>
                <a:t>Software  Engineering</a:t>
              </a:r>
            </a:p>
            <a:p>
              <a:pPr algn="ctr" fontAlgn="base">
                <a:spcBef>
                  <a:spcPct val="0"/>
                </a:spcBef>
                <a:spcAft>
                  <a:spcPct val="0"/>
                </a:spcAft>
                <a:buClrTx/>
                <a:buSzTx/>
                <a:buNone/>
              </a:pPr>
              <a:r>
                <a:rPr lang="en-US" altLang="zh-CN" sz="3600" b="1">
                  <a:solidFill>
                    <a:srgbClr val="003366"/>
                  </a:solidFill>
                  <a:ea typeface="楷体_GB2312" pitchFamily="49" charset="-122"/>
                </a:rPr>
                <a:t>  </a:t>
              </a:r>
            </a:p>
            <a:p>
              <a:pPr algn="ctr" fontAlgn="base">
                <a:spcBef>
                  <a:spcPct val="0"/>
                </a:spcBef>
                <a:spcAft>
                  <a:spcPct val="0"/>
                </a:spcAft>
                <a:buClrTx/>
                <a:buSzTx/>
                <a:buNone/>
              </a:pPr>
              <a:r>
                <a:rPr lang="en-US" altLang="zh-CN" sz="1600" b="1">
                  <a:solidFill>
                    <a:srgbClr val="003366"/>
                  </a:solidFill>
                  <a:latin typeface="Times New Roman" panose="02020603050405020304" pitchFamily="18" charset="0"/>
                  <a:ea typeface="楷体_GB2312" pitchFamily="49" charset="-122"/>
                </a:rPr>
                <a:t>                                                                Fourth  Edition</a:t>
              </a:r>
            </a:p>
            <a:p>
              <a:pPr algn="ctr" fontAlgn="base">
                <a:spcAft>
                  <a:spcPct val="0"/>
                </a:spcAft>
                <a:buClrTx/>
                <a:buSzTx/>
                <a:buNone/>
              </a:pPr>
              <a:r>
                <a:rPr lang="zh-CN" altLang="en-US" sz="3600" b="1">
                  <a:solidFill>
                    <a:srgbClr val="003366"/>
                  </a:solidFill>
                  <a:latin typeface="楷体_GB2312" pitchFamily="49" charset="-122"/>
                  <a:ea typeface="楷体_GB2312" pitchFamily="49" charset="-122"/>
                </a:rPr>
                <a:t>软 件 工 程</a:t>
              </a:r>
            </a:p>
            <a:p>
              <a:pPr algn="ctr" fontAlgn="base">
                <a:spcBef>
                  <a:spcPct val="0"/>
                </a:spcBef>
                <a:spcAft>
                  <a:spcPct val="0"/>
                </a:spcAft>
                <a:buClrTx/>
                <a:buSzTx/>
                <a:buNone/>
              </a:pPr>
              <a:endParaRPr lang="zh-CN" altLang="en-US" sz="4400" b="1">
                <a:solidFill>
                  <a:srgbClr val="003366"/>
                </a:solidFill>
                <a:latin typeface="Times New Roman" panose="02020603050405020304" pitchFamily="18" charset="0"/>
                <a:ea typeface="楷体_GB2312" pitchFamily="49" charset="-122"/>
              </a:endParaRPr>
            </a:p>
            <a:p>
              <a:pPr algn="ctr" fontAlgn="base">
                <a:spcBef>
                  <a:spcPct val="0"/>
                </a:spcBef>
                <a:spcAft>
                  <a:spcPct val="0"/>
                </a:spcAft>
                <a:buClrTx/>
                <a:buSzTx/>
                <a:buNone/>
              </a:pPr>
              <a:r>
                <a:rPr lang="zh-CN" altLang="en-US" sz="1800" b="1">
                  <a:solidFill>
                    <a:srgbClr val="003366"/>
                  </a:solidFill>
                  <a:latin typeface="Times New Roman" panose="02020603050405020304" pitchFamily="18" charset="0"/>
                  <a:ea typeface="楷体_GB2312" pitchFamily="49" charset="-122"/>
                </a:rPr>
                <a:t>             影印版  第</a:t>
              </a:r>
              <a:r>
                <a:rPr lang="en-US" altLang="zh-CN" sz="1800" b="1">
                  <a:solidFill>
                    <a:srgbClr val="003366"/>
                  </a:solidFill>
                  <a:latin typeface="Times New Roman" panose="02020603050405020304" pitchFamily="18" charset="0"/>
                  <a:ea typeface="楷体_GB2312" pitchFamily="49" charset="-122"/>
                </a:rPr>
                <a:t>4</a:t>
              </a:r>
              <a:r>
                <a:rPr lang="zh-CN" altLang="en-US" sz="1800" b="1">
                  <a:solidFill>
                    <a:srgbClr val="003366"/>
                  </a:solidFill>
                  <a:latin typeface="Times New Roman" panose="02020603050405020304" pitchFamily="18" charset="0"/>
                  <a:ea typeface="楷体_GB2312" pitchFamily="49" charset="-122"/>
                </a:rPr>
                <a:t>版</a:t>
              </a:r>
            </a:p>
            <a:p>
              <a:pPr algn="ctr" fontAlgn="base">
                <a:spcBef>
                  <a:spcPct val="0"/>
                </a:spcBef>
                <a:spcAft>
                  <a:spcPct val="0"/>
                </a:spcAft>
                <a:buClrTx/>
                <a:buSzTx/>
                <a:buNone/>
              </a:pPr>
              <a:endParaRPr lang="zh-CN" altLang="en-US" sz="1800" b="1">
                <a:solidFill>
                  <a:srgbClr val="003366"/>
                </a:solidFill>
                <a:latin typeface="Times New Roman" panose="02020603050405020304" pitchFamily="18" charset="0"/>
                <a:ea typeface="楷体_GB2312" pitchFamily="49" charset="-122"/>
              </a:endParaRPr>
            </a:p>
            <a:p>
              <a:pPr algn="ctr" fontAlgn="base">
                <a:spcBef>
                  <a:spcPct val="0"/>
                </a:spcBef>
                <a:spcAft>
                  <a:spcPct val="0"/>
                </a:spcAft>
                <a:buClrTx/>
                <a:buSzTx/>
                <a:buNone/>
              </a:pPr>
              <a:endParaRPr lang="zh-CN" altLang="en-US" sz="1800" b="1">
                <a:solidFill>
                  <a:srgbClr val="003366"/>
                </a:solidFill>
                <a:latin typeface="Times New Roman" panose="02020603050405020304" pitchFamily="18" charset="0"/>
                <a:ea typeface="楷体_GB2312" pitchFamily="49" charset="-122"/>
              </a:endParaRPr>
            </a:p>
            <a:p>
              <a:pPr algn="ctr" fontAlgn="base">
                <a:spcBef>
                  <a:spcPct val="0"/>
                </a:spcBef>
                <a:spcAft>
                  <a:spcPct val="0"/>
                </a:spcAft>
                <a:buClrTx/>
                <a:buSzTx/>
                <a:buNone/>
              </a:pPr>
              <a:r>
                <a:rPr lang="en-US" altLang="zh-CN" sz="2400" b="1" i="1">
                  <a:solidFill>
                    <a:srgbClr val="003366"/>
                  </a:solidFill>
                  <a:latin typeface="Times New Roman" panose="02020603050405020304" pitchFamily="18" charset="0"/>
                  <a:ea typeface="楷体_GB2312" pitchFamily="49" charset="-122"/>
                </a:rPr>
                <a:t>Shari Lawrence Pfleeger</a:t>
              </a:r>
            </a:p>
            <a:p>
              <a:pPr algn="ctr" fontAlgn="base">
                <a:spcBef>
                  <a:spcPct val="100000"/>
                </a:spcBef>
                <a:spcAft>
                  <a:spcPct val="20000"/>
                </a:spcAft>
                <a:buClrTx/>
                <a:buSzTx/>
                <a:buNone/>
              </a:pPr>
              <a:r>
                <a:rPr lang="zh-CN" altLang="en-US" sz="2400" b="1">
                  <a:solidFill>
                    <a:srgbClr val="003366"/>
                  </a:solidFill>
                  <a:latin typeface="Times New Roman" panose="02020603050405020304" pitchFamily="18" charset="0"/>
                  <a:ea typeface="楷体_GB2312" pitchFamily="49" charset="-122"/>
                </a:rPr>
                <a:t>高等教育出版社 </a:t>
              </a:r>
              <a:r>
                <a:rPr lang="en-US" altLang="zh-CN" sz="2400" b="1">
                  <a:solidFill>
                    <a:srgbClr val="003366"/>
                  </a:solidFill>
                  <a:latin typeface="Times New Roman" panose="02020603050405020304" pitchFamily="18" charset="0"/>
                  <a:ea typeface="楷体_GB2312" pitchFamily="49" charset="-122"/>
                </a:rPr>
                <a:t>· Prentice-Hall, Inc.</a:t>
              </a:r>
            </a:p>
          </p:txBody>
        </p:sp>
        <p:sp>
          <p:nvSpPr>
            <p:cNvPr id="34822" name="AutoShape 11" descr="绿色大理石">
              <a:extLst>
                <a:ext uri="{FF2B5EF4-FFF2-40B4-BE49-F238E27FC236}">
                  <a16:creationId xmlns:a16="http://schemas.microsoft.com/office/drawing/2014/main" id="{69651AE9-4644-4AEE-AC24-C0C1519C83F0}"/>
                </a:ext>
              </a:extLst>
            </p:cNvPr>
            <p:cNvSpPr>
              <a:spLocks noChangeArrowheads="1"/>
            </p:cNvSpPr>
            <p:nvPr/>
          </p:nvSpPr>
          <p:spPr bwMode="auto">
            <a:xfrm>
              <a:off x="1488" y="1152"/>
              <a:ext cx="2688" cy="288"/>
            </a:xfrm>
            <a:prstGeom prst="roundRect">
              <a:avLst>
                <a:gd name="adj" fmla="val 16667"/>
              </a:avLst>
            </a:prstGeom>
            <a:blipFill dpi="0" rotWithShape="0">
              <a:blip r:embed="rId3"/>
              <a:srcRect/>
              <a:tile tx="0" ty="0" sx="100000" sy="100000" flip="none" algn="tl"/>
            </a:blipFill>
            <a:ln w="25400">
              <a:solidFill>
                <a:srgbClr val="008000"/>
              </a:solidFill>
              <a:round/>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r>
                <a:rPr lang="en-US" altLang="zh-CN" sz="1800" b="1">
                  <a:solidFill>
                    <a:srgbClr val="FFFFFF"/>
                  </a:solidFill>
                  <a:ea typeface="楷体_GB2312" pitchFamily="49" charset="-122"/>
                </a:rPr>
                <a:t>Theory  and  Practice</a:t>
              </a:r>
            </a:p>
          </p:txBody>
        </p:sp>
        <p:sp>
          <p:nvSpPr>
            <p:cNvPr id="34823" name="AutoShape 12" descr="绿色大理石">
              <a:extLst>
                <a:ext uri="{FF2B5EF4-FFF2-40B4-BE49-F238E27FC236}">
                  <a16:creationId xmlns:a16="http://schemas.microsoft.com/office/drawing/2014/main" id="{847350FA-986A-4D59-B5E9-AC942416B177}"/>
                </a:ext>
              </a:extLst>
            </p:cNvPr>
            <p:cNvSpPr>
              <a:spLocks noChangeArrowheads="1"/>
            </p:cNvSpPr>
            <p:nvPr/>
          </p:nvSpPr>
          <p:spPr bwMode="auto">
            <a:xfrm>
              <a:off x="2112" y="2064"/>
              <a:ext cx="1440" cy="336"/>
            </a:xfrm>
            <a:prstGeom prst="roundRect">
              <a:avLst>
                <a:gd name="adj" fmla="val 16667"/>
              </a:avLst>
            </a:prstGeom>
            <a:blipFill dpi="0" rotWithShape="0">
              <a:blip r:embed="rId3"/>
              <a:srcRect/>
              <a:tile tx="0" ty="0" sx="100000" sy="100000" flip="none" algn="tl"/>
            </a:blipFill>
            <a:ln w="25400">
              <a:solidFill>
                <a:srgbClr val="008000"/>
              </a:solidFill>
              <a:round/>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r>
                <a:rPr lang="zh-CN" altLang="en-US" sz="2400" b="1">
                  <a:solidFill>
                    <a:srgbClr val="FFFFFF"/>
                  </a:solidFill>
                  <a:latin typeface="Times New Roman" panose="02020603050405020304" pitchFamily="18" charset="0"/>
                  <a:ea typeface="楷体_GB2312" pitchFamily="49" charset="-122"/>
                </a:rPr>
                <a:t>理论与实践</a:t>
              </a:r>
            </a:p>
          </p:txBody>
        </p:sp>
      </p:gr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5">
            <a:extLst>
              <a:ext uri="{FF2B5EF4-FFF2-40B4-BE49-F238E27FC236}">
                <a16:creationId xmlns:a16="http://schemas.microsoft.com/office/drawing/2014/main" id="{2F157CEE-EEDB-4383-83C0-EE56E91A237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009C922E-BEF3-4A1F-BF07-576B6CE58875}" type="slidenum">
              <a:rPr kumimoji="0" lang="en-US" altLang="zh-CN" sz="2600" b="1">
                <a:solidFill>
                  <a:srgbClr val="FFFFFF"/>
                </a:solidFill>
              </a:rPr>
              <a:pPr fontAlgn="base">
                <a:spcBef>
                  <a:spcPct val="0"/>
                </a:spcBef>
                <a:spcAft>
                  <a:spcPct val="0"/>
                </a:spcAft>
                <a:buClrTx/>
                <a:buSzTx/>
                <a:buNone/>
              </a:pPr>
              <a:t>180</a:t>
            </a:fld>
            <a:endParaRPr kumimoji="0" lang="en-US" altLang="zh-CN" sz="2600" b="1">
              <a:solidFill>
                <a:srgbClr val="FFFFFF"/>
              </a:solidFill>
            </a:endParaRPr>
          </a:p>
        </p:txBody>
      </p:sp>
      <p:sp>
        <p:nvSpPr>
          <p:cNvPr id="51203" name="Rectangle 2">
            <a:extLst>
              <a:ext uri="{FF2B5EF4-FFF2-40B4-BE49-F238E27FC236}">
                <a16:creationId xmlns:a16="http://schemas.microsoft.com/office/drawing/2014/main" id="{81D8AE7B-82FC-4C58-BFFA-35B03117A222}"/>
              </a:ext>
            </a:extLst>
          </p:cNvPr>
          <p:cNvSpPr>
            <a:spLocks noGrp="1" noChangeArrowheads="1"/>
          </p:cNvSpPr>
          <p:nvPr>
            <p:ph type="title"/>
          </p:nvPr>
        </p:nvSpPr>
        <p:spPr/>
        <p:txBody>
          <a:bodyPr/>
          <a:lstStyle/>
          <a:p>
            <a:pPr eaLnBrk="1" hangingPunct="1"/>
            <a:r>
              <a:rPr lang="en-US" altLang="zh-CN" sz="3200"/>
              <a:t>      Chapter 3  Planning and Managing</a:t>
            </a:r>
            <a:br>
              <a:rPr lang="en-US" altLang="zh-CN" sz="3200"/>
            </a:br>
            <a:r>
              <a:rPr lang="en-US" altLang="zh-CN" sz="3200"/>
              <a:t>                           the project</a:t>
            </a:r>
          </a:p>
        </p:txBody>
      </p:sp>
      <p:sp>
        <p:nvSpPr>
          <p:cNvPr id="51204" name="Rectangle 3">
            <a:extLst>
              <a:ext uri="{FF2B5EF4-FFF2-40B4-BE49-F238E27FC236}">
                <a16:creationId xmlns:a16="http://schemas.microsoft.com/office/drawing/2014/main" id="{324B46DE-197D-4AFB-B566-3E822E3F352D}"/>
              </a:ext>
            </a:extLst>
          </p:cNvPr>
          <p:cNvSpPr>
            <a:spLocks noGrp="1" noChangeArrowheads="1"/>
          </p:cNvSpPr>
          <p:nvPr>
            <p:ph type="body" idx="1"/>
          </p:nvPr>
        </p:nvSpPr>
        <p:spPr>
          <a:xfrm>
            <a:off x="2279650" y="1773238"/>
            <a:ext cx="8388350" cy="5084762"/>
          </a:xfrm>
        </p:spPr>
        <p:txBody>
          <a:bodyPr/>
          <a:lstStyle/>
          <a:p>
            <a:pPr eaLnBrk="1" hangingPunct="1">
              <a:buFontTx/>
              <a:buNone/>
            </a:pPr>
            <a:r>
              <a:rPr lang="en-US" altLang="zh-CN" sz="2400" b="1">
                <a:solidFill>
                  <a:srgbClr val="0000FF"/>
                </a:solidFill>
                <a:sym typeface="Wingdings 2" panose="05020102010507070707" pitchFamily="18" charset="2"/>
              </a:rPr>
              <a:t>       5. testing</a:t>
            </a:r>
          </a:p>
          <a:p>
            <a:pPr eaLnBrk="1" hangingPunct="1">
              <a:buFontTx/>
              <a:buNone/>
            </a:pPr>
            <a:r>
              <a:rPr lang="en-US" altLang="zh-CN" sz="2400" b="1">
                <a:solidFill>
                  <a:srgbClr val="0000FF"/>
                </a:solidFill>
                <a:sym typeface="Wingdings 2" panose="05020102010507070707" pitchFamily="18" charset="2"/>
              </a:rPr>
              <a:t>       6. training </a:t>
            </a:r>
          </a:p>
          <a:p>
            <a:pPr eaLnBrk="1" hangingPunct="1">
              <a:buFontTx/>
              <a:buNone/>
            </a:pPr>
            <a:r>
              <a:rPr lang="en-US" altLang="zh-CN" sz="2400" b="1">
                <a:solidFill>
                  <a:srgbClr val="0000FF"/>
                </a:solidFill>
                <a:sym typeface="Wingdings 2" panose="05020102010507070707" pitchFamily="18" charset="2"/>
              </a:rPr>
              <a:t>       7. maintenance</a:t>
            </a:r>
          </a:p>
          <a:p>
            <a:pPr eaLnBrk="1" hangingPunct="1">
              <a:buFontTx/>
              <a:buNone/>
            </a:pPr>
            <a:r>
              <a:rPr lang="en-US" altLang="zh-CN" sz="2400" b="1">
                <a:solidFill>
                  <a:srgbClr val="0000FF"/>
                </a:solidFill>
                <a:sym typeface="Wingdings 2" panose="05020102010507070707" pitchFamily="18" charset="2"/>
              </a:rPr>
              <a:t>       8. quality assurance </a:t>
            </a:r>
          </a:p>
          <a:p>
            <a:pPr eaLnBrk="1" hangingPunct="1">
              <a:buFontTx/>
              <a:buNone/>
            </a:pPr>
            <a:r>
              <a:rPr lang="en-US" altLang="zh-CN" sz="2400" b="1" u="sng">
                <a:solidFill>
                  <a:srgbClr val="0000FF"/>
                </a:solidFill>
                <a:sym typeface="Wingdings 2" panose="05020102010507070707" pitchFamily="18" charset="2"/>
              </a:rPr>
              <a:t>Note:</a:t>
            </a:r>
            <a:r>
              <a:rPr lang="en-US" altLang="zh-CN" sz="2400" b="1">
                <a:solidFill>
                  <a:schemeClr val="bg2"/>
                </a:solidFill>
                <a:sym typeface="Wingdings 2" panose="05020102010507070707" pitchFamily="18" charset="2"/>
              </a:rPr>
              <a:t> </a:t>
            </a:r>
          </a:p>
          <a:p>
            <a:pPr eaLnBrk="1" hangingPunct="1">
              <a:buFontTx/>
              <a:buNone/>
            </a:pPr>
            <a:r>
              <a:rPr lang="en-US" altLang="zh-CN" sz="2400" b="1">
                <a:solidFill>
                  <a:schemeClr val="bg2"/>
                </a:solidFill>
                <a:sym typeface="Wingdings 2" panose="05020102010507070707" pitchFamily="18" charset="2"/>
              </a:rPr>
              <a:t>    A:neighbored activities performed by different staffs</a:t>
            </a:r>
          </a:p>
          <a:p>
            <a:pPr eaLnBrk="1" hangingPunct="1">
              <a:buFontTx/>
              <a:buNone/>
            </a:pPr>
            <a:r>
              <a:rPr lang="en-US" altLang="zh-CN" sz="2400" b="1">
                <a:solidFill>
                  <a:schemeClr val="bg2"/>
                </a:solidFill>
                <a:sym typeface="Wingdings 2" panose="05020102010507070707" pitchFamily="18" charset="2"/>
              </a:rPr>
              <a:t>    B:test team      independent</a:t>
            </a:r>
          </a:p>
          <a:p>
            <a:pPr eaLnBrk="1" hangingPunct="1">
              <a:buFontTx/>
              <a:buNone/>
            </a:pPr>
            <a:r>
              <a:rPr lang="en-US" altLang="zh-CN" sz="2400" b="1">
                <a:solidFill>
                  <a:schemeClr val="bg2"/>
                </a:solidFill>
                <a:sym typeface="Wingdings 2" panose="05020102010507070707" pitchFamily="18" charset="2"/>
              </a:rPr>
              <a:t>    C:review     by neighbored activity      keep continuity</a:t>
            </a:r>
          </a:p>
          <a:p>
            <a:pPr eaLnBrk="1" hangingPunct="1">
              <a:buFontTx/>
              <a:buNone/>
            </a:pPr>
            <a:r>
              <a:rPr lang="en-US" altLang="zh-CN" sz="2400" b="1">
                <a:solidFill>
                  <a:schemeClr val="bg2"/>
                </a:solidFill>
                <a:sym typeface="Wingdings 2" panose="05020102010507070707" pitchFamily="18" charset="2"/>
              </a:rPr>
              <a:t>                                      </a:t>
            </a:r>
            <a:r>
              <a:rPr lang="en-US" altLang="zh-CN" sz="3200" b="1" baseline="28000">
                <a:solidFill>
                  <a:schemeClr val="bg2"/>
                </a:solidFill>
                <a:sym typeface="Wingdings 2" panose="05020102010507070707" pitchFamily="18" charset="2"/>
              </a:rPr>
              <a:t>participators </a:t>
            </a:r>
            <a:r>
              <a:rPr lang="en-US" altLang="zh-CN" sz="2400" b="1" baseline="28000">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double checking</a:t>
            </a:r>
          </a:p>
          <a:p>
            <a:pPr eaLnBrk="1" hangingPunct="1">
              <a:buFontTx/>
              <a:buNone/>
            </a:pPr>
            <a:endParaRPr lang="en-US" altLang="zh-CN" sz="2400"/>
          </a:p>
        </p:txBody>
      </p:sp>
      <p:sp>
        <p:nvSpPr>
          <p:cNvPr id="51205" name="Line 4">
            <a:extLst>
              <a:ext uri="{FF2B5EF4-FFF2-40B4-BE49-F238E27FC236}">
                <a16:creationId xmlns:a16="http://schemas.microsoft.com/office/drawing/2014/main" id="{00C10CAB-253E-44CA-A91E-F0B29F5F9B32}"/>
              </a:ext>
            </a:extLst>
          </p:cNvPr>
          <p:cNvSpPr>
            <a:spLocks noChangeShapeType="1"/>
          </p:cNvSpPr>
          <p:nvPr/>
        </p:nvSpPr>
        <p:spPr bwMode="auto">
          <a:xfrm>
            <a:off x="4419600" y="4700588"/>
            <a:ext cx="3810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51206" name="Line 5">
            <a:extLst>
              <a:ext uri="{FF2B5EF4-FFF2-40B4-BE49-F238E27FC236}">
                <a16:creationId xmlns:a16="http://schemas.microsoft.com/office/drawing/2014/main" id="{96EA8D46-BF70-4332-90F0-1D510307E3C8}"/>
              </a:ext>
            </a:extLst>
          </p:cNvPr>
          <p:cNvSpPr>
            <a:spLocks noChangeShapeType="1"/>
          </p:cNvSpPr>
          <p:nvPr/>
        </p:nvSpPr>
        <p:spPr bwMode="auto">
          <a:xfrm>
            <a:off x="4008438" y="5132388"/>
            <a:ext cx="3810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51207" name="Line 6">
            <a:extLst>
              <a:ext uri="{FF2B5EF4-FFF2-40B4-BE49-F238E27FC236}">
                <a16:creationId xmlns:a16="http://schemas.microsoft.com/office/drawing/2014/main" id="{CCA9C3D3-63D5-4A77-9FE7-B8D0C6406F9F}"/>
              </a:ext>
            </a:extLst>
          </p:cNvPr>
          <p:cNvSpPr>
            <a:spLocks noChangeShapeType="1"/>
          </p:cNvSpPr>
          <p:nvPr/>
        </p:nvSpPr>
        <p:spPr bwMode="auto">
          <a:xfrm>
            <a:off x="7608888" y="5132388"/>
            <a:ext cx="3810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51208" name="AutoShape 7">
            <a:extLst>
              <a:ext uri="{FF2B5EF4-FFF2-40B4-BE49-F238E27FC236}">
                <a16:creationId xmlns:a16="http://schemas.microsoft.com/office/drawing/2014/main" id="{743538BD-A4E0-4383-8441-C4109B9FDE43}"/>
              </a:ext>
            </a:extLst>
          </p:cNvPr>
          <p:cNvSpPr>
            <a:spLocks/>
          </p:cNvSpPr>
          <p:nvPr/>
        </p:nvSpPr>
        <p:spPr bwMode="auto">
          <a:xfrm>
            <a:off x="7926389" y="5132388"/>
            <a:ext cx="185737" cy="457200"/>
          </a:xfrm>
          <a:prstGeom prst="leftBrace">
            <a:avLst>
              <a:gd name="adj1" fmla="val 20513"/>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灯片编号占位符 5">
            <a:extLst>
              <a:ext uri="{FF2B5EF4-FFF2-40B4-BE49-F238E27FC236}">
                <a16:creationId xmlns:a16="http://schemas.microsoft.com/office/drawing/2014/main" id="{1C88932D-70C7-4F9A-96B1-4B1ABE24174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B05683F9-880B-40A4-A198-9441E60FEB61}" type="slidenum">
              <a:rPr kumimoji="0" lang="en-US" altLang="zh-CN" sz="2600" b="1">
                <a:solidFill>
                  <a:srgbClr val="FFFFFF"/>
                </a:solidFill>
              </a:rPr>
              <a:pPr fontAlgn="base">
                <a:spcBef>
                  <a:spcPct val="0"/>
                </a:spcBef>
                <a:spcAft>
                  <a:spcPct val="0"/>
                </a:spcAft>
                <a:buClrTx/>
                <a:buSzTx/>
                <a:buNone/>
              </a:pPr>
              <a:t>181</a:t>
            </a:fld>
            <a:endParaRPr kumimoji="0" lang="en-US" altLang="zh-CN" sz="2600" b="1">
              <a:solidFill>
                <a:srgbClr val="FFFFFF"/>
              </a:solidFill>
            </a:endParaRPr>
          </a:p>
        </p:txBody>
      </p:sp>
      <p:sp>
        <p:nvSpPr>
          <p:cNvPr id="52227" name="Rectangle 2">
            <a:extLst>
              <a:ext uri="{FF2B5EF4-FFF2-40B4-BE49-F238E27FC236}">
                <a16:creationId xmlns:a16="http://schemas.microsoft.com/office/drawing/2014/main" id="{6CCE37DA-76C2-44F3-B9A6-D01E9791EC0C}"/>
              </a:ext>
            </a:extLst>
          </p:cNvPr>
          <p:cNvSpPr>
            <a:spLocks noGrp="1" noChangeArrowheads="1"/>
          </p:cNvSpPr>
          <p:nvPr>
            <p:ph type="title"/>
          </p:nvPr>
        </p:nvSpPr>
        <p:spPr/>
        <p:txBody>
          <a:bodyPr/>
          <a:lstStyle/>
          <a:p>
            <a:pPr eaLnBrk="1" hangingPunct="1"/>
            <a:r>
              <a:rPr lang="en-US" altLang="zh-CN" sz="3200"/>
              <a:t>      Chapter 3  Planning and Managing</a:t>
            </a:r>
            <a:br>
              <a:rPr lang="en-US" altLang="zh-CN" sz="3200"/>
            </a:br>
            <a:r>
              <a:rPr lang="en-US" altLang="zh-CN" sz="3200"/>
              <a:t>                           the project</a:t>
            </a:r>
          </a:p>
        </p:txBody>
      </p:sp>
      <p:sp>
        <p:nvSpPr>
          <p:cNvPr id="52228" name="Rectangle 3">
            <a:extLst>
              <a:ext uri="{FF2B5EF4-FFF2-40B4-BE49-F238E27FC236}">
                <a16:creationId xmlns:a16="http://schemas.microsoft.com/office/drawing/2014/main" id="{EEFE9CAE-BE23-4B3E-AD02-40E3A8317C50}"/>
              </a:ext>
            </a:extLst>
          </p:cNvPr>
          <p:cNvSpPr>
            <a:spLocks noGrp="1" noChangeArrowheads="1"/>
          </p:cNvSpPr>
          <p:nvPr>
            <p:ph type="body" idx="1"/>
          </p:nvPr>
        </p:nvSpPr>
        <p:spPr>
          <a:xfrm>
            <a:off x="2362200" y="1752600"/>
            <a:ext cx="8305800" cy="5105400"/>
          </a:xfrm>
        </p:spPr>
        <p:txBody>
          <a:bodyPr/>
          <a:lstStyle/>
          <a:p>
            <a:pPr eaLnBrk="1" hangingPunct="1">
              <a:lnSpc>
                <a:spcPct val="90000"/>
              </a:lnSpc>
              <a:buFontTx/>
              <a:buNone/>
            </a:pPr>
            <a:r>
              <a:rPr lang="en-US" altLang="zh-CN" sz="2400" b="1">
                <a:solidFill>
                  <a:schemeClr val="bg2"/>
                </a:solidFill>
                <a:sym typeface="Wingdings 2" panose="05020102010507070707" pitchFamily="18" charset="2"/>
              </a:rPr>
              <a:t>  </a:t>
            </a:r>
            <a:r>
              <a:rPr lang="en-US" altLang="zh-CN" sz="2400" b="1">
                <a:solidFill>
                  <a:srgbClr val="FF0066"/>
                </a:solidFill>
              </a:rPr>
              <a:t>choosing personnel</a:t>
            </a:r>
            <a:r>
              <a:rPr lang="en-US" altLang="zh-CN" sz="2400" b="1"/>
              <a:t> (P96) ( </a:t>
            </a:r>
            <a:r>
              <a:rPr lang="zh-CN" altLang="en-US" sz="2400" b="1"/>
              <a:t>人员选择的要求 </a:t>
            </a:r>
            <a:r>
              <a:rPr lang="en-US" altLang="zh-CN" sz="2400" b="1"/>
              <a:t>)</a:t>
            </a:r>
            <a:endParaRPr lang="en-US" altLang="zh-CN" sz="2400" b="1">
              <a:solidFill>
                <a:schemeClr val="bg2"/>
              </a:solidFill>
              <a:sym typeface="Wingdings 2" panose="05020102010507070707" pitchFamily="18" charset="2"/>
            </a:endParaRPr>
          </a:p>
          <a:p>
            <a:pPr eaLnBrk="1" hangingPunct="1">
              <a:lnSpc>
                <a:spcPct val="90000"/>
              </a:lnSpc>
              <a:buFontTx/>
              <a:buNone/>
            </a:pPr>
            <a:r>
              <a:rPr lang="en-US" altLang="zh-CN" sz="2400" b="1">
                <a:solidFill>
                  <a:schemeClr val="bg2"/>
                </a:solidFill>
                <a:sym typeface="Wingdings 2" panose="05020102010507070707" pitchFamily="18" charset="2"/>
              </a:rPr>
              <a:t>    A: </a:t>
            </a:r>
            <a:r>
              <a:rPr lang="en-US" altLang="zh-CN" sz="2400" b="1">
                <a:solidFill>
                  <a:srgbClr val="FF0066"/>
                </a:solidFill>
              </a:rPr>
              <a:t>ability</a:t>
            </a:r>
            <a:r>
              <a:rPr lang="en-US" altLang="zh-CN" sz="2400" b="1"/>
              <a:t> to perform work  ----  (</a:t>
            </a:r>
            <a:r>
              <a:rPr lang="zh-CN" altLang="en-US" sz="2400" b="1"/>
              <a:t>具体哪个方面的能力</a:t>
            </a:r>
            <a:r>
              <a:rPr lang="en-US" altLang="zh-CN" sz="2400" b="1"/>
              <a:t>?)</a:t>
            </a:r>
            <a:endParaRPr lang="en-US" altLang="zh-CN" sz="2400" b="1">
              <a:solidFill>
                <a:schemeClr val="bg2"/>
              </a:solidFill>
              <a:sym typeface="Wingdings 2" panose="05020102010507070707" pitchFamily="18" charset="2"/>
            </a:endParaRPr>
          </a:p>
          <a:p>
            <a:pPr eaLnBrk="1" hangingPunct="1">
              <a:lnSpc>
                <a:spcPct val="90000"/>
              </a:lnSpc>
              <a:buFontTx/>
              <a:buNone/>
            </a:pPr>
            <a:r>
              <a:rPr lang="en-US" altLang="zh-CN" sz="2400" b="1">
                <a:solidFill>
                  <a:schemeClr val="bg2"/>
                </a:solidFill>
                <a:sym typeface="Wingdings 2" panose="05020102010507070707" pitchFamily="18" charset="2"/>
              </a:rPr>
              <a:t>    B: </a:t>
            </a:r>
            <a:r>
              <a:rPr lang="en-US" altLang="zh-CN" sz="2400" b="1">
                <a:solidFill>
                  <a:srgbClr val="FF0066"/>
                </a:solidFill>
              </a:rPr>
              <a:t>interest</a:t>
            </a:r>
            <a:r>
              <a:rPr lang="en-US" altLang="zh-CN" sz="2400" b="1"/>
              <a:t> in work  (</a:t>
            </a:r>
            <a:r>
              <a:rPr lang="zh-CN" altLang="en-US" sz="2400" b="1"/>
              <a:t>无论能力、经验还是兴趣等都强调</a:t>
            </a:r>
          </a:p>
          <a:p>
            <a:pPr eaLnBrk="1" hangingPunct="1">
              <a:lnSpc>
                <a:spcPct val="90000"/>
              </a:lnSpc>
              <a:buFontTx/>
              <a:buNone/>
            </a:pPr>
            <a:r>
              <a:rPr lang="zh-CN" altLang="en-US" sz="2400" b="1"/>
              <a:t>                                       舒适度的感觉！</a:t>
            </a:r>
            <a:r>
              <a:rPr lang="en-US" altLang="zh-CN" sz="2400" b="1"/>
              <a:t>)</a:t>
            </a:r>
            <a:endParaRPr lang="en-US" altLang="zh-CN" sz="2400" b="1">
              <a:solidFill>
                <a:schemeClr val="bg2"/>
              </a:solidFill>
              <a:sym typeface="Wingdings 2" panose="05020102010507070707" pitchFamily="18" charset="2"/>
            </a:endParaRPr>
          </a:p>
          <a:p>
            <a:pPr eaLnBrk="1" hangingPunct="1">
              <a:lnSpc>
                <a:spcPct val="90000"/>
              </a:lnSpc>
              <a:buFontTx/>
              <a:buNone/>
            </a:pPr>
            <a:r>
              <a:rPr lang="en-US" altLang="zh-CN" sz="2400" b="1">
                <a:solidFill>
                  <a:schemeClr val="bg2"/>
                </a:solidFill>
                <a:sym typeface="Wingdings 2" panose="05020102010507070707" pitchFamily="18" charset="2"/>
              </a:rPr>
              <a:t>    C: </a:t>
            </a:r>
            <a:r>
              <a:rPr lang="en-US" altLang="zh-CN" sz="2400" b="1">
                <a:solidFill>
                  <a:srgbClr val="FF0066"/>
                </a:solidFill>
              </a:rPr>
              <a:t>experience</a:t>
            </a:r>
            <a:r>
              <a:rPr lang="en-US" altLang="zh-CN" sz="2400" b="1"/>
              <a:t> </a:t>
            </a:r>
            <a:endParaRPr lang="en-US" altLang="zh-CN" sz="2400" b="1">
              <a:solidFill>
                <a:schemeClr val="bg2"/>
              </a:solidFill>
              <a:sym typeface="Wingdings 2" panose="05020102010507070707" pitchFamily="18" charset="2"/>
            </a:endParaRPr>
          </a:p>
          <a:p>
            <a:pPr eaLnBrk="1" hangingPunct="1">
              <a:lnSpc>
                <a:spcPct val="90000"/>
              </a:lnSpc>
              <a:buFontTx/>
              <a:buNone/>
            </a:pPr>
            <a:r>
              <a:rPr lang="en-US" altLang="zh-CN" sz="2400" b="1">
                <a:solidFill>
                  <a:schemeClr val="bg2"/>
                </a:solidFill>
                <a:sym typeface="Wingdings 2" panose="05020102010507070707" pitchFamily="18" charset="2"/>
              </a:rPr>
              <a:t>    D: </a:t>
            </a:r>
            <a:r>
              <a:rPr lang="en-US" altLang="zh-CN" sz="2400" b="1">
                <a:solidFill>
                  <a:srgbClr val="FF0066"/>
                </a:solidFill>
              </a:rPr>
              <a:t>training</a:t>
            </a:r>
            <a:endParaRPr lang="en-US" altLang="zh-CN" sz="2400" b="1">
              <a:solidFill>
                <a:srgbClr val="FF0066"/>
              </a:solidFill>
              <a:sym typeface="Wingdings 2" panose="05020102010507070707" pitchFamily="18" charset="2"/>
            </a:endParaRPr>
          </a:p>
          <a:p>
            <a:pPr eaLnBrk="1" hangingPunct="1">
              <a:lnSpc>
                <a:spcPct val="90000"/>
              </a:lnSpc>
              <a:buFontTx/>
              <a:buNone/>
            </a:pPr>
            <a:r>
              <a:rPr lang="en-US" altLang="zh-CN" sz="2400" b="1">
                <a:solidFill>
                  <a:schemeClr val="bg2"/>
                </a:solidFill>
                <a:sym typeface="Wingdings 2" panose="05020102010507070707" pitchFamily="18" charset="2"/>
              </a:rPr>
              <a:t>    E: </a:t>
            </a:r>
            <a:r>
              <a:rPr lang="en-US" altLang="zh-CN" sz="2400" b="1"/>
              <a:t>ability to </a:t>
            </a:r>
            <a:r>
              <a:rPr lang="en-US" altLang="zh-CN" sz="2400" b="1">
                <a:solidFill>
                  <a:srgbClr val="FF0066"/>
                </a:solidFill>
              </a:rPr>
              <a:t>communicate</a:t>
            </a:r>
            <a:r>
              <a:rPr lang="en-US" altLang="zh-CN" sz="2400" b="1"/>
              <a:t> with others</a:t>
            </a:r>
            <a:endParaRPr lang="en-US" altLang="zh-CN" sz="2400" b="1">
              <a:solidFill>
                <a:schemeClr val="bg2"/>
              </a:solidFill>
              <a:sym typeface="Wingdings 2" panose="05020102010507070707" pitchFamily="18" charset="2"/>
            </a:endParaRPr>
          </a:p>
          <a:p>
            <a:pPr eaLnBrk="1" hangingPunct="1">
              <a:lnSpc>
                <a:spcPct val="90000"/>
              </a:lnSpc>
              <a:buFontTx/>
              <a:buNone/>
            </a:pPr>
            <a:r>
              <a:rPr lang="en-US" altLang="zh-CN" sz="2400" b="1">
                <a:solidFill>
                  <a:schemeClr val="bg2"/>
                </a:solidFill>
                <a:sym typeface="Wingdings 2" panose="05020102010507070707" pitchFamily="18" charset="2"/>
              </a:rPr>
              <a:t>    F: </a:t>
            </a:r>
            <a:r>
              <a:rPr lang="en-US" altLang="zh-CN" sz="2400" b="1"/>
              <a:t>ability to share </a:t>
            </a:r>
            <a:r>
              <a:rPr lang="en-US" altLang="zh-CN" sz="2400" b="1">
                <a:solidFill>
                  <a:srgbClr val="FF0066"/>
                </a:solidFill>
              </a:rPr>
              <a:t>responsibility</a:t>
            </a:r>
            <a:endParaRPr lang="en-US" altLang="zh-CN" sz="2400" b="1">
              <a:solidFill>
                <a:srgbClr val="FF0066"/>
              </a:solidFill>
              <a:sym typeface="Wingdings 2" panose="05020102010507070707" pitchFamily="18" charset="2"/>
            </a:endParaRPr>
          </a:p>
          <a:p>
            <a:pPr eaLnBrk="1" hangingPunct="1">
              <a:lnSpc>
                <a:spcPct val="90000"/>
              </a:lnSpc>
              <a:buFontTx/>
              <a:buNone/>
            </a:pPr>
            <a:r>
              <a:rPr lang="en-US" altLang="zh-CN" sz="2400" b="1">
                <a:solidFill>
                  <a:schemeClr val="bg2"/>
                </a:solidFill>
                <a:sym typeface="Wingdings 2" panose="05020102010507070707" pitchFamily="18" charset="2"/>
              </a:rPr>
              <a:t>    G: </a:t>
            </a:r>
            <a:r>
              <a:rPr lang="en-US" altLang="zh-CN" sz="2400" b="1">
                <a:solidFill>
                  <a:srgbClr val="FF0066"/>
                </a:solidFill>
              </a:rPr>
              <a:t>management skills</a:t>
            </a:r>
            <a:r>
              <a:rPr lang="en-US" altLang="zh-CN" sz="2400" b="1">
                <a:solidFill>
                  <a:srgbClr val="FF0066"/>
                </a:solidFill>
                <a:sym typeface="Wingdings 2" panose="05020102010507070707" pitchFamily="18" charset="2"/>
              </a:rPr>
              <a:t> </a:t>
            </a:r>
          </a:p>
          <a:p>
            <a:pPr eaLnBrk="1" hangingPunct="1">
              <a:lnSpc>
                <a:spcPct val="90000"/>
              </a:lnSpc>
              <a:buFontTx/>
              <a:buNone/>
            </a:pPr>
            <a:r>
              <a:rPr lang="en-US" altLang="zh-CN" sz="2400" b="1">
                <a:solidFill>
                  <a:schemeClr val="bg2"/>
                </a:solidFill>
                <a:sym typeface="Wingdings 2" panose="05020102010507070707" pitchFamily="18" charset="2"/>
              </a:rPr>
              <a:t>   note: </a:t>
            </a:r>
            <a:r>
              <a:rPr lang="zh-CN" altLang="en-US" sz="2400" b="1">
                <a:solidFill>
                  <a:schemeClr val="bg2"/>
                </a:solidFill>
                <a:sym typeface="Wingdings 2" panose="05020102010507070707" pitchFamily="18" charset="2"/>
              </a:rPr>
              <a:t>图</a:t>
            </a:r>
            <a:r>
              <a:rPr lang="en-US" altLang="zh-CN" sz="2400" b="1">
                <a:solidFill>
                  <a:schemeClr val="bg2"/>
                </a:solidFill>
                <a:sym typeface="Wingdings 2" panose="05020102010507070707" pitchFamily="18" charset="2"/>
              </a:rPr>
              <a:t>3.9----</a:t>
            </a:r>
            <a:r>
              <a:rPr lang="zh-CN" altLang="en-US" sz="2400" b="1">
                <a:solidFill>
                  <a:schemeClr val="bg2"/>
                </a:solidFill>
                <a:sym typeface="Wingdings 2" panose="05020102010507070707" pitchFamily="18" charset="2"/>
              </a:rPr>
              <a:t>交流的途径很复杂，充分交流很不容易，而</a:t>
            </a:r>
          </a:p>
          <a:p>
            <a:pPr eaLnBrk="1" hangingPunct="1">
              <a:lnSpc>
                <a:spcPct val="90000"/>
              </a:lnSpc>
              <a:buFontTx/>
              <a:buNone/>
            </a:pPr>
            <a:r>
              <a:rPr lang="zh-CN" altLang="en-US" sz="2400" b="1">
                <a:solidFill>
                  <a:schemeClr val="bg2"/>
                </a:solidFill>
                <a:sym typeface="Wingdings 2" panose="05020102010507070707" pitchFamily="18" charset="2"/>
              </a:rPr>
              <a:t>             交流程度和能力对项目进程有大的影响。</a:t>
            </a:r>
          </a:p>
          <a:p>
            <a:pPr eaLnBrk="1" hangingPunct="1">
              <a:lnSpc>
                <a:spcPct val="90000"/>
              </a:lnSpc>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根据图</a:t>
            </a:r>
            <a:r>
              <a:rPr lang="en-US" altLang="zh-CN" sz="2400" b="1">
                <a:solidFill>
                  <a:schemeClr val="bg2"/>
                </a:solidFill>
                <a:sym typeface="Wingdings 2" panose="05020102010507070707" pitchFamily="18" charset="2"/>
              </a:rPr>
              <a:t>3.9</a:t>
            </a:r>
            <a:r>
              <a:rPr lang="zh-CN" altLang="en-US" sz="2400" b="1">
                <a:solidFill>
                  <a:schemeClr val="bg2"/>
                </a:solidFill>
                <a:sym typeface="Wingdings 2" panose="05020102010507070707" pitchFamily="18" charset="2"/>
              </a:rPr>
              <a:t>可以看出软件项目不可以随便增加人手</a:t>
            </a:r>
            <a:r>
              <a:rPr lang="en-US" altLang="zh-CN" sz="2400" b="1">
                <a:solidFill>
                  <a:schemeClr val="bg2"/>
                </a:solidFill>
                <a:sym typeface="Wingdings 2" panose="05020102010507070707" pitchFamily="18" charset="2"/>
              </a:rPr>
              <a:t>)</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4">
            <a:extLst>
              <a:ext uri="{FF2B5EF4-FFF2-40B4-BE49-F238E27FC236}">
                <a16:creationId xmlns:a16="http://schemas.microsoft.com/office/drawing/2014/main" id="{A623B86A-BE8F-4A5D-B71E-07F981283D3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C59D2563-B1A3-404B-9053-718E955BA868}" type="slidenum">
              <a:rPr kumimoji="0" lang="en-US" altLang="zh-CN" sz="2600" b="1">
                <a:solidFill>
                  <a:srgbClr val="FFFFFF"/>
                </a:solidFill>
              </a:rPr>
              <a:pPr fontAlgn="base">
                <a:spcBef>
                  <a:spcPct val="0"/>
                </a:spcBef>
                <a:spcAft>
                  <a:spcPct val="0"/>
                </a:spcAft>
                <a:buClrTx/>
                <a:buSzTx/>
                <a:buNone/>
              </a:pPr>
              <a:t>182</a:t>
            </a:fld>
            <a:endParaRPr kumimoji="0" lang="en-US" altLang="zh-CN" sz="2600" b="1">
              <a:solidFill>
                <a:srgbClr val="FFFFFF"/>
              </a:solidFill>
            </a:endParaRPr>
          </a:p>
        </p:txBody>
      </p:sp>
      <p:sp>
        <p:nvSpPr>
          <p:cNvPr id="54275" name="Rectangle 2">
            <a:extLst>
              <a:ext uri="{FF2B5EF4-FFF2-40B4-BE49-F238E27FC236}">
                <a16:creationId xmlns:a16="http://schemas.microsoft.com/office/drawing/2014/main" id="{9A566C0F-D5D1-4114-8074-7D7931E4B55F}"/>
              </a:ext>
            </a:extLst>
          </p:cNvPr>
          <p:cNvSpPr>
            <a:spLocks noGrp="1" noChangeArrowheads="1"/>
          </p:cNvSpPr>
          <p:nvPr>
            <p:ph type="title"/>
          </p:nvPr>
        </p:nvSpPr>
        <p:spPr>
          <a:xfrm>
            <a:off x="2944813" y="6237289"/>
            <a:ext cx="7543800" cy="549275"/>
          </a:xfrm>
        </p:spPr>
        <p:txBody>
          <a:bodyPr/>
          <a:lstStyle/>
          <a:p>
            <a:pPr eaLnBrk="1" hangingPunct="1"/>
            <a:r>
              <a:rPr lang="en-US" altLang="zh-CN" sz="2400"/>
              <a:t>Fig3.9 Communication paths on a project</a:t>
            </a:r>
          </a:p>
        </p:txBody>
      </p:sp>
      <p:pic>
        <p:nvPicPr>
          <p:cNvPr id="54276" name="Picture 3">
            <a:extLst>
              <a:ext uri="{FF2B5EF4-FFF2-40B4-BE49-F238E27FC236}">
                <a16:creationId xmlns:a16="http://schemas.microsoft.com/office/drawing/2014/main" id="{D3143055-A681-41A4-9235-8F797F0901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0" y="4648201"/>
            <a:ext cx="3238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pic>
      <p:pic>
        <p:nvPicPr>
          <p:cNvPr id="54277" name="Picture 4">
            <a:extLst>
              <a:ext uri="{FF2B5EF4-FFF2-40B4-BE49-F238E27FC236}">
                <a16:creationId xmlns:a16="http://schemas.microsoft.com/office/drawing/2014/main" id="{86AB3156-7FEF-46FB-BDF3-0217D8DD8D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1295401"/>
            <a:ext cx="3238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pic>
      <p:pic>
        <p:nvPicPr>
          <p:cNvPr id="54278" name="Picture 5">
            <a:extLst>
              <a:ext uri="{FF2B5EF4-FFF2-40B4-BE49-F238E27FC236}">
                <a16:creationId xmlns:a16="http://schemas.microsoft.com/office/drawing/2014/main" id="{7741AB5A-DB7F-4296-B43B-26FA4CAAFE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5638801"/>
            <a:ext cx="3238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pic>
      <p:pic>
        <p:nvPicPr>
          <p:cNvPr id="54279" name="Picture 6">
            <a:extLst>
              <a:ext uri="{FF2B5EF4-FFF2-40B4-BE49-F238E27FC236}">
                <a16:creationId xmlns:a16="http://schemas.microsoft.com/office/drawing/2014/main" id="{E2C9EB9D-271B-4255-9DAB-7CF7A117B1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1905001"/>
            <a:ext cx="3238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pic>
      <p:pic>
        <p:nvPicPr>
          <p:cNvPr id="54280" name="Picture 7">
            <a:extLst>
              <a:ext uri="{FF2B5EF4-FFF2-40B4-BE49-F238E27FC236}">
                <a16:creationId xmlns:a16="http://schemas.microsoft.com/office/drawing/2014/main" id="{1DC3AC08-4A1F-474B-B551-353A52C29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2667001"/>
            <a:ext cx="3238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pic>
      <p:pic>
        <p:nvPicPr>
          <p:cNvPr id="54281" name="Picture 8">
            <a:extLst>
              <a:ext uri="{FF2B5EF4-FFF2-40B4-BE49-F238E27FC236}">
                <a16:creationId xmlns:a16="http://schemas.microsoft.com/office/drawing/2014/main" id="{76B4F2CA-2BB8-4E4D-8D59-E2C817A4EE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2667001"/>
            <a:ext cx="3238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pic>
      <p:pic>
        <p:nvPicPr>
          <p:cNvPr id="54282" name="Picture 9">
            <a:extLst>
              <a:ext uri="{FF2B5EF4-FFF2-40B4-BE49-F238E27FC236}">
                <a16:creationId xmlns:a16="http://schemas.microsoft.com/office/drawing/2014/main" id="{87D11995-C346-4867-A452-7E769AF630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4200" y="3581401"/>
            <a:ext cx="3238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pic>
      <p:pic>
        <p:nvPicPr>
          <p:cNvPr id="54283" name="Picture 10">
            <a:extLst>
              <a:ext uri="{FF2B5EF4-FFF2-40B4-BE49-F238E27FC236}">
                <a16:creationId xmlns:a16="http://schemas.microsoft.com/office/drawing/2014/main" id="{5EC8C9EC-BF81-4148-AD3B-78B7CDFF9E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4200" y="381001"/>
            <a:ext cx="3238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pic>
      <p:pic>
        <p:nvPicPr>
          <p:cNvPr id="54284" name="Picture 11">
            <a:extLst>
              <a:ext uri="{FF2B5EF4-FFF2-40B4-BE49-F238E27FC236}">
                <a16:creationId xmlns:a16="http://schemas.microsoft.com/office/drawing/2014/main" id="{4C38D6ED-96BC-419F-A216-D37C7F6A98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1905001"/>
            <a:ext cx="3238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pic>
      <p:pic>
        <p:nvPicPr>
          <p:cNvPr id="54285" name="Picture 12">
            <a:extLst>
              <a:ext uri="{FF2B5EF4-FFF2-40B4-BE49-F238E27FC236}">
                <a16:creationId xmlns:a16="http://schemas.microsoft.com/office/drawing/2014/main" id="{AD0122ED-C6F7-4319-BAA5-A9224817B8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3581401"/>
            <a:ext cx="3238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pic>
      <p:pic>
        <p:nvPicPr>
          <p:cNvPr id="54286" name="Picture 13">
            <a:extLst>
              <a:ext uri="{FF2B5EF4-FFF2-40B4-BE49-F238E27FC236}">
                <a16:creationId xmlns:a16="http://schemas.microsoft.com/office/drawing/2014/main" id="{5C2ADDAD-F26C-4522-BA88-FEDD85C6A9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4191001"/>
            <a:ext cx="3238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pic>
      <p:pic>
        <p:nvPicPr>
          <p:cNvPr id="54287" name="Picture 14">
            <a:extLst>
              <a:ext uri="{FF2B5EF4-FFF2-40B4-BE49-F238E27FC236}">
                <a16:creationId xmlns:a16="http://schemas.microsoft.com/office/drawing/2014/main" id="{65DC7F0D-BE16-41FE-992A-0B588045D7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381001"/>
            <a:ext cx="3238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pic>
      <p:pic>
        <p:nvPicPr>
          <p:cNvPr id="54288" name="Picture 15">
            <a:extLst>
              <a:ext uri="{FF2B5EF4-FFF2-40B4-BE49-F238E27FC236}">
                <a16:creationId xmlns:a16="http://schemas.microsoft.com/office/drawing/2014/main" id="{6D5F691C-3377-4A4B-ABBB-5473CA0CD0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0" y="4648201"/>
            <a:ext cx="3238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pic>
      <p:pic>
        <p:nvPicPr>
          <p:cNvPr id="54289" name="Picture 16">
            <a:extLst>
              <a:ext uri="{FF2B5EF4-FFF2-40B4-BE49-F238E27FC236}">
                <a16:creationId xmlns:a16="http://schemas.microsoft.com/office/drawing/2014/main" id="{9A9DA59E-64C1-4BB3-BB1A-3E684DA8E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5638801"/>
            <a:ext cx="3238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pic>
      <p:sp>
        <p:nvSpPr>
          <p:cNvPr id="54290" name="Line 17">
            <a:extLst>
              <a:ext uri="{FF2B5EF4-FFF2-40B4-BE49-F238E27FC236}">
                <a16:creationId xmlns:a16="http://schemas.microsoft.com/office/drawing/2014/main" id="{A5C0B2D0-67E9-489F-80B4-BE1F972F049E}"/>
              </a:ext>
            </a:extLst>
          </p:cNvPr>
          <p:cNvSpPr>
            <a:spLocks noChangeShapeType="1"/>
          </p:cNvSpPr>
          <p:nvPr/>
        </p:nvSpPr>
        <p:spPr bwMode="auto">
          <a:xfrm>
            <a:off x="6019800" y="533400"/>
            <a:ext cx="838200" cy="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54291" name="Line 18">
            <a:extLst>
              <a:ext uri="{FF2B5EF4-FFF2-40B4-BE49-F238E27FC236}">
                <a16:creationId xmlns:a16="http://schemas.microsoft.com/office/drawing/2014/main" id="{81DD354F-DCE8-40BD-9BC9-57EDCEBCF9F0}"/>
              </a:ext>
            </a:extLst>
          </p:cNvPr>
          <p:cNvSpPr>
            <a:spLocks noChangeShapeType="1"/>
          </p:cNvSpPr>
          <p:nvPr/>
        </p:nvSpPr>
        <p:spPr bwMode="auto">
          <a:xfrm flipH="1">
            <a:off x="5791200" y="1524000"/>
            <a:ext cx="381000" cy="38100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54292" name="Line 19">
            <a:extLst>
              <a:ext uri="{FF2B5EF4-FFF2-40B4-BE49-F238E27FC236}">
                <a16:creationId xmlns:a16="http://schemas.microsoft.com/office/drawing/2014/main" id="{746274CC-87C2-4AE7-AB91-89216895F389}"/>
              </a:ext>
            </a:extLst>
          </p:cNvPr>
          <p:cNvSpPr>
            <a:spLocks noChangeShapeType="1"/>
          </p:cNvSpPr>
          <p:nvPr/>
        </p:nvSpPr>
        <p:spPr bwMode="auto">
          <a:xfrm>
            <a:off x="6629400" y="1524000"/>
            <a:ext cx="381000" cy="30480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54293" name="Line 20">
            <a:extLst>
              <a:ext uri="{FF2B5EF4-FFF2-40B4-BE49-F238E27FC236}">
                <a16:creationId xmlns:a16="http://schemas.microsoft.com/office/drawing/2014/main" id="{0A444F39-9D68-4CB5-AFBB-A48E1849F4A5}"/>
              </a:ext>
            </a:extLst>
          </p:cNvPr>
          <p:cNvSpPr>
            <a:spLocks noChangeShapeType="1"/>
          </p:cNvSpPr>
          <p:nvPr/>
        </p:nvSpPr>
        <p:spPr bwMode="auto">
          <a:xfrm>
            <a:off x="5943600" y="2057400"/>
            <a:ext cx="990600" cy="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54294" name="Line 21">
            <a:extLst>
              <a:ext uri="{FF2B5EF4-FFF2-40B4-BE49-F238E27FC236}">
                <a16:creationId xmlns:a16="http://schemas.microsoft.com/office/drawing/2014/main" id="{C1D9C08F-DFE3-45F7-84B7-A9F44D71B98B}"/>
              </a:ext>
            </a:extLst>
          </p:cNvPr>
          <p:cNvSpPr>
            <a:spLocks noChangeShapeType="1"/>
          </p:cNvSpPr>
          <p:nvPr/>
        </p:nvSpPr>
        <p:spPr bwMode="auto">
          <a:xfrm>
            <a:off x="5943600" y="2819400"/>
            <a:ext cx="990600" cy="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54295" name="Line 22">
            <a:extLst>
              <a:ext uri="{FF2B5EF4-FFF2-40B4-BE49-F238E27FC236}">
                <a16:creationId xmlns:a16="http://schemas.microsoft.com/office/drawing/2014/main" id="{DBA70353-C296-47CA-AACC-44C18B99F142}"/>
              </a:ext>
            </a:extLst>
          </p:cNvPr>
          <p:cNvSpPr>
            <a:spLocks noChangeShapeType="1"/>
          </p:cNvSpPr>
          <p:nvPr/>
        </p:nvSpPr>
        <p:spPr bwMode="auto">
          <a:xfrm>
            <a:off x="5715000" y="3048000"/>
            <a:ext cx="0" cy="53340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54296" name="Line 23">
            <a:extLst>
              <a:ext uri="{FF2B5EF4-FFF2-40B4-BE49-F238E27FC236}">
                <a16:creationId xmlns:a16="http://schemas.microsoft.com/office/drawing/2014/main" id="{90893197-B590-4C13-950E-7A2CAF5945CB}"/>
              </a:ext>
            </a:extLst>
          </p:cNvPr>
          <p:cNvSpPr>
            <a:spLocks noChangeShapeType="1"/>
          </p:cNvSpPr>
          <p:nvPr/>
        </p:nvSpPr>
        <p:spPr bwMode="auto">
          <a:xfrm>
            <a:off x="5867400" y="3810000"/>
            <a:ext cx="1066800" cy="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54297" name="Line 24">
            <a:extLst>
              <a:ext uri="{FF2B5EF4-FFF2-40B4-BE49-F238E27FC236}">
                <a16:creationId xmlns:a16="http://schemas.microsoft.com/office/drawing/2014/main" id="{C4A0DE5A-483C-40B3-BEAA-EFBDAA845400}"/>
              </a:ext>
            </a:extLst>
          </p:cNvPr>
          <p:cNvSpPr>
            <a:spLocks noChangeShapeType="1"/>
          </p:cNvSpPr>
          <p:nvPr/>
        </p:nvSpPr>
        <p:spPr bwMode="auto">
          <a:xfrm>
            <a:off x="7162800" y="2971800"/>
            <a:ext cx="0" cy="53340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54298" name="Line 25">
            <a:extLst>
              <a:ext uri="{FF2B5EF4-FFF2-40B4-BE49-F238E27FC236}">
                <a16:creationId xmlns:a16="http://schemas.microsoft.com/office/drawing/2014/main" id="{5A8E0A7F-1F1B-44EB-885F-78239821E377}"/>
              </a:ext>
            </a:extLst>
          </p:cNvPr>
          <p:cNvSpPr>
            <a:spLocks noChangeShapeType="1"/>
          </p:cNvSpPr>
          <p:nvPr/>
        </p:nvSpPr>
        <p:spPr bwMode="auto">
          <a:xfrm>
            <a:off x="5867400" y="2895600"/>
            <a:ext cx="990600" cy="68580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54299" name="Line 26">
            <a:extLst>
              <a:ext uri="{FF2B5EF4-FFF2-40B4-BE49-F238E27FC236}">
                <a16:creationId xmlns:a16="http://schemas.microsoft.com/office/drawing/2014/main" id="{D8C1C1CC-99D9-4B21-B71C-831909726B29}"/>
              </a:ext>
            </a:extLst>
          </p:cNvPr>
          <p:cNvSpPr>
            <a:spLocks noChangeShapeType="1"/>
          </p:cNvSpPr>
          <p:nvPr/>
        </p:nvSpPr>
        <p:spPr bwMode="auto">
          <a:xfrm flipV="1">
            <a:off x="5943600" y="2971800"/>
            <a:ext cx="990600" cy="68580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54300" name="Line 27">
            <a:extLst>
              <a:ext uri="{FF2B5EF4-FFF2-40B4-BE49-F238E27FC236}">
                <a16:creationId xmlns:a16="http://schemas.microsoft.com/office/drawing/2014/main" id="{87E737C4-25A8-465B-A49C-2C1B0985CB20}"/>
              </a:ext>
            </a:extLst>
          </p:cNvPr>
          <p:cNvSpPr>
            <a:spLocks noChangeShapeType="1"/>
          </p:cNvSpPr>
          <p:nvPr/>
        </p:nvSpPr>
        <p:spPr bwMode="auto">
          <a:xfrm flipH="1">
            <a:off x="5715000" y="4343400"/>
            <a:ext cx="457200" cy="38100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54301" name="Line 28">
            <a:extLst>
              <a:ext uri="{FF2B5EF4-FFF2-40B4-BE49-F238E27FC236}">
                <a16:creationId xmlns:a16="http://schemas.microsoft.com/office/drawing/2014/main" id="{442DB5F0-6764-4E47-A488-6C96A4645526}"/>
              </a:ext>
            </a:extLst>
          </p:cNvPr>
          <p:cNvSpPr>
            <a:spLocks noChangeShapeType="1"/>
          </p:cNvSpPr>
          <p:nvPr/>
        </p:nvSpPr>
        <p:spPr bwMode="auto">
          <a:xfrm>
            <a:off x="6629400" y="4343400"/>
            <a:ext cx="533400" cy="30480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54302" name="Line 29">
            <a:extLst>
              <a:ext uri="{FF2B5EF4-FFF2-40B4-BE49-F238E27FC236}">
                <a16:creationId xmlns:a16="http://schemas.microsoft.com/office/drawing/2014/main" id="{72BA0385-C147-487B-B3EB-A96B10F0E95A}"/>
              </a:ext>
            </a:extLst>
          </p:cNvPr>
          <p:cNvSpPr>
            <a:spLocks noChangeShapeType="1"/>
          </p:cNvSpPr>
          <p:nvPr/>
        </p:nvSpPr>
        <p:spPr bwMode="auto">
          <a:xfrm>
            <a:off x="5715000" y="4953000"/>
            <a:ext cx="381000" cy="68580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54303" name="Line 30">
            <a:extLst>
              <a:ext uri="{FF2B5EF4-FFF2-40B4-BE49-F238E27FC236}">
                <a16:creationId xmlns:a16="http://schemas.microsoft.com/office/drawing/2014/main" id="{8716833B-737E-49BC-8BEA-077107FDDA36}"/>
              </a:ext>
            </a:extLst>
          </p:cNvPr>
          <p:cNvSpPr>
            <a:spLocks noChangeShapeType="1"/>
          </p:cNvSpPr>
          <p:nvPr/>
        </p:nvSpPr>
        <p:spPr bwMode="auto">
          <a:xfrm>
            <a:off x="6248400" y="5715000"/>
            <a:ext cx="533400" cy="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54304" name="Line 31">
            <a:extLst>
              <a:ext uri="{FF2B5EF4-FFF2-40B4-BE49-F238E27FC236}">
                <a16:creationId xmlns:a16="http://schemas.microsoft.com/office/drawing/2014/main" id="{E007352F-ACFC-4218-9E0D-B199405303FE}"/>
              </a:ext>
            </a:extLst>
          </p:cNvPr>
          <p:cNvSpPr>
            <a:spLocks noChangeShapeType="1"/>
          </p:cNvSpPr>
          <p:nvPr/>
        </p:nvSpPr>
        <p:spPr bwMode="auto">
          <a:xfrm flipH="1">
            <a:off x="7010400" y="4953000"/>
            <a:ext cx="381000" cy="60960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54305" name="Line 32">
            <a:extLst>
              <a:ext uri="{FF2B5EF4-FFF2-40B4-BE49-F238E27FC236}">
                <a16:creationId xmlns:a16="http://schemas.microsoft.com/office/drawing/2014/main" id="{69590C47-F6DA-4400-87B6-D6989FF98018}"/>
              </a:ext>
            </a:extLst>
          </p:cNvPr>
          <p:cNvSpPr>
            <a:spLocks noChangeShapeType="1"/>
          </p:cNvSpPr>
          <p:nvPr/>
        </p:nvSpPr>
        <p:spPr bwMode="auto">
          <a:xfrm>
            <a:off x="5791200" y="4800600"/>
            <a:ext cx="1371600" cy="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54306" name="Line 33">
            <a:extLst>
              <a:ext uri="{FF2B5EF4-FFF2-40B4-BE49-F238E27FC236}">
                <a16:creationId xmlns:a16="http://schemas.microsoft.com/office/drawing/2014/main" id="{87A96468-A141-484B-AF22-DA10B8673862}"/>
              </a:ext>
            </a:extLst>
          </p:cNvPr>
          <p:cNvSpPr>
            <a:spLocks noChangeShapeType="1"/>
          </p:cNvSpPr>
          <p:nvPr/>
        </p:nvSpPr>
        <p:spPr bwMode="auto">
          <a:xfrm flipH="1">
            <a:off x="6248400" y="4953000"/>
            <a:ext cx="914400" cy="60960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54307" name="Line 34">
            <a:extLst>
              <a:ext uri="{FF2B5EF4-FFF2-40B4-BE49-F238E27FC236}">
                <a16:creationId xmlns:a16="http://schemas.microsoft.com/office/drawing/2014/main" id="{20714E8F-C52F-4C7A-AF3B-EA16FF7DE888}"/>
              </a:ext>
            </a:extLst>
          </p:cNvPr>
          <p:cNvSpPr>
            <a:spLocks noChangeShapeType="1"/>
          </p:cNvSpPr>
          <p:nvPr/>
        </p:nvSpPr>
        <p:spPr bwMode="auto">
          <a:xfrm flipH="1">
            <a:off x="6096000" y="4419600"/>
            <a:ext cx="228600" cy="106680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54308" name="Line 35">
            <a:extLst>
              <a:ext uri="{FF2B5EF4-FFF2-40B4-BE49-F238E27FC236}">
                <a16:creationId xmlns:a16="http://schemas.microsoft.com/office/drawing/2014/main" id="{61F6B864-E828-4410-8942-B51CBD73904B}"/>
              </a:ext>
            </a:extLst>
          </p:cNvPr>
          <p:cNvSpPr>
            <a:spLocks noChangeShapeType="1"/>
          </p:cNvSpPr>
          <p:nvPr/>
        </p:nvSpPr>
        <p:spPr bwMode="auto">
          <a:xfrm>
            <a:off x="6477000" y="4495800"/>
            <a:ext cx="457200" cy="114300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54309" name="Line 36">
            <a:extLst>
              <a:ext uri="{FF2B5EF4-FFF2-40B4-BE49-F238E27FC236}">
                <a16:creationId xmlns:a16="http://schemas.microsoft.com/office/drawing/2014/main" id="{839172E2-E29C-49C8-9352-1FCD451A0067}"/>
              </a:ext>
            </a:extLst>
          </p:cNvPr>
          <p:cNvSpPr>
            <a:spLocks noChangeShapeType="1"/>
          </p:cNvSpPr>
          <p:nvPr/>
        </p:nvSpPr>
        <p:spPr bwMode="auto">
          <a:xfrm>
            <a:off x="5791200" y="4876800"/>
            <a:ext cx="990600" cy="76200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54310" name="Text Box 37">
            <a:extLst>
              <a:ext uri="{FF2B5EF4-FFF2-40B4-BE49-F238E27FC236}">
                <a16:creationId xmlns:a16="http://schemas.microsoft.com/office/drawing/2014/main" id="{EA637A77-475E-492B-A79F-8100770F7659}"/>
              </a:ext>
            </a:extLst>
          </p:cNvPr>
          <p:cNvSpPr txBox="1">
            <a:spLocks noChangeArrowheads="1"/>
          </p:cNvSpPr>
          <p:nvPr/>
        </p:nvSpPr>
        <p:spPr bwMode="auto">
          <a:xfrm>
            <a:off x="3048000" y="457200"/>
            <a:ext cx="2209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lIns="0" tIns="0" rIns="0" bIns="0">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1800" b="1">
                <a:solidFill>
                  <a:srgbClr val="003366"/>
                </a:solidFill>
                <a:latin typeface="Comic Sans MS" panose="030F0702030302020204" pitchFamily="66" charset="0"/>
              </a:rPr>
              <a:t>Two people</a:t>
            </a:r>
          </a:p>
        </p:txBody>
      </p:sp>
      <p:sp>
        <p:nvSpPr>
          <p:cNvPr id="54311" name="Text Box 38">
            <a:extLst>
              <a:ext uri="{FF2B5EF4-FFF2-40B4-BE49-F238E27FC236}">
                <a16:creationId xmlns:a16="http://schemas.microsoft.com/office/drawing/2014/main" id="{4B8FC8AB-4087-4D36-AB8E-E47B5B6F4202}"/>
              </a:ext>
            </a:extLst>
          </p:cNvPr>
          <p:cNvSpPr txBox="1">
            <a:spLocks noChangeArrowheads="1"/>
          </p:cNvSpPr>
          <p:nvPr/>
        </p:nvSpPr>
        <p:spPr bwMode="auto">
          <a:xfrm>
            <a:off x="3200400" y="1752600"/>
            <a:ext cx="2209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lIns="0" tIns="0" rIns="0" bIns="0">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1800" b="1">
                <a:solidFill>
                  <a:srgbClr val="003366"/>
                </a:solidFill>
                <a:latin typeface="Comic Sans MS" panose="030F0702030302020204" pitchFamily="66" charset="0"/>
              </a:rPr>
              <a:t>Three people</a:t>
            </a:r>
          </a:p>
        </p:txBody>
      </p:sp>
      <p:sp>
        <p:nvSpPr>
          <p:cNvPr id="54312" name="Text Box 39">
            <a:extLst>
              <a:ext uri="{FF2B5EF4-FFF2-40B4-BE49-F238E27FC236}">
                <a16:creationId xmlns:a16="http://schemas.microsoft.com/office/drawing/2014/main" id="{456578E4-261B-4285-862E-43E193F88BB3}"/>
              </a:ext>
            </a:extLst>
          </p:cNvPr>
          <p:cNvSpPr txBox="1">
            <a:spLocks noChangeArrowheads="1"/>
          </p:cNvSpPr>
          <p:nvPr/>
        </p:nvSpPr>
        <p:spPr bwMode="auto">
          <a:xfrm>
            <a:off x="3200400" y="3048000"/>
            <a:ext cx="2209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lIns="0" tIns="0" rIns="0" bIns="0">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1800" b="1">
                <a:solidFill>
                  <a:srgbClr val="003366"/>
                </a:solidFill>
                <a:latin typeface="Comic Sans MS" panose="030F0702030302020204" pitchFamily="66" charset="0"/>
              </a:rPr>
              <a:t>Four people</a:t>
            </a:r>
          </a:p>
        </p:txBody>
      </p:sp>
      <p:sp>
        <p:nvSpPr>
          <p:cNvPr id="54313" name="Text Box 40">
            <a:extLst>
              <a:ext uri="{FF2B5EF4-FFF2-40B4-BE49-F238E27FC236}">
                <a16:creationId xmlns:a16="http://schemas.microsoft.com/office/drawing/2014/main" id="{1DC15AEA-B91C-44B1-87BA-7924CB1072D6}"/>
              </a:ext>
            </a:extLst>
          </p:cNvPr>
          <p:cNvSpPr txBox="1">
            <a:spLocks noChangeArrowheads="1"/>
          </p:cNvSpPr>
          <p:nvPr/>
        </p:nvSpPr>
        <p:spPr bwMode="auto">
          <a:xfrm>
            <a:off x="3124200" y="4724400"/>
            <a:ext cx="2209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lIns="0" tIns="0" rIns="0" bIns="0">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1800" b="1">
                <a:solidFill>
                  <a:srgbClr val="003366"/>
                </a:solidFill>
                <a:latin typeface="Comic Sans MS" panose="030F0702030302020204" pitchFamily="66" charset="0"/>
              </a:rPr>
              <a:t>Five people</a:t>
            </a:r>
          </a:p>
        </p:txBody>
      </p:sp>
      <p:sp>
        <p:nvSpPr>
          <p:cNvPr id="54314" name="Text Box 41">
            <a:extLst>
              <a:ext uri="{FF2B5EF4-FFF2-40B4-BE49-F238E27FC236}">
                <a16:creationId xmlns:a16="http://schemas.microsoft.com/office/drawing/2014/main" id="{2854590E-9FBD-4A91-B8DC-91540AE9009E}"/>
              </a:ext>
            </a:extLst>
          </p:cNvPr>
          <p:cNvSpPr txBox="1">
            <a:spLocks noChangeArrowheads="1"/>
          </p:cNvSpPr>
          <p:nvPr/>
        </p:nvSpPr>
        <p:spPr bwMode="auto">
          <a:xfrm>
            <a:off x="3124200" y="5638800"/>
            <a:ext cx="2209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lIns="0" tIns="0" rIns="0" bIns="0">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1800" b="1">
                <a:solidFill>
                  <a:srgbClr val="003366"/>
                </a:solidFill>
                <a:latin typeface="Comic Sans MS" panose="030F0702030302020204" pitchFamily="66" charset="0"/>
              </a:rPr>
              <a:t>n people</a:t>
            </a:r>
          </a:p>
        </p:txBody>
      </p:sp>
      <p:sp>
        <p:nvSpPr>
          <p:cNvPr id="54315" name="Text Box 42">
            <a:extLst>
              <a:ext uri="{FF2B5EF4-FFF2-40B4-BE49-F238E27FC236}">
                <a16:creationId xmlns:a16="http://schemas.microsoft.com/office/drawing/2014/main" id="{27906308-100B-4262-9B05-640A9BA72599}"/>
              </a:ext>
            </a:extLst>
          </p:cNvPr>
          <p:cNvSpPr txBox="1">
            <a:spLocks noChangeArrowheads="1"/>
          </p:cNvSpPr>
          <p:nvPr/>
        </p:nvSpPr>
        <p:spPr bwMode="auto">
          <a:xfrm>
            <a:off x="7696200" y="3048000"/>
            <a:ext cx="2743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lIns="0" tIns="0" rIns="0" bIns="0">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1800" b="1">
                <a:solidFill>
                  <a:srgbClr val="003366"/>
                </a:solidFill>
                <a:latin typeface="Comic Sans MS" panose="030F0702030302020204" pitchFamily="66" charset="0"/>
              </a:rPr>
              <a:t>6 lines of communication</a:t>
            </a:r>
          </a:p>
        </p:txBody>
      </p:sp>
      <p:sp>
        <p:nvSpPr>
          <p:cNvPr id="54316" name="Text Box 43">
            <a:extLst>
              <a:ext uri="{FF2B5EF4-FFF2-40B4-BE49-F238E27FC236}">
                <a16:creationId xmlns:a16="http://schemas.microsoft.com/office/drawing/2014/main" id="{DADDE148-8061-406A-8E1C-EA0F6C2740FB}"/>
              </a:ext>
            </a:extLst>
          </p:cNvPr>
          <p:cNvSpPr txBox="1">
            <a:spLocks noChangeArrowheads="1"/>
          </p:cNvSpPr>
          <p:nvPr/>
        </p:nvSpPr>
        <p:spPr bwMode="auto">
          <a:xfrm>
            <a:off x="7620000" y="1676400"/>
            <a:ext cx="2743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lIns="0" tIns="0" rIns="0" bIns="0">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1800" b="1">
                <a:solidFill>
                  <a:srgbClr val="003366"/>
                </a:solidFill>
                <a:latin typeface="Comic Sans MS" panose="030F0702030302020204" pitchFamily="66" charset="0"/>
              </a:rPr>
              <a:t>3 lines of communication</a:t>
            </a:r>
          </a:p>
        </p:txBody>
      </p:sp>
      <p:sp>
        <p:nvSpPr>
          <p:cNvPr id="54317" name="Text Box 44">
            <a:extLst>
              <a:ext uri="{FF2B5EF4-FFF2-40B4-BE49-F238E27FC236}">
                <a16:creationId xmlns:a16="http://schemas.microsoft.com/office/drawing/2014/main" id="{A57C12D2-E7A7-4FE0-BF32-68236408E080}"/>
              </a:ext>
            </a:extLst>
          </p:cNvPr>
          <p:cNvSpPr txBox="1">
            <a:spLocks noChangeArrowheads="1"/>
          </p:cNvSpPr>
          <p:nvPr/>
        </p:nvSpPr>
        <p:spPr bwMode="auto">
          <a:xfrm>
            <a:off x="7696200" y="609600"/>
            <a:ext cx="2743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lIns="0" tIns="0" rIns="0" bIns="0">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1800" b="1">
                <a:solidFill>
                  <a:srgbClr val="003366"/>
                </a:solidFill>
                <a:latin typeface="Comic Sans MS" panose="030F0702030302020204" pitchFamily="66" charset="0"/>
              </a:rPr>
              <a:t>1 line of communication</a:t>
            </a:r>
          </a:p>
        </p:txBody>
      </p:sp>
      <p:sp>
        <p:nvSpPr>
          <p:cNvPr id="54318" name="Text Box 45">
            <a:extLst>
              <a:ext uri="{FF2B5EF4-FFF2-40B4-BE49-F238E27FC236}">
                <a16:creationId xmlns:a16="http://schemas.microsoft.com/office/drawing/2014/main" id="{C369C826-C98E-4427-8F4B-89B1133F9634}"/>
              </a:ext>
            </a:extLst>
          </p:cNvPr>
          <p:cNvSpPr txBox="1">
            <a:spLocks noChangeArrowheads="1"/>
          </p:cNvSpPr>
          <p:nvPr/>
        </p:nvSpPr>
        <p:spPr bwMode="auto">
          <a:xfrm>
            <a:off x="7620000" y="4724400"/>
            <a:ext cx="3048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lIns="0" tIns="0" rIns="0" bIns="0">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1800" b="1">
                <a:solidFill>
                  <a:srgbClr val="003366"/>
                </a:solidFill>
                <a:latin typeface="Comic Sans MS" panose="030F0702030302020204" pitchFamily="66" charset="0"/>
              </a:rPr>
              <a:t>10 lines of communication</a:t>
            </a:r>
          </a:p>
        </p:txBody>
      </p:sp>
      <p:sp>
        <p:nvSpPr>
          <p:cNvPr id="54319" name="Text Box 46">
            <a:extLst>
              <a:ext uri="{FF2B5EF4-FFF2-40B4-BE49-F238E27FC236}">
                <a16:creationId xmlns:a16="http://schemas.microsoft.com/office/drawing/2014/main" id="{BD8D150E-E8A9-493B-9B89-E0565E9F3BC3}"/>
              </a:ext>
            </a:extLst>
          </p:cNvPr>
          <p:cNvSpPr txBox="1">
            <a:spLocks noChangeArrowheads="1"/>
          </p:cNvSpPr>
          <p:nvPr/>
        </p:nvSpPr>
        <p:spPr bwMode="auto">
          <a:xfrm>
            <a:off x="7315200" y="5638801"/>
            <a:ext cx="33528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lIns="0" tIns="0" rIns="0" bIns="0">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1800" b="1">
                <a:solidFill>
                  <a:srgbClr val="003366"/>
                </a:solidFill>
                <a:latin typeface="Comic Sans MS" panose="030F0702030302020204" pitchFamily="66" charset="0"/>
              </a:rPr>
              <a:t>n(n-1)/2 lines of communication</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5">
            <a:extLst>
              <a:ext uri="{FF2B5EF4-FFF2-40B4-BE49-F238E27FC236}">
                <a16:creationId xmlns:a16="http://schemas.microsoft.com/office/drawing/2014/main" id="{D3CC19DF-785D-407E-940F-7E3AD778E55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D568EB3F-C25E-45D5-A1D4-18D479848F45}" type="slidenum">
              <a:rPr kumimoji="0" lang="en-US" altLang="zh-CN" sz="2600" b="1">
                <a:solidFill>
                  <a:srgbClr val="FFFFFF"/>
                </a:solidFill>
              </a:rPr>
              <a:pPr fontAlgn="base">
                <a:spcBef>
                  <a:spcPct val="0"/>
                </a:spcBef>
                <a:spcAft>
                  <a:spcPct val="0"/>
                </a:spcAft>
                <a:buClrTx/>
                <a:buSzTx/>
                <a:buNone/>
              </a:pPr>
              <a:t>183</a:t>
            </a:fld>
            <a:endParaRPr kumimoji="0" lang="en-US" altLang="zh-CN" sz="2600" b="1">
              <a:solidFill>
                <a:srgbClr val="FFFFFF"/>
              </a:solidFill>
            </a:endParaRPr>
          </a:p>
        </p:txBody>
      </p:sp>
      <p:sp>
        <p:nvSpPr>
          <p:cNvPr id="55299" name="Rectangle 2">
            <a:extLst>
              <a:ext uri="{FF2B5EF4-FFF2-40B4-BE49-F238E27FC236}">
                <a16:creationId xmlns:a16="http://schemas.microsoft.com/office/drawing/2014/main" id="{6837E713-3767-477A-B18A-CE3BC1CFD0D9}"/>
              </a:ext>
            </a:extLst>
          </p:cNvPr>
          <p:cNvSpPr>
            <a:spLocks noGrp="1" noChangeArrowheads="1"/>
          </p:cNvSpPr>
          <p:nvPr>
            <p:ph type="title"/>
          </p:nvPr>
        </p:nvSpPr>
        <p:spPr/>
        <p:txBody>
          <a:bodyPr/>
          <a:lstStyle/>
          <a:p>
            <a:pPr eaLnBrk="1" hangingPunct="1"/>
            <a:r>
              <a:rPr lang="en-US" altLang="zh-CN" sz="3200"/>
              <a:t>      Chapter 3  Planning and Managing</a:t>
            </a:r>
            <a:br>
              <a:rPr lang="en-US" altLang="zh-CN" sz="3200"/>
            </a:br>
            <a:r>
              <a:rPr lang="en-US" altLang="zh-CN" sz="3200"/>
              <a:t>                           the project</a:t>
            </a:r>
          </a:p>
        </p:txBody>
      </p:sp>
      <p:sp>
        <p:nvSpPr>
          <p:cNvPr id="55300" name="Rectangle 3">
            <a:extLst>
              <a:ext uri="{FF2B5EF4-FFF2-40B4-BE49-F238E27FC236}">
                <a16:creationId xmlns:a16="http://schemas.microsoft.com/office/drawing/2014/main" id="{579F0390-C50E-49BF-AC69-1C6E2C7AACFE}"/>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sz="2400" b="1">
                <a:solidFill>
                  <a:schemeClr val="bg2"/>
                </a:solidFill>
                <a:sym typeface="Wingdings 2" panose="05020102010507070707" pitchFamily="18" charset="2"/>
              </a:rPr>
              <a:t> conclusion(P98)</a:t>
            </a:r>
            <a:r>
              <a:rPr lang="en-US" altLang="zh-CN" b="1" baseline="-50000">
                <a:solidFill>
                  <a:schemeClr val="bg2"/>
                </a:solidFill>
                <a:sym typeface="Wingdings 2" panose="05020102010507070707" pitchFamily="18" charset="2"/>
              </a:rPr>
              <a:t>should</a:t>
            </a:r>
          </a:p>
          <a:p>
            <a:pPr eaLnBrk="1" hangingPunct="1">
              <a:buFontTx/>
              <a:buNone/>
            </a:pPr>
            <a:r>
              <a:rPr lang="en-US" altLang="zh-CN" sz="2400" b="1">
                <a:solidFill>
                  <a:schemeClr val="bg2"/>
                </a:solidFill>
                <a:sym typeface="Wingdings 2" panose="05020102010507070707" pitchFamily="18" charset="2"/>
              </a:rPr>
              <a:t>         </a:t>
            </a:r>
            <a:r>
              <a:rPr lang="en-US" altLang="zh-CN" sz="2000" b="1">
                <a:solidFill>
                  <a:schemeClr val="bg2"/>
                </a:solidFill>
                <a:sym typeface="Wingdings 2" panose="05020102010507070707" pitchFamily="18" charset="2"/>
              </a:rPr>
              <a:t>project manager             personnel’s interesting and ability,</a:t>
            </a:r>
          </a:p>
          <a:p>
            <a:pPr eaLnBrk="1" hangingPunct="1">
              <a:buFontTx/>
              <a:buNone/>
            </a:pPr>
            <a:r>
              <a:rPr lang="en-US" altLang="zh-CN" sz="2000" b="1">
                <a:solidFill>
                  <a:schemeClr val="bg2"/>
                </a:solidFill>
                <a:sym typeface="Wingdings 2" panose="05020102010507070707" pitchFamily="18" charset="2"/>
              </a:rPr>
              <a:t>                                        </a:t>
            </a:r>
            <a:r>
              <a:rPr lang="en-US" altLang="zh-CN" b="1" baseline="30000">
                <a:solidFill>
                  <a:schemeClr val="bg2"/>
                </a:solidFill>
                <a:sym typeface="Wingdings 2" panose="05020102010507070707" pitchFamily="18" charset="2"/>
              </a:rPr>
              <a:t>know</a:t>
            </a:r>
            <a:r>
              <a:rPr lang="en-US" altLang="zh-CN" sz="2000" b="1">
                <a:solidFill>
                  <a:schemeClr val="bg2"/>
                </a:solidFill>
                <a:sym typeface="Wingdings 2" panose="05020102010507070707" pitchFamily="18" charset="2"/>
              </a:rPr>
              <a:t>    experience, etc.  </a:t>
            </a:r>
            <a:endParaRPr lang="en-US" altLang="zh-CN" b="1" baseline="42000">
              <a:solidFill>
                <a:schemeClr val="bg2"/>
              </a:solidFill>
              <a:sym typeface="Wingdings 2" panose="05020102010507070707" pitchFamily="18" charset="2"/>
            </a:endParaRPr>
          </a:p>
          <a:p>
            <a:pPr eaLnBrk="1" hangingPunct="1">
              <a:buFontTx/>
              <a:buNone/>
            </a:pPr>
            <a:r>
              <a:rPr lang="en-US" altLang="zh-CN" b="1"/>
              <a:t>                                       </a:t>
            </a:r>
            <a:r>
              <a:rPr lang="en-US" altLang="zh-CN" sz="2400" b="1"/>
              <a:t>get workers working  </a:t>
            </a:r>
          </a:p>
          <a:p>
            <a:pPr eaLnBrk="1" hangingPunct="1">
              <a:buFontTx/>
              <a:buNone/>
            </a:pPr>
            <a:r>
              <a:rPr lang="en-US" altLang="zh-CN" sz="2400" b="1"/>
              <a:t>                                              together perfectly </a:t>
            </a:r>
          </a:p>
          <a:p>
            <a:pPr eaLnBrk="1" hangingPunct="1">
              <a:buFontTx/>
              <a:buNone/>
            </a:pPr>
            <a:endParaRPr lang="en-US" altLang="zh-CN" b="1"/>
          </a:p>
          <a:p>
            <a:pPr eaLnBrk="1" hangingPunct="1">
              <a:buFontTx/>
              <a:buNone/>
            </a:pPr>
            <a:r>
              <a:rPr lang="en-US" altLang="zh-CN" b="1"/>
              <a:t>2. Work styles (</a:t>
            </a:r>
            <a:r>
              <a:rPr lang="zh-CN" altLang="en-US" b="1"/>
              <a:t>工作风格</a:t>
            </a:r>
            <a:r>
              <a:rPr lang="en-US" altLang="zh-CN" b="1"/>
              <a:t>/</a:t>
            </a:r>
            <a:r>
              <a:rPr lang="zh-CN" altLang="en-US" b="1"/>
              <a:t>方式</a:t>
            </a:r>
            <a:r>
              <a:rPr lang="en-US" altLang="zh-CN" b="1"/>
              <a:t>) (P99)</a:t>
            </a:r>
          </a:p>
          <a:p>
            <a:pPr eaLnBrk="1" hangingPunct="1">
              <a:buFontTx/>
              <a:buNone/>
            </a:pPr>
            <a:r>
              <a:rPr lang="en-US" altLang="zh-CN" sz="2400" b="1">
                <a:solidFill>
                  <a:schemeClr val="bg2"/>
                </a:solidFill>
                <a:sym typeface="Wingdings 2" panose="05020102010507070707" pitchFamily="18" charset="2"/>
              </a:rPr>
              <a:t>  </a:t>
            </a:r>
            <a:r>
              <a:rPr lang="zh-CN" altLang="en-US" sz="2400" b="1">
                <a:solidFill>
                  <a:schemeClr val="bg2"/>
                </a:solidFill>
                <a:sym typeface="Wingdings 2" panose="05020102010507070707" pitchFamily="18" charset="2"/>
              </a:rPr>
              <a:t>说明：人们的工作方式一般由两方面决定：</a:t>
            </a:r>
          </a:p>
          <a:p>
            <a:pPr eaLnBrk="1" hangingPunct="1">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A</a:t>
            </a:r>
            <a:r>
              <a:rPr lang="zh-CN" altLang="en-US" sz="2400" b="1">
                <a:solidFill>
                  <a:schemeClr val="bg2"/>
                </a:solidFill>
                <a:sym typeface="Wingdings 2" panose="05020102010507070707" pitchFamily="18" charset="2"/>
              </a:rPr>
              <a:t>： 交流思想和收集信息的方式；</a:t>
            </a:r>
          </a:p>
          <a:p>
            <a:pPr eaLnBrk="1" hangingPunct="1">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B</a:t>
            </a:r>
            <a:r>
              <a:rPr lang="zh-CN" altLang="en-US" sz="2400" b="1">
                <a:solidFill>
                  <a:schemeClr val="bg2"/>
                </a:solidFill>
                <a:sym typeface="Wingdings 2" panose="05020102010507070707" pitchFamily="18" charset="2"/>
              </a:rPr>
              <a:t>： 感情影响决策的程度。</a:t>
            </a:r>
          </a:p>
        </p:txBody>
      </p:sp>
      <p:sp>
        <p:nvSpPr>
          <p:cNvPr id="55301" name="Line 4">
            <a:extLst>
              <a:ext uri="{FF2B5EF4-FFF2-40B4-BE49-F238E27FC236}">
                <a16:creationId xmlns:a16="http://schemas.microsoft.com/office/drawing/2014/main" id="{B54D47F9-2AB1-4F6B-AFEA-22ED7F8D9F2E}"/>
              </a:ext>
            </a:extLst>
          </p:cNvPr>
          <p:cNvSpPr>
            <a:spLocks noChangeShapeType="1"/>
          </p:cNvSpPr>
          <p:nvPr/>
        </p:nvSpPr>
        <p:spPr bwMode="auto">
          <a:xfrm>
            <a:off x="5124450" y="2486025"/>
            <a:ext cx="9144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55302" name="Line 5">
            <a:extLst>
              <a:ext uri="{FF2B5EF4-FFF2-40B4-BE49-F238E27FC236}">
                <a16:creationId xmlns:a16="http://schemas.microsoft.com/office/drawing/2014/main" id="{DA3DA8DD-5F86-4452-A402-7D5D1927694D}"/>
              </a:ext>
            </a:extLst>
          </p:cNvPr>
          <p:cNvSpPr>
            <a:spLocks noChangeShapeType="1"/>
          </p:cNvSpPr>
          <p:nvPr/>
        </p:nvSpPr>
        <p:spPr bwMode="auto">
          <a:xfrm>
            <a:off x="5159375" y="3573463"/>
            <a:ext cx="9144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5">
            <a:extLst>
              <a:ext uri="{FF2B5EF4-FFF2-40B4-BE49-F238E27FC236}">
                <a16:creationId xmlns:a16="http://schemas.microsoft.com/office/drawing/2014/main" id="{14D354B4-D0D8-42E6-93D6-6166ADA68A6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68B24867-3A85-4880-B799-0328D2BA0258}" type="slidenum">
              <a:rPr kumimoji="0" lang="en-US" altLang="zh-CN" sz="2600" b="1">
                <a:solidFill>
                  <a:srgbClr val="FFFFFF"/>
                </a:solidFill>
              </a:rPr>
              <a:pPr fontAlgn="base">
                <a:spcBef>
                  <a:spcPct val="0"/>
                </a:spcBef>
                <a:spcAft>
                  <a:spcPct val="0"/>
                </a:spcAft>
                <a:buClrTx/>
                <a:buSzTx/>
                <a:buNone/>
              </a:pPr>
              <a:t>184</a:t>
            </a:fld>
            <a:endParaRPr kumimoji="0" lang="en-US" altLang="zh-CN" sz="2600" b="1">
              <a:solidFill>
                <a:srgbClr val="FFFFFF"/>
              </a:solidFill>
            </a:endParaRPr>
          </a:p>
        </p:txBody>
      </p:sp>
      <p:sp>
        <p:nvSpPr>
          <p:cNvPr id="57347" name="Rectangle 2">
            <a:extLst>
              <a:ext uri="{FF2B5EF4-FFF2-40B4-BE49-F238E27FC236}">
                <a16:creationId xmlns:a16="http://schemas.microsoft.com/office/drawing/2014/main" id="{2D3A9251-D93E-41BD-957E-40D725C1B098}"/>
              </a:ext>
            </a:extLst>
          </p:cNvPr>
          <p:cNvSpPr>
            <a:spLocks noGrp="1" noChangeArrowheads="1"/>
          </p:cNvSpPr>
          <p:nvPr>
            <p:ph type="title"/>
          </p:nvPr>
        </p:nvSpPr>
        <p:spPr/>
        <p:txBody>
          <a:bodyPr/>
          <a:lstStyle/>
          <a:p>
            <a:pPr eaLnBrk="1" hangingPunct="1"/>
            <a:r>
              <a:rPr lang="en-US" altLang="zh-CN" sz="3200"/>
              <a:t>      Chapter 3  Planning and Managing</a:t>
            </a:r>
            <a:br>
              <a:rPr lang="en-US" altLang="zh-CN" sz="3200"/>
            </a:br>
            <a:r>
              <a:rPr lang="en-US" altLang="zh-CN" sz="3200"/>
              <a:t>                           the project</a:t>
            </a:r>
          </a:p>
        </p:txBody>
      </p:sp>
      <p:sp>
        <p:nvSpPr>
          <p:cNvPr id="57348" name="Rectangle 3">
            <a:extLst>
              <a:ext uri="{FF2B5EF4-FFF2-40B4-BE49-F238E27FC236}">
                <a16:creationId xmlns:a16="http://schemas.microsoft.com/office/drawing/2014/main" id="{ABA2A28B-7297-4E5B-AE95-1DED57BCC9BB}"/>
              </a:ext>
            </a:extLst>
          </p:cNvPr>
          <p:cNvSpPr>
            <a:spLocks noGrp="1" noChangeArrowheads="1"/>
          </p:cNvSpPr>
          <p:nvPr>
            <p:ph type="body" idx="1"/>
          </p:nvPr>
        </p:nvSpPr>
        <p:spPr>
          <a:xfrm>
            <a:off x="2286000" y="1752600"/>
            <a:ext cx="8382000" cy="5105400"/>
          </a:xfrm>
        </p:spPr>
        <p:txBody>
          <a:bodyPr/>
          <a:lstStyle/>
          <a:p>
            <a:pPr eaLnBrk="1" hangingPunct="1">
              <a:lnSpc>
                <a:spcPct val="90000"/>
              </a:lnSpc>
              <a:buFontTx/>
              <a:buNone/>
            </a:pPr>
            <a:r>
              <a:rPr lang="en-US" altLang="zh-CN" sz="2400" b="1">
                <a:solidFill>
                  <a:schemeClr val="bg2"/>
                </a:solidFill>
                <a:sym typeface="Wingdings 2" panose="05020102010507070707" pitchFamily="18" charset="2"/>
              </a:rPr>
              <a:t>  </a:t>
            </a:r>
            <a:r>
              <a:rPr lang="en-US" altLang="zh-CN" sz="2400" b="1"/>
              <a:t>Work styles</a:t>
            </a:r>
          </a:p>
          <a:p>
            <a:pPr eaLnBrk="1" hangingPunct="1">
              <a:lnSpc>
                <a:spcPct val="90000"/>
              </a:lnSpc>
              <a:buFontTx/>
              <a:buNone/>
            </a:pPr>
            <a:r>
              <a:rPr lang="en-US" altLang="zh-CN" sz="2400" b="1"/>
              <a:t>    A: </a:t>
            </a:r>
            <a:r>
              <a:rPr lang="en-US" altLang="zh-CN" sz="2400" b="1" u="sng">
                <a:solidFill>
                  <a:srgbClr val="0000FF"/>
                </a:solidFill>
              </a:rPr>
              <a:t>Extroverts</a:t>
            </a:r>
            <a:r>
              <a:rPr lang="zh-CN" altLang="en-US" sz="2400" b="1" u="sng">
                <a:solidFill>
                  <a:srgbClr val="0000FF"/>
                </a:solidFill>
              </a:rPr>
              <a:t>（外向性格的人）</a:t>
            </a:r>
            <a:r>
              <a:rPr lang="en-US" altLang="zh-CN" sz="2400" b="1"/>
              <a:t>:  tell their thoughts</a:t>
            </a:r>
          </a:p>
          <a:p>
            <a:pPr eaLnBrk="1" hangingPunct="1">
              <a:lnSpc>
                <a:spcPct val="90000"/>
              </a:lnSpc>
              <a:buFontTx/>
              <a:buNone/>
            </a:pPr>
            <a:r>
              <a:rPr lang="en-US" altLang="zh-CN" sz="2400" b="1"/>
              <a:t>    B: </a:t>
            </a:r>
            <a:r>
              <a:rPr lang="en-US" altLang="zh-CN" sz="2400" b="1" u="sng">
                <a:solidFill>
                  <a:srgbClr val="0000FF"/>
                </a:solidFill>
              </a:rPr>
              <a:t>Introverts</a:t>
            </a:r>
            <a:r>
              <a:rPr lang="zh-CN" altLang="en-US" sz="2400" b="1" u="sng">
                <a:solidFill>
                  <a:srgbClr val="0000FF"/>
                </a:solidFill>
              </a:rPr>
              <a:t>（内向性格的人）</a:t>
            </a:r>
            <a:r>
              <a:rPr lang="en-US" altLang="zh-CN" sz="2400" b="1"/>
              <a:t>:  ask for suggestions</a:t>
            </a:r>
          </a:p>
          <a:p>
            <a:pPr eaLnBrk="1" hangingPunct="1">
              <a:lnSpc>
                <a:spcPct val="90000"/>
              </a:lnSpc>
              <a:buFontTx/>
              <a:buNone/>
            </a:pPr>
            <a:r>
              <a:rPr lang="en-US" altLang="zh-CN" sz="2400" b="1"/>
              <a:t>    C: </a:t>
            </a:r>
            <a:r>
              <a:rPr lang="en-US" altLang="zh-CN" sz="2400" b="1" u="sng">
                <a:solidFill>
                  <a:srgbClr val="0000FF"/>
                </a:solidFill>
              </a:rPr>
              <a:t>Intuitive</a:t>
            </a:r>
            <a:r>
              <a:rPr lang="zh-CN" altLang="en-US" sz="2400" b="1" u="sng">
                <a:solidFill>
                  <a:srgbClr val="0000FF"/>
                </a:solidFill>
              </a:rPr>
              <a:t>（感性的人）</a:t>
            </a:r>
            <a:r>
              <a:rPr lang="en-US" altLang="zh-CN" sz="2400" b="1"/>
              <a:t>:  base decisions on feelings</a:t>
            </a:r>
          </a:p>
          <a:p>
            <a:pPr eaLnBrk="1" hangingPunct="1">
              <a:lnSpc>
                <a:spcPct val="90000"/>
              </a:lnSpc>
              <a:buFontTx/>
              <a:buNone/>
            </a:pPr>
            <a:r>
              <a:rPr lang="en-US" altLang="zh-CN" sz="2400" b="1"/>
              <a:t>    D: </a:t>
            </a:r>
            <a:r>
              <a:rPr lang="en-US" altLang="zh-CN" sz="2400" b="1" u="sng">
                <a:solidFill>
                  <a:srgbClr val="0000FF"/>
                </a:solidFill>
              </a:rPr>
              <a:t>Rationales</a:t>
            </a:r>
            <a:r>
              <a:rPr lang="zh-CN" altLang="en-US" sz="2400" b="1" u="sng">
                <a:solidFill>
                  <a:srgbClr val="0000FF"/>
                </a:solidFill>
              </a:rPr>
              <a:t>（理性的人）</a:t>
            </a:r>
            <a:r>
              <a:rPr lang="en-US" altLang="zh-CN" sz="2400" b="1"/>
              <a:t>:  base decisions on facts</a:t>
            </a:r>
          </a:p>
          <a:p>
            <a:pPr eaLnBrk="1" hangingPunct="1">
              <a:lnSpc>
                <a:spcPct val="90000"/>
              </a:lnSpc>
              <a:buFontTx/>
              <a:buNone/>
            </a:pPr>
            <a:r>
              <a:rPr lang="en-US" altLang="zh-CN" sz="2400" b="1"/>
              <a:t>                                                    or options</a:t>
            </a:r>
            <a:endParaRPr lang="en-US" altLang="zh-CN" sz="2400" b="1">
              <a:solidFill>
                <a:schemeClr val="bg2"/>
              </a:solidFill>
              <a:sym typeface="Wingdings 2" panose="05020102010507070707" pitchFamily="18" charset="2"/>
            </a:endParaRPr>
          </a:p>
          <a:p>
            <a:pPr eaLnBrk="1" hangingPunct="1">
              <a:lnSpc>
                <a:spcPct val="90000"/>
              </a:lnSpc>
              <a:buFontTx/>
              <a:buNone/>
            </a:pPr>
            <a:r>
              <a:rPr lang="en-US" altLang="zh-CN" sz="2400" b="1">
                <a:solidFill>
                  <a:schemeClr val="bg2"/>
                </a:solidFill>
                <a:sym typeface="Wingdings 2" panose="05020102010507070707" pitchFamily="18" charset="2"/>
              </a:rPr>
              <a:t>  advantages (of knowing work style) </a:t>
            </a:r>
          </a:p>
          <a:p>
            <a:pPr eaLnBrk="1" hangingPunct="1">
              <a:lnSpc>
                <a:spcPct val="90000"/>
              </a:lnSpc>
              <a:buFontTx/>
              <a:buNone/>
            </a:pPr>
            <a:r>
              <a:rPr lang="en-US" altLang="zh-CN" sz="2400" b="1">
                <a:solidFill>
                  <a:schemeClr val="bg2"/>
                </a:solidFill>
                <a:sym typeface="Wingdings 2" panose="05020102010507070707" pitchFamily="18" charset="2"/>
              </a:rPr>
              <a:t>    A: be useful for </a:t>
            </a:r>
            <a:r>
              <a:rPr lang="en-US" altLang="zh-CN" sz="2400" b="1" u="sng">
                <a:solidFill>
                  <a:srgbClr val="0000FF"/>
                </a:solidFill>
                <a:sym typeface="Wingdings 2" panose="05020102010507070707" pitchFamily="18" charset="2"/>
              </a:rPr>
              <a:t>communication</a:t>
            </a:r>
            <a:r>
              <a:rPr lang="en-US" altLang="zh-CN" sz="2400" b="1">
                <a:solidFill>
                  <a:schemeClr val="bg2"/>
                </a:solidFill>
                <a:sym typeface="Wingdings 2" panose="05020102010507070707" pitchFamily="18" charset="2"/>
              </a:rPr>
              <a:t> and </a:t>
            </a:r>
            <a:r>
              <a:rPr lang="en-US" altLang="zh-CN" sz="2400" b="1" u="sng">
                <a:solidFill>
                  <a:srgbClr val="0000FF"/>
                </a:solidFill>
                <a:sym typeface="Wingdings 2" panose="05020102010507070707" pitchFamily="18" charset="2"/>
              </a:rPr>
              <a:t>understanding </a:t>
            </a:r>
          </a:p>
          <a:p>
            <a:pPr eaLnBrk="1" hangingPunct="1">
              <a:lnSpc>
                <a:spcPct val="90000"/>
              </a:lnSpc>
              <a:buFontTx/>
              <a:buNone/>
            </a:pPr>
            <a:r>
              <a:rPr lang="en-US" altLang="zh-CN" sz="2400" b="1">
                <a:sym typeface="Wingdings 2" panose="05020102010507070707" pitchFamily="18" charset="2"/>
              </a:rPr>
              <a:t>         between colleagues or developers and customers</a:t>
            </a:r>
            <a:r>
              <a:rPr lang="en-US" altLang="zh-CN" sz="2400" b="1" u="sng">
                <a:solidFill>
                  <a:srgbClr val="0000FF"/>
                </a:solidFill>
                <a:sym typeface="Wingdings 2" panose="05020102010507070707" pitchFamily="18" charset="2"/>
              </a:rPr>
              <a:t> </a:t>
            </a:r>
          </a:p>
          <a:p>
            <a:pPr eaLnBrk="1" hangingPunct="1">
              <a:lnSpc>
                <a:spcPct val="90000"/>
              </a:lnSpc>
              <a:buFontTx/>
              <a:buNone/>
            </a:pPr>
            <a:r>
              <a:rPr lang="en-US" altLang="zh-CN" sz="2400" b="1">
                <a:solidFill>
                  <a:schemeClr val="bg2"/>
                </a:solidFill>
                <a:sym typeface="Wingdings 2" panose="05020102010507070707" pitchFamily="18" charset="2"/>
              </a:rPr>
              <a:t>         ---- </a:t>
            </a:r>
            <a:r>
              <a:rPr lang="en-US" altLang="zh-CN" sz="2400" b="1" u="sng">
                <a:sym typeface="Wingdings 2" panose="05020102010507070707" pitchFamily="18" charset="2"/>
              </a:rPr>
              <a:t>is critical to project success</a:t>
            </a:r>
            <a:r>
              <a:rPr lang="en-US" altLang="zh-CN" sz="2400" b="1">
                <a:solidFill>
                  <a:schemeClr val="bg2"/>
                </a:solidFill>
                <a:sym typeface="Wingdings 2" panose="05020102010507070707" pitchFamily="18" charset="2"/>
              </a:rPr>
              <a:t>.</a:t>
            </a:r>
          </a:p>
          <a:p>
            <a:pPr eaLnBrk="1" hangingPunct="1">
              <a:lnSpc>
                <a:spcPct val="90000"/>
              </a:lnSpc>
              <a:buFontTx/>
              <a:buNone/>
            </a:pPr>
            <a:r>
              <a:rPr lang="en-US" altLang="zh-CN" sz="2400" b="1">
                <a:solidFill>
                  <a:schemeClr val="bg2"/>
                </a:solidFill>
                <a:sym typeface="Wingdings 2" panose="05020102010507070707" pitchFamily="18" charset="2"/>
              </a:rPr>
              <a:t>    B: get best choice for workers(to perform task)</a:t>
            </a:r>
          </a:p>
          <a:p>
            <a:pPr eaLnBrk="1" hangingPunct="1">
              <a:lnSpc>
                <a:spcPct val="90000"/>
              </a:lnSpc>
              <a:buFontTx/>
              <a:buNone/>
            </a:pPr>
            <a:r>
              <a:rPr lang="en-US" altLang="zh-CN" sz="2400" b="1">
                <a:solidFill>
                  <a:schemeClr val="bg2"/>
                </a:solidFill>
                <a:sym typeface="Wingdings 2" panose="05020102010507070707" pitchFamily="18" charset="2"/>
              </a:rPr>
              <a:t>         ---- ( </a:t>
            </a:r>
            <a:r>
              <a:rPr lang="en-US" altLang="zh-CN" sz="2400" b="1" u="sng">
                <a:solidFill>
                  <a:srgbClr val="0000FF"/>
                </a:solidFill>
                <a:sym typeface="Wingdings 2" panose="05020102010507070707" pitchFamily="18" charset="2"/>
              </a:rPr>
              <a:t>reasonable arrangement</a:t>
            </a:r>
            <a:r>
              <a:rPr lang="en-US" altLang="zh-CN" sz="2400" b="1">
                <a:solidFill>
                  <a:schemeClr val="bg2"/>
                </a:solidFill>
                <a:sym typeface="Wingdings 2" panose="05020102010507070707" pitchFamily="18" charset="2"/>
              </a:rPr>
              <a:t>)</a:t>
            </a:r>
          </a:p>
        </p:txBody>
      </p:sp>
      <p:sp>
        <p:nvSpPr>
          <p:cNvPr id="57349" name="Text Box 5">
            <a:extLst>
              <a:ext uri="{FF2B5EF4-FFF2-40B4-BE49-F238E27FC236}">
                <a16:creationId xmlns:a16="http://schemas.microsoft.com/office/drawing/2014/main" id="{3CC4D63E-65B4-4F9A-A6AD-A7744EB9BB24}"/>
              </a:ext>
            </a:extLst>
          </p:cNvPr>
          <p:cNvSpPr txBox="1">
            <a:spLocks noChangeArrowheads="1"/>
          </p:cNvSpPr>
          <p:nvPr/>
        </p:nvSpPr>
        <p:spPr bwMode="auto">
          <a:xfrm>
            <a:off x="1595438" y="2060575"/>
            <a:ext cx="539750" cy="4133850"/>
          </a:xfrm>
          <a:prstGeom prst="rect">
            <a:avLst/>
          </a:prstGeom>
          <a:noFill/>
          <a:ln w="25400">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zh-CN" altLang="en-US" sz="2400" b="1">
                <a:solidFill>
                  <a:srgbClr val="003366"/>
                </a:solidFill>
                <a:sym typeface="Wingdings 2" panose="05020102010507070707" pitchFamily="18" charset="2"/>
              </a:rPr>
              <a:t>软件工程强调人性化管理</a:t>
            </a:r>
          </a:p>
        </p:txBody>
      </p:sp>
      <p:sp>
        <p:nvSpPr>
          <p:cNvPr id="57350" name="Line 6">
            <a:extLst>
              <a:ext uri="{FF2B5EF4-FFF2-40B4-BE49-F238E27FC236}">
                <a16:creationId xmlns:a16="http://schemas.microsoft.com/office/drawing/2014/main" id="{2B3B8202-7819-46D9-9E6B-92240A755E7D}"/>
              </a:ext>
            </a:extLst>
          </p:cNvPr>
          <p:cNvSpPr>
            <a:spLocks noChangeShapeType="1"/>
          </p:cNvSpPr>
          <p:nvPr/>
        </p:nvSpPr>
        <p:spPr bwMode="auto">
          <a:xfrm>
            <a:off x="2135189" y="4365625"/>
            <a:ext cx="28892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4">
            <a:extLst>
              <a:ext uri="{FF2B5EF4-FFF2-40B4-BE49-F238E27FC236}">
                <a16:creationId xmlns:a16="http://schemas.microsoft.com/office/drawing/2014/main" id="{F2201800-5CC1-4B2B-9B22-322C93B865D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A779B9A6-F2DD-4ACE-BB10-1567C7E55CA5}" type="slidenum">
              <a:rPr kumimoji="0" lang="en-US" altLang="zh-CN" sz="2600" b="1">
                <a:solidFill>
                  <a:srgbClr val="FFFFFF"/>
                </a:solidFill>
              </a:rPr>
              <a:pPr fontAlgn="base">
                <a:spcBef>
                  <a:spcPct val="0"/>
                </a:spcBef>
                <a:spcAft>
                  <a:spcPct val="0"/>
                </a:spcAft>
                <a:buClrTx/>
                <a:buSzTx/>
                <a:buNone/>
              </a:pPr>
              <a:t>185</a:t>
            </a:fld>
            <a:endParaRPr kumimoji="0" lang="en-US" altLang="zh-CN" sz="2600" b="1">
              <a:solidFill>
                <a:srgbClr val="FFFFFF"/>
              </a:solidFill>
            </a:endParaRPr>
          </a:p>
        </p:txBody>
      </p:sp>
      <p:sp>
        <p:nvSpPr>
          <p:cNvPr id="59395" name="Rectangle 2">
            <a:extLst>
              <a:ext uri="{FF2B5EF4-FFF2-40B4-BE49-F238E27FC236}">
                <a16:creationId xmlns:a16="http://schemas.microsoft.com/office/drawing/2014/main" id="{E1223B65-C904-4298-8264-8395CE87DEB6}"/>
              </a:ext>
            </a:extLst>
          </p:cNvPr>
          <p:cNvSpPr>
            <a:spLocks noGrp="1" noChangeArrowheads="1"/>
          </p:cNvSpPr>
          <p:nvPr>
            <p:ph type="title"/>
          </p:nvPr>
        </p:nvSpPr>
        <p:spPr>
          <a:xfrm>
            <a:off x="3935414" y="6092825"/>
            <a:ext cx="4752975" cy="609600"/>
          </a:xfrm>
          <a:solidFill>
            <a:srgbClr val="CCFFCC">
              <a:alpha val="61176"/>
            </a:srgbClr>
          </a:solidFill>
          <a:ln w="12700" cap="flat">
            <a:solidFill>
              <a:schemeClr val="tx1"/>
            </a:solidFill>
            <a:prstDash val="dash"/>
            <a:miter lim="800000"/>
            <a:headEnd/>
            <a:tailEnd/>
          </a:ln>
        </p:spPr>
        <p:txBody>
          <a:bodyPr/>
          <a:lstStyle/>
          <a:p>
            <a:pPr eaLnBrk="1" hangingPunct="1"/>
            <a:r>
              <a:rPr lang="en-US" altLang="zh-CN" sz="2800"/>
              <a:t>Fig3.10 Work styles</a:t>
            </a:r>
          </a:p>
        </p:txBody>
      </p:sp>
      <p:sp>
        <p:nvSpPr>
          <p:cNvPr id="59396" name="Line 3">
            <a:extLst>
              <a:ext uri="{FF2B5EF4-FFF2-40B4-BE49-F238E27FC236}">
                <a16:creationId xmlns:a16="http://schemas.microsoft.com/office/drawing/2014/main" id="{6FCC56E6-55FA-40AF-9158-06FDA2016649}"/>
              </a:ext>
            </a:extLst>
          </p:cNvPr>
          <p:cNvSpPr>
            <a:spLocks noChangeShapeType="1"/>
          </p:cNvSpPr>
          <p:nvPr/>
        </p:nvSpPr>
        <p:spPr bwMode="auto">
          <a:xfrm>
            <a:off x="3943350" y="3648075"/>
            <a:ext cx="4648200" cy="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lIns="0" tIns="0" rIns="0" bIns="0" anchor="ct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59397" name="Line 4">
            <a:extLst>
              <a:ext uri="{FF2B5EF4-FFF2-40B4-BE49-F238E27FC236}">
                <a16:creationId xmlns:a16="http://schemas.microsoft.com/office/drawing/2014/main" id="{9D4CD514-80E6-4EE1-8AEB-554D09B64D48}"/>
              </a:ext>
            </a:extLst>
          </p:cNvPr>
          <p:cNvSpPr>
            <a:spLocks noChangeShapeType="1"/>
          </p:cNvSpPr>
          <p:nvPr/>
        </p:nvSpPr>
        <p:spPr bwMode="auto">
          <a:xfrm>
            <a:off x="6229350" y="1666875"/>
            <a:ext cx="0" cy="373380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lIns="0" tIns="0" rIns="0" bIns="0" anchor="ct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59398" name="Text Box 5">
            <a:extLst>
              <a:ext uri="{FF2B5EF4-FFF2-40B4-BE49-F238E27FC236}">
                <a16:creationId xmlns:a16="http://schemas.microsoft.com/office/drawing/2014/main" id="{7908D00B-1334-4FEE-83EF-CCDED56CFE96}"/>
              </a:ext>
            </a:extLst>
          </p:cNvPr>
          <p:cNvSpPr txBox="1">
            <a:spLocks noChangeArrowheads="1"/>
          </p:cNvSpPr>
          <p:nvPr/>
        </p:nvSpPr>
        <p:spPr bwMode="auto">
          <a:xfrm>
            <a:off x="5162550" y="981076"/>
            <a:ext cx="2133600" cy="276999"/>
          </a:xfrm>
          <a:prstGeom prst="rect">
            <a:avLst/>
          </a:prstGeom>
          <a:solidFill>
            <a:srgbClr val="CCFFCC">
              <a:alpha val="61176"/>
            </a:srgbClr>
          </a:solidFill>
          <a:ln w="28575">
            <a:solidFill>
              <a:schemeClr val="tx1"/>
            </a:solidFill>
            <a:miter lim="800000"/>
            <a:headEnd/>
            <a:tailEnd/>
          </a:ln>
        </p:spPr>
        <p:txBody>
          <a:bodyPr lIns="0" tIns="0" rIns="0" bIns="0">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1800" b="1">
                <a:solidFill>
                  <a:srgbClr val="003366"/>
                </a:solidFill>
                <a:latin typeface="Comic Sans MS" panose="030F0702030302020204" pitchFamily="66" charset="0"/>
              </a:rPr>
              <a:t>INTUITIVE</a:t>
            </a:r>
          </a:p>
        </p:txBody>
      </p:sp>
      <p:sp>
        <p:nvSpPr>
          <p:cNvPr id="59399" name="Text Box 6">
            <a:extLst>
              <a:ext uri="{FF2B5EF4-FFF2-40B4-BE49-F238E27FC236}">
                <a16:creationId xmlns:a16="http://schemas.microsoft.com/office/drawing/2014/main" id="{A3EBD79F-5FAC-4597-AE01-6CA6BF45F28A}"/>
              </a:ext>
            </a:extLst>
          </p:cNvPr>
          <p:cNvSpPr txBox="1">
            <a:spLocks noChangeArrowheads="1"/>
          </p:cNvSpPr>
          <p:nvPr/>
        </p:nvSpPr>
        <p:spPr bwMode="auto">
          <a:xfrm>
            <a:off x="5159375" y="5589589"/>
            <a:ext cx="2133600" cy="276999"/>
          </a:xfrm>
          <a:prstGeom prst="rect">
            <a:avLst/>
          </a:prstGeom>
          <a:solidFill>
            <a:srgbClr val="CCFFCC">
              <a:alpha val="61176"/>
            </a:srgbClr>
          </a:solidFill>
          <a:ln w="28575">
            <a:solidFill>
              <a:schemeClr val="tx1"/>
            </a:solidFill>
            <a:miter lim="800000"/>
            <a:headEnd/>
            <a:tailEnd/>
          </a:ln>
        </p:spPr>
        <p:txBody>
          <a:bodyPr lIns="0" tIns="0" rIns="0" bIns="0">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1800" b="1">
                <a:solidFill>
                  <a:srgbClr val="003366"/>
                </a:solidFill>
                <a:latin typeface="Comic Sans MS" panose="030F0702030302020204" pitchFamily="66" charset="0"/>
              </a:rPr>
              <a:t>RATIONAL</a:t>
            </a:r>
          </a:p>
        </p:txBody>
      </p:sp>
      <p:sp>
        <p:nvSpPr>
          <p:cNvPr id="59400" name="Text Box 7">
            <a:extLst>
              <a:ext uri="{FF2B5EF4-FFF2-40B4-BE49-F238E27FC236}">
                <a16:creationId xmlns:a16="http://schemas.microsoft.com/office/drawing/2014/main" id="{D69A4AAD-5A42-4998-8B41-557FE8731677}"/>
              </a:ext>
            </a:extLst>
          </p:cNvPr>
          <p:cNvSpPr txBox="1">
            <a:spLocks noChangeArrowheads="1"/>
          </p:cNvSpPr>
          <p:nvPr/>
        </p:nvSpPr>
        <p:spPr bwMode="auto">
          <a:xfrm>
            <a:off x="9274990" y="2636838"/>
            <a:ext cx="276999" cy="2133600"/>
          </a:xfrm>
          <a:prstGeom prst="rect">
            <a:avLst/>
          </a:prstGeom>
          <a:solidFill>
            <a:srgbClr val="CCFFCC">
              <a:alpha val="61176"/>
            </a:srgbClr>
          </a:solidFill>
          <a:ln w="28575">
            <a:solidFill>
              <a:schemeClr val="tx1"/>
            </a:solidFill>
            <a:miter lim="800000"/>
            <a:headEnd/>
            <a:tailEnd/>
          </a:ln>
        </p:spPr>
        <p:txBody>
          <a:bodyPr vert="eaVert" lIns="0" tIns="0" rIns="0" bIns="0">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1800" b="1">
                <a:solidFill>
                  <a:srgbClr val="003366"/>
                </a:solidFill>
                <a:latin typeface="Comic Sans MS" panose="030F0702030302020204" pitchFamily="66" charset="0"/>
              </a:rPr>
              <a:t>EXTROVERT</a:t>
            </a:r>
          </a:p>
        </p:txBody>
      </p:sp>
      <p:sp>
        <p:nvSpPr>
          <p:cNvPr id="59401" name="Text Box 8">
            <a:extLst>
              <a:ext uri="{FF2B5EF4-FFF2-40B4-BE49-F238E27FC236}">
                <a16:creationId xmlns:a16="http://schemas.microsoft.com/office/drawing/2014/main" id="{15205B83-AC0B-4109-9B65-43390777424E}"/>
              </a:ext>
            </a:extLst>
          </p:cNvPr>
          <p:cNvSpPr txBox="1">
            <a:spLocks noChangeArrowheads="1"/>
          </p:cNvSpPr>
          <p:nvPr/>
        </p:nvSpPr>
        <p:spPr bwMode="auto">
          <a:xfrm>
            <a:off x="3026590" y="2733675"/>
            <a:ext cx="276999" cy="1905000"/>
          </a:xfrm>
          <a:prstGeom prst="rect">
            <a:avLst/>
          </a:prstGeom>
          <a:solidFill>
            <a:srgbClr val="CCFFCC">
              <a:alpha val="61176"/>
            </a:srgbClr>
          </a:solidFill>
          <a:ln w="28575">
            <a:solidFill>
              <a:schemeClr val="tx1"/>
            </a:solidFill>
            <a:miter lim="800000"/>
            <a:headEnd/>
            <a:tailEnd/>
          </a:ln>
        </p:spPr>
        <p:txBody>
          <a:bodyPr vert="eaVert" lIns="0" tIns="0" rIns="0" bIns="0">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1800" b="1">
                <a:solidFill>
                  <a:srgbClr val="003366"/>
                </a:solidFill>
                <a:latin typeface="Comic Sans MS" panose="030F0702030302020204" pitchFamily="66" charset="0"/>
              </a:rPr>
              <a:t>INTROVERT</a:t>
            </a:r>
          </a:p>
        </p:txBody>
      </p:sp>
      <p:sp>
        <p:nvSpPr>
          <p:cNvPr id="59402" name="Text Box 9">
            <a:extLst>
              <a:ext uri="{FF2B5EF4-FFF2-40B4-BE49-F238E27FC236}">
                <a16:creationId xmlns:a16="http://schemas.microsoft.com/office/drawing/2014/main" id="{5C01C81C-BCE0-4D88-A3DD-0F57FBD18A0A}"/>
              </a:ext>
            </a:extLst>
          </p:cNvPr>
          <p:cNvSpPr txBox="1">
            <a:spLocks noChangeArrowheads="1"/>
          </p:cNvSpPr>
          <p:nvPr/>
        </p:nvSpPr>
        <p:spPr bwMode="auto">
          <a:xfrm>
            <a:off x="3562350" y="1895476"/>
            <a:ext cx="2514600" cy="1541463"/>
          </a:xfrm>
          <a:prstGeom prst="rect">
            <a:avLst/>
          </a:prstGeom>
          <a:solidFill>
            <a:srgbClr val="CCFFCC">
              <a:alpha val="61176"/>
            </a:srgbClr>
          </a:solidFill>
          <a:ln w="28575">
            <a:solidFill>
              <a:schemeClr val="tx1"/>
            </a:solidFill>
            <a:miter lim="800000"/>
            <a:headEnd/>
            <a:tailEnd/>
          </a:ln>
        </p:spPr>
        <p:txBody>
          <a:bodyPr lIns="0" tIns="0" rIns="0" bIns="0">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1800" b="1">
                <a:solidFill>
                  <a:srgbClr val="003366"/>
                </a:solidFill>
                <a:latin typeface="Comic Sans MS" panose="030F0702030302020204" pitchFamily="66" charset="0"/>
              </a:rPr>
              <a:t>INTUITIVE</a:t>
            </a:r>
          </a:p>
          <a:p>
            <a:pPr algn="ctr" fontAlgn="base">
              <a:spcBef>
                <a:spcPct val="50000"/>
              </a:spcBef>
              <a:spcAft>
                <a:spcPct val="0"/>
              </a:spcAft>
              <a:buClrTx/>
              <a:buSzTx/>
              <a:buNone/>
            </a:pPr>
            <a:r>
              <a:rPr lang="en-US" altLang="zh-CN" sz="1800" b="1">
                <a:solidFill>
                  <a:srgbClr val="003366"/>
                </a:solidFill>
                <a:latin typeface="Comic Sans MS" panose="030F0702030302020204" pitchFamily="66" charset="0"/>
              </a:rPr>
              <a:t>INTROVERT:</a:t>
            </a:r>
          </a:p>
          <a:p>
            <a:pPr algn="ctr" fontAlgn="base">
              <a:spcBef>
                <a:spcPct val="50000"/>
              </a:spcBef>
              <a:spcAft>
                <a:spcPct val="0"/>
              </a:spcAft>
              <a:buClrTx/>
              <a:buSzTx/>
              <a:buNone/>
            </a:pPr>
            <a:r>
              <a:rPr lang="en-US" altLang="zh-CN" sz="1800" b="1">
                <a:solidFill>
                  <a:srgbClr val="003366"/>
                </a:solidFill>
                <a:latin typeface="Comic Sans MS" panose="030F0702030302020204" pitchFamily="66" charset="0"/>
              </a:rPr>
              <a:t>Asks others</a:t>
            </a:r>
          </a:p>
          <a:p>
            <a:pPr algn="ctr" fontAlgn="base">
              <a:spcBef>
                <a:spcPct val="50000"/>
              </a:spcBef>
              <a:spcAft>
                <a:spcPct val="0"/>
              </a:spcAft>
              <a:buClrTx/>
              <a:buSzTx/>
              <a:buNone/>
            </a:pPr>
            <a:r>
              <a:rPr lang="en-US" altLang="zh-CN" sz="1800" b="1">
                <a:solidFill>
                  <a:srgbClr val="003366"/>
                </a:solidFill>
                <a:latin typeface="Comic Sans MS" panose="030F0702030302020204" pitchFamily="66" charset="0"/>
              </a:rPr>
              <a:t>Acknowledges feelings</a:t>
            </a:r>
          </a:p>
        </p:txBody>
      </p:sp>
      <p:sp>
        <p:nvSpPr>
          <p:cNvPr id="59403" name="Text Box 10">
            <a:extLst>
              <a:ext uri="{FF2B5EF4-FFF2-40B4-BE49-F238E27FC236}">
                <a16:creationId xmlns:a16="http://schemas.microsoft.com/office/drawing/2014/main" id="{EE5F6003-C414-4D35-A1C8-C0C852E63704}"/>
              </a:ext>
            </a:extLst>
          </p:cNvPr>
          <p:cNvSpPr txBox="1">
            <a:spLocks noChangeArrowheads="1"/>
          </p:cNvSpPr>
          <p:nvPr/>
        </p:nvSpPr>
        <p:spPr bwMode="auto">
          <a:xfrm>
            <a:off x="6457950" y="1971676"/>
            <a:ext cx="2514600" cy="1541463"/>
          </a:xfrm>
          <a:prstGeom prst="rect">
            <a:avLst/>
          </a:prstGeom>
          <a:solidFill>
            <a:srgbClr val="CCFFCC">
              <a:alpha val="61176"/>
            </a:srgbClr>
          </a:solidFill>
          <a:ln w="28575">
            <a:solidFill>
              <a:schemeClr val="tx1"/>
            </a:solidFill>
            <a:miter lim="800000"/>
            <a:headEnd/>
            <a:tailEnd/>
          </a:ln>
        </p:spPr>
        <p:txBody>
          <a:bodyPr lIns="0" tIns="0" rIns="0" bIns="0">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1800" b="1">
                <a:solidFill>
                  <a:srgbClr val="003366"/>
                </a:solidFill>
                <a:latin typeface="Comic Sans MS" panose="030F0702030302020204" pitchFamily="66" charset="0"/>
              </a:rPr>
              <a:t>INTUITIVE</a:t>
            </a:r>
          </a:p>
          <a:p>
            <a:pPr algn="ctr" fontAlgn="base">
              <a:spcBef>
                <a:spcPct val="50000"/>
              </a:spcBef>
              <a:spcAft>
                <a:spcPct val="0"/>
              </a:spcAft>
              <a:buClrTx/>
              <a:buSzTx/>
              <a:buNone/>
            </a:pPr>
            <a:r>
              <a:rPr lang="en-US" altLang="zh-CN" sz="1800" b="1">
                <a:solidFill>
                  <a:srgbClr val="003366"/>
                </a:solidFill>
                <a:latin typeface="Comic Sans MS" panose="030F0702030302020204" pitchFamily="66" charset="0"/>
              </a:rPr>
              <a:t>EXTROVERT</a:t>
            </a:r>
          </a:p>
          <a:p>
            <a:pPr algn="ctr" fontAlgn="base">
              <a:spcBef>
                <a:spcPct val="50000"/>
              </a:spcBef>
              <a:spcAft>
                <a:spcPct val="0"/>
              </a:spcAft>
              <a:buClrTx/>
              <a:buSzTx/>
              <a:buNone/>
            </a:pPr>
            <a:r>
              <a:rPr lang="en-US" altLang="zh-CN" sz="1800" b="1">
                <a:solidFill>
                  <a:srgbClr val="003366"/>
                </a:solidFill>
                <a:latin typeface="Comic Sans MS" panose="030F0702030302020204" pitchFamily="66" charset="0"/>
              </a:rPr>
              <a:t>Tells others</a:t>
            </a:r>
          </a:p>
          <a:p>
            <a:pPr algn="ctr" fontAlgn="base">
              <a:spcBef>
                <a:spcPct val="50000"/>
              </a:spcBef>
              <a:spcAft>
                <a:spcPct val="0"/>
              </a:spcAft>
              <a:buClrTx/>
              <a:buSzTx/>
              <a:buNone/>
            </a:pPr>
            <a:r>
              <a:rPr lang="en-US" altLang="zh-CN" sz="1800" b="1">
                <a:solidFill>
                  <a:srgbClr val="003366"/>
                </a:solidFill>
                <a:latin typeface="Comic Sans MS" panose="030F0702030302020204" pitchFamily="66" charset="0"/>
              </a:rPr>
              <a:t>Acknowledges feelings</a:t>
            </a:r>
          </a:p>
        </p:txBody>
      </p:sp>
      <p:sp>
        <p:nvSpPr>
          <p:cNvPr id="59404" name="Text Box 11">
            <a:extLst>
              <a:ext uri="{FF2B5EF4-FFF2-40B4-BE49-F238E27FC236}">
                <a16:creationId xmlns:a16="http://schemas.microsoft.com/office/drawing/2014/main" id="{9828B631-AD1B-4A53-8AAC-EA9050DB20C6}"/>
              </a:ext>
            </a:extLst>
          </p:cNvPr>
          <p:cNvSpPr txBox="1">
            <a:spLocks noChangeArrowheads="1"/>
          </p:cNvSpPr>
          <p:nvPr/>
        </p:nvSpPr>
        <p:spPr bwMode="auto">
          <a:xfrm>
            <a:off x="3562350" y="3811588"/>
            <a:ext cx="2514600" cy="1541462"/>
          </a:xfrm>
          <a:prstGeom prst="rect">
            <a:avLst/>
          </a:prstGeom>
          <a:solidFill>
            <a:srgbClr val="CCFFCC">
              <a:alpha val="61176"/>
            </a:srgbClr>
          </a:solidFill>
          <a:ln w="28575">
            <a:solidFill>
              <a:schemeClr val="tx1"/>
            </a:solidFill>
            <a:miter lim="800000"/>
            <a:headEnd/>
            <a:tailEnd/>
          </a:ln>
        </p:spPr>
        <p:txBody>
          <a:bodyPr lIns="0" tIns="0" rIns="0" bIns="0">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1800" b="1">
                <a:solidFill>
                  <a:srgbClr val="003366"/>
                </a:solidFill>
                <a:latin typeface="Comic Sans MS" panose="030F0702030302020204" pitchFamily="66" charset="0"/>
              </a:rPr>
              <a:t>RATIONAL</a:t>
            </a:r>
          </a:p>
          <a:p>
            <a:pPr algn="ctr" fontAlgn="base">
              <a:spcBef>
                <a:spcPct val="50000"/>
              </a:spcBef>
              <a:spcAft>
                <a:spcPct val="0"/>
              </a:spcAft>
              <a:buClrTx/>
              <a:buSzTx/>
              <a:buNone/>
            </a:pPr>
            <a:r>
              <a:rPr lang="en-US" altLang="zh-CN" sz="1800" b="1">
                <a:solidFill>
                  <a:srgbClr val="003366"/>
                </a:solidFill>
                <a:latin typeface="Comic Sans MS" panose="030F0702030302020204" pitchFamily="66" charset="0"/>
              </a:rPr>
              <a:t>INTROVERT:</a:t>
            </a:r>
          </a:p>
          <a:p>
            <a:pPr algn="ctr" fontAlgn="base">
              <a:spcBef>
                <a:spcPct val="50000"/>
              </a:spcBef>
              <a:spcAft>
                <a:spcPct val="0"/>
              </a:spcAft>
              <a:buClrTx/>
              <a:buSzTx/>
              <a:buNone/>
            </a:pPr>
            <a:r>
              <a:rPr lang="en-US" altLang="zh-CN" sz="1800" b="1">
                <a:solidFill>
                  <a:srgbClr val="003366"/>
                </a:solidFill>
                <a:latin typeface="Comic Sans MS" panose="030F0702030302020204" pitchFamily="66" charset="0"/>
              </a:rPr>
              <a:t>Asks others</a:t>
            </a:r>
          </a:p>
          <a:p>
            <a:pPr algn="ctr" fontAlgn="base">
              <a:spcBef>
                <a:spcPct val="50000"/>
              </a:spcBef>
              <a:spcAft>
                <a:spcPct val="0"/>
              </a:spcAft>
              <a:buClrTx/>
              <a:buSzTx/>
              <a:buNone/>
            </a:pPr>
            <a:r>
              <a:rPr lang="en-US" altLang="zh-CN" sz="1800" b="1">
                <a:solidFill>
                  <a:srgbClr val="003366"/>
                </a:solidFill>
                <a:latin typeface="Comic Sans MS" panose="030F0702030302020204" pitchFamily="66" charset="0"/>
              </a:rPr>
              <a:t>Decides logically</a:t>
            </a:r>
          </a:p>
        </p:txBody>
      </p:sp>
      <p:sp>
        <p:nvSpPr>
          <p:cNvPr id="59405" name="Text Box 12">
            <a:extLst>
              <a:ext uri="{FF2B5EF4-FFF2-40B4-BE49-F238E27FC236}">
                <a16:creationId xmlns:a16="http://schemas.microsoft.com/office/drawing/2014/main" id="{641719DB-1015-450C-9D12-C0F9E5F1F7AC}"/>
              </a:ext>
            </a:extLst>
          </p:cNvPr>
          <p:cNvSpPr txBox="1">
            <a:spLocks noChangeArrowheads="1"/>
          </p:cNvSpPr>
          <p:nvPr/>
        </p:nvSpPr>
        <p:spPr bwMode="auto">
          <a:xfrm>
            <a:off x="6456363" y="3811588"/>
            <a:ext cx="2514600" cy="1541462"/>
          </a:xfrm>
          <a:prstGeom prst="rect">
            <a:avLst/>
          </a:prstGeom>
          <a:solidFill>
            <a:srgbClr val="CCFFCC">
              <a:alpha val="61176"/>
            </a:srgbClr>
          </a:solidFill>
          <a:ln w="28575">
            <a:solidFill>
              <a:schemeClr val="tx1"/>
            </a:solidFill>
            <a:miter lim="800000"/>
            <a:headEnd/>
            <a:tailEnd/>
          </a:ln>
        </p:spPr>
        <p:txBody>
          <a:bodyPr lIns="0" tIns="0" rIns="0" bIns="0">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1800" b="1">
                <a:solidFill>
                  <a:srgbClr val="003366"/>
                </a:solidFill>
                <a:latin typeface="Comic Sans MS" panose="030F0702030302020204" pitchFamily="66" charset="0"/>
              </a:rPr>
              <a:t>RATIONAL</a:t>
            </a:r>
          </a:p>
          <a:p>
            <a:pPr algn="ctr" fontAlgn="base">
              <a:spcBef>
                <a:spcPct val="50000"/>
              </a:spcBef>
              <a:spcAft>
                <a:spcPct val="0"/>
              </a:spcAft>
              <a:buClrTx/>
              <a:buSzTx/>
              <a:buNone/>
            </a:pPr>
            <a:r>
              <a:rPr lang="en-US" altLang="zh-CN" sz="1800" b="1">
                <a:solidFill>
                  <a:srgbClr val="003366"/>
                </a:solidFill>
                <a:latin typeface="Comic Sans MS" panose="030F0702030302020204" pitchFamily="66" charset="0"/>
              </a:rPr>
              <a:t>EXTROVERT</a:t>
            </a:r>
          </a:p>
          <a:p>
            <a:pPr algn="ctr" fontAlgn="base">
              <a:spcBef>
                <a:spcPct val="50000"/>
              </a:spcBef>
              <a:spcAft>
                <a:spcPct val="0"/>
              </a:spcAft>
              <a:buClrTx/>
              <a:buSzTx/>
              <a:buNone/>
            </a:pPr>
            <a:r>
              <a:rPr lang="en-US" altLang="zh-CN" sz="1800" b="1">
                <a:solidFill>
                  <a:srgbClr val="003366"/>
                </a:solidFill>
                <a:latin typeface="Comic Sans MS" panose="030F0702030302020204" pitchFamily="66" charset="0"/>
              </a:rPr>
              <a:t>Tells others</a:t>
            </a:r>
          </a:p>
          <a:p>
            <a:pPr algn="ctr" fontAlgn="base">
              <a:spcBef>
                <a:spcPct val="50000"/>
              </a:spcBef>
              <a:spcAft>
                <a:spcPct val="0"/>
              </a:spcAft>
              <a:buClrTx/>
              <a:buSzTx/>
              <a:buNone/>
            </a:pPr>
            <a:r>
              <a:rPr lang="en-US" altLang="zh-CN" sz="1800" b="1">
                <a:solidFill>
                  <a:srgbClr val="003366"/>
                </a:solidFill>
                <a:latin typeface="Comic Sans MS" panose="030F0702030302020204" pitchFamily="66" charset="0"/>
              </a:rPr>
              <a:t>Decides logically</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5">
            <a:extLst>
              <a:ext uri="{FF2B5EF4-FFF2-40B4-BE49-F238E27FC236}">
                <a16:creationId xmlns:a16="http://schemas.microsoft.com/office/drawing/2014/main" id="{8D52306B-D1E6-4D66-90CF-3FE8479C0CB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AE248D2C-F95A-49C2-A70C-2D7E45B483AB}" type="slidenum">
              <a:rPr kumimoji="0" lang="en-US" altLang="zh-CN" sz="2600" b="1">
                <a:solidFill>
                  <a:srgbClr val="FFFFFF"/>
                </a:solidFill>
              </a:rPr>
              <a:pPr fontAlgn="base">
                <a:spcBef>
                  <a:spcPct val="0"/>
                </a:spcBef>
                <a:spcAft>
                  <a:spcPct val="0"/>
                </a:spcAft>
                <a:buClrTx/>
                <a:buSzTx/>
                <a:buNone/>
              </a:pPr>
              <a:t>186</a:t>
            </a:fld>
            <a:endParaRPr kumimoji="0" lang="en-US" altLang="zh-CN" sz="2600" b="1">
              <a:solidFill>
                <a:srgbClr val="FFFFFF"/>
              </a:solidFill>
            </a:endParaRPr>
          </a:p>
        </p:txBody>
      </p:sp>
      <p:sp>
        <p:nvSpPr>
          <p:cNvPr id="60419" name="Rectangle 2">
            <a:extLst>
              <a:ext uri="{FF2B5EF4-FFF2-40B4-BE49-F238E27FC236}">
                <a16:creationId xmlns:a16="http://schemas.microsoft.com/office/drawing/2014/main" id="{A55314B7-7D80-4070-9586-894335B2D50B}"/>
              </a:ext>
            </a:extLst>
          </p:cNvPr>
          <p:cNvSpPr>
            <a:spLocks noGrp="1" noChangeArrowheads="1"/>
          </p:cNvSpPr>
          <p:nvPr>
            <p:ph type="title"/>
          </p:nvPr>
        </p:nvSpPr>
        <p:spPr/>
        <p:txBody>
          <a:bodyPr/>
          <a:lstStyle/>
          <a:p>
            <a:pPr eaLnBrk="1" hangingPunct="1"/>
            <a:r>
              <a:rPr lang="en-US" altLang="zh-CN" sz="3200"/>
              <a:t>      Chapter 3  Planning and Managing</a:t>
            </a:r>
            <a:br>
              <a:rPr lang="en-US" altLang="zh-CN" sz="3200"/>
            </a:br>
            <a:r>
              <a:rPr lang="en-US" altLang="zh-CN" sz="3200"/>
              <a:t>                           the project</a:t>
            </a:r>
          </a:p>
        </p:txBody>
      </p:sp>
      <p:sp>
        <p:nvSpPr>
          <p:cNvPr id="60420" name="Rectangle 3">
            <a:extLst>
              <a:ext uri="{FF2B5EF4-FFF2-40B4-BE49-F238E27FC236}">
                <a16:creationId xmlns:a16="http://schemas.microsoft.com/office/drawing/2014/main" id="{46696FD1-9A5D-4061-92F1-DCB4DC87E35F}"/>
              </a:ext>
            </a:extLst>
          </p:cNvPr>
          <p:cNvSpPr>
            <a:spLocks noGrp="1" noChangeArrowheads="1"/>
          </p:cNvSpPr>
          <p:nvPr>
            <p:ph type="body" idx="1"/>
          </p:nvPr>
        </p:nvSpPr>
        <p:spPr>
          <a:xfrm>
            <a:off x="2286000" y="1752600"/>
            <a:ext cx="8382000" cy="5105400"/>
          </a:xfrm>
        </p:spPr>
        <p:txBody>
          <a:bodyPr/>
          <a:lstStyle/>
          <a:p>
            <a:pPr eaLnBrk="1" hangingPunct="1">
              <a:lnSpc>
                <a:spcPct val="90000"/>
              </a:lnSpc>
              <a:buFontTx/>
              <a:buNone/>
            </a:pPr>
            <a:r>
              <a:rPr lang="en-US" altLang="zh-CN" b="1"/>
              <a:t>3. Project organization</a:t>
            </a:r>
            <a:r>
              <a:rPr lang="zh-CN" altLang="en-US" b="1"/>
              <a:t>（项目</a:t>
            </a:r>
            <a:r>
              <a:rPr lang="en-US" altLang="zh-CN"/>
              <a:t>(</a:t>
            </a:r>
            <a:r>
              <a:rPr lang="zh-CN" altLang="en-US"/>
              <a:t>团队</a:t>
            </a:r>
            <a:r>
              <a:rPr lang="en-US" altLang="zh-CN"/>
              <a:t>)</a:t>
            </a:r>
            <a:r>
              <a:rPr lang="zh-CN" altLang="en-US" b="1"/>
              <a:t>组织）</a:t>
            </a:r>
          </a:p>
          <a:p>
            <a:pPr eaLnBrk="1" hangingPunct="1">
              <a:lnSpc>
                <a:spcPct val="90000"/>
              </a:lnSpc>
              <a:buFontTx/>
              <a:buNone/>
            </a:pPr>
            <a:r>
              <a:rPr lang="zh-CN" altLang="en-US" sz="2400" b="1">
                <a:solidFill>
                  <a:schemeClr val="bg2"/>
                </a:solidFill>
                <a:sym typeface="Wingdings 2" panose="05020102010507070707" pitchFamily="18" charset="2"/>
              </a:rPr>
              <a:t> </a:t>
            </a:r>
            <a:r>
              <a:rPr lang="en-US" altLang="zh-CN" sz="2400" b="1"/>
              <a:t>Three factors </a:t>
            </a:r>
            <a:r>
              <a:rPr lang="en-US" altLang="zh-CN" sz="2000" b="1"/>
              <a:t>(the choice of project structure depends on)</a:t>
            </a:r>
          </a:p>
          <a:p>
            <a:pPr eaLnBrk="1" hangingPunct="1">
              <a:lnSpc>
                <a:spcPct val="90000"/>
              </a:lnSpc>
              <a:buFontTx/>
              <a:buNone/>
            </a:pPr>
            <a:r>
              <a:rPr lang="en-US" altLang="zh-CN" sz="2400" b="1"/>
              <a:t>    A: </a:t>
            </a:r>
            <a:r>
              <a:rPr lang="en-US" altLang="zh-CN" sz="2400" b="1" u="sng"/>
              <a:t>backgrounds and work styles</a:t>
            </a:r>
            <a:r>
              <a:rPr lang="en-US" altLang="zh-CN" sz="2400" b="1"/>
              <a:t> of team members</a:t>
            </a:r>
          </a:p>
          <a:p>
            <a:pPr eaLnBrk="1" hangingPunct="1">
              <a:lnSpc>
                <a:spcPct val="90000"/>
              </a:lnSpc>
              <a:buFontTx/>
              <a:buNone/>
            </a:pPr>
            <a:r>
              <a:rPr lang="en-US" altLang="zh-CN" sz="2400" b="1"/>
              <a:t>    B: </a:t>
            </a:r>
            <a:r>
              <a:rPr lang="en-US" altLang="zh-CN" sz="2400" b="1" u="sng"/>
              <a:t>number</a:t>
            </a:r>
            <a:r>
              <a:rPr lang="en-US" altLang="zh-CN" sz="2400" b="1"/>
              <a:t> of people on team</a:t>
            </a:r>
          </a:p>
          <a:p>
            <a:pPr eaLnBrk="1" hangingPunct="1">
              <a:lnSpc>
                <a:spcPct val="90000"/>
              </a:lnSpc>
              <a:buFontTx/>
              <a:buNone/>
            </a:pPr>
            <a:r>
              <a:rPr lang="en-US" altLang="zh-CN" sz="2400" b="1"/>
              <a:t>    C: </a:t>
            </a:r>
            <a:r>
              <a:rPr lang="en-US" altLang="zh-CN" sz="2400" b="1" u="sng">
                <a:solidFill>
                  <a:schemeClr val="bg2"/>
                </a:solidFill>
              </a:rPr>
              <a:t>management styles</a:t>
            </a:r>
            <a:r>
              <a:rPr lang="en-US" altLang="zh-CN" sz="2400" b="1"/>
              <a:t> of customers and developers</a:t>
            </a:r>
          </a:p>
          <a:p>
            <a:pPr eaLnBrk="1" hangingPunct="1">
              <a:lnSpc>
                <a:spcPct val="90000"/>
              </a:lnSpc>
              <a:buFontTx/>
              <a:buNone/>
            </a:pPr>
            <a:r>
              <a:rPr lang="en-US" altLang="zh-CN" sz="2400" b="1">
                <a:solidFill>
                  <a:schemeClr val="bg2"/>
                </a:solidFill>
                <a:sym typeface="Wingdings 2" panose="05020102010507070707" pitchFamily="18" charset="2"/>
              </a:rPr>
              <a:t> </a:t>
            </a:r>
            <a:r>
              <a:rPr lang="en-US" altLang="zh-CN" sz="2400" b="1"/>
              <a:t>Examples---- organizational structure</a:t>
            </a:r>
            <a:r>
              <a:rPr lang="zh-CN" altLang="en-US" sz="2400" b="1"/>
              <a:t>（组织结构） </a:t>
            </a:r>
          </a:p>
          <a:p>
            <a:pPr eaLnBrk="1" hangingPunct="1">
              <a:lnSpc>
                <a:spcPct val="90000"/>
              </a:lnSpc>
              <a:buFontTx/>
              <a:buNone/>
            </a:pPr>
            <a:r>
              <a:rPr lang="zh-CN" altLang="en-US" sz="2400" b="1"/>
              <a:t>    </a:t>
            </a:r>
            <a:r>
              <a:rPr lang="en-US" altLang="zh-CN" sz="2400" b="1"/>
              <a:t>A: </a:t>
            </a:r>
            <a:r>
              <a:rPr lang="en-US" altLang="zh-CN" sz="2400" b="1" u="sng">
                <a:solidFill>
                  <a:srgbClr val="FF0066"/>
                </a:solidFill>
              </a:rPr>
              <a:t>chief programmer team</a:t>
            </a:r>
            <a:r>
              <a:rPr lang="zh-CN" altLang="en-US" sz="2400" b="1" u="sng">
                <a:solidFill>
                  <a:srgbClr val="FF0066"/>
                </a:solidFill>
              </a:rPr>
              <a:t>（主程序员组）</a:t>
            </a:r>
            <a:r>
              <a:rPr lang="zh-CN" altLang="en-US" sz="2400" b="1"/>
              <a:t> </a:t>
            </a:r>
            <a:r>
              <a:rPr lang="en-US" altLang="zh-CN" sz="2400" b="1"/>
              <a:t>(IBM)</a:t>
            </a:r>
          </a:p>
          <a:p>
            <a:pPr eaLnBrk="1" hangingPunct="1">
              <a:lnSpc>
                <a:spcPct val="90000"/>
              </a:lnSpc>
              <a:buFontTx/>
              <a:buNone/>
            </a:pPr>
            <a:r>
              <a:rPr lang="en-US" altLang="zh-CN" sz="2400" b="1"/>
              <a:t>         </a:t>
            </a:r>
            <a:r>
              <a:rPr lang="en-US" altLang="zh-CN" sz="2000" b="1"/>
              <a:t>X: </a:t>
            </a:r>
            <a:r>
              <a:rPr lang="en-US" altLang="zh-CN" sz="2400" b="1"/>
              <a:t>brief introduction (P101) </a:t>
            </a:r>
          </a:p>
          <a:p>
            <a:pPr eaLnBrk="1" hangingPunct="1">
              <a:lnSpc>
                <a:spcPct val="90000"/>
              </a:lnSpc>
              <a:buFontTx/>
              <a:buNone/>
            </a:pPr>
            <a:r>
              <a:rPr lang="en-US" altLang="zh-CN" sz="2000" b="1"/>
              <a:t>           Y: </a:t>
            </a:r>
            <a:r>
              <a:rPr lang="en-US" altLang="zh-CN" sz="2400" b="1" u="sng">
                <a:solidFill>
                  <a:srgbClr val="0000FF"/>
                </a:solidFill>
              </a:rPr>
              <a:t>advantages</a:t>
            </a:r>
            <a:r>
              <a:rPr lang="en-US" altLang="zh-CN" sz="2400" b="1"/>
              <a:t>: (1) minimize communication </a:t>
            </a:r>
          </a:p>
          <a:p>
            <a:pPr eaLnBrk="1" hangingPunct="1">
              <a:lnSpc>
                <a:spcPct val="90000"/>
              </a:lnSpc>
              <a:buFontTx/>
              <a:buNone/>
            </a:pPr>
            <a:r>
              <a:rPr lang="en-US" altLang="zh-CN" sz="2400" b="1"/>
              <a:t>                                   (2) making decisions quickly </a:t>
            </a:r>
          </a:p>
          <a:p>
            <a:pPr eaLnBrk="1" hangingPunct="1">
              <a:lnSpc>
                <a:spcPct val="90000"/>
              </a:lnSpc>
              <a:buFontTx/>
              <a:buNone/>
            </a:pPr>
            <a:r>
              <a:rPr lang="en-US" altLang="zh-CN" sz="2400" b="1"/>
              <a:t>    B: </a:t>
            </a:r>
            <a:r>
              <a:rPr lang="en-US" altLang="zh-CN" sz="2400" b="1" u="sng">
                <a:solidFill>
                  <a:srgbClr val="FF0066"/>
                </a:solidFill>
              </a:rPr>
              <a:t>egoless approach</a:t>
            </a:r>
            <a:r>
              <a:rPr lang="en-US" altLang="zh-CN" sz="2400" b="1"/>
              <a:t>: making decision by all team</a:t>
            </a:r>
          </a:p>
          <a:p>
            <a:pPr eaLnBrk="1" hangingPunct="1">
              <a:lnSpc>
                <a:spcPct val="90000"/>
              </a:lnSpc>
              <a:buFontTx/>
              <a:buNone/>
            </a:pPr>
            <a:r>
              <a:rPr lang="en-US" altLang="zh-CN" sz="2400" b="1"/>
              <a:t>         member, share responsibility by all team member </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灯片编号占位符 4">
            <a:extLst>
              <a:ext uri="{FF2B5EF4-FFF2-40B4-BE49-F238E27FC236}">
                <a16:creationId xmlns:a16="http://schemas.microsoft.com/office/drawing/2014/main" id="{456660E7-DE16-42DF-A725-9E0F8CE3B22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0A73BD80-0523-4384-96DF-8729BB05AF2C}" type="slidenum">
              <a:rPr kumimoji="0" lang="en-US" altLang="zh-CN" sz="2600" b="1">
                <a:solidFill>
                  <a:srgbClr val="FFFFFF"/>
                </a:solidFill>
              </a:rPr>
              <a:pPr fontAlgn="base">
                <a:spcBef>
                  <a:spcPct val="0"/>
                </a:spcBef>
                <a:spcAft>
                  <a:spcPct val="0"/>
                </a:spcAft>
                <a:buClrTx/>
                <a:buSzTx/>
                <a:buNone/>
              </a:pPr>
              <a:t>187</a:t>
            </a:fld>
            <a:endParaRPr kumimoji="0" lang="en-US" altLang="zh-CN" sz="2600" b="1">
              <a:solidFill>
                <a:srgbClr val="FFFFFF"/>
              </a:solidFill>
            </a:endParaRPr>
          </a:p>
        </p:txBody>
      </p:sp>
      <p:sp>
        <p:nvSpPr>
          <p:cNvPr id="62467" name="Rectangle 2">
            <a:extLst>
              <a:ext uri="{FF2B5EF4-FFF2-40B4-BE49-F238E27FC236}">
                <a16:creationId xmlns:a16="http://schemas.microsoft.com/office/drawing/2014/main" id="{C34D94F4-851B-44BD-95D6-DD5658199F64}"/>
              </a:ext>
            </a:extLst>
          </p:cNvPr>
          <p:cNvSpPr>
            <a:spLocks noGrp="1" noChangeArrowheads="1"/>
          </p:cNvSpPr>
          <p:nvPr>
            <p:ph type="title"/>
          </p:nvPr>
        </p:nvSpPr>
        <p:spPr>
          <a:xfrm>
            <a:off x="2495550" y="5867400"/>
            <a:ext cx="7867650" cy="685800"/>
          </a:xfrm>
        </p:spPr>
        <p:txBody>
          <a:bodyPr/>
          <a:lstStyle/>
          <a:p>
            <a:pPr eaLnBrk="1" hangingPunct="1"/>
            <a:r>
              <a:rPr lang="en-US" altLang="zh-CN" sz="2800"/>
              <a:t>Fig3.11 Chief programmer team organization</a:t>
            </a:r>
          </a:p>
        </p:txBody>
      </p:sp>
      <p:sp>
        <p:nvSpPr>
          <p:cNvPr id="62468" name="Rectangle 3">
            <a:extLst>
              <a:ext uri="{FF2B5EF4-FFF2-40B4-BE49-F238E27FC236}">
                <a16:creationId xmlns:a16="http://schemas.microsoft.com/office/drawing/2014/main" id="{3F20B7D2-1D53-40F1-8920-CE855F2E93CA}"/>
              </a:ext>
            </a:extLst>
          </p:cNvPr>
          <p:cNvSpPr>
            <a:spLocks noChangeArrowheads="1"/>
          </p:cNvSpPr>
          <p:nvPr/>
        </p:nvSpPr>
        <p:spPr bwMode="auto">
          <a:xfrm>
            <a:off x="5791200" y="381000"/>
            <a:ext cx="1676400" cy="838200"/>
          </a:xfrm>
          <a:prstGeom prst="rect">
            <a:avLst/>
          </a:prstGeom>
          <a:solidFill>
            <a:schemeClr val="accent1"/>
          </a:solidFill>
          <a:ln w="12700" cap="sq">
            <a:solidFill>
              <a:schemeClr val="tx1"/>
            </a:solidFill>
            <a:miter lim="800000"/>
            <a:headEnd/>
            <a:tailEnd/>
          </a:ln>
        </p:spPr>
        <p:txBody>
          <a:bodyPr wrap="none" lIns="0" tIns="0" rIns="0" bIns="0"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r>
              <a:rPr lang="en-US" altLang="zh-CN" sz="1800" b="1">
                <a:solidFill>
                  <a:srgbClr val="003366"/>
                </a:solidFill>
                <a:latin typeface="Comic Sans MS" panose="030F0702030302020204" pitchFamily="66" charset="0"/>
              </a:rPr>
              <a:t>Chief</a:t>
            </a:r>
          </a:p>
          <a:p>
            <a:pPr algn="ctr" fontAlgn="base">
              <a:spcBef>
                <a:spcPct val="0"/>
              </a:spcBef>
              <a:spcAft>
                <a:spcPct val="0"/>
              </a:spcAft>
              <a:buClrTx/>
              <a:buSzTx/>
              <a:buNone/>
            </a:pPr>
            <a:r>
              <a:rPr lang="en-US" altLang="zh-CN" sz="1800" b="1">
                <a:solidFill>
                  <a:srgbClr val="003366"/>
                </a:solidFill>
                <a:latin typeface="Comic Sans MS" panose="030F0702030302020204" pitchFamily="66" charset="0"/>
              </a:rPr>
              <a:t>programmer</a:t>
            </a:r>
          </a:p>
        </p:txBody>
      </p:sp>
      <p:sp>
        <p:nvSpPr>
          <p:cNvPr id="62469" name="Rectangle 4">
            <a:extLst>
              <a:ext uri="{FF2B5EF4-FFF2-40B4-BE49-F238E27FC236}">
                <a16:creationId xmlns:a16="http://schemas.microsoft.com/office/drawing/2014/main" id="{25D4B36C-8B04-43FB-8C6B-BFE00EB81695}"/>
              </a:ext>
            </a:extLst>
          </p:cNvPr>
          <p:cNvSpPr>
            <a:spLocks noChangeArrowheads="1"/>
          </p:cNvSpPr>
          <p:nvPr/>
        </p:nvSpPr>
        <p:spPr bwMode="auto">
          <a:xfrm>
            <a:off x="5791200" y="1905000"/>
            <a:ext cx="1676400" cy="838200"/>
          </a:xfrm>
          <a:prstGeom prst="rect">
            <a:avLst/>
          </a:prstGeom>
          <a:solidFill>
            <a:schemeClr val="accent1"/>
          </a:solidFill>
          <a:ln w="12700" cap="sq">
            <a:solidFill>
              <a:schemeClr val="tx1"/>
            </a:solidFill>
            <a:miter lim="800000"/>
            <a:headEnd/>
            <a:tailEnd/>
          </a:ln>
        </p:spPr>
        <p:txBody>
          <a:bodyPr wrap="none" lIns="0" tIns="0" rIns="0" bIns="0"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r>
              <a:rPr lang="en-US" altLang="zh-CN" sz="1800" b="1">
                <a:solidFill>
                  <a:srgbClr val="003366"/>
                </a:solidFill>
                <a:latin typeface="Comic Sans MS" panose="030F0702030302020204" pitchFamily="66" charset="0"/>
              </a:rPr>
              <a:t>Assistant chief</a:t>
            </a:r>
          </a:p>
          <a:p>
            <a:pPr algn="ctr" fontAlgn="base">
              <a:spcBef>
                <a:spcPct val="0"/>
              </a:spcBef>
              <a:spcAft>
                <a:spcPct val="0"/>
              </a:spcAft>
              <a:buClrTx/>
              <a:buSzTx/>
              <a:buNone/>
            </a:pPr>
            <a:r>
              <a:rPr lang="en-US" altLang="zh-CN" sz="1800" b="1">
                <a:solidFill>
                  <a:srgbClr val="003366"/>
                </a:solidFill>
                <a:latin typeface="Comic Sans MS" panose="030F0702030302020204" pitchFamily="66" charset="0"/>
              </a:rPr>
              <a:t>programmer</a:t>
            </a:r>
          </a:p>
        </p:txBody>
      </p:sp>
      <p:sp>
        <p:nvSpPr>
          <p:cNvPr id="62470" name="Rectangle 5">
            <a:extLst>
              <a:ext uri="{FF2B5EF4-FFF2-40B4-BE49-F238E27FC236}">
                <a16:creationId xmlns:a16="http://schemas.microsoft.com/office/drawing/2014/main" id="{310B815E-0B6C-4767-AAB0-440C9527267A}"/>
              </a:ext>
            </a:extLst>
          </p:cNvPr>
          <p:cNvSpPr>
            <a:spLocks noChangeArrowheads="1"/>
          </p:cNvSpPr>
          <p:nvPr/>
        </p:nvSpPr>
        <p:spPr bwMode="auto">
          <a:xfrm>
            <a:off x="6858000" y="3505200"/>
            <a:ext cx="1676400" cy="838200"/>
          </a:xfrm>
          <a:prstGeom prst="rect">
            <a:avLst/>
          </a:prstGeom>
          <a:solidFill>
            <a:schemeClr val="accent1"/>
          </a:solidFill>
          <a:ln w="12700" cap="sq">
            <a:solidFill>
              <a:schemeClr val="tx1"/>
            </a:solidFill>
            <a:miter lim="800000"/>
            <a:headEnd/>
            <a:tailEnd/>
          </a:ln>
        </p:spPr>
        <p:txBody>
          <a:bodyPr wrap="none" lIns="0" tIns="0" rIns="0" bIns="0"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r>
              <a:rPr lang="en-US" altLang="zh-CN" sz="1800" b="1">
                <a:solidFill>
                  <a:srgbClr val="003366"/>
                </a:solidFill>
                <a:latin typeface="Comic Sans MS" panose="030F0702030302020204" pitchFamily="66" charset="0"/>
              </a:rPr>
              <a:t>Administration</a:t>
            </a:r>
          </a:p>
        </p:txBody>
      </p:sp>
      <p:sp>
        <p:nvSpPr>
          <p:cNvPr id="62471" name="Rectangle 6">
            <a:extLst>
              <a:ext uri="{FF2B5EF4-FFF2-40B4-BE49-F238E27FC236}">
                <a16:creationId xmlns:a16="http://schemas.microsoft.com/office/drawing/2014/main" id="{644CFC37-8448-47C6-B29D-BE77D42D04D4}"/>
              </a:ext>
            </a:extLst>
          </p:cNvPr>
          <p:cNvSpPr>
            <a:spLocks noChangeArrowheads="1"/>
          </p:cNvSpPr>
          <p:nvPr/>
        </p:nvSpPr>
        <p:spPr bwMode="auto">
          <a:xfrm>
            <a:off x="2895600" y="3505200"/>
            <a:ext cx="1676400" cy="838200"/>
          </a:xfrm>
          <a:prstGeom prst="rect">
            <a:avLst/>
          </a:prstGeom>
          <a:solidFill>
            <a:schemeClr val="accent1"/>
          </a:solidFill>
          <a:ln w="12700" cap="sq">
            <a:solidFill>
              <a:schemeClr val="tx1"/>
            </a:solidFill>
            <a:miter lim="800000"/>
            <a:headEnd/>
            <a:tailEnd/>
          </a:ln>
        </p:spPr>
        <p:txBody>
          <a:bodyPr wrap="none" lIns="0" tIns="0" rIns="0" bIns="0"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r>
              <a:rPr lang="en-US" altLang="zh-CN" sz="1800" b="1">
                <a:solidFill>
                  <a:srgbClr val="003366"/>
                </a:solidFill>
                <a:latin typeface="Comic Sans MS" panose="030F0702030302020204" pitchFamily="66" charset="0"/>
              </a:rPr>
              <a:t>Senior</a:t>
            </a:r>
          </a:p>
          <a:p>
            <a:pPr algn="ctr" fontAlgn="base">
              <a:spcBef>
                <a:spcPct val="0"/>
              </a:spcBef>
              <a:spcAft>
                <a:spcPct val="0"/>
              </a:spcAft>
              <a:buClrTx/>
              <a:buSzTx/>
              <a:buNone/>
            </a:pPr>
            <a:r>
              <a:rPr lang="en-US" altLang="zh-CN" sz="1800" b="1">
                <a:solidFill>
                  <a:srgbClr val="003366"/>
                </a:solidFill>
                <a:latin typeface="Comic Sans MS" panose="030F0702030302020204" pitchFamily="66" charset="0"/>
              </a:rPr>
              <a:t>programmer</a:t>
            </a:r>
          </a:p>
        </p:txBody>
      </p:sp>
      <p:sp>
        <p:nvSpPr>
          <p:cNvPr id="62472" name="Rectangle 7">
            <a:extLst>
              <a:ext uri="{FF2B5EF4-FFF2-40B4-BE49-F238E27FC236}">
                <a16:creationId xmlns:a16="http://schemas.microsoft.com/office/drawing/2014/main" id="{D826A2F5-6713-4DE9-A7FB-19A65A487825}"/>
              </a:ext>
            </a:extLst>
          </p:cNvPr>
          <p:cNvSpPr>
            <a:spLocks noChangeArrowheads="1"/>
          </p:cNvSpPr>
          <p:nvPr/>
        </p:nvSpPr>
        <p:spPr bwMode="auto">
          <a:xfrm>
            <a:off x="4876800" y="3505200"/>
            <a:ext cx="1676400" cy="838200"/>
          </a:xfrm>
          <a:prstGeom prst="rect">
            <a:avLst/>
          </a:prstGeom>
          <a:solidFill>
            <a:schemeClr val="accent1"/>
          </a:solidFill>
          <a:ln w="12700" cap="sq">
            <a:solidFill>
              <a:schemeClr val="tx1"/>
            </a:solidFill>
            <a:miter lim="800000"/>
            <a:headEnd/>
            <a:tailEnd/>
          </a:ln>
        </p:spPr>
        <p:txBody>
          <a:bodyPr wrap="none" lIns="0" tIns="0" rIns="0" bIns="0"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r>
              <a:rPr lang="en-US" altLang="zh-CN" sz="1800" b="1">
                <a:solidFill>
                  <a:srgbClr val="003366"/>
                </a:solidFill>
                <a:latin typeface="Comic Sans MS" panose="030F0702030302020204" pitchFamily="66" charset="0"/>
              </a:rPr>
              <a:t>Librarian</a:t>
            </a:r>
          </a:p>
        </p:txBody>
      </p:sp>
      <p:sp>
        <p:nvSpPr>
          <p:cNvPr id="62473" name="Rectangle 8">
            <a:extLst>
              <a:ext uri="{FF2B5EF4-FFF2-40B4-BE49-F238E27FC236}">
                <a16:creationId xmlns:a16="http://schemas.microsoft.com/office/drawing/2014/main" id="{E51AFBE6-C1F0-4367-B5AE-86121B2DFD9E}"/>
              </a:ext>
            </a:extLst>
          </p:cNvPr>
          <p:cNvSpPr>
            <a:spLocks noChangeArrowheads="1"/>
          </p:cNvSpPr>
          <p:nvPr/>
        </p:nvSpPr>
        <p:spPr bwMode="auto">
          <a:xfrm>
            <a:off x="2895600" y="5029200"/>
            <a:ext cx="1676400" cy="838200"/>
          </a:xfrm>
          <a:prstGeom prst="rect">
            <a:avLst/>
          </a:prstGeom>
          <a:solidFill>
            <a:schemeClr val="accent1"/>
          </a:solidFill>
          <a:ln w="12700" cap="sq">
            <a:solidFill>
              <a:schemeClr val="tx1"/>
            </a:solidFill>
            <a:miter lim="800000"/>
            <a:headEnd/>
            <a:tailEnd/>
          </a:ln>
        </p:spPr>
        <p:txBody>
          <a:bodyPr wrap="none" lIns="0" tIns="0" rIns="0" bIns="0"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r>
              <a:rPr lang="en-US" altLang="zh-CN" sz="1800" b="1">
                <a:solidFill>
                  <a:srgbClr val="003366"/>
                </a:solidFill>
                <a:latin typeface="Comic Sans MS" panose="030F0702030302020204" pitchFamily="66" charset="0"/>
              </a:rPr>
              <a:t>Junior</a:t>
            </a:r>
          </a:p>
          <a:p>
            <a:pPr algn="ctr" fontAlgn="base">
              <a:spcBef>
                <a:spcPct val="0"/>
              </a:spcBef>
              <a:spcAft>
                <a:spcPct val="0"/>
              </a:spcAft>
              <a:buClrTx/>
              <a:buSzTx/>
              <a:buNone/>
            </a:pPr>
            <a:r>
              <a:rPr lang="en-US" altLang="zh-CN" sz="1800" b="1">
                <a:solidFill>
                  <a:srgbClr val="003366"/>
                </a:solidFill>
                <a:latin typeface="Comic Sans MS" panose="030F0702030302020204" pitchFamily="66" charset="0"/>
              </a:rPr>
              <a:t>programmers</a:t>
            </a:r>
          </a:p>
        </p:txBody>
      </p:sp>
      <p:sp>
        <p:nvSpPr>
          <p:cNvPr id="62474" name="Rectangle 9">
            <a:extLst>
              <a:ext uri="{FF2B5EF4-FFF2-40B4-BE49-F238E27FC236}">
                <a16:creationId xmlns:a16="http://schemas.microsoft.com/office/drawing/2014/main" id="{EAB72734-D135-4F91-97FE-C55F18D8B42C}"/>
              </a:ext>
            </a:extLst>
          </p:cNvPr>
          <p:cNvSpPr>
            <a:spLocks noChangeArrowheads="1"/>
          </p:cNvSpPr>
          <p:nvPr/>
        </p:nvSpPr>
        <p:spPr bwMode="auto">
          <a:xfrm>
            <a:off x="8763000" y="3505200"/>
            <a:ext cx="1676400" cy="838200"/>
          </a:xfrm>
          <a:prstGeom prst="rect">
            <a:avLst/>
          </a:prstGeom>
          <a:solidFill>
            <a:schemeClr val="accent1"/>
          </a:solidFill>
          <a:ln w="12700" cap="sq">
            <a:solidFill>
              <a:schemeClr val="tx1"/>
            </a:solidFill>
            <a:miter lim="800000"/>
            <a:headEnd/>
            <a:tailEnd/>
          </a:ln>
        </p:spPr>
        <p:txBody>
          <a:bodyPr wrap="none" lIns="0" tIns="0" rIns="0" bIns="0"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r>
              <a:rPr lang="en-US" altLang="zh-CN" sz="1800" b="1">
                <a:solidFill>
                  <a:srgbClr val="003366"/>
                </a:solidFill>
                <a:latin typeface="Comic Sans MS" panose="030F0702030302020204" pitchFamily="66" charset="0"/>
              </a:rPr>
              <a:t>Test team</a:t>
            </a:r>
          </a:p>
        </p:txBody>
      </p:sp>
      <p:sp>
        <p:nvSpPr>
          <p:cNvPr id="62475" name="Line 10">
            <a:extLst>
              <a:ext uri="{FF2B5EF4-FFF2-40B4-BE49-F238E27FC236}">
                <a16:creationId xmlns:a16="http://schemas.microsoft.com/office/drawing/2014/main" id="{D79CE4B3-F5C6-446F-8792-6701E9A5F659}"/>
              </a:ext>
            </a:extLst>
          </p:cNvPr>
          <p:cNvSpPr>
            <a:spLocks noChangeShapeType="1"/>
          </p:cNvSpPr>
          <p:nvPr/>
        </p:nvSpPr>
        <p:spPr bwMode="auto">
          <a:xfrm>
            <a:off x="6629400" y="1219200"/>
            <a:ext cx="0" cy="68580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62476" name="Line 11">
            <a:extLst>
              <a:ext uri="{FF2B5EF4-FFF2-40B4-BE49-F238E27FC236}">
                <a16:creationId xmlns:a16="http://schemas.microsoft.com/office/drawing/2014/main" id="{F7C451F0-70D5-4284-89AF-38A380A4401A}"/>
              </a:ext>
            </a:extLst>
          </p:cNvPr>
          <p:cNvSpPr>
            <a:spLocks noChangeShapeType="1"/>
          </p:cNvSpPr>
          <p:nvPr/>
        </p:nvSpPr>
        <p:spPr bwMode="auto">
          <a:xfrm>
            <a:off x="6629400" y="2743200"/>
            <a:ext cx="0" cy="38100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62477" name="Line 12">
            <a:extLst>
              <a:ext uri="{FF2B5EF4-FFF2-40B4-BE49-F238E27FC236}">
                <a16:creationId xmlns:a16="http://schemas.microsoft.com/office/drawing/2014/main" id="{5809AEB5-FDEB-405C-8F48-200E3A21CE6C}"/>
              </a:ext>
            </a:extLst>
          </p:cNvPr>
          <p:cNvSpPr>
            <a:spLocks noChangeShapeType="1"/>
          </p:cNvSpPr>
          <p:nvPr/>
        </p:nvSpPr>
        <p:spPr bwMode="auto">
          <a:xfrm>
            <a:off x="3657600" y="3124200"/>
            <a:ext cx="5943600" cy="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62478" name="Line 13">
            <a:extLst>
              <a:ext uri="{FF2B5EF4-FFF2-40B4-BE49-F238E27FC236}">
                <a16:creationId xmlns:a16="http://schemas.microsoft.com/office/drawing/2014/main" id="{ACB20159-5AD3-4626-92CC-E3F54AD08266}"/>
              </a:ext>
            </a:extLst>
          </p:cNvPr>
          <p:cNvSpPr>
            <a:spLocks noChangeShapeType="1"/>
          </p:cNvSpPr>
          <p:nvPr/>
        </p:nvSpPr>
        <p:spPr bwMode="auto">
          <a:xfrm>
            <a:off x="3657600" y="3124200"/>
            <a:ext cx="0" cy="38100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62479" name="Line 14">
            <a:extLst>
              <a:ext uri="{FF2B5EF4-FFF2-40B4-BE49-F238E27FC236}">
                <a16:creationId xmlns:a16="http://schemas.microsoft.com/office/drawing/2014/main" id="{5942B6D8-6017-49E4-84A1-ABBECA539001}"/>
              </a:ext>
            </a:extLst>
          </p:cNvPr>
          <p:cNvSpPr>
            <a:spLocks noChangeShapeType="1"/>
          </p:cNvSpPr>
          <p:nvPr/>
        </p:nvSpPr>
        <p:spPr bwMode="auto">
          <a:xfrm>
            <a:off x="5638800" y="3124200"/>
            <a:ext cx="0" cy="38100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62480" name="Line 15">
            <a:extLst>
              <a:ext uri="{FF2B5EF4-FFF2-40B4-BE49-F238E27FC236}">
                <a16:creationId xmlns:a16="http://schemas.microsoft.com/office/drawing/2014/main" id="{FA0D62F9-296D-4A02-9AA9-3D95A36FCB68}"/>
              </a:ext>
            </a:extLst>
          </p:cNvPr>
          <p:cNvSpPr>
            <a:spLocks noChangeShapeType="1"/>
          </p:cNvSpPr>
          <p:nvPr/>
        </p:nvSpPr>
        <p:spPr bwMode="auto">
          <a:xfrm>
            <a:off x="7543800" y="3124200"/>
            <a:ext cx="0" cy="38100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62481" name="Line 16">
            <a:extLst>
              <a:ext uri="{FF2B5EF4-FFF2-40B4-BE49-F238E27FC236}">
                <a16:creationId xmlns:a16="http://schemas.microsoft.com/office/drawing/2014/main" id="{E52C73C4-F577-471D-9C7C-7E055D1EA5C2}"/>
              </a:ext>
            </a:extLst>
          </p:cNvPr>
          <p:cNvSpPr>
            <a:spLocks noChangeShapeType="1"/>
          </p:cNvSpPr>
          <p:nvPr/>
        </p:nvSpPr>
        <p:spPr bwMode="auto">
          <a:xfrm>
            <a:off x="9601200" y="3124200"/>
            <a:ext cx="0" cy="38100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62482" name="Line 17">
            <a:extLst>
              <a:ext uri="{FF2B5EF4-FFF2-40B4-BE49-F238E27FC236}">
                <a16:creationId xmlns:a16="http://schemas.microsoft.com/office/drawing/2014/main" id="{687682DA-B3BB-4B3F-86CF-34F5976ABE8E}"/>
              </a:ext>
            </a:extLst>
          </p:cNvPr>
          <p:cNvSpPr>
            <a:spLocks noChangeShapeType="1"/>
          </p:cNvSpPr>
          <p:nvPr/>
        </p:nvSpPr>
        <p:spPr bwMode="auto">
          <a:xfrm>
            <a:off x="3657600" y="4343400"/>
            <a:ext cx="0" cy="68580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灯片编号占位符 5">
            <a:extLst>
              <a:ext uri="{FF2B5EF4-FFF2-40B4-BE49-F238E27FC236}">
                <a16:creationId xmlns:a16="http://schemas.microsoft.com/office/drawing/2014/main" id="{82CB7E07-8C9E-4A37-9473-A7E0E9F9BC3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7235FB51-8A7A-4313-9223-4780CC085219}" type="slidenum">
              <a:rPr kumimoji="0" lang="en-US" altLang="zh-CN" sz="2600" b="1">
                <a:solidFill>
                  <a:srgbClr val="FFFFFF"/>
                </a:solidFill>
              </a:rPr>
              <a:pPr fontAlgn="base">
                <a:spcBef>
                  <a:spcPct val="0"/>
                </a:spcBef>
                <a:spcAft>
                  <a:spcPct val="0"/>
                </a:spcAft>
                <a:buClrTx/>
                <a:buSzTx/>
                <a:buNone/>
              </a:pPr>
              <a:t>188</a:t>
            </a:fld>
            <a:endParaRPr kumimoji="0" lang="en-US" altLang="zh-CN" sz="2600" b="1">
              <a:solidFill>
                <a:srgbClr val="FFFFFF"/>
              </a:solidFill>
            </a:endParaRPr>
          </a:p>
        </p:txBody>
      </p:sp>
      <p:sp>
        <p:nvSpPr>
          <p:cNvPr id="63491" name="Rectangle 2">
            <a:extLst>
              <a:ext uri="{FF2B5EF4-FFF2-40B4-BE49-F238E27FC236}">
                <a16:creationId xmlns:a16="http://schemas.microsoft.com/office/drawing/2014/main" id="{2942C509-689C-4C10-94D5-82F3A54EE112}"/>
              </a:ext>
            </a:extLst>
          </p:cNvPr>
          <p:cNvSpPr>
            <a:spLocks noGrp="1" noChangeArrowheads="1"/>
          </p:cNvSpPr>
          <p:nvPr>
            <p:ph type="title"/>
          </p:nvPr>
        </p:nvSpPr>
        <p:spPr/>
        <p:txBody>
          <a:bodyPr/>
          <a:lstStyle/>
          <a:p>
            <a:pPr eaLnBrk="1" hangingPunct="1"/>
            <a:r>
              <a:rPr lang="en-US" altLang="zh-CN" sz="3200"/>
              <a:t>      Chapter 3  Planning and Managing</a:t>
            </a:r>
            <a:br>
              <a:rPr lang="en-US" altLang="zh-CN" sz="3200"/>
            </a:br>
            <a:r>
              <a:rPr lang="en-US" altLang="zh-CN" sz="3200"/>
              <a:t>                           the project</a:t>
            </a:r>
          </a:p>
        </p:txBody>
      </p:sp>
      <p:sp>
        <p:nvSpPr>
          <p:cNvPr id="63492" name="Rectangle 3">
            <a:extLst>
              <a:ext uri="{FF2B5EF4-FFF2-40B4-BE49-F238E27FC236}">
                <a16:creationId xmlns:a16="http://schemas.microsoft.com/office/drawing/2014/main" id="{8E479EAD-F3AF-480C-935F-12D896113ED8}"/>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项目组织的结构化与创造性</a:t>
            </a:r>
            <a:r>
              <a:rPr lang="en-US" altLang="zh-CN" sz="2400" b="1">
                <a:solidFill>
                  <a:schemeClr val="bg2"/>
                </a:solidFill>
                <a:sym typeface="Wingdings 2" panose="05020102010507070707" pitchFamily="18" charset="2"/>
              </a:rPr>
              <a:t>(Sidebar 3-2) </a:t>
            </a:r>
            <a:r>
              <a:rPr lang="zh-CN" altLang="en-US" sz="2400" b="1">
                <a:solidFill>
                  <a:schemeClr val="bg2"/>
                </a:solidFill>
                <a:sym typeface="Wingdings 2" panose="05020102010507070707" pitchFamily="18" charset="2"/>
              </a:rPr>
              <a:t>（</a:t>
            </a:r>
            <a:r>
              <a:rPr lang="en-US" altLang="zh-CN" sz="2400" b="1">
                <a:solidFill>
                  <a:schemeClr val="bg2"/>
                </a:solidFill>
                <a:sym typeface="Wingdings 2" panose="05020102010507070707" pitchFamily="18" charset="2"/>
              </a:rPr>
              <a:t>P103</a:t>
            </a:r>
            <a:r>
              <a:rPr lang="zh-CN" altLang="en-US" sz="2400" b="1">
                <a:solidFill>
                  <a:schemeClr val="bg2"/>
                </a:solidFill>
                <a:sym typeface="Wingdings 2" panose="05020102010507070707" pitchFamily="18" charset="2"/>
              </a:rPr>
              <a:t>）</a:t>
            </a:r>
            <a:endParaRPr lang="en-US" altLang="zh-CN" sz="2400" b="1">
              <a:solidFill>
                <a:schemeClr val="bg2"/>
              </a:solidFill>
              <a:sym typeface="Wingdings 2" panose="05020102010507070707" pitchFamily="18" charset="2"/>
            </a:endParaRPr>
          </a:p>
          <a:p>
            <a:pPr eaLnBrk="1" hangingPunct="1">
              <a:buFontTx/>
              <a:buNone/>
            </a:pPr>
            <a:r>
              <a:rPr lang="en-US" altLang="zh-CN" sz="2400" b="1">
                <a:solidFill>
                  <a:schemeClr val="bg2"/>
                </a:solidFill>
                <a:sym typeface="Wingdings 2" panose="05020102010507070707" pitchFamily="18" charset="2"/>
              </a:rPr>
              <a:t>    </a:t>
            </a:r>
            <a:r>
              <a:rPr lang="en-US" altLang="zh-CN" sz="2400" b="1"/>
              <a:t>A: </a:t>
            </a:r>
            <a:r>
              <a:rPr lang="zh-CN" altLang="en-US" sz="2400" b="1">
                <a:solidFill>
                  <a:schemeClr val="bg2"/>
                </a:solidFill>
                <a:sym typeface="Wingdings 2" panose="05020102010507070707" pitchFamily="18" charset="2"/>
              </a:rPr>
              <a:t>结构化较强的团队</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能按时完成任务</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但工作比较循规蹈</a:t>
            </a:r>
          </a:p>
          <a:p>
            <a:pPr eaLnBrk="1" hangingPunct="1">
              <a:buFontTx/>
              <a:buNone/>
            </a:pPr>
            <a:r>
              <a:rPr lang="zh-CN" altLang="en-US" sz="2400" b="1">
                <a:solidFill>
                  <a:schemeClr val="bg2"/>
                </a:solidFill>
                <a:sym typeface="Wingdings 2" panose="05020102010507070707" pitchFamily="18" charset="2"/>
              </a:rPr>
              <a:t>         矩</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完成的项目普通但功能完备 </a:t>
            </a:r>
            <a:r>
              <a:rPr lang="en-US" altLang="zh-CN" sz="2400" b="1">
                <a:solidFill>
                  <a:schemeClr val="bg2"/>
                </a:solidFill>
                <a:sym typeface="Wingdings 2" panose="05020102010507070707" pitchFamily="18" charset="2"/>
              </a:rPr>
              <a:t>.</a:t>
            </a:r>
          </a:p>
          <a:p>
            <a:pPr eaLnBrk="1" hangingPunct="1">
              <a:buFontTx/>
              <a:buNone/>
            </a:pPr>
            <a:r>
              <a:rPr lang="en-US" altLang="zh-CN" sz="2400" b="1">
                <a:solidFill>
                  <a:schemeClr val="bg2"/>
                </a:solidFill>
                <a:sym typeface="Wingdings 2" panose="05020102010507070707" pitchFamily="18" charset="2"/>
              </a:rPr>
              <a:t>         ------ </a:t>
            </a:r>
            <a:r>
              <a:rPr lang="zh-CN" altLang="en-US" sz="2400" b="1">
                <a:solidFill>
                  <a:schemeClr val="bg2"/>
                </a:solidFill>
                <a:sym typeface="Wingdings 2" panose="05020102010507070707" pitchFamily="18" charset="2"/>
              </a:rPr>
              <a:t>一般当项目组人员较多、或项目有较高稳定性和一</a:t>
            </a:r>
          </a:p>
          <a:p>
            <a:pPr eaLnBrk="1" hangingPunct="1">
              <a:buFontTx/>
              <a:buNone/>
            </a:pPr>
            <a:r>
              <a:rPr lang="zh-CN" altLang="en-US" sz="2400" b="1">
                <a:solidFill>
                  <a:schemeClr val="bg2"/>
                </a:solidFill>
                <a:sym typeface="Wingdings 2" panose="05020102010507070707" pitchFamily="18" charset="2"/>
              </a:rPr>
              <a:t>                 致性时，使用较正规的结构。</a:t>
            </a:r>
          </a:p>
          <a:p>
            <a:pPr eaLnBrk="1" hangingPunct="1">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B: </a:t>
            </a:r>
            <a:r>
              <a:rPr lang="zh-CN" altLang="en-US" sz="2400" b="1">
                <a:solidFill>
                  <a:schemeClr val="bg2"/>
                </a:solidFill>
                <a:sym typeface="Wingdings 2" panose="05020102010507070707" pitchFamily="18" charset="2"/>
              </a:rPr>
              <a:t>结构化较弱的团队</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经常性的不能按时完成任务</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但“未</a:t>
            </a:r>
          </a:p>
          <a:p>
            <a:pPr eaLnBrk="1" hangingPunct="1">
              <a:buFontTx/>
              <a:buNone/>
            </a:pPr>
            <a:r>
              <a:rPr lang="zh-CN" altLang="en-US" sz="2400" b="1">
                <a:solidFill>
                  <a:schemeClr val="bg2"/>
                </a:solidFill>
                <a:sym typeface="Wingdings 2" panose="05020102010507070707" pitchFamily="18" charset="2"/>
              </a:rPr>
              <a:t>         经组织的小组总是具有令人难以置信的创造性” </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但有</a:t>
            </a:r>
          </a:p>
          <a:p>
            <a:pPr eaLnBrk="1" hangingPunct="1">
              <a:buFontTx/>
              <a:buNone/>
            </a:pPr>
            <a:r>
              <a:rPr lang="zh-CN" altLang="en-US" sz="2400" b="1">
                <a:solidFill>
                  <a:schemeClr val="bg2"/>
                </a:solidFill>
                <a:sym typeface="Wingdings 2" panose="05020102010507070707" pitchFamily="18" charset="2"/>
              </a:rPr>
              <a:t>         很多时候这样的团队难以管理 </a:t>
            </a:r>
            <a:r>
              <a:rPr lang="en-US" altLang="zh-CN" sz="2400" b="1">
                <a:solidFill>
                  <a:schemeClr val="bg2"/>
                </a:solidFill>
                <a:sym typeface="Wingdings 2" panose="05020102010507070707" pitchFamily="18" charset="2"/>
              </a:rPr>
              <a:t>.</a:t>
            </a:r>
          </a:p>
          <a:p>
            <a:pPr eaLnBrk="1" hangingPunct="1">
              <a:buFontTx/>
              <a:buNone/>
            </a:pPr>
            <a:r>
              <a:rPr lang="en-US" altLang="zh-CN" sz="2400" b="1">
                <a:solidFill>
                  <a:schemeClr val="bg2"/>
                </a:solidFill>
                <a:sym typeface="Wingdings 2" panose="05020102010507070707" pitchFamily="18" charset="2"/>
              </a:rPr>
              <a:t>         ------ </a:t>
            </a:r>
            <a:r>
              <a:rPr lang="zh-CN" altLang="en-US" sz="2400" b="1">
                <a:solidFill>
                  <a:schemeClr val="bg2"/>
                </a:solidFill>
                <a:sym typeface="Wingdings 2" panose="05020102010507070707" pitchFamily="18" charset="2"/>
              </a:rPr>
              <a:t>一般项目涉及大量的不确定性因素时，采用较为民</a:t>
            </a:r>
          </a:p>
          <a:p>
            <a:pPr eaLnBrk="1" hangingPunct="1">
              <a:buFontTx/>
              <a:buNone/>
            </a:pPr>
            <a:r>
              <a:rPr lang="zh-CN" altLang="en-US" sz="2400" b="1">
                <a:solidFill>
                  <a:schemeClr val="bg2"/>
                </a:solidFill>
                <a:sym typeface="Wingdings 2" panose="05020102010507070707" pitchFamily="18" charset="2"/>
              </a:rPr>
              <a:t>                  主的方法和相关的团队结构。事实上，很多软件</a:t>
            </a:r>
            <a:endParaRPr lang="en-US" altLang="zh-CN" sz="2400" b="1">
              <a:solidFill>
                <a:schemeClr val="bg2"/>
              </a:solidFill>
              <a:sym typeface="Wingdings 2" panose="05020102010507070707" pitchFamily="18" charset="2"/>
            </a:endParaRPr>
          </a:p>
          <a:p>
            <a:pPr eaLnBrk="1" hangingPunct="1">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创新是由这样的团队来完成的，如</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微信</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的开发。</a:t>
            </a:r>
            <a:endParaRPr lang="zh-CN" altLang="en-US" sz="2400" b="1"/>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灯片编号占位符 5">
            <a:extLst>
              <a:ext uri="{FF2B5EF4-FFF2-40B4-BE49-F238E27FC236}">
                <a16:creationId xmlns:a16="http://schemas.microsoft.com/office/drawing/2014/main" id="{1F3EBFA7-BD5C-4A42-B5B0-F9A55EAF966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FCEADB2D-AC1A-40AC-88FF-D475DA4411CA}" type="slidenum">
              <a:rPr kumimoji="0" lang="en-US" altLang="zh-CN" sz="2600" b="1">
                <a:solidFill>
                  <a:srgbClr val="FFFFFF"/>
                </a:solidFill>
              </a:rPr>
              <a:pPr fontAlgn="base">
                <a:spcBef>
                  <a:spcPct val="0"/>
                </a:spcBef>
                <a:spcAft>
                  <a:spcPct val="0"/>
                </a:spcAft>
                <a:buClrTx/>
                <a:buSzTx/>
                <a:buNone/>
              </a:pPr>
              <a:t>189</a:t>
            </a:fld>
            <a:endParaRPr kumimoji="0" lang="en-US" altLang="zh-CN" sz="2600" b="1">
              <a:solidFill>
                <a:srgbClr val="FFFFFF"/>
              </a:solidFill>
            </a:endParaRPr>
          </a:p>
        </p:txBody>
      </p:sp>
      <p:sp>
        <p:nvSpPr>
          <p:cNvPr id="65539" name="Rectangle 2">
            <a:extLst>
              <a:ext uri="{FF2B5EF4-FFF2-40B4-BE49-F238E27FC236}">
                <a16:creationId xmlns:a16="http://schemas.microsoft.com/office/drawing/2014/main" id="{FE989F1B-664E-4817-91A3-41B3D74FE041}"/>
              </a:ext>
            </a:extLst>
          </p:cNvPr>
          <p:cNvSpPr>
            <a:spLocks noGrp="1" noChangeArrowheads="1"/>
          </p:cNvSpPr>
          <p:nvPr>
            <p:ph type="title"/>
          </p:nvPr>
        </p:nvSpPr>
        <p:spPr/>
        <p:txBody>
          <a:bodyPr/>
          <a:lstStyle/>
          <a:p>
            <a:pPr eaLnBrk="1" hangingPunct="1"/>
            <a:r>
              <a:rPr lang="en-US" altLang="zh-CN" sz="3200"/>
              <a:t>      Chapter 3  Planning and Managing</a:t>
            </a:r>
            <a:br>
              <a:rPr lang="en-US" altLang="zh-CN" sz="3200"/>
            </a:br>
            <a:r>
              <a:rPr lang="en-US" altLang="zh-CN" sz="3200"/>
              <a:t>                           the project</a:t>
            </a:r>
          </a:p>
        </p:txBody>
      </p:sp>
      <p:sp>
        <p:nvSpPr>
          <p:cNvPr id="65540" name="Rectangle 3">
            <a:extLst>
              <a:ext uri="{FF2B5EF4-FFF2-40B4-BE49-F238E27FC236}">
                <a16:creationId xmlns:a16="http://schemas.microsoft.com/office/drawing/2014/main" id="{376D0F3C-03D1-401C-94AB-3F9E2AF2AE98}"/>
              </a:ext>
            </a:extLst>
          </p:cNvPr>
          <p:cNvSpPr>
            <a:spLocks noGrp="1" noChangeArrowheads="1"/>
          </p:cNvSpPr>
          <p:nvPr>
            <p:ph type="body" idx="1"/>
          </p:nvPr>
        </p:nvSpPr>
        <p:spPr>
          <a:xfrm>
            <a:off x="2286000" y="1752600"/>
            <a:ext cx="8382000" cy="5105400"/>
          </a:xfrm>
        </p:spPr>
        <p:txBody>
          <a:bodyPr/>
          <a:lstStyle/>
          <a:p>
            <a:pPr eaLnBrk="1" hangingPunct="1">
              <a:lnSpc>
                <a:spcPct val="80000"/>
              </a:lnSpc>
              <a:buFontTx/>
              <a:buNone/>
            </a:pPr>
            <a:r>
              <a:rPr lang="en-US" altLang="zh-CN" b="1"/>
              <a:t>3.3 Effort estimation</a:t>
            </a:r>
            <a:r>
              <a:rPr lang="zh-CN" altLang="en-US" b="1"/>
              <a:t>（工作量估算）</a:t>
            </a:r>
          </a:p>
          <a:p>
            <a:pPr eaLnBrk="1" hangingPunct="1">
              <a:lnSpc>
                <a:spcPct val="80000"/>
              </a:lnSpc>
              <a:buFontTx/>
              <a:buNone/>
            </a:pPr>
            <a:r>
              <a:rPr lang="en-US" altLang="zh-CN" b="1"/>
              <a:t>1. Introduction </a:t>
            </a:r>
          </a:p>
          <a:p>
            <a:pPr eaLnBrk="1" hangingPunct="1">
              <a:lnSpc>
                <a:spcPct val="80000"/>
              </a:lnSpc>
              <a:buFontTx/>
              <a:buNone/>
            </a:pPr>
            <a:r>
              <a:rPr lang="en-US" altLang="zh-CN" sz="2400" b="1">
                <a:solidFill>
                  <a:schemeClr val="bg2"/>
                </a:solidFill>
                <a:sym typeface="Wingdings 2" panose="05020102010507070707" pitchFamily="18" charset="2"/>
              </a:rPr>
              <a:t>  importance for </a:t>
            </a:r>
            <a:r>
              <a:rPr lang="en-US" altLang="zh-CN" sz="2400" b="1" u="sng">
                <a:solidFill>
                  <a:srgbClr val="0000FF"/>
                </a:solidFill>
                <a:sym typeface="Wingdings 2" panose="05020102010507070707" pitchFamily="18" charset="2"/>
              </a:rPr>
              <a:t>cost </a:t>
            </a:r>
            <a:r>
              <a:rPr lang="en-US" altLang="zh-CN" sz="2400" b="1" u="sng">
                <a:solidFill>
                  <a:srgbClr val="0000FF"/>
                </a:solidFill>
              </a:rPr>
              <a:t>estimation(</a:t>
            </a:r>
            <a:r>
              <a:rPr lang="zh-CN" altLang="en-US" sz="2400" b="1" u="sng">
                <a:solidFill>
                  <a:srgbClr val="0000FF"/>
                </a:solidFill>
              </a:rPr>
              <a:t>费用估算</a:t>
            </a:r>
            <a:r>
              <a:rPr lang="en-US" altLang="zh-CN" sz="2400" b="1" u="sng">
                <a:solidFill>
                  <a:srgbClr val="0000FF"/>
                </a:solidFill>
              </a:rPr>
              <a:t>)</a:t>
            </a:r>
            <a:endParaRPr lang="en-US" altLang="zh-CN" sz="2400" b="1" u="sng">
              <a:solidFill>
                <a:srgbClr val="0000FF"/>
              </a:solidFill>
              <a:sym typeface="Wingdings 2" panose="05020102010507070707" pitchFamily="18" charset="2"/>
            </a:endParaRPr>
          </a:p>
          <a:p>
            <a:pPr eaLnBrk="1" hangingPunct="1">
              <a:lnSpc>
                <a:spcPct val="80000"/>
              </a:lnSpc>
              <a:buFontTx/>
              <a:buNone/>
            </a:pPr>
            <a:r>
              <a:rPr lang="en-US" altLang="zh-CN" sz="2400" b="1">
                <a:solidFill>
                  <a:schemeClr val="bg2"/>
                </a:solidFill>
                <a:sym typeface="Wingdings 2" panose="05020102010507070707" pitchFamily="18" charset="2"/>
              </a:rPr>
              <a:t>    A: it’s a crucial aspects in project plan stage</a:t>
            </a:r>
          </a:p>
          <a:p>
            <a:pPr eaLnBrk="1" hangingPunct="1">
              <a:lnSpc>
                <a:spcPct val="80000"/>
              </a:lnSpc>
              <a:buFontTx/>
              <a:buNone/>
            </a:pPr>
            <a:r>
              <a:rPr lang="en-US" altLang="zh-CN" sz="2400" b="1">
                <a:solidFill>
                  <a:schemeClr val="bg2"/>
                </a:solidFill>
                <a:sym typeface="Wingdings 2" panose="05020102010507070707" pitchFamily="18" charset="2"/>
              </a:rPr>
              <a:t>                                               </a:t>
            </a:r>
            <a:r>
              <a:rPr lang="en-US" altLang="zh-CN" sz="3600" b="1" baseline="-42000">
                <a:solidFill>
                  <a:schemeClr val="bg2"/>
                </a:solidFill>
                <a:sym typeface="Wingdings 2" panose="05020102010507070707" pitchFamily="18" charset="2"/>
              </a:rPr>
              <a:t>cost overrun(</a:t>
            </a:r>
            <a:r>
              <a:rPr lang="zh-CN" altLang="en-US" sz="3600" b="1" baseline="-42000">
                <a:solidFill>
                  <a:schemeClr val="bg2"/>
                </a:solidFill>
                <a:sym typeface="Wingdings 2" panose="05020102010507070707" pitchFamily="18" charset="2"/>
              </a:rPr>
              <a:t>超限</a:t>
            </a:r>
            <a:r>
              <a:rPr lang="en-US" altLang="zh-CN" sz="3600" b="1" baseline="-42000">
                <a:solidFill>
                  <a:schemeClr val="bg2"/>
                </a:solidFill>
                <a:sym typeface="Wingdings 2" panose="05020102010507070707" pitchFamily="18" charset="2"/>
              </a:rPr>
              <a:t>)</a:t>
            </a:r>
          </a:p>
          <a:p>
            <a:pPr eaLnBrk="1" hangingPunct="1">
              <a:lnSpc>
                <a:spcPct val="80000"/>
              </a:lnSpc>
              <a:buFontTx/>
              <a:buNone/>
            </a:pPr>
            <a:r>
              <a:rPr lang="en-US" altLang="zh-CN" sz="2400" b="1">
                <a:solidFill>
                  <a:schemeClr val="bg2"/>
                </a:solidFill>
                <a:sym typeface="Wingdings 2" panose="05020102010507070707" pitchFamily="18" charset="2"/>
              </a:rPr>
              <a:t>    B: inaccurate estimate    </a:t>
            </a:r>
            <a:r>
              <a:rPr lang="en-US" altLang="zh-CN" sz="3600" b="1" baseline="-42000">
                <a:solidFill>
                  <a:schemeClr val="bg2"/>
                </a:solidFill>
                <a:sym typeface="Wingdings 2" panose="05020102010507070707" pitchFamily="18" charset="2"/>
              </a:rPr>
              <a:t>cost underestimates(</a:t>
            </a:r>
            <a:r>
              <a:rPr lang="zh-CN" altLang="en-US" sz="3600" b="1" baseline="-42000">
                <a:solidFill>
                  <a:schemeClr val="bg2"/>
                </a:solidFill>
                <a:sym typeface="Wingdings 2" panose="05020102010507070707" pitchFamily="18" charset="2"/>
              </a:rPr>
              <a:t>过低</a:t>
            </a:r>
            <a:r>
              <a:rPr lang="en-US" altLang="zh-CN" sz="3600" b="1" baseline="-42000">
                <a:solidFill>
                  <a:schemeClr val="bg2"/>
                </a:solidFill>
                <a:sym typeface="Wingdings 2" panose="05020102010507070707" pitchFamily="18" charset="2"/>
              </a:rPr>
              <a:t>)</a:t>
            </a:r>
          </a:p>
          <a:p>
            <a:pPr eaLnBrk="1" hangingPunct="1">
              <a:lnSpc>
                <a:spcPct val="80000"/>
              </a:lnSpc>
              <a:buFontTx/>
              <a:buNone/>
            </a:pPr>
            <a:endParaRPr lang="en-US" altLang="zh-CN" sz="2400" b="1">
              <a:solidFill>
                <a:schemeClr val="bg2"/>
              </a:solidFill>
              <a:sym typeface="Wingdings 2" panose="05020102010507070707" pitchFamily="18" charset="2"/>
            </a:endParaRPr>
          </a:p>
          <a:p>
            <a:pPr eaLnBrk="1" hangingPunct="1">
              <a:lnSpc>
                <a:spcPct val="80000"/>
              </a:lnSpc>
              <a:buFontTx/>
              <a:buNone/>
            </a:pPr>
            <a:r>
              <a:rPr lang="en-US" altLang="zh-CN" sz="2400" b="1">
                <a:solidFill>
                  <a:schemeClr val="bg2"/>
                </a:solidFill>
                <a:sym typeface="Wingdings 2" panose="05020102010507070707" pitchFamily="18" charset="2"/>
              </a:rPr>
              <a:t>    C: there are many reasons for inaccurate estimate</a:t>
            </a:r>
          </a:p>
          <a:p>
            <a:pPr eaLnBrk="1" hangingPunct="1">
              <a:lnSpc>
                <a:spcPct val="80000"/>
              </a:lnSpc>
              <a:buFontTx/>
              <a:buNone/>
            </a:pPr>
            <a:r>
              <a:rPr lang="en-US" altLang="zh-CN" sz="2400" b="1">
                <a:solidFill>
                  <a:schemeClr val="bg2"/>
                </a:solidFill>
                <a:sym typeface="Wingdings 2" panose="05020102010507070707" pitchFamily="18" charset="2"/>
              </a:rPr>
              <a:t>    D: good cost estimate       help manager to make</a:t>
            </a:r>
          </a:p>
          <a:p>
            <a:pPr eaLnBrk="1" hangingPunct="1">
              <a:lnSpc>
                <a:spcPct val="80000"/>
              </a:lnSpc>
              <a:buFontTx/>
              <a:buNone/>
            </a:pPr>
            <a:r>
              <a:rPr lang="en-US" altLang="zh-CN" sz="2400" b="1">
                <a:solidFill>
                  <a:schemeClr val="bg2"/>
                </a:solidFill>
                <a:sym typeface="Wingdings 2" panose="05020102010507070707" pitchFamily="18" charset="2"/>
              </a:rPr>
              <a:t>                                                appropriate arrangement</a:t>
            </a:r>
          </a:p>
          <a:p>
            <a:pPr eaLnBrk="1" hangingPunct="1">
              <a:lnSpc>
                <a:spcPct val="80000"/>
              </a:lnSpc>
              <a:buFontTx/>
              <a:buNone/>
            </a:pPr>
            <a:r>
              <a:rPr lang="en-US" altLang="zh-CN" sz="2400" b="1">
                <a:solidFill>
                  <a:schemeClr val="bg2"/>
                </a:solidFill>
                <a:sym typeface="Wingdings 2" panose="05020102010507070707" pitchFamily="18" charset="2"/>
              </a:rPr>
              <a:t>  several types of costs  [</a:t>
            </a:r>
            <a:r>
              <a:rPr lang="zh-CN" altLang="en-US" sz="2400" b="1">
                <a:solidFill>
                  <a:schemeClr val="bg2"/>
                </a:solidFill>
                <a:sym typeface="Wingdings 2" panose="05020102010507070707" pitchFamily="18" charset="2"/>
              </a:rPr>
              <a:t>软件项目成本的类型</a:t>
            </a:r>
            <a:r>
              <a:rPr lang="en-US" altLang="zh-CN" sz="2400" b="1">
                <a:solidFill>
                  <a:schemeClr val="bg2"/>
                </a:solidFill>
                <a:sym typeface="Wingdings 2" panose="05020102010507070707" pitchFamily="18" charset="2"/>
              </a:rPr>
              <a:t>]</a:t>
            </a:r>
          </a:p>
          <a:p>
            <a:pPr eaLnBrk="1" hangingPunct="1">
              <a:lnSpc>
                <a:spcPct val="80000"/>
              </a:lnSpc>
              <a:buFontTx/>
              <a:buNone/>
            </a:pPr>
            <a:r>
              <a:rPr lang="en-US" altLang="zh-CN" sz="2400" b="1">
                <a:solidFill>
                  <a:schemeClr val="bg2"/>
                </a:solidFill>
                <a:sym typeface="Wingdings 2" panose="05020102010507070707" pitchFamily="18" charset="2"/>
              </a:rPr>
              <a:t>    A: facilities costs(</a:t>
            </a:r>
            <a:r>
              <a:rPr lang="zh-CN" altLang="en-US" sz="2400" b="1">
                <a:solidFill>
                  <a:schemeClr val="bg2"/>
                </a:solidFill>
                <a:sym typeface="Wingdings 2" panose="05020102010507070707" pitchFamily="18" charset="2"/>
              </a:rPr>
              <a:t>设施成本</a:t>
            </a:r>
            <a:r>
              <a:rPr lang="en-US" altLang="zh-CN" sz="2400" b="1">
                <a:solidFill>
                  <a:schemeClr val="bg2"/>
                </a:solidFill>
                <a:sym typeface="Wingdings 2" panose="05020102010507070707" pitchFamily="18" charset="2"/>
              </a:rPr>
              <a:t>): provide the physical </a:t>
            </a:r>
          </a:p>
          <a:p>
            <a:pPr eaLnBrk="1" hangingPunct="1">
              <a:lnSpc>
                <a:spcPct val="80000"/>
              </a:lnSpc>
              <a:buFontTx/>
              <a:buNone/>
            </a:pPr>
            <a:r>
              <a:rPr lang="en-US" altLang="zh-CN" sz="2400" b="1">
                <a:solidFill>
                  <a:schemeClr val="bg2"/>
                </a:solidFill>
                <a:sym typeface="Wingdings 2" panose="05020102010507070707" pitchFamily="18" charset="2"/>
              </a:rPr>
              <a:t>                                                     environment </a:t>
            </a:r>
          </a:p>
        </p:txBody>
      </p:sp>
      <p:sp>
        <p:nvSpPr>
          <p:cNvPr id="65541" name="AutoShape 4">
            <a:extLst>
              <a:ext uri="{FF2B5EF4-FFF2-40B4-BE49-F238E27FC236}">
                <a16:creationId xmlns:a16="http://schemas.microsoft.com/office/drawing/2014/main" id="{007A5FBB-DF75-4663-9433-63C07AB5EB1E}"/>
              </a:ext>
            </a:extLst>
          </p:cNvPr>
          <p:cNvSpPr>
            <a:spLocks/>
          </p:cNvSpPr>
          <p:nvPr/>
        </p:nvSpPr>
        <p:spPr bwMode="auto">
          <a:xfrm>
            <a:off x="6081713" y="3644900"/>
            <a:ext cx="228600" cy="533400"/>
          </a:xfrm>
          <a:prstGeom prst="leftBrace">
            <a:avLst>
              <a:gd name="adj1" fmla="val 19444"/>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65542" name="Line 5">
            <a:extLst>
              <a:ext uri="{FF2B5EF4-FFF2-40B4-BE49-F238E27FC236}">
                <a16:creationId xmlns:a16="http://schemas.microsoft.com/office/drawing/2014/main" id="{9698F589-22E7-4C43-A861-37ECA850D338}"/>
              </a:ext>
            </a:extLst>
          </p:cNvPr>
          <p:cNvSpPr>
            <a:spLocks noChangeShapeType="1"/>
          </p:cNvSpPr>
          <p:nvPr/>
        </p:nvSpPr>
        <p:spPr bwMode="auto">
          <a:xfrm>
            <a:off x="5929313" y="5013325"/>
            <a:ext cx="5334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65543" name="Text Box 6">
            <a:extLst>
              <a:ext uri="{FF2B5EF4-FFF2-40B4-BE49-F238E27FC236}">
                <a16:creationId xmlns:a16="http://schemas.microsoft.com/office/drawing/2014/main" id="{5075E872-FC41-4FF7-8B86-7A678630DD83}"/>
              </a:ext>
            </a:extLst>
          </p:cNvPr>
          <p:cNvSpPr txBox="1">
            <a:spLocks noChangeArrowheads="1"/>
          </p:cNvSpPr>
          <p:nvPr/>
        </p:nvSpPr>
        <p:spPr bwMode="auto">
          <a:xfrm>
            <a:off x="1630364" y="4030663"/>
            <a:ext cx="1728787" cy="406400"/>
          </a:xfrm>
          <a:prstGeom prst="rect">
            <a:avLst/>
          </a:prstGeom>
          <a:solidFill>
            <a:srgbClr val="CCFFFF"/>
          </a:solidFill>
          <a:ln w="9525">
            <a:solidFill>
              <a:srgbClr val="800000"/>
            </a:solidFill>
            <a:miter lim="800000"/>
            <a:headEnd/>
            <a:tailEnd/>
          </a:ln>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2000" b="1">
                <a:solidFill>
                  <a:srgbClr val="003366"/>
                </a:solidFill>
              </a:rPr>
              <a:t>Sidebar 3.3</a:t>
            </a:r>
          </a:p>
        </p:txBody>
      </p:sp>
      <p:sp>
        <p:nvSpPr>
          <p:cNvPr id="65544" name="Line 8">
            <a:extLst>
              <a:ext uri="{FF2B5EF4-FFF2-40B4-BE49-F238E27FC236}">
                <a16:creationId xmlns:a16="http://schemas.microsoft.com/office/drawing/2014/main" id="{9CABEBE0-6B55-4F0B-8B97-9C21DD7CFA09}"/>
              </a:ext>
            </a:extLst>
          </p:cNvPr>
          <p:cNvSpPr>
            <a:spLocks noChangeShapeType="1"/>
          </p:cNvSpPr>
          <p:nvPr/>
        </p:nvSpPr>
        <p:spPr bwMode="auto">
          <a:xfrm>
            <a:off x="1774826" y="4437063"/>
            <a:ext cx="936625" cy="144462"/>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5">
            <a:extLst>
              <a:ext uri="{FF2B5EF4-FFF2-40B4-BE49-F238E27FC236}">
                <a16:creationId xmlns:a16="http://schemas.microsoft.com/office/drawing/2014/main" id="{E4B086C4-0FF4-4A1C-B93C-DBF78CB02A7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ED3854EE-D60D-463E-B031-B0E69D269E5B}" type="slidenum">
              <a:rPr kumimoji="0" lang="en-US" altLang="zh-CN" sz="2600" b="1">
                <a:solidFill>
                  <a:srgbClr val="FFFFFF"/>
                </a:solidFill>
              </a:rPr>
              <a:pPr fontAlgn="base">
                <a:spcBef>
                  <a:spcPct val="0"/>
                </a:spcBef>
                <a:spcAft>
                  <a:spcPct val="0"/>
                </a:spcAft>
                <a:buClrTx/>
                <a:buSzTx/>
                <a:buNone/>
              </a:pPr>
              <a:t>19</a:t>
            </a:fld>
            <a:endParaRPr kumimoji="0" lang="en-US" altLang="zh-CN" sz="2600" b="1">
              <a:solidFill>
                <a:srgbClr val="FFFFFF"/>
              </a:solidFill>
            </a:endParaRPr>
          </a:p>
        </p:txBody>
      </p:sp>
      <p:sp>
        <p:nvSpPr>
          <p:cNvPr id="36867" name="Rectangle 2">
            <a:extLst>
              <a:ext uri="{FF2B5EF4-FFF2-40B4-BE49-F238E27FC236}">
                <a16:creationId xmlns:a16="http://schemas.microsoft.com/office/drawing/2014/main" id="{A8993753-B782-49CC-8401-91306D2EC2AF}"/>
              </a:ext>
            </a:extLst>
          </p:cNvPr>
          <p:cNvSpPr>
            <a:spLocks noGrp="1" noChangeArrowheads="1"/>
          </p:cNvSpPr>
          <p:nvPr>
            <p:ph type="title"/>
          </p:nvPr>
        </p:nvSpPr>
        <p:spPr>
          <a:xfrm>
            <a:off x="2438400" y="533400"/>
            <a:ext cx="8001000" cy="838200"/>
          </a:xfrm>
        </p:spPr>
        <p:txBody>
          <a:bodyPr/>
          <a:lstStyle/>
          <a:p>
            <a:pPr eaLnBrk="1" hangingPunct="1"/>
            <a:r>
              <a:rPr lang="en-US" altLang="zh-CN" sz="5400">
                <a:solidFill>
                  <a:srgbClr val="000000"/>
                </a:solidFill>
                <a:latin typeface="Monotype Corsiva" panose="03010101010201010101" pitchFamily="66" charset="0"/>
                <a:ea typeface="楷体_GB2312" pitchFamily="49" charset="-122"/>
              </a:rPr>
              <a:t>        Software   Engineering</a:t>
            </a:r>
          </a:p>
        </p:txBody>
      </p:sp>
      <p:sp>
        <p:nvSpPr>
          <p:cNvPr id="36868" name="Rectangle 3">
            <a:extLst>
              <a:ext uri="{FF2B5EF4-FFF2-40B4-BE49-F238E27FC236}">
                <a16:creationId xmlns:a16="http://schemas.microsoft.com/office/drawing/2014/main" id="{A35D1F2F-3F54-451A-9295-9F5C67A672B6}"/>
              </a:ext>
            </a:extLst>
          </p:cNvPr>
          <p:cNvSpPr>
            <a:spLocks noGrp="1" noChangeArrowheads="1"/>
          </p:cNvSpPr>
          <p:nvPr>
            <p:ph type="body" idx="1"/>
          </p:nvPr>
        </p:nvSpPr>
        <p:spPr>
          <a:xfrm>
            <a:off x="2286000" y="1752600"/>
            <a:ext cx="8382000" cy="5105400"/>
          </a:xfrm>
        </p:spPr>
        <p:txBody>
          <a:bodyPr/>
          <a:lstStyle/>
          <a:p>
            <a:pPr eaLnBrk="1" hangingPunct="1">
              <a:lnSpc>
                <a:spcPct val="90000"/>
              </a:lnSpc>
              <a:buFontTx/>
              <a:buNone/>
            </a:pPr>
            <a:r>
              <a:rPr lang="en-US" altLang="zh-CN" sz="3200" b="1">
                <a:solidFill>
                  <a:srgbClr val="000000"/>
                </a:solidFill>
              </a:rPr>
              <a:t>Introduction (to this lesson)</a:t>
            </a:r>
          </a:p>
          <a:p>
            <a:pPr eaLnBrk="1" hangingPunct="1">
              <a:lnSpc>
                <a:spcPct val="90000"/>
              </a:lnSpc>
              <a:buFont typeface="Wingdings 2" panose="05020102010507070707" pitchFamily="18" charset="2"/>
              <a:buNone/>
            </a:pPr>
            <a:r>
              <a:rPr lang="en-US" altLang="zh-CN" sz="2400" b="1">
                <a:solidFill>
                  <a:srgbClr val="000000"/>
                </a:solidFill>
                <a:sym typeface="Wingdings 2" panose="05020102010507070707" pitchFamily="18" charset="2"/>
              </a:rPr>
              <a:t></a:t>
            </a:r>
            <a:r>
              <a:rPr lang="en-US" altLang="zh-CN">
                <a:solidFill>
                  <a:srgbClr val="000000"/>
                </a:solidFill>
                <a:sym typeface="Wingdings 2" panose="05020102010507070707" pitchFamily="18" charset="2"/>
              </a:rPr>
              <a:t> </a:t>
            </a:r>
            <a:r>
              <a:rPr lang="en-US" altLang="zh-CN" sz="2400" b="1">
                <a:solidFill>
                  <a:srgbClr val="000000"/>
                </a:solidFill>
              </a:rPr>
              <a:t>The position or role of the SE</a:t>
            </a:r>
            <a:r>
              <a:rPr lang="zh-CN" altLang="en-US" sz="2400" b="1">
                <a:solidFill>
                  <a:srgbClr val="000000"/>
                </a:solidFill>
              </a:rPr>
              <a:t>（软件工程地位及角色）</a:t>
            </a:r>
          </a:p>
          <a:p>
            <a:pPr eaLnBrk="1" hangingPunct="1">
              <a:lnSpc>
                <a:spcPct val="90000"/>
              </a:lnSpc>
              <a:buFont typeface="Wingdings 2" panose="05020102010507070707" pitchFamily="18" charset="2"/>
              <a:buNone/>
            </a:pPr>
            <a:r>
              <a:rPr lang="zh-CN" altLang="en-US" sz="2400" b="1">
                <a:solidFill>
                  <a:srgbClr val="000000"/>
                </a:solidFill>
              </a:rPr>
              <a:t>    </a:t>
            </a:r>
            <a:r>
              <a:rPr lang="en-US" altLang="zh-CN" sz="2400" b="1">
                <a:solidFill>
                  <a:srgbClr val="000000"/>
                </a:solidFill>
              </a:rPr>
              <a:t>oversea: two degrees</a:t>
            </a:r>
          </a:p>
          <a:p>
            <a:pPr eaLnBrk="1" hangingPunct="1">
              <a:lnSpc>
                <a:spcPct val="90000"/>
              </a:lnSpc>
              <a:buFont typeface="Wingdings 2" panose="05020102010507070707" pitchFamily="18" charset="2"/>
              <a:buNone/>
            </a:pPr>
            <a:r>
              <a:rPr lang="en-US" altLang="zh-CN" sz="2400" b="1">
                <a:solidFill>
                  <a:srgbClr val="000000"/>
                </a:solidFill>
              </a:rPr>
              <a:t>                    ----computer science and technology</a:t>
            </a:r>
          </a:p>
          <a:p>
            <a:pPr eaLnBrk="1" hangingPunct="1">
              <a:lnSpc>
                <a:spcPct val="90000"/>
              </a:lnSpc>
              <a:buFont typeface="Wingdings 2" panose="05020102010507070707" pitchFamily="18" charset="2"/>
              <a:buNone/>
            </a:pPr>
            <a:r>
              <a:rPr lang="en-US" altLang="zh-CN" sz="2400" b="1">
                <a:solidFill>
                  <a:srgbClr val="000000"/>
                </a:solidFill>
              </a:rPr>
              <a:t>                    ----software engineering [</a:t>
            </a:r>
            <a:r>
              <a:rPr lang="en-US" altLang="zh-CN" sz="2400" b="1">
                <a:solidFill>
                  <a:srgbClr val="0000FF"/>
                </a:solidFill>
              </a:rPr>
              <a:t>SE</a:t>
            </a:r>
            <a:r>
              <a:rPr lang="en-US" altLang="zh-CN" sz="2400" b="1">
                <a:solidFill>
                  <a:srgbClr val="000000"/>
                </a:solidFill>
              </a:rPr>
              <a:t>] </a:t>
            </a:r>
          </a:p>
          <a:p>
            <a:pPr eaLnBrk="1" hangingPunct="1">
              <a:lnSpc>
                <a:spcPct val="90000"/>
              </a:lnSpc>
              <a:buFont typeface="Wingdings 2" panose="05020102010507070707" pitchFamily="18" charset="2"/>
              <a:buNone/>
            </a:pPr>
            <a:r>
              <a:rPr lang="en-US" altLang="zh-CN" sz="2400" b="1">
                <a:solidFill>
                  <a:srgbClr val="000000"/>
                </a:solidFill>
              </a:rPr>
              <a:t>                    (see the websites of famous universities)</a:t>
            </a:r>
          </a:p>
          <a:p>
            <a:pPr eaLnBrk="1" hangingPunct="1">
              <a:lnSpc>
                <a:spcPct val="90000"/>
              </a:lnSpc>
              <a:buFont typeface="Wingdings 2" panose="05020102010507070707" pitchFamily="18" charset="2"/>
              <a:buNone/>
            </a:pPr>
            <a:r>
              <a:rPr lang="en-US" altLang="zh-CN" sz="2400" b="1">
                <a:solidFill>
                  <a:srgbClr val="000000"/>
                </a:solidFill>
              </a:rPr>
              <a:t>    domestic: ----more important than ever as an </a:t>
            </a:r>
          </a:p>
          <a:p>
            <a:pPr eaLnBrk="1" hangingPunct="1">
              <a:lnSpc>
                <a:spcPct val="90000"/>
              </a:lnSpc>
              <a:buFont typeface="Wingdings 2" panose="05020102010507070707" pitchFamily="18" charset="2"/>
              <a:buNone/>
            </a:pPr>
            <a:r>
              <a:rPr lang="en-US" altLang="zh-CN" sz="2400" b="1">
                <a:solidFill>
                  <a:srgbClr val="000000"/>
                </a:solidFill>
              </a:rPr>
              <a:t>                           industry (</a:t>
            </a:r>
            <a:r>
              <a:rPr lang="zh-CN" altLang="en-US" sz="2400" b="1">
                <a:solidFill>
                  <a:srgbClr val="000000"/>
                </a:solidFill>
              </a:rPr>
              <a:t>行业</a:t>
            </a:r>
            <a:r>
              <a:rPr lang="en-US" altLang="zh-CN" sz="2400" b="1">
                <a:solidFill>
                  <a:srgbClr val="000000"/>
                </a:solidFill>
              </a:rPr>
              <a:t>)  </a:t>
            </a:r>
          </a:p>
          <a:p>
            <a:pPr eaLnBrk="1" hangingPunct="1">
              <a:lnSpc>
                <a:spcPct val="90000"/>
              </a:lnSpc>
              <a:buFont typeface="Wingdings 2" panose="05020102010507070707" pitchFamily="18" charset="2"/>
              <a:buNone/>
            </a:pPr>
            <a:r>
              <a:rPr lang="en-US" altLang="zh-CN" sz="2400" b="1">
                <a:solidFill>
                  <a:srgbClr val="000000"/>
                </a:solidFill>
              </a:rPr>
              <a:t>                      ----finding a job or obtain employment </a:t>
            </a:r>
          </a:p>
          <a:p>
            <a:pPr eaLnBrk="1" hangingPunct="1">
              <a:lnSpc>
                <a:spcPct val="90000"/>
              </a:lnSpc>
              <a:buFont typeface="Wingdings 2" panose="05020102010507070707" pitchFamily="18" charset="2"/>
              <a:buNone/>
            </a:pPr>
            <a:r>
              <a:rPr lang="en-US" altLang="zh-CN" sz="2400" b="1">
                <a:solidFill>
                  <a:srgbClr val="000000"/>
                </a:solidFill>
              </a:rPr>
              <a:t>    actuality: SE have standards:</a:t>
            </a:r>
          </a:p>
          <a:p>
            <a:pPr eaLnBrk="1" hangingPunct="1">
              <a:lnSpc>
                <a:spcPct val="90000"/>
              </a:lnSpc>
              <a:buFont typeface="Wingdings 2" panose="05020102010507070707" pitchFamily="18" charset="2"/>
              <a:buNone/>
            </a:pPr>
            <a:r>
              <a:rPr lang="en-US" altLang="zh-CN" sz="2400" b="1">
                <a:solidFill>
                  <a:srgbClr val="000000"/>
                </a:solidFill>
              </a:rPr>
              <a:t>          CMM---</a:t>
            </a:r>
            <a:r>
              <a:rPr lang="en-US" altLang="zh-CN" sz="2400" b="1">
                <a:solidFill>
                  <a:schemeClr val="bg2"/>
                </a:solidFill>
                <a:sym typeface="Wingdings 2" panose="05020102010507070707" pitchFamily="18" charset="2"/>
              </a:rPr>
              <a:t> Capability Maturity Model ,</a:t>
            </a:r>
            <a:r>
              <a:rPr lang="en-US" altLang="zh-CN" sz="2400" b="1">
                <a:solidFill>
                  <a:srgbClr val="000000"/>
                </a:solidFill>
              </a:rPr>
              <a:t>certification (</a:t>
            </a:r>
            <a:r>
              <a:rPr lang="zh-CN" altLang="en-US" sz="2400" b="1">
                <a:solidFill>
                  <a:srgbClr val="000000"/>
                </a:solidFill>
              </a:rPr>
              <a:t>资质</a:t>
            </a:r>
            <a:r>
              <a:rPr lang="en-US" altLang="zh-CN" sz="2400" b="1">
                <a:solidFill>
                  <a:srgbClr val="000000"/>
                </a:solidFill>
              </a:rPr>
              <a:t>) of software construction in international market.  </a:t>
            </a:r>
            <a:endParaRPr lang="en-US" altLang="zh-CN" b="1"/>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灯片编号占位符 5">
            <a:extLst>
              <a:ext uri="{FF2B5EF4-FFF2-40B4-BE49-F238E27FC236}">
                <a16:creationId xmlns:a16="http://schemas.microsoft.com/office/drawing/2014/main" id="{E8D4B314-CD5D-4D26-8870-82D5F276657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7136AB59-B25C-494C-B7D9-37DCCC6B7153}" type="slidenum">
              <a:rPr kumimoji="0" lang="en-US" altLang="zh-CN" sz="2600" b="1">
                <a:solidFill>
                  <a:srgbClr val="FFFFFF"/>
                </a:solidFill>
              </a:rPr>
              <a:pPr fontAlgn="base">
                <a:spcBef>
                  <a:spcPct val="0"/>
                </a:spcBef>
                <a:spcAft>
                  <a:spcPct val="0"/>
                </a:spcAft>
                <a:buClrTx/>
                <a:buSzTx/>
                <a:buNone/>
              </a:pPr>
              <a:t>190</a:t>
            </a:fld>
            <a:endParaRPr kumimoji="0" lang="en-US" altLang="zh-CN" sz="2600" b="1">
              <a:solidFill>
                <a:srgbClr val="FFFFFF"/>
              </a:solidFill>
            </a:endParaRPr>
          </a:p>
        </p:txBody>
      </p:sp>
      <p:sp>
        <p:nvSpPr>
          <p:cNvPr id="67587" name="Rectangle 2">
            <a:extLst>
              <a:ext uri="{FF2B5EF4-FFF2-40B4-BE49-F238E27FC236}">
                <a16:creationId xmlns:a16="http://schemas.microsoft.com/office/drawing/2014/main" id="{FC12964C-1EFA-4F1D-87DC-6B86F54928FE}"/>
              </a:ext>
            </a:extLst>
          </p:cNvPr>
          <p:cNvSpPr>
            <a:spLocks noGrp="1" noChangeArrowheads="1"/>
          </p:cNvSpPr>
          <p:nvPr>
            <p:ph type="title"/>
          </p:nvPr>
        </p:nvSpPr>
        <p:spPr/>
        <p:txBody>
          <a:bodyPr/>
          <a:lstStyle/>
          <a:p>
            <a:pPr eaLnBrk="1" hangingPunct="1"/>
            <a:r>
              <a:rPr lang="en-US" altLang="zh-CN" sz="3200"/>
              <a:t>      Chapter 3  Planning and Managing</a:t>
            </a:r>
            <a:br>
              <a:rPr lang="en-US" altLang="zh-CN" sz="3200"/>
            </a:br>
            <a:r>
              <a:rPr lang="en-US" altLang="zh-CN" sz="3200"/>
              <a:t>                           the project</a:t>
            </a:r>
          </a:p>
        </p:txBody>
      </p:sp>
      <p:sp>
        <p:nvSpPr>
          <p:cNvPr id="67588" name="Rectangle 3">
            <a:extLst>
              <a:ext uri="{FF2B5EF4-FFF2-40B4-BE49-F238E27FC236}">
                <a16:creationId xmlns:a16="http://schemas.microsoft.com/office/drawing/2014/main" id="{87638047-F71D-4352-A747-1234D65EC99E}"/>
              </a:ext>
            </a:extLst>
          </p:cNvPr>
          <p:cNvSpPr>
            <a:spLocks noGrp="1" noChangeArrowheads="1"/>
          </p:cNvSpPr>
          <p:nvPr>
            <p:ph type="body" idx="1"/>
          </p:nvPr>
        </p:nvSpPr>
        <p:spPr>
          <a:xfrm>
            <a:off x="2286000" y="1676400"/>
            <a:ext cx="8382000" cy="5181600"/>
          </a:xfrm>
        </p:spPr>
        <p:txBody>
          <a:bodyPr/>
          <a:lstStyle/>
          <a:p>
            <a:pPr eaLnBrk="1" hangingPunct="1">
              <a:lnSpc>
                <a:spcPct val="90000"/>
              </a:lnSpc>
              <a:buFontTx/>
              <a:buNone/>
            </a:pPr>
            <a:r>
              <a:rPr lang="en-US" altLang="zh-CN" sz="2400" b="1">
                <a:solidFill>
                  <a:schemeClr val="bg2"/>
                </a:solidFill>
                <a:sym typeface="Wingdings 2" panose="05020102010507070707" pitchFamily="18" charset="2"/>
              </a:rPr>
              <a:t>    B: </a:t>
            </a:r>
            <a:r>
              <a:rPr lang="en-US" altLang="zh-CN" sz="2400" b="1" u="sng">
                <a:solidFill>
                  <a:srgbClr val="FF0066"/>
                </a:solidFill>
                <a:sym typeface="Wingdings 2" panose="05020102010507070707" pitchFamily="18" charset="2"/>
              </a:rPr>
              <a:t>project costs</a:t>
            </a:r>
            <a:r>
              <a:rPr lang="en-US" altLang="zh-CN" sz="2400" b="1">
                <a:solidFill>
                  <a:schemeClr val="bg2"/>
                </a:solidFill>
                <a:sym typeface="Wingdings 2" panose="05020102010507070707" pitchFamily="18" charset="2"/>
              </a:rPr>
              <a:t>: involve purchasing software and </a:t>
            </a:r>
          </a:p>
          <a:p>
            <a:pPr eaLnBrk="1" hangingPunct="1">
              <a:lnSpc>
                <a:spcPct val="90000"/>
              </a:lnSpc>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项目成本</a:t>
            </a:r>
            <a:r>
              <a:rPr lang="en-US" altLang="zh-CN" sz="2400" b="1">
                <a:solidFill>
                  <a:schemeClr val="bg2"/>
                </a:solidFill>
                <a:sym typeface="Wingdings 2" panose="05020102010507070707" pitchFamily="18" charset="2"/>
              </a:rPr>
              <a:t>)       tools to support development , and</a:t>
            </a:r>
          </a:p>
          <a:p>
            <a:pPr eaLnBrk="1" hangingPunct="1">
              <a:lnSpc>
                <a:spcPct val="90000"/>
              </a:lnSpc>
              <a:buFontTx/>
              <a:buNone/>
            </a:pPr>
            <a:r>
              <a:rPr lang="en-US" altLang="zh-CN" sz="2400" b="1">
                <a:solidFill>
                  <a:schemeClr val="bg2"/>
                </a:solidFill>
                <a:sym typeface="Wingdings 2" panose="05020102010507070707" pitchFamily="18" charset="2"/>
              </a:rPr>
              <a:t>                                  efforts/payload</a:t>
            </a:r>
            <a:r>
              <a:rPr lang="zh-CN" altLang="en-US" sz="2400" b="1">
                <a:solidFill>
                  <a:schemeClr val="bg2"/>
                </a:solidFill>
                <a:sym typeface="Wingdings 2" panose="05020102010507070707" pitchFamily="18" charset="2"/>
              </a:rPr>
              <a:t>（工作量</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工资）</a:t>
            </a:r>
          </a:p>
          <a:p>
            <a:pPr eaLnBrk="1" hangingPunct="1">
              <a:lnSpc>
                <a:spcPct val="90000"/>
              </a:lnSpc>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为支持软件开发而购买软件和工具的开支</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用于支持需求分</a:t>
            </a:r>
          </a:p>
          <a:p>
            <a:pPr eaLnBrk="1" hangingPunct="1">
              <a:lnSpc>
                <a:spcPct val="90000"/>
              </a:lnSpc>
              <a:buFontTx/>
              <a:buNone/>
            </a:pPr>
            <a:r>
              <a:rPr lang="zh-CN" altLang="en-US" sz="2400" b="1">
                <a:solidFill>
                  <a:schemeClr val="bg2"/>
                </a:solidFill>
                <a:sym typeface="Wingdings 2" panose="05020102010507070707" pitchFamily="18" charset="2"/>
              </a:rPr>
              <a:t>    析</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设计</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编码</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测试</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处理需求变更等等</a:t>
            </a:r>
            <a:r>
              <a:rPr lang="en-US" altLang="zh-CN" sz="2400" b="1">
                <a:solidFill>
                  <a:schemeClr val="bg2"/>
                </a:solidFill>
                <a:sym typeface="Wingdings 2" panose="05020102010507070707" pitchFamily="18" charset="2"/>
              </a:rPr>
              <a:t>,</a:t>
            </a:r>
            <a:r>
              <a:rPr lang="zh-CN" altLang="en-US" sz="2400" b="1">
                <a:solidFill>
                  <a:srgbClr val="0000FF"/>
                </a:solidFill>
                <a:sym typeface="Wingdings 2" panose="05020102010507070707" pitchFamily="18" charset="2"/>
              </a:rPr>
              <a:t>另外加上工作量开支</a:t>
            </a:r>
            <a:r>
              <a:rPr lang="en-US" altLang="zh-CN" sz="2400" b="1">
                <a:solidFill>
                  <a:schemeClr val="bg2"/>
                </a:solidFill>
                <a:sym typeface="Wingdings 2" panose="05020102010507070707" pitchFamily="18" charset="2"/>
              </a:rPr>
              <a:t>)</a:t>
            </a:r>
          </a:p>
          <a:p>
            <a:pPr eaLnBrk="1" hangingPunct="1">
              <a:lnSpc>
                <a:spcPct val="90000"/>
              </a:lnSpc>
              <a:buFontTx/>
              <a:buNone/>
            </a:pPr>
            <a:r>
              <a:rPr lang="en-US" altLang="zh-CN" sz="2400" b="1"/>
              <a:t>    C: </a:t>
            </a:r>
            <a:r>
              <a:rPr lang="en-US" altLang="zh-CN" sz="2400" b="1" u="sng">
                <a:solidFill>
                  <a:srgbClr val="0000FF"/>
                </a:solidFill>
              </a:rPr>
              <a:t>effort</a:t>
            </a:r>
            <a:r>
              <a:rPr lang="zh-CN" altLang="en-US" sz="2400" b="1" u="sng">
                <a:solidFill>
                  <a:srgbClr val="0000FF"/>
                </a:solidFill>
              </a:rPr>
              <a:t>（工作量）</a:t>
            </a:r>
            <a:r>
              <a:rPr lang="zh-CN" altLang="en-US" sz="2400" b="1">
                <a:solidFill>
                  <a:schemeClr val="bg2"/>
                </a:solidFill>
              </a:rPr>
              <a:t>（</a:t>
            </a:r>
            <a:r>
              <a:rPr lang="en-US" altLang="zh-CN" sz="2400" b="1">
                <a:solidFill>
                  <a:schemeClr val="bg2"/>
                </a:solidFill>
              </a:rPr>
              <a:t>is a large part in project costs</a:t>
            </a:r>
            <a:r>
              <a:rPr lang="zh-CN" altLang="en-US" sz="2400" b="1">
                <a:solidFill>
                  <a:schemeClr val="bg2"/>
                </a:solidFill>
              </a:rPr>
              <a:t>）</a:t>
            </a:r>
          </a:p>
          <a:p>
            <a:pPr eaLnBrk="1" hangingPunct="1">
              <a:lnSpc>
                <a:spcPct val="90000"/>
              </a:lnSpc>
              <a:buFontTx/>
              <a:buNone/>
            </a:pPr>
            <a:r>
              <a:rPr lang="zh-CN" altLang="en-US" sz="2400" b="1"/>
              <a:t>         </a:t>
            </a:r>
            <a:r>
              <a:rPr lang="en-US" altLang="zh-CN" sz="2400" b="1"/>
              <a:t>----staff days / staff months / staff years </a:t>
            </a:r>
          </a:p>
          <a:p>
            <a:pPr eaLnBrk="1" hangingPunct="1">
              <a:lnSpc>
                <a:spcPct val="90000"/>
              </a:lnSpc>
              <a:buFontTx/>
              <a:buNone/>
            </a:pPr>
            <a:r>
              <a:rPr lang="en-US" altLang="zh-CN" sz="2400" b="1"/>
              <a:t>         ----</a:t>
            </a:r>
            <a:r>
              <a:rPr lang="en-US" altLang="zh-CN" sz="2400" b="1">
                <a:solidFill>
                  <a:schemeClr val="bg2"/>
                </a:solidFill>
              </a:rPr>
              <a:t>flexible cost</a:t>
            </a:r>
            <a:r>
              <a:rPr lang="en-US" altLang="zh-CN" sz="2400" b="1" u="sng">
                <a:solidFill>
                  <a:srgbClr val="FF0066"/>
                </a:solidFill>
              </a:rPr>
              <a:t>  </a:t>
            </a:r>
            <a:r>
              <a:rPr lang="en-US" altLang="zh-CN" sz="2400" b="1"/>
              <a:t>( </a:t>
            </a:r>
            <a:r>
              <a:rPr lang="zh-CN" altLang="en-US" sz="2400" b="1"/>
              <a:t>软成本</a:t>
            </a:r>
            <a:r>
              <a:rPr lang="en-US" altLang="zh-CN" sz="2400" b="1"/>
              <a:t>/</a:t>
            </a:r>
            <a:r>
              <a:rPr lang="zh-CN" altLang="en-US" sz="2400" b="1"/>
              <a:t>软费用</a:t>
            </a:r>
            <a:r>
              <a:rPr lang="en-US" altLang="zh-CN" sz="2400" b="1"/>
              <a:t>/</a:t>
            </a:r>
            <a:r>
              <a:rPr lang="zh-CN" altLang="en-US" sz="2400" b="1"/>
              <a:t>可变成本 </a:t>
            </a:r>
            <a:r>
              <a:rPr lang="en-US" altLang="zh-CN" sz="2400" b="1"/>
              <a:t>) </a:t>
            </a:r>
          </a:p>
          <a:p>
            <a:pPr eaLnBrk="1" hangingPunct="1">
              <a:lnSpc>
                <a:spcPct val="90000"/>
              </a:lnSpc>
              <a:buFontTx/>
              <a:buNone/>
            </a:pPr>
            <a:r>
              <a:rPr lang="en-US" altLang="zh-CN" sz="2400" b="1">
                <a:solidFill>
                  <a:schemeClr val="bg2"/>
                </a:solidFill>
                <a:sym typeface="Wingdings 2" panose="05020102010507070707" pitchFamily="18" charset="2"/>
              </a:rPr>
              <a:t>  uncertainty</a:t>
            </a:r>
            <a:r>
              <a:rPr lang="zh-CN" altLang="en-US" sz="2400" b="1">
                <a:solidFill>
                  <a:schemeClr val="bg2"/>
                </a:solidFill>
                <a:sym typeface="Wingdings 2" panose="05020102010507070707" pitchFamily="18" charset="2"/>
              </a:rPr>
              <a:t>（不确定性） </a:t>
            </a:r>
            <a:r>
              <a:rPr lang="en-US" altLang="zh-CN" sz="2400" b="1">
                <a:solidFill>
                  <a:schemeClr val="bg2"/>
                </a:solidFill>
                <a:sym typeface="Wingdings 2" panose="05020102010507070707" pitchFamily="18" charset="2"/>
              </a:rPr>
              <a:t>of cost estimation</a:t>
            </a:r>
          </a:p>
          <a:p>
            <a:pPr eaLnBrk="1" hangingPunct="1">
              <a:lnSpc>
                <a:spcPct val="90000"/>
              </a:lnSpc>
              <a:buFontTx/>
              <a:buNone/>
            </a:pPr>
            <a:r>
              <a:rPr lang="en-US" altLang="zh-CN" sz="2400" b="1">
                <a:solidFill>
                  <a:schemeClr val="bg2"/>
                </a:solidFill>
                <a:sym typeface="Wingdings 2" panose="05020102010507070707" pitchFamily="18" charset="2"/>
              </a:rPr>
              <a:t>      ---- (see </a:t>
            </a:r>
            <a:r>
              <a:rPr lang="en-US" altLang="zh-CN" sz="2400" b="1">
                <a:solidFill>
                  <a:srgbClr val="0000FF"/>
                </a:solidFill>
                <a:sym typeface="Wingdings 2" panose="05020102010507070707" pitchFamily="18" charset="2"/>
              </a:rPr>
              <a:t>fig3.12: estimation should be done </a:t>
            </a:r>
          </a:p>
          <a:p>
            <a:pPr eaLnBrk="1" hangingPunct="1">
              <a:lnSpc>
                <a:spcPct val="90000"/>
              </a:lnSpc>
              <a:buFontTx/>
              <a:buNone/>
            </a:pPr>
            <a:r>
              <a:rPr lang="en-US" altLang="zh-CN" sz="2400" b="1">
                <a:solidFill>
                  <a:srgbClr val="0000FF"/>
                </a:solidFill>
                <a:sym typeface="Wingdings 2" panose="05020102010507070707" pitchFamily="18" charset="2"/>
              </a:rPr>
              <a:t>                                  repeatedly throughout the life cycle </a:t>
            </a:r>
            <a:r>
              <a:rPr lang="en-US" altLang="zh-CN" sz="2400" b="1">
                <a:solidFill>
                  <a:schemeClr val="bg2"/>
                </a:solidFill>
                <a:sym typeface="Wingdings 2" panose="05020102010507070707" pitchFamily="18" charset="2"/>
              </a:rPr>
              <a:t>)</a:t>
            </a:r>
          </a:p>
          <a:p>
            <a:pPr eaLnBrk="1" hangingPunct="1">
              <a:lnSpc>
                <a:spcPct val="90000"/>
              </a:lnSpc>
              <a:buFontTx/>
              <a:buNone/>
            </a:pPr>
            <a:r>
              <a:rPr lang="en-US" altLang="zh-CN" sz="2400" b="1">
                <a:solidFill>
                  <a:schemeClr val="bg2"/>
                </a:solidFill>
                <a:sym typeface="Wingdings 2" panose="05020102010507070707" pitchFamily="18" charset="2"/>
              </a:rPr>
              <a:t>  focus on: ---- </a:t>
            </a:r>
            <a:r>
              <a:rPr lang="en-US" altLang="zh-CN" sz="2400" b="1" u="sng">
                <a:solidFill>
                  <a:srgbClr val="0000FF"/>
                </a:solidFill>
                <a:sym typeface="Wingdings 2" panose="05020102010507070707" pitchFamily="18" charset="2"/>
              </a:rPr>
              <a:t>effort </a:t>
            </a:r>
            <a:r>
              <a:rPr lang="zh-CN" altLang="en-US" sz="2400" b="1" u="sng">
                <a:solidFill>
                  <a:srgbClr val="0000FF"/>
                </a:solidFill>
                <a:sym typeface="Wingdings 2" panose="05020102010507070707" pitchFamily="18" charset="2"/>
              </a:rPr>
              <a:t>（工作量）</a:t>
            </a:r>
            <a:r>
              <a:rPr lang="en-US" altLang="zh-CN" sz="2400" b="1">
                <a:sym typeface="Wingdings 2" panose="05020102010507070707" pitchFamily="18" charset="2"/>
              </a:rPr>
              <a:t>(in later sections) </a:t>
            </a:r>
            <a:endParaRPr lang="en-US" altLang="zh-CN" sz="2400" b="1">
              <a:solidFill>
                <a:schemeClr val="bg2"/>
              </a:solidFill>
              <a:sym typeface="Wingdings 2" panose="05020102010507070707" pitchFamily="18" charset="2"/>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灯片编号占位符 5">
            <a:extLst>
              <a:ext uri="{FF2B5EF4-FFF2-40B4-BE49-F238E27FC236}">
                <a16:creationId xmlns:a16="http://schemas.microsoft.com/office/drawing/2014/main" id="{A63B45BB-405C-4381-B1DD-8CAF913F768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D18FE298-6B58-41F2-B074-C71C83430D32}" type="slidenum">
              <a:rPr kumimoji="0" lang="en-US" altLang="zh-CN" sz="2600" b="1">
                <a:solidFill>
                  <a:srgbClr val="FFFFFF"/>
                </a:solidFill>
              </a:rPr>
              <a:pPr fontAlgn="base">
                <a:spcBef>
                  <a:spcPct val="0"/>
                </a:spcBef>
                <a:spcAft>
                  <a:spcPct val="0"/>
                </a:spcAft>
                <a:buClrTx/>
                <a:buSzTx/>
                <a:buNone/>
              </a:pPr>
              <a:t>191</a:t>
            </a:fld>
            <a:endParaRPr kumimoji="0" lang="en-US" altLang="zh-CN" sz="2600" b="1">
              <a:solidFill>
                <a:srgbClr val="FFFFFF"/>
              </a:solidFill>
            </a:endParaRPr>
          </a:p>
        </p:txBody>
      </p:sp>
      <p:grpSp>
        <p:nvGrpSpPr>
          <p:cNvPr id="2" name="Group 4">
            <a:extLst>
              <a:ext uri="{FF2B5EF4-FFF2-40B4-BE49-F238E27FC236}">
                <a16:creationId xmlns:a16="http://schemas.microsoft.com/office/drawing/2014/main" id="{88A180AA-7395-41DD-97AA-B1BFF029608B}"/>
              </a:ext>
            </a:extLst>
          </p:cNvPr>
          <p:cNvGrpSpPr>
            <a:grpSpLocks/>
          </p:cNvGrpSpPr>
          <p:nvPr/>
        </p:nvGrpSpPr>
        <p:grpSpPr bwMode="auto">
          <a:xfrm>
            <a:off x="2286000" y="1752601"/>
            <a:ext cx="8382000" cy="4932363"/>
            <a:chOff x="528" y="1152"/>
            <a:chExt cx="5088" cy="3011"/>
          </a:xfrm>
        </p:grpSpPr>
        <p:sp>
          <p:nvSpPr>
            <p:cNvPr id="69636" name="Line 5">
              <a:extLst>
                <a:ext uri="{FF2B5EF4-FFF2-40B4-BE49-F238E27FC236}">
                  <a16:creationId xmlns:a16="http://schemas.microsoft.com/office/drawing/2014/main" id="{EC569567-B794-4F5D-B896-1F59D1EA4DB5}"/>
                </a:ext>
              </a:extLst>
            </p:cNvPr>
            <p:cNvSpPr>
              <a:spLocks noChangeShapeType="1"/>
            </p:cNvSpPr>
            <p:nvPr/>
          </p:nvSpPr>
          <p:spPr bwMode="auto">
            <a:xfrm>
              <a:off x="1104" y="1248"/>
              <a:ext cx="0" cy="24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69637" name="Line 6">
              <a:extLst>
                <a:ext uri="{FF2B5EF4-FFF2-40B4-BE49-F238E27FC236}">
                  <a16:creationId xmlns:a16="http://schemas.microsoft.com/office/drawing/2014/main" id="{4D3ED6E2-4875-4D31-8078-51FCFABB7692}"/>
                </a:ext>
              </a:extLst>
            </p:cNvPr>
            <p:cNvSpPr>
              <a:spLocks noChangeShapeType="1"/>
            </p:cNvSpPr>
            <p:nvPr/>
          </p:nvSpPr>
          <p:spPr bwMode="auto">
            <a:xfrm>
              <a:off x="1104" y="3744"/>
              <a:ext cx="37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69638" name="Text Box 7">
              <a:extLst>
                <a:ext uri="{FF2B5EF4-FFF2-40B4-BE49-F238E27FC236}">
                  <a16:creationId xmlns:a16="http://schemas.microsoft.com/office/drawing/2014/main" id="{C1ABBEE9-1676-4B54-A37A-DC4265AA82A6}"/>
                </a:ext>
              </a:extLst>
            </p:cNvPr>
            <p:cNvSpPr txBox="1">
              <a:spLocks noChangeArrowheads="1"/>
            </p:cNvSpPr>
            <p:nvPr/>
          </p:nvSpPr>
          <p:spPr bwMode="auto">
            <a:xfrm>
              <a:off x="768" y="1152"/>
              <a:ext cx="48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b="1">
                  <a:solidFill>
                    <a:srgbClr val="003366"/>
                  </a:solidFill>
                  <a:latin typeface="Times New Roman" panose="02020603050405020304" pitchFamily="18" charset="0"/>
                </a:rPr>
                <a:t>4x</a:t>
              </a:r>
            </a:p>
          </p:txBody>
        </p:sp>
        <p:sp>
          <p:nvSpPr>
            <p:cNvPr id="69639" name="Text Box 8">
              <a:extLst>
                <a:ext uri="{FF2B5EF4-FFF2-40B4-BE49-F238E27FC236}">
                  <a16:creationId xmlns:a16="http://schemas.microsoft.com/office/drawing/2014/main" id="{54D97B93-FE10-4AAD-8D5C-63D55ADBD0DB}"/>
                </a:ext>
              </a:extLst>
            </p:cNvPr>
            <p:cNvSpPr txBox="1">
              <a:spLocks noChangeArrowheads="1"/>
            </p:cNvSpPr>
            <p:nvPr/>
          </p:nvSpPr>
          <p:spPr bwMode="auto">
            <a:xfrm>
              <a:off x="768" y="1536"/>
              <a:ext cx="48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b="1">
                  <a:solidFill>
                    <a:srgbClr val="003366"/>
                  </a:solidFill>
                  <a:latin typeface="Times New Roman" panose="02020603050405020304" pitchFamily="18" charset="0"/>
                </a:rPr>
                <a:t>2x</a:t>
              </a:r>
            </a:p>
          </p:txBody>
        </p:sp>
        <p:sp>
          <p:nvSpPr>
            <p:cNvPr id="69640" name="Text Box 9">
              <a:extLst>
                <a:ext uri="{FF2B5EF4-FFF2-40B4-BE49-F238E27FC236}">
                  <a16:creationId xmlns:a16="http://schemas.microsoft.com/office/drawing/2014/main" id="{6EBF60AE-2C8D-4AB0-9024-F2B0A80785BD}"/>
                </a:ext>
              </a:extLst>
            </p:cNvPr>
            <p:cNvSpPr txBox="1">
              <a:spLocks noChangeArrowheads="1"/>
            </p:cNvSpPr>
            <p:nvPr/>
          </p:nvSpPr>
          <p:spPr bwMode="auto">
            <a:xfrm>
              <a:off x="624" y="1872"/>
              <a:ext cx="48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b="1">
                  <a:solidFill>
                    <a:srgbClr val="003366"/>
                  </a:solidFill>
                  <a:latin typeface="Times New Roman" panose="02020603050405020304" pitchFamily="18" charset="0"/>
                </a:rPr>
                <a:t>1.5x</a:t>
              </a:r>
            </a:p>
          </p:txBody>
        </p:sp>
        <p:sp>
          <p:nvSpPr>
            <p:cNvPr id="69641" name="Text Box 10">
              <a:extLst>
                <a:ext uri="{FF2B5EF4-FFF2-40B4-BE49-F238E27FC236}">
                  <a16:creationId xmlns:a16="http://schemas.microsoft.com/office/drawing/2014/main" id="{430EAC85-8522-49C7-B873-8A9A4947C64B}"/>
                </a:ext>
              </a:extLst>
            </p:cNvPr>
            <p:cNvSpPr txBox="1">
              <a:spLocks noChangeArrowheads="1"/>
            </p:cNvSpPr>
            <p:nvPr/>
          </p:nvSpPr>
          <p:spPr bwMode="auto">
            <a:xfrm>
              <a:off x="528" y="2064"/>
              <a:ext cx="576"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b="1">
                  <a:solidFill>
                    <a:srgbClr val="003366"/>
                  </a:solidFill>
                  <a:latin typeface="Times New Roman" panose="02020603050405020304" pitchFamily="18" charset="0"/>
                </a:rPr>
                <a:t>1.25x</a:t>
              </a:r>
            </a:p>
          </p:txBody>
        </p:sp>
        <p:sp>
          <p:nvSpPr>
            <p:cNvPr id="69642" name="Text Box 11">
              <a:extLst>
                <a:ext uri="{FF2B5EF4-FFF2-40B4-BE49-F238E27FC236}">
                  <a16:creationId xmlns:a16="http://schemas.microsoft.com/office/drawing/2014/main" id="{F11B51FF-3530-4A34-9B75-D1A5A3CC5483}"/>
                </a:ext>
              </a:extLst>
            </p:cNvPr>
            <p:cNvSpPr txBox="1">
              <a:spLocks noChangeArrowheads="1"/>
            </p:cNvSpPr>
            <p:nvPr/>
          </p:nvSpPr>
          <p:spPr bwMode="auto">
            <a:xfrm>
              <a:off x="864" y="2256"/>
              <a:ext cx="48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b="1">
                  <a:solidFill>
                    <a:srgbClr val="003366"/>
                  </a:solidFill>
                  <a:latin typeface="Times New Roman" panose="02020603050405020304" pitchFamily="18" charset="0"/>
                </a:rPr>
                <a:t>x</a:t>
              </a:r>
            </a:p>
          </p:txBody>
        </p:sp>
        <p:sp>
          <p:nvSpPr>
            <p:cNvPr id="69643" name="Text Box 12">
              <a:extLst>
                <a:ext uri="{FF2B5EF4-FFF2-40B4-BE49-F238E27FC236}">
                  <a16:creationId xmlns:a16="http://schemas.microsoft.com/office/drawing/2014/main" id="{975A0B75-2A60-45A7-86FA-B23762F81B17}"/>
                </a:ext>
              </a:extLst>
            </p:cNvPr>
            <p:cNvSpPr txBox="1">
              <a:spLocks noChangeArrowheads="1"/>
            </p:cNvSpPr>
            <p:nvPr/>
          </p:nvSpPr>
          <p:spPr bwMode="auto">
            <a:xfrm>
              <a:off x="624" y="2736"/>
              <a:ext cx="480"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b="1">
                  <a:solidFill>
                    <a:srgbClr val="003366"/>
                  </a:solidFill>
                  <a:latin typeface="Times New Roman" panose="02020603050405020304" pitchFamily="18" charset="0"/>
                </a:rPr>
                <a:t>0.5x</a:t>
              </a:r>
            </a:p>
          </p:txBody>
        </p:sp>
        <p:sp>
          <p:nvSpPr>
            <p:cNvPr id="69644" name="Text Box 13">
              <a:extLst>
                <a:ext uri="{FF2B5EF4-FFF2-40B4-BE49-F238E27FC236}">
                  <a16:creationId xmlns:a16="http://schemas.microsoft.com/office/drawing/2014/main" id="{8CC7B8D0-E510-4854-9809-62DFA296441B}"/>
                </a:ext>
              </a:extLst>
            </p:cNvPr>
            <p:cNvSpPr txBox="1">
              <a:spLocks noChangeArrowheads="1"/>
            </p:cNvSpPr>
            <p:nvPr/>
          </p:nvSpPr>
          <p:spPr bwMode="auto">
            <a:xfrm>
              <a:off x="528" y="3264"/>
              <a:ext cx="576"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b="1">
                  <a:solidFill>
                    <a:srgbClr val="003366"/>
                  </a:solidFill>
                  <a:latin typeface="Times New Roman" panose="02020603050405020304" pitchFamily="18" charset="0"/>
                </a:rPr>
                <a:t>0.25x</a:t>
              </a:r>
            </a:p>
          </p:txBody>
        </p:sp>
        <p:sp>
          <p:nvSpPr>
            <p:cNvPr id="69645" name="Line 14">
              <a:extLst>
                <a:ext uri="{FF2B5EF4-FFF2-40B4-BE49-F238E27FC236}">
                  <a16:creationId xmlns:a16="http://schemas.microsoft.com/office/drawing/2014/main" id="{E5F01833-A807-44C0-B280-C93D72918FD9}"/>
                </a:ext>
              </a:extLst>
            </p:cNvPr>
            <p:cNvSpPr>
              <a:spLocks noChangeShapeType="1"/>
            </p:cNvSpPr>
            <p:nvPr/>
          </p:nvSpPr>
          <p:spPr bwMode="auto">
            <a:xfrm>
              <a:off x="1296" y="2400"/>
              <a:ext cx="326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69646" name="AutoShape 15">
              <a:extLst>
                <a:ext uri="{FF2B5EF4-FFF2-40B4-BE49-F238E27FC236}">
                  <a16:creationId xmlns:a16="http://schemas.microsoft.com/office/drawing/2014/main" id="{441F0F37-B952-4984-A678-2A2B7D5B6791}"/>
                </a:ext>
              </a:extLst>
            </p:cNvPr>
            <p:cNvSpPr>
              <a:spLocks noChangeArrowheads="1"/>
            </p:cNvSpPr>
            <p:nvPr/>
          </p:nvSpPr>
          <p:spPr bwMode="auto">
            <a:xfrm>
              <a:off x="1296" y="3600"/>
              <a:ext cx="96" cy="144"/>
            </a:xfrm>
            <a:prstGeom prst="triangle">
              <a:avLst>
                <a:gd name="adj" fmla="val 50000"/>
              </a:avLst>
            </a:prstGeom>
            <a:solidFill>
              <a:schemeClr val="tx1"/>
            </a:solidFill>
            <a:ln w="25400">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69647" name="AutoShape 16">
              <a:extLst>
                <a:ext uri="{FF2B5EF4-FFF2-40B4-BE49-F238E27FC236}">
                  <a16:creationId xmlns:a16="http://schemas.microsoft.com/office/drawing/2014/main" id="{B42F5821-1790-424A-A231-8C070FA383CD}"/>
                </a:ext>
              </a:extLst>
            </p:cNvPr>
            <p:cNvSpPr>
              <a:spLocks noChangeArrowheads="1"/>
            </p:cNvSpPr>
            <p:nvPr/>
          </p:nvSpPr>
          <p:spPr bwMode="auto">
            <a:xfrm>
              <a:off x="1824" y="3600"/>
              <a:ext cx="96" cy="144"/>
            </a:xfrm>
            <a:prstGeom prst="triangle">
              <a:avLst>
                <a:gd name="adj" fmla="val 50000"/>
              </a:avLst>
            </a:prstGeom>
            <a:solidFill>
              <a:schemeClr val="tx1"/>
            </a:solidFill>
            <a:ln w="25400">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69648" name="AutoShape 17">
              <a:extLst>
                <a:ext uri="{FF2B5EF4-FFF2-40B4-BE49-F238E27FC236}">
                  <a16:creationId xmlns:a16="http://schemas.microsoft.com/office/drawing/2014/main" id="{FAF1DFE8-6B90-4BB5-86A8-05F68B32864F}"/>
                </a:ext>
              </a:extLst>
            </p:cNvPr>
            <p:cNvSpPr>
              <a:spLocks noChangeArrowheads="1"/>
            </p:cNvSpPr>
            <p:nvPr/>
          </p:nvSpPr>
          <p:spPr bwMode="auto">
            <a:xfrm>
              <a:off x="2496" y="3600"/>
              <a:ext cx="96" cy="144"/>
            </a:xfrm>
            <a:prstGeom prst="triangle">
              <a:avLst>
                <a:gd name="adj" fmla="val 50000"/>
              </a:avLst>
            </a:prstGeom>
            <a:solidFill>
              <a:schemeClr val="tx1"/>
            </a:solidFill>
            <a:ln w="25400">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69649" name="AutoShape 18">
              <a:extLst>
                <a:ext uri="{FF2B5EF4-FFF2-40B4-BE49-F238E27FC236}">
                  <a16:creationId xmlns:a16="http://schemas.microsoft.com/office/drawing/2014/main" id="{95A7ECD5-8844-45DF-80E0-884FBA571DA0}"/>
                </a:ext>
              </a:extLst>
            </p:cNvPr>
            <p:cNvSpPr>
              <a:spLocks noChangeArrowheads="1"/>
            </p:cNvSpPr>
            <p:nvPr/>
          </p:nvSpPr>
          <p:spPr bwMode="auto">
            <a:xfrm>
              <a:off x="3120" y="3600"/>
              <a:ext cx="96" cy="144"/>
            </a:xfrm>
            <a:prstGeom prst="triangle">
              <a:avLst>
                <a:gd name="adj" fmla="val 50000"/>
              </a:avLst>
            </a:prstGeom>
            <a:solidFill>
              <a:schemeClr val="tx1"/>
            </a:solidFill>
            <a:ln w="25400">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69650" name="AutoShape 19">
              <a:extLst>
                <a:ext uri="{FF2B5EF4-FFF2-40B4-BE49-F238E27FC236}">
                  <a16:creationId xmlns:a16="http://schemas.microsoft.com/office/drawing/2014/main" id="{472BB738-84A0-4F61-86CB-0B7D2B7BEAA1}"/>
                </a:ext>
              </a:extLst>
            </p:cNvPr>
            <p:cNvSpPr>
              <a:spLocks noChangeArrowheads="1"/>
            </p:cNvSpPr>
            <p:nvPr/>
          </p:nvSpPr>
          <p:spPr bwMode="auto">
            <a:xfrm>
              <a:off x="3792" y="3600"/>
              <a:ext cx="96" cy="144"/>
            </a:xfrm>
            <a:prstGeom prst="triangle">
              <a:avLst>
                <a:gd name="adj" fmla="val 50000"/>
              </a:avLst>
            </a:prstGeom>
            <a:solidFill>
              <a:schemeClr val="tx1"/>
            </a:solidFill>
            <a:ln w="25400">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69651" name="AutoShape 20">
              <a:extLst>
                <a:ext uri="{FF2B5EF4-FFF2-40B4-BE49-F238E27FC236}">
                  <a16:creationId xmlns:a16="http://schemas.microsoft.com/office/drawing/2014/main" id="{7298ED21-721C-44E1-A588-9F3E981E1BD5}"/>
                </a:ext>
              </a:extLst>
            </p:cNvPr>
            <p:cNvSpPr>
              <a:spLocks noChangeArrowheads="1"/>
            </p:cNvSpPr>
            <p:nvPr/>
          </p:nvSpPr>
          <p:spPr bwMode="auto">
            <a:xfrm>
              <a:off x="4752" y="3600"/>
              <a:ext cx="96" cy="144"/>
            </a:xfrm>
            <a:prstGeom prst="triangle">
              <a:avLst>
                <a:gd name="adj" fmla="val 50000"/>
              </a:avLst>
            </a:prstGeom>
            <a:solidFill>
              <a:schemeClr val="tx1"/>
            </a:solidFill>
            <a:ln w="25400">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69652" name="Text Box 21">
              <a:extLst>
                <a:ext uri="{FF2B5EF4-FFF2-40B4-BE49-F238E27FC236}">
                  <a16:creationId xmlns:a16="http://schemas.microsoft.com/office/drawing/2014/main" id="{B55E171C-2E3B-4C21-97D5-B816800751C4}"/>
                </a:ext>
              </a:extLst>
            </p:cNvPr>
            <p:cNvSpPr txBox="1">
              <a:spLocks noChangeArrowheads="1"/>
            </p:cNvSpPr>
            <p:nvPr/>
          </p:nvSpPr>
          <p:spPr bwMode="auto">
            <a:xfrm>
              <a:off x="1248" y="3753"/>
              <a:ext cx="768"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660066"/>
                  </a:solidFill>
                  <a:latin typeface="Times New Roman" panose="02020603050405020304" pitchFamily="18" charset="0"/>
                </a:rPr>
                <a:t>feasibility</a:t>
              </a:r>
            </a:p>
          </p:txBody>
        </p:sp>
        <p:sp>
          <p:nvSpPr>
            <p:cNvPr id="69653" name="Text Box 22">
              <a:extLst>
                <a:ext uri="{FF2B5EF4-FFF2-40B4-BE49-F238E27FC236}">
                  <a16:creationId xmlns:a16="http://schemas.microsoft.com/office/drawing/2014/main" id="{4837CD8F-5596-45D5-9D52-AC956E321232}"/>
                </a:ext>
              </a:extLst>
            </p:cNvPr>
            <p:cNvSpPr txBox="1">
              <a:spLocks noChangeArrowheads="1"/>
            </p:cNvSpPr>
            <p:nvPr/>
          </p:nvSpPr>
          <p:spPr bwMode="auto">
            <a:xfrm>
              <a:off x="1920" y="3772"/>
              <a:ext cx="912" cy="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660066"/>
                  </a:solidFill>
                  <a:latin typeface="Times New Roman" panose="02020603050405020304" pitchFamily="18" charset="0"/>
                </a:rPr>
                <a:t>Plans&amp; requirement</a:t>
              </a:r>
            </a:p>
          </p:txBody>
        </p:sp>
        <p:sp>
          <p:nvSpPr>
            <p:cNvPr id="69654" name="Text Box 23">
              <a:extLst>
                <a:ext uri="{FF2B5EF4-FFF2-40B4-BE49-F238E27FC236}">
                  <a16:creationId xmlns:a16="http://schemas.microsoft.com/office/drawing/2014/main" id="{B4FA2210-212C-409A-ADCD-22310E814097}"/>
                </a:ext>
              </a:extLst>
            </p:cNvPr>
            <p:cNvSpPr txBox="1">
              <a:spLocks noChangeArrowheads="1"/>
            </p:cNvSpPr>
            <p:nvPr/>
          </p:nvSpPr>
          <p:spPr bwMode="auto">
            <a:xfrm>
              <a:off x="2640" y="3744"/>
              <a:ext cx="576" cy="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660066"/>
                  </a:solidFill>
                  <a:latin typeface="Times New Roman" panose="02020603050405020304" pitchFamily="18" charset="0"/>
                </a:rPr>
                <a:t>Product design</a:t>
              </a:r>
            </a:p>
          </p:txBody>
        </p:sp>
        <p:sp>
          <p:nvSpPr>
            <p:cNvPr id="69655" name="Text Box 24">
              <a:extLst>
                <a:ext uri="{FF2B5EF4-FFF2-40B4-BE49-F238E27FC236}">
                  <a16:creationId xmlns:a16="http://schemas.microsoft.com/office/drawing/2014/main" id="{47B0F29D-9605-4512-B457-660D5DAD8EF3}"/>
                </a:ext>
              </a:extLst>
            </p:cNvPr>
            <p:cNvSpPr txBox="1">
              <a:spLocks noChangeArrowheads="1"/>
            </p:cNvSpPr>
            <p:nvPr/>
          </p:nvSpPr>
          <p:spPr bwMode="auto">
            <a:xfrm>
              <a:off x="3216" y="3744"/>
              <a:ext cx="816" cy="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660066"/>
                  </a:solidFill>
                  <a:latin typeface="Times New Roman" panose="02020603050405020304" pitchFamily="18" charset="0"/>
                </a:rPr>
                <a:t>Detailed design</a:t>
              </a:r>
            </a:p>
          </p:txBody>
        </p:sp>
        <p:sp>
          <p:nvSpPr>
            <p:cNvPr id="69656" name="Text Box 25">
              <a:extLst>
                <a:ext uri="{FF2B5EF4-FFF2-40B4-BE49-F238E27FC236}">
                  <a16:creationId xmlns:a16="http://schemas.microsoft.com/office/drawing/2014/main" id="{B2A9CA19-9EF2-4B17-9191-4F16A877939E}"/>
                </a:ext>
              </a:extLst>
            </p:cNvPr>
            <p:cNvSpPr txBox="1">
              <a:spLocks noChangeArrowheads="1"/>
            </p:cNvSpPr>
            <p:nvPr/>
          </p:nvSpPr>
          <p:spPr bwMode="auto">
            <a:xfrm>
              <a:off x="3984" y="3744"/>
              <a:ext cx="816" cy="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660066"/>
                  </a:solidFill>
                  <a:latin typeface="Times New Roman" panose="02020603050405020304" pitchFamily="18" charset="0"/>
                </a:rPr>
                <a:t>Development&amp; test</a:t>
              </a:r>
            </a:p>
          </p:txBody>
        </p:sp>
        <p:sp>
          <p:nvSpPr>
            <p:cNvPr id="69657" name="Text Box 26">
              <a:extLst>
                <a:ext uri="{FF2B5EF4-FFF2-40B4-BE49-F238E27FC236}">
                  <a16:creationId xmlns:a16="http://schemas.microsoft.com/office/drawing/2014/main" id="{B3E8AB82-4219-418B-8719-833C6C8D4459}"/>
                </a:ext>
              </a:extLst>
            </p:cNvPr>
            <p:cNvSpPr txBox="1">
              <a:spLocks noChangeArrowheads="1"/>
            </p:cNvSpPr>
            <p:nvPr/>
          </p:nvSpPr>
          <p:spPr bwMode="auto">
            <a:xfrm>
              <a:off x="1488" y="3216"/>
              <a:ext cx="768"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CC6600"/>
                  </a:solidFill>
                  <a:latin typeface="Times New Roman" panose="02020603050405020304" pitchFamily="18" charset="0"/>
                </a:rPr>
                <a:t>Concept of operations</a:t>
              </a:r>
            </a:p>
          </p:txBody>
        </p:sp>
        <p:sp>
          <p:nvSpPr>
            <p:cNvPr id="69658" name="Text Box 27">
              <a:extLst>
                <a:ext uri="{FF2B5EF4-FFF2-40B4-BE49-F238E27FC236}">
                  <a16:creationId xmlns:a16="http://schemas.microsoft.com/office/drawing/2014/main" id="{673D21EC-4514-4361-B22A-49353218700D}"/>
                </a:ext>
              </a:extLst>
            </p:cNvPr>
            <p:cNvSpPr txBox="1">
              <a:spLocks noChangeArrowheads="1"/>
            </p:cNvSpPr>
            <p:nvPr/>
          </p:nvSpPr>
          <p:spPr bwMode="auto">
            <a:xfrm>
              <a:off x="2208" y="3216"/>
              <a:ext cx="912"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CC6600"/>
                  </a:solidFill>
                  <a:latin typeface="Times New Roman" panose="02020603050405020304" pitchFamily="18" charset="0"/>
                </a:rPr>
                <a:t>Requirement specs.</a:t>
              </a:r>
            </a:p>
          </p:txBody>
        </p:sp>
        <p:sp>
          <p:nvSpPr>
            <p:cNvPr id="69659" name="Text Box 28">
              <a:extLst>
                <a:ext uri="{FF2B5EF4-FFF2-40B4-BE49-F238E27FC236}">
                  <a16:creationId xmlns:a16="http://schemas.microsoft.com/office/drawing/2014/main" id="{0651E522-3DCD-49F2-AE71-66C8457295D4}"/>
                </a:ext>
              </a:extLst>
            </p:cNvPr>
            <p:cNvSpPr txBox="1">
              <a:spLocks noChangeArrowheads="1"/>
            </p:cNvSpPr>
            <p:nvPr/>
          </p:nvSpPr>
          <p:spPr bwMode="auto">
            <a:xfrm>
              <a:off x="3024" y="3024"/>
              <a:ext cx="624" cy="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CC6600"/>
                  </a:solidFill>
                  <a:latin typeface="Times New Roman" panose="02020603050405020304" pitchFamily="18" charset="0"/>
                </a:rPr>
                <a:t>Product design specs</a:t>
              </a:r>
              <a:r>
                <a:rPr lang="en-US" altLang="zh-CN" sz="1800">
                  <a:solidFill>
                    <a:srgbClr val="CC6600"/>
                  </a:solidFill>
                  <a:latin typeface="Times New Roman" panose="02020603050405020304" pitchFamily="18" charset="0"/>
                </a:rPr>
                <a:t>.</a:t>
              </a:r>
            </a:p>
          </p:txBody>
        </p:sp>
        <p:sp>
          <p:nvSpPr>
            <p:cNvPr id="69660" name="Text Box 29">
              <a:extLst>
                <a:ext uri="{FF2B5EF4-FFF2-40B4-BE49-F238E27FC236}">
                  <a16:creationId xmlns:a16="http://schemas.microsoft.com/office/drawing/2014/main" id="{9CDF2D47-6E33-4946-86C3-DA9C68635371}"/>
                </a:ext>
              </a:extLst>
            </p:cNvPr>
            <p:cNvSpPr txBox="1">
              <a:spLocks noChangeArrowheads="1"/>
            </p:cNvSpPr>
            <p:nvPr/>
          </p:nvSpPr>
          <p:spPr bwMode="auto">
            <a:xfrm>
              <a:off x="3600" y="3023"/>
              <a:ext cx="624" cy="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CC6600"/>
                  </a:solidFill>
                  <a:latin typeface="Times New Roman" panose="02020603050405020304" pitchFamily="18" charset="0"/>
                </a:rPr>
                <a:t>Detailed design specs.</a:t>
              </a:r>
            </a:p>
          </p:txBody>
        </p:sp>
        <p:sp>
          <p:nvSpPr>
            <p:cNvPr id="69661" name="Text Box 30">
              <a:extLst>
                <a:ext uri="{FF2B5EF4-FFF2-40B4-BE49-F238E27FC236}">
                  <a16:creationId xmlns:a16="http://schemas.microsoft.com/office/drawing/2014/main" id="{5D56AC75-22FA-4D55-8601-18B284012363}"/>
                </a:ext>
              </a:extLst>
            </p:cNvPr>
            <p:cNvSpPr txBox="1">
              <a:spLocks noChangeArrowheads="1"/>
            </p:cNvSpPr>
            <p:nvPr/>
          </p:nvSpPr>
          <p:spPr bwMode="auto">
            <a:xfrm>
              <a:off x="4512" y="3168"/>
              <a:ext cx="672" cy="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CC6600"/>
                  </a:solidFill>
                  <a:latin typeface="Times New Roman" panose="02020603050405020304" pitchFamily="18" charset="0"/>
                </a:rPr>
                <a:t>Accepted software</a:t>
              </a:r>
            </a:p>
          </p:txBody>
        </p:sp>
        <p:sp>
          <p:nvSpPr>
            <p:cNvPr id="69662" name="Freeform 31">
              <a:extLst>
                <a:ext uri="{FF2B5EF4-FFF2-40B4-BE49-F238E27FC236}">
                  <a16:creationId xmlns:a16="http://schemas.microsoft.com/office/drawing/2014/main" id="{61B25A58-1657-4DFA-A8B9-4DF7A7D70D0F}"/>
                </a:ext>
              </a:extLst>
            </p:cNvPr>
            <p:cNvSpPr>
              <a:spLocks/>
            </p:cNvSpPr>
            <p:nvPr/>
          </p:nvSpPr>
          <p:spPr bwMode="auto">
            <a:xfrm>
              <a:off x="1344" y="2400"/>
              <a:ext cx="3120" cy="1056"/>
            </a:xfrm>
            <a:custGeom>
              <a:avLst/>
              <a:gdLst>
                <a:gd name="T0" fmla="*/ 0 w 3120"/>
                <a:gd name="T1" fmla="*/ 1056 h 1056"/>
                <a:gd name="T2" fmla="*/ 192 w 3120"/>
                <a:gd name="T3" fmla="*/ 768 h 1056"/>
                <a:gd name="T4" fmla="*/ 672 w 3120"/>
                <a:gd name="T5" fmla="*/ 528 h 1056"/>
                <a:gd name="T6" fmla="*/ 1104 w 3120"/>
                <a:gd name="T7" fmla="*/ 384 h 1056"/>
                <a:gd name="T8" fmla="*/ 1632 w 3120"/>
                <a:gd name="T9" fmla="*/ 240 h 1056"/>
                <a:gd name="T10" fmla="*/ 2064 w 3120"/>
                <a:gd name="T11" fmla="*/ 144 h 1056"/>
                <a:gd name="T12" fmla="*/ 2592 w 3120"/>
                <a:gd name="T13" fmla="*/ 48 h 1056"/>
                <a:gd name="T14" fmla="*/ 2832 w 3120"/>
                <a:gd name="T15" fmla="*/ 48 h 1056"/>
                <a:gd name="T16" fmla="*/ 2736 w 3120"/>
                <a:gd name="T17" fmla="*/ 48 h 1056"/>
                <a:gd name="T18" fmla="*/ 3120 w 3120"/>
                <a:gd name="T19" fmla="*/ 0 h 10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20"/>
                <a:gd name="T31" fmla="*/ 0 h 1056"/>
                <a:gd name="T32" fmla="*/ 3120 w 3120"/>
                <a:gd name="T33" fmla="*/ 1056 h 10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20" h="1056">
                  <a:moveTo>
                    <a:pt x="0" y="1056"/>
                  </a:moveTo>
                  <a:cubicBezTo>
                    <a:pt x="40" y="956"/>
                    <a:pt x="80" y="856"/>
                    <a:pt x="192" y="768"/>
                  </a:cubicBezTo>
                  <a:cubicBezTo>
                    <a:pt x="304" y="680"/>
                    <a:pt x="520" y="592"/>
                    <a:pt x="672" y="528"/>
                  </a:cubicBezTo>
                  <a:cubicBezTo>
                    <a:pt x="824" y="464"/>
                    <a:pt x="944" y="432"/>
                    <a:pt x="1104" y="384"/>
                  </a:cubicBezTo>
                  <a:cubicBezTo>
                    <a:pt x="1264" y="336"/>
                    <a:pt x="1472" y="280"/>
                    <a:pt x="1632" y="240"/>
                  </a:cubicBezTo>
                  <a:cubicBezTo>
                    <a:pt x="1792" y="200"/>
                    <a:pt x="1904" y="176"/>
                    <a:pt x="2064" y="144"/>
                  </a:cubicBezTo>
                  <a:cubicBezTo>
                    <a:pt x="2224" y="112"/>
                    <a:pt x="2464" y="64"/>
                    <a:pt x="2592" y="48"/>
                  </a:cubicBezTo>
                  <a:cubicBezTo>
                    <a:pt x="2720" y="32"/>
                    <a:pt x="2808" y="48"/>
                    <a:pt x="2832" y="48"/>
                  </a:cubicBezTo>
                  <a:cubicBezTo>
                    <a:pt x="2856" y="48"/>
                    <a:pt x="2688" y="56"/>
                    <a:pt x="2736" y="48"/>
                  </a:cubicBezTo>
                  <a:cubicBezTo>
                    <a:pt x="2784" y="40"/>
                    <a:pt x="3056" y="8"/>
                    <a:pt x="3120" y="0"/>
                  </a:cubicBezTo>
                </a:path>
              </a:pathLst>
            </a:custGeom>
            <a:noFill/>
            <a:ln w="25400"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69663" name="Freeform 32">
              <a:extLst>
                <a:ext uri="{FF2B5EF4-FFF2-40B4-BE49-F238E27FC236}">
                  <a16:creationId xmlns:a16="http://schemas.microsoft.com/office/drawing/2014/main" id="{CFD6E2DD-DE08-4255-96C1-7DEE0F1CCDA3}"/>
                </a:ext>
              </a:extLst>
            </p:cNvPr>
            <p:cNvSpPr>
              <a:spLocks/>
            </p:cNvSpPr>
            <p:nvPr/>
          </p:nvSpPr>
          <p:spPr bwMode="auto">
            <a:xfrm flipV="1">
              <a:off x="1344" y="1344"/>
              <a:ext cx="3120" cy="1056"/>
            </a:xfrm>
            <a:custGeom>
              <a:avLst/>
              <a:gdLst>
                <a:gd name="T0" fmla="*/ 0 w 3120"/>
                <a:gd name="T1" fmla="*/ 1056 h 1056"/>
                <a:gd name="T2" fmla="*/ 192 w 3120"/>
                <a:gd name="T3" fmla="*/ 768 h 1056"/>
                <a:gd name="T4" fmla="*/ 672 w 3120"/>
                <a:gd name="T5" fmla="*/ 528 h 1056"/>
                <a:gd name="T6" fmla="*/ 1104 w 3120"/>
                <a:gd name="T7" fmla="*/ 384 h 1056"/>
                <a:gd name="T8" fmla="*/ 1632 w 3120"/>
                <a:gd name="T9" fmla="*/ 240 h 1056"/>
                <a:gd name="T10" fmla="*/ 2064 w 3120"/>
                <a:gd name="T11" fmla="*/ 144 h 1056"/>
                <a:gd name="T12" fmla="*/ 2592 w 3120"/>
                <a:gd name="T13" fmla="*/ 48 h 1056"/>
                <a:gd name="T14" fmla="*/ 2832 w 3120"/>
                <a:gd name="T15" fmla="*/ 48 h 1056"/>
                <a:gd name="T16" fmla="*/ 2736 w 3120"/>
                <a:gd name="T17" fmla="*/ 48 h 1056"/>
                <a:gd name="T18" fmla="*/ 3120 w 3120"/>
                <a:gd name="T19" fmla="*/ 0 h 10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20"/>
                <a:gd name="T31" fmla="*/ 0 h 1056"/>
                <a:gd name="T32" fmla="*/ 3120 w 3120"/>
                <a:gd name="T33" fmla="*/ 1056 h 10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20" h="1056">
                  <a:moveTo>
                    <a:pt x="0" y="1056"/>
                  </a:moveTo>
                  <a:cubicBezTo>
                    <a:pt x="40" y="956"/>
                    <a:pt x="80" y="856"/>
                    <a:pt x="192" y="768"/>
                  </a:cubicBezTo>
                  <a:cubicBezTo>
                    <a:pt x="304" y="680"/>
                    <a:pt x="520" y="592"/>
                    <a:pt x="672" y="528"/>
                  </a:cubicBezTo>
                  <a:cubicBezTo>
                    <a:pt x="824" y="464"/>
                    <a:pt x="944" y="432"/>
                    <a:pt x="1104" y="384"/>
                  </a:cubicBezTo>
                  <a:cubicBezTo>
                    <a:pt x="1264" y="336"/>
                    <a:pt x="1472" y="280"/>
                    <a:pt x="1632" y="240"/>
                  </a:cubicBezTo>
                  <a:cubicBezTo>
                    <a:pt x="1792" y="200"/>
                    <a:pt x="1904" y="176"/>
                    <a:pt x="2064" y="144"/>
                  </a:cubicBezTo>
                  <a:cubicBezTo>
                    <a:pt x="2224" y="112"/>
                    <a:pt x="2464" y="64"/>
                    <a:pt x="2592" y="48"/>
                  </a:cubicBezTo>
                  <a:cubicBezTo>
                    <a:pt x="2720" y="32"/>
                    <a:pt x="2808" y="48"/>
                    <a:pt x="2832" y="48"/>
                  </a:cubicBezTo>
                  <a:cubicBezTo>
                    <a:pt x="2856" y="48"/>
                    <a:pt x="2688" y="56"/>
                    <a:pt x="2736" y="48"/>
                  </a:cubicBezTo>
                  <a:cubicBezTo>
                    <a:pt x="2784" y="40"/>
                    <a:pt x="3056" y="8"/>
                    <a:pt x="3120" y="0"/>
                  </a:cubicBezTo>
                </a:path>
              </a:pathLst>
            </a:custGeom>
            <a:noFill/>
            <a:ln w="25400"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69664" name="Text Box 33">
              <a:extLst>
                <a:ext uri="{FF2B5EF4-FFF2-40B4-BE49-F238E27FC236}">
                  <a16:creationId xmlns:a16="http://schemas.microsoft.com/office/drawing/2014/main" id="{B6C01192-8D15-48FD-B766-8477B67DE00E}"/>
                </a:ext>
              </a:extLst>
            </p:cNvPr>
            <p:cNvSpPr txBox="1">
              <a:spLocks noChangeArrowheads="1"/>
            </p:cNvSpPr>
            <p:nvPr/>
          </p:nvSpPr>
          <p:spPr bwMode="auto">
            <a:xfrm>
              <a:off x="4368" y="1440"/>
              <a:ext cx="1248" cy="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b="1">
                  <a:solidFill>
                    <a:srgbClr val="003366"/>
                  </a:solidFill>
                  <a:latin typeface="Times New Roman" panose="02020603050405020304" pitchFamily="18" charset="0"/>
                </a:rPr>
                <a:t>*  Size(</a:t>
              </a:r>
              <a:r>
                <a:rPr lang="en-US" altLang="zh-CN" sz="2000" b="1">
                  <a:solidFill>
                    <a:srgbClr val="003366"/>
                  </a:solidFill>
                  <a:latin typeface="Times New Roman" panose="02020603050405020304" pitchFamily="18" charset="0"/>
                </a:rPr>
                <a:t>SLOC</a:t>
              </a:r>
              <a:r>
                <a:rPr lang="en-US" altLang="zh-CN" sz="2400" b="1">
                  <a:solidFill>
                    <a:srgbClr val="003366"/>
                  </a:solidFill>
                  <a:latin typeface="Times New Roman" panose="02020603050405020304" pitchFamily="18" charset="0"/>
                </a:rPr>
                <a:t>)</a:t>
              </a:r>
            </a:p>
            <a:p>
              <a:pPr fontAlgn="base">
                <a:spcBef>
                  <a:spcPct val="50000"/>
                </a:spcBef>
                <a:spcAft>
                  <a:spcPct val="0"/>
                </a:spcAft>
                <a:buClrTx/>
                <a:buSzTx/>
                <a:buNone/>
              </a:pPr>
              <a:r>
                <a:rPr lang="en-US" altLang="zh-CN" sz="2400" b="1">
                  <a:solidFill>
                    <a:srgbClr val="003366"/>
                  </a:solidFill>
                  <a:latin typeface="Times New Roman" panose="02020603050405020304" pitchFamily="18" charset="0"/>
                </a:rPr>
                <a:t>+  Cost($)</a:t>
              </a:r>
            </a:p>
          </p:txBody>
        </p:sp>
        <p:sp>
          <p:nvSpPr>
            <p:cNvPr id="69665" name="Text Box 34">
              <a:extLst>
                <a:ext uri="{FF2B5EF4-FFF2-40B4-BE49-F238E27FC236}">
                  <a16:creationId xmlns:a16="http://schemas.microsoft.com/office/drawing/2014/main" id="{F50FD04A-9AA1-4635-8FC3-81F90032FFA5}"/>
                </a:ext>
              </a:extLst>
            </p:cNvPr>
            <p:cNvSpPr txBox="1">
              <a:spLocks noChangeArrowheads="1"/>
            </p:cNvSpPr>
            <p:nvPr/>
          </p:nvSpPr>
          <p:spPr bwMode="auto">
            <a:xfrm>
              <a:off x="1824" y="1776"/>
              <a:ext cx="24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a:solidFill>
                    <a:srgbClr val="003366"/>
                  </a:solidFill>
                  <a:latin typeface="Times New Roman" panose="02020603050405020304" pitchFamily="18" charset="0"/>
                </a:rPr>
                <a:t>+</a:t>
              </a:r>
            </a:p>
          </p:txBody>
        </p:sp>
        <p:sp>
          <p:nvSpPr>
            <p:cNvPr id="69666" name="Text Box 35">
              <a:extLst>
                <a:ext uri="{FF2B5EF4-FFF2-40B4-BE49-F238E27FC236}">
                  <a16:creationId xmlns:a16="http://schemas.microsoft.com/office/drawing/2014/main" id="{70DB13B5-FC39-4740-8E42-1C2D5B8AE6B1}"/>
                </a:ext>
              </a:extLst>
            </p:cNvPr>
            <p:cNvSpPr txBox="1">
              <a:spLocks noChangeArrowheads="1"/>
            </p:cNvSpPr>
            <p:nvPr/>
          </p:nvSpPr>
          <p:spPr bwMode="auto">
            <a:xfrm>
              <a:off x="1824" y="1920"/>
              <a:ext cx="24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a:solidFill>
                    <a:srgbClr val="003366"/>
                  </a:solidFill>
                  <a:latin typeface="Times New Roman" panose="02020603050405020304" pitchFamily="18" charset="0"/>
                </a:rPr>
                <a:t>+</a:t>
              </a:r>
            </a:p>
          </p:txBody>
        </p:sp>
        <p:sp>
          <p:nvSpPr>
            <p:cNvPr id="69667" name="Text Box 36">
              <a:extLst>
                <a:ext uri="{FF2B5EF4-FFF2-40B4-BE49-F238E27FC236}">
                  <a16:creationId xmlns:a16="http://schemas.microsoft.com/office/drawing/2014/main" id="{A2705FEE-FA8E-40B0-80CC-767E33510A49}"/>
                </a:ext>
              </a:extLst>
            </p:cNvPr>
            <p:cNvSpPr txBox="1">
              <a:spLocks noChangeArrowheads="1"/>
            </p:cNvSpPr>
            <p:nvPr/>
          </p:nvSpPr>
          <p:spPr bwMode="auto">
            <a:xfrm>
              <a:off x="1824" y="2112"/>
              <a:ext cx="240"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a:solidFill>
                    <a:srgbClr val="003366"/>
                  </a:solidFill>
                  <a:latin typeface="Times New Roman" panose="02020603050405020304" pitchFamily="18" charset="0"/>
                </a:rPr>
                <a:t>+</a:t>
              </a:r>
            </a:p>
          </p:txBody>
        </p:sp>
        <p:sp>
          <p:nvSpPr>
            <p:cNvPr id="69668" name="Text Box 37">
              <a:extLst>
                <a:ext uri="{FF2B5EF4-FFF2-40B4-BE49-F238E27FC236}">
                  <a16:creationId xmlns:a16="http://schemas.microsoft.com/office/drawing/2014/main" id="{12E32AE8-4305-4520-82F2-82977D0D59FF}"/>
                </a:ext>
              </a:extLst>
            </p:cNvPr>
            <p:cNvSpPr txBox="1">
              <a:spLocks noChangeArrowheads="1"/>
            </p:cNvSpPr>
            <p:nvPr/>
          </p:nvSpPr>
          <p:spPr bwMode="auto">
            <a:xfrm>
              <a:off x="1824" y="2208"/>
              <a:ext cx="240"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a:solidFill>
                    <a:srgbClr val="003366"/>
                  </a:solidFill>
                  <a:latin typeface="Times New Roman" panose="02020603050405020304" pitchFamily="18" charset="0"/>
                </a:rPr>
                <a:t>+</a:t>
              </a:r>
            </a:p>
          </p:txBody>
        </p:sp>
        <p:sp>
          <p:nvSpPr>
            <p:cNvPr id="69669" name="Text Box 38">
              <a:extLst>
                <a:ext uri="{FF2B5EF4-FFF2-40B4-BE49-F238E27FC236}">
                  <a16:creationId xmlns:a16="http://schemas.microsoft.com/office/drawing/2014/main" id="{8E3DFC87-C108-49AC-8E6B-650E28440C2F}"/>
                </a:ext>
              </a:extLst>
            </p:cNvPr>
            <p:cNvSpPr txBox="1">
              <a:spLocks noChangeArrowheads="1"/>
            </p:cNvSpPr>
            <p:nvPr/>
          </p:nvSpPr>
          <p:spPr bwMode="auto">
            <a:xfrm>
              <a:off x="1824" y="2304"/>
              <a:ext cx="24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a:solidFill>
                    <a:srgbClr val="003366"/>
                  </a:solidFill>
                  <a:latin typeface="Times New Roman" panose="02020603050405020304" pitchFamily="18" charset="0"/>
                </a:rPr>
                <a:t>+</a:t>
              </a:r>
            </a:p>
          </p:txBody>
        </p:sp>
        <p:sp>
          <p:nvSpPr>
            <p:cNvPr id="69670" name="Text Box 39">
              <a:extLst>
                <a:ext uri="{FF2B5EF4-FFF2-40B4-BE49-F238E27FC236}">
                  <a16:creationId xmlns:a16="http://schemas.microsoft.com/office/drawing/2014/main" id="{114F2B44-6038-4EF4-861C-1B279262098D}"/>
                </a:ext>
              </a:extLst>
            </p:cNvPr>
            <p:cNvSpPr txBox="1">
              <a:spLocks noChangeArrowheads="1"/>
            </p:cNvSpPr>
            <p:nvPr/>
          </p:nvSpPr>
          <p:spPr bwMode="auto">
            <a:xfrm>
              <a:off x="1824" y="2640"/>
              <a:ext cx="24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a:solidFill>
                    <a:srgbClr val="003366"/>
                  </a:solidFill>
                  <a:latin typeface="Times New Roman" panose="02020603050405020304" pitchFamily="18" charset="0"/>
                </a:rPr>
                <a:t>+</a:t>
              </a:r>
            </a:p>
          </p:txBody>
        </p:sp>
        <p:sp>
          <p:nvSpPr>
            <p:cNvPr id="69671" name="Text Box 40">
              <a:extLst>
                <a:ext uri="{FF2B5EF4-FFF2-40B4-BE49-F238E27FC236}">
                  <a16:creationId xmlns:a16="http://schemas.microsoft.com/office/drawing/2014/main" id="{4FB1A15F-076B-41CC-B6EE-829D86E4A570}"/>
                </a:ext>
              </a:extLst>
            </p:cNvPr>
            <p:cNvSpPr txBox="1">
              <a:spLocks noChangeArrowheads="1"/>
            </p:cNvSpPr>
            <p:nvPr/>
          </p:nvSpPr>
          <p:spPr bwMode="auto">
            <a:xfrm>
              <a:off x="1824" y="2880"/>
              <a:ext cx="24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a:solidFill>
                    <a:srgbClr val="003366"/>
                  </a:solidFill>
                  <a:latin typeface="Times New Roman" panose="02020603050405020304" pitchFamily="18" charset="0"/>
                </a:rPr>
                <a:t>+</a:t>
              </a:r>
            </a:p>
          </p:txBody>
        </p:sp>
        <p:sp>
          <p:nvSpPr>
            <p:cNvPr id="69672" name="Text Box 41">
              <a:extLst>
                <a:ext uri="{FF2B5EF4-FFF2-40B4-BE49-F238E27FC236}">
                  <a16:creationId xmlns:a16="http://schemas.microsoft.com/office/drawing/2014/main" id="{0B7C1B81-9FE4-471D-B9E5-89F6CBF26C9C}"/>
                </a:ext>
              </a:extLst>
            </p:cNvPr>
            <p:cNvSpPr txBox="1">
              <a:spLocks noChangeArrowheads="1"/>
            </p:cNvSpPr>
            <p:nvPr/>
          </p:nvSpPr>
          <p:spPr bwMode="auto">
            <a:xfrm>
              <a:off x="2064" y="1872"/>
              <a:ext cx="24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a:solidFill>
                    <a:srgbClr val="003366"/>
                  </a:solidFill>
                  <a:latin typeface="Times New Roman" panose="02020603050405020304" pitchFamily="18" charset="0"/>
                </a:rPr>
                <a:t>+</a:t>
              </a:r>
            </a:p>
          </p:txBody>
        </p:sp>
        <p:sp>
          <p:nvSpPr>
            <p:cNvPr id="69673" name="Text Box 42">
              <a:extLst>
                <a:ext uri="{FF2B5EF4-FFF2-40B4-BE49-F238E27FC236}">
                  <a16:creationId xmlns:a16="http://schemas.microsoft.com/office/drawing/2014/main" id="{AD717CDD-4BE0-47AD-A92C-FA8E0E653A77}"/>
                </a:ext>
              </a:extLst>
            </p:cNvPr>
            <p:cNvSpPr txBox="1">
              <a:spLocks noChangeArrowheads="1"/>
            </p:cNvSpPr>
            <p:nvPr/>
          </p:nvSpPr>
          <p:spPr bwMode="auto">
            <a:xfrm>
              <a:off x="2064" y="2016"/>
              <a:ext cx="24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a:solidFill>
                    <a:srgbClr val="003366"/>
                  </a:solidFill>
                  <a:latin typeface="Times New Roman" panose="02020603050405020304" pitchFamily="18" charset="0"/>
                </a:rPr>
                <a:t>+</a:t>
              </a:r>
            </a:p>
          </p:txBody>
        </p:sp>
        <p:sp>
          <p:nvSpPr>
            <p:cNvPr id="69674" name="Text Box 43">
              <a:extLst>
                <a:ext uri="{FF2B5EF4-FFF2-40B4-BE49-F238E27FC236}">
                  <a16:creationId xmlns:a16="http://schemas.microsoft.com/office/drawing/2014/main" id="{3D3EB0A8-BABA-4161-A352-5F0DF5352825}"/>
                </a:ext>
              </a:extLst>
            </p:cNvPr>
            <p:cNvSpPr txBox="1">
              <a:spLocks noChangeArrowheads="1"/>
            </p:cNvSpPr>
            <p:nvPr/>
          </p:nvSpPr>
          <p:spPr bwMode="auto">
            <a:xfrm>
              <a:off x="2064" y="2304"/>
              <a:ext cx="24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a:solidFill>
                    <a:srgbClr val="003366"/>
                  </a:solidFill>
                  <a:latin typeface="Times New Roman" panose="02020603050405020304" pitchFamily="18" charset="0"/>
                </a:rPr>
                <a:t>+</a:t>
              </a:r>
            </a:p>
          </p:txBody>
        </p:sp>
        <p:sp>
          <p:nvSpPr>
            <p:cNvPr id="69675" name="Text Box 44">
              <a:extLst>
                <a:ext uri="{FF2B5EF4-FFF2-40B4-BE49-F238E27FC236}">
                  <a16:creationId xmlns:a16="http://schemas.microsoft.com/office/drawing/2014/main" id="{FB54B58B-6622-42CA-9418-FD5141BEA732}"/>
                </a:ext>
              </a:extLst>
            </p:cNvPr>
            <p:cNvSpPr txBox="1">
              <a:spLocks noChangeArrowheads="1"/>
            </p:cNvSpPr>
            <p:nvPr/>
          </p:nvSpPr>
          <p:spPr bwMode="auto">
            <a:xfrm>
              <a:off x="2064" y="2448"/>
              <a:ext cx="24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a:solidFill>
                    <a:srgbClr val="003366"/>
                  </a:solidFill>
                  <a:latin typeface="Times New Roman" panose="02020603050405020304" pitchFamily="18" charset="0"/>
                </a:rPr>
                <a:t>+</a:t>
              </a:r>
            </a:p>
          </p:txBody>
        </p:sp>
        <p:sp>
          <p:nvSpPr>
            <p:cNvPr id="69676" name="Text Box 45">
              <a:extLst>
                <a:ext uri="{FF2B5EF4-FFF2-40B4-BE49-F238E27FC236}">
                  <a16:creationId xmlns:a16="http://schemas.microsoft.com/office/drawing/2014/main" id="{30FA9D5D-185D-4453-BE4A-612584AFC4D8}"/>
                </a:ext>
              </a:extLst>
            </p:cNvPr>
            <p:cNvSpPr txBox="1">
              <a:spLocks noChangeArrowheads="1"/>
            </p:cNvSpPr>
            <p:nvPr/>
          </p:nvSpPr>
          <p:spPr bwMode="auto">
            <a:xfrm>
              <a:off x="2064" y="2592"/>
              <a:ext cx="24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a:solidFill>
                    <a:srgbClr val="003366"/>
                  </a:solidFill>
                  <a:latin typeface="Times New Roman" panose="02020603050405020304" pitchFamily="18" charset="0"/>
                </a:rPr>
                <a:t>+</a:t>
              </a:r>
            </a:p>
          </p:txBody>
        </p:sp>
        <p:sp>
          <p:nvSpPr>
            <p:cNvPr id="69677" name="Text Box 46">
              <a:extLst>
                <a:ext uri="{FF2B5EF4-FFF2-40B4-BE49-F238E27FC236}">
                  <a16:creationId xmlns:a16="http://schemas.microsoft.com/office/drawing/2014/main" id="{EDF53C65-DC81-4BB2-8066-61E55B20766E}"/>
                </a:ext>
              </a:extLst>
            </p:cNvPr>
            <p:cNvSpPr txBox="1">
              <a:spLocks noChangeArrowheads="1"/>
            </p:cNvSpPr>
            <p:nvPr/>
          </p:nvSpPr>
          <p:spPr bwMode="auto">
            <a:xfrm>
              <a:off x="1920" y="1680"/>
              <a:ext cx="24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a:solidFill>
                    <a:srgbClr val="003366"/>
                  </a:solidFill>
                  <a:latin typeface="Times New Roman" panose="02020603050405020304" pitchFamily="18" charset="0"/>
                </a:rPr>
                <a:t>*</a:t>
              </a:r>
            </a:p>
          </p:txBody>
        </p:sp>
        <p:sp>
          <p:nvSpPr>
            <p:cNvPr id="69678" name="Text Box 47">
              <a:extLst>
                <a:ext uri="{FF2B5EF4-FFF2-40B4-BE49-F238E27FC236}">
                  <a16:creationId xmlns:a16="http://schemas.microsoft.com/office/drawing/2014/main" id="{2A303C80-6A67-426F-8A9A-321BB09FB1F3}"/>
                </a:ext>
              </a:extLst>
            </p:cNvPr>
            <p:cNvSpPr txBox="1">
              <a:spLocks noChangeArrowheads="1"/>
            </p:cNvSpPr>
            <p:nvPr/>
          </p:nvSpPr>
          <p:spPr bwMode="auto">
            <a:xfrm>
              <a:off x="1920" y="1872"/>
              <a:ext cx="24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a:solidFill>
                    <a:srgbClr val="003366"/>
                  </a:solidFill>
                  <a:latin typeface="Times New Roman" panose="02020603050405020304" pitchFamily="18" charset="0"/>
                </a:rPr>
                <a:t>*</a:t>
              </a:r>
            </a:p>
          </p:txBody>
        </p:sp>
        <p:sp>
          <p:nvSpPr>
            <p:cNvPr id="69679" name="Text Box 48">
              <a:extLst>
                <a:ext uri="{FF2B5EF4-FFF2-40B4-BE49-F238E27FC236}">
                  <a16:creationId xmlns:a16="http://schemas.microsoft.com/office/drawing/2014/main" id="{657C5EAF-8D94-47E2-9E2D-EBD39A83BA6A}"/>
                </a:ext>
              </a:extLst>
            </p:cNvPr>
            <p:cNvSpPr txBox="1">
              <a:spLocks noChangeArrowheads="1"/>
            </p:cNvSpPr>
            <p:nvPr/>
          </p:nvSpPr>
          <p:spPr bwMode="auto">
            <a:xfrm>
              <a:off x="1920" y="2064"/>
              <a:ext cx="24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a:solidFill>
                    <a:srgbClr val="003366"/>
                  </a:solidFill>
                  <a:latin typeface="Times New Roman" panose="02020603050405020304" pitchFamily="18" charset="0"/>
                </a:rPr>
                <a:t>*</a:t>
              </a:r>
            </a:p>
          </p:txBody>
        </p:sp>
        <p:sp>
          <p:nvSpPr>
            <p:cNvPr id="69680" name="Text Box 49">
              <a:extLst>
                <a:ext uri="{FF2B5EF4-FFF2-40B4-BE49-F238E27FC236}">
                  <a16:creationId xmlns:a16="http://schemas.microsoft.com/office/drawing/2014/main" id="{C3915DA5-D9B9-468A-B7F6-8F2CD3CBAD74}"/>
                </a:ext>
              </a:extLst>
            </p:cNvPr>
            <p:cNvSpPr txBox="1">
              <a:spLocks noChangeArrowheads="1"/>
            </p:cNvSpPr>
            <p:nvPr/>
          </p:nvSpPr>
          <p:spPr bwMode="auto">
            <a:xfrm>
              <a:off x="1920" y="2208"/>
              <a:ext cx="240"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a:solidFill>
                    <a:srgbClr val="003366"/>
                  </a:solidFill>
                  <a:latin typeface="Times New Roman" panose="02020603050405020304" pitchFamily="18" charset="0"/>
                </a:rPr>
                <a:t>*</a:t>
              </a:r>
            </a:p>
          </p:txBody>
        </p:sp>
        <p:sp>
          <p:nvSpPr>
            <p:cNvPr id="69681" name="Text Box 50">
              <a:extLst>
                <a:ext uri="{FF2B5EF4-FFF2-40B4-BE49-F238E27FC236}">
                  <a16:creationId xmlns:a16="http://schemas.microsoft.com/office/drawing/2014/main" id="{BB05C63A-A114-4CF5-89FB-546FAB15837F}"/>
                </a:ext>
              </a:extLst>
            </p:cNvPr>
            <p:cNvSpPr txBox="1">
              <a:spLocks noChangeArrowheads="1"/>
            </p:cNvSpPr>
            <p:nvPr/>
          </p:nvSpPr>
          <p:spPr bwMode="auto">
            <a:xfrm>
              <a:off x="1920" y="2304"/>
              <a:ext cx="24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a:solidFill>
                    <a:srgbClr val="003366"/>
                  </a:solidFill>
                  <a:latin typeface="Times New Roman" panose="02020603050405020304" pitchFamily="18" charset="0"/>
                </a:rPr>
                <a:t>*</a:t>
              </a:r>
            </a:p>
          </p:txBody>
        </p:sp>
        <p:sp>
          <p:nvSpPr>
            <p:cNvPr id="69682" name="Text Box 51">
              <a:extLst>
                <a:ext uri="{FF2B5EF4-FFF2-40B4-BE49-F238E27FC236}">
                  <a16:creationId xmlns:a16="http://schemas.microsoft.com/office/drawing/2014/main" id="{DE3ADB19-7525-4FB9-B5D2-255FE33F7CE3}"/>
                </a:ext>
              </a:extLst>
            </p:cNvPr>
            <p:cNvSpPr txBox="1">
              <a:spLocks noChangeArrowheads="1"/>
            </p:cNvSpPr>
            <p:nvPr/>
          </p:nvSpPr>
          <p:spPr bwMode="auto">
            <a:xfrm>
              <a:off x="1920" y="2592"/>
              <a:ext cx="24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a:solidFill>
                    <a:srgbClr val="003366"/>
                  </a:solidFill>
                  <a:latin typeface="Times New Roman" panose="02020603050405020304" pitchFamily="18" charset="0"/>
                </a:rPr>
                <a:t>*</a:t>
              </a:r>
            </a:p>
          </p:txBody>
        </p:sp>
        <p:sp>
          <p:nvSpPr>
            <p:cNvPr id="69683" name="Text Box 52">
              <a:extLst>
                <a:ext uri="{FF2B5EF4-FFF2-40B4-BE49-F238E27FC236}">
                  <a16:creationId xmlns:a16="http://schemas.microsoft.com/office/drawing/2014/main" id="{06CC0072-04EE-489B-A770-A391D2070B49}"/>
                </a:ext>
              </a:extLst>
            </p:cNvPr>
            <p:cNvSpPr txBox="1">
              <a:spLocks noChangeArrowheads="1"/>
            </p:cNvSpPr>
            <p:nvPr/>
          </p:nvSpPr>
          <p:spPr bwMode="auto">
            <a:xfrm>
              <a:off x="1920" y="2832"/>
              <a:ext cx="24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a:solidFill>
                    <a:srgbClr val="003366"/>
                  </a:solidFill>
                  <a:latin typeface="Times New Roman" panose="02020603050405020304" pitchFamily="18" charset="0"/>
                </a:rPr>
                <a:t>*</a:t>
              </a:r>
            </a:p>
          </p:txBody>
        </p:sp>
        <p:sp>
          <p:nvSpPr>
            <p:cNvPr id="69684" name="Text Box 53">
              <a:extLst>
                <a:ext uri="{FF2B5EF4-FFF2-40B4-BE49-F238E27FC236}">
                  <a16:creationId xmlns:a16="http://schemas.microsoft.com/office/drawing/2014/main" id="{0E3949F2-4327-4182-9A85-271FB7A07EA0}"/>
                </a:ext>
              </a:extLst>
            </p:cNvPr>
            <p:cNvSpPr txBox="1">
              <a:spLocks noChangeArrowheads="1"/>
            </p:cNvSpPr>
            <p:nvPr/>
          </p:nvSpPr>
          <p:spPr bwMode="auto">
            <a:xfrm>
              <a:off x="2160" y="1776"/>
              <a:ext cx="24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a:solidFill>
                    <a:srgbClr val="003366"/>
                  </a:solidFill>
                  <a:latin typeface="Times New Roman" panose="02020603050405020304" pitchFamily="18" charset="0"/>
                </a:rPr>
                <a:t>*</a:t>
              </a:r>
            </a:p>
          </p:txBody>
        </p:sp>
        <p:sp>
          <p:nvSpPr>
            <p:cNvPr id="69685" name="Text Box 54">
              <a:extLst>
                <a:ext uri="{FF2B5EF4-FFF2-40B4-BE49-F238E27FC236}">
                  <a16:creationId xmlns:a16="http://schemas.microsoft.com/office/drawing/2014/main" id="{68B1FB12-4872-48DE-808D-744D3EB26E13}"/>
                </a:ext>
              </a:extLst>
            </p:cNvPr>
            <p:cNvSpPr txBox="1">
              <a:spLocks noChangeArrowheads="1"/>
            </p:cNvSpPr>
            <p:nvPr/>
          </p:nvSpPr>
          <p:spPr bwMode="auto">
            <a:xfrm>
              <a:off x="2160" y="1920"/>
              <a:ext cx="24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a:solidFill>
                    <a:srgbClr val="003366"/>
                  </a:solidFill>
                  <a:latin typeface="Times New Roman" panose="02020603050405020304" pitchFamily="18" charset="0"/>
                </a:rPr>
                <a:t>*</a:t>
              </a:r>
            </a:p>
          </p:txBody>
        </p:sp>
        <p:sp>
          <p:nvSpPr>
            <p:cNvPr id="69686" name="Text Box 55">
              <a:extLst>
                <a:ext uri="{FF2B5EF4-FFF2-40B4-BE49-F238E27FC236}">
                  <a16:creationId xmlns:a16="http://schemas.microsoft.com/office/drawing/2014/main" id="{C9123D2A-68A7-4414-9411-A0B882A745F6}"/>
                </a:ext>
              </a:extLst>
            </p:cNvPr>
            <p:cNvSpPr txBox="1">
              <a:spLocks noChangeArrowheads="1"/>
            </p:cNvSpPr>
            <p:nvPr/>
          </p:nvSpPr>
          <p:spPr bwMode="auto">
            <a:xfrm>
              <a:off x="2160" y="2208"/>
              <a:ext cx="240"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a:solidFill>
                    <a:srgbClr val="003366"/>
                  </a:solidFill>
                  <a:latin typeface="Times New Roman" panose="02020603050405020304" pitchFamily="18" charset="0"/>
                </a:rPr>
                <a:t>*</a:t>
              </a:r>
            </a:p>
          </p:txBody>
        </p:sp>
        <p:sp>
          <p:nvSpPr>
            <p:cNvPr id="69687" name="Text Box 56">
              <a:extLst>
                <a:ext uri="{FF2B5EF4-FFF2-40B4-BE49-F238E27FC236}">
                  <a16:creationId xmlns:a16="http://schemas.microsoft.com/office/drawing/2014/main" id="{75222A27-6F5D-430F-A579-F2345FEDD694}"/>
                </a:ext>
              </a:extLst>
            </p:cNvPr>
            <p:cNvSpPr txBox="1">
              <a:spLocks noChangeArrowheads="1"/>
            </p:cNvSpPr>
            <p:nvPr/>
          </p:nvSpPr>
          <p:spPr bwMode="auto">
            <a:xfrm>
              <a:off x="2160" y="2640"/>
              <a:ext cx="24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a:solidFill>
                    <a:srgbClr val="003366"/>
                  </a:solidFill>
                  <a:latin typeface="Times New Roman" panose="02020603050405020304" pitchFamily="18" charset="0"/>
                </a:rPr>
                <a:t>*</a:t>
              </a:r>
            </a:p>
          </p:txBody>
        </p:sp>
        <p:sp>
          <p:nvSpPr>
            <p:cNvPr id="69688" name="Text Box 57">
              <a:extLst>
                <a:ext uri="{FF2B5EF4-FFF2-40B4-BE49-F238E27FC236}">
                  <a16:creationId xmlns:a16="http://schemas.microsoft.com/office/drawing/2014/main" id="{93B39D87-26CB-4EDC-8C9D-BA94040760AB}"/>
                </a:ext>
              </a:extLst>
            </p:cNvPr>
            <p:cNvSpPr txBox="1">
              <a:spLocks noChangeArrowheads="1"/>
            </p:cNvSpPr>
            <p:nvPr/>
          </p:nvSpPr>
          <p:spPr bwMode="auto">
            <a:xfrm>
              <a:off x="2160" y="3072"/>
              <a:ext cx="24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a:solidFill>
                    <a:srgbClr val="003366"/>
                  </a:solidFill>
                  <a:latin typeface="Times New Roman" panose="02020603050405020304" pitchFamily="18" charset="0"/>
                </a:rPr>
                <a:t>*</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灯片编号占位符 5">
            <a:extLst>
              <a:ext uri="{FF2B5EF4-FFF2-40B4-BE49-F238E27FC236}">
                <a16:creationId xmlns:a16="http://schemas.microsoft.com/office/drawing/2014/main" id="{6FC9B06A-FCE0-481C-8D0B-EDF00A9F7EA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291D7F00-89FA-4F6F-86AB-CBB8EFF7FDCA}" type="slidenum">
              <a:rPr kumimoji="0" lang="en-US" altLang="zh-CN" sz="2600" b="1">
                <a:solidFill>
                  <a:srgbClr val="FFFFFF"/>
                </a:solidFill>
              </a:rPr>
              <a:pPr fontAlgn="base">
                <a:spcBef>
                  <a:spcPct val="0"/>
                </a:spcBef>
                <a:spcAft>
                  <a:spcPct val="0"/>
                </a:spcAft>
                <a:buClrTx/>
                <a:buSzTx/>
                <a:buNone/>
              </a:pPr>
              <a:t>192</a:t>
            </a:fld>
            <a:endParaRPr kumimoji="0" lang="en-US" altLang="zh-CN" sz="2600" b="1">
              <a:solidFill>
                <a:srgbClr val="FFFFFF"/>
              </a:solidFill>
            </a:endParaRPr>
          </a:p>
        </p:txBody>
      </p:sp>
      <p:sp>
        <p:nvSpPr>
          <p:cNvPr id="71683" name="Rectangle 2">
            <a:extLst>
              <a:ext uri="{FF2B5EF4-FFF2-40B4-BE49-F238E27FC236}">
                <a16:creationId xmlns:a16="http://schemas.microsoft.com/office/drawing/2014/main" id="{4B6997E9-E248-4C3E-AA03-DBC7A33276B4}"/>
              </a:ext>
            </a:extLst>
          </p:cNvPr>
          <p:cNvSpPr>
            <a:spLocks noGrp="1" noChangeArrowheads="1"/>
          </p:cNvSpPr>
          <p:nvPr>
            <p:ph type="title"/>
          </p:nvPr>
        </p:nvSpPr>
        <p:spPr/>
        <p:txBody>
          <a:bodyPr/>
          <a:lstStyle/>
          <a:p>
            <a:pPr eaLnBrk="1" hangingPunct="1"/>
            <a:r>
              <a:rPr lang="en-US" altLang="zh-CN" sz="3200"/>
              <a:t>      Chapter 3  Planning and Managing</a:t>
            </a:r>
            <a:br>
              <a:rPr lang="en-US" altLang="zh-CN" sz="3200"/>
            </a:br>
            <a:r>
              <a:rPr lang="en-US" altLang="zh-CN" sz="3200"/>
              <a:t>                           the project</a:t>
            </a:r>
          </a:p>
        </p:txBody>
      </p:sp>
      <p:sp>
        <p:nvSpPr>
          <p:cNvPr id="71684" name="Rectangle 3">
            <a:extLst>
              <a:ext uri="{FF2B5EF4-FFF2-40B4-BE49-F238E27FC236}">
                <a16:creationId xmlns:a16="http://schemas.microsoft.com/office/drawing/2014/main" id="{D5342331-8A89-422E-9A06-638F3A8CF9CD}"/>
              </a:ext>
            </a:extLst>
          </p:cNvPr>
          <p:cNvSpPr>
            <a:spLocks noGrp="1" noChangeArrowheads="1"/>
          </p:cNvSpPr>
          <p:nvPr>
            <p:ph type="body" idx="1"/>
          </p:nvPr>
        </p:nvSpPr>
        <p:spPr>
          <a:xfrm>
            <a:off x="2286000" y="1752600"/>
            <a:ext cx="8382000" cy="5105400"/>
          </a:xfrm>
        </p:spPr>
        <p:txBody>
          <a:bodyPr/>
          <a:lstStyle/>
          <a:p>
            <a:pPr eaLnBrk="1" hangingPunct="1">
              <a:lnSpc>
                <a:spcPct val="90000"/>
              </a:lnSpc>
              <a:buFontTx/>
              <a:buNone/>
            </a:pPr>
            <a:r>
              <a:rPr lang="en-US" altLang="zh-CN" b="1"/>
              <a:t>2. Expert judgment</a:t>
            </a:r>
            <a:r>
              <a:rPr lang="zh-CN" altLang="en-US" b="1"/>
              <a:t>（专家评判法） </a:t>
            </a:r>
          </a:p>
          <a:p>
            <a:pPr eaLnBrk="1" hangingPunct="1">
              <a:lnSpc>
                <a:spcPct val="90000"/>
              </a:lnSpc>
              <a:buFontTx/>
              <a:buNone/>
            </a:pPr>
            <a:r>
              <a:rPr lang="zh-CN" altLang="en-US" sz="2400" b="1">
                <a:solidFill>
                  <a:schemeClr val="bg2"/>
                </a:solidFill>
                <a:sym typeface="Wingdings 2" panose="05020102010507070707" pitchFamily="18" charset="2"/>
              </a:rPr>
              <a:t>  </a:t>
            </a:r>
            <a:r>
              <a:rPr lang="en-US" altLang="zh-CN" sz="2400" b="1">
                <a:solidFill>
                  <a:srgbClr val="FF0066"/>
                </a:solidFill>
                <a:sym typeface="Wingdings 2" panose="05020102010507070707" pitchFamily="18" charset="2"/>
              </a:rPr>
              <a:t>explain:</a:t>
            </a:r>
            <a:r>
              <a:rPr lang="en-US" altLang="zh-CN" sz="2400" b="1">
                <a:solidFill>
                  <a:schemeClr val="bg2"/>
                </a:solidFill>
                <a:sym typeface="Wingdings 2" panose="05020102010507070707" pitchFamily="18" charset="2"/>
              </a:rPr>
              <a:t> effort estimation----rely on expert’s judgment</a:t>
            </a:r>
          </a:p>
          <a:p>
            <a:pPr eaLnBrk="1" hangingPunct="1">
              <a:lnSpc>
                <a:spcPct val="90000"/>
              </a:lnSpc>
              <a:buFontTx/>
              <a:buNone/>
            </a:pPr>
            <a:r>
              <a:rPr lang="en-US" altLang="zh-CN" sz="2400" b="1">
                <a:solidFill>
                  <a:schemeClr val="bg2"/>
                </a:solidFill>
                <a:sym typeface="Wingdings 2" panose="05020102010507070707" pitchFamily="18" charset="2"/>
              </a:rPr>
              <a:t>     </a:t>
            </a:r>
            <a:r>
              <a:rPr lang="en-US" altLang="zh-CN" sz="2000" b="1">
                <a:solidFill>
                  <a:schemeClr val="bg2"/>
                </a:solidFill>
                <a:sym typeface="Wingdings 2" panose="05020102010507070707" pitchFamily="18" charset="2"/>
              </a:rPr>
              <a:t>(accuracy –rely on competence, experience, objectivity, etc.) </a:t>
            </a:r>
          </a:p>
          <a:p>
            <a:pPr eaLnBrk="1" hangingPunct="1">
              <a:lnSpc>
                <a:spcPct val="90000"/>
              </a:lnSpc>
              <a:buFontTx/>
              <a:buNone/>
            </a:pPr>
            <a:r>
              <a:rPr lang="en-US" altLang="zh-CN" sz="2400" b="1">
                <a:solidFill>
                  <a:schemeClr val="bg2"/>
                </a:solidFill>
                <a:sym typeface="Wingdings 2" panose="05020102010507070707" pitchFamily="18" charset="2"/>
              </a:rPr>
              <a:t>  analogy(</a:t>
            </a:r>
            <a:r>
              <a:rPr lang="zh-CN" altLang="en-US" sz="2400" b="1">
                <a:solidFill>
                  <a:schemeClr val="bg2"/>
                </a:solidFill>
                <a:sym typeface="Wingdings 2" panose="05020102010507070707" pitchFamily="18" charset="2"/>
              </a:rPr>
              <a:t>类推法</a:t>
            </a:r>
            <a:r>
              <a:rPr lang="en-US" altLang="zh-CN" sz="2400" b="1">
                <a:solidFill>
                  <a:schemeClr val="bg2"/>
                </a:solidFill>
                <a:sym typeface="Wingdings 2" panose="05020102010507070707" pitchFamily="18" charset="2"/>
              </a:rPr>
              <a:t>):A(have completed)      B(will perform)</a:t>
            </a:r>
          </a:p>
          <a:p>
            <a:pPr eaLnBrk="1" hangingPunct="1">
              <a:lnSpc>
                <a:spcPct val="90000"/>
              </a:lnSpc>
              <a:buFontTx/>
              <a:buNone/>
            </a:pPr>
            <a:r>
              <a:rPr lang="en-US" altLang="zh-CN" sz="2400" b="1">
                <a:solidFill>
                  <a:schemeClr val="bg2"/>
                </a:solidFill>
                <a:sym typeface="Wingdings 2" panose="05020102010507070707" pitchFamily="18" charset="2"/>
              </a:rPr>
              <a:t>                                  formula:  </a:t>
            </a:r>
            <a:r>
              <a:rPr lang="en-US" altLang="zh-CN" sz="2400" b="1">
                <a:solidFill>
                  <a:schemeClr val="bg2"/>
                </a:solidFill>
                <a:sym typeface="Wingdings" panose="05000000000000000000" pitchFamily="2" charset="2"/>
              </a:rPr>
              <a:t>(x+4y+z)/6</a:t>
            </a:r>
            <a:r>
              <a:rPr lang="en-US" altLang="zh-CN" sz="2400" b="1">
                <a:solidFill>
                  <a:schemeClr val="bg2"/>
                </a:solidFill>
                <a:sym typeface="Wingdings 2" panose="05020102010507070707" pitchFamily="18" charset="2"/>
              </a:rPr>
              <a:t> </a:t>
            </a:r>
          </a:p>
          <a:p>
            <a:pPr eaLnBrk="1" hangingPunct="1">
              <a:lnSpc>
                <a:spcPct val="90000"/>
              </a:lnSpc>
              <a:buFontTx/>
              <a:buNone/>
            </a:pPr>
            <a:r>
              <a:rPr lang="en-US" altLang="zh-CN" sz="2400" b="1">
                <a:solidFill>
                  <a:schemeClr val="bg2"/>
                </a:solidFill>
                <a:sym typeface="Wingdings 2" panose="05020102010507070707" pitchFamily="18" charset="2"/>
              </a:rPr>
              <a:t>  </a:t>
            </a:r>
            <a:r>
              <a:rPr lang="en-US" altLang="zh-CN" sz="2400" b="1"/>
              <a:t>Delphi technique(Delphi </a:t>
            </a:r>
            <a:r>
              <a:rPr lang="zh-CN" altLang="en-US" sz="2400" b="1"/>
              <a:t>技术</a:t>
            </a:r>
            <a:r>
              <a:rPr lang="en-US" altLang="zh-CN" sz="2400" b="1"/>
              <a:t>) </a:t>
            </a:r>
          </a:p>
          <a:p>
            <a:pPr eaLnBrk="1" hangingPunct="1">
              <a:lnSpc>
                <a:spcPct val="90000"/>
              </a:lnSpc>
              <a:buFontTx/>
              <a:buNone/>
            </a:pPr>
            <a:r>
              <a:rPr lang="en-US" altLang="zh-CN" sz="2400" b="1"/>
              <a:t>      results from several experts       get average </a:t>
            </a:r>
            <a:endParaRPr lang="en-US" altLang="zh-CN" sz="2400" b="1">
              <a:solidFill>
                <a:schemeClr val="bg2"/>
              </a:solidFill>
              <a:sym typeface="Wingdings 2" panose="05020102010507070707" pitchFamily="18" charset="2"/>
            </a:endParaRPr>
          </a:p>
          <a:p>
            <a:pPr eaLnBrk="1" hangingPunct="1">
              <a:lnSpc>
                <a:spcPct val="90000"/>
              </a:lnSpc>
              <a:buFontTx/>
              <a:buNone/>
            </a:pPr>
            <a:r>
              <a:rPr lang="en-US" altLang="zh-CN" sz="2400" b="1">
                <a:solidFill>
                  <a:schemeClr val="bg2"/>
                </a:solidFill>
                <a:sym typeface="Wingdings 2" panose="05020102010507070707" pitchFamily="18" charset="2"/>
              </a:rPr>
              <a:t>  </a:t>
            </a:r>
            <a:r>
              <a:rPr lang="en-US" altLang="zh-CN" sz="2400" b="1"/>
              <a:t>Wolverton model (Wolverton </a:t>
            </a:r>
            <a:r>
              <a:rPr lang="zh-CN" altLang="en-US" sz="2400" b="1"/>
              <a:t>模型</a:t>
            </a:r>
            <a:r>
              <a:rPr lang="en-US" altLang="zh-CN" sz="2400" b="1"/>
              <a:t>) (P102, table3.6)</a:t>
            </a:r>
          </a:p>
          <a:p>
            <a:pPr eaLnBrk="1" hangingPunct="1">
              <a:lnSpc>
                <a:spcPct val="90000"/>
              </a:lnSpc>
              <a:buFontTx/>
              <a:buNone/>
            </a:pPr>
            <a:r>
              <a:rPr lang="en-US" altLang="zh-CN" sz="2400" b="1">
                <a:solidFill>
                  <a:schemeClr val="bg2"/>
                </a:solidFill>
                <a:sym typeface="Wingdings 2" panose="05020102010507070707" pitchFamily="18" charset="2"/>
              </a:rPr>
              <a:t>      </a:t>
            </a:r>
            <a:r>
              <a:rPr lang="en-US" altLang="zh-CN" sz="2400" b="1" u="sng">
                <a:solidFill>
                  <a:srgbClr val="0000FF"/>
                </a:solidFill>
                <a:sym typeface="Wingdings 2" panose="05020102010507070707" pitchFamily="18" charset="2"/>
              </a:rPr>
              <a:t>O---old,  N---new;    E---easy, M---moderate,  H---hard</a:t>
            </a:r>
          </a:p>
          <a:p>
            <a:pPr eaLnBrk="1" hangingPunct="1">
              <a:lnSpc>
                <a:spcPct val="90000"/>
              </a:lnSpc>
              <a:buFontTx/>
              <a:buNone/>
            </a:pPr>
            <a:r>
              <a:rPr lang="en-US" altLang="zh-CN" sz="2400" b="1">
                <a:solidFill>
                  <a:schemeClr val="bg2"/>
                </a:solidFill>
                <a:sym typeface="Wingdings 2" panose="05020102010507070707" pitchFamily="18" charset="2"/>
              </a:rPr>
              <a:t>  drawback(</a:t>
            </a:r>
            <a:r>
              <a:rPr lang="zh-CN" altLang="en-US" sz="2400" b="1">
                <a:solidFill>
                  <a:schemeClr val="bg2"/>
                </a:solidFill>
                <a:sym typeface="Wingdings 2" panose="05020102010507070707" pitchFamily="18" charset="2"/>
              </a:rPr>
              <a:t>该方法的缺点</a:t>
            </a:r>
            <a:r>
              <a:rPr lang="en-US" altLang="zh-CN" sz="2400" b="1">
                <a:solidFill>
                  <a:schemeClr val="bg2"/>
                </a:solidFill>
                <a:sym typeface="Wingdings 2" panose="05020102010507070707" pitchFamily="18" charset="2"/>
              </a:rPr>
              <a:t>)</a:t>
            </a:r>
          </a:p>
          <a:p>
            <a:pPr eaLnBrk="1" hangingPunct="1">
              <a:lnSpc>
                <a:spcPct val="90000"/>
              </a:lnSpc>
              <a:buFontTx/>
              <a:buNone/>
            </a:pPr>
            <a:r>
              <a:rPr lang="en-US" altLang="zh-CN" sz="2400" b="1">
                <a:solidFill>
                  <a:schemeClr val="bg2"/>
                </a:solidFill>
                <a:sym typeface="Wingdings 2" panose="05020102010507070707" pitchFamily="18" charset="2"/>
              </a:rPr>
              <a:t>        ----variability(</a:t>
            </a:r>
            <a:r>
              <a:rPr lang="zh-CN" altLang="en-US" sz="2400" b="1">
                <a:solidFill>
                  <a:schemeClr val="bg2"/>
                </a:solidFill>
                <a:sym typeface="Wingdings 2" panose="05020102010507070707" pitchFamily="18" charset="2"/>
              </a:rPr>
              <a:t>可变性</a:t>
            </a:r>
            <a:r>
              <a:rPr lang="en-US" altLang="zh-CN" sz="2400" b="1">
                <a:solidFill>
                  <a:schemeClr val="bg2"/>
                </a:solidFill>
                <a:sym typeface="Wingdings 2" panose="05020102010507070707" pitchFamily="18" charset="2"/>
              </a:rPr>
              <a:t>) and subjectivity(</a:t>
            </a:r>
            <a:r>
              <a:rPr lang="zh-CN" altLang="en-US" sz="2400" b="1">
                <a:solidFill>
                  <a:schemeClr val="bg2"/>
                </a:solidFill>
                <a:sym typeface="Wingdings 2" panose="05020102010507070707" pitchFamily="18" charset="2"/>
              </a:rPr>
              <a:t>主观性</a:t>
            </a:r>
            <a:r>
              <a:rPr lang="en-US" altLang="zh-CN" sz="2400" b="1">
                <a:solidFill>
                  <a:schemeClr val="bg2"/>
                </a:solidFill>
                <a:sym typeface="Wingdings 2" panose="05020102010507070707" pitchFamily="18" charset="2"/>
              </a:rPr>
              <a:t>)</a:t>
            </a:r>
          </a:p>
          <a:p>
            <a:pPr eaLnBrk="1" hangingPunct="1">
              <a:lnSpc>
                <a:spcPct val="90000"/>
              </a:lnSpc>
              <a:buFontTx/>
              <a:buNone/>
            </a:pPr>
            <a:r>
              <a:rPr lang="en-US" altLang="zh-CN" sz="2400" b="1">
                <a:solidFill>
                  <a:schemeClr val="bg2"/>
                </a:solidFill>
                <a:sym typeface="Wingdings 2" panose="05020102010507070707" pitchFamily="18" charset="2"/>
              </a:rPr>
              <a:t>        ----influenced by current data(</a:t>
            </a:r>
            <a:r>
              <a:rPr lang="zh-CN" altLang="en-US" sz="2400" b="1">
                <a:solidFill>
                  <a:schemeClr val="bg2"/>
                </a:solidFill>
                <a:sym typeface="Wingdings 2" panose="05020102010507070707" pitchFamily="18" charset="2"/>
              </a:rPr>
              <a:t>当前经验数据</a:t>
            </a:r>
            <a:r>
              <a:rPr lang="en-US" altLang="zh-CN" sz="2400" b="1">
                <a:solidFill>
                  <a:schemeClr val="bg2"/>
                </a:solidFill>
                <a:sym typeface="Wingdings 2" panose="05020102010507070707" pitchFamily="18" charset="2"/>
              </a:rPr>
              <a:t>) </a:t>
            </a:r>
          </a:p>
        </p:txBody>
      </p:sp>
      <p:sp>
        <p:nvSpPr>
          <p:cNvPr id="71685" name="Line 4">
            <a:extLst>
              <a:ext uri="{FF2B5EF4-FFF2-40B4-BE49-F238E27FC236}">
                <a16:creationId xmlns:a16="http://schemas.microsoft.com/office/drawing/2014/main" id="{8C2628CE-193E-4F15-8686-CB6D356D5C0A}"/>
              </a:ext>
            </a:extLst>
          </p:cNvPr>
          <p:cNvSpPr>
            <a:spLocks noChangeShapeType="1"/>
          </p:cNvSpPr>
          <p:nvPr/>
        </p:nvSpPr>
        <p:spPr bwMode="auto">
          <a:xfrm>
            <a:off x="7924800" y="3200400"/>
            <a:ext cx="5334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71686" name="Line 5">
            <a:extLst>
              <a:ext uri="{FF2B5EF4-FFF2-40B4-BE49-F238E27FC236}">
                <a16:creationId xmlns:a16="http://schemas.microsoft.com/office/drawing/2014/main" id="{D2DACD76-4FF4-49EE-96BC-1512537B3C75}"/>
              </a:ext>
            </a:extLst>
          </p:cNvPr>
          <p:cNvSpPr>
            <a:spLocks noChangeShapeType="1"/>
          </p:cNvSpPr>
          <p:nvPr/>
        </p:nvSpPr>
        <p:spPr bwMode="auto">
          <a:xfrm>
            <a:off x="6962775" y="4419600"/>
            <a:ext cx="5334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Tree>
  </p:cSld>
  <p:clrMapOvr>
    <a:masterClrMapping/>
  </p:clrMapOvr>
  <p:transition spd="slow"/>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灯片编号占位符 5">
            <a:extLst>
              <a:ext uri="{FF2B5EF4-FFF2-40B4-BE49-F238E27FC236}">
                <a16:creationId xmlns:a16="http://schemas.microsoft.com/office/drawing/2014/main" id="{57B0FED9-EA65-4985-BE19-98033F55DDE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69D412EB-B91B-46A0-B03A-BF32B6E94F5A}" type="slidenum">
              <a:rPr kumimoji="0" lang="en-US" altLang="zh-CN" sz="2600" b="1">
                <a:solidFill>
                  <a:srgbClr val="FFFFFF"/>
                </a:solidFill>
              </a:rPr>
              <a:pPr fontAlgn="base">
                <a:spcBef>
                  <a:spcPct val="0"/>
                </a:spcBef>
                <a:spcAft>
                  <a:spcPct val="0"/>
                </a:spcAft>
                <a:buClrTx/>
                <a:buSzTx/>
                <a:buNone/>
              </a:pPr>
              <a:t>193</a:t>
            </a:fld>
            <a:endParaRPr kumimoji="0" lang="en-US" altLang="zh-CN" sz="2600" b="1">
              <a:solidFill>
                <a:srgbClr val="FFFFFF"/>
              </a:solidFill>
            </a:endParaRPr>
          </a:p>
        </p:txBody>
      </p:sp>
      <p:sp>
        <p:nvSpPr>
          <p:cNvPr id="73731" name="Rectangle 26">
            <a:extLst>
              <a:ext uri="{FF2B5EF4-FFF2-40B4-BE49-F238E27FC236}">
                <a16:creationId xmlns:a16="http://schemas.microsoft.com/office/drawing/2014/main" id="{F0A16750-9D11-4D33-9378-824BA033BE4C}"/>
              </a:ext>
            </a:extLst>
          </p:cNvPr>
          <p:cNvSpPr>
            <a:spLocks noChangeArrowheads="1"/>
          </p:cNvSpPr>
          <p:nvPr/>
        </p:nvSpPr>
        <p:spPr bwMode="auto">
          <a:xfrm>
            <a:off x="1676400" y="0"/>
            <a:ext cx="8991600" cy="6858000"/>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152580" name="Text Box 4">
            <a:extLst>
              <a:ext uri="{FF2B5EF4-FFF2-40B4-BE49-F238E27FC236}">
                <a16:creationId xmlns:a16="http://schemas.microsoft.com/office/drawing/2014/main" id="{4A9B44B1-C727-41F2-93E1-7C04F65CEC71}"/>
              </a:ext>
            </a:extLst>
          </p:cNvPr>
          <p:cNvSpPr txBox="1">
            <a:spLocks noChangeArrowheads="1"/>
          </p:cNvSpPr>
          <p:nvPr/>
        </p:nvSpPr>
        <p:spPr bwMode="auto">
          <a:xfrm>
            <a:off x="1752600" y="76200"/>
            <a:ext cx="777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b="1">
                <a:solidFill>
                  <a:srgbClr val="003366"/>
                </a:solidFill>
              </a:rPr>
              <a:t>Wolverton model software cost matrix</a:t>
            </a:r>
          </a:p>
        </p:txBody>
      </p:sp>
      <p:grpSp>
        <p:nvGrpSpPr>
          <p:cNvPr id="2" name="Group 5">
            <a:extLst>
              <a:ext uri="{FF2B5EF4-FFF2-40B4-BE49-F238E27FC236}">
                <a16:creationId xmlns:a16="http://schemas.microsoft.com/office/drawing/2014/main" id="{95DE3A75-5B31-45BE-A318-24A3BDD6B2FF}"/>
              </a:ext>
            </a:extLst>
          </p:cNvPr>
          <p:cNvGrpSpPr>
            <a:grpSpLocks/>
          </p:cNvGrpSpPr>
          <p:nvPr/>
        </p:nvGrpSpPr>
        <p:grpSpPr bwMode="auto">
          <a:xfrm>
            <a:off x="1752600" y="457201"/>
            <a:ext cx="8763000" cy="4340353"/>
            <a:chOff x="240" y="576"/>
            <a:chExt cx="5424" cy="2815"/>
          </a:xfrm>
        </p:grpSpPr>
        <p:sp>
          <p:nvSpPr>
            <p:cNvPr id="73738" name="Text Box 6">
              <a:extLst>
                <a:ext uri="{FF2B5EF4-FFF2-40B4-BE49-F238E27FC236}">
                  <a16:creationId xmlns:a16="http://schemas.microsoft.com/office/drawing/2014/main" id="{1503B382-3381-42E4-B2D8-9F25E45BCFE0}"/>
                </a:ext>
              </a:extLst>
            </p:cNvPr>
            <p:cNvSpPr txBox="1">
              <a:spLocks noChangeArrowheads="1"/>
            </p:cNvSpPr>
            <p:nvPr/>
          </p:nvSpPr>
          <p:spPr bwMode="auto">
            <a:xfrm>
              <a:off x="240" y="576"/>
              <a:ext cx="5424" cy="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2400" b="1">
                  <a:solidFill>
                    <a:srgbClr val="003366"/>
                  </a:solidFill>
                  <a:latin typeface="Times New Roman" panose="02020603050405020304" pitchFamily="18" charset="0"/>
                </a:rPr>
                <a:t>Difficulty</a:t>
              </a:r>
            </a:p>
            <a:p>
              <a:pPr fontAlgn="base">
                <a:spcBef>
                  <a:spcPct val="50000"/>
                </a:spcBef>
                <a:spcAft>
                  <a:spcPct val="0"/>
                </a:spcAft>
                <a:buClrTx/>
                <a:buSzTx/>
                <a:buNone/>
              </a:pPr>
              <a:r>
                <a:rPr lang="en-US" altLang="zh-CN" sz="2400">
                  <a:solidFill>
                    <a:srgbClr val="003366"/>
                  </a:solidFill>
                  <a:latin typeface="Times New Roman" panose="02020603050405020304" pitchFamily="18" charset="0"/>
                </a:rPr>
                <a:t>Type of software          OE       OM      OH       NE       NM      NH</a:t>
              </a:r>
            </a:p>
            <a:p>
              <a:pPr fontAlgn="base">
                <a:spcBef>
                  <a:spcPct val="50000"/>
                </a:spcBef>
                <a:spcAft>
                  <a:spcPct val="0"/>
                </a:spcAft>
                <a:buClrTx/>
                <a:buSzTx/>
                <a:buNone/>
              </a:pPr>
              <a:r>
                <a:rPr lang="en-US" altLang="zh-CN" sz="2400">
                  <a:solidFill>
                    <a:srgbClr val="003366"/>
                  </a:solidFill>
                  <a:latin typeface="Times New Roman" panose="02020603050405020304" pitchFamily="18" charset="0"/>
                </a:rPr>
                <a:t>Control                          21         27        30        33         40        49</a:t>
              </a:r>
            </a:p>
            <a:p>
              <a:pPr fontAlgn="base">
                <a:spcBef>
                  <a:spcPct val="50000"/>
                </a:spcBef>
                <a:spcAft>
                  <a:spcPct val="0"/>
                </a:spcAft>
                <a:buClrTx/>
                <a:buSzTx/>
                <a:buNone/>
              </a:pPr>
              <a:r>
                <a:rPr lang="en-US" altLang="zh-CN" sz="2400">
                  <a:solidFill>
                    <a:srgbClr val="003366"/>
                  </a:solidFill>
                  <a:latin typeface="Times New Roman" panose="02020603050405020304" pitchFamily="18" charset="0"/>
                </a:rPr>
                <a:t>Input/output                  17         24        27        28         35         43 </a:t>
              </a:r>
            </a:p>
            <a:p>
              <a:pPr fontAlgn="base">
                <a:spcBef>
                  <a:spcPct val="50000"/>
                </a:spcBef>
                <a:spcAft>
                  <a:spcPct val="0"/>
                </a:spcAft>
                <a:buClrTx/>
                <a:buSzTx/>
                <a:buNone/>
              </a:pPr>
              <a:r>
                <a:rPr lang="en-US" altLang="zh-CN" sz="2400">
                  <a:solidFill>
                    <a:srgbClr val="003366"/>
                  </a:solidFill>
                  <a:latin typeface="Times New Roman" panose="02020603050405020304" pitchFamily="18" charset="0"/>
                </a:rPr>
                <a:t>Pre/post procedure        16         23        26        28         34         42</a:t>
              </a:r>
            </a:p>
            <a:p>
              <a:pPr fontAlgn="base">
                <a:spcBef>
                  <a:spcPct val="50000"/>
                </a:spcBef>
                <a:spcAft>
                  <a:spcPct val="0"/>
                </a:spcAft>
                <a:buClrTx/>
                <a:buSzTx/>
                <a:buNone/>
              </a:pPr>
              <a:r>
                <a:rPr lang="en-US" altLang="zh-CN" sz="2400">
                  <a:solidFill>
                    <a:srgbClr val="003366"/>
                  </a:solidFill>
                  <a:latin typeface="Times New Roman" panose="02020603050405020304" pitchFamily="18" charset="0"/>
                </a:rPr>
                <a:t>Algorithm                     15         20        22        25         30          35</a:t>
              </a:r>
            </a:p>
            <a:p>
              <a:pPr fontAlgn="base">
                <a:spcBef>
                  <a:spcPct val="50000"/>
                </a:spcBef>
                <a:spcAft>
                  <a:spcPct val="0"/>
                </a:spcAft>
                <a:buClrTx/>
                <a:buSzTx/>
                <a:buNone/>
              </a:pPr>
              <a:r>
                <a:rPr lang="en-US" altLang="zh-CN" sz="2400">
                  <a:solidFill>
                    <a:srgbClr val="003366"/>
                  </a:solidFill>
                  <a:latin typeface="Times New Roman" panose="02020603050405020304" pitchFamily="18" charset="0"/>
                </a:rPr>
                <a:t>Data management         24         31        35        37         46          57</a:t>
              </a:r>
            </a:p>
            <a:p>
              <a:pPr fontAlgn="base">
                <a:spcBef>
                  <a:spcPct val="50000"/>
                </a:spcBef>
                <a:spcAft>
                  <a:spcPct val="0"/>
                </a:spcAft>
                <a:buClrTx/>
                <a:buSzTx/>
                <a:buNone/>
              </a:pPr>
              <a:r>
                <a:rPr lang="en-US" altLang="zh-CN" sz="2400">
                  <a:solidFill>
                    <a:srgbClr val="003366"/>
                  </a:solidFill>
                  <a:latin typeface="Times New Roman" panose="02020603050405020304" pitchFamily="18" charset="0"/>
                </a:rPr>
                <a:t>Time-critical                 75         75        75        75         75          75               </a:t>
              </a:r>
            </a:p>
          </p:txBody>
        </p:sp>
        <p:sp>
          <p:nvSpPr>
            <p:cNvPr id="73739" name="Line 7">
              <a:extLst>
                <a:ext uri="{FF2B5EF4-FFF2-40B4-BE49-F238E27FC236}">
                  <a16:creationId xmlns:a16="http://schemas.microsoft.com/office/drawing/2014/main" id="{8B7AE76C-7CA2-40D1-A87C-4BD8D2931E66}"/>
                </a:ext>
              </a:extLst>
            </p:cNvPr>
            <p:cNvSpPr>
              <a:spLocks noChangeShapeType="1"/>
            </p:cNvSpPr>
            <p:nvPr/>
          </p:nvSpPr>
          <p:spPr bwMode="auto">
            <a:xfrm>
              <a:off x="240" y="864"/>
              <a:ext cx="53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73740" name="Line 8">
              <a:extLst>
                <a:ext uri="{FF2B5EF4-FFF2-40B4-BE49-F238E27FC236}">
                  <a16:creationId xmlns:a16="http://schemas.microsoft.com/office/drawing/2014/main" id="{C2D0140F-621B-4594-B9AF-5DED1BD4D7BA}"/>
                </a:ext>
              </a:extLst>
            </p:cNvPr>
            <p:cNvSpPr>
              <a:spLocks noChangeShapeType="1"/>
            </p:cNvSpPr>
            <p:nvPr/>
          </p:nvSpPr>
          <p:spPr bwMode="auto">
            <a:xfrm>
              <a:off x="240" y="1248"/>
              <a:ext cx="53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73741" name="Line 9">
              <a:extLst>
                <a:ext uri="{FF2B5EF4-FFF2-40B4-BE49-F238E27FC236}">
                  <a16:creationId xmlns:a16="http://schemas.microsoft.com/office/drawing/2014/main" id="{F5E048D3-64B9-437E-B2EE-4B67006B1500}"/>
                </a:ext>
              </a:extLst>
            </p:cNvPr>
            <p:cNvSpPr>
              <a:spLocks noChangeShapeType="1"/>
            </p:cNvSpPr>
            <p:nvPr/>
          </p:nvSpPr>
          <p:spPr bwMode="auto">
            <a:xfrm>
              <a:off x="240" y="1584"/>
              <a:ext cx="53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73742" name="Line 10">
              <a:extLst>
                <a:ext uri="{FF2B5EF4-FFF2-40B4-BE49-F238E27FC236}">
                  <a16:creationId xmlns:a16="http://schemas.microsoft.com/office/drawing/2014/main" id="{9C9A2848-09CC-4E96-91FF-239EF80F6C99}"/>
                </a:ext>
              </a:extLst>
            </p:cNvPr>
            <p:cNvSpPr>
              <a:spLocks noChangeShapeType="1"/>
            </p:cNvSpPr>
            <p:nvPr/>
          </p:nvSpPr>
          <p:spPr bwMode="auto">
            <a:xfrm>
              <a:off x="240" y="1920"/>
              <a:ext cx="53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73743" name="Line 11">
              <a:extLst>
                <a:ext uri="{FF2B5EF4-FFF2-40B4-BE49-F238E27FC236}">
                  <a16:creationId xmlns:a16="http://schemas.microsoft.com/office/drawing/2014/main" id="{12E6549E-A7FE-4134-A394-684C451811B8}"/>
                </a:ext>
              </a:extLst>
            </p:cNvPr>
            <p:cNvSpPr>
              <a:spLocks noChangeShapeType="1"/>
            </p:cNvSpPr>
            <p:nvPr/>
          </p:nvSpPr>
          <p:spPr bwMode="auto">
            <a:xfrm>
              <a:off x="240" y="2304"/>
              <a:ext cx="53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73744" name="Line 12">
              <a:extLst>
                <a:ext uri="{FF2B5EF4-FFF2-40B4-BE49-F238E27FC236}">
                  <a16:creationId xmlns:a16="http://schemas.microsoft.com/office/drawing/2014/main" id="{0913B748-6784-470A-BA6E-533A005F94C0}"/>
                </a:ext>
              </a:extLst>
            </p:cNvPr>
            <p:cNvSpPr>
              <a:spLocks noChangeShapeType="1"/>
            </p:cNvSpPr>
            <p:nvPr/>
          </p:nvSpPr>
          <p:spPr bwMode="auto">
            <a:xfrm>
              <a:off x="240" y="2640"/>
              <a:ext cx="53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73745" name="Line 13">
              <a:extLst>
                <a:ext uri="{FF2B5EF4-FFF2-40B4-BE49-F238E27FC236}">
                  <a16:creationId xmlns:a16="http://schemas.microsoft.com/office/drawing/2014/main" id="{2A50636E-CA16-4C61-BF62-E54FCB6F6AE8}"/>
                </a:ext>
              </a:extLst>
            </p:cNvPr>
            <p:cNvSpPr>
              <a:spLocks noChangeShapeType="1"/>
            </p:cNvSpPr>
            <p:nvPr/>
          </p:nvSpPr>
          <p:spPr bwMode="auto">
            <a:xfrm>
              <a:off x="240" y="2976"/>
              <a:ext cx="53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73746" name="Line 14">
              <a:extLst>
                <a:ext uri="{FF2B5EF4-FFF2-40B4-BE49-F238E27FC236}">
                  <a16:creationId xmlns:a16="http://schemas.microsoft.com/office/drawing/2014/main" id="{7E2B0884-B2D8-45DE-B206-43CA92CF9B9F}"/>
                </a:ext>
              </a:extLst>
            </p:cNvPr>
            <p:cNvSpPr>
              <a:spLocks noChangeShapeType="1"/>
            </p:cNvSpPr>
            <p:nvPr/>
          </p:nvSpPr>
          <p:spPr bwMode="auto">
            <a:xfrm>
              <a:off x="240" y="3312"/>
              <a:ext cx="53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73747" name="Line 15">
              <a:extLst>
                <a:ext uri="{FF2B5EF4-FFF2-40B4-BE49-F238E27FC236}">
                  <a16:creationId xmlns:a16="http://schemas.microsoft.com/office/drawing/2014/main" id="{CC6564A5-3E8B-4F62-9527-18F10B7AEACA}"/>
                </a:ext>
              </a:extLst>
            </p:cNvPr>
            <p:cNvSpPr>
              <a:spLocks noChangeShapeType="1"/>
            </p:cNvSpPr>
            <p:nvPr/>
          </p:nvSpPr>
          <p:spPr bwMode="auto">
            <a:xfrm>
              <a:off x="1872" y="864"/>
              <a:ext cx="0" cy="24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73748" name="Line 16">
              <a:extLst>
                <a:ext uri="{FF2B5EF4-FFF2-40B4-BE49-F238E27FC236}">
                  <a16:creationId xmlns:a16="http://schemas.microsoft.com/office/drawing/2014/main" id="{B71EE26F-DE83-490B-AE97-0A7D58A0D117}"/>
                </a:ext>
              </a:extLst>
            </p:cNvPr>
            <p:cNvSpPr>
              <a:spLocks noChangeShapeType="1"/>
            </p:cNvSpPr>
            <p:nvPr/>
          </p:nvSpPr>
          <p:spPr bwMode="auto">
            <a:xfrm>
              <a:off x="2496" y="864"/>
              <a:ext cx="0" cy="24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73749" name="Line 17">
              <a:extLst>
                <a:ext uri="{FF2B5EF4-FFF2-40B4-BE49-F238E27FC236}">
                  <a16:creationId xmlns:a16="http://schemas.microsoft.com/office/drawing/2014/main" id="{DDFE4891-00D0-45F2-8489-B7AC1E05A40D}"/>
                </a:ext>
              </a:extLst>
            </p:cNvPr>
            <p:cNvSpPr>
              <a:spLocks noChangeShapeType="1"/>
            </p:cNvSpPr>
            <p:nvPr/>
          </p:nvSpPr>
          <p:spPr bwMode="auto">
            <a:xfrm>
              <a:off x="3120" y="864"/>
              <a:ext cx="0" cy="24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73750" name="Line 18">
              <a:extLst>
                <a:ext uri="{FF2B5EF4-FFF2-40B4-BE49-F238E27FC236}">
                  <a16:creationId xmlns:a16="http://schemas.microsoft.com/office/drawing/2014/main" id="{41C64298-85F2-43EF-8153-9A7222E73D9B}"/>
                </a:ext>
              </a:extLst>
            </p:cNvPr>
            <p:cNvSpPr>
              <a:spLocks noChangeShapeType="1"/>
            </p:cNvSpPr>
            <p:nvPr/>
          </p:nvSpPr>
          <p:spPr bwMode="auto">
            <a:xfrm>
              <a:off x="3696" y="864"/>
              <a:ext cx="0" cy="24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73751" name="Line 19">
              <a:extLst>
                <a:ext uri="{FF2B5EF4-FFF2-40B4-BE49-F238E27FC236}">
                  <a16:creationId xmlns:a16="http://schemas.microsoft.com/office/drawing/2014/main" id="{D0A4EE71-220F-4938-B4D7-9948696D07F9}"/>
                </a:ext>
              </a:extLst>
            </p:cNvPr>
            <p:cNvSpPr>
              <a:spLocks noChangeShapeType="1"/>
            </p:cNvSpPr>
            <p:nvPr/>
          </p:nvSpPr>
          <p:spPr bwMode="auto">
            <a:xfrm>
              <a:off x="4272" y="864"/>
              <a:ext cx="0" cy="24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73752" name="Line 20">
              <a:extLst>
                <a:ext uri="{FF2B5EF4-FFF2-40B4-BE49-F238E27FC236}">
                  <a16:creationId xmlns:a16="http://schemas.microsoft.com/office/drawing/2014/main" id="{8FFF638F-E7F2-4F4E-B2EE-5F9344FA4523}"/>
                </a:ext>
              </a:extLst>
            </p:cNvPr>
            <p:cNvSpPr>
              <a:spLocks noChangeShapeType="1"/>
            </p:cNvSpPr>
            <p:nvPr/>
          </p:nvSpPr>
          <p:spPr bwMode="auto">
            <a:xfrm>
              <a:off x="4896" y="864"/>
              <a:ext cx="0" cy="24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grpSp>
      <p:sp>
        <p:nvSpPr>
          <p:cNvPr id="152597" name="Text Box 21">
            <a:extLst>
              <a:ext uri="{FF2B5EF4-FFF2-40B4-BE49-F238E27FC236}">
                <a16:creationId xmlns:a16="http://schemas.microsoft.com/office/drawing/2014/main" id="{C4537BB5-7611-4BD3-AFB9-DD85760F57B8}"/>
              </a:ext>
            </a:extLst>
          </p:cNvPr>
          <p:cNvSpPr txBox="1">
            <a:spLocks noChangeArrowheads="1"/>
          </p:cNvSpPr>
          <p:nvPr/>
        </p:nvSpPr>
        <p:spPr bwMode="auto">
          <a:xfrm>
            <a:off x="1828800" y="5334000"/>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b="1">
                <a:solidFill>
                  <a:srgbClr val="003366"/>
                </a:solidFill>
                <a:latin typeface="Times New Roman" panose="02020603050405020304" pitchFamily="18" charset="0"/>
              </a:rPr>
              <a:t>A system</a:t>
            </a:r>
          </a:p>
        </p:txBody>
      </p:sp>
      <p:sp>
        <p:nvSpPr>
          <p:cNvPr id="152598" name="AutoShape 22">
            <a:extLst>
              <a:ext uri="{FF2B5EF4-FFF2-40B4-BE49-F238E27FC236}">
                <a16:creationId xmlns:a16="http://schemas.microsoft.com/office/drawing/2014/main" id="{E08D2C1A-B994-4931-A5A7-8A5BDC4E76AC}"/>
              </a:ext>
            </a:extLst>
          </p:cNvPr>
          <p:cNvSpPr>
            <a:spLocks/>
          </p:cNvSpPr>
          <p:nvPr/>
        </p:nvSpPr>
        <p:spPr bwMode="auto">
          <a:xfrm>
            <a:off x="3200400" y="5029200"/>
            <a:ext cx="152400" cy="1143000"/>
          </a:xfrm>
          <a:prstGeom prst="leftBrace">
            <a:avLst>
              <a:gd name="adj1" fmla="val 62500"/>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152599" name="Text Box 23">
            <a:extLst>
              <a:ext uri="{FF2B5EF4-FFF2-40B4-BE49-F238E27FC236}">
                <a16:creationId xmlns:a16="http://schemas.microsoft.com/office/drawing/2014/main" id="{6DADA4AE-FB70-4D2F-BA0C-5C6C9743AF24}"/>
              </a:ext>
            </a:extLst>
          </p:cNvPr>
          <p:cNvSpPr txBox="1">
            <a:spLocks noChangeArrowheads="1"/>
          </p:cNvSpPr>
          <p:nvPr/>
        </p:nvSpPr>
        <p:spPr bwMode="auto">
          <a:xfrm>
            <a:off x="3276600" y="4800600"/>
            <a:ext cx="73152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000">
                <a:solidFill>
                  <a:srgbClr val="003366"/>
                </a:solidFill>
                <a:latin typeface="Times New Roman" panose="02020603050405020304" pitchFamily="18" charset="0"/>
              </a:rPr>
              <a:t> </a:t>
            </a:r>
            <a:r>
              <a:rPr lang="en-US" altLang="zh-CN" sz="2400" b="1" u="sng">
                <a:solidFill>
                  <a:srgbClr val="003366"/>
                </a:solidFill>
                <a:latin typeface="Times New Roman" panose="02020603050405020304" pitchFamily="18" charset="0"/>
              </a:rPr>
              <a:t>O</a:t>
            </a:r>
            <a:r>
              <a:rPr lang="en-US" altLang="zh-CN" sz="2400" b="1">
                <a:solidFill>
                  <a:srgbClr val="003366"/>
                </a:solidFill>
                <a:latin typeface="Times New Roman" panose="02020603050405020304" pitchFamily="18" charset="0"/>
              </a:rPr>
              <a:t>ld and </a:t>
            </a:r>
            <a:r>
              <a:rPr lang="en-US" altLang="zh-CN" sz="2400" b="1" u="sng">
                <a:solidFill>
                  <a:srgbClr val="003366"/>
                </a:solidFill>
                <a:latin typeface="Times New Roman" panose="02020603050405020304" pitchFamily="18" charset="0"/>
              </a:rPr>
              <a:t>E</a:t>
            </a:r>
            <a:r>
              <a:rPr lang="en-US" altLang="zh-CN" sz="2400" b="1">
                <a:solidFill>
                  <a:srgbClr val="003366"/>
                </a:solidFill>
                <a:latin typeface="Times New Roman" panose="02020603050405020304" pitchFamily="18" charset="0"/>
              </a:rPr>
              <a:t>asy I/O module: 100 LOC</a:t>
            </a:r>
          </a:p>
          <a:p>
            <a:pPr fontAlgn="base">
              <a:spcBef>
                <a:spcPct val="50000"/>
              </a:spcBef>
              <a:spcAft>
                <a:spcPct val="0"/>
              </a:spcAft>
              <a:buClrTx/>
              <a:buSzTx/>
              <a:buNone/>
            </a:pPr>
            <a:r>
              <a:rPr lang="en-US" altLang="zh-CN" sz="2400" b="1" u="sng">
                <a:solidFill>
                  <a:srgbClr val="003366"/>
                </a:solidFill>
                <a:latin typeface="Times New Roman" panose="02020603050405020304" pitchFamily="18" charset="0"/>
              </a:rPr>
              <a:t>N</a:t>
            </a:r>
            <a:r>
              <a:rPr lang="en-US" altLang="zh-CN" sz="2400" b="1">
                <a:solidFill>
                  <a:srgbClr val="003366"/>
                </a:solidFill>
                <a:latin typeface="Times New Roman" panose="02020603050405020304" pitchFamily="18" charset="0"/>
              </a:rPr>
              <a:t>ew and </a:t>
            </a:r>
            <a:r>
              <a:rPr lang="en-US" altLang="zh-CN" sz="2400" b="1" u="sng">
                <a:solidFill>
                  <a:srgbClr val="003366"/>
                </a:solidFill>
                <a:latin typeface="Times New Roman" panose="02020603050405020304" pitchFamily="18" charset="0"/>
              </a:rPr>
              <a:t>H</a:t>
            </a:r>
            <a:r>
              <a:rPr lang="en-US" altLang="zh-CN" sz="2400" b="1">
                <a:solidFill>
                  <a:srgbClr val="003366"/>
                </a:solidFill>
                <a:latin typeface="Times New Roman" panose="02020603050405020304" pitchFamily="18" charset="0"/>
              </a:rPr>
              <a:t>ard Algorithm module: 200 LOC</a:t>
            </a:r>
          </a:p>
          <a:p>
            <a:pPr fontAlgn="base">
              <a:spcBef>
                <a:spcPct val="50000"/>
              </a:spcBef>
              <a:spcAft>
                <a:spcPct val="0"/>
              </a:spcAft>
              <a:buClrTx/>
              <a:buSzTx/>
              <a:buNone/>
            </a:pPr>
            <a:r>
              <a:rPr lang="en-US" altLang="zh-CN" sz="2400" b="1" u="sng">
                <a:solidFill>
                  <a:srgbClr val="003366"/>
                </a:solidFill>
                <a:latin typeface="Times New Roman" panose="02020603050405020304" pitchFamily="18" charset="0"/>
              </a:rPr>
              <a:t>O</a:t>
            </a:r>
            <a:r>
              <a:rPr lang="en-US" altLang="zh-CN" sz="2400" b="1">
                <a:solidFill>
                  <a:srgbClr val="003366"/>
                </a:solidFill>
                <a:latin typeface="Times New Roman" panose="02020603050405020304" pitchFamily="18" charset="0"/>
              </a:rPr>
              <a:t>ld and </a:t>
            </a:r>
            <a:r>
              <a:rPr lang="en-US" altLang="zh-CN" sz="2400" b="1" u="sng">
                <a:solidFill>
                  <a:srgbClr val="003366"/>
                </a:solidFill>
                <a:latin typeface="Times New Roman" panose="02020603050405020304" pitchFamily="18" charset="0"/>
              </a:rPr>
              <a:t>M</a:t>
            </a:r>
            <a:r>
              <a:rPr lang="en-US" altLang="zh-CN" sz="2400" b="1">
                <a:solidFill>
                  <a:srgbClr val="003366"/>
                </a:solidFill>
                <a:latin typeface="Times New Roman" panose="02020603050405020304" pitchFamily="18" charset="0"/>
              </a:rPr>
              <a:t>edium Data management module: 100 LOC</a:t>
            </a:r>
          </a:p>
        </p:txBody>
      </p:sp>
      <p:sp>
        <p:nvSpPr>
          <p:cNvPr id="152600" name="Text Box 24">
            <a:extLst>
              <a:ext uri="{FF2B5EF4-FFF2-40B4-BE49-F238E27FC236}">
                <a16:creationId xmlns:a16="http://schemas.microsoft.com/office/drawing/2014/main" id="{1E116D31-CBAD-4A52-B9D4-06A111876145}"/>
              </a:ext>
            </a:extLst>
          </p:cNvPr>
          <p:cNvSpPr txBox="1">
            <a:spLocks noChangeArrowheads="1"/>
          </p:cNvSpPr>
          <p:nvPr/>
        </p:nvSpPr>
        <p:spPr bwMode="auto">
          <a:xfrm>
            <a:off x="3276600" y="6324600"/>
            <a:ext cx="662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b="1">
                <a:solidFill>
                  <a:srgbClr val="003366"/>
                </a:solidFill>
                <a:latin typeface="Times New Roman" panose="02020603050405020304" pitchFamily="18" charset="0"/>
              </a:rPr>
              <a:t>Cost=(100</a:t>
            </a:r>
            <a:r>
              <a:rPr lang="en-US" altLang="zh-CN" sz="2400" b="1">
                <a:solidFill>
                  <a:srgbClr val="003366"/>
                </a:solidFill>
                <a:latin typeface="Times New Roman" panose="02020603050405020304" pitchFamily="18" charset="0"/>
                <a:cs typeface="Times New Roman" panose="02020603050405020304" pitchFamily="18" charset="0"/>
              </a:rPr>
              <a:t>×17</a:t>
            </a:r>
            <a:r>
              <a:rPr lang="en-US" altLang="zh-CN" sz="2400" b="1">
                <a:solidFill>
                  <a:srgbClr val="003366"/>
                </a:solidFill>
                <a:latin typeface="Times New Roman" panose="02020603050405020304" pitchFamily="18" charset="0"/>
              </a:rPr>
              <a:t>)+(200 </a:t>
            </a:r>
            <a:r>
              <a:rPr lang="en-US" altLang="zh-CN" sz="2400" b="1">
                <a:solidFill>
                  <a:srgbClr val="003366"/>
                </a:solidFill>
                <a:latin typeface="Times New Roman" panose="02020603050405020304" pitchFamily="18" charset="0"/>
                <a:cs typeface="Times New Roman" panose="02020603050405020304" pitchFamily="18" charset="0"/>
              </a:rPr>
              <a:t>×35</a:t>
            </a:r>
            <a:r>
              <a:rPr lang="en-US" altLang="zh-CN" sz="2400" b="1">
                <a:solidFill>
                  <a:srgbClr val="003366"/>
                </a:solidFill>
                <a:latin typeface="Times New Roman" panose="02020603050405020304" pitchFamily="18" charset="0"/>
              </a:rPr>
              <a:t>)+(100 </a:t>
            </a:r>
            <a:r>
              <a:rPr lang="en-US" altLang="zh-CN" sz="2400" b="1">
                <a:solidFill>
                  <a:srgbClr val="003366"/>
                </a:solidFill>
                <a:latin typeface="Times New Roman" panose="02020603050405020304" pitchFamily="18" charset="0"/>
                <a:cs typeface="Times New Roman" panose="02020603050405020304" pitchFamily="18" charset="0"/>
              </a:rPr>
              <a:t>×31</a:t>
            </a:r>
            <a:r>
              <a:rPr lang="en-US" altLang="zh-CN" sz="2400" b="1">
                <a:solidFill>
                  <a:srgbClr val="003366"/>
                </a:solidFill>
                <a:latin typeface="Times New Roman" panose="02020603050405020304" pitchFamily="18" charset="0"/>
              </a:rPr>
              <a:t>)=11800$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2580"/>
                                        </p:tgtEl>
                                        <p:attrNameLst>
                                          <p:attrName>style.visibility</p:attrName>
                                        </p:attrNameLst>
                                      </p:cBhvr>
                                      <p:to>
                                        <p:strVal val="visible"/>
                                      </p:to>
                                    </p:set>
                                    <p:anim calcmode="lin" valueType="num">
                                      <p:cBhvr additive="base">
                                        <p:cTn id="7" dur="500" fill="hold"/>
                                        <p:tgtEl>
                                          <p:spTgt spid="152580"/>
                                        </p:tgtEl>
                                        <p:attrNameLst>
                                          <p:attrName>ppt_x</p:attrName>
                                        </p:attrNameLst>
                                      </p:cBhvr>
                                      <p:tavLst>
                                        <p:tav tm="0">
                                          <p:val>
                                            <p:strVal val="0-#ppt_w/2"/>
                                          </p:val>
                                        </p:tav>
                                        <p:tav tm="100000">
                                          <p:val>
                                            <p:strVal val="#ppt_x"/>
                                          </p:val>
                                        </p:tav>
                                      </p:tavLst>
                                    </p:anim>
                                    <p:anim calcmode="lin" valueType="num">
                                      <p:cBhvr additive="base">
                                        <p:cTn id="8" dur="500" fill="hold"/>
                                        <p:tgtEl>
                                          <p:spTgt spid="15258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ox(in)">
                                      <p:cBhvr>
                                        <p:cTn id="13" dur="500"/>
                                        <p:tgtEl>
                                          <p:spTgt spid="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52597"/>
                                        </p:tgtEl>
                                        <p:attrNameLst>
                                          <p:attrName>style.visibility</p:attrName>
                                        </p:attrNameLst>
                                      </p:cBhvr>
                                      <p:to>
                                        <p:strVal val="visible"/>
                                      </p:to>
                                    </p:set>
                                    <p:animEffect transition="in" filter="wipe(left)">
                                      <p:cBhvr>
                                        <p:cTn id="18" dur="500"/>
                                        <p:tgtEl>
                                          <p:spTgt spid="15259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42" fill="hold" grpId="0" nodeType="clickEffect">
                                  <p:stCondLst>
                                    <p:cond delay="0"/>
                                  </p:stCondLst>
                                  <p:childTnLst>
                                    <p:set>
                                      <p:cBhvr>
                                        <p:cTn id="22" dur="1" fill="hold">
                                          <p:stCondLst>
                                            <p:cond delay="0"/>
                                          </p:stCondLst>
                                        </p:cTn>
                                        <p:tgtEl>
                                          <p:spTgt spid="152598"/>
                                        </p:tgtEl>
                                        <p:attrNameLst>
                                          <p:attrName>style.visibility</p:attrName>
                                        </p:attrNameLst>
                                      </p:cBhvr>
                                      <p:to>
                                        <p:strVal val="visible"/>
                                      </p:to>
                                    </p:set>
                                    <p:animEffect transition="in" filter="barn(outHorizontal)">
                                      <p:cBhvr>
                                        <p:cTn id="23" dur="500"/>
                                        <p:tgtEl>
                                          <p:spTgt spid="15259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52599">
                                            <p:txEl>
                                              <p:pRg st="0" end="0"/>
                                            </p:txEl>
                                          </p:spTgt>
                                        </p:tgtEl>
                                        <p:attrNameLst>
                                          <p:attrName>style.visibility</p:attrName>
                                        </p:attrNameLst>
                                      </p:cBhvr>
                                      <p:to>
                                        <p:strVal val="visible"/>
                                      </p:to>
                                    </p:set>
                                    <p:animEffect transition="in" filter="wipe(left)">
                                      <p:cBhvr>
                                        <p:cTn id="28" dur="500"/>
                                        <p:tgtEl>
                                          <p:spTgt spid="152599">
                                            <p:txEl>
                                              <p:pRg st="0" end="0"/>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52599">
                                            <p:txEl>
                                              <p:pRg st="1" end="1"/>
                                            </p:txEl>
                                          </p:spTgt>
                                        </p:tgtEl>
                                        <p:attrNameLst>
                                          <p:attrName>style.visibility</p:attrName>
                                        </p:attrNameLst>
                                      </p:cBhvr>
                                      <p:to>
                                        <p:strVal val="visible"/>
                                      </p:to>
                                    </p:set>
                                    <p:animEffect transition="in" filter="wipe(left)">
                                      <p:cBhvr>
                                        <p:cTn id="33" dur="500"/>
                                        <p:tgtEl>
                                          <p:spTgt spid="152599">
                                            <p:txEl>
                                              <p:pRg st="1" end="1"/>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52599">
                                            <p:txEl>
                                              <p:pRg st="2" end="2"/>
                                            </p:txEl>
                                          </p:spTgt>
                                        </p:tgtEl>
                                        <p:attrNameLst>
                                          <p:attrName>style.visibility</p:attrName>
                                        </p:attrNameLst>
                                      </p:cBhvr>
                                      <p:to>
                                        <p:strVal val="visible"/>
                                      </p:to>
                                    </p:set>
                                    <p:animEffect transition="in" filter="wipe(left)">
                                      <p:cBhvr>
                                        <p:cTn id="38" dur="500"/>
                                        <p:tgtEl>
                                          <p:spTgt spid="152599">
                                            <p:txEl>
                                              <p:pRg st="2" end="2"/>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52600"/>
                                        </p:tgtEl>
                                        <p:attrNameLst>
                                          <p:attrName>style.visibility</p:attrName>
                                        </p:attrNameLst>
                                      </p:cBhvr>
                                      <p:to>
                                        <p:strVal val="visible"/>
                                      </p:to>
                                    </p:set>
                                    <p:anim calcmode="lin" valueType="num">
                                      <p:cBhvr additive="base">
                                        <p:cTn id="43" dur="500" fill="hold"/>
                                        <p:tgtEl>
                                          <p:spTgt spid="152600"/>
                                        </p:tgtEl>
                                        <p:attrNameLst>
                                          <p:attrName>ppt_x</p:attrName>
                                        </p:attrNameLst>
                                      </p:cBhvr>
                                      <p:tavLst>
                                        <p:tav tm="0">
                                          <p:val>
                                            <p:strVal val="#ppt_x"/>
                                          </p:val>
                                        </p:tav>
                                        <p:tav tm="100000">
                                          <p:val>
                                            <p:strVal val="#ppt_x"/>
                                          </p:val>
                                        </p:tav>
                                      </p:tavLst>
                                    </p:anim>
                                    <p:anim calcmode="lin" valueType="num">
                                      <p:cBhvr additive="base">
                                        <p:cTn id="44" dur="500" fill="hold"/>
                                        <p:tgtEl>
                                          <p:spTgt spid="1526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80" grpId="0" autoUpdateAnimBg="0"/>
      <p:bldP spid="152597" grpId="0" autoUpdateAnimBg="0"/>
      <p:bldP spid="152598" grpId="0" animBg="1"/>
      <p:bldP spid="152599" grpId="0" build="p" autoUpdateAnimBg="0"/>
      <p:bldP spid="152600" grpId="0" autoUpdateAnimBg="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灯片编号占位符 5">
            <a:extLst>
              <a:ext uri="{FF2B5EF4-FFF2-40B4-BE49-F238E27FC236}">
                <a16:creationId xmlns:a16="http://schemas.microsoft.com/office/drawing/2014/main" id="{D17377DB-CF9F-4577-B5D7-3680AC188B9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7E550B72-1575-4A54-B9AE-DED32BE1EE07}" type="slidenum">
              <a:rPr kumimoji="0" lang="en-US" altLang="zh-CN" sz="2600" b="1">
                <a:solidFill>
                  <a:srgbClr val="FFFFFF"/>
                </a:solidFill>
              </a:rPr>
              <a:pPr fontAlgn="base">
                <a:spcBef>
                  <a:spcPct val="0"/>
                </a:spcBef>
                <a:spcAft>
                  <a:spcPct val="0"/>
                </a:spcAft>
                <a:buClrTx/>
                <a:buSzTx/>
                <a:buNone/>
              </a:pPr>
              <a:t>194</a:t>
            </a:fld>
            <a:endParaRPr kumimoji="0" lang="en-US" altLang="zh-CN" sz="2600" b="1">
              <a:solidFill>
                <a:srgbClr val="FFFFFF"/>
              </a:solidFill>
            </a:endParaRPr>
          </a:p>
        </p:txBody>
      </p:sp>
      <p:sp>
        <p:nvSpPr>
          <p:cNvPr id="75779" name="Rectangle 2">
            <a:extLst>
              <a:ext uri="{FF2B5EF4-FFF2-40B4-BE49-F238E27FC236}">
                <a16:creationId xmlns:a16="http://schemas.microsoft.com/office/drawing/2014/main" id="{7AC74057-D112-44D8-804D-15EDF45A1451}"/>
              </a:ext>
            </a:extLst>
          </p:cNvPr>
          <p:cNvSpPr>
            <a:spLocks noGrp="1" noChangeArrowheads="1"/>
          </p:cNvSpPr>
          <p:nvPr>
            <p:ph type="title"/>
          </p:nvPr>
        </p:nvSpPr>
        <p:spPr/>
        <p:txBody>
          <a:bodyPr/>
          <a:lstStyle/>
          <a:p>
            <a:pPr eaLnBrk="1" hangingPunct="1"/>
            <a:r>
              <a:rPr lang="en-US" altLang="zh-CN" sz="3200"/>
              <a:t>      Chapter 3  Planning and Managing</a:t>
            </a:r>
            <a:br>
              <a:rPr lang="en-US" altLang="zh-CN" sz="3200"/>
            </a:br>
            <a:r>
              <a:rPr lang="en-US" altLang="zh-CN" sz="3200"/>
              <a:t>                           the project</a:t>
            </a:r>
          </a:p>
        </p:txBody>
      </p:sp>
      <p:sp>
        <p:nvSpPr>
          <p:cNvPr id="75780" name="Rectangle 3">
            <a:extLst>
              <a:ext uri="{FF2B5EF4-FFF2-40B4-BE49-F238E27FC236}">
                <a16:creationId xmlns:a16="http://schemas.microsoft.com/office/drawing/2014/main" id="{3905BB8B-FEF0-4204-8771-39AD32E3F6A7}"/>
              </a:ext>
            </a:extLst>
          </p:cNvPr>
          <p:cNvSpPr>
            <a:spLocks noGrp="1" noChangeArrowheads="1"/>
          </p:cNvSpPr>
          <p:nvPr>
            <p:ph type="body" idx="1"/>
          </p:nvPr>
        </p:nvSpPr>
        <p:spPr>
          <a:xfrm>
            <a:off x="2286000" y="1752600"/>
            <a:ext cx="8382000" cy="5105400"/>
          </a:xfrm>
        </p:spPr>
        <p:txBody>
          <a:bodyPr/>
          <a:lstStyle/>
          <a:p>
            <a:pPr eaLnBrk="1" hangingPunct="1">
              <a:lnSpc>
                <a:spcPct val="90000"/>
              </a:lnSpc>
              <a:buFontTx/>
              <a:buNone/>
            </a:pPr>
            <a:r>
              <a:rPr lang="en-US" altLang="zh-CN" b="1"/>
              <a:t>3. Algorithmic methods</a:t>
            </a:r>
            <a:r>
              <a:rPr lang="zh-CN" altLang="en-US" b="1"/>
              <a:t>（算式估算法） </a:t>
            </a:r>
          </a:p>
          <a:p>
            <a:pPr eaLnBrk="1" hangingPunct="1">
              <a:lnSpc>
                <a:spcPct val="90000"/>
              </a:lnSpc>
              <a:buFontTx/>
              <a:buNone/>
            </a:pPr>
            <a:r>
              <a:rPr lang="zh-CN" altLang="en-US" sz="2400" b="1">
                <a:solidFill>
                  <a:schemeClr val="bg2"/>
                </a:solidFill>
                <a:sym typeface="Wingdings 2" panose="05020102010507070707" pitchFamily="18" charset="2"/>
              </a:rPr>
              <a:t>  </a:t>
            </a:r>
            <a:r>
              <a:rPr lang="en-US" altLang="zh-CN" sz="2400" b="1">
                <a:solidFill>
                  <a:schemeClr val="bg2"/>
                </a:solidFill>
                <a:sym typeface="Wingdings 2" panose="05020102010507070707" pitchFamily="18" charset="2"/>
              </a:rPr>
              <a:t>basic equation : </a:t>
            </a:r>
            <a:r>
              <a:rPr lang="en-US" altLang="zh-CN" sz="2400" b="1" i="1" u="sng">
                <a:solidFill>
                  <a:srgbClr val="FF0066"/>
                </a:solidFill>
              </a:rPr>
              <a:t>E</a:t>
            </a:r>
            <a:r>
              <a:rPr lang="en-US" altLang="zh-CN" sz="2400" b="1" u="sng">
                <a:solidFill>
                  <a:srgbClr val="FF0066"/>
                </a:solidFill>
              </a:rPr>
              <a:t> = (</a:t>
            </a:r>
            <a:r>
              <a:rPr lang="en-US" altLang="zh-CN" sz="2400" b="1" i="1" u="sng">
                <a:solidFill>
                  <a:srgbClr val="FF0066"/>
                </a:solidFill>
              </a:rPr>
              <a:t>a</a:t>
            </a:r>
            <a:r>
              <a:rPr lang="en-US" altLang="zh-CN" sz="2400" b="1" u="sng">
                <a:solidFill>
                  <a:srgbClr val="FF0066"/>
                </a:solidFill>
              </a:rPr>
              <a:t> + </a:t>
            </a:r>
            <a:r>
              <a:rPr lang="en-US" altLang="zh-CN" sz="2400" b="1" i="1" u="sng">
                <a:solidFill>
                  <a:srgbClr val="FF0066"/>
                </a:solidFill>
              </a:rPr>
              <a:t>bS</a:t>
            </a:r>
            <a:r>
              <a:rPr lang="en-US" altLang="zh-CN" sz="2400" b="1" i="1" u="sng" baseline="30000">
                <a:solidFill>
                  <a:srgbClr val="FF0066"/>
                </a:solidFill>
              </a:rPr>
              <a:t>c</a:t>
            </a:r>
            <a:r>
              <a:rPr lang="en-US" altLang="zh-CN" sz="2400" b="1" u="sng">
                <a:solidFill>
                  <a:srgbClr val="FF0066"/>
                </a:solidFill>
              </a:rPr>
              <a:t>) </a:t>
            </a:r>
            <a:r>
              <a:rPr lang="en-US" altLang="zh-CN" sz="2400" b="1" i="1" u="sng">
                <a:solidFill>
                  <a:srgbClr val="FF0066"/>
                </a:solidFill>
              </a:rPr>
              <a:t>m</a:t>
            </a:r>
            <a:r>
              <a:rPr lang="en-US" altLang="zh-CN" sz="2400" b="1" u="sng">
                <a:solidFill>
                  <a:srgbClr val="FF0066"/>
                </a:solidFill>
              </a:rPr>
              <a:t>(X)</a:t>
            </a:r>
            <a:r>
              <a:rPr lang="en-US" altLang="zh-CN" sz="2400" b="1"/>
              <a:t>  </a:t>
            </a:r>
            <a:r>
              <a:rPr lang="zh-CN" altLang="en-US" sz="2400" b="1"/>
              <a:t>（</a:t>
            </a:r>
            <a:r>
              <a:rPr lang="zh-CN" altLang="en-US" sz="2400" b="1" u="sng">
                <a:solidFill>
                  <a:srgbClr val="FF0066"/>
                </a:solidFill>
              </a:rPr>
              <a:t>各因子的含义</a:t>
            </a:r>
            <a:r>
              <a:rPr lang="zh-CN" altLang="en-US" sz="2400" b="1"/>
              <a:t>）</a:t>
            </a:r>
            <a:endParaRPr lang="zh-CN" altLang="en-US" sz="2400" b="1">
              <a:solidFill>
                <a:schemeClr val="bg2"/>
              </a:solidFill>
              <a:sym typeface="Wingdings 2" panose="05020102010507070707" pitchFamily="18" charset="2"/>
            </a:endParaRPr>
          </a:p>
          <a:p>
            <a:pPr eaLnBrk="1" hangingPunct="1">
              <a:lnSpc>
                <a:spcPct val="90000"/>
              </a:lnSpc>
              <a:buFontTx/>
              <a:buNone/>
            </a:pPr>
            <a:r>
              <a:rPr lang="zh-CN" altLang="en-US" sz="2400" b="1">
                <a:solidFill>
                  <a:schemeClr val="bg2"/>
                </a:solidFill>
                <a:sym typeface="Wingdings 2" panose="05020102010507070707" pitchFamily="18" charset="2"/>
              </a:rPr>
              <a:t>  </a:t>
            </a:r>
            <a:r>
              <a:rPr lang="en-US" altLang="zh-CN" sz="2400" b="1"/>
              <a:t>Walston and Felix model:  (IBM)</a:t>
            </a:r>
          </a:p>
          <a:p>
            <a:pPr eaLnBrk="1" hangingPunct="1">
              <a:lnSpc>
                <a:spcPct val="90000"/>
              </a:lnSpc>
              <a:buFontTx/>
              <a:buNone/>
            </a:pPr>
            <a:r>
              <a:rPr lang="en-US" altLang="zh-CN" sz="2000" b="1">
                <a:solidFill>
                  <a:schemeClr val="bg2"/>
                </a:solidFill>
                <a:sym typeface="Wingdings 2" panose="05020102010507070707" pitchFamily="18" charset="2"/>
              </a:rPr>
              <a:t>       </a:t>
            </a:r>
            <a:r>
              <a:rPr lang="en-US" altLang="zh-CN" sz="2000" b="1" i="1"/>
              <a:t>E</a:t>
            </a:r>
            <a:r>
              <a:rPr lang="en-US" altLang="zh-CN" sz="2000" b="1"/>
              <a:t> = 5.25</a:t>
            </a:r>
            <a:r>
              <a:rPr lang="en-US" altLang="zh-CN" sz="2000" b="1" i="1"/>
              <a:t>S </a:t>
            </a:r>
            <a:r>
              <a:rPr lang="en-US" altLang="zh-CN" sz="2000" b="1" baseline="30000"/>
              <a:t>0.91          </a:t>
            </a:r>
            <a:r>
              <a:rPr lang="en-US" altLang="zh-CN" sz="2000" b="1" i="1"/>
              <a:t>E</a:t>
            </a:r>
            <a:r>
              <a:rPr lang="en-US" altLang="zh-CN" sz="2000" b="1"/>
              <a:t> = 5.25</a:t>
            </a:r>
            <a:r>
              <a:rPr lang="en-US" altLang="zh-CN" sz="2000" b="1" i="1"/>
              <a:t>S </a:t>
            </a:r>
            <a:r>
              <a:rPr lang="en-US" altLang="zh-CN" sz="2000" b="1" baseline="30000"/>
              <a:t>0.91 </a:t>
            </a:r>
            <a:r>
              <a:rPr lang="en-US" altLang="zh-CN" sz="2000" b="1" i="1"/>
              <a:t>m</a:t>
            </a:r>
            <a:r>
              <a:rPr lang="en-US" altLang="zh-CN" sz="2000" b="1"/>
              <a:t>(X)           (table3.7)</a:t>
            </a:r>
            <a:endParaRPr lang="en-US" altLang="zh-CN" sz="2000" b="1">
              <a:solidFill>
                <a:schemeClr val="bg2"/>
              </a:solidFill>
              <a:sym typeface="Wingdings 2" panose="05020102010507070707" pitchFamily="18" charset="2"/>
            </a:endParaRPr>
          </a:p>
          <a:p>
            <a:pPr eaLnBrk="1" hangingPunct="1">
              <a:lnSpc>
                <a:spcPct val="90000"/>
              </a:lnSpc>
              <a:buFontTx/>
              <a:buNone/>
            </a:pPr>
            <a:r>
              <a:rPr lang="en-US" altLang="zh-CN" sz="2400" b="1">
                <a:solidFill>
                  <a:schemeClr val="bg2"/>
                </a:solidFill>
                <a:sym typeface="Wingdings 2" panose="05020102010507070707" pitchFamily="18" charset="2"/>
              </a:rPr>
              <a:t>  </a:t>
            </a:r>
            <a:r>
              <a:rPr lang="en-US" altLang="zh-CN" sz="2400" b="1"/>
              <a:t>Bailey and Basili model ( </a:t>
            </a:r>
            <a:r>
              <a:rPr lang="en-US" altLang="zh-CN" sz="2400" b="1" u="sng">
                <a:solidFill>
                  <a:srgbClr val="0000FF"/>
                </a:solidFill>
              </a:rPr>
              <a:t>meta-model</a:t>
            </a:r>
            <a:r>
              <a:rPr lang="en-US" altLang="zh-CN" sz="2400" b="1"/>
              <a:t> ) </a:t>
            </a:r>
          </a:p>
          <a:p>
            <a:pPr eaLnBrk="1" hangingPunct="1">
              <a:lnSpc>
                <a:spcPct val="90000"/>
              </a:lnSpc>
              <a:buFontTx/>
              <a:buNone/>
            </a:pPr>
            <a:r>
              <a:rPr lang="en-US" altLang="zh-CN" sz="2400" b="1"/>
              <a:t>    A: </a:t>
            </a:r>
            <a:r>
              <a:rPr lang="en-US" altLang="zh-CN" sz="2000" b="1" i="1"/>
              <a:t>E</a:t>
            </a:r>
            <a:r>
              <a:rPr lang="en-US" altLang="zh-CN" sz="2000" b="1"/>
              <a:t> = (5.5 + 0.73</a:t>
            </a:r>
            <a:r>
              <a:rPr lang="en-US" altLang="zh-CN" sz="2000" b="1" i="1"/>
              <a:t>S</a:t>
            </a:r>
            <a:r>
              <a:rPr lang="en-US" altLang="zh-CN" sz="2000" b="1" baseline="30000"/>
              <a:t>1.16</a:t>
            </a:r>
            <a:r>
              <a:rPr lang="en-US" altLang="zh-CN" sz="2000" b="1"/>
              <a:t>) m(X)</a:t>
            </a:r>
          </a:p>
          <a:p>
            <a:pPr eaLnBrk="1" hangingPunct="1">
              <a:lnSpc>
                <a:spcPct val="90000"/>
              </a:lnSpc>
              <a:buFontTx/>
              <a:buNone/>
            </a:pPr>
            <a:r>
              <a:rPr lang="en-US" altLang="zh-CN" sz="2000" b="1" i="1"/>
              <a:t>           R=E(actual effort) </a:t>
            </a:r>
            <a:r>
              <a:rPr lang="en-US" altLang="zh-CN" sz="2400" b="1" i="1"/>
              <a:t>/ </a:t>
            </a:r>
            <a:r>
              <a:rPr lang="en-US" altLang="zh-CN" sz="2000" b="1" i="1"/>
              <a:t>E’(predicted effort)</a:t>
            </a:r>
            <a:endParaRPr lang="en-US" altLang="zh-CN" sz="2000" b="1" baseline="30000"/>
          </a:p>
          <a:p>
            <a:pPr eaLnBrk="1" hangingPunct="1">
              <a:lnSpc>
                <a:spcPct val="90000"/>
              </a:lnSpc>
              <a:buFontTx/>
              <a:buNone/>
            </a:pPr>
            <a:r>
              <a:rPr lang="en-US" altLang="zh-CN" sz="2400" b="1"/>
              <a:t>         </a:t>
            </a:r>
            <a:r>
              <a:rPr lang="en-US" altLang="zh-CN" sz="2000" b="1" i="1">
                <a:latin typeface="Times New Roman" panose="02020603050405020304" pitchFamily="18" charset="0"/>
              </a:rPr>
              <a:t>ER</a:t>
            </a:r>
            <a:r>
              <a:rPr lang="en-US" altLang="zh-CN" sz="2000" b="1">
                <a:latin typeface="Times New Roman" panose="02020603050405020304" pitchFamily="18" charset="0"/>
              </a:rPr>
              <a:t>adj </a:t>
            </a:r>
            <a:r>
              <a:rPr lang="en-US" altLang="zh-CN" sz="2000" b="1"/>
              <a:t>=</a:t>
            </a:r>
            <a:r>
              <a:rPr lang="en-US" altLang="zh-CN" sz="2000" b="1" i="1">
                <a:latin typeface="Times New Roman" panose="02020603050405020304" pitchFamily="18" charset="0"/>
              </a:rPr>
              <a:t>R</a:t>
            </a:r>
            <a:r>
              <a:rPr lang="en-US" altLang="zh-CN" sz="2000" b="1">
                <a:latin typeface="Times New Roman" panose="02020603050405020304" pitchFamily="18" charset="0"/>
              </a:rPr>
              <a:t> – 1      if </a:t>
            </a:r>
            <a:r>
              <a:rPr lang="en-US" altLang="zh-CN" sz="2000" b="1" i="1">
                <a:latin typeface="Times New Roman" panose="02020603050405020304" pitchFamily="18" charset="0"/>
              </a:rPr>
              <a:t>R</a:t>
            </a:r>
            <a:r>
              <a:rPr lang="en-US" altLang="zh-CN" sz="2000" b="1">
                <a:latin typeface="Times New Roman" panose="02020603050405020304" pitchFamily="18" charset="0"/>
              </a:rPr>
              <a:t> </a:t>
            </a:r>
            <a:r>
              <a:rPr lang="en-US" altLang="zh-CN" sz="2000" b="1" u="sng"/>
              <a:t>&gt;</a:t>
            </a:r>
            <a:r>
              <a:rPr lang="en-US" altLang="zh-CN" sz="2000" b="1">
                <a:latin typeface="Times New Roman" panose="02020603050405020304" pitchFamily="18" charset="0"/>
              </a:rPr>
              <a:t> 1</a:t>
            </a:r>
          </a:p>
          <a:p>
            <a:pPr>
              <a:lnSpc>
                <a:spcPct val="90000"/>
              </a:lnSpc>
              <a:spcBef>
                <a:spcPct val="48000"/>
              </a:spcBef>
              <a:spcAft>
                <a:spcPct val="10000"/>
              </a:spcAft>
              <a:buClrTx/>
              <a:buSzTx/>
              <a:buFontTx/>
              <a:buNone/>
            </a:pPr>
            <a:r>
              <a:rPr lang="en-US" altLang="zh-CN" sz="3200" b="1" baseline="30000">
                <a:latin typeface="Times New Roman" panose="02020603050405020304" pitchFamily="18" charset="0"/>
              </a:rPr>
              <a:t>                       </a:t>
            </a:r>
            <a:r>
              <a:rPr lang="en-US" altLang="zh-CN" b="1" baseline="30000"/>
              <a:t>=1 – 1/</a:t>
            </a:r>
            <a:r>
              <a:rPr lang="en-US" altLang="zh-CN" b="1" i="1" baseline="30000"/>
              <a:t>R</a:t>
            </a:r>
            <a:r>
              <a:rPr lang="en-US" altLang="zh-CN" b="1" baseline="30000"/>
              <a:t>    if </a:t>
            </a:r>
            <a:r>
              <a:rPr lang="en-US" altLang="zh-CN" b="1" i="1" baseline="30000"/>
              <a:t>R</a:t>
            </a:r>
            <a:r>
              <a:rPr lang="en-US" altLang="zh-CN" b="1" baseline="30000"/>
              <a:t> &lt; 1</a:t>
            </a:r>
          </a:p>
          <a:p>
            <a:pPr eaLnBrk="1" hangingPunct="1">
              <a:lnSpc>
                <a:spcPct val="90000"/>
              </a:lnSpc>
              <a:buFontTx/>
              <a:buNone/>
            </a:pPr>
            <a:r>
              <a:rPr lang="en-US" altLang="zh-CN" sz="2000" b="1" i="1">
                <a:latin typeface="Times New Roman" panose="02020603050405020304" pitchFamily="18" charset="0"/>
              </a:rPr>
              <a:t>            E</a:t>
            </a:r>
            <a:r>
              <a:rPr lang="en-US" altLang="zh-CN" sz="2000" b="1">
                <a:latin typeface="Times New Roman" panose="02020603050405020304" pitchFamily="18" charset="0"/>
              </a:rPr>
              <a:t>adj </a:t>
            </a:r>
            <a:r>
              <a:rPr lang="en-US" altLang="zh-CN" sz="2000" b="1"/>
              <a:t>=</a:t>
            </a:r>
            <a:r>
              <a:rPr lang="en-US" altLang="zh-CN" sz="2000" b="1">
                <a:latin typeface="Times New Roman" panose="02020603050405020304" pitchFamily="18" charset="0"/>
              </a:rPr>
              <a:t> (1 + </a:t>
            </a:r>
            <a:r>
              <a:rPr lang="en-US" altLang="zh-CN" sz="2000" b="1" i="1">
                <a:latin typeface="Times New Roman" panose="02020603050405020304" pitchFamily="18" charset="0"/>
              </a:rPr>
              <a:t>ER</a:t>
            </a:r>
            <a:r>
              <a:rPr lang="en-US" altLang="zh-CN" sz="2000" b="1">
                <a:latin typeface="Times New Roman" panose="02020603050405020304" pitchFamily="18" charset="0"/>
              </a:rPr>
              <a:t>adj)</a:t>
            </a:r>
            <a:r>
              <a:rPr lang="en-US" altLang="zh-CN" sz="2000" b="1" i="1">
                <a:latin typeface="Times New Roman" panose="02020603050405020304" pitchFamily="18" charset="0"/>
              </a:rPr>
              <a:t>E</a:t>
            </a:r>
            <a:r>
              <a:rPr lang="en-US" altLang="zh-CN" sz="2000" b="1">
                <a:latin typeface="Times New Roman" panose="02020603050405020304" pitchFamily="18" charset="0"/>
              </a:rPr>
              <a:t>    if </a:t>
            </a:r>
            <a:r>
              <a:rPr lang="en-US" altLang="zh-CN" sz="2000" b="1" i="1">
                <a:latin typeface="Times New Roman" panose="02020603050405020304" pitchFamily="18" charset="0"/>
              </a:rPr>
              <a:t>R</a:t>
            </a:r>
            <a:r>
              <a:rPr lang="en-US" altLang="zh-CN" sz="2000" b="1">
                <a:latin typeface="Times New Roman" panose="02020603050405020304" pitchFamily="18" charset="0"/>
              </a:rPr>
              <a:t> </a:t>
            </a:r>
            <a:r>
              <a:rPr lang="en-US" altLang="zh-CN" sz="2000" b="1" u="sng">
                <a:latin typeface="Times New Roman" panose="02020603050405020304" pitchFamily="18" charset="0"/>
              </a:rPr>
              <a:t>&gt;</a:t>
            </a:r>
            <a:r>
              <a:rPr lang="en-US" altLang="zh-CN" sz="2000" b="1">
                <a:latin typeface="Times New Roman" panose="02020603050405020304" pitchFamily="18" charset="0"/>
              </a:rPr>
              <a:t> 1</a:t>
            </a:r>
          </a:p>
          <a:p>
            <a:pPr eaLnBrk="1" hangingPunct="1">
              <a:lnSpc>
                <a:spcPct val="90000"/>
              </a:lnSpc>
              <a:buFontTx/>
              <a:buNone/>
            </a:pPr>
            <a:r>
              <a:rPr lang="en-US" altLang="zh-CN" sz="2000" b="1">
                <a:latin typeface="Times New Roman" panose="02020603050405020304" pitchFamily="18" charset="0"/>
              </a:rPr>
              <a:t>                     </a:t>
            </a:r>
            <a:r>
              <a:rPr lang="en-US" altLang="zh-CN" sz="2000" b="1"/>
              <a:t>=</a:t>
            </a:r>
            <a:r>
              <a:rPr lang="en-US" altLang="zh-CN" sz="2000" b="1">
                <a:latin typeface="Times New Roman" panose="02020603050405020304" pitchFamily="18" charset="0"/>
              </a:rPr>
              <a:t> </a:t>
            </a:r>
            <a:r>
              <a:rPr lang="en-US" altLang="zh-CN" sz="2000" b="1" i="1">
                <a:latin typeface="Times New Roman" panose="02020603050405020304" pitchFamily="18" charset="0"/>
              </a:rPr>
              <a:t>E</a:t>
            </a:r>
            <a:r>
              <a:rPr lang="en-US" altLang="zh-CN" sz="2000" b="1">
                <a:latin typeface="Times New Roman" panose="02020603050405020304" pitchFamily="18" charset="0"/>
              </a:rPr>
              <a:t> /(1 + </a:t>
            </a:r>
            <a:r>
              <a:rPr lang="en-US" altLang="zh-CN" sz="2000" b="1" i="1">
                <a:latin typeface="Times New Roman" panose="02020603050405020304" pitchFamily="18" charset="0"/>
              </a:rPr>
              <a:t>ER</a:t>
            </a:r>
            <a:r>
              <a:rPr lang="en-US" altLang="zh-CN" sz="2000" b="1">
                <a:latin typeface="Times New Roman" panose="02020603050405020304" pitchFamily="18" charset="0"/>
              </a:rPr>
              <a:t>adj)    if </a:t>
            </a:r>
            <a:r>
              <a:rPr lang="en-US" altLang="zh-CN" sz="2000" b="1" i="1">
                <a:latin typeface="Times New Roman" panose="02020603050405020304" pitchFamily="18" charset="0"/>
              </a:rPr>
              <a:t>R</a:t>
            </a:r>
            <a:r>
              <a:rPr lang="en-US" altLang="zh-CN" sz="2000" b="1">
                <a:latin typeface="Times New Roman" panose="02020603050405020304" pitchFamily="18" charset="0"/>
              </a:rPr>
              <a:t> &lt; 1 </a:t>
            </a:r>
            <a:endParaRPr lang="en-US" altLang="zh-CN" sz="2000" b="1"/>
          </a:p>
          <a:p>
            <a:pPr eaLnBrk="1" hangingPunct="1">
              <a:lnSpc>
                <a:spcPct val="90000"/>
              </a:lnSpc>
              <a:buFontTx/>
              <a:buNone/>
            </a:pPr>
            <a:r>
              <a:rPr lang="en-US" altLang="zh-CN" sz="2400" b="1"/>
              <a:t>    B:note: </a:t>
            </a:r>
            <a:r>
              <a:rPr lang="en-US" altLang="zh-CN" sz="2000" b="1"/>
              <a:t>project A (finished)        project B(will be realized)  </a:t>
            </a:r>
          </a:p>
        </p:txBody>
      </p:sp>
      <p:sp>
        <p:nvSpPr>
          <p:cNvPr id="75781" name="Line 4">
            <a:extLst>
              <a:ext uri="{FF2B5EF4-FFF2-40B4-BE49-F238E27FC236}">
                <a16:creationId xmlns:a16="http://schemas.microsoft.com/office/drawing/2014/main" id="{45B23830-A443-4412-B025-2F8AFC0367A8}"/>
              </a:ext>
            </a:extLst>
          </p:cNvPr>
          <p:cNvSpPr>
            <a:spLocks noChangeShapeType="1"/>
          </p:cNvSpPr>
          <p:nvPr/>
        </p:nvSpPr>
        <p:spPr bwMode="auto">
          <a:xfrm>
            <a:off x="6248400" y="6400800"/>
            <a:ext cx="457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75782" name="AutoShape 5">
            <a:extLst>
              <a:ext uri="{FF2B5EF4-FFF2-40B4-BE49-F238E27FC236}">
                <a16:creationId xmlns:a16="http://schemas.microsoft.com/office/drawing/2014/main" id="{3FF1EE79-6CF1-452E-A505-6F6AF3D8E265}"/>
              </a:ext>
            </a:extLst>
          </p:cNvPr>
          <p:cNvSpPr>
            <a:spLocks noChangeArrowheads="1"/>
          </p:cNvSpPr>
          <p:nvPr/>
        </p:nvSpPr>
        <p:spPr bwMode="auto">
          <a:xfrm>
            <a:off x="4419600" y="3067050"/>
            <a:ext cx="381000" cy="228600"/>
          </a:xfrm>
          <a:prstGeom prst="rightArrow">
            <a:avLst>
              <a:gd name="adj1" fmla="val 50000"/>
              <a:gd name="adj2" fmla="val 41667"/>
            </a:avLst>
          </a:prstGeom>
          <a:solidFill>
            <a:schemeClr val="tx1"/>
          </a:solidFill>
          <a:ln w="9525">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75783" name="Line 6">
            <a:extLst>
              <a:ext uri="{FF2B5EF4-FFF2-40B4-BE49-F238E27FC236}">
                <a16:creationId xmlns:a16="http://schemas.microsoft.com/office/drawing/2014/main" id="{7A9CF927-31B2-4B80-8634-872CD00D39DE}"/>
              </a:ext>
            </a:extLst>
          </p:cNvPr>
          <p:cNvSpPr>
            <a:spLocks noChangeShapeType="1"/>
          </p:cNvSpPr>
          <p:nvPr/>
        </p:nvSpPr>
        <p:spPr bwMode="auto">
          <a:xfrm>
            <a:off x="7010400" y="3200400"/>
            <a:ext cx="6096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75784" name="AutoShape 7">
            <a:extLst>
              <a:ext uri="{FF2B5EF4-FFF2-40B4-BE49-F238E27FC236}">
                <a16:creationId xmlns:a16="http://schemas.microsoft.com/office/drawing/2014/main" id="{9EC196B1-95E8-4619-B3E8-E86C4897F68E}"/>
              </a:ext>
            </a:extLst>
          </p:cNvPr>
          <p:cNvSpPr>
            <a:spLocks noChangeArrowheads="1"/>
          </p:cNvSpPr>
          <p:nvPr/>
        </p:nvSpPr>
        <p:spPr bwMode="auto">
          <a:xfrm>
            <a:off x="6705601" y="4876800"/>
            <a:ext cx="3711575" cy="533400"/>
          </a:xfrm>
          <a:prstGeom prst="wedgeRoundRectCallout">
            <a:avLst>
              <a:gd name="adj1" fmla="val -126431"/>
              <a:gd name="adj2" fmla="val 64583"/>
              <a:gd name="adj3" fmla="val 16667"/>
            </a:avLst>
          </a:prstGeom>
          <a:solidFill>
            <a:srgbClr val="CCFFCC"/>
          </a:solidFill>
          <a:ln w="9525">
            <a:solidFill>
              <a:schemeClr val="tx1"/>
            </a:solidFill>
            <a:miter lim="800000"/>
            <a:headEnd/>
            <a:tailEnd/>
          </a:ln>
        </p:spPr>
        <p:txBody>
          <a:bodyPr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r>
              <a:rPr lang="en-US" altLang="zh-CN" sz="2400" b="1">
                <a:solidFill>
                  <a:srgbClr val="003366"/>
                </a:solidFill>
              </a:rPr>
              <a:t>Use on next project B</a:t>
            </a:r>
          </a:p>
        </p:txBody>
      </p:sp>
      <p:sp>
        <p:nvSpPr>
          <p:cNvPr id="75785" name="AutoShape 8">
            <a:extLst>
              <a:ext uri="{FF2B5EF4-FFF2-40B4-BE49-F238E27FC236}">
                <a16:creationId xmlns:a16="http://schemas.microsoft.com/office/drawing/2014/main" id="{E30B6661-106A-4356-887F-082076CA1B01}"/>
              </a:ext>
            </a:extLst>
          </p:cNvPr>
          <p:cNvSpPr>
            <a:spLocks noChangeArrowheads="1"/>
          </p:cNvSpPr>
          <p:nvPr/>
        </p:nvSpPr>
        <p:spPr bwMode="auto">
          <a:xfrm>
            <a:off x="8399464" y="3573464"/>
            <a:ext cx="2160587" cy="719137"/>
          </a:xfrm>
          <a:prstGeom prst="wedgeRoundRectCallout">
            <a:avLst>
              <a:gd name="adj1" fmla="val -112014"/>
              <a:gd name="adj2" fmla="val 47130"/>
              <a:gd name="adj3" fmla="val 16667"/>
            </a:avLst>
          </a:prstGeom>
          <a:solidFill>
            <a:srgbClr val="CCFFFF"/>
          </a:solidFill>
          <a:ln w="9525">
            <a:solidFill>
              <a:schemeClr val="tx1"/>
            </a:solidFill>
            <a:miter lim="800000"/>
            <a:headEnd/>
            <a:tailEnd/>
          </a:ln>
        </p:spPr>
        <p:txBody>
          <a:bodyPr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r>
              <a:rPr lang="en-US" altLang="zh-CN" sz="2400" b="1">
                <a:solidFill>
                  <a:srgbClr val="003366"/>
                </a:solidFill>
              </a:rPr>
              <a:t>Project A has finished</a:t>
            </a:r>
          </a:p>
        </p:txBody>
      </p:sp>
      <p:sp>
        <p:nvSpPr>
          <p:cNvPr id="75786" name="Text Box 9">
            <a:extLst>
              <a:ext uri="{FF2B5EF4-FFF2-40B4-BE49-F238E27FC236}">
                <a16:creationId xmlns:a16="http://schemas.microsoft.com/office/drawing/2014/main" id="{B2E554B6-6FB0-403B-8752-2874CC9CBFCB}"/>
              </a:ext>
            </a:extLst>
          </p:cNvPr>
          <p:cNvSpPr txBox="1">
            <a:spLocks noChangeArrowheads="1"/>
          </p:cNvSpPr>
          <p:nvPr/>
        </p:nvSpPr>
        <p:spPr bwMode="auto">
          <a:xfrm>
            <a:off x="9120189" y="2924176"/>
            <a:ext cx="1368425" cy="466725"/>
          </a:xfrm>
          <a:prstGeom prst="rect">
            <a:avLst/>
          </a:prstGeom>
          <a:solidFill>
            <a:srgbClr val="CCFFCC"/>
          </a:solidFill>
          <a:ln w="9525">
            <a:solidFill>
              <a:srgbClr val="800000"/>
            </a:solidFill>
            <a:miter lim="800000"/>
            <a:headEnd/>
            <a:tailEnd/>
          </a:ln>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zh-CN" altLang="en-US" sz="2400" b="1">
                <a:solidFill>
                  <a:srgbClr val="003366"/>
                </a:solidFill>
              </a:rPr>
              <a:t>元模型</a:t>
            </a:r>
          </a:p>
        </p:txBody>
      </p:sp>
      <p:sp>
        <p:nvSpPr>
          <p:cNvPr id="75787" name="Line 10">
            <a:extLst>
              <a:ext uri="{FF2B5EF4-FFF2-40B4-BE49-F238E27FC236}">
                <a16:creationId xmlns:a16="http://schemas.microsoft.com/office/drawing/2014/main" id="{F124E38D-AF98-4401-9E2B-A0AEA968E647}"/>
              </a:ext>
            </a:extLst>
          </p:cNvPr>
          <p:cNvSpPr>
            <a:spLocks noChangeShapeType="1"/>
          </p:cNvSpPr>
          <p:nvPr/>
        </p:nvSpPr>
        <p:spPr bwMode="auto">
          <a:xfrm flipH="1">
            <a:off x="8183564" y="3357563"/>
            <a:ext cx="936625" cy="2159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a:extLst>
              <a:ext uri="{FF2B5EF4-FFF2-40B4-BE49-F238E27FC236}">
                <a16:creationId xmlns:a16="http://schemas.microsoft.com/office/drawing/2014/main" id="{DE41CCBD-F00D-4B44-8271-025FE14A7A2E}"/>
              </a:ext>
            </a:extLst>
          </p:cNvPr>
          <p:cNvSpPr>
            <a:spLocks noGrp="1" noChangeArrowheads="1"/>
          </p:cNvSpPr>
          <p:nvPr>
            <p:ph type="title"/>
          </p:nvPr>
        </p:nvSpPr>
        <p:spPr/>
        <p:txBody>
          <a:bodyPr/>
          <a:lstStyle/>
          <a:p>
            <a:endParaRPr lang="zh-CN" altLang="en-US"/>
          </a:p>
        </p:txBody>
      </p:sp>
      <p:sp>
        <p:nvSpPr>
          <p:cNvPr id="77827" name="内容占位符 2">
            <a:extLst>
              <a:ext uri="{FF2B5EF4-FFF2-40B4-BE49-F238E27FC236}">
                <a16:creationId xmlns:a16="http://schemas.microsoft.com/office/drawing/2014/main" id="{DAA2E025-86AD-4B7D-A5A3-119E251D0519}"/>
              </a:ext>
            </a:extLst>
          </p:cNvPr>
          <p:cNvSpPr>
            <a:spLocks noGrp="1" noChangeArrowheads="1"/>
          </p:cNvSpPr>
          <p:nvPr>
            <p:ph idx="1"/>
          </p:nvPr>
        </p:nvSpPr>
        <p:spPr/>
        <p:txBody>
          <a:bodyPr/>
          <a:lstStyle/>
          <a:p>
            <a:endParaRPr lang="zh-CN" altLang="en-US"/>
          </a:p>
        </p:txBody>
      </p:sp>
      <p:sp>
        <p:nvSpPr>
          <p:cNvPr id="77828" name="灯片编号占位符 3">
            <a:extLst>
              <a:ext uri="{FF2B5EF4-FFF2-40B4-BE49-F238E27FC236}">
                <a16:creationId xmlns:a16="http://schemas.microsoft.com/office/drawing/2014/main" id="{956B6E12-CB63-416C-971E-92F739D2F4D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1BFB05E1-9597-4E91-99F1-7FA6CE4300C2}" type="slidenum">
              <a:rPr kumimoji="0" lang="en-US" altLang="zh-CN" sz="2600" b="1">
                <a:solidFill>
                  <a:srgbClr val="FFFFFF"/>
                </a:solidFill>
              </a:rPr>
              <a:pPr fontAlgn="base">
                <a:spcBef>
                  <a:spcPct val="0"/>
                </a:spcBef>
                <a:spcAft>
                  <a:spcPct val="0"/>
                </a:spcAft>
                <a:buClrTx/>
                <a:buSzTx/>
                <a:buNone/>
              </a:pPr>
              <a:t>195</a:t>
            </a:fld>
            <a:endParaRPr kumimoji="0" lang="en-US" altLang="zh-CN" sz="2600" b="1">
              <a:solidFill>
                <a:srgbClr val="FFFFFF"/>
              </a:solidFill>
            </a:endParaRPr>
          </a:p>
        </p:txBody>
      </p:sp>
      <p:graphicFrame>
        <p:nvGraphicFramePr>
          <p:cNvPr id="77829" name="Object 3">
            <a:extLst>
              <a:ext uri="{FF2B5EF4-FFF2-40B4-BE49-F238E27FC236}">
                <a16:creationId xmlns:a16="http://schemas.microsoft.com/office/drawing/2014/main" id="{941D1C4E-D054-42CE-A404-510EE015D155}"/>
              </a:ext>
            </a:extLst>
          </p:cNvPr>
          <p:cNvGraphicFramePr>
            <a:graphicFrameLocks noChangeAspect="1"/>
          </p:cNvGraphicFramePr>
          <p:nvPr/>
        </p:nvGraphicFramePr>
        <p:xfrm>
          <a:off x="1774825" y="692150"/>
          <a:ext cx="8642350" cy="6121400"/>
        </p:xfrm>
        <a:graphic>
          <a:graphicData uri="http://schemas.openxmlformats.org/presentationml/2006/ole">
            <mc:AlternateContent xmlns:mc="http://schemas.openxmlformats.org/markup-compatibility/2006">
              <mc:Choice xmlns:v="urn:schemas-microsoft-com:vml" Requires="v">
                <p:oleObj spid="_x0000_s7171" name="Document" r:id="rId3" imgW="4971093" imgH="5504486" progId="Word.Document.8">
                  <p:embed/>
                </p:oleObj>
              </mc:Choice>
              <mc:Fallback>
                <p:oleObj name="Document" r:id="rId3" imgW="4971093" imgH="5504486" progId="Word.Document.8">
                  <p:embed/>
                  <p:pic>
                    <p:nvPicPr>
                      <p:cNvPr id="77829" name="Object 3">
                        <a:extLst>
                          <a:ext uri="{FF2B5EF4-FFF2-40B4-BE49-F238E27FC236}">
                            <a16:creationId xmlns:a16="http://schemas.microsoft.com/office/drawing/2014/main" id="{941D1C4E-D054-42CE-A404-510EE015D1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4825" y="692150"/>
                        <a:ext cx="8642350" cy="6121400"/>
                      </a:xfrm>
                      <a:prstGeom prst="rect">
                        <a:avLst/>
                      </a:prstGeom>
                      <a:solidFill>
                        <a:srgbClr val="CCFFCC"/>
                      </a:solidFill>
                      <a:ln w="25400">
                        <a:solidFill>
                          <a:schemeClr val="tx1"/>
                        </a:solidFill>
                        <a:miter lim="800000"/>
                        <a:headEnd/>
                        <a:tailEnd/>
                      </a:ln>
                    </p:spPr>
                  </p:pic>
                </p:oleObj>
              </mc:Fallback>
            </mc:AlternateContent>
          </a:graphicData>
        </a:graphic>
      </p:graphicFrame>
      <p:sp>
        <p:nvSpPr>
          <p:cNvPr id="6" name="Rectangle 1">
            <a:extLst>
              <a:ext uri="{FF2B5EF4-FFF2-40B4-BE49-F238E27FC236}">
                <a16:creationId xmlns:a16="http://schemas.microsoft.com/office/drawing/2014/main" id="{F815C3B2-7964-4784-84CE-A43889DDAC7A}"/>
              </a:ext>
            </a:extLst>
          </p:cNvPr>
          <p:cNvSpPr txBox="1">
            <a:spLocks noChangeArrowheads="1"/>
          </p:cNvSpPr>
          <p:nvPr/>
        </p:nvSpPr>
        <p:spPr bwMode="auto">
          <a:xfrm>
            <a:off x="1847851" y="0"/>
            <a:ext cx="8640763" cy="660400"/>
          </a:xfrm>
          <a:prstGeom prst="rect">
            <a:avLst/>
          </a:prstGeom>
          <a:solidFill>
            <a:schemeClr val="accent4">
              <a:lumMod val="10000"/>
              <a:lumOff val="90000"/>
            </a:schemeClr>
          </a:solidFill>
          <a:ln w="25400">
            <a:solidFill>
              <a:schemeClr val="accent1">
                <a:alpha val="99000"/>
              </a:schemeClr>
            </a:solidFill>
            <a:miter lim="800000"/>
            <a:headEnd/>
            <a:tailEnd/>
          </a:ln>
        </p:spPr>
        <p:txBody>
          <a:bodyPr anchor="b"/>
          <a:lstStyle/>
          <a:p>
            <a:pPr fontAlgn="base">
              <a:lnSpc>
                <a:spcPct val="90000"/>
              </a:lnSpc>
              <a:spcBef>
                <a:spcPct val="0"/>
              </a:spcBef>
              <a:spcAft>
                <a:spcPct val="0"/>
              </a:spcAft>
              <a:defRPr/>
            </a:pPr>
            <a:r>
              <a:rPr kumimoji="1" lang="en-GB" altLang="zh-CN" sz="2800" b="1" kern="0" dirty="0">
                <a:solidFill>
                  <a:srgbClr val="006666"/>
                </a:solidFill>
                <a:latin typeface="Arial"/>
                <a:ea typeface="宋体" charset="-122"/>
              </a:rPr>
              <a:t>Watson and Felix Model Productivity Factors</a:t>
            </a:r>
            <a:endParaRPr kumimoji="1" lang="en-US" sz="2800" b="1" kern="0" dirty="0">
              <a:solidFill>
                <a:srgbClr val="006666"/>
              </a:solidFill>
              <a:latin typeface="Arial"/>
              <a:ea typeface="宋体"/>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灯片编号占位符 5">
            <a:extLst>
              <a:ext uri="{FF2B5EF4-FFF2-40B4-BE49-F238E27FC236}">
                <a16:creationId xmlns:a16="http://schemas.microsoft.com/office/drawing/2014/main" id="{1565C4A5-4B0A-47E5-BFA4-AFEC6B25608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1CFCA075-652E-4BE8-B377-C7B8708BD862}" type="slidenum">
              <a:rPr kumimoji="0" lang="en-US" altLang="zh-CN" sz="2600" b="1">
                <a:solidFill>
                  <a:srgbClr val="FFFFFF"/>
                </a:solidFill>
              </a:rPr>
              <a:pPr fontAlgn="base">
                <a:spcBef>
                  <a:spcPct val="0"/>
                </a:spcBef>
                <a:spcAft>
                  <a:spcPct val="0"/>
                </a:spcAft>
                <a:buClrTx/>
                <a:buSzTx/>
                <a:buNone/>
              </a:pPr>
              <a:t>196</a:t>
            </a:fld>
            <a:endParaRPr kumimoji="0" lang="en-US" altLang="zh-CN" sz="2600" b="1">
              <a:solidFill>
                <a:srgbClr val="FFFFFF"/>
              </a:solidFill>
            </a:endParaRPr>
          </a:p>
        </p:txBody>
      </p:sp>
      <p:sp>
        <p:nvSpPr>
          <p:cNvPr id="78851" name="Rectangle 2">
            <a:extLst>
              <a:ext uri="{FF2B5EF4-FFF2-40B4-BE49-F238E27FC236}">
                <a16:creationId xmlns:a16="http://schemas.microsoft.com/office/drawing/2014/main" id="{B31311B9-2ABD-4E74-AFED-C914293B8F2F}"/>
              </a:ext>
            </a:extLst>
          </p:cNvPr>
          <p:cNvSpPr>
            <a:spLocks noGrp="1" noChangeArrowheads="1"/>
          </p:cNvSpPr>
          <p:nvPr>
            <p:ph type="title"/>
          </p:nvPr>
        </p:nvSpPr>
        <p:spPr/>
        <p:txBody>
          <a:bodyPr/>
          <a:lstStyle/>
          <a:p>
            <a:pPr eaLnBrk="1" hangingPunct="1"/>
            <a:r>
              <a:rPr lang="en-US" altLang="zh-CN" sz="3200"/>
              <a:t>      Chapter 3  Planning and Managing</a:t>
            </a:r>
            <a:br>
              <a:rPr lang="en-US" altLang="zh-CN" sz="3200"/>
            </a:br>
            <a:r>
              <a:rPr lang="en-US" altLang="zh-CN" sz="3200"/>
              <a:t>                           the project</a:t>
            </a:r>
          </a:p>
        </p:txBody>
      </p:sp>
      <p:sp>
        <p:nvSpPr>
          <p:cNvPr id="78852" name="Rectangle 3">
            <a:extLst>
              <a:ext uri="{FF2B5EF4-FFF2-40B4-BE49-F238E27FC236}">
                <a16:creationId xmlns:a16="http://schemas.microsoft.com/office/drawing/2014/main" id="{5A143676-00C5-4AF1-8355-8A52A2334DDC}"/>
              </a:ext>
            </a:extLst>
          </p:cNvPr>
          <p:cNvSpPr>
            <a:spLocks noGrp="1" noChangeArrowheads="1"/>
          </p:cNvSpPr>
          <p:nvPr>
            <p:ph type="body" idx="1"/>
          </p:nvPr>
        </p:nvSpPr>
        <p:spPr>
          <a:xfrm>
            <a:off x="2286000" y="1752600"/>
            <a:ext cx="8382000" cy="5105400"/>
          </a:xfrm>
        </p:spPr>
        <p:txBody>
          <a:bodyPr/>
          <a:lstStyle/>
          <a:p>
            <a:pPr eaLnBrk="1" hangingPunct="1">
              <a:lnSpc>
                <a:spcPct val="90000"/>
              </a:lnSpc>
              <a:buFontTx/>
              <a:buNone/>
            </a:pPr>
            <a:r>
              <a:rPr lang="en-US" altLang="zh-CN" sz="2400" b="1">
                <a:solidFill>
                  <a:schemeClr val="bg2"/>
                </a:solidFill>
                <a:sym typeface="Wingdings 2" panose="05020102010507070707" pitchFamily="18" charset="2"/>
              </a:rPr>
              <a:t>  </a:t>
            </a:r>
            <a:r>
              <a:rPr lang="en-US" altLang="zh-CN" sz="2400" b="1" u="sng">
                <a:solidFill>
                  <a:srgbClr val="FF0066"/>
                </a:solidFill>
              </a:rPr>
              <a:t>COCOMO</a:t>
            </a:r>
            <a:r>
              <a:rPr lang="en-US" altLang="zh-CN" sz="2400" b="1" u="sng">
                <a:solidFill>
                  <a:srgbClr val="FF0066"/>
                </a:solidFill>
                <a:cs typeface="Arial" panose="020B0604020202020204" pitchFamily="34" charset="0"/>
              </a:rPr>
              <a:t>Ⅱ</a:t>
            </a:r>
            <a:r>
              <a:rPr lang="en-US" altLang="zh-CN" sz="2400" b="1">
                <a:solidFill>
                  <a:schemeClr val="bg2"/>
                </a:solidFill>
                <a:cs typeface="Arial" panose="020B0604020202020204" pitchFamily="34" charset="0"/>
              </a:rPr>
              <a:t>(</a:t>
            </a:r>
            <a:r>
              <a:rPr lang="en-US" altLang="zh-CN" sz="2400" b="1">
                <a:solidFill>
                  <a:schemeClr val="bg2"/>
                </a:solidFill>
              </a:rPr>
              <a:t>Constructive Cost Model</a:t>
            </a:r>
            <a:r>
              <a:rPr lang="en-US" altLang="zh-CN" sz="2400" b="1">
                <a:solidFill>
                  <a:schemeClr val="bg2"/>
                </a:solidFill>
                <a:cs typeface="Arial" panose="020B0604020202020204" pitchFamily="34" charset="0"/>
              </a:rPr>
              <a:t>) </a:t>
            </a:r>
            <a:r>
              <a:rPr lang="en-US" altLang="zh-CN" sz="2400" b="1">
                <a:solidFill>
                  <a:schemeClr val="bg2"/>
                </a:solidFill>
              </a:rPr>
              <a:t>(1990s)</a:t>
            </a:r>
          </a:p>
          <a:p>
            <a:pPr eaLnBrk="1" hangingPunct="1">
              <a:lnSpc>
                <a:spcPct val="90000"/>
              </a:lnSpc>
              <a:buFontTx/>
              <a:buNone/>
            </a:pPr>
            <a:r>
              <a:rPr lang="en-US" altLang="zh-CN" sz="2400" b="1">
                <a:solidFill>
                  <a:schemeClr val="bg2"/>
                </a:solidFill>
              </a:rPr>
              <a:t>      --------introduce basic thought </a:t>
            </a:r>
          </a:p>
          <a:p>
            <a:pPr eaLnBrk="1" hangingPunct="1">
              <a:lnSpc>
                <a:spcPct val="90000"/>
              </a:lnSpc>
              <a:buFontTx/>
              <a:buNone/>
            </a:pPr>
            <a:r>
              <a:rPr lang="en-US" altLang="zh-CN" sz="2400" b="1"/>
              <a:t>    A: note:    giving estimation at beginning (P111)</a:t>
            </a:r>
          </a:p>
          <a:p>
            <a:pPr eaLnBrk="1" hangingPunct="1">
              <a:lnSpc>
                <a:spcPct val="90000"/>
              </a:lnSpc>
              <a:buFontTx/>
              <a:buNone/>
            </a:pPr>
            <a:r>
              <a:rPr lang="en-US" altLang="zh-CN" sz="2400" b="1"/>
              <a:t>                      get three normal estimation in software</a:t>
            </a:r>
          </a:p>
          <a:p>
            <a:pPr eaLnBrk="1" hangingPunct="1">
              <a:lnSpc>
                <a:spcPct val="90000"/>
              </a:lnSpc>
              <a:buFontTx/>
              <a:buNone/>
            </a:pPr>
            <a:r>
              <a:rPr lang="en-US" altLang="zh-CN" sz="2400" b="1"/>
              <a:t>                       process (at least)</a:t>
            </a:r>
          </a:p>
          <a:p>
            <a:pPr eaLnBrk="1" hangingPunct="1">
              <a:lnSpc>
                <a:spcPct val="90000"/>
              </a:lnSpc>
              <a:buFontTx/>
              <a:buNone/>
            </a:pPr>
            <a:r>
              <a:rPr lang="en-US" altLang="zh-CN" sz="2400" b="1"/>
              <a:t>    B: </a:t>
            </a:r>
            <a:r>
              <a:rPr lang="en-US" altLang="zh-CN" sz="2400" b="1" u="sng"/>
              <a:t>stage 1</a:t>
            </a:r>
            <a:r>
              <a:rPr lang="en-US" altLang="zh-CN" sz="2400" b="1"/>
              <a:t>: </a:t>
            </a:r>
            <a:r>
              <a:rPr lang="en-US" altLang="zh-CN" sz="2400" b="1" i="1"/>
              <a:t>E</a:t>
            </a:r>
            <a:r>
              <a:rPr lang="en-US" altLang="zh-CN" sz="2400" b="1"/>
              <a:t> = </a:t>
            </a:r>
            <a:r>
              <a:rPr lang="en-US" altLang="zh-CN" sz="2400" b="1" i="1"/>
              <a:t>bS</a:t>
            </a:r>
            <a:r>
              <a:rPr lang="en-US" altLang="zh-CN" sz="2400" b="1" i="1" baseline="30000"/>
              <a:t>c</a:t>
            </a:r>
            <a:r>
              <a:rPr lang="en-US" altLang="zh-CN" sz="2400" b="1"/>
              <a:t> </a:t>
            </a:r>
            <a:r>
              <a:rPr lang="en-US" altLang="zh-CN" sz="2400" b="1" i="1"/>
              <a:t>m</a:t>
            </a:r>
            <a:r>
              <a:rPr lang="en-US" altLang="zh-CN" sz="2400" b="1"/>
              <a:t>(X)       (plan stage)</a:t>
            </a:r>
          </a:p>
          <a:p>
            <a:pPr eaLnBrk="1" hangingPunct="1">
              <a:lnSpc>
                <a:spcPct val="90000"/>
              </a:lnSpc>
              <a:buFontTx/>
              <a:buNone/>
            </a:pPr>
            <a:r>
              <a:rPr lang="en-US" altLang="zh-CN" sz="2400" b="1"/>
              <a:t>        X: </a:t>
            </a:r>
            <a:r>
              <a:rPr lang="en-US" altLang="zh-CN" sz="2400" b="1">
                <a:solidFill>
                  <a:srgbClr val="0000FF"/>
                </a:solidFill>
              </a:rPr>
              <a:t>projects build prototypes to resolve high-risk </a:t>
            </a:r>
          </a:p>
          <a:p>
            <a:pPr eaLnBrk="1" hangingPunct="1">
              <a:lnSpc>
                <a:spcPct val="90000"/>
              </a:lnSpc>
              <a:buFontTx/>
              <a:buNone/>
            </a:pPr>
            <a:r>
              <a:rPr lang="en-US" altLang="zh-CN" sz="2400" b="1">
                <a:solidFill>
                  <a:srgbClr val="0000FF"/>
                </a:solidFill>
              </a:rPr>
              <a:t>             issues</a:t>
            </a:r>
            <a:r>
              <a:rPr lang="en-US" altLang="zh-CN" sz="2400" b="1"/>
              <a:t> involving user interfaces, software and </a:t>
            </a:r>
          </a:p>
          <a:p>
            <a:pPr eaLnBrk="1" hangingPunct="1">
              <a:lnSpc>
                <a:spcPct val="90000"/>
              </a:lnSpc>
              <a:buFontTx/>
              <a:buNone/>
            </a:pPr>
            <a:r>
              <a:rPr lang="en-US" altLang="zh-CN" sz="2400" b="1"/>
              <a:t>             interaction, performance, or technological </a:t>
            </a:r>
          </a:p>
          <a:p>
            <a:pPr eaLnBrk="1" hangingPunct="1">
              <a:lnSpc>
                <a:spcPct val="90000"/>
              </a:lnSpc>
              <a:buFontTx/>
              <a:buNone/>
            </a:pPr>
            <a:r>
              <a:rPr lang="en-US" altLang="zh-CN" sz="2400" b="1"/>
              <a:t>             maturity. </a:t>
            </a:r>
          </a:p>
          <a:p>
            <a:pPr eaLnBrk="1" hangingPunct="1">
              <a:lnSpc>
                <a:spcPct val="90000"/>
              </a:lnSpc>
              <a:buFontTx/>
              <a:buNone/>
            </a:pPr>
            <a:r>
              <a:rPr lang="en-US" altLang="zh-CN" sz="2400" b="1"/>
              <a:t>        Y: </a:t>
            </a:r>
            <a:r>
              <a:rPr lang="en-US" altLang="zh-CN" sz="2400" b="1">
                <a:solidFill>
                  <a:srgbClr val="0000FF"/>
                </a:solidFill>
              </a:rPr>
              <a:t>Size estimation---by </a:t>
            </a:r>
            <a:r>
              <a:rPr lang="en-US" altLang="zh-CN" sz="2400" b="1" u="sng">
                <a:solidFill>
                  <a:srgbClr val="0000FF"/>
                </a:solidFill>
              </a:rPr>
              <a:t>AP(</a:t>
            </a:r>
            <a:r>
              <a:rPr lang="zh-CN" altLang="en-US" sz="2400" b="1" u="sng">
                <a:solidFill>
                  <a:srgbClr val="0000FF"/>
                </a:solidFill>
              </a:rPr>
              <a:t>应用点</a:t>
            </a:r>
            <a:r>
              <a:rPr lang="en-US" altLang="zh-CN" sz="2400" b="1" u="sng">
                <a:solidFill>
                  <a:srgbClr val="0000FF"/>
                </a:solidFill>
              </a:rPr>
              <a:t>)----</a:t>
            </a:r>
            <a:r>
              <a:rPr lang="zh-CN" altLang="en-US" sz="2400" b="1"/>
              <a:t>估算的屏幕</a:t>
            </a:r>
          </a:p>
          <a:p>
            <a:pPr eaLnBrk="1" hangingPunct="1">
              <a:lnSpc>
                <a:spcPct val="90000"/>
              </a:lnSpc>
              <a:buFontTx/>
              <a:buNone/>
            </a:pPr>
            <a:r>
              <a:rPr lang="zh-CN" altLang="en-US" sz="2400" b="1"/>
              <a:t>                                           数、报表数、组件数等 </a:t>
            </a:r>
          </a:p>
        </p:txBody>
      </p:sp>
      <p:sp>
        <p:nvSpPr>
          <p:cNvPr id="78853" name="AutoShape 4">
            <a:extLst>
              <a:ext uri="{FF2B5EF4-FFF2-40B4-BE49-F238E27FC236}">
                <a16:creationId xmlns:a16="http://schemas.microsoft.com/office/drawing/2014/main" id="{C6480D32-C4FD-4E8D-A2F6-66FD123EDE13}"/>
              </a:ext>
            </a:extLst>
          </p:cNvPr>
          <p:cNvSpPr>
            <a:spLocks/>
          </p:cNvSpPr>
          <p:nvPr/>
        </p:nvSpPr>
        <p:spPr bwMode="auto">
          <a:xfrm>
            <a:off x="3922713" y="2708275"/>
            <a:ext cx="228600" cy="533400"/>
          </a:xfrm>
          <a:prstGeom prst="leftBrace">
            <a:avLst>
              <a:gd name="adj1" fmla="val 19444"/>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灯片编号占位符 5">
            <a:extLst>
              <a:ext uri="{FF2B5EF4-FFF2-40B4-BE49-F238E27FC236}">
                <a16:creationId xmlns:a16="http://schemas.microsoft.com/office/drawing/2014/main" id="{B6459E8D-16A5-42EA-AA48-07DF8817B04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B153CDD4-46B0-4802-8397-A6E79E15543E}" type="slidenum">
              <a:rPr kumimoji="0" lang="en-US" altLang="zh-CN" sz="2600" b="1">
                <a:solidFill>
                  <a:srgbClr val="FFFFFF"/>
                </a:solidFill>
              </a:rPr>
              <a:pPr fontAlgn="base">
                <a:spcBef>
                  <a:spcPct val="0"/>
                </a:spcBef>
                <a:spcAft>
                  <a:spcPct val="0"/>
                </a:spcAft>
                <a:buClrTx/>
                <a:buSzTx/>
                <a:buNone/>
              </a:pPr>
              <a:t>197</a:t>
            </a:fld>
            <a:endParaRPr kumimoji="0" lang="en-US" altLang="zh-CN" sz="2600" b="1">
              <a:solidFill>
                <a:srgbClr val="FFFFFF"/>
              </a:solidFill>
            </a:endParaRPr>
          </a:p>
        </p:txBody>
      </p:sp>
      <p:sp>
        <p:nvSpPr>
          <p:cNvPr id="80899" name="Rectangle 2">
            <a:extLst>
              <a:ext uri="{FF2B5EF4-FFF2-40B4-BE49-F238E27FC236}">
                <a16:creationId xmlns:a16="http://schemas.microsoft.com/office/drawing/2014/main" id="{35C2A1DA-4453-4DF7-A467-FE46E508B832}"/>
              </a:ext>
            </a:extLst>
          </p:cNvPr>
          <p:cNvSpPr>
            <a:spLocks noGrp="1" noChangeArrowheads="1"/>
          </p:cNvSpPr>
          <p:nvPr>
            <p:ph type="title"/>
          </p:nvPr>
        </p:nvSpPr>
        <p:spPr/>
        <p:txBody>
          <a:bodyPr/>
          <a:lstStyle/>
          <a:p>
            <a:pPr eaLnBrk="1" hangingPunct="1"/>
            <a:r>
              <a:rPr lang="en-US" altLang="zh-CN" sz="3200"/>
              <a:t>      Chapter 3  Planning and Managing</a:t>
            </a:r>
            <a:br>
              <a:rPr lang="en-US" altLang="zh-CN" sz="3200"/>
            </a:br>
            <a:r>
              <a:rPr lang="en-US" altLang="zh-CN" sz="3200"/>
              <a:t>                           the project</a:t>
            </a:r>
          </a:p>
        </p:txBody>
      </p:sp>
      <p:sp>
        <p:nvSpPr>
          <p:cNvPr id="80900" name="Rectangle 3">
            <a:extLst>
              <a:ext uri="{FF2B5EF4-FFF2-40B4-BE49-F238E27FC236}">
                <a16:creationId xmlns:a16="http://schemas.microsoft.com/office/drawing/2014/main" id="{02870422-E26D-4B3A-9F7A-76B65E99070C}"/>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sz="2400" b="1"/>
              <a:t>           Z: m(X)----see table3.9 </a:t>
            </a:r>
          </a:p>
          <a:p>
            <a:pPr eaLnBrk="1" hangingPunct="1">
              <a:buFontTx/>
              <a:buNone/>
            </a:pPr>
            <a:r>
              <a:rPr lang="en-US" altLang="zh-CN" sz="2400" b="1"/>
              <a:t>           W: other ---- see table 3.10, 3.11</a:t>
            </a:r>
            <a:r>
              <a:rPr lang="zh-CN" altLang="en-US" sz="2400" b="1"/>
              <a:t>（根据应用点的复</a:t>
            </a:r>
          </a:p>
          <a:p>
            <a:pPr eaLnBrk="1" hangingPunct="1">
              <a:buFontTx/>
              <a:buNone/>
            </a:pPr>
            <a:r>
              <a:rPr lang="zh-CN" altLang="en-US" sz="2400" b="1"/>
              <a:t>                杂性等级，进行加权调整）</a:t>
            </a:r>
          </a:p>
          <a:p>
            <a:pPr eaLnBrk="1" hangingPunct="1">
              <a:buFontTx/>
              <a:buNone/>
            </a:pPr>
            <a:r>
              <a:rPr lang="zh-CN" altLang="en-US" sz="2400" b="1"/>
              <a:t>    </a:t>
            </a:r>
            <a:r>
              <a:rPr lang="en-US" altLang="zh-CN" sz="2400" b="1"/>
              <a:t>C: </a:t>
            </a:r>
            <a:r>
              <a:rPr lang="en-US" altLang="zh-CN" sz="2400" b="1" u="sng"/>
              <a:t>stage 2</a:t>
            </a:r>
            <a:r>
              <a:rPr lang="en-US" altLang="zh-CN" sz="2400" b="1"/>
              <a:t>: </a:t>
            </a:r>
            <a:r>
              <a:rPr lang="en-US" altLang="zh-CN" sz="2400" b="1" i="1"/>
              <a:t>E</a:t>
            </a:r>
            <a:r>
              <a:rPr lang="en-US" altLang="zh-CN" sz="2400" b="1"/>
              <a:t> = </a:t>
            </a:r>
            <a:r>
              <a:rPr lang="en-US" altLang="zh-CN" sz="2400" b="1" i="1"/>
              <a:t>bS</a:t>
            </a:r>
            <a:r>
              <a:rPr lang="en-US" altLang="zh-CN" sz="2400" b="1" i="1" baseline="30000"/>
              <a:t>c</a:t>
            </a:r>
            <a:r>
              <a:rPr lang="en-US" altLang="zh-CN" sz="2400" b="1"/>
              <a:t> </a:t>
            </a:r>
            <a:r>
              <a:rPr lang="en-US" altLang="zh-CN" sz="2400" b="1" i="1"/>
              <a:t>m</a:t>
            </a:r>
            <a:r>
              <a:rPr lang="en-US" altLang="zh-CN" sz="2400" b="1"/>
              <a:t>(X)  (in early design) (P111, P112)</a:t>
            </a:r>
          </a:p>
          <a:p>
            <a:pPr eaLnBrk="1" hangingPunct="1">
              <a:buFontTx/>
              <a:buNone/>
            </a:pPr>
            <a:r>
              <a:rPr lang="en-US" altLang="zh-CN" sz="2400" b="1"/>
              <a:t>         </a:t>
            </a:r>
            <a:r>
              <a:rPr lang="en-US" altLang="zh-CN" sz="2400" b="1">
                <a:solidFill>
                  <a:srgbClr val="0000FF"/>
                </a:solidFill>
              </a:rPr>
              <a:t>X</a:t>
            </a:r>
            <a:r>
              <a:rPr lang="zh-CN" altLang="en-US" sz="2400" b="1">
                <a:solidFill>
                  <a:srgbClr val="0000FF"/>
                </a:solidFill>
              </a:rPr>
              <a:t>： </a:t>
            </a:r>
            <a:r>
              <a:rPr lang="en-US" altLang="zh-CN" sz="2400" b="1">
                <a:solidFill>
                  <a:srgbClr val="0000FF"/>
                </a:solidFill>
              </a:rPr>
              <a:t>the designers must explore alternative </a:t>
            </a:r>
          </a:p>
          <a:p>
            <a:pPr eaLnBrk="1" hangingPunct="1">
              <a:buFontTx/>
              <a:buNone/>
            </a:pPr>
            <a:r>
              <a:rPr lang="en-US" altLang="zh-CN" sz="2400" b="1">
                <a:solidFill>
                  <a:srgbClr val="0000FF"/>
                </a:solidFill>
              </a:rPr>
              <a:t>                architectures and concepts of operation</a:t>
            </a:r>
          </a:p>
          <a:p>
            <a:pPr eaLnBrk="1" hangingPunct="1">
              <a:buFontTx/>
              <a:buNone/>
            </a:pPr>
            <a:r>
              <a:rPr lang="en-US" altLang="zh-CN" sz="2400" b="1">
                <a:solidFill>
                  <a:srgbClr val="0000FF"/>
                </a:solidFill>
              </a:rPr>
              <a:t>         Y</a:t>
            </a:r>
            <a:r>
              <a:rPr lang="zh-CN" altLang="en-US" sz="2400" b="1">
                <a:solidFill>
                  <a:srgbClr val="0000FF"/>
                </a:solidFill>
              </a:rPr>
              <a:t>：</a:t>
            </a:r>
            <a:r>
              <a:rPr lang="en-US" altLang="zh-CN" sz="2400" b="1">
                <a:solidFill>
                  <a:srgbClr val="0000FF"/>
                </a:solidFill>
              </a:rPr>
              <a:t>Size estimation---by </a:t>
            </a:r>
            <a:r>
              <a:rPr lang="en-US" altLang="zh-CN" sz="2400" b="1" u="sng">
                <a:solidFill>
                  <a:srgbClr val="0000FF"/>
                </a:solidFill>
              </a:rPr>
              <a:t>FP(</a:t>
            </a:r>
            <a:r>
              <a:rPr lang="zh-CN" altLang="en-US" sz="2400" b="1" u="sng">
                <a:solidFill>
                  <a:srgbClr val="0000FF"/>
                </a:solidFill>
              </a:rPr>
              <a:t>需求文档中的功能点</a:t>
            </a:r>
            <a:r>
              <a:rPr lang="en-US" altLang="zh-CN" sz="2400" b="1">
                <a:solidFill>
                  <a:srgbClr val="0000FF"/>
                </a:solidFill>
              </a:rPr>
              <a:t>) </a:t>
            </a:r>
          </a:p>
          <a:p>
            <a:pPr eaLnBrk="1" hangingPunct="1">
              <a:buFontTx/>
              <a:buNone/>
            </a:pPr>
            <a:r>
              <a:rPr lang="en-US" altLang="zh-CN" sz="2400" b="1"/>
              <a:t>         Z</a:t>
            </a:r>
            <a:r>
              <a:rPr lang="zh-CN" altLang="en-US" sz="2400" b="1"/>
              <a:t>：</a:t>
            </a:r>
            <a:r>
              <a:rPr lang="en-US" altLang="zh-CN" sz="2400" b="1"/>
              <a:t>m(X)----see table3.9,  </a:t>
            </a:r>
          </a:p>
          <a:p>
            <a:pPr eaLnBrk="1" hangingPunct="1">
              <a:buFontTx/>
              <a:buNone/>
            </a:pPr>
            <a:r>
              <a:rPr lang="en-US" altLang="zh-CN" sz="2400" b="1"/>
              <a:t>               others----see table 3.12</a:t>
            </a:r>
          </a:p>
          <a:p>
            <a:pPr eaLnBrk="1" hangingPunct="1">
              <a:buFontTx/>
              <a:buNone/>
            </a:pPr>
            <a:r>
              <a:rPr lang="en-US" altLang="zh-CN" b="1"/>
              <a:t>    </a:t>
            </a: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a:extLst>
              <a:ext uri="{FF2B5EF4-FFF2-40B4-BE49-F238E27FC236}">
                <a16:creationId xmlns:a16="http://schemas.microsoft.com/office/drawing/2014/main" id="{BCEB5B4E-BAFA-4E74-8EA2-4634C83C0D13}"/>
              </a:ext>
            </a:extLst>
          </p:cNvPr>
          <p:cNvSpPr>
            <a:spLocks noGrp="1" noChangeArrowheads="1"/>
          </p:cNvSpPr>
          <p:nvPr>
            <p:ph type="title"/>
          </p:nvPr>
        </p:nvSpPr>
        <p:spPr/>
        <p:txBody>
          <a:bodyPr/>
          <a:lstStyle/>
          <a:p>
            <a:endParaRPr lang="zh-CN" altLang="en-US"/>
          </a:p>
        </p:txBody>
      </p:sp>
      <p:sp>
        <p:nvSpPr>
          <p:cNvPr id="82947" name="内容占位符 2">
            <a:extLst>
              <a:ext uri="{FF2B5EF4-FFF2-40B4-BE49-F238E27FC236}">
                <a16:creationId xmlns:a16="http://schemas.microsoft.com/office/drawing/2014/main" id="{79C98026-4DEB-4C31-BA22-6D4BEEE543DF}"/>
              </a:ext>
            </a:extLst>
          </p:cNvPr>
          <p:cNvSpPr>
            <a:spLocks noGrp="1" noChangeArrowheads="1"/>
          </p:cNvSpPr>
          <p:nvPr>
            <p:ph idx="1"/>
          </p:nvPr>
        </p:nvSpPr>
        <p:spPr/>
        <p:txBody>
          <a:bodyPr/>
          <a:lstStyle/>
          <a:p>
            <a:endParaRPr lang="zh-CN" altLang="en-US"/>
          </a:p>
        </p:txBody>
      </p:sp>
      <p:sp>
        <p:nvSpPr>
          <p:cNvPr id="82948" name="灯片编号占位符 3">
            <a:extLst>
              <a:ext uri="{FF2B5EF4-FFF2-40B4-BE49-F238E27FC236}">
                <a16:creationId xmlns:a16="http://schemas.microsoft.com/office/drawing/2014/main" id="{81805E43-84A9-4109-AB18-62376BB15FA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78CAE6F4-85CF-4278-9B1A-3547355EA736}" type="slidenum">
              <a:rPr kumimoji="0" lang="en-US" altLang="zh-CN" sz="2600" b="1">
                <a:solidFill>
                  <a:srgbClr val="FFFFFF"/>
                </a:solidFill>
              </a:rPr>
              <a:pPr fontAlgn="base">
                <a:spcBef>
                  <a:spcPct val="0"/>
                </a:spcBef>
                <a:spcAft>
                  <a:spcPct val="0"/>
                </a:spcAft>
                <a:buClrTx/>
                <a:buSzTx/>
                <a:buNone/>
              </a:pPr>
              <a:t>198</a:t>
            </a:fld>
            <a:endParaRPr kumimoji="0" lang="en-US" altLang="zh-CN" sz="2600" b="1">
              <a:solidFill>
                <a:srgbClr val="FFFFFF"/>
              </a:solidFill>
            </a:endParaRPr>
          </a:p>
        </p:txBody>
      </p:sp>
      <p:graphicFrame>
        <p:nvGraphicFramePr>
          <p:cNvPr id="82949" name="Object 3">
            <a:extLst>
              <a:ext uri="{FF2B5EF4-FFF2-40B4-BE49-F238E27FC236}">
                <a16:creationId xmlns:a16="http://schemas.microsoft.com/office/drawing/2014/main" id="{283F0D5B-52D5-43A8-B93A-4664EBC406A9}"/>
              </a:ext>
            </a:extLst>
          </p:cNvPr>
          <p:cNvGraphicFramePr>
            <a:graphicFrameLocks noChangeAspect="1"/>
          </p:cNvGraphicFramePr>
          <p:nvPr/>
        </p:nvGraphicFramePr>
        <p:xfrm>
          <a:off x="1524000" y="0"/>
          <a:ext cx="9036050" cy="6858000"/>
        </p:xfrm>
        <a:graphic>
          <a:graphicData uri="http://schemas.openxmlformats.org/presentationml/2006/ole">
            <mc:AlternateContent xmlns:mc="http://schemas.openxmlformats.org/markup-compatibility/2006">
              <mc:Choice xmlns:v="urn:schemas-microsoft-com:vml" Requires="v">
                <p:oleObj spid="_x0000_s8195" name="Document" r:id="rId3" imgW="5630384" imgH="5970882" progId="Word.Document.8">
                  <p:embed/>
                </p:oleObj>
              </mc:Choice>
              <mc:Fallback>
                <p:oleObj name="Document" r:id="rId3" imgW="5630384" imgH="5970882" progId="Word.Document.8">
                  <p:embed/>
                  <p:pic>
                    <p:nvPicPr>
                      <p:cNvPr id="82949" name="Object 3">
                        <a:extLst>
                          <a:ext uri="{FF2B5EF4-FFF2-40B4-BE49-F238E27FC236}">
                            <a16:creationId xmlns:a16="http://schemas.microsoft.com/office/drawing/2014/main" id="{283F0D5B-52D5-43A8-B93A-4664EBC406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0"/>
                        <a:ext cx="9036050" cy="6858000"/>
                      </a:xfrm>
                      <a:prstGeom prst="rect">
                        <a:avLst/>
                      </a:prstGeom>
                      <a:solidFill>
                        <a:srgbClr val="CCFFCC"/>
                      </a:solidFill>
                      <a:ln w="25400">
                        <a:solidFill>
                          <a:schemeClr val="tx1"/>
                        </a:solidFill>
                        <a:miter lim="800000"/>
                        <a:headEnd/>
                        <a:tailEnd/>
                      </a:ln>
                    </p:spPr>
                  </p:pic>
                </p:oleObj>
              </mc:Fallback>
            </mc:AlternateContent>
          </a:graphicData>
        </a:graphic>
      </p:graphicFrame>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a:extLst>
              <a:ext uri="{FF2B5EF4-FFF2-40B4-BE49-F238E27FC236}">
                <a16:creationId xmlns:a16="http://schemas.microsoft.com/office/drawing/2014/main" id="{1C74076A-FEDD-4B3F-B728-AE600DF5C6EA}"/>
              </a:ext>
            </a:extLst>
          </p:cNvPr>
          <p:cNvSpPr>
            <a:spLocks noGrp="1" noChangeArrowheads="1"/>
          </p:cNvSpPr>
          <p:nvPr>
            <p:ph type="title"/>
          </p:nvPr>
        </p:nvSpPr>
        <p:spPr/>
        <p:txBody>
          <a:bodyPr/>
          <a:lstStyle/>
          <a:p>
            <a:endParaRPr lang="zh-CN" altLang="en-US"/>
          </a:p>
        </p:txBody>
      </p:sp>
      <p:sp>
        <p:nvSpPr>
          <p:cNvPr id="83971" name="内容占位符 2">
            <a:extLst>
              <a:ext uri="{FF2B5EF4-FFF2-40B4-BE49-F238E27FC236}">
                <a16:creationId xmlns:a16="http://schemas.microsoft.com/office/drawing/2014/main" id="{DCA303EF-CD55-4BA0-A673-DEB2F769BF37}"/>
              </a:ext>
            </a:extLst>
          </p:cNvPr>
          <p:cNvSpPr>
            <a:spLocks noGrp="1" noChangeArrowheads="1"/>
          </p:cNvSpPr>
          <p:nvPr>
            <p:ph idx="1"/>
          </p:nvPr>
        </p:nvSpPr>
        <p:spPr/>
        <p:txBody>
          <a:bodyPr/>
          <a:lstStyle/>
          <a:p>
            <a:endParaRPr lang="zh-CN" altLang="en-US"/>
          </a:p>
        </p:txBody>
      </p:sp>
      <p:sp>
        <p:nvSpPr>
          <p:cNvPr id="83972" name="灯片编号占位符 3">
            <a:extLst>
              <a:ext uri="{FF2B5EF4-FFF2-40B4-BE49-F238E27FC236}">
                <a16:creationId xmlns:a16="http://schemas.microsoft.com/office/drawing/2014/main" id="{1E7DF708-3BBE-48B3-892D-68B50F969DE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5673CD15-AE09-49A9-9872-7676177ACB3C}" type="slidenum">
              <a:rPr kumimoji="0" lang="en-US" altLang="zh-CN" sz="2600" b="1">
                <a:solidFill>
                  <a:srgbClr val="FFFFFF"/>
                </a:solidFill>
              </a:rPr>
              <a:pPr fontAlgn="base">
                <a:spcBef>
                  <a:spcPct val="0"/>
                </a:spcBef>
                <a:spcAft>
                  <a:spcPct val="0"/>
                </a:spcAft>
                <a:buClrTx/>
                <a:buSzTx/>
                <a:buNone/>
              </a:pPr>
              <a:t>199</a:t>
            </a:fld>
            <a:endParaRPr kumimoji="0" lang="en-US" altLang="zh-CN" sz="2600" b="1">
              <a:solidFill>
                <a:srgbClr val="FFFFFF"/>
              </a:solidFill>
            </a:endParaRPr>
          </a:p>
        </p:txBody>
      </p:sp>
      <p:grpSp>
        <p:nvGrpSpPr>
          <p:cNvPr id="2" name="组合 422">
            <a:extLst>
              <a:ext uri="{FF2B5EF4-FFF2-40B4-BE49-F238E27FC236}">
                <a16:creationId xmlns:a16="http://schemas.microsoft.com/office/drawing/2014/main" id="{0DB3316E-E462-41FC-8A39-0DB36531DCCF}"/>
              </a:ext>
            </a:extLst>
          </p:cNvPr>
          <p:cNvGrpSpPr/>
          <p:nvPr/>
        </p:nvGrpSpPr>
        <p:grpSpPr>
          <a:xfrm>
            <a:off x="1819599" y="188641"/>
            <a:ext cx="8524875" cy="3240361"/>
            <a:chOff x="295598" y="148853"/>
            <a:chExt cx="8524875" cy="3280147"/>
          </a:xfrm>
          <a:effectLst>
            <a:outerShdw blurRad="50800" dist="50800" dir="5400000" algn="ctr" rotWithShape="0">
              <a:schemeClr val="accent4">
                <a:lumMod val="10000"/>
                <a:lumOff val="90000"/>
              </a:schemeClr>
            </a:outerShdw>
          </a:effectLst>
        </p:grpSpPr>
        <p:grpSp>
          <p:nvGrpSpPr>
            <p:cNvPr id="3" name="Group 3">
              <a:extLst>
                <a:ext uri="{FF2B5EF4-FFF2-40B4-BE49-F238E27FC236}">
                  <a16:creationId xmlns:a16="http://schemas.microsoft.com/office/drawing/2014/main" id="{F15724CE-F825-4AA1-9465-4AC802F5EBC7}"/>
                </a:ext>
              </a:extLst>
            </p:cNvPr>
            <p:cNvGrpSpPr>
              <a:grpSpLocks/>
            </p:cNvGrpSpPr>
            <p:nvPr/>
          </p:nvGrpSpPr>
          <p:grpSpPr bwMode="auto">
            <a:xfrm>
              <a:off x="295598" y="148853"/>
              <a:ext cx="1241426" cy="449091"/>
              <a:chOff x="188" y="2223"/>
              <a:chExt cx="782" cy="227"/>
            </a:xfrm>
            <a:solidFill>
              <a:schemeClr val="accent4">
                <a:lumMod val="25000"/>
                <a:lumOff val="75000"/>
              </a:schemeClr>
            </a:solidFill>
          </p:grpSpPr>
          <p:sp>
            <p:nvSpPr>
              <p:cNvPr id="419" name="AutoShape 4">
                <a:extLst>
                  <a:ext uri="{FF2B5EF4-FFF2-40B4-BE49-F238E27FC236}">
                    <a16:creationId xmlns:a16="http://schemas.microsoft.com/office/drawing/2014/main" id="{D8711019-7A18-4932-AF85-3520DCA55EAC}"/>
                  </a:ext>
                </a:extLst>
              </p:cNvPr>
              <p:cNvSpPr>
                <a:spLocks noChangeArrowheads="1"/>
              </p:cNvSpPr>
              <p:nvPr/>
            </p:nvSpPr>
            <p:spPr bwMode="auto">
              <a:xfrm>
                <a:off x="217" y="2223"/>
                <a:ext cx="753"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5" name="Group 5">
                <a:extLst>
                  <a:ext uri="{FF2B5EF4-FFF2-40B4-BE49-F238E27FC236}">
                    <a16:creationId xmlns:a16="http://schemas.microsoft.com/office/drawing/2014/main" id="{367330D9-4965-421D-9785-036D89C478D2}"/>
                  </a:ext>
                </a:extLst>
              </p:cNvPr>
              <p:cNvGrpSpPr>
                <a:grpSpLocks/>
              </p:cNvGrpSpPr>
              <p:nvPr/>
            </p:nvGrpSpPr>
            <p:grpSpPr bwMode="auto">
              <a:xfrm>
                <a:off x="188" y="2223"/>
                <a:ext cx="782" cy="227"/>
                <a:chOff x="188" y="2223"/>
                <a:chExt cx="782" cy="227"/>
              </a:xfrm>
              <a:grpFill/>
            </p:grpSpPr>
            <p:sp>
              <p:nvSpPr>
                <p:cNvPr id="421" name="AutoShape 6">
                  <a:extLst>
                    <a:ext uri="{FF2B5EF4-FFF2-40B4-BE49-F238E27FC236}">
                      <a16:creationId xmlns:a16="http://schemas.microsoft.com/office/drawing/2014/main" id="{BB5870BB-5BC8-4208-99DC-2A079A9AD1A5}"/>
                    </a:ext>
                  </a:extLst>
                </p:cNvPr>
                <p:cNvSpPr>
                  <a:spLocks noChangeArrowheads="1"/>
                </p:cNvSpPr>
                <p:nvPr/>
              </p:nvSpPr>
              <p:spPr bwMode="auto">
                <a:xfrm>
                  <a:off x="217" y="2223"/>
                  <a:ext cx="753"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422" name="AutoShape 7">
                  <a:extLst>
                    <a:ext uri="{FF2B5EF4-FFF2-40B4-BE49-F238E27FC236}">
                      <a16:creationId xmlns:a16="http://schemas.microsoft.com/office/drawing/2014/main" id="{E07F9A3E-D296-4FBB-BA09-FABB4DCCCD4C}"/>
                    </a:ext>
                  </a:extLst>
                </p:cNvPr>
                <p:cNvSpPr>
                  <a:spLocks noChangeArrowheads="1"/>
                </p:cNvSpPr>
                <p:nvPr/>
              </p:nvSpPr>
              <p:spPr bwMode="auto">
                <a:xfrm>
                  <a:off x="188" y="2223"/>
                  <a:ext cx="650" cy="121"/>
                </a:xfrm>
                <a:prstGeom prst="roundRect">
                  <a:avLst>
                    <a:gd name="adj" fmla="val 440"/>
                  </a:avLst>
                </a:prstGeom>
                <a:grpFill/>
                <a:ln w="25400">
                  <a:solidFill>
                    <a:schemeClr val="accent1">
                      <a:alpha val="99000"/>
                    </a:schemeClr>
                  </a:solid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000" b="1" i="1">
                      <a:solidFill>
                        <a:srgbClr val="000000"/>
                      </a:solidFill>
                      <a:latin typeface="Verdana" pitchFamily="34" charset="0"/>
                      <a:ea typeface="宋体" charset="-122"/>
                    </a:rPr>
                    <a:t>For Screens</a:t>
                  </a:r>
                </a:p>
              </p:txBody>
            </p:sp>
          </p:grpSp>
        </p:grpSp>
        <p:grpSp>
          <p:nvGrpSpPr>
            <p:cNvPr id="6" name="Group 8">
              <a:extLst>
                <a:ext uri="{FF2B5EF4-FFF2-40B4-BE49-F238E27FC236}">
                  <a16:creationId xmlns:a16="http://schemas.microsoft.com/office/drawing/2014/main" id="{8E339150-FEE6-4A9A-A2A9-88D1BE46997D}"/>
                </a:ext>
              </a:extLst>
            </p:cNvPr>
            <p:cNvGrpSpPr>
              <a:grpSpLocks/>
            </p:cNvGrpSpPr>
            <p:nvPr/>
          </p:nvGrpSpPr>
          <p:grpSpPr bwMode="auto">
            <a:xfrm>
              <a:off x="4516761" y="148853"/>
              <a:ext cx="1244601" cy="449091"/>
              <a:chOff x="2847" y="2223"/>
              <a:chExt cx="784" cy="227"/>
            </a:xfrm>
            <a:solidFill>
              <a:schemeClr val="accent4">
                <a:lumMod val="25000"/>
                <a:lumOff val="75000"/>
              </a:schemeClr>
            </a:solidFill>
          </p:grpSpPr>
          <p:sp>
            <p:nvSpPr>
              <p:cNvPr id="415" name="AutoShape 9">
                <a:extLst>
                  <a:ext uri="{FF2B5EF4-FFF2-40B4-BE49-F238E27FC236}">
                    <a16:creationId xmlns:a16="http://schemas.microsoft.com/office/drawing/2014/main" id="{EF6AFC81-13A8-4972-AB77-6AC3027572DF}"/>
                  </a:ext>
                </a:extLst>
              </p:cNvPr>
              <p:cNvSpPr>
                <a:spLocks noChangeArrowheads="1"/>
              </p:cNvSpPr>
              <p:nvPr/>
            </p:nvSpPr>
            <p:spPr bwMode="auto">
              <a:xfrm>
                <a:off x="2878" y="2223"/>
                <a:ext cx="753"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7" name="Group 10">
                <a:extLst>
                  <a:ext uri="{FF2B5EF4-FFF2-40B4-BE49-F238E27FC236}">
                    <a16:creationId xmlns:a16="http://schemas.microsoft.com/office/drawing/2014/main" id="{2C3C5934-5ACF-4FAA-A609-753E879959A2}"/>
                  </a:ext>
                </a:extLst>
              </p:cNvPr>
              <p:cNvGrpSpPr>
                <a:grpSpLocks/>
              </p:cNvGrpSpPr>
              <p:nvPr/>
            </p:nvGrpSpPr>
            <p:grpSpPr bwMode="auto">
              <a:xfrm>
                <a:off x="2847" y="2223"/>
                <a:ext cx="784" cy="227"/>
                <a:chOff x="2847" y="2223"/>
                <a:chExt cx="784" cy="227"/>
              </a:xfrm>
              <a:grpFill/>
            </p:grpSpPr>
            <p:sp>
              <p:nvSpPr>
                <p:cNvPr id="417" name="AutoShape 11">
                  <a:extLst>
                    <a:ext uri="{FF2B5EF4-FFF2-40B4-BE49-F238E27FC236}">
                      <a16:creationId xmlns:a16="http://schemas.microsoft.com/office/drawing/2014/main" id="{4DC8CAE9-2C4F-406A-94C1-301F73AE904E}"/>
                    </a:ext>
                  </a:extLst>
                </p:cNvPr>
                <p:cNvSpPr>
                  <a:spLocks noChangeArrowheads="1"/>
                </p:cNvSpPr>
                <p:nvPr/>
              </p:nvSpPr>
              <p:spPr bwMode="auto">
                <a:xfrm>
                  <a:off x="2878" y="2223"/>
                  <a:ext cx="753"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418" name="AutoShape 12">
                  <a:extLst>
                    <a:ext uri="{FF2B5EF4-FFF2-40B4-BE49-F238E27FC236}">
                      <a16:creationId xmlns:a16="http://schemas.microsoft.com/office/drawing/2014/main" id="{2CB9C8C3-8B34-43C6-989F-14449A1F30C3}"/>
                    </a:ext>
                  </a:extLst>
                </p:cNvPr>
                <p:cNvSpPr>
                  <a:spLocks noChangeArrowheads="1"/>
                </p:cNvSpPr>
                <p:nvPr/>
              </p:nvSpPr>
              <p:spPr bwMode="auto">
                <a:xfrm>
                  <a:off x="2847" y="2223"/>
                  <a:ext cx="646" cy="121"/>
                </a:xfrm>
                <a:prstGeom prst="roundRect">
                  <a:avLst>
                    <a:gd name="adj" fmla="val 440"/>
                  </a:avLst>
                </a:prstGeom>
                <a:grpFill/>
                <a:ln w="25400">
                  <a:solidFill>
                    <a:schemeClr val="accent1">
                      <a:alpha val="99000"/>
                    </a:schemeClr>
                  </a:solid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000" b="1" i="1">
                      <a:solidFill>
                        <a:srgbClr val="000000"/>
                      </a:solidFill>
                      <a:latin typeface="Verdana" pitchFamily="34" charset="0"/>
                      <a:ea typeface="宋体" charset="-122"/>
                    </a:rPr>
                    <a:t>For Reports</a:t>
                  </a:r>
                </a:p>
              </p:txBody>
            </p:sp>
          </p:grpSp>
        </p:grpSp>
        <p:sp>
          <p:nvSpPr>
            <p:cNvPr id="8" name="AutoShape 13">
              <a:extLst>
                <a:ext uri="{FF2B5EF4-FFF2-40B4-BE49-F238E27FC236}">
                  <a16:creationId xmlns:a16="http://schemas.microsoft.com/office/drawing/2014/main" id="{C3E7AAC6-FF9F-4A83-8035-D4D8C80D0E19}"/>
                </a:ext>
              </a:extLst>
            </p:cNvPr>
            <p:cNvSpPr>
              <a:spLocks noChangeArrowheads="1"/>
            </p:cNvSpPr>
            <p:nvPr/>
          </p:nvSpPr>
          <p:spPr bwMode="auto">
            <a:xfrm>
              <a:off x="317822" y="172594"/>
              <a:ext cx="30163" cy="37589"/>
            </a:xfrm>
            <a:prstGeom prst="roundRect">
              <a:avLst>
                <a:gd name="adj" fmla="val 5556"/>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9" name="AutoShape 14">
              <a:extLst>
                <a:ext uri="{FF2B5EF4-FFF2-40B4-BE49-F238E27FC236}">
                  <a16:creationId xmlns:a16="http://schemas.microsoft.com/office/drawing/2014/main" id="{224907BB-BE33-431D-9160-0A8D698B6C52}"/>
                </a:ext>
              </a:extLst>
            </p:cNvPr>
            <p:cNvSpPr>
              <a:spLocks noChangeArrowheads="1"/>
            </p:cNvSpPr>
            <p:nvPr/>
          </p:nvSpPr>
          <p:spPr bwMode="auto">
            <a:xfrm>
              <a:off x="317822" y="172594"/>
              <a:ext cx="30163" cy="37589"/>
            </a:xfrm>
            <a:prstGeom prst="roundRect">
              <a:avLst>
                <a:gd name="adj" fmla="val 5556"/>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0" name="AutoShape 15">
              <a:extLst>
                <a:ext uri="{FF2B5EF4-FFF2-40B4-BE49-F238E27FC236}">
                  <a16:creationId xmlns:a16="http://schemas.microsoft.com/office/drawing/2014/main" id="{E23EC164-2599-4761-8FB8-AFA76840BEDB}"/>
                </a:ext>
              </a:extLst>
            </p:cNvPr>
            <p:cNvSpPr>
              <a:spLocks noChangeArrowheads="1"/>
            </p:cNvSpPr>
            <p:nvPr/>
          </p:nvSpPr>
          <p:spPr bwMode="auto">
            <a:xfrm>
              <a:off x="347985" y="172594"/>
              <a:ext cx="4203700" cy="37589"/>
            </a:xfrm>
            <a:prstGeom prst="roundRect">
              <a:avLst>
                <a:gd name="adj" fmla="val 5556"/>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1000" b="1">
                <a:solidFill>
                  <a:srgbClr val="003366"/>
                </a:solidFill>
                <a:latin typeface="Verdana" pitchFamily="34" charset="0"/>
                <a:ea typeface="宋体" panose="02010600030101010101" pitchFamily="2" charset="-122"/>
              </a:endParaRPr>
            </a:p>
          </p:txBody>
        </p:sp>
        <p:sp>
          <p:nvSpPr>
            <p:cNvPr id="11" name="AutoShape 16">
              <a:extLst>
                <a:ext uri="{FF2B5EF4-FFF2-40B4-BE49-F238E27FC236}">
                  <a16:creationId xmlns:a16="http://schemas.microsoft.com/office/drawing/2014/main" id="{3C314A62-F825-469F-9017-09E94AC78237}"/>
                </a:ext>
              </a:extLst>
            </p:cNvPr>
            <p:cNvSpPr>
              <a:spLocks noChangeArrowheads="1"/>
            </p:cNvSpPr>
            <p:nvPr/>
          </p:nvSpPr>
          <p:spPr bwMode="auto">
            <a:xfrm>
              <a:off x="4551685" y="172594"/>
              <a:ext cx="30163" cy="37589"/>
            </a:xfrm>
            <a:prstGeom prst="roundRect">
              <a:avLst>
                <a:gd name="adj" fmla="val 5556"/>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2" name="AutoShape 17">
              <a:extLst>
                <a:ext uri="{FF2B5EF4-FFF2-40B4-BE49-F238E27FC236}">
                  <a16:creationId xmlns:a16="http://schemas.microsoft.com/office/drawing/2014/main" id="{FE8AA57F-12BE-4653-BFBA-21BD41D6073E}"/>
                </a:ext>
              </a:extLst>
            </p:cNvPr>
            <p:cNvSpPr>
              <a:spLocks noChangeArrowheads="1"/>
            </p:cNvSpPr>
            <p:nvPr/>
          </p:nvSpPr>
          <p:spPr bwMode="auto">
            <a:xfrm>
              <a:off x="4581847" y="172594"/>
              <a:ext cx="4210050" cy="37589"/>
            </a:xfrm>
            <a:prstGeom prst="roundRect">
              <a:avLst>
                <a:gd name="adj" fmla="val 5556"/>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3" name="AutoShape 18">
              <a:extLst>
                <a:ext uri="{FF2B5EF4-FFF2-40B4-BE49-F238E27FC236}">
                  <a16:creationId xmlns:a16="http://schemas.microsoft.com/office/drawing/2014/main" id="{0533DE6D-AE77-4CA1-AFB7-B1BF33A5A891}"/>
                </a:ext>
              </a:extLst>
            </p:cNvPr>
            <p:cNvSpPr>
              <a:spLocks noChangeArrowheads="1"/>
            </p:cNvSpPr>
            <p:nvPr/>
          </p:nvSpPr>
          <p:spPr bwMode="auto">
            <a:xfrm>
              <a:off x="8790310" y="172594"/>
              <a:ext cx="30163" cy="37589"/>
            </a:xfrm>
            <a:prstGeom prst="roundRect">
              <a:avLst>
                <a:gd name="adj" fmla="val 5556"/>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4" name="AutoShape 19">
              <a:extLst>
                <a:ext uri="{FF2B5EF4-FFF2-40B4-BE49-F238E27FC236}">
                  <a16:creationId xmlns:a16="http://schemas.microsoft.com/office/drawing/2014/main" id="{E9B7D991-85FE-4ED9-ADDF-DBFF8F5C9A7A}"/>
                </a:ext>
              </a:extLst>
            </p:cNvPr>
            <p:cNvSpPr>
              <a:spLocks noChangeArrowheads="1"/>
            </p:cNvSpPr>
            <p:nvPr/>
          </p:nvSpPr>
          <p:spPr bwMode="auto">
            <a:xfrm>
              <a:off x="8790310" y="172594"/>
              <a:ext cx="30163" cy="37589"/>
            </a:xfrm>
            <a:prstGeom prst="roundRect">
              <a:avLst>
                <a:gd name="adj" fmla="val 5556"/>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5" name="AutoShape 20">
              <a:extLst>
                <a:ext uri="{FF2B5EF4-FFF2-40B4-BE49-F238E27FC236}">
                  <a16:creationId xmlns:a16="http://schemas.microsoft.com/office/drawing/2014/main" id="{6EDC190B-CDAA-43DF-A7C7-E7E5BE18D2B6}"/>
                </a:ext>
              </a:extLst>
            </p:cNvPr>
            <p:cNvSpPr>
              <a:spLocks noChangeArrowheads="1"/>
            </p:cNvSpPr>
            <p:nvPr/>
          </p:nvSpPr>
          <p:spPr bwMode="auto">
            <a:xfrm>
              <a:off x="317822" y="208204"/>
              <a:ext cx="30163" cy="306648"/>
            </a:xfrm>
            <a:prstGeom prst="roundRect">
              <a:avLst>
                <a:gd name="adj" fmla="val 5556"/>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6" name="AutoShape 21">
              <a:extLst>
                <a:ext uri="{FF2B5EF4-FFF2-40B4-BE49-F238E27FC236}">
                  <a16:creationId xmlns:a16="http://schemas.microsoft.com/office/drawing/2014/main" id="{52D65066-70F1-41C7-87D2-79D2437DBBE0}"/>
                </a:ext>
              </a:extLst>
            </p:cNvPr>
            <p:cNvSpPr>
              <a:spLocks noChangeArrowheads="1"/>
            </p:cNvSpPr>
            <p:nvPr/>
          </p:nvSpPr>
          <p:spPr bwMode="auto">
            <a:xfrm>
              <a:off x="4551685" y="208204"/>
              <a:ext cx="14288" cy="306648"/>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7" name="AutoShape 22">
              <a:extLst>
                <a:ext uri="{FF2B5EF4-FFF2-40B4-BE49-F238E27FC236}">
                  <a16:creationId xmlns:a16="http://schemas.microsoft.com/office/drawing/2014/main" id="{B135C238-1615-4210-94BF-535565F4203D}"/>
                </a:ext>
              </a:extLst>
            </p:cNvPr>
            <p:cNvSpPr>
              <a:spLocks noChangeArrowheads="1"/>
            </p:cNvSpPr>
            <p:nvPr/>
          </p:nvSpPr>
          <p:spPr bwMode="auto">
            <a:xfrm>
              <a:off x="8790310" y="208204"/>
              <a:ext cx="30163" cy="306648"/>
            </a:xfrm>
            <a:prstGeom prst="roundRect">
              <a:avLst>
                <a:gd name="adj" fmla="val 5556"/>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18" name="Group 23">
              <a:extLst>
                <a:ext uri="{FF2B5EF4-FFF2-40B4-BE49-F238E27FC236}">
                  <a16:creationId xmlns:a16="http://schemas.microsoft.com/office/drawing/2014/main" id="{397E1E59-A10E-46AF-B327-6711F08B1E49}"/>
                </a:ext>
              </a:extLst>
            </p:cNvPr>
            <p:cNvGrpSpPr>
              <a:grpSpLocks/>
            </p:cNvGrpSpPr>
            <p:nvPr/>
          </p:nvGrpSpPr>
          <p:grpSpPr bwMode="auto">
            <a:xfrm>
              <a:off x="1346523" y="491112"/>
              <a:ext cx="3097213" cy="449091"/>
              <a:chOff x="850" y="2396"/>
              <a:chExt cx="1951" cy="227"/>
            </a:xfrm>
            <a:solidFill>
              <a:schemeClr val="accent4">
                <a:lumMod val="25000"/>
                <a:lumOff val="75000"/>
              </a:schemeClr>
            </a:solidFill>
          </p:grpSpPr>
          <p:sp>
            <p:nvSpPr>
              <p:cNvPr id="411" name="AutoShape 24">
                <a:extLst>
                  <a:ext uri="{FF2B5EF4-FFF2-40B4-BE49-F238E27FC236}">
                    <a16:creationId xmlns:a16="http://schemas.microsoft.com/office/drawing/2014/main" id="{34EB9879-6D07-444F-AED0-D52C83066998}"/>
                  </a:ext>
                </a:extLst>
              </p:cNvPr>
              <p:cNvSpPr>
                <a:spLocks noChangeArrowheads="1"/>
              </p:cNvSpPr>
              <p:nvPr/>
            </p:nvSpPr>
            <p:spPr bwMode="auto">
              <a:xfrm>
                <a:off x="931" y="2396"/>
                <a:ext cx="1870"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19" name="Group 25">
                <a:extLst>
                  <a:ext uri="{FF2B5EF4-FFF2-40B4-BE49-F238E27FC236}">
                    <a16:creationId xmlns:a16="http://schemas.microsoft.com/office/drawing/2014/main" id="{93BEC7D4-911B-43F1-B261-02F690BBB12E}"/>
                  </a:ext>
                </a:extLst>
              </p:cNvPr>
              <p:cNvGrpSpPr>
                <a:grpSpLocks/>
              </p:cNvGrpSpPr>
              <p:nvPr/>
            </p:nvGrpSpPr>
            <p:grpSpPr bwMode="auto">
              <a:xfrm>
                <a:off x="850" y="2396"/>
                <a:ext cx="1951" cy="227"/>
                <a:chOff x="850" y="2396"/>
                <a:chExt cx="1951" cy="227"/>
              </a:xfrm>
              <a:grpFill/>
            </p:grpSpPr>
            <p:sp>
              <p:nvSpPr>
                <p:cNvPr id="413" name="AutoShape 26">
                  <a:extLst>
                    <a:ext uri="{FF2B5EF4-FFF2-40B4-BE49-F238E27FC236}">
                      <a16:creationId xmlns:a16="http://schemas.microsoft.com/office/drawing/2014/main" id="{8017654D-C96D-475D-8F2D-C0B0253D3DCD}"/>
                    </a:ext>
                  </a:extLst>
                </p:cNvPr>
                <p:cNvSpPr>
                  <a:spLocks noChangeArrowheads="1"/>
                </p:cNvSpPr>
                <p:nvPr/>
              </p:nvSpPr>
              <p:spPr bwMode="auto">
                <a:xfrm>
                  <a:off x="931" y="2396"/>
                  <a:ext cx="1870"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414" name="AutoShape 27">
                  <a:extLst>
                    <a:ext uri="{FF2B5EF4-FFF2-40B4-BE49-F238E27FC236}">
                      <a16:creationId xmlns:a16="http://schemas.microsoft.com/office/drawing/2014/main" id="{2BF71AF8-D036-4504-8E85-88A49F24232A}"/>
                    </a:ext>
                  </a:extLst>
                </p:cNvPr>
                <p:cNvSpPr>
                  <a:spLocks noChangeArrowheads="1"/>
                </p:cNvSpPr>
                <p:nvPr/>
              </p:nvSpPr>
              <p:spPr bwMode="auto">
                <a:xfrm>
                  <a:off x="850" y="2396"/>
                  <a:ext cx="1650" cy="121"/>
                </a:xfrm>
                <a:prstGeom prst="roundRect">
                  <a:avLst>
                    <a:gd name="adj" fmla="val 440"/>
                  </a:avLst>
                </a:prstGeom>
                <a:grpFill/>
                <a:ln w="25400">
                  <a:solidFill>
                    <a:schemeClr val="accent1">
                      <a:alpha val="99000"/>
                    </a:schemeClr>
                  </a:solid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000" b="1" i="1" dirty="0">
                      <a:solidFill>
                        <a:srgbClr val="000000"/>
                      </a:solidFill>
                      <a:latin typeface="Verdana" pitchFamily="34" charset="0"/>
                      <a:ea typeface="宋体" charset="-122"/>
                    </a:rPr>
                    <a:t>Number and source of data tables</a:t>
                  </a:r>
                </a:p>
              </p:txBody>
            </p:sp>
          </p:grpSp>
        </p:grpSp>
        <p:grpSp>
          <p:nvGrpSpPr>
            <p:cNvPr id="34" name="Group 28">
              <a:extLst>
                <a:ext uri="{FF2B5EF4-FFF2-40B4-BE49-F238E27FC236}">
                  <a16:creationId xmlns:a16="http://schemas.microsoft.com/office/drawing/2014/main" id="{53B6BBD5-BAED-4DE1-8EF6-46F528811886}"/>
                </a:ext>
              </a:extLst>
            </p:cNvPr>
            <p:cNvGrpSpPr>
              <a:grpSpLocks/>
            </p:cNvGrpSpPr>
            <p:nvPr/>
          </p:nvGrpSpPr>
          <p:grpSpPr bwMode="auto">
            <a:xfrm>
              <a:off x="5615310" y="491112"/>
              <a:ext cx="3097213" cy="449091"/>
              <a:chOff x="3539" y="2396"/>
              <a:chExt cx="1951" cy="227"/>
            </a:xfrm>
            <a:solidFill>
              <a:schemeClr val="accent4">
                <a:lumMod val="25000"/>
                <a:lumOff val="75000"/>
              </a:schemeClr>
            </a:solidFill>
          </p:grpSpPr>
          <p:sp>
            <p:nvSpPr>
              <p:cNvPr id="407" name="AutoShape 29">
                <a:extLst>
                  <a:ext uri="{FF2B5EF4-FFF2-40B4-BE49-F238E27FC236}">
                    <a16:creationId xmlns:a16="http://schemas.microsoft.com/office/drawing/2014/main" id="{262E2354-8B7B-47AE-BBFB-0CF4353FA2C8}"/>
                  </a:ext>
                </a:extLst>
              </p:cNvPr>
              <p:cNvSpPr>
                <a:spLocks noChangeArrowheads="1"/>
              </p:cNvSpPr>
              <p:nvPr/>
            </p:nvSpPr>
            <p:spPr bwMode="auto">
              <a:xfrm>
                <a:off x="3620" y="2396"/>
                <a:ext cx="1870"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35" name="Group 30">
                <a:extLst>
                  <a:ext uri="{FF2B5EF4-FFF2-40B4-BE49-F238E27FC236}">
                    <a16:creationId xmlns:a16="http://schemas.microsoft.com/office/drawing/2014/main" id="{6843CA5A-0E58-425D-8653-7BC75037A342}"/>
                  </a:ext>
                </a:extLst>
              </p:cNvPr>
              <p:cNvGrpSpPr>
                <a:grpSpLocks/>
              </p:cNvGrpSpPr>
              <p:nvPr/>
            </p:nvGrpSpPr>
            <p:grpSpPr bwMode="auto">
              <a:xfrm>
                <a:off x="3539" y="2396"/>
                <a:ext cx="1951" cy="227"/>
                <a:chOff x="3539" y="2396"/>
                <a:chExt cx="1951" cy="227"/>
              </a:xfrm>
              <a:grpFill/>
            </p:grpSpPr>
            <p:sp>
              <p:nvSpPr>
                <p:cNvPr id="409" name="AutoShape 31">
                  <a:extLst>
                    <a:ext uri="{FF2B5EF4-FFF2-40B4-BE49-F238E27FC236}">
                      <a16:creationId xmlns:a16="http://schemas.microsoft.com/office/drawing/2014/main" id="{3B1997D2-C6FB-4CF9-A48C-1980D6877E9C}"/>
                    </a:ext>
                  </a:extLst>
                </p:cNvPr>
                <p:cNvSpPr>
                  <a:spLocks noChangeArrowheads="1"/>
                </p:cNvSpPr>
                <p:nvPr/>
              </p:nvSpPr>
              <p:spPr bwMode="auto">
                <a:xfrm>
                  <a:off x="3620" y="2396"/>
                  <a:ext cx="1870"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410" name="AutoShape 32">
                  <a:extLst>
                    <a:ext uri="{FF2B5EF4-FFF2-40B4-BE49-F238E27FC236}">
                      <a16:creationId xmlns:a16="http://schemas.microsoft.com/office/drawing/2014/main" id="{CB265AF3-D8DE-4527-80FE-8C763B207FF9}"/>
                    </a:ext>
                  </a:extLst>
                </p:cNvPr>
                <p:cNvSpPr>
                  <a:spLocks noChangeArrowheads="1"/>
                </p:cNvSpPr>
                <p:nvPr/>
              </p:nvSpPr>
              <p:spPr bwMode="auto">
                <a:xfrm>
                  <a:off x="3539" y="2396"/>
                  <a:ext cx="1650" cy="121"/>
                </a:xfrm>
                <a:prstGeom prst="roundRect">
                  <a:avLst>
                    <a:gd name="adj" fmla="val 440"/>
                  </a:avLst>
                </a:prstGeom>
                <a:grpFill/>
                <a:ln w="25400">
                  <a:solidFill>
                    <a:schemeClr val="accent1">
                      <a:alpha val="99000"/>
                    </a:schemeClr>
                  </a:solid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000" b="1" i="1">
                      <a:solidFill>
                        <a:srgbClr val="000000"/>
                      </a:solidFill>
                      <a:latin typeface="Verdana" pitchFamily="34" charset="0"/>
                      <a:ea typeface="宋体" charset="-122"/>
                    </a:rPr>
                    <a:t>Number and source of data tables</a:t>
                  </a:r>
                </a:p>
              </p:txBody>
            </p:sp>
          </p:grpSp>
        </p:grpSp>
        <p:sp>
          <p:nvSpPr>
            <p:cNvPr id="20" name="AutoShape 33">
              <a:extLst>
                <a:ext uri="{FF2B5EF4-FFF2-40B4-BE49-F238E27FC236}">
                  <a16:creationId xmlns:a16="http://schemas.microsoft.com/office/drawing/2014/main" id="{70FC7C08-FDF5-47D6-87AF-50C14902FDA3}"/>
                </a:ext>
              </a:extLst>
            </p:cNvPr>
            <p:cNvSpPr>
              <a:spLocks noChangeArrowheads="1"/>
            </p:cNvSpPr>
            <p:nvPr/>
          </p:nvSpPr>
          <p:spPr bwMode="auto">
            <a:xfrm>
              <a:off x="317822" y="516831"/>
              <a:ext cx="30163" cy="37589"/>
            </a:xfrm>
            <a:prstGeom prst="roundRect">
              <a:avLst>
                <a:gd name="adj" fmla="val 5556"/>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21" name="AutoShape 34">
              <a:extLst>
                <a:ext uri="{FF2B5EF4-FFF2-40B4-BE49-F238E27FC236}">
                  <a16:creationId xmlns:a16="http://schemas.microsoft.com/office/drawing/2014/main" id="{1C30CD4F-765D-4CBF-8AF6-37C6938EA404}"/>
                </a:ext>
              </a:extLst>
            </p:cNvPr>
            <p:cNvSpPr>
              <a:spLocks noChangeArrowheads="1"/>
            </p:cNvSpPr>
            <p:nvPr/>
          </p:nvSpPr>
          <p:spPr bwMode="auto">
            <a:xfrm>
              <a:off x="347985" y="516831"/>
              <a:ext cx="1109663" cy="37589"/>
            </a:xfrm>
            <a:prstGeom prst="roundRect">
              <a:avLst>
                <a:gd name="adj" fmla="val 5556"/>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22" name="AutoShape 35">
              <a:extLst>
                <a:ext uri="{FF2B5EF4-FFF2-40B4-BE49-F238E27FC236}">
                  <a16:creationId xmlns:a16="http://schemas.microsoft.com/office/drawing/2014/main" id="{5DD61933-506A-4CD9-8703-81EC0EAEC944}"/>
                </a:ext>
              </a:extLst>
            </p:cNvPr>
            <p:cNvSpPr>
              <a:spLocks noChangeArrowheads="1"/>
            </p:cNvSpPr>
            <p:nvPr/>
          </p:nvSpPr>
          <p:spPr bwMode="auto">
            <a:xfrm>
              <a:off x="1456060" y="516831"/>
              <a:ext cx="30163" cy="37589"/>
            </a:xfrm>
            <a:prstGeom prst="roundRect">
              <a:avLst>
                <a:gd name="adj" fmla="val 5556"/>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23" name="AutoShape 36">
              <a:extLst>
                <a:ext uri="{FF2B5EF4-FFF2-40B4-BE49-F238E27FC236}">
                  <a16:creationId xmlns:a16="http://schemas.microsoft.com/office/drawing/2014/main" id="{B9256099-E4AA-48BC-A24B-554BD82F297F}"/>
                </a:ext>
              </a:extLst>
            </p:cNvPr>
            <p:cNvSpPr>
              <a:spLocks noChangeArrowheads="1"/>
            </p:cNvSpPr>
            <p:nvPr/>
          </p:nvSpPr>
          <p:spPr bwMode="auto">
            <a:xfrm>
              <a:off x="1486222" y="516831"/>
              <a:ext cx="3065463" cy="37589"/>
            </a:xfrm>
            <a:prstGeom prst="roundRect">
              <a:avLst>
                <a:gd name="adj" fmla="val 5556"/>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24" name="AutoShape 37">
              <a:extLst>
                <a:ext uri="{FF2B5EF4-FFF2-40B4-BE49-F238E27FC236}">
                  <a16:creationId xmlns:a16="http://schemas.microsoft.com/office/drawing/2014/main" id="{D0DD9FE6-55D2-47DC-A447-92662EEA7D17}"/>
                </a:ext>
              </a:extLst>
            </p:cNvPr>
            <p:cNvSpPr>
              <a:spLocks noChangeArrowheads="1"/>
            </p:cNvSpPr>
            <p:nvPr/>
          </p:nvSpPr>
          <p:spPr bwMode="auto">
            <a:xfrm>
              <a:off x="4551685" y="516831"/>
              <a:ext cx="30163" cy="37589"/>
            </a:xfrm>
            <a:prstGeom prst="roundRect">
              <a:avLst>
                <a:gd name="adj" fmla="val 5556"/>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25" name="AutoShape 38">
              <a:extLst>
                <a:ext uri="{FF2B5EF4-FFF2-40B4-BE49-F238E27FC236}">
                  <a16:creationId xmlns:a16="http://schemas.microsoft.com/office/drawing/2014/main" id="{700BE9BE-BCB1-4E68-BC81-7111C4E451A2}"/>
                </a:ext>
              </a:extLst>
            </p:cNvPr>
            <p:cNvSpPr>
              <a:spLocks noChangeArrowheads="1"/>
            </p:cNvSpPr>
            <p:nvPr/>
          </p:nvSpPr>
          <p:spPr bwMode="auto">
            <a:xfrm>
              <a:off x="4581847" y="516831"/>
              <a:ext cx="1149350" cy="37589"/>
            </a:xfrm>
            <a:prstGeom prst="roundRect">
              <a:avLst>
                <a:gd name="adj" fmla="val 5556"/>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26" name="AutoShape 39">
              <a:extLst>
                <a:ext uri="{FF2B5EF4-FFF2-40B4-BE49-F238E27FC236}">
                  <a16:creationId xmlns:a16="http://schemas.microsoft.com/office/drawing/2014/main" id="{B6E4B1D0-A285-4D92-8530-3E3F8F7584B2}"/>
                </a:ext>
              </a:extLst>
            </p:cNvPr>
            <p:cNvSpPr>
              <a:spLocks noChangeArrowheads="1"/>
            </p:cNvSpPr>
            <p:nvPr/>
          </p:nvSpPr>
          <p:spPr bwMode="auto">
            <a:xfrm>
              <a:off x="5729610" y="516831"/>
              <a:ext cx="30163" cy="37589"/>
            </a:xfrm>
            <a:prstGeom prst="roundRect">
              <a:avLst>
                <a:gd name="adj" fmla="val 5556"/>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27" name="AutoShape 40">
              <a:extLst>
                <a:ext uri="{FF2B5EF4-FFF2-40B4-BE49-F238E27FC236}">
                  <a16:creationId xmlns:a16="http://schemas.microsoft.com/office/drawing/2014/main" id="{F738F99E-9E8F-413D-AD84-DCAB83AA271E}"/>
                </a:ext>
              </a:extLst>
            </p:cNvPr>
            <p:cNvSpPr>
              <a:spLocks noChangeArrowheads="1"/>
            </p:cNvSpPr>
            <p:nvPr/>
          </p:nvSpPr>
          <p:spPr bwMode="auto">
            <a:xfrm>
              <a:off x="5759772" y="516831"/>
              <a:ext cx="3030538" cy="37589"/>
            </a:xfrm>
            <a:prstGeom prst="roundRect">
              <a:avLst>
                <a:gd name="adj" fmla="val 5556"/>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28" name="AutoShape 41">
              <a:extLst>
                <a:ext uri="{FF2B5EF4-FFF2-40B4-BE49-F238E27FC236}">
                  <a16:creationId xmlns:a16="http://schemas.microsoft.com/office/drawing/2014/main" id="{42083623-466A-4072-AEAA-F7C87E396611}"/>
                </a:ext>
              </a:extLst>
            </p:cNvPr>
            <p:cNvSpPr>
              <a:spLocks noChangeArrowheads="1"/>
            </p:cNvSpPr>
            <p:nvPr/>
          </p:nvSpPr>
          <p:spPr bwMode="auto">
            <a:xfrm>
              <a:off x="8790310" y="516831"/>
              <a:ext cx="30163" cy="37589"/>
            </a:xfrm>
            <a:prstGeom prst="roundRect">
              <a:avLst>
                <a:gd name="adj" fmla="val 5556"/>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29" name="AutoShape 42">
              <a:extLst>
                <a:ext uri="{FF2B5EF4-FFF2-40B4-BE49-F238E27FC236}">
                  <a16:creationId xmlns:a16="http://schemas.microsoft.com/office/drawing/2014/main" id="{D1287FCE-204E-488C-9635-CB3A9FC13AD8}"/>
                </a:ext>
              </a:extLst>
            </p:cNvPr>
            <p:cNvSpPr>
              <a:spLocks noChangeArrowheads="1"/>
            </p:cNvSpPr>
            <p:nvPr/>
          </p:nvSpPr>
          <p:spPr bwMode="auto">
            <a:xfrm>
              <a:off x="317822" y="552442"/>
              <a:ext cx="30163" cy="306648"/>
            </a:xfrm>
            <a:prstGeom prst="roundRect">
              <a:avLst>
                <a:gd name="adj" fmla="val 5556"/>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30" name="AutoShape 43">
              <a:extLst>
                <a:ext uri="{FF2B5EF4-FFF2-40B4-BE49-F238E27FC236}">
                  <a16:creationId xmlns:a16="http://schemas.microsoft.com/office/drawing/2014/main" id="{843BEC46-A9B7-47C8-BA3C-02D7E2D8913D}"/>
                </a:ext>
              </a:extLst>
            </p:cNvPr>
            <p:cNvSpPr>
              <a:spLocks noChangeArrowheads="1"/>
            </p:cNvSpPr>
            <p:nvPr/>
          </p:nvSpPr>
          <p:spPr bwMode="auto">
            <a:xfrm>
              <a:off x="1456060" y="552442"/>
              <a:ext cx="14288" cy="306648"/>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31" name="AutoShape 44">
              <a:extLst>
                <a:ext uri="{FF2B5EF4-FFF2-40B4-BE49-F238E27FC236}">
                  <a16:creationId xmlns:a16="http://schemas.microsoft.com/office/drawing/2014/main" id="{0F4C2F42-EECE-48FD-B0ED-69A074F6BA18}"/>
                </a:ext>
              </a:extLst>
            </p:cNvPr>
            <p:cNvSpPr>
              <a:spLocks noChangeArrowheads="1"/>
            </p:cNvSpPr>
            <p:nvPr/>
          </p:nvSpPr>
          <p:spPr bwMode="auto">
            <a:xfrm>
              <a:off x="4551685" y="552442"/>
              <a:ext cx="14288" cy="306648"/>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32" name="AutoShape 45">
              <a:extLst>
                <a:ext uri="{FF2B5EF4-FFF2-40B4-BE49-F238E27FC236}">
                  <a16:creationId xmlns:a16="http://schemas.microsoft.com/office/drawing/2014/main" id="{440A5FE6-31D7-4B09-B647-CCCFD141D9D1}"/>
                </a:ext>
              </a:extLst>
            </p:cNvPr>
            <p:cNvSpPr>
              <a:spLocks noChangeArrowheads="1"/>
            </p:cNvSpPr>
            <p:nvPr/>
          </p:nvSpPr>
          <p:spPr bwMode="auto">
            <a:xfrm>
              <a:off x="5729610" y="552442"/>
              <a:ext cx="14288" cy="306648"/>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33" name="AutoShape 46">
              <a:extLst>
                <a:ext uri="{FF2B5EF4-FFF2-40B4-BE49-F238E27FC236}">
                  <a16:creationId xmlns:a16="http://schemas.microsoft.com/office/drawing/2014/main" id="{311F95BD-E9C4-4B30-9933-BF876523876B}"/>
                </a:ext>
              </a:extLst>
            </p:cNvPr>
            <p:cNvSpPr>
              <a:spLocks noChangeArrowheads="1"/>
            </p:cNvSpPr>
            <p:nvPr/>
          </p:nvSpPr>
          <p:spPr bwMode="auto">
            <a:xfrm>
              <a:off x="8790310" y="552442"/>
              <a:ext cx="30163" cy="306648"/>
            </a:xfrm>
            <a:prstGeom prst="roundRect">
              <a:avLst>
                <a:gd name="adj" fmla="val 5556"/>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36" name="Group 47">
              <a:extLst>
                <a:ext uri="{FF2B5EF4-FFF2-40B4-BE49-F238E27FC236}">
                  <a16:creationId xmlns:a16="http://schemas.microsoft.com/office/drawing/2014/main" id="{5006EE78-B1F0-4774-858E-F1F0AF0C07FE}"/>
                </a:ext>
              </a:extLst>
            </p:cNvPr>
            <p:cNvGrpSpPr>
              <a:grpSpLocks/>
            </p:cNvGrpSpPr>
            <p:nvPr/>
          </p:nvGrpSpPr>
          <p:grpSpPr bwMode="auto">
            <a:xfrm>
              <a:off x="298773" y="817544"/>
              <a:ext cx="1114426" cy="449091"/>
              <a:chOff x="190" y="2561"/>
              <a:chExt cx="702" cy="227"/>
            </a:xfrm>
            <a:solidFill>
              <a:schemeClr val="accent4">
                <a:lumMod val="25000"/>
                <a:lumOff val="75000"/>
              </a:schemeClr>
            </a:solidFill>
          </p:grpSpPr>
          <p:sp>
            <p:nvSpPr>
              <p:cNvPr id="403" name="AutoShape 48">
                <a:extLst>
                  <a:ext uri="{FF2B5EF4-FFF2-40B4-BE49-F238E27FC236}">
                    <a16:creationId xmlns:a16="http://schemas.microsoft.com/office/drawing/2014/main" id="{5FADF674-8A90-4EFD-B79E-07C7A3E91353}"/>
                  </a:ext>
                </a:extLst>
              </p:cNvPr>
              <p:cNvSpPr>
                <a:spLocks noChangeArrowheads="1"/>
              </p:cNvSpPr>
              <p:nvPr/>
            </p:nvSpPr>
            <p:spPr bwMode="auto">
              <a:xfrm>
                <a:off x="217" y="2561"/>
                <a:ext cx="675"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37" name="Group 49">
                <a:extLst>
                  <a:ext uri="{FF2B5EF4-FFF2-40B4-BE49-F238E27FC236}">
                    <a16:creationId xmlns:a16="http://schemas.microsoft.com/office/drawing/2014/main" id="{16BB01E3-7BBF-4DB1-9C81-263BDC7D7C79}"/>
                  </a:ext>
                </a:extLst>
              </p:cNvPr>
              <p:cNvGrpSpPr>
                <a:grpSpLocks/>
              </p:cNvGrpSpPr>
              <p:nvPr/>
            </p:nvGrpSpPr>
            <p:grpSpPr bwMode="auto">
              <a:xfrm>
                <a:off x="190" y="2561"/>
                <a:ext cx="702" cy="227"/>
                <a:chOff x="190" y="2561"/>
                <a:chExt cx="702" cy="227"/>
              </a:xfrm>
              <a:grpFill/>
            </p:grpSpPr>
            <p:sp>
              <p:nvSpPr>
                <p:cNvPr id="405" name="AutoShape 50">
                  <a:extLst>
                    <a:ext uri="{FF2B5EF4-FFF2-40B4-BE49-F238E27FC236}">
                      <a16:creationId xmlns:a16="http://schemas.microsoft.com/office/drawing/2014/main" id="{0E4EC905-6636-4365-BBE6-DDE1D59E99ED}"/>
                    </a:ext>
                  </a:extLst>
                </p:cNvPr>
                <p:cNvSpPr>
                  <a:spLocks noChangeArrowheads="1"/>
                </p:cNvSpPr>
                <p:nvPr/>
              </p:nvSpPr>
              <p:spPr bwMode="auto">
                <a:xfrm>
                  <a:off x="217" y="2561"/>
                  <a:ext cx="675"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406" name="AutoShape 51">
                  <a:extLst>
                    <a:ext uri="{FF2B5EF4-FFF2-40B4-BE49-F238E27FC236}">
                      <a16:creationId xmlns:a16="http://schemas.microsoft.com/office/drawing/2014/main" id="{CE29D458-8102-4C0D-A3A9-D322F92F305C}"/>
                    </a:ext>
                  </a:extLst>
                </p:cNvPr>
                <p:cNvSpPr>
                  <a:spLocks noChangeArrowheads="1"/>
                </p:cNvSpPr>
                <p:nvPr/>
              </p:nvSpPr>
              <p:spPr bwMode="auto">
                <a:xfrm>
                  <a:off x="190" y="2561"/>
                  <a:ext cx="597" cy="121"/>
                </a:xfrm>
                <a:prstGeom prst="roundRect">
                  <a:avLst>
                    <a:gd name="adj" fmla="val 440"/>
                  </a:avLst>
                </a:prstGeom>
                <a:grpFill/>
                <a:ln w="25400">
                  <a:solidFill>
                    <a:schemeClr val="accent1">
                      <a:alpha val="99000"/>
                    </a:schemeClr>
                  </a:solid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000" b="1" i="1">
                      <a:solidFill>
                        <a:srgbClr val="000000"/>
                      </a:solidFill>
                      <a:latin typeface="Verdana" pitchFamily="34" charset="0"/>
                      <a:ea typeface="宋体" charset="-122"/>
                    </a:rPr>
                    <a:t>Number of</a:t>
                  </a:r>
                </a:p>
              </p:txBody>
            </p:sp>
          </p:grpSp>
        </p:grpSp>
        <p:grpSp>
          <p:nvGrpSpPr>
            <p:cNvPr id="38" name="Group 52">
              <a:extLst>
                <a:ext uri="{FF2B5EF4-FFF2-40B4-BE49-F238E27FC236}">
                  <a16:creationId xmlns:a16="http://schemas.microsoft.com/office/drawing/2014/main" id="{606DB377-EF87-4616-9CDC-D1B0A98E0AB8}"/>
                </a:ext>
              </a:extLst>
            </p:cNvPr>
            <p:cNvGrpSpPr>
              <a:grpSpLocks/>
            </p:cNvGrpSpPr>
            <p:nvPr/>
          </p:nvGrpSpPr>
          <p:grpSpPr bwMode="auto">
            <a:xfrm>
              <a:off x="313060" y="1124192"/>
              <a:ext cx="687388" cy="449091"/>
              <a:chOff x="199" y="2716"/>
              <a:chExt cx="433" cy="227"/>
            </a:xfrm>
            <a:solidFill>
              <a:schemeClr val="accent4">
                <a:lumMod val="25000"/>
                <a:lumOff val="75000"/>
              </a:schemeClr>
            </a:solidFill>
          </p:grpSpPr>
          <p:sp>
            <p:nvSpPr>
              <p:cNvPr id="399" name="AutoShape 53">
                <a:extLst>
                  <a:ext uri="{FF2B5EF4-FFF2-40B4-BE49-F238E27FC236}">
                    <a16:creationId xmlns:a16="http://schemas.microsoft.com/office/drawing/2014/main" id="{A7339F6D-9FBA-46DE-9A05-1F10E789A2F5}"/>
                  </a:ext>
                </a:extLst>
              </p:cNvPr>
              <p:cNvSpPr>
                <a:spLocks noChangeArrowheads="1"/>
              </p:cNvSpPr>
              <p:nvPr/>
            </p:nvSpPr>
            <p:spPr bwMode="auto">
              <a:xfrm>
                <a:off x="217" y="2716"/>
                <a:ext cx="415"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39" name="Group 54">
                <a:extLst>
                  <a:ext uri="{FF2B5EF4-FFF2-40B4-BE49-F238E27FC236}">
                    <a16:creationId xmlns:a16="http://schemas.microsoft.com/office/drawing/2014/main" id="{4F3528CC-56D8-44C8-9E25-D5D84C417C18}"/>
                  </a:ext>
                </a:extLst>
              </p:cNvPr>
              <p:cNvGrpSpPr>
                <a:grpSpLocks/>
              </p:cNvGrpSpPr>
              <p:nvPr/>
            </p:nvGrpSpPr>
            <p:grpSpPr bwMode="auto">
              <a:xfrm>
                <a:off x="199" y="2716"/>
                <a:ext cx="433" cy="227"/>
                <a:chOff x="199" y="2716"/>
                <a:chExt cx="433" cy="227"/>
              </a:xfrm>
              <a:grpFill/>
            </p:grpSpPr>
            <p:sp>
              <p:nvSpPr>
                <p:cNvPr id="401" name="AutoShape 55">
                  <a:extLst>
                    <a:ext uri="{FF2B5EF4-FFF2-40B4-BE49-F238E27FC236}">
                      <a16:creationId xmlns:a16="http://schemas.microsoft.com/office/drawing/2014/main" id="{1AB05C82-962A-4278-8C0A-2418825B5D44}"/>
                    </a:ext>
                  </a:extLst>
                </p:cNvPr>
                <p:cNvSpPr>
                  <a:spLocks noChangeArrowheads="1"/>
                </p:cNvSpPr>
                <p:nvPr/>
              </p:nvSpPr>
              <p:spPr bwMode="auto">
                <a:xfrm>
                  <a:off x="217" y="2716"/>
                  <a:ext cx="415"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402" name="AutoShape 56">
                  <a:extLst>
                    <a:ext uri="{FF2B5EF4-FFF2-40B4-BE49-F238E27FC236}">
                      <a16:creationId xmlns:a16="http://schemas.microsoft.com/office/drawing/2014/main" id="{4EBCBDD3-21C0-43EE-85FF-E798099D89E3}"/>
                    </a:ext>
                  </a:extLst>
                </p:cNvPr>
                <p:cNvSpPr>
                  <a:spLocks noChangeArrowheads="1"/>
                </p:cNvSpPr>
                <p:nvPr/>
              </p:nvSpPr>
              <p:spPr bwMode="auto">
                <a:xfrm>
                  <a:off x="199" y="2716"/>
                  <a:ext cx="377" cy="121"/>
                </a:xfrm>
                <a:prstGeom prst="roundRect">
                  <a:avLst>
                    <a:gd name="adj" fmla="val 440"/>
                  </a:avLst>
                </a:prstGeom>
                <a:grpFill/>
                <a:ln w="25400">
                  <a:solidFill>
                    <a:schemeClr val="accent1">
                      <a:alpha val="99000"/>
                    </a:schemeClr>
                  </a:solid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000" b="1" i="1">
                      <a:solidFill>
                        <a:srgbClr val="000000"/>
                      </a:solidFill>
                      <a:latin typeface="Verdana" pitchFamily="34" charset="0"/>
                      <a:ea typeface="宋体" charset="-122"/>
                    </a:rPr>
                    <a:t>views</a:t>
                  </a:r>
                </a:p>
              </p:txBody>
            </p:sp>
          </p:grpSp>
        </p:grpSp>
        <p:grpSp>
          <p:nvGrpSpPr>
            <p:cNvPr id="40" name="Group 57">
              <a:extLst>
                <a:ext uri="{FF2B5EF4-FFF2-40B4-BE49-F238E27FC236}">
                  <a16:creationId xmlns:a16="http://schemas.microsoft.com/office/drawing/2014/main" id="{96F3A08A-FD9F-4050-84ED-15A7F039D201}"/>
                </a:ext>
              </a:extLst>
            </p:cNvPr>
            <p:cNvGrpSpPr>
              <a:grpSpLocks/>
            </p:cNvGrpSpPr>
            <p:nvPr/>
          </p:nvGrpSpPr>
          <p:grpSpPr bwMode="auto">
            <a:xfrm>
              <a:off x="298773" y="1432819"/>
              <a:ext cx="1052513" cy="449091"/>
              <a:chOff x="190" y="2872"/>
              <a:chExt cx="663" cy="227"/>
            </a:xfrm>
            <a:solidFill>
              <a:schemeClr val="accent4">
                <a:lumMod val="25000"/>
                <a:lumOff val="75000"/>
              </a:schemeClr>
            </a:solidFill>
          </p:grpSpPr>
          <p:sp>
            <p:nvSpPr>
              <p:cNvPr id="395" name="AutoShape 58">
                <a:extLst>
                  <a:ext uri="{FF2B5EF4-FFF2-40B4-BE49-F238E27FC236}">
                    <a16:creationId xmlns:a16="http://schemas.microsoft.com/office/drawing/2014/main" id="{21388C6D-2B9E-4884-BC97-98DF2424858A}"/>
                  </a:ext>
                </a:extLst>
              </p:cNvPr>
              <p:cNvSpPr>
                <a:spLocks noChangeArrowheads="1"/>
              </p:cNvSpPr>
              <p:nvPr/>
            </p:nvSpPr>
            <p:spPr bwMode="auto">
              <a:xfrm>
                <a:off x="217" y="2872"/>
                <a:ext cx="636"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41" name="Group 59">
                <a:extLst>
                  <a:ext uri="{FF2B5EF4-FFF2-40B4-BE49-F238E27FC236}">
                    <a16:creationId xmlns:a16="http://schemas.microsoft.com/office/drawing/2014/main" id="{784B458D-6D79-4F14-B56C-F640C1572471}"/>
                  </a:ext>
                </a:extLst>
              </p:cNvPr>
              <p:cNvGrpSpPr>
                <a:grpSpLocks/>
              </p:cNvGrpSpPr>
              <p:nvPr/>
            </p:nvGrpSpPr>
            <p:grpSpPr bwMode="auto">
              <a:xfrm>
                <a:off x="190" y="2872"/>
                <a:ext cx="663" cy="227"/>
                <a:chOff x="190" y="2872"/>
                <a:chExt cx="663" cy="227"/>
              </a:xfrm>
              <a:grpFill/>
            </p:grpSpPr>
            <p:sp>
              <p:nvSpPr>
                <p:cNvPr id="397" name="AutoShape 60">
                  <a:extLst>
                    <a:ext uri="{FF2B5EF4-FFF2-40B4-BE49-F238E27FC236}">
                      <a16:creationId xmlns:a16="http://schemas.microsoft.com/office/drawing/2014/main" id="{C63CC92E-9021-4971-A4BD-05CD7F4E9B69}"/>
                    </a:ext>
                  </a:extLst>
                </p:cNvPr>
                <p:cNvSpPr>
                  <a:spLocks noChangeArrowheads="1"/>
                </p:cNvSpPr>
                <p:nvPr/>
              </p:nvSpPr>
              <p:spPr bwMode="auto">
                <a:xfrm>
                  <a:off x="217" y="2872"/>
                  <a:ext cx="636"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398" name="AutoShape 61">
                  <a:extLst>
                    <a:ext uri="{FF2B5EF4-FFF2-40B4-BE49-F238E27FC236}">
                      <a16:creationId xmlns:a16="http://schemas.microsoft.com/office/drawing/2014/main" id="{F081CA55-221D-424F-BCFA-0E8BCA1B7F6E}"/>
                    </a:ext>
                  </a:extLst>
                </p:cNvPr>
                <p:cNvSpPr>
                  <a:spLocks noChangeArrowheads="1"/>
                </p:cNvSpPr>
                <p:nvPr/>
              </p:nvSpPr>
              <p:spPr bwMode="auto">
                <a:xfrm>
                  <a:off x="190" y="2872"/>
                  <a:ext cx="563" cy="121"/>
                </a:xfrm>
                <a:prstGeom prst="roundRect">
                  <a:avLst>
                    <a:gd name="adj" fmla="val 440"/>
                  </a:avLst>
                </a:prstGeom>
                <a:grpFill/>
                <a:ln w="25400">
                  <a:solidFill>
                    <a:schemeClr val="accent1">
                      <a:alpha val="99000"/>
                    </a:schemeClr>
                  </a:solid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000" b="1" i="1">
                      <a:solidFill>
                        <a:srgbClr val="000000"/>
                      </a:solidFill>
                      <a:latin typeface="Verdana" pitchFamily="34" charset="0"/>
                      <a:ea typeface="宋体" charset="-122"/>
                    </a:rPr>
                    <a:t>contained</a:t>
                  </a:r>
                </a:p>
              </p:txBody>
            </p:sp>
          </p:grpSp>
        </p:grpSp>
        <p:grpSp>
          <p:nvGrpSpPr>
            <p:cNvPr id="42" name="Group 62">
              <a:extLst>
                <a:ext uri="{FF2B5EF4-FFF2-40B4-BE49-F238E27FC236}">
                  <a16:creationId xmlns:a16="http://schemas.microsoft.com/office/drawing/2014/main" id="{FC1E16A2-629A-4DE9-97EF-70424373D003}"/>
                </a:ext>
              </a:extLst>
            </p:cNvPr>
            <p:cNvGrpSpPr>
              <a:grpSpLocks/>
            </p:cNvGrpSpPr>
            <p:nvPr/>
          </p:nvGrpSpPr>
          <p:grpSpPr bwMode="auto">
            <a:xfrm>
              <a:off x="1443360" y="817544"/>
              <a:ext cx="985838" cy="449091"/>
              <a:chOff x="911" y="2561"/>
              <a:chExt cx="621" cy="227"/>
            </a:xfrm>
            <a:solidFill>
              <a:schemeClr val="accent4">
                <a:lumMod val="25000"/>
                <a:lumOff val="75000"/>
              </a:schemeClr>
            </a:solidFill>
          </p:grpSpPr>
          <p:sp>
            <p:nvSpPr>
              <p:cNvPr id="391" name="AutoShape 63">
                <a:extLst>
                  <a:ext uri="{FF2B5EF4-FFF2-40B4-BE49-F238E27FC236}">
                    <a16:creationId xmlns:a16="http://schemas.microsoft.com/office/drawing/2014/main" id="{F12801D6-C1E1-419F-85A6-5C1E5239F155}"/>
                  </a:ext>
                </a:extLst>
              </p:cNvPr>
              <p:cNvSpPr>
                <a:spLocks noChangeArrowheads="1"/>
              </p:cNvSpPr>
              <p:nvPr/>
            </p:nvSpPr>
            <p:spPr bwMode="auto">
              <a:xfrm>
                <a:off x="931" y="2561"/>
                <a:ext cx="601"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43" name="Group 64">
                <a:extLst>
                  <a:ext uri="{FF2B5EF4-FFF2-40B4-BE49-F238E27FC236}">
                    <a16:creationId xmlns:a16="http://schemas.microsoft.com/office/drawing/2014/main" id="{49C5C09C-D98F-4337-969C-FFFC3F15B401}"/>
                  </a:ext>
                </a:extLst>
              </p:cNvPr>
              <p:cNvGrpSpPr>
                <a:grpSpLocks/>
              </p:cNvGrpSpPr>
              <p:nvPr/>
            </p:nvGrpSpPr>
            <p:grpSpPr bwMode="auto">
              <a:xfrm>
                <a:off x="911" y="2561"/>
                <a:ext cx="621" cy="227"/>
                <a:chOff x="911" y="2561"/>
                <a:chExt cx="621" cy="227"/>
              </a:xfrm>
              <a:grpFill/>
            </p:grpSpPr>
            <p:sp>
              <p:nvSpPr>
                <p:cNvPr id="393" name="AutoShape 65">
                  <a:extLst>
                    <a:ext uri="{FF2B5EF4-FFF2-40B4-BE49-F238E27FC236}">
                      <a16:creationId xmlns:a16="http://schemas.microsoft.com/office/drawing/2014/main" id="{69974AE8-8BD4-4FEE-B985-963B93732B4A}"/>
                    </a:ext>
                  </a:extLst>
                </p:cNvPr>
                <p:cNvSpPr>
                  <a:spLocks noChangeArrowheads="1"/>
                </p:cNvSpPr>
                <p:nvPr/>
              </p:nvSpPr>
              <p:spPr bwMode="auto">
                <a:xfrm>
                  <a:off x="931" y="2561"/>
                  <a:ext cx="601"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394" name="AutoShape 66">
                  <a:extLst>
                    <a:ext uri="{FF2B5EF4-FFF2-40B4-BE49-F238E27FC236}">
                      <a16:creationId xmlns:a16="http://schemas.microsoft.com/office/drawing/2014/main" id="{CF8B14E3-4DE5-4393-8B9A-E9559C2E4880}"/>
                    </a:ext>
                  </a:extLst>
                </p:cNvPr>
                <p:cNvSpPr>
                  <a:spLocks noChangeArrowheads="1"/>
                </p:cNvSpPr>
                <p:nvPr/>
              </p:nvSpPr>
              <p:spPr bwMode="auto">
                <a:xfrm>
                  <a:off x="911" y="2561"/>
                  <a:ext cx="527" cy="121"/>
                </a:xfrm>
                <a:prstGeom prst="roundRect">
                  <a:avLst>
                    <a:gd name="adj" fmla="val 440"/>
                  </a:avLst>
                </a:prstGeom>
                <a:grpFill/>
                <a:ln w="25400">
                  <a:solidFill>
                    <a:schemeClr val="accent1">
                      <a:alpha val="99000"/>
                    </a:schemeClr>
                  </a:solid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000" b="1">
                      <a:solidFill>
                        <a:srgbClr val="000000"/>
                      </a:solidFill>
                      <a:latin typeface="Verdana" pitchFamily="34" charset="0"/>
                      <a:ea typeface="宋体" charset="-122"/>
                    </a:rPr>
                    <a:t>Total &lt; 4</a:t>
                  </a:r>
                </a:p>
              </p:txBody>
            </p:sp>
          </p:grpSp>
        </p:grpSp>
        <p:grpSp>
          <p:nvGrpSpPr>
            <p:cNvPr id="44" name="Group 67">
              <a:extLst>
                <a:ext uri="{FF2B5EF4-FFF2-40B4-BE49-F238E27FC236}">
                  <a16:creationId xmlns:a16="http://schemas.microsoft.com/office/drawing/2014/main" id="{29CFCAE5-A832-4646-9105-683EE63FF90C}"/>
                </a:ext>
              </a:extLst>
            </p:cNvPr>
            <p:cNvGrpSpPr>
              <a:grpSpLocks/>
            </p:cNvGrpSpPr>
            <p:nvPr/>
          </p:nvGrpSpPr>
          <p:grpSpPr bwMode="auto">
            <a:xfrm>
              <a:off x="1459235" y="1124192"/>
              <a:ext cx="508000" cy="449091"/>
              <a:chOff x="921" y="2716"/>
              <a:chExt cx="320" cy="227"/>
            </a:xfrm>
            <a:solidFill>
              <a:schemeClr val="accent4">
                <a:lumMod val="25000"/>
                <a:lumOff val="75000"/>
              </a:schemeClr>
            </a:solidFill>
          </p:grpSpPr>
          <p:sp>
            <p:nvSpPr>
              <p:cNvPr id="387" name="AutoShape 68">
                <a:extLst>
                  <a:ext uri="{FF2B5EF4-FFF2-40B4-BE49-F238E27FC236}">
                    <a16:creationId xmlns:a16="http://schemas.microsoft.com/office/drawing/2014/main" id="{C38C2A55-E409-4800-92F1-3F206D491350}"/>
                  </a:ext>
                </a:extLst>
              </p:cNvPr>
              <p:cNvSpPr>
                <a:spLocks noChangeArrowheads="1"/>
              </p:cNvSpPr>
              <p:nvPr/>
            </p:nvSpPr>
            <p:spPr bwMode="auto">
              <a:xfrm>
                <a:off x="931" y="2716"/>
                <a:ext cx="310"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45" name="Group 69">
                <a:extLst>
                  <a:ext uri="{FF2B5EF4-FFF2-40B4-BE49-F238E27FC236}">
                    <a16:creationId xmlns:a16="http://schemas.microsoft.com/office/drawing/2014/main" id="{CFCA62B4-D800-4E37-A93D-437FC5FCA36F}"/>
                  </a:ext>
                </a:extLst>
              </p:cNvPr>
              <p:cNvGrpSpPr>
                <a:grpSpLocks/>
              </p:cNvGrpSpPr>
              <p:nvPr/>
            </p:nvGrpSpPr>
            <p:grpSpPr bwMode="auto">
              <a:xfrm>
                <a:off x="921" y="2716"/>
                <a:ext cx="320" cy="227"/>
                <a:chOff x="921" y="2716"/>
                <a:chExt cx="320" cy="227"/>
              </a:xfrm>
              <a:grpFill/>
            </p:grpSpPr>
            <p:sp>
              <p:nvSpPr>
                <p:cNvPr id="389" name="AutoShape 70">
                  <a:extLst>
                    <a:ext uri="{FF2B5EF4-FFF2-40B4-BE49-F238E27FC236}">
                      <a16:creationId xmlns:a16="http://schemas.microsoft.com/office/drawing/2014/main" id="{40D23EA8-EFB9-4BFC-9C1F-479C2B0EE3B8}"/>
                    </a:ext>
                  </a:extLst>
                </p:cNvPr>
                <p:cNvSpPr>
                  <a:spLocks noChangeArrowheads="1"/>
                </p:cNvSpPr>
                <p:nvPr/>
              </p:nvSpPr>
              <p:spPr bwMode="auto">
                <a:xfrm>
                  <a:off x="931" y="2716"/>
                  <a:ext cx="310"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390" name="AutoShape 71">
                  <a:extLst>
                    <a:ext uri="{FF2B5EF4-FFF2-40B4-BE49-F238E27FC236}">
                      <a16:creationId xmlns:a16="http://schemas.microsoft.com/office/drawing/2014/main" id="{64C756B1-48C3-4D32-9994-568E41B757D2}"/>
                    </a:ext>
                  </a:extLst>
                </p:cNvPr>
                <p:cNvSpPr>
                  <a:spLocks noChangeArrowheads="1"/>
                </p:cNvSpPr>
                <p:nvPr/>
              </p:nvSpPr>
              <p:spPr bwMode="auto">
                <a:xfrm>
                  <a:off x="921" y="2716"/>
                  <a:ext cx="288" cy="121"/>
                </a:xfrm>
                <a:prstGeom prst="roundRect">
                  <a:avLst>
                    <a:gd name="adj" fmla="val 440"/>
                  </a:avLst>
                </a:prstGeom>
                <a:grpFill/>
                <a:ln w="25400">
                  <a:solidFill>
                    <a:schemeClr val="accent1">
                      <a:alpha val="99000"/>
                    </a:schemeClr>
                  </a:solid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000" b="1">
                      <a:solidFill>
                        <a:srgbClr val="000000"/>
                      </a:solidFill>
                      <a:latin typeface="Verdana" pitchFamily="34" charset="0"/>
                      <a:ea typeface="宋体" charset="-122"/>
                    </a:rPr>
                    <a:t>(&lt;2</a:t>
                  </a:r>
                </a:p>
              </p:txBody>
            </p:sp>
          </p:grpSp>
        </p:grpSp>
        <p:grpSp>
          <p:nvGrpSpPr>
            <p:cNvPr id="46" name="Group 72">
              <a:extLst>
                <a:ext uri="{FF2B5EF4-FFF2-40B4-BE49-F238E27FC236}">
                  <a16:creationId xmlns:a16="http://schemas.microsoft.com/office/drawing/2014/main" id="{F3ABF6C7-29C5-440E-B227-39F511240C9D}"/>
                </a:ext>
              </a:extLst>
            </p:cNvPr>
            <p:cNvGrpSpPr>
              <a:grpSpLocks/>
            </p:cNvGrpSpPr>
            <p:nvPr/>
          </p:nvGrpSpPr>
          <p:grpSpPr bwMode="auto">
            <a:xfrm>
              <a:off x="1446535" y="1432819"/>
              <a:ext cx="784225" cy="449091"/>
              <a:chOff x="913" y="2872"/>
              <a:chExt cx="494" cy="227"/>
            </a:xfrm>
            <a:solidFill>
              <a:schemeClr val="accent4">
                <a:lumMod val="25000"/>
                <a:lumOff val="75000"/>
              </a:schemeClr>
            </a:solidFill>
          </p:grpSpPr>
          <p:sp>
            <p:nvSpPr>
              <p:cNvPr id="383" name="AutoShape 73">
                <a:extLst>
                  <a:ext uri="{FF2B5EF4-FFF2-40B4-BE49-F238E27FC236}">
                    <a16:creationId xmlns:a16="http://schemas.microsoft.com/office/drawing/2014/main" id="{081CCB73-DB56-4E5B-83F0-66249A5A21BE}"/>
                  </a:ext>
                </a:extLst>
              </p:cNvPr>
              <p:cNvSpPr>
                <a:spLocks noChangeArrowheads="1"/>
              </p:cNvSpPr>
              <p:nvPr/>
            </p:nvSpPr>
            <p:spPr bwMode="auto">
              <a:xfrm>
                <a:off x="931" y="2872"/>
                <a:ext cx="476"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47" name="Group 74">
                <a:extLst>
                  <a:ext uri="{FF2B5EF4-FFF2-40B4-BE49-F238E27FC236}">
                    <a16:creationId xmlns:a16="http://schemas.microsoft.com/office/drawing/2014/main" id="{6282BA95-414C-4D6D-97B8-B6FC6054A3D6}"/>
                  </a:ext>
                </a:extLst>
              </p:cNvPr>
              <p:cNvGrpSpPr>
                <a:grpSpLocks/>
              </p:cNvGrpSpPr>
              <p:nvPr/>
            </p:nvGrpSpPr>
            <p:grpSpPr bwMode="auto">
              <a:xfrm>
                <a:off x="913" y="2872"/>
                <a:ext cx="494" cy="227"/>
                <a:chOff x="913" y="2872"/>
                <a:chExt cx="494" cy="227"/>
              </a:xfrm>
              <a:grpFill/>
            </p:grpSpPr>
            <p:sp>
              <p:nvSpPr>
                <p:cNvPr id="385" name="AutoShape 75">
                  <a:extLst>
                    <a:ext uri="{FF2B5EF4-FFF2-40B4-BE49-F238E27FC236}">
                      <a16:creationId xmlns:a16="http://schemas.microsoft.com/office/drawing/2014/main" id="{D3EB07F9-8424-4288-B854-E9F1084AD9A7}"/>
                    </a:ext>
                  </a:extLst>
                </p:cNvPr>
                <p:cNvSpPr>
                  <a:spLocks noChangeArrowheads="1"/>
                </p:cNvSpPr>
                <p:nvPr/>
              </p:nvSpPr>
              <p:spPr bwMode="auto">
                <a:xfrm>
                  <a:off x="931" y="2872"/>
                  <a:ext cx="476"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386" name="AutoShape 76">
                  <a:extLst>
                    <a:ext uri="{FF2B5EF4-FFF2-40B4-BE49-F238E27FC236}">
                      <a16:creationId xmlns:a16="http://schemas.microsoft.com/office/drawing/2014/main" id="{0EB63CF8-5F18-4EE5-AC0E-61A1224F82BA}"/>
                    </a:ext>
                  </a:extLst>
                </p:cNvPr>
                <p:cNvSpPr>
                  <a:spLocks noChangeArrowheads="1"/>
                </p:cNvSpPr>
                <p:nvPr/>
              </p:nvSpPr>
              <p:spPr bwMode="auto">
                <a:xfrm>
                  <a:off x="913" y="2872"/>
                  <a:ext cx="434" cy="121"/>
                </a:xfrm>
                <a:prstGeom prst="roundRect">
                  <a:avLst>
                    <a:gd name="adj" fmla="val 440"/>
                  </a:avLst>
                </a:prstGeom>
                <a:grpFill/>
                <a:ln w="25400">
                  <a:solidFill>
                    <a:schemeClr val="accent1">
                      <a:alpha val="99000"/>
                    </a:schemeClr>
                  </a:solid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000" b="1" dirty="0">
                      <a:solidFill>
                        <a:srgbClr val="000000"/>
                      </a:solidFill>
                      <a:latin typeface="Verdana" pitchFamily="34" charset="0"/>
                      <a:ea typeface="宋体" charset="-122"/>
                    </a:rPr>
                    <a:t>server,</a:t>
                  </a:r>
                </a:p>
              </p:txBody>
            </p:sp>
          </p:grpSp>
        </p:grpSp>
        <p:grpSp>
          <p:nvGrpSpPr>
            <p:cNvPr id="48" name="Group 77">
              <a:extLst>
                <a:ext uri="{FF2B5EF4-FFF2-40B4-BE49-F238E27FC236}">
                  <a16:creationId xmlns:a16="http://schemas.microsoft.com/office/drawing/2014/main" id="{DB8F3815-4783-4D44-B20C-57BE86213F21}"/>
                </a:ext>
              </a:extLst>
            </p:cNvPr>
            <p:cNvGrpSpPr>
              <a:grpSpLocks/>
            </p:cNvGrpSpPr>
            <p:nvPr/>
          </p:nvGrpSpPr>
          <p:grpSpPr bwMode="auto">
            <a:xfrm>
              <a:off x="1478285" y="1755294"/>
              <a:ext cx="407988" cy="417437"/>
              <a:chOff x="933" y="3035"/>
              <a:chExt cx="257" cy="211"/>
            </a:xfrm>
            <a:solidFill>
              <a:schemeClr val="accent4">
                <a:lumMod val="25000"/>
                <a:lumOff val="75000"/>
              </a:schemeClr>
            </a:solidFill>
          </p:grpSpPr>
          <p:sp>
            <p:nvSpPr>
              <p:cNvPr id="379" name="AutoShape 78">
                <a:extLst>
                  <a:ext uri="{FF2B5EF4-FFF2-40B4-BE49-F238E27FC236}">
                    <a16:creationId xmlns:a16="http://schemas.microsoft.com/office/drawing/2014/main" id="{03F7E544-C73E-49F9-94FB-331046C023C5}"/>
                  </a:ext>
                </a:extLst>
              </p:cNvPr>
              <p:cNvSpPr>
                <a:spLocks noChangeArrowheads="1"/>
              </p:cNvSpPr>
              <p:nvPr/>
            </p:nvSpPr>
            <p:spPr bwMode="auto">
              <a:xfrm>
                <a:off x="939" y="3035"/>
                <a:ext cx="251" cy="211"/>
              </a:xfrm>
              <a:prstGeom prst="roundRect">
                <a:avLst>
                  <a:gd name="adj" fmla="val 472"/>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49" name="Group 79">
                <a:extLst>
                  <a:ext uri="{FF2B5EF4-FFF2-40B4-BE49-F238E27FC236}">
                    <a16:creationId xmlns:a16="http://schemas.microsoft.com/office/drawing/2014/main" id="{EE58D14C-0838-448F-B868-B348EBBAE0B5}"/>
                  </a:ext>
                </a:extLst>
              </p:cNvPr>
              <p:cNvGrpSpPr>
                <a:grpSpLocks/>
              </p:cNvGrpSpPr>
              <p:nvPr/>
            </p:nvGrpSpPr>
            <p:grpSpPr bwMode="auto">
              <a:xfrm>
                <a:off x="933" y="3035"/>
                <a:ext cx="257" cy="211"/>
                <a:chOff x="933" y="3035"/>
                <a:chExt cx="257" cy="211"/>
              </a:xfrm>
              <a:grpFill/>
            </p:grpSpPr>
            <p:sp>
              <p:nvSpPr>
                <p:cNvPr id="381" name="AutoShape 80">
                  <a:extLst>
                    <a:ext uri="{FF2B5EF4-FFF2-40B4-BE49-F238E27FC236}">
                      <a16:creationId xmlns:a16="http://schemas.microsoft.com/office/drawing/2014/main" id="{908DE3A8-774D-4C19-891A-BD3DBCDE7F22}"/>
                    </a:ext>
                  </a:extLst>
                </p:cNvPr>
                <p:cNvSpPr>
                  <a:spLocks noChangeArrowheads="1"/>
                </p:cNvSpPr>
                <p:nvPr/>
              </p:nvSpPr>
              <p:spPr bwMode="auto">
                <a:xfrm>
                  <a:off x="939" y="3035"/>
                  <a:ext cx="251" cy="211"/>
                </a:xfrm>
                <a:prstGeom prst="roundRect">
                  <a:avLst>
                    <a:gd name="adj" fmla="val 472"/>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382" name="AutoShape 81">
                  <a:extLst>
                    <a:ext uri="{FF2B5EF4-FFF2-40B4-BE49-F238E27FC236}">
                      <a16:creationId xmlns:a16="http://schemas.microsoft.com/office/drawing/2014/main" id="{FB692F55-3ED8-47E6-992D-5ED7CB387CC0}"/>
                    </a:ext>
                  </a:extLst>
                </p:cNvPr>
                <p:cNvSpPr>
                  <a:spLocks noChangeArrowheads="1"/>
                </p:cNvSpPr>
                <p:nvPr/>
              </p:nvSpPr>
              <p:spPr bwMode="auto">
                <a:xfrm>
                  <a:off x="933" y="3035"/>
                  <a:ext cx="244" cy="121"/>
                </a:xfrm>
                <a:prstGeom prst="roundRect">
                  <a:avLst>
                    <a:gd name="adj" fmla="val 472"/>
                  </a:avLst>
                </a:prstGeom>
                <a:grpFill/>
                <a:ln w="25400">
                  <a:solidFill>
                    <a:schemeClr val="accent1">
                      <a:alpha val="99000"/>
                    </a:schemeClr>
                  </a:solid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000" b="1">
                      <a:solidFill>
                        <a:srgbClr val="000000"/>
                      </a:solidFill>
                      <a:latin typeface="Verdana" pitchFamily="34" charset="0"/>
                      <a:ea typeface="宋体" charset="-122"/>
                    </a:rPr>
                    <a:t>&lt;3</a:t>
                  </a:r>
                </a:p>
              </p:txBody>
            </p:sp>
          </p:grpSp>
        </p:grpSp>
        <p:grpSp>
          <p:nvGrpSpPr>
            <p:cNvPr id="50" name="Group 82">
              <a:extLst>
                <a:ext uri="{FF2B5EF4-FFF2-40B4-BE49-F238E27FC236}">
                  <a16:creationId xmlns:a16="http://schemas.microsoft.com/office/drawing/2014/main" id="{2864561F-0CF9-47B6-8FD9-F1E310936371}"/>
                </a:ext>
              </a:extLst>
            </p:cNvPr>
            <p:cNvGrpSpPr>
              <a:grpSpLocks/>
            </p:cNvGrpSpPr>
            <p:nvPr/>
          </p:nvGrpSpPr>
          <p:grpSpPr bwMode="auto">
            <a:xfrm>
              <a:off x="1441773" y="2046115"/>
              <a:ext cx="760413" cy="449091"/>
              <a:chOff x="910" y="3182"/>
              <a:chExt cx="479" cy="227"/>
            </a:xfrm>
            <a:solidFill>
              <a:schemeClr val="accent4">
                <a:lumMod val="25000"/>
                <a:lumOff val="75000"/>
              </a:schemeClr>
            </a:solidFill>
          </p:grpSpPr>
          <p:sp>
            <p:nvSpPr>
              <p:cNvPr id="375" name="AutoShape 83">
                <a:extLst>
                  <a:ext uri="{FF2B5EF4-FFF2-40B4-BE49-F238E27FC236}">
                    <a16:creationId xmlns:a16="http://schemas.microsoft.com/office/drawing/2014/main" id="{C3F8C933-A9A9-4FEC-862B-3CB3968F2D04}"/>
                  </a:ext>
                </a:extLst>
              </p:cNvPr>
              <p:cNvSpPr>
                <a:spLocks noChangeArrowheads="1"/>
              </p:cNvSpPr>
              <p:nvPr/>
            </p:nvSpPr>
            <p:spPr bwMode="auto">
              <a:xfrm>
                <a:off x="931" y="3182"/>
                <a:ext cx="458"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51" name="Group 84">
                <a:extLst>
                  <a:ext uri="{FF2B5EF4-FFF2-40B4-BE49-F238E27FC236}">
                    <a16:creationId xmlns:a16="http://schemas.microsoft.com/office/drawing/2014/main" id="{9738767E-E53E-4F18-A76A-3C82A9E9E32F}"/>
                  </a:ext>
                </a:extLst>
              </p:cNvPr>
              <p:cNvGrpSpPr>
                <a:grpSpLocks/>
              </p:cNvGrpSpPr>
              <p:nvPr/>
            </p:nvGrpSpPr>
            <p:grpSpPr bwMode="auto">
              <a:xfrm>
                <a:off x="910" y="3182"/>
                <a:ext cx="479" cy="227"/>
                <a:chOff x="910" y="3182"/>
                <a:chExt cx="479" cy="227"/>
              </a:xfrm>
              <a:grpFill/>
            </p:grpSpPr>
            <p:sp>
              <p:nvSpPr>
                <p:cNvPr id="377" name="AutoShape 85">
                  <a:extLst>
                    <a:ext uri="{FF2B5EF4-FFF2-40B4-BE49-F238E27FC236}">
                      <a16:creationId xmlns:a16="http://schemas.microsoft.com/office/drawing/2014/main" id="{93EE7C9D-17EB-499A-9B22-0118AD6E1009}"/>
                    </a:ext>
                  </a:extLst>
                </p:cNvPr>
                <p:cNvSpPr>
                  <a:spLocks noChangeArrowheads="1"/>
                </p:cNvSpPr>
                <p:nvPr/>
              </p:nvSpPr>
              <p:spPr bwMode="auto">
                <a:xfrm>
                  <a:off x="931" y="3182"/>
                  <a:ext cx="458"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378" name="AutoShape 86">
                  <a:extLst>
                    <a:ext uri="{FF2B5EF4-FFF2-40B4-BE49-F238E27FC236}">
                      <a16:creationId xmlns:a16="http://schemas.microsoft.com/office/drawing/2014/main" id="{AAA50E30-F433-4AA1-8BBD-2B526BD28906}"/>
                    </a:ext>
                  </a:extLst>
                </p:cNvPr>
                <p:cNvSpPr>
                  <a:spLocks noChangeArrowheads="1"/>
                </p:cNvSpPr>
                <p:nvPr/>
              </p:nvSpPr>
              <p:spPr bwMode="auto">
                <a:xfrm>
                  <a:off x="910" y="3182"/>
                  <a:ext cx="410" cy="121"/>
                </a:xfrm>
                <a:prstGeom prst="roundRect">
                  <a:avLst>
                    <a:gd name="adj" fmla="val 440"/>
                  </a:avLst>
                </a:prstGeom>
                <a:grpFill/>
                <a:ln w="25400">
                  <a:solidFill>
                    <a:schemeClr val="accent1">
                      <a:alpha val="99000"/>
                    </a:schemeClr>
                  </a:solid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000" b="1">
                      <a:solidFill>
                        <a:srgbClr val="000000"/>
                      </a:solidFill>
                      <a:latin typeface="Verdana" pitchFamily="34" charset="0"/>
                      <a:ea typeface="宋体" charset="-122"/>
                    </a:rPr>
                    <a:t>client)</a:t>
                  </a:r>
                </a:p>
              </p:txBody>
            </p:sp>
          </p:grpSp>
        </p:grpSp>
        <p:grpSp>
          <p:nvGrpSpPr>
            <p:cNvPr id="52" name="Group 87">
              <a:extLst>
                <a:ext uri="{FF2B5EF4-FFF2-40B4-BE49-F238E27FC236}">
                  <a16:creationId xmlns:a16="http://schemas.microsoft.com/office/drawing/2014/main" id="{1B4F8C29-5743-4CF1-AE1E-6B0AAFE73574}"/>
                </a:ext>
              </a:extLst>
            </p:cNvPr>
            <p:cNvGrpSpPr>
              <a:grpSpLocks/>
            </p:cNvGrpSpPr>
            <p:nvPr/>
          </p:nvGrpSpPr>
          <p:grpSpPr bwMode="auto">
            <a:xfrm>
              <a:off x="2459360" y="817544"/>
              <a:ext cx="985838" cy="449091"/>
              <a:chOff x="1551" y="2561"/>
              <a:chExt cx="621" cy="227"/>
            </a:xfrm>
            <a:solidFill>
              <a:schemeClr val="accent4">
                <a:lumMod val="25000"/>
                <a:lumOff val="75000"/>
              </a:schemeClr>
            </a:solidFill>
          </p:grpSpPr>
          <p:sp>
            <p:nvSpPr>
              <p:cNvPr id="371" name="AutoShape 88">
                <a:extLst>
                  <a:ext uri="{FF2B5EF4-FFF2-40B4-BE49-F238E27FC236}">
                    <a16:creationId xmlns:a16="http://schemas.microsoft.com/office/drawing/2014/main" id="{A9FE34EE-461E-4953-8D72-7C81FAF4F57B}"/>
                  </a:ext>
                </a:extLst>
              </p:cNvPr>
              <p:cNvSpPr>
                <a:spLocks noChangeArrowheads="1"/>
              </p:cNvSpPr>
              <p:nvPr/>
            </p:nvSpPr>
            <p:spPr bwMode="auto">
              <a:xfrm>
                <a:off x="1571" y="2561"/>
                <a:ext cx="601"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53" name="Group 89">
                <a:extLst>
                  <a:ext uri="{FF2B5EF4-FFF2-40B4-BE49-F238E27FC236}">
                    <a16:creationId xmlns:a16="http://schemas.microsoft.com/office/drawing/2014/main" id="{C6835B3B-44D6-44C5-B45C-DAE0A4302F4E}"/>
                  </a:ext>
                </a:extLst>
              </p:cNvPr>
              <p:cNvGrpSpPr>
                <a:grpSpLocks/>
              </p:cNvGrpSpPr>
              <p:nvPr/>
            </p:nvGrpSpPr>
            <p:grpSpPr bwMode="auto">
              <a:xfrm>
                <a:off x="1551" y="2561"/>
                <a:ext cx="621" cy="227"/>
                <a:chOff x="1551" y="2561"/>
                <a:chExt cx="621" cy="227"/>
              </a:xfrm>
              <a:grpFill/>
            </p:grpSpPr>
            <p:sp>
              <p:nvSpPr>
                <p:cNvPr id="373" name="AutoShape 90">
                  <a:extLst>
                    <a:ext uri="{FF2B5EF4-FFF2-40B4-BE49-F238E27FC236}">
                      <a16:creationId xmlns:a16="http://schemas.microsoft.com/office/drawing/2014/main" id="{5F69A9BA-6E2C-4DA5-964C-63A69301B4CE}"/>
                    </a:ext>
                  </a:extLst>
                </p:cNvPr>
                <p:cNvSpPr>
                  <a:spLocks noChangeArrowheads="1"/>
                </p:cNvSpPr>
                <p:nvPr/>
              </p:nvSpPr>
              <p:spPr bwMode="auto">
                <a:xfrm>
                  <a:off x="1571" y="2561"/>
                  <a:ext cx="601"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374" name="AutoShape 91">
                  <a:extLst>
                    <a:ext uri="{FF2B5EF4-FFF2-40B4-BE49-F238E27FC236}">
                      <a16:creationId xmlns:a16="http://schemas.microsoft.com/office/drawing/2014/main" id="{A2EABE41-23F0-4FE9-A4B8-D0F8C173519B}"/>
                    </a:ext>
                  </a:extLst>
                </p:cNvPr>
                <p:cNvSpPr>
                  <a:spLocks noChangeArrowheads="1"/>
                </p:cNvSpPr>
                <p:nvPr/>
              </p:nvSpPr>
              <p:spPr bwMode="auto">
                <a:xfrm>
                  <a:off x="1551" y="2561"/>
                  <a:ext cx="527" cy="121"/>
                </a:xfrm>
                <a:prstGeom prst="roundRect">
                  <a:avLst>
                    <a:gd name="adj" fmla="val 440"/>
                  </a:avLst>
                </a:prstGeom>
                <a:grpFill/>
                <a:ln w="25400">
                  <a:solidFill>
                    <a:schemeClr val="accent1">
                      <a:alpha val="99000"/>
                    </a:schemeClr>
                  </a:solid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000" b="1">
                      <a:solidFill>
                        <a:srgbClr val="000000"/>
                      </a:solidFill>
                      <a:latin typeface="Verdana" pitchFamily="34" charset="0"/>
                      <a:ea typeface="宋体" charset="-122"/>
                    </a:rPr>
                    <a:t>Total &lt; 8</a:t>
                  </a:r>
                </a:p>
              </p:txBody>
            </p:sp>
          </p:grpSp>
        </p:grpSp>
        <p:grpSp>
          <p:nvGrpSpPr>
            <p:cNvPr id="54" name="Group 92">
              <a:extLst>
                <a:ext uri="{FF2B5EF4-FFF2-40B4-BE49-F238E27FC236}">
                  <a16:creationId xmlns:a16="http://schemas.microsoft.com/office/drawing/2014/main" id="{4C5788AE-A552-4EEA-8397-3C7B98AB2EBD}"/>
                </a:ext>
              </a:extLst>
            </p:cNvPr>
            <p:cNvGrpSpPr>
              <a:grpSpLocks/>
            </p:cNvGrpSpPr>
            <p:nvPr/>
          </p:nvGrpSpPr>
          <p:grpSpPr bwMode="auto">
            <a:xfrm>
              <a:off x="2472060" y="1124192"/>
              <a:ext cx="565150" cy="449091"/>
              <a:chOff x="1559" y="2716"/>
              <a:chExt cx="356" cy="227"/>
            </a:xfrm>
            <a:solidFill>
              <a:schemeClr val="accent4">
                <a:lumMod val="25000"/>
                <a:lumOff val="75000"/>
              </a:schemeClr>
            </a:solidFill>
          </p:grpSpPr>
          <p:sp>
            <p:nvSpPr>
              <p:cNvPr id="367" name="AutoShape 93">
                <a:extLst>
                  <a:ext uri="{FF2B5EF4-FFF2-40B4-BE49-F238E27FC236}">
                    <a16:creationId xmlns:a16="http://schemas.microsoft.com/office/drawing/2014/main" id="{BC4FE731-D363-440D-A57A-36F810F34AAC}"/>
                  </a:ext>
                </a:extLst>
              </p:cNvPr>
              <p:cNvSpPr>
                <a:spLocks noChangeArrowheads="1"/>
              </p:cNvSpPr>
              <p:nvPr/>
            </p:nvSpPr>
            <p:spPr bwMode="auto">
              <a:xfrm>
                <a:off x="1571" y="2716"/>
                <a:ext cx="344"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55" name="Group 94">
                <a:extLst>
                  <a:ext uri="{FF2B5EF4-FFF2-40B4-BE49-F238E27FC236}">
                    <a16:creationId xmlns:a16="http://schemas.microsoft.com/office/drawing/2014/main" id="{7995FE11-8355-4E68-B5B7-2AE7ED749CF4}"/>
                  </a:ext>
                </a:extLst>
              </p:cNvPr>
              <p:cNvGrpSpPr>
                <a:grpSpLocks/>
              </p:cNvGrpSpPr>
              <p:nvPr/>
            </p:nvGrpSpPr>
            <p:grpSpPr bwMode="auto">
              <a:xfrm>
                <a:off x="1559" y="2716"/>
                <a:ext cx="356" cy="227"/>
                <a:chOff x="1559" y="2716"/>
                <a:chExt cx="356" cy="227"/>
              </a:xfrm>
              <a:grpFill/>
            </p:grpSpPr>
            <p:sp>
              <p:nvSpPr>
                <p:cNvPr id="369" name="AutoShape 95">
                  <a:extLst>
                    <a:ext uri="{FF2B5EF4-FFF2-40B4-BE49-F238E27FC236}">
                      <a16:creationId xmlns:a16="http://schemas.microsoft.com/office/drawing/2014/main" id="{5C5EB6B5-332B-4ED1-9D53-017E609C6EDF}"/>
                    </a:ext>
                  </a:extLst>
                </p:cNvPr>
                <p:cNvSpPr>
                  <a:spLocks noChangeArrowheads="1"/>
                </p:cNvSpPr>
                <p:nvPr/>
              </p:nvSpPr>
              <p:spPr bwMode="auto">
                <a:xfrm>
                  <a:off x="1571" y="2716"/>
                  <a:ext cx="344"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370" name="AutoShape 96">
                  <a:extLst>
                    <a:ext uri="{FF2B5EF4-FFF2-40B4-BE49-F238E27FC236}">
                      <a16:creationId xmlns:a16="http://schemas.microsoft.com/office/drawing/2014/main" id="{330500BB-B46A-4221-B8D4-8AD003C92A7E}"/>
                    </a:ext>
                  </a:extLst>
                </p:cNvPr>
                <p:cNvSpPr>
                  <a:spLocks noChangeArrowheads="1"/>
                </p:cNvSpPr>
                <p:nvPr/>
              </p:nvSpPr>
              <p:spPr bwMode="auto">
                <a:xfrm>
                  <a:off x="1559" y="2716"/>
                  <a:ext cx="314" cy="121"/>
                </a:xfrm>
                <a:prstGeom prst="roundRect">
                  <a:avLst>
                    <a:gd name="adj" fmla="val 440"/>
                  </a:avLst>
                </a:prstGeom>
                <a:grpFill/>
                <a:ln w="25400">
                  <a:solidFill>
                    <a:schemeClr val="accent1">
                      <a:alpha val="99000"/>
                    </a:schemeClr>
                  </a:solid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000" b="1">
                      <a:solidFill>
                        <a:srgbClr val="000000"/>
                      </a:solidFill>
                      <a:latin typeface="Verdana" pitchFamily="34" charset="0"/>
                      <a:ea typeface="宋体" charset="-122"/>
                    </a:rPr>
                    <a:t>(2-3</a:t>
                  </a:r>
                </a:p>
              </p:txBody>
            </p:sp>
          </p:grpSp>
        </p:grpSp>
        <p:grpSp>
          <p:nvGrpSpPr>
            <p:cNvPr id="56" name="Group 97">
              <a:extLst>
                <a:ext uri="{FF2B5EF4-FFF2-40B4-BE49-F238E27FC236}">
                  <a16:creationId xmlns:a16="http://schemas.microsoft.com/office/drawing/2014/main" id="{8A23A9EB-F952-4785-ABE8-67F0E30FEF55}"/>
                </a:ext>
              </a:extLst>
            </p:cNvPr>
            <p:cNvGrpSpPr>
              <a:grpSpLocks/>
            </p:cNvGrpSpPr>
            <p:nvPr/>
          </p:nvGrpSpPr>
          <p:grpSpPr bwMode="auto">
            <a:xfrm>
              <a:off x="2462535" y="1432819"/>
              <a:ext cx="784225" cy="449091"/>
              <a:chOff x="1553" y="2872"/>
              <a:chExt cx="494" cy="227"/>
            </a:xfrm>
            <a:solidFill>
              <a:schemeClr val="accent4">
                <a:lumMod val="25000"/>
                <a:lumOff val="75000"/>
              </a:schemeClr>
            </a:solidFill>
          </p:grpSpPr>
          <p:sp>
            <p:nvSpPr>
              <p:cNvPr id="363" name="AutoShape 98">
                <a:extLst>
                  <a:ext uri="{FF2B5EF4-FFF2-40B4-BE49-F238E27FC236}">
                    <a16:creationId xmlns:a16="http://schemas.microsoft.com/office/drawing/2014/main" id="{EBD20A4D-BC24-4E4E-9BC2-46AEC06CE53E}"/>
                  </a:ext>
                </a:extLst>
              </p:cNvPr>
              <p:cNvSpPr>
                <a:spLocks noChangeArrowheads="1"/>
              </p:cNvSpPr>
              <p:nvPr/>
            </p:nvSpPr>
            <p:spPr bwMode="auto">
              <a:xfrm>
                <a:off x="1571" y="2872"/>
                <a:ext cx="476"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57" name="Group 99">
                <a:extLst>
                  <a:ext uri="{FF2B5EF4-FFF2-40B4-BE49-F238E27FC236}">
                    <a16:creationId xmlns:a16="http://schemas.microsoft.com/office/drawing/2014/main" id="{CE876F86-F925-4B0C-A3D3-825DA0FF8CB6}"/>
                  </a:ext>
                </a:extLst>
              </p:cNvPr>
              <p:cNvGrpSpPr>
                <a:grpSpLocks/>
              </p:cNvGrpSpPr>
              <p:nvPr/>
            </p:nvGrpSpPr>
            <p:grpSpPr bwMode="auto">
              <a:xfrm>
                <a:off x="1553" y="2872"/>
                <a:ext cx="494" cy="227"/>
                <a:chOff x="1553" y="2872"/>
                <a:chExt cx="494" cy="227"/>
              </a:xfrm>
              <a:grpFill/>
            </p:grpSpPr>
            <p:sp>
              <p:nvSpPr>
                <p:cNvPr id="365" name="AutoShape 100">
                  <a:extLst>
                    <a:ext uri="{FF2B5EF4-FFF2-40B4-BE49-F238E27FC236}">
                      <a16:creationId xmlns:a16="http://schemas.microsoft.com/office/drawing/2014/main" id="{E9C9E595-998D-4901-87D9-EC725D66FFB3}"/>
                    </a:ext>
                  </a:extLst>
                </p:cNvPr>
                <p:cNvSpPr>
                  <a:spLocks noChangeArrowheads="1"/>
                </p:cNvSpPr>
                <p:nvPr/>
              </p:nvSpPr>
              <p:spPr bwMode="auto">
                <a:xfrm>
                  <a:off x="1571" y="2872"/>
                  <a:ext cx="476"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366" name="AutoShape 101">
                  <a:extLst>
                    <a:ext uri="{FF2B5EF4-FFF2-40B4-BE49-F238E27FC236}">
                      <a16:creationId xmlns:a16="http://schemas.microsoft.com/office/drawing/2014/main" id="{91D1AEEB-D0CE-4661-8164-7C7EA434FCF5}"/>
                    </a:ext>
                  </a:extLst>
                </p:cNvPr>
                <p:cNvSpPr>
                  <a:spLocks noChangeArrowheads="1"/>
                </p:cNvSpPr>
                <p:nvPr/>
              </p:nvSpPr>
              <p:spPr bwMode="auto">
                <a:xfrm>
                  <a:off x="1553" y="2872"/>
                  <a:ext cx="434" cy="121"/>
                </a:xfrm>
                <a:prstGeom prst="roundRect">
                  <a:avLst>
                    <a:gd name="adj" fmla="val 440"/>
                  </a:avLst>
                </a:prstGeom>
                <a:grpFill/>
                <a:ln w="25400">
                  <a:solidFill>
                    <a:schemeClr val="accent1">
                      <a:alpha val="99000"/>
                    </a:schemeClr>
                  </a:solid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000" b="1">
                      <a:solidFill>
                        <a:srgbClr val="000000"/>
                      </a:solidFill>
                      <a:latin typeface="Verdana" pitchFamily="34" charset="0"/>
                      <a:ea typeface="宋体" charset="-122"/>
                    </a:rPr>
                    <a:t>server,</a:t>
                  </a:r>
                </a:p>
              </p:txBody>
            </p:sp>
          </p:grpSp>
        </p:grpSp>
        <p:grpSp>
          <p:nvGrpSpPr>
            <p:cNvPr id="58" name="Group 102">
              <a:extLst>
                <a:ext uri="{FF2B5EF4-FFF2-40B4-BE49-F238E27FC236}">
                  <a16:creationId xmlns:a16="http://schemas.microsoft.com/office/drawing/2014/main" id="{F4FDB8BE-27EE-472F-844F-369C204FB9E1}"/>
                </a:ext>
              </a:extLst>
            </p:cNvPr>
            <p:cNvGrpSpPr>
              <a:grpSpLocks/>
            </p:cNvGrpSpPr>
            <p:nvPr/>
          </p:nvGrpSpPr>
          <p:grpSpPr bwMode="auto">
            <a:xfrm>
              <a:off x="2478410" y="1739467"/>
              <a:ext cx="492125" cy="449091"/>
              <a:chOff x="1563" y="3027"/>
              <a:chExt cx="310" cy="227"/>
            </a:xfrm>
            <a:solidFill>
              <a:schemeClr val="accent4">
                <a:lumMod val="25000"/>
                <a:lumOff val="75000"/>
              </a:schemeClr>
            </a:solidFill>
          </p:grpSpPr>
          <p:sp>
            <p:nvSpPr>
              <p:cNvPr id="359" name="AutoShape 103">
                <a:extLst>
                  <a:ext uri="{FF2B5EF4-FFF2-40B4-BE49-F238E27FC236}">
                    <a16:creationId xmlns:a16="http://schemas.microsoft.com/office/drawing/2014/main" id="{13717C4F-2565-486B-8C77-67EC6B755A89}"/>
                  </a:ext>
                </a:extLst>
              </p:cNvPr>
              <p:cNvSpPr>
                <a:spLocks noChangeArrowheads="1"/>
              </p:cNvSpPr>
              <p:nvPr/>
            </p:nvSpPr>
            <p:spPr bwMode="auto">
              <a:xfrm>
                <a:off x="1571" y="3027"/>
                <a:ext cx="302"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59" name="Group 104">
                <a:extLst>
                  <a:ext uri="{FF2B5EF4-FFF2-40B4-BE49-F238E27FC236}">
                    <a16:creationId xmlns:a16="http://schemas.microsoft.com/office/drawing/2014/main" id="{C0239A0F-40EC-4FE7-AC4C-E4C3E1BAAAEB}"/>
                  </a:ext>
                </a:extLst>
              </p:cNvPr>
              <p:cNvGrpSpPr>
                <a:grpSpLocks/>
              </p:cNvGrpSpPr>
              <p:nvPr/>
            </p:nvGrpSpPr>
            <p:grpSpPr bwMode="auto">
              <a:xfrm>
                <a:off x="1563" y="3027"/>
                <a:ext cx="310" cy="227"/>
                <a:chOff x="1563" y="3027"/>
                <a:chExt cx="310" cy="227"/>
              </a:xfrm>
              <a:grpFill/>
            </p:grpSpPr>
            <p:sp>
              <p:nvSpPr>
                <p:cNvPr id="361" name="AutoShape 105">
                  <a:extLst>
                    <a:ext uri="{FF2B5EF4-FFF2-40B4-BE49-F238E27FC236}">
                      <a16:creationId xmlns:a16="http://schemas.microsoft.com/office/drawing/2014/main" id="{9506E199-8440-447D-AFFD-F937D1D96B24}"/>
                    </a:ext>
                  </a:extLst>
                </p:cNvPr>
                <p:cNvSpPr>
                  <a:spLocks noChangeArrowheads="1"/>
                </p:cNvSpPr>
                <p:nvPr/>
              </p:nvSpPr>
              <p:spPr bwMode="auto">
                <a:xfrm>
                  <a:off x="1571" y="3027"/>
                  <a:ext cx="302"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362" name="AutoShape 106">
                  <a:extLst>
                    <a:ext uri="{FF2B5EF4-FFF2-40B4-BE49-F238E27FC236}">
                      <a16:creationId xmlns:a16="http://schemas.microsoft.com/office/drawing/2014/main" id="{AE99FAAD-9ECD-49C9-BA7E-C36CD87EE710}"/>
                    </a:ext>
                  </a:extLst>
                </p:cNvPr>
                <p:cNvSpPr>
                  <a:spLocks noChangeArrowheads="1"/>
                </p:cNvSpPr>
                <p:nvPr/>
              </p:nvSpPr>
              <p:spPr bwMode="auto">
                <a:xfrm>
                  <a:off x="1563" y="3027"/>
                  <a:ext cx="271" cy="121"/>
                </a:xfrm>
                <a:prstGeom prst="roundRect">
                  <a:avLst>
                    <a:gd name="adj" fmla="val 440"/>
                  </a:avLst>
                </a:prstGeom>
                <a:grpFill/>
                <a:ln w="25400">
                  <a:solidFill>
                    <a:schemeClr val="accent1">
                      <a:alpha val="99000"/>
                    </a:schemeClr>
                  </a:solid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000" b="1">
                      <a:solidFill>
                        <a:srgbClr val="000000"/>
                      </a:solidFill>
                      <a:latin typeface="Verdana" pitchFamily="34" charset="0"/>
                      <a:ea typeface="宋体" charset="-122"/>
                    </a:rPr>
                    <a:t>3-5</a:t>
                  </a:r>
                </a:p>
              </p:txBody>
            </p:sp>
          </p:grpSp>
        </p:grpSp>
        <p:grpSp>
          <p:nvGrpSpPr>
            <p:cNvPr id="60" name="Group 107">
              <a:extLst>
                <a:ext uri="{FF2B5EF4-FFF2-40B4-BE49-F238E27FC236}">
                  <a16:creationId xmlns:a16="http://schemas.microsoft.com/office/drawing/2014/main" id="{0C272849-A822-4518-B605-78CBCC8F003C}"/>
                </a:ext>
              </a:extLst>
            </p:cNvPr>
            <p:cNvGrpSpPr>
              <a:grpSpLocks/>
            </p:cNvGrpSpPr>
            <p:nvPr/>
          </p:nvGrpSpPr>
          <p:grpSpPr bwMode="auto">
            <a:xfrm>
              <a:off x="2457774" y="2046115"/>
              <a:ext cx="760413" cy="449091"/>
              <a:chOff x="1550" y="3182"/>
              <a:chExt cx="479" cy="227"/>
            </a:xfrm>
            <a:solidFill>
              <a:schemeClr val="accent4">
                <a:lumMod val="25000"/>
                <a:lumOff val="75000"/>
              </a:schemeClr>
            </a:solidFill>
          </p:grpSpPr>
          <p:sp>
            <p:nvSpPr>
              <p:cNvPr id="355" name="AutoShape 108">
                <a:extLst>
                  <a:ext uri="{FF2B5EF4-FFF2-40B4-BE49-F238E27FC236}">
                    <a16:creationId xmlns:a16="http://schemas.microsoft.com/office/drawing/2014/main" id="{4F94727E-E028-4198-82EF-F6156ECD6F5A}"/>
                  </a:ext>
                </a:extLst>
              </p:cNvPr>
              <p:cNvSpPr>
                <a:spLocks noChangeArrowheads="1"/>
              </p:cNvSpPr>
              <p:nvPr/>
            </p:nvSpPr>
            <p:spPr bwMode="auto">
              <a:xfrm>
                <a:off x="1571" y="3182"/>
                <a:ext cx="458"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61" name="Group 109">
                <a:extLst>
                  <a:ext uri="{FF2B5EF4-FFF2-40B4-BE49-F238E27FC236}">
                    <a16:creationId xmlns:a16="http://schemas.microsoft.com/office/drawing/2014/main" id="{54979049-6B5B-4882-84E6-D52385A4FB2F}"/>
                  </a:ext>
                </a:extLst>
              </p:cNvPr>
              <p:cNvGrpSpPr>
                <a:grpSpLocks/>
              </p:cNvGrpSpPr>
              <p:nvPr/>
            </p:nvGrpSpPr>
            <p:grpSpPr bwMode="auto">
              <a:xfrm>
                <a:off x="1550" y="3182"/>
                <a:ext cx="479" cy="227"/>
                <a:chOff x="1550" y="3182"/>
                <a:chExt cx="479" cy="227"/>
              </a:xfrm>
              <a:grpFill/>
            </p:grpSpPr>
            <p:sp>
              <p:nvSpPr>
                <p:cNvPr id="357" name="AutoShape 110">
                  <a:extLst>
                    <a:ext uri="{FF2B5EF4-FFF2-40B4-BE49-F238E27FC236}">
                      <a16:creationId xmlns:a16="http://schemas.microsoft.com/office/drawing/2014/main" id="{5D8C3440-17BD-4928-8EB8-898BAF5A17AB}"/>
                    </a:ext>
                  </a:extLst>
                </p:cNvPr>
                <p:cNvSpPr>
                  <a:spLocks noChangeArrowheads="1"/>
                </p:cNvSpPr>
                <p:nvPr/>
              </p:nvSpPr>
              <p:spPr bwMode="auto">
                <a:xfrm>
                  <a:off x="1571" y="3182"/>
                  <a:ext cx="458"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358" name="AutoShape 111">
                  <a:extLst>
                    <a:ext uri="{FF2B5EF4-FFF2-40B4-BE49-F238E27FC236}">
                      <a16:creationId xmlns:a16="http://schemas.microsoft.com/office/drawing/2014/main" id="{D9F00267-1D76-40C6-A3A7-37CA488A4C48}"/>
                    </a:ext>
                  </a:extLst>
                </p:cNvPr>
                <p:cNvSpPr>
                  <a:spLocks noChangeArrowheads="1"/>
                </p:cNvSpPr>
                <p:nvPr/>
              </p:nvSpPr>
              <p:spPr bwMode="auto">
                <a:xfrm>
                  <a:off x="1550" y="3182"/>
                  <a:ext cx="410" cy="121"/>
                </a:xfrm>
                <a:prstGeom prst="roundRect">
                  <a:avLst>
                    <a:gd name="adj" fmla="val 440"/>
                  </a:avLst>
                </a:prstGeom>
                <a:grpFill/>
                <a:ln w="25400">
                  <a:solidFill>
                    <a:schemeClr val="accent1">
                      <a:alpha val="99000"/>
                    </a:schemeClr>
                  </a:solid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000" b="1">
                      <a:solidFill>
                        <a:srgbClr val="000000"/>
                      </a:solidFill>
                      <a:latin typeface="Verdana" pitchFamily="34" charset="0"/>
                      <a:ea typeface="宋体" charset="-122"/>
                    </a:rPr>
                    <a:t>client)</a:t>
                  </a:r>
                </a:p>
              </p:txBody>
            </p:sp>
          </p:grpSp>
        </p:grpSp>
        <p:grpSp>
          <p:nvGrpSpPr>
            <p:cNvPr id="62" name="Group 112">
              <a:extLst>
                <a:ext uri="{FF2B5EF4-FFF2-40B4-BE49-F238E27FC236}">
                  <a16:creationId xmlns:a16="http://schemas.microsoft.com/office/drawing/2014/main" id="{F73A67A0-5B07-46A3-B5C8-7FCF069096D4}"/>
                </a:ext>
              </a:extLst>
            </p:cNvPr>
            <p:cNvGrpSpPr>
              <a:grpSpLocks/>
            </p:cNvGrpSpPr>
            <p:nvPr/>
          </p:nvGrpSpPr>
          <p:grpSpPr bwMode="auto">
            <a:xfrm>
              <a:off x="3464247" y="817544"/>
              <a:ext cx="935038" cy="449091"/>
              <a:chOff x="2184" y="2561"/>
              <a:chExt cx="589" cy="227"/>
            </a:xfrm>
            <a:solidFill>
              <a:schemeClr val="accent4">
                <a:lumMod val="25000"/>
                <a:lumOff val="75000"/>
              </a:schemeClr>
            </a:solidFill>
          </p:grpSpPr>
          <p:sp>
            <p:nvSpPr>
              <p:cNvPr id="351" name="AutoShape 113">
                <a:extLst>
                  <a:ext uri="{FF2B5EF4-FFF2-40B4-BE49-F238E27FC236}">
                    <a16:creationId xmlns:a16="http://schemas.microsoft.com/office/drawing/2014/main" id="{B33BB32F-A45B-4C3D-9E1B-B21A1EE22E35}"/>
                  </a:ext>
                </a:extLst>
              </p:cNvPr>
              <p:cNvSpPr>
                <a:spLocks noChangeArrowheads="1"/>
              </p:cNvSpPr>
              <p:nvPr/>
            </p:nvSpPr>
            <p:spPr bwMode="auto">
              <a:xfrm>
                <a:off x="2204" y="2561"/>
                <a:ext cx="569"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63" name="Group 114">
                <a:extLst>
                  <a:ext uri="{FF2B5EF4-FFF2-40B4-BE49-F238E27FC236}">
                    <a16:creationId xmlns:a16="http://schemas.microsoft.com/office/drawing/2014/main" id="{548F0E7A-433B-489C-83C3-5E09100E4210}"/>
                  </a:ext>
                </a:extLst>
              </p:cNvPr>
              <p:cNvGrpSpPr>
                <a:grpSpLocks/>
              </p:cNvGrpSpPr>
              <p:nvPr/>
            </p:nvGrpSpPr>
            <p:grpSpPr bwMode="auto">
              <a:xfrm>
                <a:off x="2184" y="2561"/>
                <a:ext cx="589" cy="227"/>
                <a:chOff x="2184" y="2561"/>
                <a:chExt cx="589" cy="227"/>
              </a:xfrm>
              <a:grpFill/>
            </p:grpSpPr>
            <p:sp>
              <p:nvSpPr>
                <p:cNvPr id="353" name="AutoShape 115">
                  <a:extLst>
                    <a:ext uri="{FF2B5EF4-FFF2-40B4-BE49-F238E27FC236}">
                      <a16:creationId xmlns:a16="http://schemas.microsoft.com/office/drawing/2014/main" id="{648FBA8D-EEEF-4512-A89F-2A0C87416797}"/>
                    </a:ext>
                  </a:extLst>
                </p:cNvPr>
                <p:cNvSpPr>
                  <a:spLocks noChangeArrowheads="1"/>
                </p:cNvSpPr>
                <p:nvPr/>
              </p:nvSpPr>
              <p:spPr bwMode="auto">
                <a:xfrm>
                  <a:off x="2204" y="2561"/>
                  <a:ext cx="569"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354" name="AutoShape 116">
                  <a:extLst>
                    <a:ext uri="{FF2B5EF4-FFF2-40B4-BE49-F238E27FC236}">
                      <a16:creationId xmlns:a16="http://schemas.microsoft.com/office/drawing/2014/main" id="{1FA73791-B86D-4123-990B-8E8ADBFA9B48}"/>
                    </a:ext>
                  </a:extLst>
                </p:cNvPr>
                <p:cNvSpPr>
                  <a:spLocks noChangeArrowheads="1"/>
                </p:cNvSpPr>
                <p:nvPr/>
              </p:nvSpPr>
              <p:spPr bwMode="auto">
                <a:xfrm>
                  <a:off x="2184" y="2561"/>
                  <a:ext cx="500" cy="121"/>
                </a:xfrm>
                <a:prstGeom prst="roundRect">
                  <a:avLst>
                    <a:gd name="adj" fmla="val 440"/>
                  </a:avLst>
                </a:prstGeom>
                <a:grpFill/>
                <a:ln w="25400">
                  <a:solidFill>
                    <a:schemeClr val="accent1">
                      <a:alpha val="99000"/>
                    </a:schemeClr>
                  </a:solid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000" b="1">
                      <a:solidFill>
                        <a:srgbClr val="000000"/>
                      </a:solidFill>
                      <a:latin typeface="Verdana" pitchFamily="34" charset="0"/>
                      <a:ea typeface="宋体" charset="-122"/>
                    </a:rPr>
                    <a:t>Total 8+</a:t>
                  </a:r>
                </a:p>
              </p:txBody>
            </p:sp>
          </p:grpSp>
        </p:grpSp>
        <p:grpSp>
          <p:nvGrpSpPr>
            <p:cNvPr id="64" name="Group 117">
              <a:extLst>
                <a:ext uri="{FF2B5EF4-FFF2-40B4-BE49-F238E27FC236}">
                  <a16:creationId xmlns:a16="http://schemas.microsoft.com/office/drawing/2014/main" id="{9D52325B-3800-4FD2-84FE-CD238545C329}"/>
                </a:ext>
              </a:extLst>
            </p:cNvPr>
            <p:cNvGrpSpPr>
              <a:grpSpLocks/>
            </p:cNvGrpSpPr>
            <p:nvPr/>
          </p:nvGrpSpPr>
          <p:grpSpPr bwMode="auto">
            <a:xfrm>
              <a:off x="3480122" y="1124192"/>
              <a:ext cx="508000" cy="449091"/>
              <a:chOff x="2194" y="2716"/>
              <a:chExt cx="320" cy="227"/>
            </a:xfrm>
            <a:solidFill>
              <a:schemeClr val="accent4">
                <a:lumMod val="25000"/>
                <a:lumOff val="75000"/>
              </a:schemeClr>
            </a:solidFill>
          </p:grpSpPr>
          <p:sp>
            <p:nvSpPr>
              <p:cNvPr id="347" name="AutoShape 118">
                <a:extLst>
                  <a:ext uri="{FF2B5EF4-FFF2-40B4-BE49-F238E27FC236}">
                    <a16:creationId xmlns:a16="http://schemas.microsoft.com/office/drawing/2014/main" id="{3542030F-5317-4E35-8483-096F7D145EC8}"/>
                  </a:ext>
                </a:extLst>
              </p:cNvPr>
              <p:cNvSpPr>
                <a:spLocks noChangeArrowheads="1"/>
              </p:cNvSpPr>
              <p:nvPr/>
            </p:nvSpPr>
            <p:spPr bwMode="auto">
              <a:xfrm>
                <a:off x="2204" y="2716"/>
                <a:ext cx="310"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65" name="Group 119">
                <a:extLst>
                  <a:ext uri="{FF2B5EF4-FFF2-40B4-BE49-F238E27FC236}">
                    <a16:creationId xmlns:a16="http://schemas.microsoft.com/office/drawing/2014/main" id="{44A97436-D797-45C0-B7D3-99643D686830}"/>
                  </a:ext>
                </a:extLst>
              </p:cNvPr>
              <p:cNvGrpSpPr>
                <a:grpSpLocks/>
              </p:cNvGrpSpPr>
              <p:nvPr/>
            </p:nvGrpSpPr>
            <p:grpSpPr bwMode="auto">
              <a:xfrm>
                <a:off x="2194" y="2716"/>
                <a:ext cx="320" cy="227"/>
                <a:chOff x="2194" y="2716"/>
                <a:chExt cx="320" cy="227"/>
              </a:xfrm>
              <a:grpFill/>
            </p:grpSpPr>
            <p:sp>
              <p:nvSpPr>
                <p:cNvPr id="349" name="AutoShape 120">
                  <a:extLst>
                    <a:ext uri="{FF2B5EF4-FFF2-40B4-BE49-F238E27FC236}">
                      <a16:creationId xmlns:a16="http://schemas.microsoft.com/office/drawing/2014/main" id="{2709F201-7415-44BB-B513-D87790A1AD3D}"/>
                    </a:ext>
                  </a:extLst>
                </p:cNvPr>
                <p:cNvSpPr>
                  <a:spLocks noChangeArrowheads="1"/>
                </p:cNvSpPr>
                <p:nvPr/>
              </p:nvSpPr>
              <p:spPr bwMode="auto">
                <a:xfrm>
                  <a:off x="2204" y="2716"/>
                  <a:ext cx="310"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350" name="AutoShape 121">
                  <a:extLst>
                    <a:ext uri="{FF2B5EF4-FFF2-40B4-BE49-F238E27FC236}">
                      <a16:creationId xmlns:a16="http://schemas.microsoft.com/office/drawing/2014/main" id="{0878194A-E2F8-45C2-B3B3-57016303204A}"/>
                    </a:ext>
                  </a:extLst>
                </p:cNvPr>
                <p:cNvSpPr>
                  <a:spLocks noChangeArrowheads="1"/>
                </p:cNvSpPr>
                <p:nvPr/>
              </p:nvSpPr>
              <p:spPr bwMode="auto">
                <a:xfrm>
                  <a:off x="2194" y="2716"/>
                  <a:ext cx="288" cy="121"/>
                </a:xfrm>
                <a:prstGeom prst="roundRect">
                  <a:avLst>
                    <a:gd name="adj" fmla="val 440"/>
                  </a:avLst>
                </a:prstGeom>
                <a:grpFill/>
                <a:ln w="25400">
                  <a:solidFill>
                    <a:schemeClr val="accent1">
                      <a:alpha val="99000"/>
                    </a:schemeClr>
                  </a:solid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000" b="1">
                      <a:solidFill>
                        <a:srgbClr val="000000"/>
                      </a:solidFill>
                      <a:latin typeface="Verdana" pitchFamily="34" charset="0"/>
                      <a:ea typeface="宋体" charset="-122"/>
                    </a:rPr>
                    <a:t>(&gt;3</a:t>
                  </a:r>
                </a:p>
              </p:txBody>
            </p:sp>
          </p:grpSp>
        </p:grpSp>
        <p:grpSp>
          <p:nvGrpSpPr>
            <p:cNvPr id="66" name="Group 122">
              <a:extLst>
                <a:ext uri="{FF2B5EF4-FFF2-40B4-BE49-F238E27FC236}">
                  <a16:creationId xmlns:a16="http://schemas.microsoft.com/office/drawing/2014/main" id="{D44DE584-D0BD-4740-A953-DB0336060982}"/>
                </a:ext>
              </a:extLst>
            </p:cNvPr>
            <p:cNvGrpSpPr>
              <a:grpSpLocks/>
            </p:cNvGrpSpPr>
            <p:nvPr/>
          </p:nvGrpSpPr>
          <p:grpSpPr bwMode="auto">
            <a:xfrm>
              <a:off x="3459486" y="1432819"/>
              <a:ext cx="1058863" cy="449091"/>
              <a:chOff x="2181" y="2872"/>
              <a:chExt cx="667" cy="227"/>
            </a:xfrm>
            <a:solidFill>
              <a:schemeClr val="accent4">
                <a:lumMod val="25000"/>
                <a:lumOff val="75000"/>
              </a:schemeClr>
            </a:solidFill>
          </p:grpSpPr>
          <p:sp>
            <p:nvSpPr>
              <p:cNvPr id="343" name="AutoShape 123">
                <a:extLst>
                  <a:ext uri="{FF2B5EF4-FFF2-40B4-BE49-F238E27FC236}">
                    <a16:creationId xmlns:a16="http://schemas.microsoft.com/office/drawing/2014/main" id="{66EBF518-BDD4-4AFF-BC88-A933387A11F6}"/>
                  </a:ext>
                </a:extLst>
              </p:cNvPr>
              <p:cNvSpPr>
                <a:spLocks noChangeArrowheads="1"/>
              </p:cNvSpPr>
              <p:nvPr/>
            </p:nvSpPr>
            <p:spPr bwMode="auto">
              <a:xfrm>
                <a:off x="2204" y="2872"/>
                <a:ext cx="644"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67" name="Group 124">
                <a:extLst>
                  <a:ext uri="{FF2B5EF4-FFF2-40B4-BE49-F238E27FC236}">
                    <a16:creationId xmlns:a16="http://schemas.microsoft.com/office/drawing/2014/main" id="{B41BFFBE-DFC4-4987-A914-55533DE21931}"/>
                  </a:ext>
                </a:extLst>
              </p:cNvPr>
              <p:cNvGrpSpPr>
                <a:grpSpLocks/>
              </p:cNvGrpSpPr>
              <p:nvPr/>
            </p:nvGrpSpPr>
            <p:grpSpPr bwMode="auto">
              <a:xfrm>
                <a:off x="2181" y="2872"/>
                <a:ext cx="667" cy="227"/>
                <a:chOff x="2181" y="2872"/>
                <a:chExt cx="667" cy="227"/>
              </a:xfrm>
              <a:grpFill/>
            </p:grpSpPr>
            <p:sp>
              <p:nvSpPr>
                <p:cNvPr id="345" name="AutoShape 125">
                  <a:extLst>
                    <a:ext uri="{FF2B5EF4-FFF2-40B4-BE49-F238E27FC236}">
                      <a16:creationId xmlns:a16="http://schemas.microsoft.com/office/drawing/2014/main" id="{AB291C0E-65F6-4CD7-8BA3-59EE5FCFEEC7}"/>
                    </a:ext>
                  </a:extLst>
                </p:cNvPr>
                <p:cNvSpPr>
                  <a:spLocks noChangeArrowheads="1"/>
                </p:cNvSpPr>
                <p:nvPr/>
              </p:nvSpPr>
              <p:spPr bwMode="auto">
                <a:xfrm>
                  <a:off x="2204" y="2872"/>
                  <a:ext cx="644"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346" name="AutoShape 126">
                  <a:extLst>
                    <a:ext uri="{FF2B5EF4-FFF2-40B4-BE49-F238E27FC236}">
                      <a16:creationId xmlns:a16="http://schemas.microsoft.com/office/drawing/2014/main" id="{FD68507D-5DF4-4D6C-A2A1-7A783BB419F8}"/>
                    </a:ext>
                  </a:extLst>
                </p:cNvPr>
                <p:cNvSpPr>
                  <a:spLocks noChangeArrowheads="1"/>
                </p:cNvSpPr>
                <p:nvPr/>
              </p:nvSpPr>
              <p:spPr bwMode="auto">
                <a:xfrm>
                  <a:off x="2181" y="2872"/>
                  <a:ext cx="589" cy="121"/>
                </a:xfrm>
                <a:prstGeom prst="roundRect">
                  <a:avLst>
                    <a:gd name="adj" fmla="val 440"/>
                  </a:avLst>
                </a:prstGeom>
                <a:grpFill/>
                <a:ln w="25400">
                  <a:solidFill>
                    <a:schemeClr val="accent1">
                      <a:alpha val="99000"/>
                    </a:schemeClr>
                  </a:solid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000" b="1">
                      <a:solidFill>
                        <a:srgbClr val="000000"/>
                      </a:solidFill>
                      <a:latin typeface="Verdana" pitchFamily="34" charset="0"/>
                      <a:ea typeface="宋体" charset="-122"/>
                    </a:rPr>
                    <a:t>server, &gt;5</a:t>
                  </a:r>
                </a:p>
              </p:txBody>
            </p:sp>
          </p:grpSp>
        </p:grpSp>
        <p:grpSp>
          <p:nvGrpSpPr>
            <p:cNvPr id="94" name="Group 127">
              <a:extLst>
                <a:ext uri="{FF2B5EF4-FFF2-40B4-BE49-F238E27FC236}">
                  <a16:creationId xmlns:a16="http://schemas.microsoft.com/office/drawing/2014/main" id="{50557B73-29F1-4944-9DC9-240695497F15}"/>
                </a:ext>
              </a:extLst>
            </p:cNvPr>
            <p:cNvGrpSpPr>
              <a:grpSpLocks/>
            </p:cNvGrpSpPr>
            <p:nvPr/>
          </p:nvGrpSpPr>
          <p:grpSpPr bwMode="auto">
            <a:xfrm>
              <a:off x="3462662" y="1739467"/>
              <a:ext cx="760413" cy="449091"/>
              <a:chOff x="2183" y="3027"/>
              <a:chExt cx="479" cy="227"/>
            </a:xfrm>
            <a:solidFill>
              <a:schemeClr val="accent4">
                <a:lumMod val="25000"/>
                <a:lumOff val="75000"/>
              </a:schemeClr>
            </a:solidFill>
          </p:grpSpPr>
          <p:sp>
            <p:nvSpPr>
              <p:cNvPr id="339" name="AutoShape 128">
                <a:extLst>
                  <a:ext uri="{FF2B5EF4-FFF2-40B4-BE49-F238E27FC236}">
                    <a16:creationId xmlns:a16="http://schemas.microsoft.com/office/drawing/2014/main" id="{0605736B-962C-45F9-B056-B9BA81CE8EA5}"/>
                  </a:ext>
                </a:extLst>
              </p:cNvPr>
              <p:cNvSpPr>
                <a:spLocks noChangeArrowheads="1"/>
              </p:cNvSpPr>
              <p:nvPr/>
            </p:nvSpPr>
            <p:spPr bwMode="auto">
              <a:xfrm>
                <a:off x="2204" y="3027"/>
                <a:ext cx="458"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95" name="Group 129">
                <a:extLst>
                  <a:ext uri="{FF2B5EF4-FFF2-40B4-BE49-F238E27FC236}">
                    <a16:creationId xmlns:a16="http://schemas.microsoft.com/office/drawing/2014/main" id="{57BDDB2A-E256-44F0-9516-0D6D2F6BB2A2}"/>
                  </a:ext>
                </a:extLst>
              </p:cNvPr>
              <p:cNvGrpSpPr>
                <a:grpSpLocks/>
              </p:cNvGrpSpPr>
              <p:nvPr/>
            </p:nvGrpSpPr>
            <p:grpSpPr bwMode="auto">
              <a:xfrm>
                <a:off x="2183" y="3027"/>
                <a:ext cx="479" cy="227"/>
                <a:chOff x="2183" y="3027"/>
                <a:chExt cx="479" cy="227"/>
              </a:xfrm>
              <a:grpFill/>
            </p:grpSpPr>
            <p:sp>
              <p:nvSpPr>
                <p:cNvPr id="341" name="AutoShape 130">
                  <a:extLst>
                    <a:ext uri="{FF2B5EF4-FFF2-40B4-BE49-F238E27FC236}">
                      <a16:creationId xmlns:a16="http://schemas.microsoft.com/office/drawing/2014/main" id="{6D1B6E80-F37A-44FC-9611-9D882CB11A3C}"/>
                    </a:ext>
                  </a:extLst>
                </p:cNvPr>
                <p:cNvSpPr>
                  <a:spLocks noChangeArrowheads="1"/>
                </p:cNvSpPr>
                <p:nvPr/>
              </p:nvSpPr>
              <p:spPr bwMode="auto">
                <a:xfrm>
                  <a:off x="2204" y="3027"/>
                  <a:ext cx="458"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342" name="AutoShape 131">
                  <a:extLst>
                    <a:ext uri="{FF2B5EF4-FFF2-40B4-BE49-F238E27FC236}">
                      <a16:creationId xmlns:a16="http://schemas.microsoft.com/office/drawing/2014/main" id="{83762368-E0F2-4AAD-9BE2-6070A0F4BC1E}"/>
                    </a:ext>
                  </a:extLst>
                </p:cNvPr>
                <p:cNvSpPr>
                  <a:spLocks noChangeArrowheads="1"/>
                </p:cNvSpPr>
                <p:nvPr/>
              </p:nvSpPr>
              <p:spPr bwMode="auto">
                <a:xfrm>
                  <a:off x="2183" y="3027"/>
                  <a:ext cx="410" cy="121"/>
                </a:xfrm>
                <a:prstGeom prst="roundRect">
                  <a:avLst>
                    <a:gd name="adj" fmla="val 440"/>
                  </a:avLst>
                </a:prstGeom>
                <a:grpFill/>
                <a:ln w="25400">
                  <a:solidFill>
                    <a:schemeClr val="accent1">
                      <a:alpha val="99000"/>
                    </a:schemeClr>
                  </a:solid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000" b="1">
                      <a:solidFill>
                        <a:srgbClr val="000000"/>
                      </a:solidFill>
                      <a:latin typeface="Verdana" pitchFamily="34" charset="0"/>
                      <a:ea typeface="宋体" charset="-122"/>
                    </a:rPr>
                    <a:t>client)</a:t>
                  </a:r>
                </a:p>
              </p:txBody>
            </p:sp>
          </p:grpSp>
        </p:grpSp>
        <p:grpSp>
          <p:nvGrpSpPr>
            <p:cNvPr id="96" name="Group 132">
              <a:extLst>
                <a:ext uri="{FF2B5EF4-FFF2-40B4-BE49-F238E27FC236}">
                  <a16:creationId xmlns:a16="http://schemas.microsoft.com/office/drawing/2014/main" id="{7A1C7128-0D60-40F7-842F-2E60C3847579}"/>
                </a:ext>
              </a:extLst>
            </p:cNvPr>
            <p:cNvGrpSpPr>
              <a:grpSpLocks/>
            </p:cNvGrpSpPr>
            <p:nvPr/>
          </p:nvGrpSpPr>
          <p:grpSpPr bwMode="auto">
            <a:xfrm>
              <a:off x="4523111" y="817544"/>
              <a:ext cx="1114426" cy="449091"/>
              <a:chOff x="2851" y="2561"/>
              <a:chExt cx="702" cy="227"/>
            </a:xfrm>
            <a:solidFill>
              <a:schemeClr val="accent4">
                <a:lumMod val="25000"/>
                <a:lumOff val="75000"/>
              </a:schemeClr>
            </a:solidFill>
          </p:grpSpPr>
          <p:sp>
            <p:nvSpPr>
              <p:cNvPr id="335" name="AutoShape 133">
                <a:extLst>
                  <a:ext uri="{FF2B5EF4-FFF2-40B4-BE49-F238E27FC236}">
                    <a16:creationId xmlns:a16="http://schemas.microsoft.com/office/drawing/2014/main" id="{60961C3D-44FA-467C-8A5C-15D97FD24448}"/>
                  </a:ext>
                </a:extLst>
              </p:cNvPr>
              <p:cNvSpPr>
                <a:spLocks noChangeArrowheads="1"/>
              </p:cNvSpPr>
              <p:nvPr/>
            </p:nvSpPr>
            <p:spPr bwMode="auto">
              <a:xfrm>
                <a:off x="2878" y="2561"/>
                <a:ext cx="675"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97" name="Group 134">
                <a:extLst>
                  <a:ext uri="{FF2B5EF4-FFF2-40B4-BE49-F238E27FC236}">
                    <a16:creationId xmlns:a16="http://schemas.microsoft.com/office/drawing/2014/main" id="{5717B011-A9FA-4D58-8E06-E4884A94DC60}"/>
                  </a:ext>
                </a:extLst>
              </p:cNvPr>
              <p:cNvGrpSpPr>
                <a:grpSpLocks/>
              </p:cNvGrpSpPr>
              <p:nvPr/>
            </p:nvGrpSpPr>
            <p:grpSpPr bwMode="auto">
              <a:xfrm>
                <a:off x="2851" y="2561"/>
                <a:ext cx="702" cy="227"/>
                <a:chOff x="2851" y="2561"/>
                <a:chExt cx="702" cy="227"/>
              </a:xfrm>
              <a:grpFill/>
            </p:grpSpPr>
            <p:sp>
              <p:nvSpPr>
                <p:cNvPr id="337" name="AutoShape 135">
                  <a:extLst>
                    <a:ext uri="{FF2B5EF4-FFF2-40B4-BE49-F238E27FC236}">
                      <a16:creationId xmlns:a16="http://schemas.microsoft.com/office/drawing/2014/main" id="{8CA239A3-1CF0-43C0-9C3A-840852F4B235}"/>
                    </a:ext>
                  </a:extLst>
                </p:cNvPr>
                <p:cNvSpPr>
                  <a:spLocks noChangeArrowheads="1"/>
                </p:cNvSpPr>
                <p:nvPr/>
              </p:nvSpPr>
              <p:spPr bwMode="auto">
                <a:xfrm>
                  <a:off x="2878" y="2561"/>
                  <a:ext cx="675"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338" name="AutoShape 136">
                  <a:extLst>
                    <a:ext uri="{FF2B5EF4-FFF2-40B4-BE49-F238E27FC236}">
                      <a16:creationId xmlns:a16="http://schemas.microsoft.com/office/drawing/2014/main" id="{DC7BBFC7-F371-42F8-B8AD-294702EC76ED}"/>
                    </a:ext>
                  </a:extLst>
                </p:cNvPr>
                <p:cNvSpPr>
                  <a:spLocks noChangeArrowheads="1"/>
                </p:cNvSpPr>
                <p:nvPr/>
              </p:nvSpPr>
              <p:spPr bwMode="auto">
                <a:xfrm>
                  <a:off x="2851" y="2561"/>
                  <a:ext cx="597" cy="121"/>
                </a:xfrm>
                <a:prstGeom prst="roundRect">
                  <a:avLst>
                    <a:gd name="adj" fmla="val 440"/>
                  </a:avLst>
                </a:prstGeom>
                <a:grpFill/>
                <a:ln w="25400">
                  <a:solidFill>
                    <a:schemeClr val="accent1">
                      <a:alpha val="99000"/>
                    </a:schemeClr>
                  </a:solid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000" b="1" i="1">
                      <a:solidFill>
                        <a:srgbClr val="000000"/>
                      </a:solidFill>
                      <a:latin typeface="Verdana" pitchFamily="34" charset="0"/>
                      <a:ea typeface="宋体" charset="-122"/>
                    </a:rPr>
                    <a:t>Number of</a:t>
                  </a:r>
                </a:p>
              </p:txBody>
            </p:sp>
          </p:grpSp>
        </p:grpSp>
        <p:grpSp>
          <p:nvGrpSpPr>
            <p:cNvPr id="98" name="Group 137">
              <a:extLst>
                <a:ext uri="{FF2B5EF4-FFF2-40B4-BE49-F238E27FC236}">
                  <a16:creationId xmlns:a16="http://schemas.microsoft.com/office/drawing/2014/main" id="{12C5E04B-E3A6-4C2A-8D6B-CF91F2BB8739}"/>
                </a:ext>
              </a:extLst>
            </p:cNvPr>
            <p:cNvGrpSpPr>
              <a:grpSpLocks/>
            </p:cNvGrpSpPr>
            <p:nvPr/>
          </p:nvGrpSpPr>
          <p:grpSpPr bwMode="auto">
            <a:xfrm>
              <a:off x="4529462" y="1124192"/>
              <a:ext cx="898526" cy="449091"/>
              <a:chOff x="2855" y="2716"/>
              <a:chExt cx="566" cy="227"/>
            </a:xfrm>
            <a:solidFill>
              <a:schemeClr val="accent4">
                <a:lumMod val="25000"/>
                <a:lumOff val="75000"/>
              </a:schemeClr>
            </a:solidFill>
          </p:grpSpPr>
          <p:sp>
            <p:nvSpPr>
              <p:cNvPr id="331" name="AutoShape 138">
                <a:extLst>
                  <a:ext uri="{FF2B5EF4-FFF2-40B4-BE49-F238E27FC236}">
                    <a16:creationId xmlns:a16="http://schemas.microsoft.com/office/drawing/2014/main" id="{49F83C57-5C35-47B5-A428-A215E9DBA3A0}"/>
                  </a:ext>
                </a:extLst>
              </p:cNvPr>
              <p:cNvSpPr>
                <a:spLocks noChangeArrowheads="1"/>
              </p:cNvSpPr>
              <p:nvPr/>
            </p:nvSpPr>
            <p:spPr bwMode="auto">
              <a:xfrm>
                <a:off x="2878" y="2716"/>
                <a:ext cx="543"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99" name="Group 139">
                <a:extLst>
                  <a:ext uri="{FF2B5EF4-FFF2-40B4-BE49-F238E27FC236}">
                    <a16:creationId xmlns:a16="http://schemas.microsoft.com/office/drawing/2014/main" id="{7CAAA379-9465-4CD6-AB47-FE46EBE0AF51}"/>
                  </a:ext>
                </a:extLst>
              </p:cNvPr>
              <p:cNvGrpSpPr>
                <a:grpSpLocks/>
              </p:cNvGrpSpPr>
              <p:nvPr/>
            </p:nvGrpSpPr>
            <p:grpSpPr bwMode="auto">
              <a:xfrm>
                <a:off x="2855" y="2716"/>
                <a:ext cx="566" cy="227"/>
                <a:chOff x="2855" y="2716"/>
                <a:chExt cx="566" cy="227"/>
              </a:xfrm>
              <a:grpFill/>
            </p:grpSpPr>
            <p:sp>
              <p:nvSpPr>
                <p:cNvPr id="333" name="AutoShape 140">
                  <a:extLst>
                    <a:ext uri="{FF2B5EF4-FFF2-40B4-BE49-F238E27FC236}">
                      <a16:creationId xmlns:a16="http://schemas.microsoft.com/office/drawing/2014/main" id="{CFAAFFAE-E801-4A75-95AE-892F3216E9AC}"/>
                    </a:ext>
                  </a:extLst>
                </p:cNvPr>
                <p:cNvSpPr>
                  <a:spLocks noChangeArrowheads="1"/>
                </p:cNvSpPr>
                <p:nvPr/>
              </p:nvSpPr>
              <p:spPr bwMode="auto">
                <a:xfrm>
                  <a:off x="2878" y="2716"/>
                  <a:ext cx="543"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334" name="AutoShape 141">
                  <a:extLst>
                    <a:ext uri="{FF2B5EF4-FFF2-40B4-BE49-F238E27FC236}">
                      <a16:creationId xmlns:a16="http://schemas.microsoft.com/office/drawing/2014/main" id="{64A6B535-3D5B-419D-B2D2-2C19E87366CC}"/>
                    </a:ext>
                  </a:extLst>
                </p:cNvPr>
                <p:cNvSpPr>
                  <a:spLocks noChangeArrowheads="1"/>
                </p:cNvSpPr>
                <p:nvPr/>
              </p:nvSpPr>
              <p:spPr bwMode="auto">
                <a:xfrm>
                  <a:off x="2855" y="2716"/>
                  <a:ext cx="490" cy="121"/>
                </a:xfrm>
                <a:prstGeom prst="roundRect">
                  <a:avLst>
                    <a:gd name="adj" fmla="val 440"/>
                  </a:avLst>
                </a:prstGeom>
                <a:grpFill/>
                <a:ln w="25400">
                  <a:solidFill>
                    <a:schemeClr val="accent1">
                      <a:alpha val="99000"/>
                    </a:schemeClr>
                  </a:solid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000" b="1" i="1">
                      <a:solidFill>
                        <a:srgbClr val="000000"/>
                      </a:solidFill>
                      <a:latin typeface="Verdana" pitchFamily="34" charset="0"/>
                      <a:ea typeface="宋体" charset="-122"/>
                    </a:rPr>
                    <a:t>sections</a:t>
                  </a:r>
                </a:p>
              </p:txBody>
            </p:sp>
          </p:grpSp>
        </p:grpSp>
        <p:grpSp>
          <p:nvGrpSpPr>
            <p:cNvPr id="100" name="Group 142">
              <a:extLst>
                <a:ext uri="{FF2B5EF4-FFF2-40B4-BE49-F238E27FC236}">
                  <a16:creationId xmlns:a16="http://schemas.microsoft.com/office/drawing/2014/main" id="{1F049C44-1E32-4D84-9B69-D695C0C68892}"/>
                </a:ext>
              </a:extLst>
            </p:cNvPr>
            <p:cNvGrpSpPr>
              <a:grpSpLocks/>
            </p:cNvGrpSpPr>
            <p:nvPr/>
          </p:nvGrpSpPr>
          <p:grpSpPr bwMode="auto">
            <a:xfrm>
              <a:off x="4523112" y="1432819"/>
              <a:ext cx="1052513" cy="449091"/>
              <a:chOff x="2851" y="2872"/>
              <a:chExt cx="663" cy="227"/>
            </a:xfrm>
            <a:solidFill>
              <a:schemeClr val="accent4">
                <a:lumMod val="25000"/>
                <a:lumOff val="75000"/>
              </a:schemeClr>
            </a:solidFill>
          </p:grpSpPr>
          <p:sp>
            <p:nvSpPr>
              <p:cNvPr id="327" name="AutoShape 143">
                <a:extLst>
                  <a:ext uri="{FF2B5EF4-FFF2-40B4-BE49-F238E27FC236}">
                    <a16:creationId xmlns:a16="http://schemas.microsoft.com/office/drawing/2014/main" id="{CCBB160E-005C-4D4C-A503-FCFB9E8B9DBF}"/>
                  </a:ext>
                </a:extLst>
              </p:cNvPr>
              <p:cNvSpPr>
                <a:spLocks noChangeArrowheads="1"/>
              </p:cNvSpPr>
              <p:nvPr/>
            </p:nvSpPr>
            <p:spPr bwMode="auto">
              <a:xfrm>
                <a:off x="2878" y="2872"/>
                <a:ext cx="636"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101" name="Group 144">
                <a:extLst>
                  <a:ext uri="{FF2B5EF4-FFF2-40B4-BE49-F238E27FC236}">
                    <a16:creationId xmlns:a16="http://schemas.microsoft.com/office/drawing/2014/main" id="{32D505A5-0427-4B43-9F10-4F3B818C8704}"/>
                  </a:ext>
                </a:extLst>
              </p:cNvPr>
              <p:cNvGrpSpPr>
                <a:grpSpLocks/>
              </p:cNvGrpSpPr>
              <p:nvPr/>
            </p:nvGrpSpPr>
            <p:grpSpPr bwMode="auto">
              <a:xfrm>
                <a:off x="2851" y="2872"/>
                <a:ext cx="663" cy="227"/>
                <a:chOff x="2851" y="2872"/>
                <a:chExt cx="663" cy="227"/>
              </a:xfrm>
              <a:grpFill/>
            </p:grpSpPr>
            <p:sp>
              <p:nvSpPr>
                <p:cNvPr id="329" name="AutoShape 145">
                  <a:extLst>
                    <a:ext uri="{FF2B5EF4-FFF2-40B4-BE49-F238E27FC236}">
                      <a16:creationId xmlns:a16="http://schemas.microsoft.com/office/drawing/2014/main" id="{158FCBEE-D9C5-4EDE-857C-257689569617}"/>
                    </a:ext>
                  </a:extLst>
                </p:cNvPr>
                <p:cNvSpPr>
                  <a:spLocks noChangeArrowheads="1"/>
                </p:cNvSpPr>
                <p:nvPr/>
              </p:nvSpPr>
              <p:spPr bwMode="auto">
                <a:xfrm>
                  <a:off x="2878" y="2872"/>
                  <a:ext cx="636"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330" name="AutoShape 146">
                  <a:extLst>
                    <a:ext uri="{FF2B5EF4-FFF2-40B4-BE49-F238E27FC236}">
                      <a16:creationId xmlns:a16="http://schemas.microsoft.com/office/drawing/2014/main" id="{26AF4BD3-5CD1-44F8-A8D9-054F8A29CEAA}"/>
                    </a:ext>
                  </a:extLst>
                </p:cNvPr>
                <p:cNvSpPr>
                  <a:spLocks noChangeArrowheads="1"/>
                </p:cNvSpPr>
                <p:nvPr/>
              </p:nvSpPr>
              <p:spPr bwMode="auto">
                <a:xfrm>
                  <a:off x="2851" y="2872"/>
                  <a:ext cx="563" cy="121"/>
                </a:xfrm>
                <a:prstGeom prst="roundRect">
                  <a:avLst>
                    <a:gd name="adj" fmla="val 440"/>
                  </a:avLst>
                </a:prstGeom>
                <a:grpFill/>
                <a:ln w="25400">
                  <a:solidFill>
                    <a:schemeClr val="accent1">
                      <a:alpha val="99000"/>
                    </a:schemeClr>
                  </a:solid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000" b="1" i="1">
                      <a:solidFill>
                        <a:srgbClr val="000000"/>
                      </a:solidFill>
                      <a:latin typeface="Verdana" pitchFamily="34" charset="0"/>
                      <a:ea typeface="宋体" charset="-122"/>
                    </a:rPr>
                    <a:t>contained</a:t>
                  </a:r>
                </a:p>
              </p:txBody>
            </p:sp>
          </p:grpSp>
        </p:grpSp>
        <p:grpSp>
          <p:nvGrpSpPr>
            <p:cNvPr id="128" name="Group 147">
              <a:extLst>
                <a:ext uri="{FF2B5EF4-FFF2-40B4-BE49-F238E27FC236}">
                  <a16:creationId xmlns:a16="http://schemas.microsoft.com/office/drawing/2014/main" id="{14E86042-2E03-4D76-92BA-49A377100F9C}"/>
                </a:ext>
              </a:extLst>
            </p:cNvPr>
            <p:cNvGrpSpPr>
              <a:grpSpLocks/>
            </p:cNvGrpSpPr>
            <p:nvPr/>
          </p:nvGrpSpPr>
          <p:grpSpPr bwMode="auto">
            <a:xfrm>
              <a:off x="5712147" y="817544"/>
              <a:ext cx="985838" cy="449091"/>
              <a:chOff x="3600" y="2561"/>
              <a:chExt cx="621" cy="227"/>
            </a:xfrm>
            <a:solidFill>
              <a:schemeClr val="accent4">
                <a:lumMod val="25000"/>
                <a:lumOff val="75000"/>
              </a:schemeClr>
            </a:solidFill>
          </p:grpSpPr>
          <p:sp>
            <p:nvSpPr>
              <p:cNvPr id="323" name="AutoShape 148">
                <a:extLst>
                  <a:ext uri="{FF2B5EF4-FFF2-40B4-BE49-F238E27FC236}">
                    <a16:creationId xmlns:a16="http://schemas.microsoft.com/office/drawing/2014/main" id="{CFBFCAFB-9E4A-4B89-B4B1-2B47D383286E}"/>
                  </a:ext>
                </a:extLst>
              </p:cNvPr>
              <p:cNvSpPr>
                <a:spLocks noChangeArrowheads="1"/>
              </p:cNvSpPr>
              <p:nvPr/>
            </p:nvSpPr>
            <p:spPr bwMode="auto">
              <a:xfrm>
                <a:off x="3620" y="2561"/>
                <a:ext cx="601"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129" name="Group 149">
                <a:extLst>
                  <a:ext uri="{FF2B5EF4-FFF2-40B4-BE49-F238E27FC236}">
                    <a16:creationId xmlns:a16="http://schemas.microsoft.com/office/drawing/2014/main" id="{EEB9AE25-45E5-4EB4-8B90-0C9E4A3FF3D1}"/>
                  </a:ext>
                </a:extLst>
              </p:cNvPr>
              <p:cNvGrpSpPr>
                <a:grpSpLocks/>
              </p:cNvGrpSpPr>
              <p:nvPr/>
            </p:nvGrpSpPr>
            <p:grpSpPr bwMode="auto">
              <a:xfrm>
                <a:off x="3600" y="2561"/>
                <a:ext cx="621" cy="227"/>
                <a:chOff x="3600" y="2561"/>
                <a:chExt cx="621" cy="227"/>
              </a:xfrm>
              <a:grpFill/>
            </p:grpSpPr>
            <p:sp>
              <p:nvSpPr>
                <p:cNvPr id="325" name="AutoShape 150">
                  <a:extLst>
                    <a:ext uri="{FF2B5EF4-FFF2-40B4-BE49-F238E27FC236}">
                      <a16:creationId xmlns:a16="http://schemas.microsoft.com/office/drawing/2014/main" id="{FE82815A-776C-4865-A17E-7A88445094C0}"/>
                    </a:ext>
                  </a:extLst>
                </p:cNvPr>
                <p:cNvSpPr>
                  <a:spLocks noChangeArrowheads="1"/>
                </p:cNvSpPr>
                <p:nvPr/>
              </p:nvSpPr>
              <p:spPr bwMode="auto">
                <a:xfrm>
                  <a:off x="3620" y="2561"/>
                  <a:ext cx="601"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326" name="AutoShape 151">
                  <a:extLst>
                    <a:ext uri="{FF2B5EF4-FFF2-40B4-BE49-F238E27FC236}">
                      <a16:creationId xmlns:a16="http://schemas.microsoft.com/office/drawing/2014/main" id="{17A4F0A5-55E1-4F9D-AF1E-B1A98005F450}"/>
                    </a:ext>
                  </a:extLst>
                </p:cNvPr>
                <p:cNvSpPr>
                  <a:spLocks noChangeArrowheads="1"/>
                </p:cNvSpPr>
                <p:nvPr/>
              </p:nvSpPr>
              <p:spPr bwMode="auto">
                <a:xfrm>
                  <a:off x="3600" y="2561"/>
                  <a:ext cx="527" cy="121"/>
                </a:xfrm>
                <a:prstGeom prst="roundRect">
                  <a:avLst>
                    <a:gd name="adj" fmla="val 440"/>
                  </a:avLst>
                </a:prstGeom>
                <a:grpFill/>
                <a:ln w="25400">
                  <a:solidFill>
                    <a:schemeClr val="accent1">
                      <a:alpha val="99000"/>
                    </a:schemeClr>
                  </a:solid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000" b="1">
                      <a:solidFill>
                        <a:srgbClr val="000000"/>
                      </a:solidFill>
                      <a:latin typeface="Verdana" pitchFamily="34" charset="0"/>
                      <a:ea typeface="宋体" charset="-122"/>
                    </a:rPr>
                    <a:t>Total &lt; 4</a:t>
                  </a:r>
                </a:p>
              </p:txBody>
            </p:sp>
          </p:grpSp>
        </p:grpSp>
        <p:grpSp>
          <p:nvGrpSpPr>
            <p:cNvPr id="130" name="Group 152">
              <a:extLst>
                <a:ext uri="{FF2B5EF4-FFF2-40B4-BE49-F238E27FC236}">
                  <a16:creationId xmlns:a16="http://schemas.microsoft.com/office/drawing/2014/main" id="{D37B5A7F-7F61-4D50-8960-25B7378F990D}"/>
                </a:ext>
              </a:extLst>
            </p:cNvPr>
            <p:cNvGrpSpPr>
              <a:grpSpLocks/>
            </p:cNvGrpSpPr>
            <p:nvPr/>
          </p:nvGrpSpPr>
          <p:grpSpPr bwMode="auto">
            <a:xfrm>
              <a:off x="5728022" y="1124192"/>
              <a:ext cx="508000" cy="449091"/>
              <a:chOff x="3610" y="2716"/>
              <a:chExt cx="320" cy="227"/>
            </a:xfrm>
            <a:solidFill>
              <a:schemeClr val="accent4">
                <a:lumMod val="25000"/>
                <a:lumOff val="75000"/>
              </a:schemeClr>
            </a:solidFill>
          </p:grpSpPr>
          <p:sp>
            <p:nvSpPr>
              <p:cNvPr id="319" name="AutoShape 153">
                <a:extLst>
                  <a:ext uri="{FF2B5EF4-FFF2-40B4-BE49-F238E27FC236}">
                    <a16:creationId xmlns:a16="http://schemas.microsoft.com/office/drawing/2014/main" id="{06CBC07E-9CC6-47A7-9165-7231D09C89A6}"/>
                  </a:ext>
                </a:extLst>
              </p:cNvPr>
              <p:cNvSpPr>
                <a:spLocks noChangeArrowheads="1"/>
              </p:cNvSpPr>
              <p:nvPr/>
            </p:nvSpPr>
            <p:spPr bwMode="auto">
              <a:xfrm>
                <a:off x="3620" y="2716"/>
                <a:ext cx="310"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131" name="Group 154">
                <a:extLst>
                  <a:ext uri="{FF2B5EF4-FFF2-40B4-BE49-F238E27FC236}">
                    <a16:creationId xmlns:a16="http://schemas.microsoft.com/office/drawing/2014/main" id="{3BDB3E20-0F2D-45FA-9AF8-323058F509EF}"/>
                  </a:ext>
                </a:extLst>
              </p:cNvPr>
              <p:cNvGrpSpPr>
                <a:grpSpLocks/>
              </p:cNvGrpSpPr>
              <p:nvPr/>
            </p:nvGrpSpPr>
            <p:grpSpPr bwMode="auto">
              <a:xfrm>
                <a:off x="3610" y="2716"/>
                <a:ext cx="320" cy="227"/>
                <a:chOff x="3610" y="2716"/>
                <a:chExt cx="320" cy="227"/>
              </a:xfrm>
              <a:grpFill/>
            </p:grpSpPr>
            <p:sp>
              <p:nvSpPr>
                <p:cNvPr id="321" name="AutoShape 155">
                  <a:extLst>
                    <a:ext uri="{FF2B5EF4-FFF2-40B4-BE49-F238E27FC236}">
                      <a16:creationId xmlns:a16="http://schemas.microsoft.com/office/drawing/2014/main" id="{F6DE4E29-E06A-4342-BFC2-0672CBB654E9}"/>
                    </a:ext>
                  </a:extLst>
                </p:cNvPr>
                <p:cNvSpPr>
                  <a:spLocks noChangeArrowheads="1"/>
                </p:cNvSpPr>
                <p:nvPr/>
              </p:nvSpPr>
              <p:spPr bwMode="auto">
                <a:xfrm>
                  <a:off x="3620" y="2716"/>
                  <a:ext cx="310"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322" name="AutoShape 156">
                  <a:extLst>
                    <a:ext uri="{FF2B5EF4-FFF2-40B4-BE49-F238E27FC236}">
                      <a16:creationId xmlns:a16="http://schemas.microsoft.com/office/drawing/2014/main" id="{23A75467-C175-408F-8C30-2981E2DF1D7D}"/>
                    </a:ext>
                  </a:extLst>
                </p:cNvPr>
                <p:cNvSpPr>
                  <a:spLocks noChangeArrowheads="1"/>
                </p:cNvSpPr>
                <p:nvPr/>
              </p:nvSpPr>
              <p:spPr bwMode="auto">
                <a:xfrm>
                  <a:off x="3610" y="2716"/>
                  <a:ext cx="288" cy="121"/>
                </a:xfrm>
                <a:prstGeom prst="roundRect">
                  <a:avLst>
                    <a:gd name="adj" fmla="val 440"/>
                  </a:avLst>
                </a:prstGeom>
                <a:grpFill/>
                <a:ln w="25400">
                  <a:solidFill>
                    <a:schemeClr val="accent1">
                      <a:alpha val="99000"/>
                    </a:schemeClr>
                  </a:solid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000" b="1">
                      <a:solidFill>
                        <a:srgbClr val="000000"/>
                      </a:solidFill>
                      <a:latin typeface="Verdana" pitchFamily="34" charset="0"/>
                      <a:ea typeface="宋体" charset="-122"/>
                    </a:rPr>
                    <a:t>(&lt;2</a:t>
                  </a:r>
                </a:p>
              </p:txBody>
            </p:sp>
          </p:grpSp>
        </p:grpSp>
        <p:grpSp>
          <p:nvGrpSpPr>
            <p:cNvPr id="132" name="Group 157">
              <a:extLst>
                <a:ext uri="{FF2B5EF4-FFF2-40B4-BE49-F238E27FC236}">
                  <a16:creationId xmlns:a16="http://schemas.microsoft.com/office/drawing/2014/main" id="{3B596FAD-4741-4A12-A8F7-D3D53098CB88}"/>
                </a:ext>
              </a:extLst>
            </p:cNvPr>
            <p:cNvGrpSpPr>
              <a:grpSpLocks/>
            </p:cNvGrpSpPr>
            <p:nvPr/>
          </p:nvGrpSpPr>
          <p:grpSpPr bwMode="auto">
            <a:xfrm>
              <a:off x="5715322" y="1432819"/>
              <a:ext cx="784225" cy="449091"/>
              <a:chOff x="3602" y="2872"/>
              <a:chExt cx="494" cy="227"/>
            </a:xfrm>
            <a:solidFill>
              <a:schemeClr val="accent4">
                <a:lumMod val="25000"/>
                <a:lumOff val="75000"/>
              </a:schemeClr>
            </a:solidFill>
          </p:grpSpPr>
          <p:sp>
            <p:nvSpPr>
              <p:cNvPr id="315" name="AutoShape 158">
                <a:extLst>
                  <a:ext uri="{FF2B5EF4-FFF2-40B4-BE49-F238E27FC236}">
                    <a16:creationId xmlns:a16="http://schemas.microsoft.com/office/drawing/2014/main" id="{3BD177B0-2AE5-4B5A-8613-50FCD9F070CE}"/>
                  </a:ext>
                </a:extLst>
              </p:cNvPr>
              <p:cNvSpPr>
                <a:spLocks noChangeArrowheads="1"/>
              </p:cNvSpPr>
              <p:nvPr/>
            </p:nvSpPr>
            <p:spPr bwMode="auto">
              <a:xfrm>
                <a:off x="3620" y="2872"/>
                <a:ext cx="476"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133" name="Group 159">
                <a:extLst>
                  <a:ext uri="{FF2B5EF4-FFF2-40B4-BE49-F238E27FC236}">
                    <a16:creationId xmlns:a16="http://schemas.microsoft.com/office/drawing/2014/main" id="{11262C33-2064-4C2C-82EB-44513C3FB40A}"/>
                  </a:ext>
                </a:extLst>
              </p:cNvPr>
              <p:cNvGrpSpPr>
                <a:grpSpLocks/>
              </p:cNvGrpSpPr>
              <p:nvPr/>
            </p:nvGrpSpPr>
            <p:grpSpPr bwMode="auto">
              <a:xfrm>
                <a:off x="3602" y="2872"/>
                <a:ext cx="494" cy="227"/>
                <a:chOff x="3602" y="2872"/>
                <a:chExt cx="494" cy="227"/>
              </a:xfrm>
              <a:grpFill/>
            </p:grpSpPr>
            <p:sp>
              <p:nvSpPr>
                <p:cNvPr id="317" name="AutoShape 160">
                  <a:extLst>
                    <a:ext uri="{FF2B5EF4-FFF2-40B4-BE49-F238E27FC236}">
                      <a16:creationId xmlns:a16="http://schemas.microsoft.com/office/drawing/2014/main" id="{05003E83-DF92-4F9E-88CF-6BB2BDC8059B}"/>
                    </a:ext>
                  </a:extLst>
                </p:cNvPr>
                <p:cNvSpPr>
                  <a:spLocks noChangeArrowheads="1"/>
                </p:cNvSpPr>
                <p:nvPr/>
              </p:nvSpPr>
              <p:spPr bwMode="auto">
                <a:xfrm>
                  <a:off x="3620" y="2872"/>
                  <a:ext cx="476"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318" name="AutoShape 161">
                  <a:extLst>
                    <a:ext uri="{FF2B5EF4-FFF2-40B4-BE49-F238E27FC236}">
                      <a16:creationId xmlns:a16="http://schemas.microsoft.com/office/drawing/2014/main" id="{7C8B9DD2-85B5-4655-ABB9-3F5BBE14D506}"/>
                    </a:ext>
                  </a:extLst>
                </p:cNvPr>
                <p:cNvSpPr>
                  <a:spLocks noChangeArrowheads="1"/>
                </p:cNvSpPr>
                <p:nvPr/>
              </p:nvSpPr>
              <p:spPr bwMode="auto">
                <a:xfrm>
                  <a:off x="3602" y="2872"/>
                  <a:ext cx="434" cy="121"/>
                </a:xfrm>
                <a:prstGeom prst="roundRect">
                  <a:avLst>
                    <a:gd name="adj" fmla="val 440"/>
                  </a:avLst>
                </a:prstGeom>
                <a:grpFill/>
                <a:ln w="25400">
                  <a:solidFill>
                    <a:schemeClr val="accent1">
                      <a:alpha val="99000"/>
                    </a:schemeClr>
                  </a:solid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000" b="1">
                      <a:solidFill>
                        <a:srgbClr val="000000"/>
                      </a:solidFill>
                      <a:latin typeface="Verdana" pitchFamily="34" charset="0"/>
                      <a:ea typeface="宋体" charset="-122"/>
                    </a:rPr>
                    <a:t>server,</a:t>
                  </a:r>
                </a:p>
              </p:txBody>
            </p:sp>
          </p:grpSp>
        </p:grpSp>
        <p:grpSp>
          <p:nvGrpSpPr>
            <p:cNvPr id="134" name="Group 162">
              <a:extLst>
                <a:ext uri="{FF2B5EF4-FFF2-40B4-BE49-F238E27FC236}">
                  <a16:creationId xmlns:a16="http://schemas.microsoft.com/office/drawing/2014/main" id="{BC5C397E-577E-4C01-B5C1-6F74BE2ADE6B}"/>
                </a:ext>
              </a:extLst>
            </p:cNvPr>
            <p:cNvGrpSpPr>
              <a:grpSpLocks/>
            </p:cNvGrpSpPr>
            <p:nvPr/>
          </p:nvGrpSpPr>
          <p:grpSpPr bwMode="auto">
            <a:xfrm>
              <a:off x="5747072" y="1755294"/>
              <a:ext cx="407988" cy="417437"/>
              <a:chOff x="3622" y="3035"/>
              <a:chExt cx="257" cy="211"/>
            </a:xfrm>
            <a:solidFill>
              <a:schemeClr val="accent4">
                <a:lumMod val="25000"/>
                <a:lumOff val="75000"/>
              </a:schemeClr>
            </a:solidFill>
          </p:grpSpPr>
          <p:sp>
            <p:nvSpPr>
              <p:cNvPr id="311" name="AutoShape 163">
                <a:extLst>
                  <a:ext uri="{FF2B5EF4-FFF2-40B4-BE49-F238E27FC236}">
                    <a16:creationId xmlns:a16="http://schemas.microsoft.com/office/drawing/2014/main" id="{660CA371-1E58-40F0-B2AB-D9884B201DA4}"/>
                  </a:ext>
                </a:extLst>
              </p:cNvPr>
              <p:cNvSpPr>
                <a:spLocks noChangeArrowheads="1"/>
              </p:cNvSpPr>
              <p:nvPr/>
            </p:nvSpPr>
            <p:spPr bwMode="auto">
              <a:xfrm>
                <a:off x="3628" y="3035"/>
                <a:ext cx="251" cy="211"/>
              </a:xfrm>
              <a:prstGeom prst="roundRect">
                <a:avLst>
                  <a:gd name="adj" fmla="val 472"/>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135" name="Group 164">
                <a:extLst>
                  <a:ext uri="{FF2B5EF4-FFF2-40B4-BE49-F238E27FC236}">
                    <a16:creationId xmlns:a16="http://schemas.microsoft.com/office/drawing/2014/main" id="{BB96EEFC-FBDF-4790-A9F5-A85BB2D1140F}"/>
                  </a:ext>
                </a:extLst>
              </p:cNvPr>
              <p:cNvGrpSpPr>
                <a:grpSpLocks/>
              </p:cNvGrpSpPr>
              <p:nvPr/>
            </p:nvGrpSpPr>
            <p:grpSpPr bwMode="auto">
              <a:xfrm>
                <a:off x="3622" y="3035"/>
                <a:ext cx="257" cy="211"/>
                <a:chOff x="3622" y="3035"/>
                <a:chExt cx="257" cy="211"/>
              </a:xfrm>
              <a:grpFill/>
            </p:grpSpPr>
            <p:sp>
              <p:nvSpPr>
                <p:cNvPr id="313" name="AutoShape 165">
                  <a:extLst>
                    <a:ext uri="{FF2B5EF4-FFF2-40B4-BE49-F238E27FC236}">
                      <a16:creationId xmlns:a16="http://schemas.microsoft.com/office/drawing/2014/main" id="{4D612F0A-C5BC-484E-B36A-455C09A47C27}"/>
                    </a:ext>
                  </a:extLst>
                </p:cNvPr>
                <p:cNvSpPr>
                  <a:spLocks noChangeArrowheads="1"/>
                </p:cNvSpPr>
                <p:nvPr/>
              </p:nvSpPr>
              <p:spPr bwMode="auto">
                <a:xfrm>
                  <a:off x="3628" y="3035"/>
                  <a:ext cx="251" cy="211"/>
                </a:xfrm>
                <a:prstGeom prst="roundRect">
                  <a:avLst>
                    <a:gd name="adj" fmla="val 472"/>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314" name="AutoShape 166">
                  <a:extLst>
                    <a:ext uri="{FF2B5EF4-FFF2-40B4-BE49-F238E27FC236}">
                      <a16:creationId xmlns:a16="http://schemas.microsoft.com/office/drawing/2014/main" id="{426AAE0D-B051-4F85-915A-E0724E4925ED}"/>
                    </a:ext>
                  </a:extLst>
                </p:cNvPr>
                <p:cNvSpPr>
                  <a:spLocks noChangeArrowheads="1"/>
                </p:cNvSpPr>
                <p:nvPr/>
              </p:nvSpPr>
              <p:spPr bwMode="auto">
                <a:xfrm>
                  <a:off x="3622" y="3035"/>
                  <a:ext cx="244" cy="121"/>
                </a:xfrm>
                <a:prstGeom prst="roundRect">
                  <a:avLst>
                    <a:gd name="adj" fmla="val 472"/>
                  </a:avLst>
                </a:prstGeom>
                <a:grpFill/>
                <a:ln w="25400">
                  <a:solidFill>
                    <a:schemeClr val="accent1">
                      <a:alpha val="99000"/>
                    </a:schemeClr>
                  </a:solid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000" b="1">
                      <a:solidFill>
                        <a:srgbClr val="000000"/>
                      </a:solidFill>
                      <a:latin typeface="Verdana" pitchFamily="34" charset="0"/>
                      <a:ea typeface="宋体" charset="-122"/>
                    </a:rPr>
                    <a:t>&lt;3</a:t>
                  </a:r>
                </a:p>
              </p:txBody>
            </p:sp>
          </p:grpSp>
        </p:grpSp>
        <p:grpSp>
          <p:nvGrpSpPr>
            <p:cNvPr id="208" name="Group 167">
              <a:extLst>
                <a:ext uri="{FF2B5EF4-FFF2-40B4-BE49-F238E27FC236}">
                  <a16:creationId xmlns:a16="http://schemas.microsoft.com/office/drawing/2014/main" id="{53548EA5-CCBE-46CC-9947-0B10B6918108}"/>
                </a:ext>
              </a:extLst>
            </p:cNvPr>
            <p:cNvGrpSpPr>
              <a:grpSpLocks/>
            </p:cNvGrpSpPr>
            <p:nvPr/>
          </p:nvGrpSpPr>
          <p:grpSpPr bwMode="auto">
            <a:xfrm>
              <a:off x="5710563" y="2046115"/>
              <a:ext cx="760413" cy="449091"/>
              <a:chOff x="3599" y="3182"/>
              <a:chExt cx="479" cy="227"/>
            </a:xfrm>
            <a:solidFill>
              <a:schemeClr val="accent4">
                <a:lumMod val="25000"/>
                <a:lumOff val="75000"/>
              </a:schemeClr>
            </a:solidFill>
          </p:grpSpPr>
          <p:sp>
            <p:nvSpPr>
              <p:cNvPr id="307" name="AutoShape 168">
                <a:extLst>
                  <a:ext uri="{FF2B5EF4-FFF2-40B4-BE49-F238E27FC236}">
                    <a16:creationId xmlns:a16="http://schemas.microsoft.com/office/drawing/2014/main" id="{8CB86D02-A1B0-4677-A04B-C9133792C86C}"/>
                  </a:ext>
                </a:extLst>
              </p:cNvPr>
              <p:cNvSpPr>
                <a:spLocks noChangeArrowheads="1"/>
              </p:cNvSpPr>
              <p:nvPr/>
            </p:nvSpPr>
            <p:spPr bwMode="auto">
              <a:xfrm>
                <a:off x="3620" y="3182"/>
                <a:ext cx="458"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212" name="Group 169">
                <a:extLst>
                  <a:ext uri="{FF2B5EF4-FFF2-40B4-BE49-F238E27FC236}">
                    <a16:creationId xmlns:a16="http://schemas.microsoft.com/office/drawing/2014/main" id="{3944197F-DD44-4554-BA11-E245418ED1E8}"/>
                  </a:ext>
                </a:extLst>
              </p:cNvPr>
              <p:cNvGrpSpPr>
                <a:grpSpLocks/>
              </p:cNvGrpSpPr>
              <p:nvPr/>
            </p:nvGrpSpPr>
            <p:grpSpPr bwMode="auto">
              <a:xfrm>
                <a:off x="3599" y="3182"/>
                <a:ext cx="479" cy="227"/>
                <a:chOff x="3599" y="3182"/>
                <a:chExt cx="479" cy="227"/>
              </a:xfrm>
              <a:grpFill/>
            </p:grpSpPr>
            <p:sp>
              <p:nvSpPr>
                <p:cNvPr id="309" name="AutoShape 170">
                  <a:extLst>
                    <a:ext uri="{FF2B5EF4-FFF2-40B4-BE49-F238E27FC236}">
                      <a16:creationId xmlns:a16="http://schemas.microsoft.com/office/drawing/2014/main" id="{79C6733B-D85B-4E35-A883-8ED9220FD8BE}"/>
                    </a:ext>
                  </a:extLst>
                </p:cNvPr>
                <p:cNvSpPr>
                  <a:spLocks noChangeArrowheads="1"/>
                </p:cNvSpPr>
                <p:nvPr/>
              </p:nvSpPr>
              <p:spPr bwMode="auto">
                <a:xfrm>
                  <a:off x="3620" y="3182"/>
                  <a:ext cx="458"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310" name="AutoShape 171">
                  <a:extLst>
                    <a:ext uri="{FF2B5EF4-FFF2-40B4-BE49-F238E27FC236}">
                      <a16:creationId xmlns:a16="http://schemas.microsoft.com/office/drawing/2014/main" id="{5FB46718-EBB4-4821-9F26-ABDC45F5B0DD}"/>
                    </a:ext>
                  </a:extLst>
                </p:cNvPr>
                <p:cNvSpPr>
                  <a:spLocks noChangeArrowheads="1"/>
                </p:cNvSpPr>
                <p:nvPr/>
              </p:nvSpPr>
              <p:spPr bwMode="auto">
                <a:xfrm>
                  <a:off x="3599" y="3182"/>
                  <a:ext cx="410" cy="121"/>
                </a:xfrm>
                <a:prstGeom prst="roundRect">
                  <a:avLst>
                    <a:gd name="adj" fmla="val 440"/>
                  </a:avLst>
                </a:prstGeom>
                <a:grpFill/>
                <a:ln w="25400">
                  <a:solidFill>
                    <a:schemeClr val="accent1">
                      <a:alpha val="99000"/>
                    </a:schemeClr>
                  </a:solid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000" b="1">
                      <a:solidFill>
                        <a:srgbClr val="000000"/>
                      </a:solidFill>
                      <a:latin typeface="Verdana" pitchFamily="34" charset="0"/>
                      <a:ea typeface="宋体" charset="-122"/>
                    </a:rPr>
                    <a:t>client)</a:t>
                  </a:r>
                </a:p>
              </p:txBody>
            </p:sp>
          </p:grpSp>
        </p:grpSp>
        <p:grpSp>
          <p:nvGrpSpPr>
            <p:cNvPr id="216" name="Group 172">
              <a:extLst>
                <a:ext uri="{FF2B5EF4-FFF2-40B4-BE49-F238E27FC236}">
                  <a16:creationId xmlns:a16="http://schemas.microsoft.com/office/drawing/2014/main" id="{89068982-39A9-4301-A261-91F9C42CB369}"/>
                </a:ext>
              </a:extLst>
            </p:cNvPr>
            <p:cNvGrpSpPr>
              <a:grpSpLocks/>
            </p:cNvGrpSpPr>
            <p:nvPr/>
          </p:nvGrpSpPr>
          <p:grpSpPr bwMode="auto">
            <a:xfrm>
              <a:off x="6718622" y="817544"/>
              <a:ext cx="985838" cy="449091"/>
              <a:chOff x="4234" y="2561"/>
              <a:chExt cx="621" cy="227"/>
            </a:xfrm>
            <a:solidFill>
              <a:schemeClr val="accent4">
                <a:lumMod val="25000"/>
                <a:lumOff val="75000"/>
              </a:schemeClr>
            </a:solidFill>
          </p:grpSpPr>
          <p:sp>
            <p:nvSpPr>
              <p:cNvPr id="303" name="AutoShape 173">
                <a:extLst>
                  <a:ext uri="{FF2B5EF4-FFF2-40B4-BE49-F238E27FC236}">
                    <a16:creationId xmlns:a16="http://schemas.microsoft.com/office/drawing/2014/main" id="{9685BA56-D2D7-41A6-8F86-2C2D045CECC7}"/>
                  </a:ext>
                </a:extLst>
              </p:cNvPr>
              <p:cNvSpPr>
                <a:spLocks noChangeArrowheads="1"/>
              </p:cNvSpPr>
              <p:nvPr/>
            </p:nvSpPr>
            <p:spPr bwMode="auto">
              <a:xfrm>
                <a:off x="4254" y="2561"/>
                <a:ext cx="601"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220" name="Group 174">
                <a:extLst>
                  <a:ext uri="{FF2B5EF4-FFF2-40B4-BE49-F238E27FC236}">
                    <a16:creationId xmlns:a16="http://schemas.microsoft.com/office/drawing/2014/main" id="{25A2C68D-0503-4280-B267-315283FB3561}"/>
                  </a:ext>
                </a:extLst>
              </p:cNvPr>
              <p:cNvGrpSpPr>
                <a:grpSpLocks/>
              </p:cNvGrpSpPr>
              <p:nvPr/>
            </p:nvGrpSpPr>
            <p:grpSpPr bwMode="auto">
              <a:xfrm>
                <a:off x="4234" y="2561"/>
                <a:ext cx="621" cy="227"/>
                <a:chOff x="4234" y="2561"/>
                <a:chExt cx="621" cy="227"/>
              </a:xfrm>
              <a:grpFill/>
            </p:grpSpPr>
            <p:sp>
              <p:nvSpPr>
                <p:cNvPr id="305" name="AutoShape 175">
                  <a:extLst>
                    <a:ext uri="{FF2B5EF4-FFF2-40B4-BE49-F238E27FC236}">
                      <a16:creationId xmlns:a16="http://schemas.microsoft.com/office/drawing/2014/main" id="{58B4D7AB-7DC0-4400-963A-B7706804EECF}"/>
                    </a:ext>
                  </a:extLst>
                </p:cNvPr>
                <p:cNvSpPr>
                  <a:spLocks noChangeArrowheads="1"/>
                </p:cNvSpPr>
                <p:nvPr/>
              </p:nvSpPr>
              <p:spPr bwMode="auto">
                <a:xfrm>
                  <a:off x="4254" y="2561"/>
                  <a:ext cx="601"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306" name="AutoShape 176">
                  <a:extLst>
                    <a:ext uri="{FF2B5EF4-FFF2-40B4-BE49-F238E27FC236}">
                      <a16:creationId xmlns:a16="http://schemas.microsoft.com/office/drawing/2014/main" id="{3662943B-163C-484A-A4D7-999DE630A8BE}"/>
                    </a:ext>
                  </a:extLst>
                </p:cNvPr>
                <p:cNvSpPr>
                  <a:spLocks noChangeArrowheads="1"/>
                </p:cNvSpPr>
                <p:nvPr/>
              </p:nvSpPr>
              <p:spPr bwMode="auto">
                <a:xfrm>
                  <a:off x="4234" y="2561"/>
                  <a:ext cx="527" cy="121"/>
                </a:xfrm>
                <a:prstGeom prst="roundRect">
                  <a:avLst>
                    <a:gd name="adj" fmla="val 440"/>
                  </a:avLst>
                </a:prstGeom>
                <a:grpFill/>
                <a:ln w="25400">
                  <a:solidFill>
                    <a:schemeClr val="accent1">
                      <a:alpha val="99000"/>
                    </a:schemeClr>
                  </a:solid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000" b="1">
                      <a:solidFill>
                        <a:srgbClr val="000000"/>
                      </a:solidFill>
                      <a:latin typeface="Verdana" pitchFamily="34" charset="0"/>
                      <a:ea typeface="宋体" charset="-122"/>
                    </a:rPr>
                    <a:t>Total &lt; 8</a:t>
                  </a:r>
                </a:p>
              </p:txBody>
            </p:sp>
          </p:grpSp>
        </p:grpSp>
        <p:grpSp>
          <p:nvGrpSpPr>
            <p:cNvPr id="224" name="Group 177">
              <a:extLst>
                <a:ext uri="{FF2B5EF4-FFF2-40B4-BE49-F238E27FC236}">
                  <a16:creationId xmlns:a16="http://schemas.microsoft.com/office/drawing/2014/main" id="{91CF5975-F182-4DB6-A102-4381EC4AB8EA}"/>
                </a:ext>
              </a:extLst>
            </p:cNvPr>
            <p:cNvGrpSpPr>
              <a:grpSpLocks/>
            </p:cNvGrpSpPr>
            <p:nvPr/>
          </p:nvGrpSpPr>
          <p:grpSpPr bwMode="auto">
            <a:xfrm>
              <a:off x="6731322" y="1124192"/>
              <a:ext cx="565150" cy="449091"/>
              <a:chOff x="4242" y="2716"/>
              <a:chExt cx="356" cy="227"/>
            </a:xfrm>
            <a:solidFill>
              <a:schemeClr val="accent4">
                <a:lumMod val="25000"/>
                <a:lumOff val="75000"/>
              </a:schemeClr>
            </a:solidFill>
          </p:grpSpPr>
          <p:sp>
            <p:nvSpPr>
              <p:cNvPr id="299" name="AutoShape 178">
                <a:extLst>
                  <a:ext uri="{FF2B5EF4-FFF2-40B4-BE49-F238E27FC236}">
                    <a16:creationId xmlns:a16="http://schemas.microsoft.com/office/drawing/2014/main" id="{A677B458-3CAC-4CC6-B8C0-CD1556D84780}"/>
                  </a:ext>
                </a:extLst>
              </p:cNvPr>
              <p:cNvSpPr>
                <a:spLocks noChangeArrowheads="1"/>
              </p:cNvSpPr>
              <p:nvPr/>
            </p:nvSpPr>
            <p:spPr bwMode="auto">
              <a:xfrm>
                <a:off x="4254" y="2716"/>
                <a:ext cx="344"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228" name="Group 179">
                <a:extLst>
                  <a:ext uri="{FF2B5EF4-FFF2-40B4-BE49-F238E27FC236}">
                    <a16:creationId xmlns:a16="http://schemas.microsoft.com/office/drawing/2014/main" id="{7B437A3D-7E4D-43D5-84E5-1E4A7B1A643C}"/>
                  </a:ext>
                </a:extLst>
              </p:cNvPr>
              <p:cNvGrpSpPr>
                <a:grpSpLocks/>
              </p:cNvGrpSpPr>
              <p:nvPr/>
            </p:nvGrpSpPr>
            <p:grpSpPr bwMode="auto">
              <a:xfrm>
                <a:off x="4242" y="2716"/>
                <a:ext cx="356" cy="227"/>
                <a:chOff x="4242" y="2716"/>
                <a:chExt cx="356" cy="227"/>
              </a:xfrm>
              <a:grpFill/>
            </p:grpSpPr>
            <p:sp>
              <p:nvSpPr>
                <p:cNvPr id="301" name="AutoShape 180">
                  <a:extLst>
                    <a:ext uri="{FF2B5EF4-FFF2-40B4-BE49-F238E27FC236}">
                      <a16:creationId xmlns:a16="http://schemas.microsoft.com/office/drawing/2014/main" id="{984CFB02-5731-4B0E-A6D3-BE4533318A7D}"/>
                    </a:ext>
                  </a:extLst>
                </p:cNvPr>
                <p:cNvSpPr>
                  <a:spLocks noChangeArrowheads="1"/>
                </p:cNvSpPr>
                <p:nvPr/>
              </p:nvSpPr>
              <p:spPr bwMode="auto">
                <a:xfrm>
                  <a:off x="4254" y="2716"/>
                  <a:ext cx="344"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302" name="AutoShape 181">
                  <a:extLst>
                    <a:ext uri="{FF2B5EF4-FFF2-40B4-BE49-F238E27FC236}">
                      <a16:creationId xmlns:a16="http://schemas.microsoft.com/office/drawing/2014/main" id="{23DF82C1-07AD-4C7C-AD4B-BEDD02BFA7EF}"/>
                    </a:ext>
                  </a:extLst>
                </p:cNvPr>
                <p:cNvSpPr>
                  <a:spLocks noChangeArrowheads="1"/>
                </p:cNvSpPr>
                <p:nvPr/>
              </p:nvSpPr>
              <p:spPr bwMode="auto">
                <a:xfrm>
                  <a:off x="4242" y="2716"/>
                  <a:ext cx="314" cy="121"/>
                </a:xfrm>
                <a:prstGeom prst="roundRect">
                  <a:avLst>
                    <a:gd name="adj" fmla="val 440"/>
                  </a:avLst>
                </a:prstGeom>
                <a:grpFill/>
                <a:ln w="25400">
                  <a:solidFill>
                    <a:schemeClr val="accent1">
                      <a:alpha val="99000"/>
                    </a:schemeClr>
                  </a:solid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000" b="1">
                      <a:solidFill>
                        <a:srgbClr val="000000"/>
                      </a:solidFill>
                      <a:latin typeface="Verdana" pitchFamily="34" charset="0"/>
                      <a:ea typeface="宋体" charset="-122"/>
                    </a:rPr>
                    <a:t>(2-3</a:t>
                  </a:r>
                </a:p>
              </p:txBody>
            </p:sp>
          </p:grpSp>
        </p:grpSp>
        <p:grpSp>
          <p:nvGrpSpPr>
            <p:cNvPr id="232" name="Group 182">
              <a:extLst>
                <a:ext uri="{FF2B5EF4-FFF2-40B4-BE49-F238E27FC236}">
                  <a16:creationId xmlns:a16="http://schemas.microsoft.com/office/drawing/2014/main" id="{EC45113C-12CE-4650-9146-4519A75D04C1}"/>
                </a:ext>
              </a:extLst>
            </p:cNvPr>
            <p:cNvGrpSpPr>
              <a:grpSpLocks/>
            </p:cNvGrpSpPr>
            <p:nvPr/>
          </p:nvGrpSpPr>
          <p:grpSpPr bwMode="auto">
            <a:xfrm>
              <a:off x="6715447" y="1432819"/>
              <a:ext cx="1009650" cy="449091"/>
              <a:chOff x="4232" y="2872"/>
              <a:chExt cx="636" cy="227"/>
            </a:xfrm>
            <a:solidFill>
              <a:schemeClr val="accent4">
                <a:lumMod val="25000"/>
                <a:lumOff val="75000"/>
              </a:schemeClr>
            </a:solidFill>
          </p:grpSpPr>
          <p:sp>
            <p:nvSpPr>
              <p:cNvPr id="295" name="AutoShape 183">
                <a:extLst>
                  <a:ext uri="{FF2B5EF4-FFF2-40B4-BE49-F238E27FC236}">
                    <a16:creationId xmlns:a16="http://schemas.microsoft.com/office/drawing/2014/main" id="{081EE378-AD7A-4F4A-9BC2-4713F6859DD9}"/>
                  </a:ext>
                </a:extLst>
              </p:cNvPr>
              <p:cNvSpPr>
                <a:spLocks noChangeArrowheads="1"/>
              </p:cNvSpPr>
              <p:nvPr/>
            </p:nvSpPr>
            <p:spPr bwMode="auto">
              <a:xfrm>
                <a:off x="4254" y="2872"/>
                <a:ext cx="614"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236" name="Group 184">
                <a:extLst>
                  <a:ext uri="{FF2B5EF4-FFF2-40B4-BE49-F238E27FC236}">
                    <a16:creationId xmlns:a16="http://schemas.microsoft.com/office/drawing/2014/main" id="{60A11F8F-4EF2-4EE2-A3DC-E421E6865A06}"/>
                  </a:ext>
                </a:extLst>
              </p:cNvPr>
              <p:cNvGrpSpPr>
                <a:grpSpLocks/>
              </p:cNvGrpSpPr>
              <p:nvPr/>
            </p:nvGrpSpPr>
            <p:grpSpPr bwMode="auto">
              <a:xfrm>
                <a:off x="4232" y="2872"/>
                <a:ext cx="636" cy="227"/>
                <a:chOff x="4232" y="2872"/>
                <a:chExt cx="636" cy="227"/>
              </a:xfrm>
              <a:grpFill/>
            </p:grpSpPr>
            <p:sp>
              <p:nvSpPr>
                <p:cNvPr id="297" name="AutoShape 185">
                  <a:extLst>
                    <a:ext uri="{FF2B5EF4-FFF2-40B4-BE49-F238E27FC236}">
                      <a16:creationId xmlns:a16="http://schemas.microsoft.com/office/drawing/2014/main" id="{BD8AFBEF-A004-4CA1-9A9A-DA19B671FE14}"/>
                    </a:ext>
                  </a:extLst>
                </p:cNvPr>
                <p:cNvSpPr>
                  <a:spLocks noChangeArrowheads="1"/>
                </p:cNvSpPr>
                <p:nvPr/>
              </p:nvSpPr>
              <p:spPr bwMode="auto">
                <a:xfrm>
                  <a:off x="4254" y="2872"/>
                  <a:ext cx="614"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298" name="AutoShape 186">
                  <a:extLst>
                    <a:ext uri="{FF2B5EF4-FFF2-40B4-BE49-F238E27FC236}">
                      <a16:creationId xmlns:a16="http://schemas.microsoft.com/office/drawing/2014/main" id="{EB8B6C0E-BC3F-46EE-A4CC-2761F21442D8}"/>
                    </a:ext>
                  </a:extLst>
                </p:cNvPr>
                <p:cNvSpPr>
                  <a:spLocks noChangeArrowheads="1"/>
                </p:cNvSpPr>
                <p:nvPr/>
              </p:nvSpPr>
              <p:spPr bwMode="auto">
                <a:xfrm>
                  <a:off x="4232" y="2872"/>
                  <a:ext cx="557" cy="121"/>
                </a:xfrm>
                <a:prstGeom prst="roundRect">
                  <a:avLst>
                    <a:gd name="adj" fmla="val 440"/>
                  </a:avLst>
                </a:prstGeom>
                <a:grpFill/>
                <a:ln w="25400">
                  <a:solidFill>
                    <a:schemeClr val="accent1">
                      <a:alpha val="99000"/>
                    </a:schemeClr>
                  </a:solid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000" b="1">
                      <a:solidFill>
                        <a:srgbClr val="000000"/>
                      </a:solidFill>
                      <a:latin typeface="Verdana" pitchFamily="34" charset="0"/>
                      <a:ea typeface="宋体" charset="-122"/>
                    </a:rPr>
                    <a:t>server, 3-</a:t>
                  </a:r>
                </a:p>
              </p:txBody>
            </p:sp>
          </p:grpSp>
        </p:grpSp>
        <p:grpSp>
          <p:nvGrpSpPr>
            <p:cNvPr id="240" name="Group 187">
              <a:extLst>
                <a:ext uri="{FF2B5EF4-FFF2-40B4-BE49-F238E27FC236}">
                  <a16:creationId xmlns:a16="http://schemas.microsoft.com/office/drawing/2014/main" id="{842A6049-1A1D-42BA-9E41-779D5268B67E}"/>
                </a:ext>
              </a:extLst>
            </p:cNvPr>
            <p:cNvGrpSpPr>
              <a:grpSpLocks/>
            </p:cNvGrpSpPr>
            <p:nvPr/>
          </p:nvGrpSpPr>
          <p:grpSpPr bwMode="auto">
            <a:xfrm>
              <a:off x="6713863" y="1739467"/>
              <a:ext cx="915988" cy="449091"/>
              <a:chOff x="4231" y="3027"/>
              <a:chExt cx="577" cy="227"/>
            </a:xfrm>
            <a:solidFill>
              <a:schemeClr val="accent4">
                <a:lumMod val="25000"/>
                <a:lumOff val="75000"/>
              </a:schemeClr>
            </a:solidFill>
          </p:grpSpPr>
          <p:sp>
            <p:nvSpPr>
              <p:cNvPr id="291" name="AutoShape 188">
                <a:extLst>
                  <a:ext uri="{FF2B5EF4-FFF2-40B4-BE49-F238E27FC236}">
                    <a16:creationId xmlns:a16="http://schemas.microsoft.com/office/drawing/2014/main" id="{C8F7FEC4-92FB-4BCE-B624-0B9E1334EC5E}"/>
                  </a:ext>
                </a:extLst>
              </p:cNvPr>
              <p:cNvSpPr>
                <a:spLocks noChangeArrowheads="1"/>
              </p:cNvSpPr>
              <p:nvPr/>
            </p:nvSpPr>
            <p:spPr bwMode="auto">
              <a:xfrm>
                <a:off x="4254" y="3027"/>
                <a:ext cx="554"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244" name="Group 189">
                <a:extLst>
                  <a:ext uri="{FF2B5EF4-FFF2-40B4-BE49-F238E27FC236}">
                    <a16:creationId xmlns:a16="http://schemas.microsoft.com/office/drawing/2014/main" id="{6CABEB3E-E261-49A2-9A25-A0C9890261C9}"/>
                  </a:ext>
                </a:extLst>
              </p:cNvPr>
              <p:cNvGrpSpPr>
                <a:grpSpLocks/>
              </p:cNvGrpSpPr>
              <p:nvPr/>
            </p:nvGrpSpPr>
            <p:grpSpPr bwMode="auto">
              <a:xfrm>
                <a:off x="4231" y="3027"/>
                <a:ext cx="577" cy="227"/>
                <a:chOff x="4231" y="3027"/>
                <a:chExt cx="577" cy="227"/>
              </a:xfrm>
              <a:grpFill/>
            </p:grpSpPr>
            <p:sp>
              <p:nvSpPr>
                <p:cNvPr id="293" name="AutoShape 190">
                  <a:extLst>
                    <a:ext uri="{FF2B5EF4-FFF2-40B4-BE49-F238E27FC236}">
                      <a16:creationId xmlns:a16="http://schemas.microsoft.com/office/drawing/2014/main" id="{89829B19-787B-46B0-A147-7DE5A0635496}"/>
                    </a:ext>
                  </a:extLst>
                </p:cNvPr>
                <p:cNvSpPr>
                  <a:spLocks noChangeArrowheads="1"/>
                </p:cNvSpPr>
                <p:nvPr/>
              </p:nvSpPr>
              <p:spPr bwMode="auto">
                <a:xfrm>
                  <a:off x="4254" y="3027"/>
                  <a:ext cx="554"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294" name="AutoShape 191">
                  <a:extLst>
                    <a:ext uri="{FF2B5EF4-FFF2-40B4-BE49-F238E27FC236}">
                      <a16:creationId xmlns:a16="http://schemas.microsoft.com/office/drawing/2014/main" id="{74558D53-D455-46F0-B7D5-457BF04F30A2}"/>
                    </a:ext>
                  </a:extLst>
                </p:cNvPr>
                <p:cNvSpPr>
                  <a:spLocks noChangeArrowheads="1"/>
                </p:cNvSpPr>
                <p:nvPr/>
              </p:nvSpPr>
              <p:spPr bwMode="auto">
                <a:xfrm>
                  <a:off x="4231" y="3027"/>
                  <a:ext cx="495" cy="121"/>
                </a:xfrm>
                <a:prstGeom prst="roundRect">
                  <a:avLst>
                    <a:gd name="adj" fmla="val 440"/>
                  </a:avLst>
                </a:prstGeom>
                <a:grpFill/>
                <a:ln w="25400">
                  <a:solidFill>
                    <a:schemeClr val="accent1">
                      <a:alpha val="99000"/>
                    </a:schemeClr>
                  </a:solid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000" b="1">
                      <a:solidFill>
                        <a:srgbClr val="000000"/>
                      </a:solidFill>
                      <a:latin typeface="Verdana" pitchFamily="34" charset="0"/>
                      <a:ea typeface="宋体" charset="-122"/>
                    </a:rPr>
                    <a:t>5 client)</a:t>
                  </a:r>
                </a:p>
              </p:txBody>
            </p:sp>
          </p:grpSp>
        </p:grpSp>
        <p:grpSp>
          <p:nvGrpSpPr>
            <p:cNvPr id="248" name="Group 192">
              <a:extLst>
                <a:ext uri="{FF2B5EF4-FFF2-40B4-BE49-F238E27FC236}">
                  <a16:creationId xmlns:a16="http://schemas.microsoft.com/office/drawing/2014/main" id="{5E3CB091-6687-4757-BF60-94F12B86F0D4}"/>
                </a:ext>
              </a:extLst>
            </p:cNvPr>
            <p:cNvGrpSpPr>
              <a:grpSpLocks/>
            </p:cNvGrpSpPr>
            <p:nvPr/>
          </p:nvGrpSpPr>
          <p:grpSpPr bwMode="auto">
            <a:xfrm>
              <a:off x="7787010" y="817544"/>
              <a:ext cx="935038" cy="449091"/>
              <a:chOff x="4907" y="2561"/>
              <a:chExt cx="589" cy="227"/>
            </a:xfrm>
            <a:solidFill>
              <a:schemeClr val="accent4">
                <a:lumMod val="25000"/>
                <a:lumOff val="75000"/>
              </a:schemeClr>
            </a:solidFill>
          </p:grpSpPr>
          <p:sp>
            <p:nvSpPr>
              <p:cNvPr id="287" name="AutoShape 193">
                <a:extLst>
                  <a:ext uri="{FF2B5EF4-FFF2-40B4-BE49-F238E27FC236}">
                    <a16:creationId xmlns:a16="http://schemas.microsoft.com/office/drawing/2014/main" id="{FB898883-F5A0-4DE9-B98E-800D9A371DE5}"/>
                  </a:ext>
                </a:extLst>
              </p:cNvPr>
              <p:cNvSpPr>
                <a:spLocks noChangeArrowheads="1"/>
              </p:cNvSpPr>
              <p:nvPr/>
            </p:nvSpPr>
            <p:spPr bwMode="auto">
              <a:xfrm>
                <a:off x="4927" y="2561"/>
                <a:ext cx="569"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252" name="Group 194">
                <a:extLst>
                  <a:ext uri="{FF2B5EF4-FFF2-40B4-BE49-F238E27FC236}">
                    <a16:creationId xmlns:a16="http://schemas.microsoft.com/office/drawing/2014/main" id="{FF688DFC-2791-470F-B268-40970CC0517D}"/>
                  </a:ext>
                </a:extLst>
              </p:cNvPr>
              <p:cNvGrpSpPr>
                <a:grpSpLocks/>
              </p:cNvGrpSpPr>
              <p:nvPr/>
            </p:nvGrpSpPr>
            <p:grpSpPr bwMode="auto">
              <a:xfrm>
                <a:off x="4907" y="2561"/>
                <a:ext cx="589" cy="227"/>
                <a:chOff x="4907" y="2561"/>
                <a:chExt cx="589" cy="227"/>
              </a:xfrm>
              <a:grpFill/>
            </p:grpSpPr>
            <p:sp>
              <p:nvSpPr>
                <p:cNvPr id="289" name="AutoShape 195">
                  <a:extLst>
                    <a:ext uri="{FF2B5EF4-FFF2-40B4-BE49-F238E27FC236}">
                      <a16:creationId xmlns:a16="http://schemas.microsoft.com/office/drawing/2014/main" id="{45C822F4-5D01-49B0-A630-B35735C59717}"/>
                    </a:ext>
                  </a:extLst>
                </p:cNvPr>
                <p:cNvSpPr>
                  <a:spLocks noChangeArrowheads="1"/>
                </p:cNvSpPr>
                <p:nvPr/>
              </p:nvSpPr>
              <p:spPr bwMode="auto">
                <a:xfrm>
                  <a:off x="4927" y="2561"/>
                  <a:ext cx="569"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290" name="AutoShape 196">
                  <a:extLst>
                    <a:ext uri="{FF2B5EF4-FFF2-40B4-BE49-F238E27FC236}">
                      <a16:creationId xmlns:a16="http://schemas.microsoft.com/office/drawing/2014/main" id="{130609C2-A52F-4939-A56A-BE618F107A11}"/>
                    </a:ext>
                  </a:extLst>
                </p:cNvPr>
                <p:cNvSpPr>
                  <a:spLocks noChangeArrowheads="1"/>
                </p:cNvSpPr>
                <p:nvPr/>
              </p:nvSpPr>
              <p:spPr bwMode="auto">
                <a:xfrm>
                  <a:off x="4907" y="2561"/>
                  <a:ext cx="500" cy="121"/>
                </a:xfrm>
                <a:prstGeom prst="roundRect">
                  <a:avLst>
                    <a:gd name="adj" fmla="val 440"/>
                  </a:avLst>
                </a:prstGeom>
                <a:grpFill/>
                <a:ln w="25400">
                  <a:solidFill>
                    <a:schemeClr val="accent1">
                      <a:alpha val="99000"/>
                    </a:schemeClr>
                  </a:solid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000" b="1">
                      <a:solidFill>
                        <a:srgbClr val="000000"/>
                      </a:solidFill>
                      <a:latin typeface="Verdana" pitchFamily="34" charset="0"/>
                      <a:ea typeface="宋体" charset="-122"/>
                    </a:rPr>
                    <a:t>Total 8+</a:t>
                  </a:r>
                </a:p>
              </p:txBody>
            </p:sp>
          </p:grpSp>
        </p:grpSp>
        <p:grpSp>
          <p:nvGrpSpPr>
            <p:cNvPr id="256" name="Group 197">
              <a:extLst>
                <a:ext uri="{FF2B5EF4-FFF2-40B4-BE49-F238E27FC236}">
                  <a16:creationId xmlns:a16="http://schemas.microsoft.com/office/drawing/2014/main" id="{23FC955C-F182-4AC7-989D-4904DB6CDE32}"/>
                </a:ext>
              </a:extLst>
            </p:cNvPr>
            <p:cNvGrpSpPr>
              <a:grpSpLocks/>
            </p:cNvGrpSpPr>
            <p:nvPr/>
          </p:nvGrpSpPr>
          <p:grpSpPr bwMode="auto">
            <a:xfrm>
              <a:off x="7802885" y="1124192"/>
              <a:ext cx="508000" cy="449091"/>
              <a:chOff x="4917" y="2716"/>
              <a:chExt cx="320" cy="227"/>
            </a:xfrm>
            <a:solidFill>
              <a:schemeClr val="accent4">
                <a:lumMod val="25000"/>
                <a:lumOff val="75000"/>
              </a:schemeClr>
            </a:solidFill>
          </p:grpSpPr>
          <p:sp>
            <p:nvSpPr>
              <p:cNvPr id="283" name="AutoShape 198">
                <a:extLst>
                  <a:ext uri="{FF2B5EF4-FFF2-40B4-BE49-F238E27FC236}">
                    <a16:creationId xmlns:a16="http://schemas.microsoft.com/office/drawing/2014/main" id="{9069E6F8-79B6-4841-B32B-1F5F9F40C6D9}"/>
                  </a:ext>
                </a:extLst>
              </p:cNvPr>
              <p:cNvSpPr>
                <a:spLocks noChangeArrowheads="1"/>
              </p:cNvSpPr>
              <p:nvPr/>
            </p:nvSpPr>
            <p:spPr bwMode="auto">
              <a:xfrm>
                <a:off x="4927" y="2716"/>
                <a:ext cx="310"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260" name="Group 199">
                <a:extLst>
                  <a:ext uri="{FF2B5EF4-FFF2-40B4-BE49-F238E27FC236}">
                    <a16:creationId xmlns:a16="http://schemas.microsoft.com/office/drawing/2014/main" id="{C9494136-BFD0-47F3-AFAE-77A5C6B9F260}"/>
                  </a:ext>
                </a:extLst>
              </p:cNvPr>
              <p:cNvGrpSpPr>
                <a:grpSpLocks/>
              </p:cNvGrpSpPr>
              <p:nvPr/>
            </p:nvGrpSpPr>
            <p:grpSpPr bwMode="auto">
              <a:xfrm>
                <a:off x="4917" y="2716"/>
                <a:ext cx="320" cy="227"/>
                <a:chOff x="4917" y="2716"/>
                <a:chExt cx="320" cy="227"/>
              </a:xfrm>
              <a:grpFill/>
            </p:grpSpPr>
            <p:sp>
              <p:nvSpPr>
                <p:cNvPr id="285" name="AutoShape 200">
                  <a:extLst>
                    <a:ext uri="{FF2B5EF4-FFF2-40B4-BE49-F238E27FC236}">
                      <a16:creationId xmlns:a16="http://schemas.microsoft.com/office/drawing/2014/main" id="{CCA3D0E9-4689-406E-9A42-CAE5E2B3E2A1}"/>
                    </a:ext>
                  </a:extLst>
                </p:cNvPr>
                <p:cNvSpPr>
                  <a:spLocks noChangeArrowheads="1"/>
                </p:cNvSpPr>
                <p:nvPr/>
              </p:nvSpPr>
              <p:spPr bwMode="auto">
                <a:xfrm>
                  <a:off x="4927" y="2716"/>
                  <a:ext cx="310"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286" name="AutoShape 201">
                  <a:extLst>
                    <a:ext uri="{FF2B5EF4-FFF2-40B4-BE49-F238E27FC236}">
                      <a16:creationId xmlns:a16="http://schemas.microsoft.com/office/drawing/2014/main" id="{A6EAE4AA-EF85-471C-91BE-38E30CB37F2E}"/>
                    </a:ext>
                  </a:extLst>
                </p:cNvPr>
                <p:cNvSpPr>
                  <a:spLocks noChangeArrowheads="1"/>
                </p:cNvSpPr>
                <p:nvPr/>
              </p:nvSpPr>
              <p:spPr bwMode="auto">
                <a:xfrm>
                  <a:off x="4917" y="2716"/>
                  <a:ext cx="288" cy="121"/>
                </a:xfrm>
                <a:prstGeom prst="roundRect">
                  <a:avLst>
                    <a:gd name="adj" fmla="val 440"/>
                  </a:avLst>
                </a:prstGeom>
                <a:grpFill/>
                <a:ln w="25400">
                  <a:solidFill>
                    <a:schemeClr val="accent1">
                      <a:alpha val="99000"/>
                    </a:schemeClr>
                  </a:solid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000" b="1">
                      <a:solidFill>
                        <a:srgbClr val="000000"/>
                      </a:solidFill>
                      <a:latin typeface="Verdana" pitchFamily="34" charset="0"/>
                      <a:ea typeface="宋体" charset="-122"/>
                    </a:rPr>
                    <a:t>(&gt;3</a:t>
                  </a:r>
                </a:p>
              </p:txBody>
            </p:sp>
          </p:grpSp>
        </p:grpSp>
        <p:grpSp>
          <p:nvGrpSpPr>
            <p:cNvPr id="264" name="Group 202">
              <a:extLst>
                <a:ext uri="{FF2B5EF4-FFF2-40B4-BE49-F238E27FC236}">
                  <a16:creationId xmlns:a16="http://schemas.microsoft.com/office/drawing/2014/main" id="{4449B29E-3188-4F49-8246-C96E10B70000}"/>
                </a:ext>
              </a:extLst>
            </p:cNvPr>
            <p:cNvGrpSpPr>
              <a:grpSpLocks/>
            </p:cNvGrpSpPr>
            <p:nvPr/>
          </p:nvGrpSpPr>
          <p:grpSpPr bwMode="auto">
            <a:xfrm>
              <a:off x="7790185" y="1432819"/>
              <a:ext cx="784225" cy="449091"/>
              <a:chOff x="4909" y="2872"/>
              <a:chExt cx="494" cy="227"/>
            </a:xfrm>
            <a:solidFill>
              <a:schemeClr val="accent4">
                <a:lumMod val="25000"/>
                <a:lumOff val="75000"/>
              </a:schemeClr>
            </a:solidFill>
          </p:grpSpPr>
          <p:sp>
            <p:nvSpPr>
              <p:cNvPr id="279" name="AutoShape 203">
                <a:extLst>
                  <a:ext uri="{FF2B5EF4-FFF2-40B4-BE49-F238E27FC236}">
                    <a16:creationId xmlns:a16="http://schemas.microsoft.com/office/drawing/2014/main" id="{43B7E7FB-91DD-4A0C-BDAE-A396729ED4F8}"/>
                  </a:ext>
                </a:extLst>
              </p:cNvPr>
              <p:cNvSpPr>
                <a:spLocks noChangeArrowheads="1"/>
              </p:cNvSpPr>
              <p:nvPr/>
            </p:nvSpPr>
            <p:spPr bwMode="auto">
              <a:xfrm>
                <a:off x="4927" y="2872"/>
                <a:ext cx="476"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268" name="Group 204">
                <a:extLst>
                  <a:ext uri="{FF2B5EF4-FFF2-40B4-BE49-F238E27FC236}">
                    <a16:creationId xmlns:a16="http://schemas.microsoft.com/office/drawing/2014/main" id="{0328C8F5-A0D7-4019-AD5C-5BEC0C1BBA74}"/>
                  </a:ext>
                </a:extLst>
              </p:cNvPr>
              <p:cNvGrpSpPr>
                <a:grpSpLocks/>
              </p:cNvGrpSpPr>
              <p:nvPr/>
            </p:nvGrpSpPr>
            <p:grpSpPr bwMode="auto">
              <a:xfrm>
                <a:off x="4909" y="2872"/>
                <a:ext cx="494" cy="227"/>
                <a:chOff x="4909" y="2872"/>
                <a:chExt cx="494" cy="227"/>
              </a:xfrm>
              <a:grpFill/>
            </p:grpSpPr>
            <p:sp>
              <p:nvSpPr>
                <p:cNvPr id="281" name="AutoShape 205">
                  <a:extLst>
                    <a:ext uri="{FF2B5EF4-FFF2-40B4-BE49-F238E27FC236}">
                      <a16:creationId xmlns:a16="http://schemas.microsoft.com/office/drawing/2014/main" id="{55A8A3C0-90E6-4832-9B6D-21DE6EB58F54}"/>
                    </a:ext>
                  </a:extLst>
                </p:cNvPr>
                <p:cNvSpPr>
                  <a:spLocks noChangeArrowheads="1"/>
                </p:cNvSpPr>
                <p:nvPr/>
              </p:nvSpPr>
              <p:spPr bwMode="auto">
                <a:xfrm>
                  <a:off x="4927" y="2872"/>
                  <a:ext cx="476"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282" name="AutoShape 206">
                  <a:extLst>
                    <a:ext uri="{FF2B5EF4-FFF2-40B4-BE49-F238E27FC236}">
                      <a16:creationId xmlns:a16="http://schemas.microsoft.com/office/drawing/2014/main" id="{543ADE04-03E2-4267-B047-552A3D81FD6C}"/>
                    </a:ext>
                  </a:extLst>
                </p:cNvPr>
                <p:cNvSpPr>
                  <a:spLocks noChangeArrowheads="1"/>
                </p:cNvSpPr>
                <p:nvPr/>
              </p:nvSpPr>
              <p:spPr bwMode="auto">
                <a:xfrm>
                  <a:off x="4909" y="2872"/>
                  <a:ext cx="434" cy="121"/>
                </a:xfrm>
                <a:prstGeom prst="roundRect">
                  <a:avLst>
                    <a:gd name="adj" fmla="val 440"/>
                  </a:avLst>
                </a:prstGeom>
                <a:grpFill/>
                <a:ln w="25400">
                  <a:solidFill>
                    <a:schemeClr val="accent1">
                      <a:alpha val="99000"/>
                    </a:schemeClr>
                  </a:solid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000" b="1">
                      <a:solidFill>
                        <a:srgbClr val="000000"/>
                      </a:solidFill>
                      <a:latin typeface="Verdana" pitchFamily="34" charset="0"/>
                      <a:ea typeface="宋体" charset="-122"/>
                    </a:rPr>
                    <a:t>server,</a:t>
                  </a:r>
                </a:p>
              </p:txBody>
            </p:sp>
          </p:grpSp>
        </p:grpSp>
        <p:grpSp>
          <p:nvGrpSpPr>
            <p:cNvPr id="272" name="Group 207">
              <a:extLst>
                <a:ext uri="{FF2B5EF4-FFF2-40B4-BE49-F238E27FC236}">
                  <a16:creationId xmlns:a16="http://schemas.microsoft.com/office/drawing/2014/main" id="{BCD3FDB8-348A-42D8-BC01-0A0F8D5C2CA7}"/>
                </a:ext>
              </a:extLst>
            </p:cNvPr>
            <p:cNvGrpSpPr>
              <a:grpSpLocks/>
            </p:cNvGrpSpPr>
            <p:nvPr/>
          </p:nvGrpSpPr>
          <p:grpSpPr bwMode="auto">
            <a:xfrm>
              <a:off x="7809235" y="1739467"/>
              <a:ext cx="433388" cy="449091"/>
              <a:chOff x="4921" y="3027"/>
              <a:chExt cx="273" cy="227"/>
            </a:xfrm>
            <a:solidFill>
              <a:schemeClr val="accent4">
                <a:lumMod val="25000"/>
                <a:lumOff val="75000"/>
              </a:schemeClr>
            </a:solidFill>
          </p:grpSpPr>
          <p:sp>
            <p:nvSpPr>
              <p:cNvPr id="275" name="AutoShape 208">
                <a:extLst>
                  <a:ext uri="{FF2B5EF4-FFF2-40B4-BE49-F238E27FC236}">
                    <a16:creationId xmlns:a16="http://schemas.microsoft.com/office/drawing/2014/main" id="{40B3F1FD-6A17-49B4-9816-82B3874803EE}"/>
                  </a:ext>
                </a:extLst>
              </p:cNvPr>
              <p:cNvSpPr>
                <a:spLocks noChangeArrowheads="1"/>
              </p:cNvSpPr>
              <p:nvPr/>
            </p:nvSpPr>
            <p:spPr bwMode="auto">
              <a:xfrm>
                <a:off x="4927" y="3027"/>
                <a:ext cx="267"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276" name="Group 209">
                <a:extLst>
                  <a:ext uri="{FF2B5EF4-FFF2-40B4-BE49-F238E27FC236}">
                    <a16:creationId xmlns:a16="http://schemas.microsoft.com/office/drawing/2014/main" id="{0FB09120-5A1F-4A18-8F30-EA0B0AE0F142}"/>
                  </a:ext>
                </a:extLst>
              </p:cNvPr>
              <p:cNvGrpSpPr>
                <a:grpSpLocks/>
              </p:cNvGrpSpPr>
              <p:nvPr/>
            </p:nvGrpSpPr>
            <p:grpSpPr bwMode="auto">
              <a:xfrm>
                <a:off x="4921" y="3027"/>
                <a:ext cx="273" cy="227"/>
                <a:chOff x="4921" y="3027"/>
                <a:chExt cx="273" cy="227"/>
              </a:xfrm>
              <a:grpFill/>
            </p:grpSpPr>
            <p:sp>
              <p:nvSpPr>
                <p:cNvPr id="277" name="AutoShape 210">
                  <a:extLst>
                    <a:ext uri="{FF2B5EF4-FFF2-40B4-BE49-F238E27FC236}">
                      <a16:creationId xmlns:a16="http://schemas.microsoft.com/office/drawing/2014/main" id="{E0AFB0D7-0562-4FDC-9FB6-0D48CD746A52}"/>
                    </a:ext>
                  </a:extLst>
                </p:cNvPr>
                <p:cNvSpPr>
                  <a:spLocks noChangeArrowheads="1"/>
                </p:cNvSpPr>
                <p:nvPr/>
              </p:nvSpPr>
              <p:spPr bwMode="auto">
                <a:xfrm>
                  <a:off x="4927" y="3027"/>
                  <a:ext cx="267"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278" name="AutoShape 211">
                  <a:extLst>
                    <a:ext uri="{FF2B5EF4-FFF2-40B4-BE49-F238E27FC236}">
                      <a16:creationId xmlns:a16="http://schemas.microsoft.com/office/drawing/2014/main" id="{C6A59132-54BA-43A0-8CCA-DFA580378CC9}"/>
                    </a:ext>
                  </a:extLst>
                </p:cNvPr>
                <p:cNvSpPr>
                  <a:spLocks noChangeArrowheads="1"/>
                </p:cNvSpPr>
                <p:nvPr/>
              </p:nvSpPr>
              <p:spPr bwMode="auto">
                <a:xfrm>
                  <a:off x="4921" y="3027"/>
                  <a:ext cx="244" cy="121"/>
                </a:xfrm>
                <a:prstGeom prst="roundRect">
                  <a:avLst>
                    <a:gd name="adj" fmla="val 440"/>
                  </a:avLst>
                </a:prstGeom>
                <a:grpFill/>
                <a:ln w="25400">
                  <a:solidFill>
                    <a:schemeClr val="accent1">
                      <a:alpha val="99000"/>
                    </a:schemeClr>
                  </a:solid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000" b="1">
                      <a:solidFill>
                        <a:srgbClr val="000000"/>
                      </a:solidFill>
                      <a:latin typeface="Verdana" pitchFamily="34" charset="0"/>
                      <a:ea typeface="宋体" charset="-122"/>
                    </a:rPr>
                    <a:t>&gt;5</a:t>
                  </a:r>
                </a:p>
              </p:txBody>
            </p:sp>
          </p:grpSp>
        </p:grpSp>
        <p:grpSp>
          <p:nvGrpSpPr>
            <p:cNvPr id="280" name="Group 212">
              <a:extLst>
                <a:ext uri="{FF2B5EF4-FFF2-40B4-BE49-F238E27FC236}">
                  <a16:creationId xmlns:a16="http://schemas.microsoft.com/office/drawing/2014/main" id="{A0580115-CA5A-4191-BC65-3C574891EBA8}"/>
                </a:ext>
              </a:extLst>
            </p:cNvPr>
            <p:cNvGrpSpPr>
              <a:grpSpLocks/>
            </p:cNvGrpSpPr>
            <p:nvPr/>
          </p:nvGrpSpPr>
          <p:grpSpPr bwMode="auto">
            <a:xfrm>
              <a:off x="7785428" y="2046115"/>
              <a:ext cx="760413" cy="449091"/>
              <a:chOff x="4906" y="3182"/>
              <a:chExt cx="479" cy="227"/>
            </a:xfrm>
            <a:solidFill>
              <a:schemeClr val="accent4">
                <a:lumMod val="25000"/>
                <a:lumOff val="75000"/>
              </a:schemeClr>
            </a:solidFill>
          </p:grpSpPr>
          <p:sp>
            <p:nvSpPr>
              <p:cNvPr id="271" name="AutoShape 213">
                <a:extLst>
                  <a:ext uri="{FF2B5EF4-FFF2-40B4-BE49-F238E27FC236}">
                    <a16:creationId xmlns:a16="http://schemas.microsoft.com/office/drawing/2014/main" id="{608CCEBB-70A2-46FC-B9D1-7A14F0E9D9D7}"/>
                  </a:ext>
                </a:extLst>
              </p:cNvPr>
              <p:cNvSpPr>
                <a:spLocks noChangeArrowheads="1"/>
              </p:cNvSpPr>
              <p:nvPr/>
            </p:nvSpPr>
            <p:spPr bwMode="auto">
              <a:xfrm>
                <a:off x="4927" y="3182"/>
                <a:ext cx="458"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284" name="Group 214">
                <a:extLst>
                  <a:ext uri="{FF2B5EF4-FFF2-40B4-BE49-F238E27FC236}">
                    <a16:creationId xmlns:a16="http://schemas.microsoft.com/office/drawing/2014/main" id="{D98DFA33-E249-4AFB-B7BE-834EEDEAAB69}"/>
                  </a:ext>
                </a:extLst>
              </p:cNvPr>
              <p:cNvGrpSpPr>
                <a:grpSpLocks/>
              </p:cNvGrpSpPr>
              <p:nvPr/>
            </p:nvGrpSpPr>
            <p:grpSpPr bwMode="auto">
              <a:xfrm>
                <a:off x="4906" y="3182"/>
                <a:ext cx="479" cy="227"/>
                <a:chOff x="4906" y="3182"/>
                <a:chExt cx="479" cy="227"/>
              </a:xfrm>
              <a:grpFill/>
            </p:grpSpPr>
            <p:sp>
              <p:nvSpPr>
                <p:cNvPr id="273" name="AutoShape 215">
                  <a:extLst>
                    <a:ext uri="{FF2B5EF4-FFF2-40B4-BE49-F238E27FC236}">
                      <a16:creationId xmlns:a16="http://schemas.microsoft.com/office/drawing/2014/main" id="{68E4C100-4A5E-464B-86AB-A4A1D07CD609}"/>
                    </a:ext>
                  </a:extLst>
                </p:cNvPr>
                <p:cNvSpPr>
                  <a:spLocks noChangeArrowheads="1"/>
                </p:cNvSpPr>
                <p:nvPr/>
              </p:nvSpPr>
              <p:spPr bwMode="auto">
                <a:xfrm>
                  <a:off x="4927" y="3182"/>
                  <a:ext cx="458"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274" name="AutoShape 216">
                  <a:extLst>
                    <a:ext uri="{FF2B5EF4-FFF2-40B4-BE49-F238E27FC236}">
                      <a16:creationId xmlns:a16="http://schemas.microsoft.com/office/drawing/2014/main" id="{8542DDA3-EFC0-4E7F-A574-0B2D94D5C7D3}"/>
                    </a:ext>
                  </a:extLst>
                </p:cNvPr>
                <p:cNvSpPr>
                  <a:spLocks noChangeArrowheads="1"/>
                </p:cNvSpPr>
                <p:nvPr/>
              </p:nvSpPr>
              <p:spPr bwMode="auto">
                <a:xfrm>
                  <a:off x="4906" y="3182"/>
                  <a:ext cx="410" cy="121"/>
                </a:xfrm>
                <a:prstGeom prst="roundRect">
                  <a:avLst>
                    <a:gd name="adj" fmla="val 440"/>
                  </a:avLst>
                </a:prstGeom>
                <a:grpFill/>
                <a:ln w="25400">
                  <a:solidFill>
                    <a:schemeClr val="accent1">
                      <a:alpha val="99000"/>
                    </a:schemeClr>
                  </a:solid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000" b="1">
                      <a:solidFill>
                        <a:srgbClr val="000000"/>
                      </a:solidFill>
                      <a:latin typeface="Verdana" pitchFamily="34" charset="0"/>
                      <a:ea typeface="宋体" charset="-122"/>
                    </a:rPr>
                    <a:t>client)</a:t>
                  </a:r>
                </a:p>
              </p:txBody>
            </p:sp>
          </p:grpSp>
        </p:grpSp>
        <p:sp>
          <p:nvSpPr>
            <p:cNvPr id="68" name="AutoShape 217">
              <a:extLst>
                <a:ext uri="{FF2B5EF4-FFF2-40B4-BE49-F238E27FC236}">
                  <a16:creationId xmlns:a16="http://schemas.microsoft.com/office/drawing/2014/main" id="{C6FCD1AB-554A-4FA1-AE87-A44A6F0FBFFC}"/>
                </a:ext>
              </a:extLst>
            </p:cNvPr>
            <p:cNvSpPr>
              <a:spLocks noChangeArrowheads="1"/>
            </p:cNvSpPr>
            <p:nvPr/>
          </p:nvSpPr>
          <p:spPr bwMode="auto">
            <a:xfrm>
              <a:off x="317822" y="861068"/>
              <a:ext cx="30163"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69" name="AutoShape 218">
              <a:extLst>
                <a:ext uri="{FF2B5EF4-FFF2-40B4-BE49-F238E27FC236}">
                  <a16:creationId xmlns:a16="http://schemas.microsoft.com/office/drawing/2014/main" id="{C484C189-A052-4720-8329-1AFE4A0B3663}"/>
                </a:ext>
              </a:extLst>
            </p:cNvPr>
            <p:cNvSpPr>
              <a:spLocks noChangeArrowheads="1"/>
            </p:cNvSpPr>
            <p:nvPr/>
          </p:nvSpPr>
          <p:spPr bwMode="auto">
            <a:xfrm>
              <a:off x="347985" y="861068"/>
              <a:ext cx="1109663"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70" name="AutoShape 219">
              <a:extLst>
                <a:ext uri="{FF2B5EF4-FFF2-40B4-BE49-F238E27FC236}">
                  <a16:creationId xmlns:a16="http://schemas.microsoft.com/office/drawing/2014/main" id="{91109113-FC6E-427D-BCB4-A51717C3ED31}"/>
                </a:ext>
              </a:extLst>
            </p:cNvPr>
            <p:cNvSpPr>
              <a:spLocks noChangeArrowheads="1"/>
            </p:cNvSpPr>
            <p:nvPr/>
          </p:nvSpPr>
          <p:spPr bwMode="auto">
            <a:xfrm>
              <a:off x="1456060" y="861068"/>
              <a:ext cx="14288"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71" name="AutoShape 220">
              <a:extLst>
                <a:ext uri="{FF2B5EF4-FFF2-40B4-BE49-F238E27FC236}">
                  <a16:creationId xmlns:a16="http://schemas.microsoft.com/office/drawing/2014/main" id="{FD1E5687-1AA5-443A-9588-94C39A0AF47D}"/>
                </a:ext>
              </a:extLst>
            </p:cNvPr>
            <p:cNvSpPr>
              <a:spLocks noChangeArrowheads="1"/>
            </p:cNvSpPr>
            <p:nvPr/>
          </p:nvSpPr>
          <p:spPr bwMode="auto">
            <a:xfrm>
              <a:off x="1471935" y="861068"/>
              <a:ext cx="1004888"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72" name="AutoShape 221">
              <a:extLst>
                <a:ext uri="{FF2B5EF4-FFF2-40B4-BE49-F238E27FC236}">
                  <a16:creationId xmlns:a16="http://schemas.microsoft.com/office/drawing/2014/main" id="{DDDBCD2F-AEA1-49EB-8EA7-5FB4D044BADF}"/>
                </a:ext>
              </a:extLst>
            </p:cNvPr>
            <p:cNvSpPr>
              <a:spLocks noChangeArrowheads="1"/>
            </p:cNvSpPr>
            <p:nvPr/>
          </p:nvSpPr>
          <p:spPr bwMode="auto">
            <a:xfrm>
              <a:off x="2476822" y="861068"/>
              <a:ext cx="14288"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73" name="AutoShape 222">
              <a:extLst>
                <a:ext uri="{FF2B5EF4-FFF2-40B4-BE49-F238E27FC236}">
                  <a16:creationId xmlns:a16="http://schemas.microsoft.com/office/drawing/2014/main" id="{93C7C379-57E2-4786-AC37-D8FD406EC2B7}"/>
                </a:ext>
              </a:extLst>
            </p:cNvPr>
            <p:cNvSpPr>
              <a:spLocks noChangeArrowheads="1"/>
            </p:cNvSpPr>
            <p:nvPr/>
          </p:nvSpPr>
          <p:spPr bwMode="auto">
            <a:xfrm>
              <a:off x="2491110" y="861068"/>
              <a:ext cx="985838"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74" name="AutoShape 223">
              <a:extLst>
                <a:ext uri="{FF2B5EF4-FFF2-40B4-BE49-F238E27FC236}">
                  <a16:creationId xmlns:a16="http://schemas.microsoft.com/office/drawing/2014/main" id="{EF2D8DF8-E67E-47F1-9A54-2151323D62F3}"/>
                </a:ext>
              </a:extLst>
            </p:cNvPr>
            <p:cNvSpPr>
              <a:spLocks noChangeArrowheads="1"/>
            </p:cNvSpPr>
            <p:nvPr/>
          </p:nvSpPr>
          <p:spPr bwMode="auto">
            <a:xfrm>
              <a:off x="3476947" y="861068"/>
              <a:ext cx="14288"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75" name="AutoShape 224">
              <a:extLst>
                <a:ext uri="{FF2B5EF4-FFF2-40B4-BE49-F238E27FC236}">
                  <a16:creationId xmlns:a16="http://schemas.microsoft.com/office/drawing/2014/main" id="{89147452-7958-471E-94D3-C14896B11FBB}"/>
                </a:ext>
              </a:extLst>
            </p:cNvPr>
            <p:cNvSpPr>
              <a:spLocks noChangeArrowheads="1"/>
            </p:cNvSpPr>
            <p:nvPr/>
          </p:nvSpPr>
          <p:spPr bwMode="auto">
            <a:xfrm>
              <a:off x="3491235" y="861068"/>
              <a:ext cx="1060450"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76" name="AutoShape 225">
              <a:extLst>
                <a:ext uri="{FF2B5EF4-FFF2-40B4-BE49-F238E27FC236}">
                  <a16:creationId xmlns:a16="http://schemas.microsoft.com/office/drawing/2014/main" id="{008FDD38-A4C9-4A70-A21C-7C27D851E52B}"/>
                </a:ext>
              </a:extLst>
            </p:cNvPr>
            <p:cNvSpPr>
              <a:spLocks noChangeArrowheads="1"/>
            </p:cNvSpPr>
            <p:nvPr/>
          </p:nvSpPr>
          <p:spPr bwMode="auto">
            <a:xfrm>
              <a:off x="4551685" y="861068"/>
              <a:ext cx="14288"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77" name="AutoShape 226">
              <a:extLst>
                <a:ext uri="{FF2B5EF4-FFF2-40B4-BE49-F238E27FC236}">
                  <a16:creationId xmlns:a16="http://schemas.microsoft.com/office/drawing/2014/main" id="{0A5F6ED0-8ECC-4B15-AB90-A65360DAB8FC}"/>
                </a:ext>
              </a:extLst>
            </p:cNvPr>
            <p:cNvSpPr>
              <a:spLocks noChangeArrowheads="1"/>
            </p:cNvSpPr>
            <p:nvPr/>
          </p:nvSpPr>
          <p:spPr bwMode="auto">
            <a:xfrm>
              <a:off x="4565972" y="861068"/>
              <a:ext cx="1163638"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78" name="AutoShape 227">
              <a:extLst>
                <a:ext uri="{FF2B5EF4-FFF2-40B4-BE49-F238E27FC236}">
                  <a16:creationId xmlns:a16="http://schemas.microsoft.com/office/drawing/2014/main" id="{86AFCAF4-ADB2-45EC-80AB-DE4C52BA9537}"/>
                </a:ext>
              </a:extLst>
            </p:cNvPr>
            <p:cNvSpPr>
              <a:spLocks noChangeArrowheads="1"/>
            </p:cNvSpPr>
            <p:nvPr/>
          </p:nvSpPr>
          <p:spPr bwMode="auto">
            <a:xfrm>
              <a:off x="5729610" y="861068"/>
              <a:ext cx="14288"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79" name="AutoShape 228">
              <a:extLst>
                <a:ext uri="{FF2B5EF4-FFF2-40B4-BE49-F238E27FC236}">
                  <a16:creationId xmlns:a16="http://schemas.microsoft.com/office/drawing/2014/main" id="{C7AD27EA-527E-4CE6-8F02-8AEC8E6AB106}"/>
                </a:ext>
              </a:extLst>
            </p:cNvPr>
            <p:cNvSpPr>
              <a:spLocks noChangeArrowheads="1"/>
            </p:cNvSpPr>
            <p:nvPr/>
          </p:nvSpPr>
          <p:spPr bwMode="auto">
            <a:xfrm>
              <a:off x="5745485" y="861068"/>
              <a:ext cx="985838"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80" name="AutoShape 229">
              <a:extLst>
                <a:ext uri="{FF2B5EF4-FFF2-40B4-BE49-F238E27FC236}">
                  <a16:creationId xmlns:a16="http://schemas.microsoft.com/office/drawing/2014/main" id="{0C276946-4690-4EA4-A1CA-C6194E0B8E0A}"/>
                </a:ext>
              </a:extLst>
            </p:cNvPr>
            <p:cNvSpPr>
              <a:spLocks noChangeArrowheads="1"/>
            </p:cNvSpPr>
            <p:nvPr/>
          </p:nvSpPr>
          <p:spPr bwMode="auto">
            <a:xfrm>
              <a:off x="6731322" y="861068"/>
              <a:ext cx="14288"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81" name="AutoShape 230">
              <a:extLst>
                <a:ext uri="{FF2B5EF4-FFF2-40B4-BE49-F238E27FC236}">
                  <a16:creationId xmlns:a16="http://schemas.microsoft.com/office/drawing/2014/main" id="{560C6CF2-DC9B-4256-9411-FF6BF452174E}"/>
                </a:ext>
              </a:extLst>
            </p:cNvPr>
            <p:cNvSpPr>
              <a:spLocks noChangeArrowheads="1"/>
            </p:cNvSpPr>
            <p:nvPr/>
          </p:nvSpPr>
          <p:spPr bwMode="auto">
            <a:xfrm>
              <a:off x="6745610" y="861068"/>
              <a:ext cx="1060450"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82" name="AutoShape 231">
              <a:extLst>
                <a:ext uri="{FF2B5EF4-FFF2-40B4-BE49-F238E27FC236}">
                  <a16:creationId xmlns:a16="http://schemas.microsoft.com/office/drawing/2014/main" id="{CA7FE60E-9E80-471B-AEED-AC3A9C07613B}"/>
                </a:ext>
              </a:extLst>
            </p:cNvPr>
            <p:cNvSpPr>
              <a:spLocks noChangeArrowheads="1"/>
            </p:cNvSpPr>
            <p:nvPr/>
          </p:nvSpPr>
          <p:spPr bwMode="auto">
            <a:xfrm>
              <a:off x="7804472" y="861068"/>
              <a:ext cx="14288"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83" name="AutoShape 232">
              <a:extLst>
                <a:ext uri="{FF2B5EF4-FFF2-40B4-BE49-F238E27FC236}">
                  <a16:creationId xmlns:a16="http://schemas.microsoft.com/office/drawing/2014/main" id="{1AA59696-A2A2-4560-B8ED-E26A9B27B679}"/>
                </a:ext>
              </a:extLst>
            </p:cNvPr>
            <p:cNvSpPr>
              <a:spLocks noChangeArrowheads="1"/>
            </p:cNvSpPr>
            <p:nvPr/>
          </p:nvSpPr>
          <p:spPr bwMode="auto">
            <a:xfrm>
              <a:off x="7820347" y="861068"/>
              <a:ext cx="969963"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84" name="AutoShape 233">
              <a:extLst>
                <a:ext uri="{FF2B5EF4-FFF2-40B4-BE49-F238E27FC236}">
                  <a16:creationId xmlns:a16="http://schemas.microsoft.com/office/drawing/2014/main" id="{844A41F9-027B-4FEF-B6BD-900050418D5E}"/>
                </a:ext>
              </a:extLst>
            </p:cNvPr>
            <p:cNvSpPr>
              <a:spLocks noChangeArrowheads="1"/>
            </p:cNvSpPr>
            <p:nvPr/>
          </p:nvSpPr>
          <p:spPr bwMode="auto">
            <a:xfrm>
              <a:off x="8790310" y="861068"/>
              <a:ext cx="30163"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85" name="AutoShape 234">
              <a:extLst>
                <a:ext uri="{FF2B5EF4-FFF2-40B4-BE49-F238E27FC236}">
                  <a16:creationId xmlns:a16="http://schemas.microsoft.com/office/drawing/2014/main" id="{45933FB6-AF45-4726-8775-DE502A598B81}"/>
                </a:ext>
              </a:extLst>
            </p:cNvPr>
            <p:cNvSpPr>
              <a:spLocks noChangeArrowheads="1"/>
            </p:cNvSpPr>
            <p:nvPr/>
          </p:nvSpPr>
          <p:spPr bwMode="auto">
            <a:xfrm>
              <a:off x="317822" y="878874"/>
              <a:ext cx="30163" cy="1535220"/>
            </a:xfrm>
            <a:prstGeom prst="roundRect">
              <a:avLst>
                <a:gd name="adj" fmla="val 5556"/>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86" name="AutoShape 235">
              <a:extLst>
                <a:ext uri="{FF2B5EF4-FFF2-40B4-BE49-F238E27FC236}">
                  <a16:creationId xmlns:a16="http://schemas.microsoft.com/office/drawing/2014/main" id="{01420396-CBA0-428F-B8B9-12D196080CF9}"/>
                </a:ext>
              </a:extLst>
            </p:cNvPr>
            <p:cNvSpPr>
              <a:spLocks noChangeArrowheads="1"/>
            </p:cNvSpPr>
            <p:nvPr/>
          </p:nvSpPr>
          <p:spPr bwMode="auto">
            <a:xfrm>
              <a:off x="1456060" y="878874"/>
              <a:ext cx="14288" cy="1535220"/>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87" name="AutoShape 236">
              <a:extLst>
                <a:ext uri="{FF2B5EF4-FFF2-40B4-BE49-F238E27FC236}">
                  <a16:creationId xmlns:a16="http://schemas.microsoft.com/office/drawing/2014/main" id="{E720D498-2165-4FA6-877A-14AB3B796F3D}"/>
                </a:ext>
              </a:extLst>
            </p:cNvPr>
            <p:cNvSpPr>
              <a:spLocks noChangeArrowheads="1"/>
            </p:cNvSpPr>
            <p:nvPr/>
          </p:nvSpPr>
          <p:spPr bwMode="auto">
            <a:xfrm>
              <a:off x="2476822" y="878874"/>
              <a:ext cx="14288" cy="1535220"/>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88" name="AutoShape 237">
              <a:extLst>
                <a:ext uri="{FF2B5EF4-FFF2-40B4-BE49-F238E27FC236}">
                  <a16:creationId xmlns:a16="http://schemas.microsoft.com/office/drawing/2014/main" id="{B32A7C03-D752-49CA-A723-A1A850EC59B2}"/>
                </a:ext>
              </a:extLst>
            </p:cNvPr>
            <p:cNvSpPr>
              <a:spLocks noChangeArrowheads="1"/>
            </p:cNvSpPr>
            <p:nvPr/>
          </p:nvSpPr>
          <p:spPr bwMode="auto">
            <a:xfrm>
              <a:off x="3476947" y="878874"/>
              <a:ext cx="14288" cy="1535220"/>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89" name="AutoShape 238">
              <a:extLst>
                <a:ext uri="{FF2B5EF4-FFF2-40B4-BE49-F238E27FC236}">
                  <a16:creationId xmlns:a16="http://schemas.microsoft.com/office/drawing/2014/main" id="{EB94AB5F-D78D-44CE-880B-67CEC5B27D44}"/>
                </a:ext>
              </a:extLst>
            </p:cNvPr>
            <p:cNvSpPr>
              <a:spLocks noChangeArrowheads="1"/>
            </p:cNvSpPr>
            <p:nvPr/>
          </p:nvSpPr>
          <p:spPr bwMode="auto">
            <a:xfrm>
              <a:off x="4551685" y="878874"/>
              <a:ext cx="14288" cy="1535220"/>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90" name="AutoShape 239">
              <a:extLst>
                <a:ext uri="{FF2B5EF4-FFF2-40B4-BE49-F238E27FC236}">
                  <a16:creationId xmlns:a16="http://schemas.microsoft.com/office/drawing/2014/main" id="{8A7CD7FB-B6E8-405E-8065-69D000549765}"/>
                </a:ext>
              </a:extLst>
            </p:cNvPr>
            <p:cNvSpPr>
              <a:spLocks noChangeArrowheads="1"/>
            </p:cNvSpPr>
            <p:nvPr/>
          </p:nvSpPr>
          <p:spPr bwMode="auto">
            <a:xfrm>
              <a:off x="5729610" y="878874"/>
              <a:ext cx="14288" cy="1535220"/>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91" name="AutoShape 240">
              <a:extLst>
                <a:ext uri="{FF2B5EF4-FFF2-40B4-BE49-F238E27FC236}">
                  <a16:creationId xmlns:a16="http://schemas.microsoft.com/office/drawing/2014/main" id="{6DBBFADB-C99D-48B1-A717-D6867C78E566}"/>
                </a:ext>
              </a:extLst>
            </p:cNvPr>
            <p:cNvSpPr>
              <a:spLocks noChangeArrowheads="1"/>
            </p:cNvSpPr>
            <p:nvPr/>
          </p:nvSpPr>
          <p:spPr bwMode="auto">
            <a:xfrm>
              <a:off x="6731322" y="878874"/>
              <a:ext cx="14288" cy="1535220"/>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92" name="AutoShape 241">
              <a:extLst>
                <a:ext uri="{FF2B5EF4-FFF2-40B4-BE49-F238E27FC236}">
                  <a16:creationId xmlns:a16="http://schemas.microsoft.com/office/drawing/2014/main" id="{227ECD5E-8CF4-4865-B7AD-837238E9B208}"/>
                </a:ext>
              </a:extLst>
            </p:cNvPr>
            <p:cNvSpPr>
              <a:spLocks noChangeArrowheads="1"/>
            </p:cNvSpPr>
            <p:nvPr/>
          </p:nvSpPr>
          <p:spPr bwMode="auto">
            <a:xfrm>
              <a:off x="7804472" y="878874"/>
              <a:ext cx="14288" cy="1535220"/>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93" name="AutoShape 242">
              <a:extLst>
                <a:ext uri="{FF2B5EF4-FFF2-40B4-BE49-F238E27FC236}">
                  <a16:creationId xmlns:a16="http://schemas.microsoft.com/office/drawing/2014/main" id="{4C3CD7AA-611F-448B-917E-83D889786003}"/>
                </a:ext>
              </a:extLst>
            </p:cNvPr>
            <p:cNvSpPr>
              <a:spLocks noChangeArrowheads="1"/>
            </p:cNvSpPr>
            <p:nvPr/>
          </p:nvSpPr>
          <p:spPr bwMode="auto">
            <a:xfrm>
              <a:off x="8790310" y="878874"/>
              <a:ext cx="30163" cy="1535220"/>
            </a:xfrm>
            <a:prstGeom prst="roundRect">
              <a:avLst>
                <a:gd name="adj" fmla="val 5556"/>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288" name="Group 243">
              <a:extLst>
                <a:ext uri="{FF2B5EF4-FFF2-40B4-BE49-F238E27FC236}">
                  <a16:creationId xmlns:a16="http://schemas.microsoft.com/office/drawing/2014/main" id="{8B0D282F-C940-4DD3-9E4C-4853F6E0C726}"/>
                </a:ext>
              </a:extLst>
            </p:cNvPr>
            <p:cNvGrpSpPr>
              <a:grpSpLocks/>
            </p:cNvGrpSpPr>
            <p:nvPr/>
          </p:nvGrpSpPr>
          <p:grpSpPr bwMode="auto">
            <a:xfrm>
              <a:off x="332110" y="2372547"/>
              <a:ext cx="433388" cy="449091"/>
              <a:chOff x="211" y="3347"/>
              <a:chExt cx="273" cy="227"/>
            </a:xfrm>
            <a:solidFill>
              <a:schemeClr val="accent4">
                <a:lumMod val="25000"/>
                <a:lumOff val="75000"/>
              </a:schemeClr>
            </a:solidFill>
          </p:grpSpPr>
          <p:sp>
            <p:nvSpPr>
              <p:cNvPr id="267" name="AutoShape 244">
                <a:extLst>
                  <a:ext uri="{FF2B5EF4-FFF2-40B4-BE49-F238E27FC236}">
                    <a16:creationId xmlns:a16="http://schemas.microsoft.com/office/drawing/2014/main" id="{C43353E3-5018-4D85-B42C-DE342EDA8454}"/>
                  </a:ext>
                </a:extLst>
              </p:cNvPr>
              <p:cNvSpPr>
                <a:spLocks noChangeArrowheads="1"/>
              </p:cNvSpPr>
              <p:nvPr/>
            </p:nvSpPr>
            <p:spPr bwMode="auto">
              <a:xfrm>
                <a:off x="217" y="3347"/>
                <a:ext cx="267"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292" name="Group 245">
                <a:extLst>
                  <a:ext uri="{FF2B5EF4-FFF2-40B4-BE49-F238E27FC236}">
                    <a16:creationId xmlns:a16="http://schemas.microsoft.com/office/drawing/2014/main" id="{4BB1AF71-6D49-441A-B479-D26886CED7E7}"/>
                  </a:ext>
                </a:extLst>
              </p:cNvPr>
              <p:cNvGrpSpPr>
                <a:grpSpLocks/>
              </p:cNvGrpSpPr>
              <p:nvPr/>
            </p:nvGrpSpPr>
            <p:grpSpPr bwMode="auto">
              <a:xfrm>
                <a:off x="211" y="3347"/>
                <a:ext cx="273" cy="227"/>
                <a:chOff x="211" y="3347"/>
                <a:chExt cx="273" cy="227"/>
              </a:xfrm>
              <a:grpFill/>
            </p:grpSpPr>
            <p:sp>
              <p:nvSpPr>
                <p:cNvPr id="269" name="AutoShape 246">
                  <a:extLst>
                    <a:ext uri="{FF2B5EF4-FFF2-40B4-BE49-F238E27FC236}">
                      <a16:creationId xmlns:a16="http://schemas.microsoft.com/office/drawing/2014/main" id="{774CAA0C-F54A-41D2-8209-01A8059708BA}"/>
                    </a:ext>
                  </a:extLst>
                </p:cNvPr>
                <p:cNvSpPr>
                  <a:spLocks noChangeArrowheads="1"/>
                </p:cNvSpPr>
                <p:nvPr/>
              </p:nvSpPr>
              <p:spPr bwMode="auto">
                <a:xfrm>
                  <a:off x="217" y="3347"/>
                  <a:ext cx="267"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270" name="AutoShape 247">
                  <a:extLst>
                    <a:ext uri="{FF2B5EF4-FFF2-40B4-BE49-F238E27FC236}">
                      <a16:creationId xmlns:a16="http://schemas.microsoft.com/office/drawing/2014/main" id="{2711F592-27D5-4B25-B520-6A8BFE9F56B6}"/>
                    </a:ext>
                  </a:extLst>
                </p:cNvPr>
                <p:cNvSpPr>
                  <a:spLocks noChangeArrowheads="1"/>
                </p:cNvSpPr>
                <p:nvPr/>
              </p:nvSpPr>
              <p:spPr bwMode="auto">
                <a:xfrm>
                  <a:off x="211" y="3347"/>
                  <a:ext cx="244" cy="121"/>
                </a:xfrm>
                <a:prstGeom prst="roundRect">
                  <a:avLst>
                    <a:gd name="adj" fmla="val 440"/>
                  </a:avLst>
                </a:prstGeom>
                <a:grpFill/>
                <a:ln w="25400">
                  <a:solidFill>
                    <a:schemeClr val="accent1">
                      <a:alpha val="99000"/>
                    </a:schemeClr>
                  </a:solid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000" b="1">
                      <a:solidFill>
                        <a:srgbClr val="000000"/>
                      </a:solidFill>
                      <a:latin typeface="Verdana" pitchFamily="34" charset="0"/>
                      <a:ea typeface="宋体" charset="-122"/>
                    </a:rPr>
                    <a:t>&lt;3</a:t>
                  </a:r>
                </a:p>
              </p:txBody>
            </p:sp>
          </p:grpSp>
        </p:grpSp>
        <p:grpSp>
          <p:nvGrpSpPr>
            <p:cNvPr id="296" name="Group 248">
              <a:extLst>
                <a:ext uri="{FF2B5EF4-FFF2-40B4-BE49-F238E27FC236}">
                  <a16:creationId xmlns:a16="http://schemas.microsoft.com/office/drawing/2014/main" id="{4A226EBD-DFEE-4F86-88FF-3BBC8336E2B2}"/>
                </a:ext>
              </a:extLst>
            </p:cNvPr>
            <p:cNvGrpSpPr>
              <a:grpSpLocks/>
            </p:cNvGrpSpPr>
            <p:nvPr/>
          </p:nvGrpSpPr>
          <p:grpSpPr bwMode="auto">
            <a:xfrm>
              <a:off x="1444948" y="2372547"/>
              <a:ext cx="779463" cy="449091"/>
              <a:chOff x="912" y="3347"/>
              <a:chExt cx="491" cy="227"/>
            </a:xfrm>
            <a:solidFill>
              <a:schemeClr val="accent4">
                <a:lumMod val="25000"/>
                <a:lumOff val="75000"/>
              </a:schemeClr>
            </a:solidFill>
          </p:grpSpPr>
          <p:sp>
            <p:nvSpPr>
              <p:cNvPr id="263" name="AutoShape 249">
                <a:extLst>
                  <a:ext uri="{FF2B5EF4-FFF2-40B4-BE49-F238E27FC236}">
                    <a16:creationId xmlns:a16="http://schemas.microsoft.com/office/drawing/2014/main" id="{B8F3B6FA-9AF1-4008-987F-A7F8D3584AB9}"/>
                  </a:ext>
                </a:extLst>
              </p:cNvPr>
              <p:cNvSpPr>
                <a:spLocks noChangeArrowheads="1"/>
              </p:cNvSpPr>
              <p:nvPr/>
            </p:nvSpPr>
            <p:spPr bwMode="auto">
              <a:xfrm>
                <a:off x="931" y="3347"/>
                <a:ext cx="472"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300" name="Group 250">
                <a:extLst>
                  <a:ext uri="{FF2B5EF4-FFF2-40B4-BE49-F238E27FC236}">
                    <a16:creationId xmlns:a16="http://schemas.microsoft.com/office/drawing/2014/main" id="{7DF96684-D97A-49B8-95EB-220065F4E9DF}"/>
                  </a:ext>
                </a:extLst>
              </p:cNvPr>
              <p:cNvGrpSpPr>
                <a:grpSpLocks/>
              </p:cNvGrpSpPr>
              <p:nvPr/>
            </p:nvGrpSpPr>
            <p:grpSpPr bwMode="auto">
              <a:xfrm>
                <a:off x="912" y="3347"/>
                <a:ext cx="491" cy="227"/>
                <a:chOff x="912" y="3347"/>
                <a:chExt cx="491" cy="227"/>
              </a:xfrm>
              <a:grpFill/>
            </p:grpSpPr>
            <p:sp>
              <p:nvSpPr>
                <p:cNvPr id="265" name="AutoShape 251">
                  <a:extLst>
                    <a:ext uri="{FF2B5EF4-FFF2-40B4-BE49-F238E27FC236}">
                      <a16:creationId xmlns:a16="http://schemas.microsoft.com/office/drawing/2014/main" id="{73B68981-76D3-454C-AF62-5923630C0556}"/>
                    </a:ext>
                  </a:extLst>
                </p:cNvPr>
                <p:cNvSpPr>
                  <a:spLocks noChangeArrowheads="1"/>
                </p:cNvSpPr>
                <p:nvPr/>
              </p:nvSpPr>
              <p:spPr bwMode="auto">
                <a:xfrm>
                  <a:off x="931" y="3347"/>
                  <a:ext cx="472"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266" name="AutoShape 252">
                  <a:extLst>
                    <a:ext uri="{FF2B5EF4-FFF2-40B4-BE49-F238E27FC236}">
                      <a16:creationId xmlns:a16="http://schemas.microsoft.com/office/drawing/2014/main" id="{EDC74E74-3BC3-4707-97BF-DF43FBFDC927}"/>
                    </a:ext>
                  </a:extLst>
                </p:cNvPr>
                <p:cNvSpPr>
                  <a:spLocks noChangeArrowheads="1"/>
                </p:cNvSpPr>
                <p:nvPr/>
              </p:nvSpPr>
              <p:spPr bwMode="auto">
                <a:xfrm>
                  <a:off x="912" y="3347"/>
                  <a:ext cx="415" cy="121"/>
                </a:xfrm>
                <a:prstGeom prst="roundRect">
                  <a:avLst>
                    <a:gd name="adj" fmla="val 440"/>
                  </a:avLst>
                </a:prstGeom>
                <a:grpFill/>
                <a:ln w="25400">
                  <a:solidFill>
                    <a:schemeClr val="accent1">
                      <a:alpha val="99000"/>
                    </a:schemeClr>
                  </a:solid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000" b="1">
                      <a:solidFill>
                        <a:srgbClr val="000000"/>
                      </a:solidFill>
                      <a:latin typeface="Verdana" pitchFamily="34" charset="0"/>
                      <a:ea typeface="宋体" charset="-122"/>
                    </a:rPr>
                    <a:t>simple</a:t>
                  </a:r>
                </a:p>
              </p:txBody>
            </p:sp>
          </p:grpSp>
        </p:grpSp>
        <p:grpSp>
          <p:nvGrpSpPr>
            <p:cNvPr id="304" name="Group 253">
              <a:extLst>
                <a:ext uri="{FF2B5EF4-FFF2-40B4-BE49-F238E27FC236}">
                  <a16:creationId xmlns:a16="http://schemas.microsoft.com/office/drawing/2014/main" id="{60C75025-1F4B-4732-A87A-D7A67E4EDD85}"/>
                </a:ext>
              </a:extLst>
            </p:cNvPr>
            <p:cNvGrpSpPr>
              <a:grpSpLocks/>
            </p:cNvGrpSpPr>
            <p:nvPr/>
          </p:nvGrpSpPr>
          <p:grpSpPr bwMode="auto">
            <a:xfrm>
              <a:off x="2460949" y="2372547"/>
              <a:ext cx="779463" cy="449091"/>
              <a:chOff x="1552" y="3347"/>
              <a:chExt cx="491" cy="227"/>
            </a:xfrm>
            <a:solidFill>
              <a:schemeClr val="accent4">
                <a:lumMod val="25000"/>
                <a:lumOff val="75000"/>
              </a:schemeClr>
            </a:solidFill>
          </p:grpSpPr>
          <p:sp>
            <p:nvSpPr>
              <p:cNvPr id="259" name="AutoShape 254">
                <a:extLst>
                  <a:ext uri="{FF2B5EF4-FFF2-40B4-BE49-F238E27FC236}">
                    <a16:creationId xmlns:a16="http://schemas.microsoft.com/office/drawing/2014/main" id="{D0C6E6E4-A96E-4B6B-9551-338C94AA0B26}"/>
                  </a:ext>
                </a:extLst>
              </p:cNvPr>
              <p:cNvSpPr>
                <a:spLocks noChangeArrowheads="1"/>
              </p:cNvSpPr>
              <p:nvPr/>
            </p:nvSpPr>
            <p:spPr bwMode="auto">
              <a:xfrm>
                <a:off x="1571" y="3347"/>
                <a:ext cx="472"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308" name="Group 255">
                <a:extLst>
                  <a:ext uri="{FF2B5EF4-FFF2-40B4-BE49-F238E27FC236}">
                    <a16:creationId xmlns:a16="http://schemas.microsoft.com/office/drawing/2014/main" id="{50A8916E-1218-48AF-A28D-E39EE0E72B4D}"/>
                  </a:ext>
                </a:extLst>
              </p:cNvPr>
              <p:cNvGrpSpPr>
                <a:grpSpLocks/>
              </p:cNvGrpSpPr>
              <p:nvPr/>
            </p:nvGrpSpPr>
            <p:grpSpPr bwMode="auto">
              <a:xfrm>
                <a:off x="1552" y="3347"/>
                <a:ext cx="491" cy="227"/>
                <a:chOff x="1552" y="3347"/>
                <a:chExt cx="491" cy="227"/>
              </a:xfrm>
              <a:grpFill/>
            </p:grpSpPr>
            <p:sp>
              <p:nvSpPr>
                <p:cNvPr id="261" name="AutoShape 256">
                  <a:extLst>
                    <a:ext uri="{FF2B5EF4-FFF2-40B4-BE49-F238E27FC236}">
                      <a16:creationId xmlns:a16="http://schemas.microsoft.com/office/drawing/2014/main" id="{262195E7-200D-4FC9-A86F-826AF494E6F1}"/>
                    </a:ext>
                  </a:extLst>
                </p:cNvPr>
                <p:cNvSpPr>
                  <a:spLocks noChangeArrowheads="1"/>
                </p:cNvSpPr>
                <p:nvPr/>
              </p:nvSpPr>
              <p:spPr bwMode="auto">
                <a:xfrm>
                  <a:off x="1571" y="3347"/>
                  <a:ext cx="472"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262" name="AutoShape 257">
                  <a:extLst>
                    <a:ext uri="{FF2B5EF4-FFF2-40B4-BE49-F238E27FC236}">
                      <a16:creationId xmlns:a16="http://schemas.microsoft.com/office/drawing/2014/main" id="{F1E831D2-E81D-4939-A627-690ABDE0A428}"/>
                    </a:ext>
                  </a:extLst>
                </p:cNvPr>
                <p:cNvSpPr>
                  <a:spLocks noChangeArrowheads="1"/>
                </p:cNvSpPr>
                <p:nvPr/>
              </p:nvSpPr>
              <p:spPr bwMode="auto">
                <a:xfrm>
                  <a:off x="1552" y="3347"/>
                  <a:ext cx="415" cy="121"/>
                </a:xfrm>
                <a:prstGeom prst="roundRect">
                  <a:avLst>
                    <a:gd name="adj" fmla="val 440"/>
                  </a:avLst>
                </a:prstGeom>
                <a:grpFill/>
                <a:ln w="25400">
                  <a:solidFill>
                    <a:schemeClr val="accent1">
                      <a:alpha val="99000"/>
                    </a:schemeClr>
                  </a:solid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000" b="1">
                      <a:solidFill>
                        <a:srgbClr val="000000"/>
                      </a:solidFill>
                      <a:latin typeface="Verdana" pitchFamily="34" charset="0"/>
                      <a:ea typeface="宋体" charset="-122"/>
                    </a:rPr>
                    <a:t>simple</a:t>
                  </a:r>
                </a:p>
              </p:txBody>
            </p:sp>
          </p:grpSp>
        </p:grpSp>
        <p:grpSp>
          <p:nvGrpSpPr>
            <p:cNvPr id="312" name="Group 258">
              <a:extLst>
                <a:ext uri="{FF2B5EF4-FFF2-40B4-BE49-F238E27FC236}">
                  <a16:creationId xmlns:a16="http://schemas.microsoft.com/office/drawing/2014/main" id="{63428DCC-7CD5-4510-92B4-A44159C43AC4}"/>
                </a:ext>
              </a:extLst>
            </p:cNvPr>
            <p:cNvGrpSpPr>
              <a:grpSpLocks/>
            </p:cNvGrpSpPr>
            <p:nvPr/>
          </p:nvGrpSpPr>
          <p:grpSpPr bwMode="auto">
            <a:xfrm>
              <a:off x="3464247" y="2372547"/>
              <a:ext cx="906463" cy="449091"/>
              <a:chOff x="2184" y="3347"/>
              <a:chExt cx="571" cy="227"/>
            </a:xfrm>
            <a:solidFill>
              <a:schemeClr val="accent4">
                <a:lumMod val="25000"/>
                <a:lumOff val="75000"/>
              </a:schemeClr>
            </a:solidFill>
          </p:grpSpPr>
          <p:sp>
            <p:nvSpPr>
              <p:cNvPr id="255" name="AutoShape 259">
                <a:extLst>
                  <a:ext uri="{FF2B5EF4-FFF2-40B4-BE49-F238E27FC236}">
                    <a16:creationId xmlns:a16="http://schemas.microsoft.com/office/drawing/2014/main" id="{13640F09-468E-400D-BD29-9FA6BAC1B8CB}"/>
                  </a:ext>
                </a:extLst>
              </p:cNvPr>
              <p:cNvSpPr>
                <a:spLocks noChangeArrowheads="1"/>
              </p:cNvSpPr>
              <p:nvPr/>
            </p:nvSpPr>
            <p:spPr bwMode="auto">
              <a:xfrm>
                <a:off x="2204" y="3347"/>
                <a:ext cx="551"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316" name="Group 260">
                <a:extLst>
                  <a:ext uri="{FF2B5EF4-FFF2-40B4-BE49-F238E27FC236}">
                    <a16:creationId xmlns:a16="http://schemas.microsoft.com/office/drawing/2014/main" id="{62D48281-3E86-4A3E-B49A-1FB5164B3850}"/>
                  </a:ext>
                </a:extLst>
              </p:cNvPr>
              <p:cNvGrpSpPr>
                <a:grpSpLocks/>
              </p:cNvGrpSpPr>
              <p:nvPr/>
            </p:nvGrpSpPr>
            <p:grpSpPr bwMode="auto">
              <a:xfrm>
                <a:off x="2184" y="3347"/>
                <a:ext cx="571" cy="227"/>
                <a:chOff x="2184" y="3347"/>
                <a:chExt cx="571" cy="227"/>
              </a:xfrm>
              <a:grpFill/>
            </p:grpSpPr>
            <p:sp>
              <p:nvSpPr>
                <p:cNvPr id="257" name="AutoShape 261">
                  <a:extLst>
                    <a:ext uri="{FF2B5EF4-FFF2-40B4-BE49-F238E27FC236}">
                      <a16:creationId xmlns:a16="http://schemas.microsoft.com/office/drawing/2014/main" id="{6D61B58E-6802-4D05-8A98-DC982651AAE7}"/>
                    </a:ext>
                  </a:extLst>
                </p:cNvPr>
                <p:cNvSpPr>
                  <a:spLocks noChangeArrowheads="1"/>
                </p:cNvSpPr>
                <p:nvPr/>
              </p:nvSpPr>
              <p:spPr bwMode="auto">
                <a:xfrm>
                  <a:off x="2204" y="3347"/>
                  <a:ext cx="551"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258" name="AutoShape 262">
                  <a:extLst>
                    <a:ext uri="{FF2B5EF4-FFF2-40B4-BE49-F238E27FC236}">
                      <a16:creationId xmlns:a16="http://schemas.microsoft.com/office/drawing/2014/main" id="{478B9FC7-861A-44FE-B978-E9D48CAAD62D}"/>
                    </a:ext>
                  </a:extLst>
                </p:cNvPr>
                <p:cNvSpPr>
                  <a:spLocks noChangeArrowheads="1"/>
                </p:cNvSpPr>
                <p:nvPr/>
              </p:nvSpPr>
              <p:spPr bwMode="auto">
                <a:xfrm>
                  <a:off x="2184" y="3347"/>
                  <a:ext cx="484" cy="121"/>
                </a:xfrm>
                <a:prstGeom prst="roundRect">
                  <a:avLst>
                    <a:gd name="adj" fmla="val 440"/>
                  </a:avLst>
                </a:prstGeom>
                <a:grpFill/>
                <a:ln w="25400">
                  <a:solidFill>
                    <a:schemeClr val="accent1">
                      <a:alpha val="99000"/>
                    </a:schemeClr>
                  </a:solid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000" b="1">
                      <a:solidFill>
                        <a:srgbClr val="000000"/>
                      </a:solidFill>
                      <a:latin typeface="Verdana" pitchFamily="34" charset="0"/>
                      <a:ea typeface="宋体" charset="-122"/>
                    </a:rPr>
                    <a:t>medium</a:t>
                  </a:r>
                </a:p>
              </p:txBody>
            </p:sp>
          </p:grpSp>
        </p:grpSp>
        <p:grpSp>
          <p:nvGrpSpPr>
            <p:cNvPr id="320" name="Group 263">
              <a:extLst>
                <a:ext uri="{FF2B5EF4-FFF2-40B4-BE49-F238E27FC236}">
                  <a16:creationId xmlns:a16="http://schemas.microsoft.com/office/drawing/2014/main" id="{1E03ADFB-1489-4A17-9EC5-20F04E8E0882}"/>
                </a:ext>
              </a:extLst>
            </p:cNvPr>
            <p:cNvGrpSpPr>
              <a:grpSpLocks/>
            </p:cNvGrpSpPr>
            <p:nvPr/>
          </p:nvGrpSpPr>
          <p:grpSpPr bwMode="auto">
            <a:xfrm>
              <a:off x="4545338" y="2372547"/>
              <a:ext cx="703263" cy="449091"/>
              <a:chOff x="2865" y="3347"/>
              <a:chExt cx="443" cy="227"/>
            </a:xfrm>
            <a:solidFill>
              <a:schemeClr val="accent4">
                <a:lumMod val="25000"/>
                <a:lumOff val="75000"/>
              </a:schemeClr>
            </a:solidFill>
          </p:grpSpPr>
          <p:sp>
            <p:nvSpPr>
              <p:cNvPr id="251" name="AutoShape 264">
                <a:extLst>
                  <a:ext uri="{FF2B5EF4-FFF2-40B4-BE49-F238E27FC236}">
                    <a16:creationId xmlns:a16="http://schemas.microsoft.com/office/drawing/2014/main" id="{71D0656E-EAD5-4811-8FC3-4A7F3C29A976}"/>
                  </a:ext>
                </a:extLst>
              </p:cNvPr>
              <p:cNvSpPr>
                <a:spLocks noChangeArrowheads="1"/>
              </p:cNvSpPr>
              <p:nvPr/>
            </p:nvSpPr>
            <p:spPr bwMode="auto">
              <a:xfrm>
                <a:off x="2878" y="3347"/>
                <a:ext cx="430"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324" name="Group 265">
                <a:extLst>
                  <a:ext uri="{FF2B5EF4-FFF2-40B4-BE49-F238E27FC236}">
                    <a16:creationId xmlns:a16="http://schemas.microsoft.com/office/drawing/2014/main" id="{38F742AE-FD79-4A87-BDD8-958163719988}"/>
                  </a:ext>
                </a:extLst>
              </p:cNvPr>
              <p:cNvGrpSpPr>
                <a:grpSpLocks/>
              </p:cNvGrpSpPr>
              <p:nvPr/>
            </p:nvGrpSpPr>
            <p:grpSpPr bwMode="auto">
              <a:xfrm>
                <a:off x="2865" y="3347"/>
                <a:ext cx="443" cy="227"/>
                <a:chOff x="2865" y="3347"/>
                <a:chExt cx="443" cy="227"/>
              </a:xfrm>
              <a:grpFill/>
            </p:grpSpPr>
            <p:sp>
              <p:nvSpPr>
                <p:cNvPr id="253" name="AutoShape 266">
                  <a:extLst>
                    <a:ext uri="{FF2B5EF4-FFF2-40B4-BE49-F238E27FC236}">
                      <a16:creationId xmlns:a16="http://schemas.microsoft.com/office/drawing/2014/main" id="{72712CF7-C512-4530-8474-CB0279E9028A}"/>
                    </a:ext>
                  </a:extLst>
                </p:cNvPr>
                <p:cNvSpPr>
                  <a:spLocks noChangeArrowheads="1"/>
                </p:cNvSpPr>
                <p:nvPr/>
              </p:nvSpPr>
              <p:spPr bwMode="auto">
                <a:xfrm>
                  <a:off x="2878" y="3347"/>
                  <a:ext cx="430"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254" name="AutoShape 267">
                  <a:extLst>
                    <a:ext uri="{FF2B5EF4-FFF2-40B4-BE49-F238E27FC236}">
                      <a16:creationId xmlns:a16="http://schemas.microsoft.com/office/drawing/2014/main" id="{FD884955-6D0B-4C7A-A721-8530534B7628}"/>
                    </a:ext>
                  </a:extLst>
                </p:cNvPr>
                <p:cNvSpPr>
                  <a:spLocks noChangeArrowheads="1"/>
                </p:cNvSpPr>
                <p:nvPr/>
              </p:nvSpPr>
              <p:spPr bwMode="auto">
                <a:xfrm>
                  <a:off x="2865" y="3347"/>
                  <a:ext cx="383" cy="121"/>
                </a:xfrm>
                <a:prstGeom prst="roundRect">
                  <a:avLst>
                    <a:gd name="adj" fmla="val 440"/>
                  </a:avLst>
                </a:prstGeom>
                <a:grpFill/>
                <a:ln w="25400">
                  <a:solidFill>
                    <a:schemeClr val="accent1">
                      <a:alpha val="99000"/>
                    </a:schemeClr>
                  </a:solid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000" b="1">
                      <a:solidFill>
                        <a:srgbClr val="000000"/>
                      </a:solidFill>
                      <a:latin typeface="Verdana" pitchFamily="34" charset="0"/>
                      <a:ea typeface="宋体" charset="-122"/>
                    </a:rPr>
                    <a:t>0 or 1</a:t>
                  </a:r>
                </a:p>
              </p:txBody>
            </p:sp>
          </p:grpSp>
        </p:grpSp>
        <p:grpSp>
          <p:nvGrpSpPr>
            <p:cNvPr id="328" name="Group 268">
              <a:extLst>
                <a:ext uri="{FF2B5EF4-FFF2-40B4-BE49-F238E27FC236}">
                  <a16:creationId xmlns:a16="http://schemas.microsoft.com/office/drawing/2014/main" id="{64DB3AD8-973C-48CA-AC04-FF3E6EB7D698}"/>
                </a:ext>
              </a:extLst>
            </p:cNvPr>
            <p:cNvGrpSpPr>
              <a:grpSpLocks/>
            </p:cNvGrpSpPr>
            <p:nvPr/>
          </p:nvGrpSpPr>
          <p:grpSpPr bwMode="auto">
            <a:xfrm>
              <a:off x="5713738" y="2372547"/>
              <a:ext cx="779463" cy="449091"/>
              <a:chOff x="3601" y="3347"/>
              <a:chExt cx="491" cy="227"/>
            </a:xfrm>
            <a:solidFill>
              <a:schemeClr val="accent4">
                <a:lumMod val="25000"/>
                <a:lumOff val="75000"/>
              </a:schemeClr>
            </a:solidFill>
          </p:grpSpPr>
          <p:sp>
            <p:nvSpPr>
              <p:cNvPr id="247" name="AutoShape 269">
                <a:extLst>
                  <a:ext uri="{FF2B5EF4-FFF2-40B4-BE49-F238E27FC236}">
                    <a16:creationId xmlns:a16="http://schemas.microsoft.com/office/drawing/2014/main" id="{A750D7FD-CC61-418B-87D8-4DC828B90531}"/>
                  </a:ext>
                </a:extLst>
              </p:cNvPr>
              <p:cNvSpPr>
                <a:spLocks noChangeArrowheads="1"/>
              </p:cNvSpPr>
              <p:nvPr/>
            </p:nvSpPr>
            <p:spPr bwMode="auto">
              <a:xfrm>
                <a:off x="3620" y="3347"/>
                <a:ext cx="472"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332" name="Group 270">
                <a:extLst>
                  <a:ext uri="{FF2B5EF4-FFF2-40B4-BE49-F238E27FC236}">
                    <a16:creationId xmlns:a16="http://schemas.microsoft.com/office/drawing/2014/main" id="{8996995D-83EB-442F-8D25-9729D2EBE90A}"/>
                  </a:ext>
                </a:extLst>
              </p:cNvPr>
              <p:cNvGrpSpPr>
                <a:grpSpLocks/>
              </p:cNvGrpSpPr>
              <p:nvPr/>
            </p:nvGrpSpPr>
            <p:grpSpPr bwMode="auto">
              <a:xfrm>
                <a:off x="3601" y="3347"/>
                <a:ext cx="491" cy="227"/>
                <a:chOff x="3601" y="3347"/>
                <a:chExt cx="491" cy="227"/>
              </a:xfrm>
              <a:grpFill/>
            </p:grpSpPr>
            <p:sp>
              <p:nvSpPr>
                <p:cNvPr id="249" name="AutoShape 271">
                  <a:extLst>
                    <a:ext uri="{FF2B5EF4-FFF2-40B4-BE49-F238E27FC236}">
                      <a16:creationId xmlns:a16="http://schemas.microsoft.com/office/drawing/2014/main" id="{CCA6DA72-B8AD-480C-8329-1152FE062AD2}"/>
                    </a:ext>
                  </a:extLst>
                </p:cNvPr>
                <p:cNvSpPr>
                  <a:spLocks noChangeArrowheads="1"/>
                </p:cNvSpPr>
                <p:nvPr/>
              </p:nvSpPr>
              <p:spPr bwMode="auto">
                <a:xfrm>
                  <a:off x="3620" y="3347"/>
                  <a:ext cx="472"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250" name="AutoShape 272">
                  <a:extLst>
                    <a:ext uri="{FF2B5EF4-FFF2-40B4-BE49-F238E27FC236}">
                      <a16:creationId xmlns:a16="http://schemas.microsoft.com/office/drawing/2014/main" id="{392BC3B9-6C2C-430A-B965-D673E3A3BE89}"/>
                    </a:ext>
                  </a:extLst>
                </p:cNvPr>
                <p:cNvSpPr>
                  <a:spLocks noChangeArrowheads="1"/>
                </p:cNvSpPr>
                <p:nvPr/>
              </p:nvSpPr>
              <p:spPr bwMode="auto">
                <a:xfrm>
                  <a:off x="3601" y="3347"/>
                  <a:ext cx="415" cy="121"/>
                </a:xfrm>
                <a:prstGeom prst="roundRect">
                  <a:avLst>
                    <a:gd name="adj" fmla="val 440"/>
                  </a:avLst>
                </a:prstGeom>
                <a:grpFill/>
                <a:ln w="25400">
                  <a:solidFill>
                    <a:schemeClr val="accent1">
                      <a:alpha val="99000"/>
                    </a:schemeClr>
                  </a:solid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000" b="1">
                      <a:solidFill>
                        <a:srgbClr val="000000"/>
                      </a:solidFill>
                      <a:latin typeface="Verdana" pitchFamily="34" charset="0"/>
                      <a:ea typeface="宋体" charset="-122"/>
                    </a:rPr>
                    <a:t>simple</a:t>
                  </a:r>
                </a:p>
              </p:txBody>
            </p:sp>
          </p:grpSp>
        </p:grpSp>
        <p:grpSp>
          <p:nvGrpSpPr>
            <p:cNvPr id="336" name="Group 273">
              <a:extLst>
                <a:ext uri="{FF2B5EF4-FFF2-40B4-BE49-F238E27FC236}">
                  <a16:creationId xmlns:a16="http://schemas.microsoft.com/office/drawing/2014/main" id="{EF2EBAE7-E393-4057-B2ED-DD6CF973618D}"/>
                </a:ext>
              </a:extLst>
            </p:cNvPr>
            <p:cNvGrpSpPr>
              <a:grpSpLocks/>
            </p:cNvGrpSpPr>
            <p:nvPr/>
          </p:nvGrpSpPr>
          <p:grpSpPr bwMode="auto">
            <a:xfrm>
              <a:off x="6720214" y="2372547"/>
              <a:ext cx="779463" cy="449091"/>
              <a:chOff x="4235" y="3347"/>
              <a:chExt cx="491" cy="227"/>
            </a:xfrm>
            <a:solidFill>
              <a:schemeClr val="accent4">
                <a:lumMod val="25000"/>
                <a:lumOff val="75000"/>
              </a:schemeClr>
            </a:solidFill>
          </p:grpSpPr>
          <p:sp>
            <p:nvSpPr>
              <p:cNvPr id="243" name="AutoShape 274">
                <a:extLst>
                  <a:ext uri="{FF2B5EF4-FFF2-40B4-BE49-F238E27FC236}">
                    <a16:creationId xmlns:a16="http://schemas.microsoft.com/office/drawing/2014/main" id="{6B1906C7-0400-4D82-A2DC-BD05D8B76AC0}"/>
                  </a:ext>
                </a:extLst>
              </p:cNvPr>
              <p:cNvSpPr>
                <a:spLocks noChangeArrowheads="1"/>
              </p:cNvSpPr>
              <p:nvPr/>
            </p:nvSpPr>
            <p:spPr bwMode="auto">
              <a:xfrm>
                <a:off x="4254" y="3347"/>
                <a:ext cx="472"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340" name="Group 275">
                <a:extLst>
                  <a:ext uri="{FF2B5EF4-FFF2-40B4-BE49-F238E27FC236}">
                    <a16:creationId xmlns:a16="http://schemas.microsoft.com/office/drawing/2014/main" id="{F8956FD3-7873-4D0B-937F-23F38094D9F4}"/>
                  </a:ext>
                </a:extLst>
              </p:cNvPr>
              <p:cNvGrpSpPr>
                <a:grpSpLocks/>
              </p:cNvGrpSpPr>
              <p:nvPr/>
            </p:nvGrpSpPr>
            <p:grpSpPr bwMode="auto">
              <a:xfrm>
                <a:off x="4235" y="3347"/>
                <a:ext cx="491" cy="227"/>
                <a:chOff x="4235" y="3347"/>
                <a:chExt cx="491" cy="227"/>
              </a:xfrm>
              <a:grpFill/>
            </p:grpSpPr>
            <p:sp>
              <p:nvSpPr>
                <p:cNvPr id="245" name="AutoShape 276">
                  <a:extLst>
                    <a:ext uri="{FF2B5EF4-FFF2-40B4-BE49-F238E27FC236}">
                      <a16:creationId xmlns:a16="http://schemas.microsoft.com/office/drawing/2014/main" id="{EB39A346-95A8-4BB4-B6FA-D0E7086963E7}"/>
                    </a:ext>
                  </a:extLst>
                </p:cNvPr>
                <p:cNvSpPr>
                  <a:spLocks noChangeArrowheads="1"/>
                </p:cNvSpPr>
                <p:nvPr/>
              </p:nvSpPr>
              <p:spPr bwMode="auto">
                <a:xfrm>
                  <a:off x="4254" y="3347"/>
                  <a:ext cx="472"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246" name="AutoShape 277">
                  <a:extLst>
                    <a:ext uri="{FF2B5EF4-FFF2-40B4-BE49-F238E27FC236}">
                      <a16:creationId xmlns:a16="http://schemas.microsoft.com/office/drawing/2014/main" id="{0036D0DA-0731-4BA2-AFE9-B3CB84E5390C}"/>
                    </a:ext>
                  </a:extLst>
                </p:cNvPr>
                <p:cNvSpPr>
                  <a:spLocks noChangeArrowheads="1"/>
                </p:cNvSpPr>
                <p:nvPr/>
              </p:nvSpPr>
              <p:spPr bwMode="auto">
                <a:xfrm>
                  <a:off x="4235" y="3347"/>
                  <a:ext cx="415" cy="121"/>
                </a:xfrm>
                <a:prstGeom prst="roundRect">
                  <a:avLst>
                    <a:gd name="adj" fmla="val 440"/>
                  </a:avLst>
                </a:prstGeom>
                <a:grpFill/>
                <a:ln w="25400">
                  <a:solidFill>
                    <a:schemeClr val="accent1">
                      <a:alpha val="99000"/>
                    </a:schemeClr>
                  </a:solid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000" b="1">
                      <a:solidFill>
                        <a:srgbClr val="000000"/>
                      </a:solidFill>
                      <a:latin typeface="Verdana" pitchFamily="34" charset="0"/>
                      <a:ea typeface="宋体" charset="-122"/>
                    </a:rPr>
                    <a:t>simple</a:t>
                  </a:r>
                </a:p>
              </p:txBody>
            </p:sp>
          </p:grpSp>
        </p:grpSp>
        <p:grpSp>
          <p:nvGrpSpPr>
            <p:cNvPr id="344" name="Group 278">
              <a:extLst>
                <a:ext uri="{FF2B5EF4-FFF2-40B4-BE49-F238E27FC236}">
                  <a16:creationId xmlns:a16="http://schemas.microsoft.com/office/drawing/2014/main" id="{DB918BDA-1BEE-4057-8D72-FA951BD74ED9}"/>
                </a:ext>
              </a:extLst>
            </p:cNvPr>
            <p:cNvGrpSpPr>
              <a:grpSpLocks/>
            </p:cNvGrpSpPr>
            <p:nvPr/>
          </p:nvGrpSpPr>
          <p:grpSpPr bwMode="auto">
            <a:xfrm>
              <a:off x="7787010" y="2372547"/>
              <a:ext cx="906463" cy="449091"/>
              <a:chOff x="4907" y="3347"/>
              <a:chExt cx="571" cy="227"/>
            </a:xfrm>
            <a:solidFill>
              <a:schemeClr val="accent4">
                <a:lumMod val="25000"/>
                <a:lumOff val="75000"/>
              </a:schemeClr>
            </a:solidFill>
          </p:grpSpPr>
          <p:sp>
            <p:nvSpPr>
              <p:cNvPr id="239" name="AutoShape 279">
                <a:extLst>
                  <a:ext uri="{FF2B5EF4-FFF2-40B4-BE49-F238E27FC236}">
                    <a16:creationId xmlns:a16="http://schemas.microsoft.com/office/drawing/2014/main" id="{8A95F295-666E-4310-B59D-5F92DE4C6A3A}"/>
                  </a:ext>
                </a:extLst>
              </p:cNvPr>
              <p:cNvSpPr>
                <a:spLocks noChangeArrowheads="1"/>
              </p:cNvSpPr>
              <p:nvPr/>
            </p:nvSpPr>
            <p:spPr bwMode="auto">
              <a:xfrm>
                <a:off x="4927" y="3347"/>
                <a:ext cx="551"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348" name="Group 280">
                <a:extLst>
                  <a:ext uri="{FF2B5EF4-FFF2-40B4-BE49-F238E27FC236}">
                    <a16:creationId xmlns:a16="http://schemas.microsoft.com/office/drawing/2014/main" id="{CE8EB85E-5CB9-47D0-BAB2-53ABBC800721}"/>
                  </a:ext>
                </a:extLst>
              </p:cNvPr>
              <p:cNvGrpSpPr>
                <a:grpSpLocks/>
              </p:cNvGrpSpPr>
              <p:nvPr/>
            </p:nvGrpSpPr>
            <p:grpSpPr bwMode="auto">
              <a:xfrm>
                <a:off x="4907" y="3347"/>
                <a:ext cx="571" cy="227"/>
                <a:chOff x="4907" y="3347"/>
                <a:chExt cx="571" cy="227"/>
              </a:xfrm>
              <a:grpFill/>
            </p:grpSpPr>
            <p:sp>
              <p:nvSpPr>
                <p:cNvPr id="241" name="AutoShape 281">
                  <a:extLst>
                    <a:ext uri="{FF2B5EF4-FFF2-40B4-BE49-F238E27FC236}">
                      <a16:creationId xmlns:a16="http://schemas.microsoft.com/office/drawing/2014/main" id="{A837EF84-BEBD-4ED4-B943-AE8A21657594}"/>
                    </a:ext>
                  </a:extLst>
                </p:cNvPr>
                <p:cNvSpPr>
                  <a:spLocks noChangeArrowheads="1"/>
                </p:cNvSpPr>
                <p:nvPr/>
              </p:nvSpPr>
              <p:spPr bwMode="auto">
                <a:xfrm>
                  <a:off x="4927" y="3347"/>
                  <a:ext cx="551"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242" name="AutoShape 282">
                  <a:extLst>
                    <a:ext uri="{FF2B5EF4-FFF2-40B4-BE49-F238E27FC236}">
                      <a16:creationId xmlns:a16="http://schemas.microsoft.com/office/drawing/2014/main" id="{BDAFC7D2-B86D-40E1-9273-C50B62E0CA1F}"/>
                    </a:ext>
                  </a:extLst>
                </p:cNvPr>
                <p:cNvSpPr>
                  <a:spLocks noChangeArrowheads="1"/>
                </p:cNvSpPr>
                <p:nvPr/>
              </p:nvSpPr>
              <p:spPr bwMode="auto">
                <a:xfrm>
                  <a:off x="4907" y="3347"/>
                  <a:ext cx="484" cy="121"/>
                </a:xfrm>
                <a:prstGeom prst="roundRect">
                  <a:avLst>
                    <a:gd name="adj" fmla="val 440"/>
                  </a:avLst>
                </a:prstGeom>
                <a:grpFill/>
                <a:ln w="25400">
                  <a:solidFill>
                    <a:schemeClr val="accent1">
                      <a:alpha val="99000"/>
                    </a:schemeClr>
                  </a:solid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000" b="1">
                      <a:solidFill>
                        <a:srgbClr val="000000"/>
                      </a:solidFill>
                      <a:latin typeface="Verdana" pitchFamily="34" charset="0"/>
                      <a:ea typeface="宋体" charset="-122"/>
                    </a:rPr>
                    <a:t>medium</a:t>
                  </a:r>
                </a:p>
              </p:txBody>
            </p:sp>
          </p:grpSp>
        </p:grpSp>
        <p:sp>
          <p:nvSpPr>
            <p:cNvPr id="102" name="AutoShape 283">
              <a:extLst>
                <a:ext uri="{FF2B5EF4-FFF2-40B4-BE49-F238E27FC236}">
                  <a16:creationId xmlns:a16="http://schemas.microsoft.com/office/drawing/2014/main" id="{68502E65-0112-495B-B86B-F803A659EAC0}"/>
                </a:ext>
              </a:extLst>
            </p:cNvPr>
            <p:cNvSpPr>
              <a:spLocks noChangeArrowheads="1"/>
            </p:cNvSpPr>
            <p:nvPr/>
          </p:nvSpPr>
          <p:spPr bwMode="auto">
            <a:xfrm>
              <a:off x="317822" y="2414093"/>
              <a:ext cx="30163"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03" name="AutoShape 284">
              <a:extLst>
                <a:ext uri="{FF2B5EF4-FFF2-40B4-BE49-F238E27FC236}">
                  <a16:creationId xmlns:a16="http://schemas.microsoft.com/office/drawing/2014/main" id="{70CB5F9B-601E-4C92-8E73-336BAE71DF28}"/>
                </a:ext>
              </a:extLst>
            </p:cNvPr>
            <p:cNvSpPr>
              <a:spLocks noChangeArrowheads="1"/>
            </p:cNvSpPr>
            <p:nvPr/>
          </p:nvSpPr>
          <p:spPr bwMode="auto">
            <a:xfrm>
              <a:off x="347985" y="2414093"/>
              <a:ext cx="1109663"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04" name="AutoShape 285">
              <a:extLst>
                <a:ext uri="{FF2B5EF4-FFF2-40B4-BE49-F238E27FC236}">
                  <a16:creationId xmlns:a16="http://schemas.microsoft.com/office/drawing/2014/main" id="{755E19D1-B401-46B8-979E-7214D6545C22}"/>
                </a:ext>
              </a:extLst>
            </p:cNvPr>
            <p:cNvSpPr>
              <a:spLocks noChangeArrowheads="1"/>
            </p:cNvSpPr>
            <p:nvPr/>
          </p:nvSpPr>
          <p:spPr bwMode="auto">
            <a:xfrm>
              <a:off x="1456060" y="2414093"/>
              <a:ext cx="14288"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05" name="AutoShape 286">
              <a:extLst>
                <a:ext uri="{FF2B5EF4-FFF2-40B4-BE49-F238E27FC236}">
                  <a16:creationId xmlns:a16="http://schemas.microsoft.com/office/drawing/2014/main" id="{1F459B33-0F6F-4A4D-9FDB-34D3C29EC2CC}"/>
                </a:ext>
              </a:extLst>
            </p:cNvPr>
            <p:cNvSpPr>
              <a:spLocks noChangeArrowheads="1"/>
            </p:cNvSpPr>
            <p:nvPr/>
          </p:nvSpPr>
          <p:spPr bwMode="auto">
            <a:xfrm>
              <a:off x="1471935" y="2414093"/>
              <a:ext cx="1004888"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06" name="AutoShape 287">
              <a:extLst>
                <a:ext uri="{FF2B5EF4-FFF2-40B4-BE49-F238E27FC236}">
                  <a16:creationId xmlns:a16="http://schemas.microsoft.com/office/drawing/2014/main" id="{D822A161-678D-4262-AC9A-5F6FF6D9C8F8}"/>
                </a:ext>
              </a:extLst>
            </p:cNvPr>
            <p:cNvSpPr>
              <a:spLocks noChangeArrowheads="1"/>
            </p:cNvSpPr>
            <p:nvPr/>
          </p:nvSpPr>
          <p:spPr bwMode="auto">
            <a:xfrm>
              <a:off x="2476822" y="2414093"/>
              <a:ext cx="14288"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07" name="AutoShape 288">
              <a:extLst>
                <a:ext uri="{FF2B5EF4-FFF2-40B4-BE49-F238E27FC236}">
                  <a16:creationId xmlns:a16="http://schemas.microsoft.com/office/drawing/2014/main" id="{9C92D3EA-A542-40C7-8578-63825C96F6ED}"/>
                </a:ext>
              </a:extLst>
            </p:cNvPr>
            <p:cNvSpPr>
              <a:spLocks noChangeArrowheads="1"/>
            </p:cNvSpPr>
            <p:nvPr/>
          </p:nvSpPr>
          <p:spPr bwMode="auto">
            <a:xfrm>
              <a:off x="2491110" y="2414093"/>
              <a:ext cx="985838"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08" name="AutoShape 289">
              <a:extLst>
                <a:ext uri="{FF2B5EF4-FFF2-40B4-BE49-F238E27FC236}">
                  <a16:creationId xmlns:a16="http://schemas.microsoft.com/office/drawing/2014/main" id="{71F176D5-AD80-4F79-AD46-FB526B6262C3}"/>
                </a:ext>
              </a:extLst>
            </p:cNvPr>
            <p:cNvSpPr>
              <a:spLocks noChangeArrowheads="1"/>
            </p:cNvSpPr>
            <p:nvPr/>
          </p:nvSpPr>
          <p:spPr bwMode="auto">
            <a:xfrm>
              <a:off x="3476947" y="2414093"/>
              <a:ext cx="14288"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09" name="AutoShape 290">
              <a:extLst>
                <a:ext uri="{FF2B5EF4-FFF2-40B4-BE49-F238E27FC236}">
                  <a16:creationId xmlns:a16="http://schemas.microsoft.com/office/drawing/2014/main" id="{35E6CAC6-9B3F-4271-BD4B-558C5D012B5A}"/>
                </a:ext>
              </a:extLst>
            </p:cNvPr>
            <p:cNvSpPr>
              <a:spLocks noChangeArrowheads="1"/>
            </p:cNvSpPr>
            <p:nvPr/>
          </p:nvSpPr>
          <p:spPr bwMode="auto">
            <a:xfrm>
              <a:off x="3491235" y="2414093"/>
              <a:ext cx="1060450"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10" name="AutoShape 291">
              <a:extLst>
                <a:ext uri="{FF2B5EF4-FFF2-40B4-BE49-F238E27FC236}">
                  <a16:creationId xmlns:a16="http://schemas.microsoft.com/office/drawing/2014/main" id="{81EE7DD8-C1F1-453E-99E7-A946C3AD3493}"/>
                </a:ext>
              </a:extLst>
            </p:cNvPr>
            <p:cNvSpPr>
              <a:spLocks noChangeArrowheads="1"/>
            </p:cNvSpPr>
            <p:nvPr/>
          </p:nvSpPr>
          <p:spPr bwMode="auto">
            <a:xfrm>
              <a:off x="4551685" y="2414093"/>
              <a:ext cx="14288"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11" name="AutoShape 292">
              <a:extLst>
                <a:ext uri="{FF2B5EF4-FFF2-40B4-BE49-F238E27FC236}">
                  <a16:creationId xmlns:a16="http://schemas.microsoft.com/office/drawing/2014/main" id="{3473A181-DEF4-4C8F-99A2-2636F573BBB6}"/>
                </a:ext>
              </a:extLst>
            </p:cNvPr>
            <p:cNvSpPr>
              <a:spLocks noChangeArrowheads="1"/>
            </p:cNvSpPr>
            <p:nvPr/>
          </p:nvSpPr>
          <p:spPr bwMode="auto">
            <a:xfrm>
              <a:off x="4565972" y="2414093"/>
              <a:ext cx="1163638"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12" name="AutoShape 293">
              <a:extLst>
                <a:ext uri="{FF2B5EF4-FFF2-40B4-BE49-F238E27FC236}">
                  <a16:creationId xmlns:a16="http://schemas.microsoft.com/office/drawing/2014/main" id="{39984CDC-3B99-4D9F-AB7C-3D92B7C7B27B}"/>
                </a:ext>
              </a:extLst>
            </p:cNvPr>
            <p:cNvSpPr>
              <a:spLocks noChangeArrowheads="1"/>
            </p:cNvSpPr>
            <p:nvPr/>
          </p:nvSpPr>
          <p:spPr bwMode="auto">
            <a:xfrm>
              <a:off x="5729610" y="2414093"/>
              <a:ext cx="14288"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13" name="AutoShape 294">
              <a:extLst>
                <a:ext uri="{FF2B5EF4-FFF2-40B4-BE49-F238E27FC236}">
                  <a16:creationId xmlns:a16="http://schemas.microsoft.com/office/drawing/2014/main" id="{E75A0CE7-6364-4E26-B01E-348F4AAF038C}"/>
                </a:ext>
              </a:extLst>
            </p:cNvPr>
            <p:cNvSpPr>
              <a:spLocks noChangeArrowheads="1"/>
            </p:cNvSpPr>
            <p:nvPr/>
          </p:nvSpPr>
          <p:spPr bwMode="auto">
            <a:xfrm>
              <a:off x="5745485" y="2414093"/>
              <a:ext cx="985838"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14" name="AutoShape 295">
              <a:extLst>
                <a:ext uri="{FF2B5EF4-FFF2-40B4-BE49-F238E27FC236}">
                  <a16:creationId xmlns:a16="http://schemas.microsoft.com/office/drawing/2014/main" id="{468F22C0-3E9F-4706-929A-28451037616F}"/>
                </a:ext>
              </a:extLst>
            </p:cNvPr>
            <p:cNvSpPr>
              <a:spLocks noChangeArrowheads="1"/>
            </p:cNvSpPr>
            <p:nvPr/>
          </p:nvSpPr>
          <p:spPr bwMode="auto">
            <a:xfrm>
              <a:off x="6731322" y="2414093"/>
              <a:ext cx="14288"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15" name="AutoShape 296">
              <a:extLst>
                <a:ext uri="{FF2B5EF4-FFF2-40B4-BE49-F238E27FC236}">
                  <a16:creationId xmlns:a16="http://schemas.microsoft.com/office/drawing/2014/main" id="{EAE0E2D1-47B6-4CAC-93F9-3D8A06EB0C2E}"/>
                </a:ext>
              </a:extLst>
            </p:cNvPr>
            <p:cNvSpPr>
              <a:spLocks noChangeArrowheads="1"/>
            </p:cNvSpPr>
            <p:nvPr/>
          </p:nvSpPr>
          <p:spPr bwMode="auto">
            <a:xfrm>
              <a:off x="6745610" y="2414093"/>
              <a:ext cx="1060450"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16" name="AutoShape 297">
              <a:extLst>
                <a:ext uri="{FF2B5EF4-FFF2-40B4-BE49-F238E27FC236}">
                  <a16:creationId xmlns:a16="http://schemas.microsoft.com/office/drawing/2014/main" id="{2CD7E0FB-5611-4176-A487-EF5BA5C06B30}"/>
                </a:ext>
              </a:extLst>
            </p:cNvPr>
            <p:cNvSpPr>
              <a:spLocks noChangeArrowheads="1"/>
            </p:cNvSpPr>
            <p:nvPr/>
          </p:nvSpPr>
          <p:spPr bwMode="auto">
            <a:xfrm>
              <a:off x="7804472" y="2414093"/>
              <a:ext cx="14288"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17" name="AutoShape 298">
              <a:extLst>
                <a:ext uri="{FF2B5EF4-FFF2-40B4-BE49-F238E27FC236}">
                  <a16:creationId xmlns:a16="http://schemas.microsoft.com/office/drawing/2014/main" id="{92D436E7-6CFD-4D34-A1D5-D20711CBA7F6}"/>
                </a:ext>
              </a:extLst>
            </p:cNvPr>
            <p:cNvSpPr>
              <a:spLocks noChangeArrowheads="1"/>
            </p:cNvSpPr>
            <p:nvPr/>
          </p:nvSpPr>
          <p:spPr bwMode="auto">
            <a:xfrm>
              <a:off x="7820347" y="2414093"/>
              <a:ext cx="969963"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18" name="AutoShape 299">
              <a:extLst>
                <a:ext uri="{FF2B5EF4-FFF2-40B4-BE49-F238E27FC236}">
                  <a16:creationId xmlns:a16="http://schemas.microsoft.com/office/drawing/2014/main" id="{C752F98C-BA80-4ADF-86F5-6CC3D24332DC}"/>
                </a:ext>
              </a:extLst>
            </p:cNvPr>
            <p:cNvSpPr>
              <a:spLocks noChangeArrowheads="1"/>
            </p:cNvSpPr>
            <p:nvPr/>
          </p:nvSpPr>
          <p:spPr bwMode="auto">
            <a:xfrm>
              <a:off x="8790310" y="2414093"/>
              <a:ext cx="30163"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19" name="AutoShape 300">
              <a:extLst>
                <a:ext uri="{FF2B5EF4-FFF2-40B4-BE49-F238E27FC236}">
                  <a16:creationId xmlns:a16="http://schemas.microsoft.com/office/drawing/2014/main" id="{051F2D1E-2BCC-4D1B-A5AB-3CCD3A17C299}"/>
                </a:ext>
              </a:extLst>
            </p:cNvPr>
            <p:cNvSpPr>
              <a:spLocks noChangeArrowheads="1"/>
            </p:cNvSpPr>
            <p:nvPr/>
          </p:nvSpPr>
          <p:spPr bwMode="auto">
            <a:xfrm>
              <a:off x="317822" y="2433877"/>
              <a:ext cx="30163" cy="306648"/>
            </a:xfrm>
            <a:prstGeom prst="roundRect">
              <a:avLst>
                <a:gd name="adj" fmla="val 5556"/>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20" name="AutoShape 301">
              <a:extLst>
                <a:ext uri="{FF2B5EF4-FFF2-40B4-BE49-F238E27FC236}">
                  <a16:creationId xmlns:a16="http://schemas.microsoft.com/office/drawing/2014/main" id="{D98696D2-AEAC-4029-8D4F-8E57005E41F3}"/>
                </a:ext>
              </a:extLst>
            </p:cNvPr>
            <p:cNvSpPr>
              <a:spLocks noChangeArrowheads="1"/>
            </p:cNvSpPr>
            <p:nvPr/>
          </p:nvSpPr>
          <p:spPr bwMode="auto">
            <a:xfrm>
              <a:off x="1456060" y="2433877"/>
              <a:ext cx="14288" cy="306648"/>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21" name="AutoShape 302">
              <a:extLst>
                <a:ext uri="{FF2B5EF4-FFF2-40B4-BE49-F238E27FC236}">
                  <a16:creationId xmlns:a16="http://schemas.microsoft.com/office/drawing/2014/main" id="{E939AB76-C20E-4F8A-949F-8CC8AFEF4837}"/>
                </a:ext>
              </a:extLst>
            </p:cNvPr>
            <p:cNvSpPr>
              <a:spLocks noChangeArrowheads="1"/>
            </p:cNvSpPr>
            <p:nvPr/>
          </p:nvSpPr>
          <p:spPr bwMode="auto">
            <a:xfrm>
              <a:off x="2476822" y="2433877"/>
              <a:ext cx="14288" cy="306648"/>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22" name="AutoShape 303">
              <a:extLst>
                <a:ext uri="{FF2B5EF4-FFF2-40B4-BE49-F238E27FC236}">
                  <a16:creationId xmlns:a16="http://schemas.microsoft.com/office/drawing/2014/main" id="{0A24F3FE-0124-4046-B459-D0F74CE0011D}"/>
                </a:ext>
              </a:extLst>
            </p:cNvPr>
            <p:cNvSpPr>
              <a:spLocks noChangeArrowheads="1"/>
            </p:cNvSpPr>
            <p:nvPr/>
          </p:nvSpPr>
          <p:spPr bwMode="auto">
            <a:xfrm>
              <a:off x="3476947" y="2433877"/>
              <a:ext cx="14288" cy="306648"/>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23" name="AutoShape 304">
              <a:extLst>
                <a:ext uri="{FF2B5EF4-FFF2-40B4-BE49-F238E27FC236}">
                  <a16:creationId xmlns:a16="http://schemas.microsoft.com/office/drawing/2014/main" id="{1F507740-7E66-4AC9-BA25-B189CAC1C9A0}"/>
                </a:ext>
              </a:extLst>
            </p:cNvPr>
            <p:cNvSpPr>
              <a:spLocks noChangeArrowheads="1"/>
            </p:cNvSpPr>
            <p:nvPr/>
          </p:nvSpPr>
          <p:spPr bwMode="auto">
            <a:xfrm>
              <a:off x="4551685" y="2433877"/>
              <a:ext cx="14288" cy="306648"/>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24" name="AutoShape 305">
              <a:extLst>
                <a:ext uri="{FF2B5EF4-FFF2-40B4-BE49-F238E27FC236}">
                  <a16:creationId xmlns:a16="http://schemas.microsoft.com/office/drawing/2014/main" id="{20B4E820-59CC-40BD-A247-DABF3F62026B}"/>
                </a:ext>
              </a:extLst>
            </p:cNvPr>
            <p:cNvSpPr>
              <a:spLocks noChangeArrowheads="1"/>
            </p:cNvSpPr>
            <p:nvPr/>
          </p:nvSpPr>
          <p:spPr bwMode="auto">
            <a:xfrm>
              <a:off x="5729610" y="2433877"/>
              <a:ext cx="14288" cy="306648"/>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25" name="AutoShape 306">
              <a:extLst>
                <a:ext uri="{FF2B5EF4-FFF2-40B4-BE49-F238E27FC236}">
                  <a16:creationId xmlns:a16="http://schemas.microsoft.com/office/drawing/2014/main" id="{E9117B2F-378A-437C-8C2C-7EAC74E7BE15}"/>
                </a:ext>
              </a:extLst>
            </p:cNvPr>
            <p:cNvSpPr>
              <a:spLocks noChangeArrowheads="1"/>
            </p:cNvSpPr>
            <p:nvPr/>
          </p:nvSpPr>
          <p:spPr bwMode="auto">
            <a:xfrm>
              <a:off x="6731322" y="2433877"/>
              <a:ext cx="14288" cy="306648"/>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26" name="AutoShape 307">
              <a:extLst>
                <a:ext uri="{FF2B5EF4-FFF2-40B4-BE49-F238E27FC236}">
                  <a16:creationId xmlns:a16="http://schemas.microsoft.com/office/drawing/2014/main" id="{B8795DCA-EF6E-4BE3-99BC-07056450905F}"/>
                </a:ext>
              </a:extLst>
            </p:cNvPr>
            <p:cNvSpPr>
              <a:spLocks noChangeArrowheads="1"/>
            </p:cNvSpPr>
            <p:nvPr/>
          </p:nvSpPr>
          <p:spPr bwMode="auto">
            <a:xfrm>
              <a:off x="7804472" y="2433877"/>
              <a:ext cx="14288" cy="306648"/>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27" name="AutoShape 308">
              <a:extLst>
                <a:ext uri="{FF2B5EF4-FFF2-40B4-BE49-F238E27FC236}">
                  <a16:creationId xmlns:a16="http://schemas.microsoft.com/office/drawing/2014/main" id="{36558289-1734-4813-8589-8A92B12202CD}"/>
                </a:ext>
              </a:extLst>
            </p:cNvPr>
            <p:cNvSpPr>
              <a:spLocks noChangeArrowheads="1"/>
            </p:cNvSpPr>
            <p:nvPr/>
          </p:nvSpPr>
          <p:spPr bwMode="auto">
            <a:xfrm>
              <a:off x="8790310" y="2433877"/>
              <a:ext cx="30163" cy="306648"/>
            </a:xfrm>
            <a:prstGeom prst="roundRect">
              <a:avLst>
                <a:gd name="adj" fmla="val 5556"/>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352" name="Group 309">
              <a:extLst>
                <a:ext uri="{FF2B5EF4-FFF2-40B4-BE49-F238E27FC236}">
                  <a16:creationId xmlns:a16="http://schemas.microsoft.com/office/drawing/2014/main" id="{44E95517-A978-4B45-84D6-95B04DD571B1}"/>
                </a:ext>
              </a:extLst>
            </p:cNvPr>
            <p:cNvGrpSpPr>
              <a:grpSpLocks/>
            </p:cNvGrpSpPr>
            <p:nvPr/>
          </p:nvGrpSpPr>
          <p:grpSpPr bwMode="auto">
            <a:xfrm>
              <a:off x="328935" y="2697001"/>
              <a:ext cx="593725" cy="449091"/>
              <a:chOff x="209" y="3511"/>
              <a:chExt cx="374" cy="227"/>
            </a:xfrm>
            <a:solidFill>
              <a:schemeClr val="accent4">
                <a:lumMod val="25000"/>
                <a:lumOff val="75000"/>
              </a:schemeClr>
            </a:solidFill>
          </p:grpSpPr>
          <p:sp>
            <p:nvSpPr>
              <p:cNvPr id="235" name="AutoShape 310">
                <a:extLst>
                  <a:ext uri="{FF2B5EF4-FFF2-40B4-BE49-F238E27FC236}">
                    <a16:creationId xmlns:a16="http://schemas.microsoft.com/office/drawing/2014/main" id="{2A2C4CD8-6E74-47EB-A141-9A0ABF9F42FB}"/>
                  </a:ext>
                </a:extLst>
              </p:cNvPr>
              <p:cNvSpPr>
                <a:spLocks noChangeArrowheads="1"/>
              </p:cNvSpPr>
              <p:nvPr/>
            </p:nvSpPr>
            <p:spPr bwMode="auto">
              <a:xfrm>
                <a:off x="217" y="3511"/>
                <a:ext cx="366"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356" name="Group 311">
                <a:extLst>
                  <a:ext uri="{FF2B5EF4-FFF2-40B4-BE49-F238E27FC236}">
                    <a16:creationId xmlns:a16="http://schemas.microsoft.com/office/drawing/2014/main" id="{782B3A64-6377-401B-882F-E956C9DBA002}"/>
                  </a:ext>
                </a:extLst>
              </p:cNvPr>
              <p:cNvGrpSpPr>
                <a:grpSpLocks/>
              </p:cNvGrpSpPr>
              <p:nvPr/>
            </p:nvGrpSpPr>
            <p:grpSpPr bwMode="auto">
              <a:xfrm>
                <a:off x="209" y="3511"/>
                <a:ext cx="374" cy="227"/>
                <a:chOff x="209" y="3511"/>
                <a:chExt cx="374" cy="227"/>
              </a:xfrm>
              <a:grpFill/>
            </p:grpSpPr>
            <p:sp>
              <p:nvSpPr>
                <p:cNvPr id="237" name="AutoShape 312">
                  <a:extLst>
                    <a:ext uri="{FF2B5EF4-FFF2-40B4-BE49-F238E27FC236}">
                      <a16:creationId xmlns:a16="http://schemas.microsoft.com/office/drawing/2014/main" id="{4CB997ED-6688-4D5E-B5A5-B2509D8F2E98}"/>
                    </a:ext>
                  </a:extLst>
                </p:cNvPr>
                <p:cNvSpPr>
                  <a:spLocks noChangeArrowheads="1"/>
                </p:cNvSpPr>
                <p:nvPr/>
              </p:nvSpPr>
              <p:spPr bwMode="auto">
                <a:xfrm>
                  <a:off x="217" y="3511"/>
                  <a:ext cx="366"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238" name="AutoShape 313">
                  <a:extLst>
                    <a:ext uri="{FF2B5EF4-FFF2-40B4-BE49-F238E27FC236}">
                      <a16:creationId xmlns:a16="http://schemas.microsoft.com/office/drawing/2014/main" id="{D09A461A-A36B-40D9-A577-F2E2132B6B20}"/>
                    </a:ext>
                  </a:extLst>
                </p:cNvPr>
                <p:cNvSpPr>
                  <a:spLocks noChangeArrowheads="1"/>
                </p:cNvSpPr>
                <p:nvPr/>
              </p:nvSpPr>
              <p:spPr bwMode="auto">
                <a:xfrm>
                  <a:off x="209" y="3511"/>
                  <a:ext cx="325" cy="121"/>
                </a:xfrm>
                <a:prstGeom prst="roundRect">
                  <a:avLst>
                    <a:gd name="adj" fmla="val 440"/>
                  </a:avLst>
                </a:prstGeom>
                <a:grpFill/>
                <a:ln w="25400">
                  <a:solidFill>
                    <a:schemeClr val="accent1">
                      <a:alpha val="99000"/>
                    </a:schemeClr>
                  </a:solid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000" b="1">
                      <a:solidFill>
                        <a:srgbClr val="000000"/>
                      </a:solidFill>
                      <a:latin typeface="Verdana" pitchFamily="34" charset="0"/>
                      <a:ea typeface="宋体" charset="-122"/>
                    </a:rPr>
                    <a:t>3 - 7</a:t>
                  </a:r>
                </a:p>
              </p:txBody>
            </p:sp>
          </p:grpSp>
        </p:grpSp>
        <p:grpSp>
          <p:nvGrpSpPr>
            <p:cNvPr id="360" name="Group 314">
              <a:extLst>
                <a:ext uri="{FF2B5EF4-FFF2-40B4-BE49-F238E27FC236}">
                  <a16:creationId xmlns:a16="http://schemas.microsoft.com/office/drawing/2014/main" id="{1DF8BCF6-40FC-4514-8AAD-F9C12520617B}"/>
                </a:ext>
              </a:extLst>
            </p:cNvPr>
            <p:cNvGrpSpPr>
              <a:grpSpLocks/>
            </p:cNvGrpSpPr>
            <p:nvPr/>
          </p:nvGrpSpPr>
          <p:grpSpPr bwMode="auto">
            <a:xfrm>
              <a:off x="1444948" y="2697001"/>
              <a:ext cx="779463" cy="449091"/>
              <a:chOff x="912" y="3511"/>
              <a:chExt cx="491" cy="227"/>
            </a:xfrm>
            <a:solidFill>
              <a:schemeClr val="accent4">
                <a:lumMod val="25000"/>
                <a:lumOff val="75000"/>
              </a:schemeClr>
            </a:solidFill>
          </p:grpSpPr>
          <p:sp>
            <p:nvSpPr>
              <p:cNvPr id="231" name="AutoShape 315">
                <a:extLst>
                  <a:ext uri="{FF2B5EF4-FFF2-40B4-BE49-F238E27FC236}">
                    <a16:creationId xmlns:a16="http://schemas.microsoft.com/office/drawing/2014/main" id="{D8C04BBA-E055-47A8-9179-7F6083BC053A}"/>
                  </a:ext>
                </a:extLst>
              </p:cNvPr>
              <p:cNvSpPr>
                <a:spLocks noChangeArrowheads="1"/>
              </p:cNvSpPr>
              <p:nvPr/>
            </p:nvSpPr>
            <p:spPr bwMode="auto">
              <a:xfrm>
                <a:off x="931" y="3511"/>
                <a:ext cx="472"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364" name="Group 316">
                <a:extLst>
                  <a:ext uri="{FF2B5EF4-FFF2-40B4-BE49-F238E27FC236}">
                    <a16:creationId xmlns:a16="http://schemas.microsoft.com/office/drawing/2014/main" id="{0E44D4B6-61D1-4867-B843-FA8838DDAC26}"/>
                  </a:ext>
                </a:extLst>
              </p:cNvPr>
              <p:cNvGrpSpPr>
                <a:grpSpLocks/>
              </p:cNvGrpSpPr>
              <p:nvPr/>
            </p:nvGrpSpPr>
            <p:grpSpPr bwMode="auto">
              <a:xfrm>
                <a:off x="912" y="3511"/>
                <a:ext cx="491" cy="227"/>
                <a:chOff x="912" y="3511"/>
                <a:chExt cx="491" cy="227"/>
              </a:xfrm>
              <a:grpFill/>
            </p:grpSpPr>
            <p:sp>
              <p:nvSpPr>
                <p:cNvPr id="233" name="AutoShape 317">
                  <a:extLst>
                    <a:ext uri="{FF2B5EF4-FFF2-40B4-BE49-F238E27FC236}">
                      <a16:creationId xmlns:a16="http://schemas.microsoft.com/office/drawing/2014/main" id="{BAAB136F-D276-4266-957B-152B4FB95AAE}"/>
                    </a:ext>
                  </a:extLst>
                </p:cNvPr>
                <p:cNvSpPr>
                  <a:spLocks noChangeArrowheads="1"/>
                </p:cNvSpPr>
                <p:nvPr/>
              </p:nvSpPr>
              <p:spPr bwMode="auto">
                <a:xfrm>
                  <a:off x="931" y="3511"/>
                  <a:ext cx="472"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234" name="AutoShape 318">
                  <a:extLst>
                    <a:ext uri="{FF2B5EF4-FFF2-40B4-BE49-F238E27FC236}">
                      <a16:creationId xmlns:a16="http://schemas.microsoft.com/office/drawing/2014/main" id="{CA9FCB96-1E06-4AD1-B332-7EBCBDB4CD53}"/>
                    </a:ext>
                  </a:extLst>
                </p:cNvPr>
                <p:cNvSpPr>
                  <a:spLocks noChangeArrowheads="1"/>
                </p:cNvSpPr>
                <p:nvPr/>
              </p:nvSpPr>
              <p:spPr bwMode="auto">
                <a:xfrm>
                  <a:off x="912" y="3511"/>
                  <a:ext cx="415" cy="121"/>
                </a:xfrm>
                <a:prstGeom prst="roundRect">
                  <a:avLst>
                    <a:gd name="adj" fmla="val 440"/>
                  </a:avLst>
                </a:prstGeom>
                <a:grpFill/>
                <a:ln w="25400">
                  <a:solidFill>
                    <a:schemeClr val="accent1">
                      <a:alpha val="99000"/>
                    </a:schemeClr>
                  </a:solid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000" b="1">
                      <a:solidFill>
                        <a:srgbClr val="000000"/>
                      </a:solidFill>
                      <a:latin typeface="Verdana" pitchFamily="34" charset="0"/>
                      <a:ea typeface="宋体" charset="-122"/>
                    </a:rPr>
                    <a:t>simple</a:t>
                  </a:r>
                </a:p>
              </p:txBody>
            </p:sp>
          </p:grpSp>
        </p:grpSp>
        <p:grpSp>
          <p:nvGrpSpPr>
            <p:cNvPr id="368" name="Group 319">
              <a:extLst>
                <a:ext uri="{FF2B5EF4-FFF2-40B4-BE49-F238E27FC236}">
                  <a16:creationId xmlns:a16="http://schemas.microsoft.com/office/drawing/2014/main" id="{4C65655F-1938-4A27-99D7-4731B42E9085}"/>
                </a:ext>
              </a:extLst>
            </p:cNvPr>
            <p:cNvGrpSpPr>
              <a:grpSpLocks/>
            </p:cNvGrpSpPr>
            <p:nvPr/>
          </p:nvGrpSpPr>
          <p:grpSpPr bwMode="auto">
            <a:xfrm>
              <a:off x="2459360" y="2697001"/>
              <a:ext cx="906463" cy="449091"/>
              <a:chOff x="1551" y="3511"/>
              <a:chExt cx="571" cy="227"/>
            </a:xfrm>
            <a:solidFill>
              <a:schemeClr val="accent4">
                <a:lumMod val="25000"/>
                <a:lumOff val="75000"/>
              </a:schemeClr>
            </a:solidFill>
          </p:grpSpPr>
          <p:sp>
            <p:nvSpPr>
              <p:cNvPr id="227" name="AutoShape 320">
                <a:extLst>
                  <a:ext uri="{FF2B5EF4-FFF2-40B4-BE49-F238E27FC236}">
                    <a16:creationId xmlns:a16="http://schemas.microsoft.com/office/drawing/2014/main" id="{6878790F-BFC0-44C0-9EB2-EA41F42FF365}"/>
                  </a:ext>
                </a:extLst>
              </p:cNvPr>
              <p:cNvSpPr>
                <a:spLocks noChangeArrowheads="1"/>
              </p:cNvSpPr>
              <p:nvPr/>
            </p:nvSpPr>
            <p:spPr bwMode="auto">
              <a:xfrm>
                <a:off x="1571" y="3511"/>
                <a:ext cx="551"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372" name="Group 321">
                <a:extLst>
                  <a:ext uri="{FF2B5EF4-FFF2-40B4-BE49-F238E27FC236}">
                    <a16:creationId xmlns:a16="http://schemas.microsoft.com/office/drawing/2014/main" id="{87A00414-1AF8-4C49-B2D8-3BC7055751CA}"/>
                  </a:ext>
                </a:extLst>
              </p:cNvPr>
              <p:cNvGrpSpPr>
                <a:grpSpLocks/>
              </p:cNvGrpSpPr>
              <p:nvPr/>
            </p:nvGrpSpPr>
            <p:grpSpPr bwMode="auto">
              <a:xfrm>
                <a:off x="1551" y="3511"/>
                <a:ext cx="571" cy="227"/>
                <a:chOff x="1551" y="3511"/>
                <a:chExt cx="571" cy="227"/>
              </a:xfrm>
              <a:grpFill/>
            </p:grpSpPr>
            <p:sp>
              <p:nvSpPr>
                <p:cNvPr id="229" name="AutoShape 322">
                  <a:extLst>
                    <a:ext uri="{FF2B5EF4-FFF2-40B4-BE49-F238E27FC236}">
                      <a16:creationId xmlns:a16="http://schemas.microsoft.com/office/drawing/2014/main" id="{DFD4E20F-B124-4BE0-97E8-2BB8F8215607}"/>
                    </a:ext>
                  </a:extLst>
                </p:cNvPr>
                <p:cNvSpPr>
                  <a:spLocks noChangeArrowheads="1"/>
                </p:cNvSpPr>
                <p:nvPr/>
              </p:nvSpPr>
              <p:spPr bwMode="auto">
                <a:xfrm>
                  <a:off x="1571" y="3511"/>
                  <a:ext cx="551"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230" name="AutoShape 323">
                  <a:extLst>
                    <a:ext uri="{FF2B5EF4-FFF2-40B4-BE49-F238E27FC236}">
                      <a16:creationId xmlns:a16="http://schemas.microsoft.com/office/drawing/2014/main" id="{377C54F8-9151-46A3-AD26-1D2A429D66F3}"/>
                    </a:ext>
                  </a:extLst>
                </p:cNvPr>
                <p:cNvSpPr>
                  <a:spLocks noChangeArrowheads="1"/>
                </p:cNvSpPr>
                <p:nvPr/>
              </p:nvSpPr>
              <p:spPr bwMode="auto">
                <a:xfrm>
                  <a:off x="1551" y="3511"/>
                  <a:ext cx="484" cy="121"/>
                </a:xfrm>
                <a:prstGeom prst="roundRect">
                  <a:avLst>
                    <a:gd name="adj" fmla="val 440"/>
                  </a:avLst>
                </a:prstGeom>
                <a:grpFill/>
                <a:ln w="25400">
                  <a:solidFill>
                    <a:schemeClr val="accent1">
                      <a:alpha val="99000"/>
                    </a:schemeClr>
                  </a:solid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000" b="1">
                      <a:solidFill>
                        <a:srgbClr val="000000"/>
                      </a:solidFill>
                      <a:latin typeface="Verdana" pitchFamily="34" charset="0"/>
                      <a:ea typeface="宋体" charset="-122"/>
                    </a:rPr>
                    <a:t>medium</a:t>
                  </a:r>
                </a:p>
              </p:txBody>
            </p:sp>
          </p:grpSp>
        </p:grpSp>
        <p:grpSp>
          <p:nvGrpSpPr>
            <p:cNvPr id="376" name="Group 324">
              <a:extLst>
                <a:ext uri="{FF2B5EF4-FFF2-40B4-BE49-F238E27FC236}">
                  <a16:creationId xmlns:a16="http://schemas.microsoft.com/office/drawing/2014/main" id="{72CD1C36-73A8-4E2D-BEE1-8915DC80DB55}"/>
                </a:ext>
              </a:extLst>
            </p:cNvPr>
            <p:cNvGrpSpPr>
              <a:grpSpLocks/>
            </p:cNvGrpSpPr>
            <p:nvPr/>
          </p:nvGrpSpPr>
          <p:grpSpPr bwMode="auto">
            <a:xfrm>
              <a:off x="3454722" y="2697001"/>
              <a:ext cx="903288" cy="449091"/>
              <a:chOff x="2178" y="3511"/>
              <a:chExt cx="569" cy="227"/>
            </a:xfrm>
            <a:solidFill>
              <a:schemeClr val="accent4">
                <a:lumMod val="25000"/>
                <a:lumOff val="75000"/>
              </a:schemeClr>
            </a:solidFill>
          </p:grpSpPr>
          <p:sp>
            <p:nvSpPr>
              <p:cNvPr id="223" name="AutoShape 325">
                <a:extLst>
                  <a:ext uri="{FF2B5EF4-FFF2-40B4-BE49-F238E27FC236}">
                    <a16:creationId xmlns:a16="http://schemas.microsoft.com/office/drawing/2014/main" id="{3199FF55-4528-4064-9552-112BE28D4E2C}"/>
                  </a:ext>
                </a:extLst>
              </p:cNvPr>
              <p:cNvSpPr>
                <a:spLocks noChangeArrowheads="1"/>
              </p:cNvSpPr>
              <p:nvPr/>
            </p:nvSpPr>
            <p:spPr bwMode="auto">
              <a:xfrm>
                <a:off x="2204" y="3511"/>
                <a:ext cx="543"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380" name="Group 326">
                <a:extLst>
                  <a:ext uri="{FF2B5EF4-FFF2-40B4-BE49-F238E27FC236}">
                    <a16:creationId xmlns:a16="http://schemas.microsoft.com/office/drawing/2014/main" id="{AAF99DCB-CF17-4C57-AAD1-B50C5AF541D5}"/>
                  </a:ext>
                </a:extLst>
              </p:cNvPr>
              <p:cNvGrpSpPr>
                <a:grpSpLocks/>
              </p:cNvGrpSpPr>
              <p:nvPr/>
            </p:nvGrpSpPr>
            <p:grpSpPr bwMode="auto">
              <a:xfrm>
                <a:off x="2178" y="3511"/>
                <a:ext cx="569" cy="227"/>
                <a:chOff x="2178" y="3511"/>
                <a:chExt cx="569" cy="227"/>
              </a:xfrm>
              <a:grpFill/>
            </p:grpSpPr>
            <p:sp>
              <p:nvSpPr>
                <p:cNvPr id="225" name="AutoShape 327">
                  <a:extLst>
                    <a:ext uri="{FF2B5EF4-FFF2-40B4-BE49-F238E27FC236}">
                      <a16:creationId xmlns:a16="http://schemas.microsoft.com/office/drawing/2014/main" id="{190733F8-7E20-4AAF-871C-ABA50157A52D}"/>
                    </a:ext>
                  </a:extLst>
                </p:cNvPr>
                <p:cNvSpPr>
                  <a:spLocks noChangeArrowheads="1"/>
                </p:cNvSpPr>
                <p:nvPr/>
              </p:nvSpPr>
              <p:spPr bwMode="auto">
                <a:xfrm>
                  <a:off x="2204" y="3511"/>
                  <a:ext cx="543"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226" name="AutoShape 328">
                  <a:extLst>
                    <a:ext uri="{FF2B5EF4-FFF2-40B4-BE49-F238E27FC236}">
                      <a16:creationId xmlns:a16="http://schemas.microsoft.com/office/drawing/2014/main" id="{23E277A8-BA8C-4AF0-8E0A-5CE8CBBBCF1A}"/>
                    </a:ext>
                  </a:extLst>
                </p:cNvPr>
                <p:cNvSpPr>
                  <a:spLocks noChangeArrowheads="1"/>
                </p:cNvSpPr>
                <p:nvPr/>
              </p:nvSpPr>
              <p:spPr bwMode="auto">
                <a:xfrm>
                  <a:off x="2178" y="3511"/>
                  <a:ext cx="466" cy="121"/>
                </a:xfrm>
                <a:prstGeom prst="roundRect">
                  <a:avLst>
                    <a:gd name="adj" fmla="val 440"/>
                  </a:avLst>
                </a:prstGeom>
                <a:grpFill/>
                <a:ln w="25400">
                  <a:solidFill>
                    <a:schemeClr val="accent1">
                      <a:alpha val="99000"/>
                    </a:schemeClr>
                  </a:solid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000" b="1">
                      <a:solidFill>
                        <a:srgbClr val="000000"/>
                      </a:solidFill>
                      <a:latin typeface="Verdana" pitchFamily="34" charset="0"/>
                      <a:ea typeface="宋体" charset="-122"/>
                    </a:rPr>
                    <a:t>difficult</a:t>
                  </a:r>
                </a:p>
              </p:txBody>
            </p:sp>
          </p:grpSp>
        </p:grpSp>
        <p:grpSp>
          <p:nvGrpSpPr>
            <p:cNvPr id="384" name="Group 329">
              <a:extLst>
                <a:ext uri="{FF2B5EF4-FFF2-40B4-BE49-F238E27FC236}">
                  <a16:creationId xmlns:a16="http://schemas.microsoft.com/office/drawing/2014/main" id="{1A909E15-F002-49AE-BA2F-D7E6C4D2CB7A}"/>
                </a:ext>
              </a:extLst>
            </p:cNvPr>
            <p:cNvGrpSpPr>
              <a:grpSpLocks/>
            </p:cNvGrpSpPr>
            <p:nvPr/>
          </p:nvGrpSpPr>
          <p:grpSpPr bwMode="auto">
            <a:xfrm>
              <a:off x="4545338" y="2697001"/>
              <a:ext cx="703263" cy="449091"/>
              <a:chOff x="2865" y="3511"/>
              <a:chExt cx="443" cy="227"/>
            </a:xfrm>
            <a:solidFill>
              <a:schemeClr val="accent4">
                <a:lumMod val="25000"/>
                <a:lumOff val="75000"/>
              </a:schemeClr>
            </a:solidFill>
          </p:grpSpPr>
          <p:sp>
            <p:nvSpPr>
              <p:cNvPr id="219" name="AutoShape 330">
                <a:extLst>
                  <a:ext uri="{FF2B5EF4-FFF2-40B4-BE49-F238E27FC236}">
                    <a16:creationId xmlns:a16="http://schemas.microsoft.com/office/drawing/2014/main" id="{86BD6D10-FA48-4AFD-BAB6-3EB751034522}"/>
                  </a:ext>
                </a:extLst>
              </p:cNvPr>
              <p:cNvSpPr>
                <a:spLocks noChangeArrowheads="1"/>
              </p:cNvSpPr>
              <p:nvPr/>
            </p:nvSpPr>
            <p:spPr bwMode="auto">
              <a:xfrm>
                <a:off x="2878" y="3511"/>
                <a:ext cx="430"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388" name="Group 331">
                <a:extLst>
                  <a:ext uri="{FF2B5EF4-FFF2-40B4-BE49-F238E27FC236}">
                    <a16:creationId xmlns:a16="http://schemas.microsoft.com/office/drawing/2014/main" id="{2F939456-F1DF-4880-8AE6-BA7B18AC1482}"/>
                  </a:ext>
                </a:extLst>
              </p:cNvPr>
              <p:cNvGrpSpPr>
                <a:grpSpLocks/>
              </p:cNvGrpSpPr>
              <p:nvPr/>
            </p:nvGrpSpPr>
            <p:grpSpPr bwMode="auto">
              <a:xfrm>
                <a:off x="2865" y="3511"/>
                <a:ext cx="443" cy="227"/>
                <a:chOff x="2865" y="3511"/>
                <a:chExt cx="443" cy="227"/>
              </a:xfrm>
              <a:grpFill/>
            </p:grpSpPr>
            <p:sp>
              <p:nvSpPr>
                <p:cNvPr id="221" name="AutoShape 332">
                  <a:extLst>
                    <a:ext uri="{FF2B5EF4-FFF2-40B4-BE49-F238E27FC236}">
                      <a16:creationId xmlns:a16="http://schemas.microsoft.com/office/drawing/2014/main" id="{C1FA5C96-DD71-491C-909C-99344BC1A584}"/>
                    </a:ext>
                  </a:extLst>
                </p:cNvPr>
                <p:cNvSpPr>
                  <a:spLocks noChangeArrowheads="1"/>
                </p:cNvSpPr>
                <p:nvPr/>
              </p:nvSpPr>
              <p:spPr bwMode="auto">
                <a:xfrm>
                  <a:off x="2878" y="3511"/>
                  <a:ext cx="430"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222" name="AutoShape 333">
                  <a:extLst>
                    <a:ext uri="{FF2B5EF4-FFF2-40B4-BE49-F238E27FC236}">
                      <a16:creationId xmlns:a16="http://schemas.microsoft.com/office/drawing/2014/main" id="{726E7CC6-9FF5-404C-A6A7-36398819FF0D}"/>
                    </a:ext>
                  </a:extLst>
                </p:cNvPr>
                <p:cNvSpPr>
                  <a:spLocks noChangeArrowheads="1"/>
                </p:cNvSpPr>
                <p:nvPr/>
              </p:nvSpPr>
              <p:spPr bwMode="auto">
                <a:xfrm>
                  <a:off x="2865" y="3511"/>
                  <a:ext cx="383" cy="121"/>
                </a:xfrm>
                <a:prstGeom prst="roundRect">
                  <a:avLst>
                    <a:gd name="adj" fmla="val 440"/>
                  </a:avLst>
                </a:prstGeom>
                <a:grpFill/>
                <a:ln w="25400">
                  <a:solidFill>
                    <a:schemeClr val="accent1">
                      <a:alpha val="99000"/>
                    </a:schemeClr>
                  </a:solid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000" b="1">
                      <a:solidFill>
                        <a:srgbClr val="000000"/>
                      </a:solidFill>
                      <a:latin typeface="Verdana" pitchFamily="34" charset="0"/>
                      <a:ea typeface="宋体" charset="-122"/>
                    </a:rPr>
                    <a:t>2 or 3</a:t>
                  </a:r>
                </a:p>
              </p:txBody>
            </p:sp>
          </p:grpSp>
        </p:grpSp>
        <p:grpSp>
          <p:nvGrpSpPr>
            <p:cNvPr id="392" name="Group 334">
              <a:extLst>
                <a:ext uri="{FF2B5EF4-FFF2-40B4-BE49-F238E27FC236}">
                  <a16:creationId xmlns:a16="http://schemas.microsoft.com/office/drawing/2014/main" id="{A7C98F8F-0F90-4D99-8E5B-02BBB17D7267}"/>
                </a:ext>
              </a:extLst>
            </p:cNvPr>
            <p:cNvGrpSpPr>
              <a:grpSpLocks/>
            </p:cNvGrpSpPr>
            <p:nvPr/>
          </p:nvGrpSpPr>
          <p:grpSpPr bwMode="auto">
            <a:xfrm>
              <a:off x="5713738" y="2697001"/>
              <a:ext cx="779463" cy="449091"/>
              <a:chOff x="3601" y="3511"/>
              <a:chExt cx="491" cy="227"/>
            </a:xfrm>
            <a:solidFill>
              <a:schemeClr val="accent4">
                <a:lumMod val="25000"/>
                <a:lumOff val="75000"/>
              </a:schemeClr>
            </a:solidFill>
          </p:grpSpPr>
          <p:sp>
            <p:nvSpPr>
              <p:cNvPr id="215" name="AutoShape 335">
                <a:extLst>
                  <a:ext uri="{FF2B5EF4-FFF2-40B4-BE49-F238E27FC236}">
                    <a16:creationId xmlns:a16="http://schemas.microsoft.com/office/drawing/2014/main" id="{0389939D-77BE-44D8-8A9E-4D4657150A33}"/>
                  </a:ext>
                </a:extLst>
              </p:cNvPr>
              <p:cNvSpPr>
                <a:spLocks noChangeArrowheads="1"/>
              </p:cNvSpPr>
              <p:nvPr/>
            </p:nvSpPr>
            <p:spPr bwMode="auto">
              <a:xfrm>
                <a:off x="3620" y="3511"/>
                <a:ext cx="472"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396" name="Group 336">
                <a:extLst>
                  <a:ext uri="{FF2B5EF4-FFF2-40B4-BE49-F238E27FC236}">
                    <a16:creationId xmlns:a16="http://schemas.microsoft.com/office/drawing/2014/main" id="{664E4CC2-E47F-4E1F-9C57-0535BC0319B6}"/>
                  </a:ext>
                </a:extLst>
              </p:cNvPr>
              <p:cNvGrpSpPr>
                <a:grpSpLocks/>
              </p:cNvGrpSpPr>
              <p:nvPr/>
            </p:nvGrpSpPr>
            <p:grpSpPr bwMode="auto">
              <a:xfrm>
                <a:off x="3601" y="3511"/>
                <a:ext cx="491" cy="227"/>
                <a:chOff x="3601" y="3511"/>
                <a:chExt cx="491" cy="227"/>
              </a:xfrm>
              <a:grpFill/>
            </p:grpSpPr>
            <p:sp>
              <p:nvSpPr>
                <p:cNvPr id="217" name="AutoShape 337">
                  <a:extLst>
                    <a:ext uri="{FF2B5EF4-FFF2-40B4-BE49-F238E27FC236}">
                      <a16:creationId xmlns:a16="http://schemas.microsoft.com/office/drawing/2014/main" id="{C1D419EE-44A3-409D-A950-F899035A28DE}"/>
                    </a:ext>
                  </a:extLst>
                </p:cNvPr>
                <p:cNvSpPr>
                  <a:spLocks noChangeArrowheads="1"/>
                </p:cNvSpPr>
                <p:nvPr/>
              </p:nvSpPr>
              <p:spPr bwMode="auto">
                <a:xfrm>
                  <a:off x="3620" y="3511"/>
                  <a:ext cx="472"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218" name="AutoShape 338">
                  <a:extLst>
                    <a:ext uri="{FF2B5EF4-FFF2-40B4-BE49-F238E27FC236}">
                      <a16:creationId xmlns:a16="http://schemas.microsoft.com/office/drawing/2014/main" id="{346379B9-46F0-4516-AD22-560D2F43D9C2}"/>
                    </a:ext>
                  </a:extLst>
                </p:cNvPr>
                <p:cNvSpPr>
                  <a:spLocks noChangeArrowheads="1"/>
                </p:cNvSpPr>
                <p:nvPr/>
              </p:nvSpPr>
              <p:spPr bwMode="auto">
                <a:xfrm>
                  <a:off x="3601" y="3511"/>
                  <a:ext cx="415" cy="121"/>
                </a:xfrm>
                <a:prstGeom prst="roundRect">
                  <a:avLst>
                    <a:gd name="adj" fmla="val 440"/>
                  </a:avLst>
                </a:prstGeom>
                <a:grpFill/>
                <a:ln w="25400">
                  <a:solidFill>
                    <a:schemeClr val="accent1">
                      <a:alpha val="99000"/>
                    </a:schemeClr>
                  </a:solid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000" b="1">
                      <a:solidFill>
                        <a:srgbClr val="000000"/>
                      </a:solidFill>
                      <a:latin typeface="Verdana" pitchFamily="34" charset="0"/>
                      <a:ea typeface="宋体" charset="-122"/>
                    </a:rPr>
                    <a:t>simple</a:t>
                  </a:r>
                </a:p>
              </p:txBody>
            </p:sp>
          </p:grpSp>
        </p:grpSp>
        <p:grpSp>
          <p:nvGrpSpPr>
            <p:cNvPr id="400" name="Group 339">
              <a:extLst>
                <a:ext uri="{FF2B5EF4-FFF2-40B4-BE49-F238E27FC236}">
                  <a16:creationId xmlns:a16="http://schemas.microsoft.com/office/drawing/2014/main" id="{C8A17679-96C9-4901-B569-B565EE8BDD8F}"/>
                </a:ext>
              </a:extLst>
            </p:cNvPr>
            <p:cNvGrpSpPr>
              <a:grpSpLocks/>
            </p:cNvGrpSpPr>
            <p:nvPr/>
          </p:nvGrpSpPr>
          <p:grpSpPr bwMode="auto">
            <a:xfrm>
              <a:off x="6718622" y="2697001"/>
              <a:ext cx="906463" cy="449091"/>
              <a:chOff x="4234" y="3511"/>
              <a:chExt cx="571" cy="227"/>
            </a:xfrm>
            <a:solidFill>
              <a:schemeClr val="accent4">
                <a:lumMod val="25000"/>
                <a:lumOff val="75000"/>
              </a:schemeClr>
            </a:solidFill>
          </p:grpSpPr>
          <p:sp>
            <p:nvSpPr>
              <p:cNvPr id="211" name="AutoShape 340">
                <a:extLst>
                  <a:ext uri="{FF2B5EF4-FFF2-40B4-BE49-F238E27FC236}">
                    <a16:creationId xmlns:a16="http://schemas.microsoft.com/office/drawing/2014/main" id="{D8DA7CB4-6F6F-46D9-9A61-739512D98020}"/>
                  </a:ext>
                </a:extLst>
              </p:cNvPr>
              <p:cNvSpPr>
                <a:spLocks noChangeArrowheads="1"/>
              </p:cNvSpPr>
              <p:nvPr/>
            </p:nvSpPr>
            <p:spPr bwMode="auto">
              <a:xfrm>
                <a:off x="4254" y="3511"/>
                <a:ext cx="551"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404" name="Group 341">
                <a:extLst>
                  <a:ext uri="{FF2B5EF4-FFF2-40B4-BE49-F238E27FC236}">
                    <a16:creationId xmlns:a16="http://schemas.microsoft.com/office/drawing/2014/main" id="{7C68A45E-3B4C-4CD6-813F-BC5937F939B3}"/>
                  </a:ext>
                </a:extLst>
              </p:cNvPr>
              <p:cNvGrpSpPr>
                <a:grpSpLocks/>
              </p:cNvGrpSpPr>
              <p:nvPr/>
            </p:nvGrpSpPr>
            <p:grpSpPr bwMode="auto">
              <a:xfrm>
                <a:off x="4234" y="3511"/>
                <a:ext cx="571" cy="227"/>
                <a:chOff x="4234" y="3511"/>
                <a:chExt cx="571" cy="227"/>
              </a:xfrm>
              <a:grpFill/>
            </p:grpSpPr>
            <p:sp>
              <p:nvSpPr>
                <p:cNvPr id="213" name="AutoShape 342">
                  <a:extLst>
                    <a:ext uri="{FF2B5EF4-FFF2-40B4-BE49-F238E27FC236}">
                      <a16:creationId xmlns:a16="http://schemas.microsoft.com/office/drawing/2014/main" id="{DBD4A3BA-53C2-4767-AB5C-B0023BC3D593}"/>
                    </a:ext>
                  </a:extLst>
                </p:cNvPr>
                <p:cNvSpPr>
                  <a:spLocks noChangeArrowheads="1"/>
                </p:cNvSpPr>
                <p:nvPr/>
              </p:nvSpPr>
              <p:spPr bwMode="auto">
                <a:xfrm>
                  <a:off x="4254" y="3511"/>
                  <a:ext cx="551"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214" name="AutoShape 343">
                  <a:extLst>
                    <a:ext uri="{FF2B5EF4-FFF2-40B4-BE49-F238E27FC236}">
                      <a16:creationId xmlns:a16="http://schemas.microsoft.com/office/drawing/2014/main" id="{B202AE7D-B846-46E6-BE43-42CC7DD6524E}"/>
                    </a:ext>
                  </a:extLst>
                </p:cNvPr>
                <p:cNvSpPr>
                  <a:spLocks noChangeArrowheads="1"/>
                </p:cNvSpPr>
                <p:nvPr/>
              </p:nvSpPr>
              <p:spPr bwMode="auto">
                <a:xfrm>
                  <a:off x="4234" y="3511"/>
                  <a:ext cx="484" cy="121"/>
                </a:xfrm>
                <a:prstGeom prst="roundRect">
                  <a:avLst>
                    <a:gd name="adj" fmla="val 440"/>
                  </a:avLst>
                </a:prstGeom>
                <a:grpFill/>
                <a:ln w="25400">
                  <a:solidFill>
                    <a:schemeClr val="accent1">
                      <a:alpha val="99000"/>
                    </a:schemeClr>
                  </a:solid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000" b="1">
                      <a:solidFill>
                        <a:srgbClr val="000000"/>
                      </a:solidFill>
                      <a:latin typeface="Verdana" pitchFamily="34" charset="0"/>
                      <a:ea typeface="宋体" charset="-122"/>
                    </a:rPr>
                    <a:t>medium</a:t>
                  </a:r>
                </a:p>
              </p:txBody>
            </p:sp>
          </p:grpSp>
        </p:grpSp>
        <p:grpSp>
          <p:nvGrpSpPr>
            <p:cNvPr id="408" name="Group 344">
              <a:extLst>
                <a:ext uri="{FF2B5EF4-FFF2-40B4-BE49-F238E27FC236}">
                  <a16:creationId xmlns:a16="http://schemas.microsoft.com/office/drawing/2014/main" id="{B8BCE8A1-7A39-4743-AB0B-F0173DD65F26}"/>
                </a:ext>
              </a:extLst>
            </p:cNvPr>
            <p:cNvGrpSpPr>
              <a:grpSpLocks/>
            </p:cNvGrpSpPr>
            <p:nvPr/>
          </p:nvGrpSpPr>
          <p:grpSpPr bwMode="auto">
            <a:xfrm>
              <a:off x="7777485" y="2697001"/>
              <a:ext cx="903288" cy="449091"/>
              <a:chOff x="4901" y="3511"/>
              <a:chExt cx="569" cy="227"/>
            </a:xfrm>
            <a:solidFill>
              <a:schemeClr val="accent4">
                <a:lumMod val="25000"/>
                <a:lumOff val="75000"/>
              </a:schemeClr>
            </a:solidFill>
          </p:grpSpPr>
          <p:sp>
            <p:nvSpPr>
              <p:cNvPr id="207" name="AutoShape 345">
                <a:extLst>
                  <a:ext uri="{FF2B5EF4-FFF2-40B4-BE49-F238E27FC236}">
                    <a16:creationId xmlns:a16="http://schemas.microsoft.com/office/drawing/2014/main" id="{2E78C190-780D-4B28-BE0B-E5C5B79D906A}"/>
                  </a:ext>
                </a:extLst>
              </p:cNvPr>
              <p:cNvSpPr>
                <a:spLocks noChangeArrowheads="1"/>
              </p:cNvSpPr>
              <p:nvPr/>
            </p:nvSpPr>
            <p:spPr bwMode="auto">
              <a:xfrm>
                <a:off x="4927" y="3511"/>
                <a:ext cx="543"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412" name="Group 346">
                <a:extLst>
                  <a:ext uri="{FF2B5EF4-FFF2-40B4-BE49-F238E27FC236}">
                    <a16:creationId xmlns:a16="http://schemas.microsoft.com/office/drawing/2014/main" id="{D2CAA772-3F4F-4D84-A2F9-F78064F3539D}"/>
                  </a:ext>
                </a:extLst>
              </p:cNvPr>
              <p:cNvGrpSpPr>
                <a:grpSpLocks/>
              </p:cNvGrpSpPr>
              <p:nvPr/>
            </p:nvGrpSpPr>
            <p:grpSpPr bwMode="auto">
              <a:xfrm>
                <a:off x="4901" y="3511"/>
                <a:ext cx="569" cy="227"/>
                <a:chOff x="4901" y="3511"/>
                <a:chExt cx="569" cy="227"/>
              </a:xfrm>
              <a:grpFill/>
            </p:grpSpPr>
            <p:sp>
              <p:nvSpPr>
                <p:cNvPr id="209" name="AutoShape 347">
                  <a:extLst>
                    <a:ext uri="{FF2B5EF4-FFF2-40B4-BE49-F238E27FC236}">
                      <a16:creationId xmlns:a16="http://schemas.microsoft.com/office/drawing/2014/main" id="{EA0E9CB8-2279-424C-800C-E41D8AF36105}"/>
                    </a:ext>
                  </a:extLst>
                </p:cNvPr>
                <p:cNvSpPr>
                  <a:spLocks noChangeArrowheads="1"/>
                </p:cNvSpPr>
                <p:nvPr/>
              </p:nvSpPr>
              <p:spPr bwMode="auto">
                <a:xfrm>
                  <a:off x="4927" y="3511"/>
                  <a:ext cx="543" cy="227"/>
                </a:xfrm>
                <a:prstGeom prst="roundRect">
                  <a:avLst>
                    <a:gd name="adj" fmla="val 440"/>
                  </a:avLst>
                </a:prstGeom>
                <a:grp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210" name="AutoShape 348">
                  <a:extLst>
                    <a:ext uri="{FF2B5EF4-FFF2-40B4-BE49-F238E27FC236}">
                      <a16:creationId xmlns:a16="http://schemas.microsoft.com/office/drawing/2014/main" id="{95CD930F-2EA9-405A-9D99-92C6FA552259}"/>
                    </a:ext>
                  </a:extLst>
                </p:cNvPr>
                <p:cNvSpPr>
                  <a:spLocks noChangeArrowheads="1"/>
                </p:cNvSpPr>
                <p:nvPr/>
              </p:nvSpPr>
              <p:spPr bwMode="auto">
                <a:xfrm>
                  <a:off x="4901" y="3511"/>
                  <a:ext cx="466" cy="121"/>
                </a:xfrm>
                <a:prstGeom prst="roundRect">
                  <a:avLst>
                    <a:gd name="adj" fmla="val 440"/>
                  </a:avLst>
                </a:prstGeom>
                <a:grpFill/>
                <a:ln w="25400">
                  <a:solidFill>
                    <a:schemeClr val="accent1">
                      <a:alpha val="99000"/>
                    </a:schemeClr>
                  </a:solid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000" b="1">
                      <a:solidFill>
                        <a:srgbClr val="000000"/>
                      </a:solidFill>
                      <a:latin typeface="Verdana" pitchFamily="34" charset="0"/>
                      <a:ea typeface="宋体" charset="-122"/>
                    </a:rPr>
                    <a:t>difficult</a:t>
                  </a:r>
                </a:p>
              </p:txBody>
            </p:sp>
          </p:grpSp>
        </p:grpSp>
        <p:sp>
          <p:nvSpPr>
            <p:cNvPr id="136" name="AutoShape 349">
              <a:extLst>
                <a:ext uri="{FF2B5EF4-FFF2-40B4-BE49-F238E27FC236}">
                  <a16:creationId xmlns:a16="http://schemas.microsoft.com/office/drawing/2014/main" id="{BA635CE9-1552-4D1C-B81F-D99F3A6C1AD3}"/>
                </a:ext>
              </a:extLst>
            </p:cNvPr>
            <p:cNvSpPr>
              <a:spLocks noChangeArrowheads="1"/>
            </p:cNvSpPr>
            <p:nvPr/>
          </p:nvSpPr>
          <p:spPr bwMode="auto">
            <a:xfrm>
              <a:off x="317822" y="2740525"/>
              <a:ext cx="30163"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37" name="AutoShape 350">
              <a:extLst>
                <a:ext uri="{FF2B5EF4-FFF2-40B4-BE49-F238E27FC236}">
                  <a16:creationId xmlns:a16="http://schemas.microsoft.com/office/drawing/2014/main" id="{AF24DDA4-0F81-44F6-9057-BDD1D9177145}"/>
                </a:ext>
              </a:extLst>
            </p:cNvPr>
            <p:cNvSpPr>
              <a:spLocks noChangeArrowheads="1"/>
            </p:cNvSpPr>
            <p:nvPr/>
          </p:nvSpPr>
          <p:spPr bwMode="auto">
            <a:xfrm>
              <a:off x="347985" y="2740525"/>
              <a:ext cx="1109663"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38" name="AutoShape 351">
              <a:extLst>
                <a:ext uri="{FF2B5EF4-FFF2-40B4-BE49-F238E27FC236}">
                  <a16:creationId xmlns:a16="http://schemas.microsoft.com/office/drawing/2014/main" id="{AB2966DF-36DC-43AB-A446-D03F0E560678}"/>
                </a:ext>
              </a:extLst>
            </p:cNvPr>
            <p:cNvSpPr>
              <a:spLocks noChangeArrowheads="1"/>
            </p:cNvSpPr>
            <p:nvPr/>
          </p:nvSpPr>
          <p:spPr bwMode="auto">
            <a:xfrm>
              <a:off x="1456060" y="2740525"/>
              <a:ext cx="14288"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39" name="AutoShape 352">
              <a:extLst>
                <a:ext uri="{FF2B5EF4-FFF2-40B4-BE49-F238E27FC236}">
                  <a16:creationId xmlns:a16="http://schemas.microsoft.com/office/drawing/2014/main" id="{B670A9AE-CADE-4B6A-BFAB-1531293B1930}"/>
                </a:ext>
              </a:extLst>
            </p:cNvPr>
            <p:cNvSpPr>
              <a:spLocks noChangeArrowheads="1"/>
            </p:cNvSpPr>
            <p:nvPr/>
          </p:nvSpPr>
          <p:spPr bwMode="auto">
            <a:xfrm>
              <a:off x="1471935" y="2740525"/>
              <a:ext cx="1004888"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40" name="AutoShape 353">
              <a:extLst>
                <a:ext uri="{FF2B5EF4-FFF2-40B4-BE49-F238E27FC236}">
                  <a16:creationId xmlns:a16="http://schemas.microsoft.com/office/drawing/2014/main" id="{48244ABC-3693-49F1-A32B-E6BC5FA76D82}"/>
                </a:ext>
              </a:extLst>
            </p:cNvPr>
            <p:cNvSpPr>
              <a:spLocks noChangeArrowheads="1"/>
            </p:cNvSpPr>
            <p:nvPr/>
          </p:nvSpPr>
          <p:spPr bwMode="auto">
            <a:xfrm>
              <a:off x="2476822" y="2740525"/>
              <a:ext cx="14288"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41" name="AutoShape 354">
              <a:extLst>
                <a:ext uri="{FF2B5EF4-FFF2-40B4-BE49-F238E27FC236}">
                  <a16:creationId xmlns:a16="http://schemas.microsoft.com/office/drawing/2014/main" id="{36C93B29-0FCD-4CA5-A0F3-98314BAAAC9D}"/>
                </a:ext>
              </a:extLst>
            </p:cNvPr>
            <p:cNvSpPr>
              <a:spLocks noChangeArrowheads="1"/>
            </p:cNvSpPr>
            <p:nvPr/>
          </p:nvSpPr>
          <p:spPr bwMode="auto">
            <a:xfrm>
              <a:off x="2491110" y="2740525"/>
              <a:ext cx="985838"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42" name="AutoShape 355">
              <a:extLst>
                <a:ext uri="{FF2B5EF4-FFF2-40B4-BE49-F238E27FC236}">
                  <a16:creationId xmlns:a16="http://schemas.microsoft.com/office/drawing/2014/main" id="{075CC08B-B0EC-4472-BF09-801003D5F775}"/>
                </a:ext>
              </a:extLst>
            </p:cNvPr>
            <p:cNvSpPr>
              <a:spLocks noChangeArrowheads="1"/>
            </p:cNvSpPr>
            <p:nvPr/>
          </p:nvSpPr>
          <p:spPr bwMode="auto">
            <a:xfrm>
              <a:off x="3476947" y="2740525"/>
              <a:ext cx="14288"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43" name="AutoShape 356">
              <a:extLst>
                <a:ext uri="{FF2B5EF4-FFF2-40B4-BE49-F238E27FC236}">
                  <a16:creationId xmlns:a16="http://schemas.microsoft.com/office/drawing/2014/main" id="{62748873-562C-4A49-8A69-66384B9CC13D}"/>
                </a:ext>
              </a:extLst>
            </p:cNvPr>
            <p:cNvSpPr>
              <a:spLocks noChangeArrowheads="1"/>
            </p:cNvSpPr>
            <p:nvPr/>
          </p:nvSpPr>
          <p:spPr bwMode="auto">
            <a:xfrm>
              <a:off x="3491235" y="2740525"/>
              <a:ext cx="1060450"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44" name="AutoShape 357">
              <a:extLst>
                <a:ext uri="{FF2B5EF4-FFF2-40B4-BE49-F238E27FC236}">
                  <a16:creationId xmlns:a16="http://schemas.microsoft.com/office/drawing/2014/main" id="{5BEAA075-0376-4186-A106-1E4FF1BC8E4E}"/>
                </a:ext>
              </a:extLst>
            </p:cNvPr>
            <p:cNvSpPr>
              <a:spLocks noChangeArrowheads="1"/>
            </p:cNvSpPr>
            <p:nvPr/>
          </p:nvSpPr>
          <p:spPr bwMode="auto">
            <a:xfrm>
              <a:off x="4551685" y="2740525"/>
              <a:ext cx="14288"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45" name="AutoShape 358">
              <a:extLst>
                <a:ext uri="{FF2B5EF4-FFF2-40B4-BE49-F238E27FC236}">
                  <a16:creationId xmlns:a16="http://schemas.microsoft.com/office/drawing/2014/main" id="{1E40DE2F-7284-4AF6-928C-367255CE8BB5}"/>
                </a:ext>
              </a:extLst>
            </p:cNvPr>
            <p:cNvSpPr>
              <a:spLocks noChangeArrowheads="1"/>
            </p:cNvSpPr>
            <p:nvPr/>
          </p:nvSpPr>
          <p:spPr bwMode="auto">
            <a:xfrm>
              <a:off x="4565972" y="2740525"/>
              <a:ext cx="1163638"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46" name="AutoShape 359">
              <a:extLst>
                <a:ext uri="{FF2B5EF4-FFF2-40B4-BE49-F238E27FC236}">
                  <a16:creationId xmlns:a16="http://schemas.microsoft.com/office/drawing/2014/main" id="{77687B25-3836-4157-89BE-2FE3B3C6FD8C}"/>
                </a:ext>
              </a:extLst>
            </p:cNvPr>
            <p:cNvSpPr>
              <a:spLocks noChangeArrowheads="1"/>
            </p:cNvSpPr>
            <p:nvPr/>
          </p:nvSpPr>
          <p:spPr bwMode="auto">
            <a:xfrm>
              <a:off x="5729610" y="2740525"/>
              <a:ext cx="14288"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47" name="AutoShape 360">
              <a:extLst>
                <a:ext uri="{FF2B5EF4-FFF2-40B4-BE49-F238E27FC236}">
                  <a16:creationId xmlns:a16="http://schemas.microsoft.com/office/drawing/2014/main" id="{ED2390B0-7C27-40F6-90D4-2D6E5CBD2798}"/>
                </a:ext>
              </a:extLst>
            </p:cNvPr>
            <p:cNvSpPr>
              <a:spLocks noChangeArrowheads="1"/>
            </p:cNvSpPr>
            <p:nvPr/>
          </p:nvSpPr>
          <p:spPr bwMode="auto">
            <a:xfrm>
              <a:off x="5745485" y="2740525"/>
              <a:ext cx="985838"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48" name="AutoShape 361">
              <a:extLst>
                <a:ext uri="{FF2B5EF4-FFF2-40B4-BE49-F238E27FC236}">
                  <a16:creationId xmlns:a16="http://schemas.microsoft.com/office/drawing/2014/main" id="{0CE6E101-E30C-49E8-8772-D07AFC72D5B7}"/>
                </a:ext>
              </a:extLst>
            </p:cNvPr>
            <p:cNvSpPr>
              <a:spLocks noChangeArrowheads="1"/>
            </p:cNvSpPr>
            <p:nvPr/>
          </p:nvSpPr>
          <p:spPr bwMode="auto">
            <a:xfrm>
              <a:off x="6731322" y="2740525"/>
              <a:ext cx="14288"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49" name="AutoShape 362">
              <a:extLst>
                <a:ext uri="{FF2B5EF4-FFF2-40B4-BE49-F238E27FC236}">
                  <a16:creationId xmlns:a16="http://schemas.microsoft.com/office/drawing/2014/main" id="{1C928831-8777-4FF7-B490-10179A456F95}"/>
                </a:ext>
              </a:extLst>
            </p:cNvPr>
            <p:cNvSpPr>
              <a:spLocks noChangeArrowheads="1"/>
            </p:cNvSpPr>
            <p:nvPr/>
          </p:nvSpPr>
          <p:spPr bwMode="auto">
            <a:xfrm>
              <a:off x="6745610" y="2740525"/>
              <a:ext cx="1060450"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50" name="AutoShape 363">
              <a:extLst>
                <a:ext uri="{FF2B5EF4-FFF2-40B4-BE49-F238E27FC236}">
                  <a16:creationId xmlns:a16="http://schemas.microsoft.com/office/drawing/2014/main" id="{4E5F7C2C-5EBF-46EA-9791-27B4D99A0873}"/>
                </a:ext>
              </a:extLst>
            </p:cNvPr>
            <p:cNvSpPr>
              <a:spLocks noChangeArrowheads="1"/>
            </p:cNvSpPr>
            <p:nvPr/>
          </p:nvSpPr>
          <p:spPr bwMode="auto">
            <a:xfrm>
              <a:off x="7804472" y="2740525"/>
              <a:ext cx="14288"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51" name="AutoShape 364">
              <a:extLst>
                <a:ext uri="{FF2B5EF4-FFF2-40B4-BE49-F238E27FC236}">
                  <a16:creationId xmlns:a16="http://schemas.microsoft.com/office/drawing/2014/main" id="{23CE328A-ADB5-4278-8A1B-001E2D4414D3}"/>
                </a:ext>
              </a:extLst>
            </p:cNvPr>
            <p:cNvSpPr>
              <a:spLocks noChangeArrowheads="1"/>
            </p:cNvSpPr>
            <p:nvPr/>
          </p:nvSpPr>
          <p:spPr bwMode="auto">
            <a:xfrm>
              <a:off x="7820347" y="2740525"/>
              <a:ext cx="969963"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52" name="AutoShape 365">
              <a:extLst>
                <a:ext uri="{FF2B5EF4-FFF2-40B4-BE49-F238E27FC236}">
                  <a16:creationId xmlns:a16="http://schemas.microsoft.com/office/drawing/2014/main" id="{A8A39720-46B2-4B40-8F07-4F73113597B0}"/>
                </a:ext>
              </a:extLst>
            </p:cNvPr>
            <p:cNvSpPr>
              <a:spLocks noChangeArrowheads="1"/>
            </p:cNvSpPr>
            <p:nvPr/>
          </p:nvSpPr>
          <p:spPr bwMode="auto">
            <a:xfrm>
              <a:off x="8790310" y="2740525"/>
              <a:ext cx="30163"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53" name="AutoShape 366">
              <a:extLst>
                <a:ext uri="{FF2B5EF4-FFF2-40B4-BE49-F238E27FC236}">
                  <a16:creationId xmlns:a16="http://schemas.microsoft.com/office/drawing/2014/main" id="{7621F2A9-4FBD-4CB5-8B72-9D8D2D953F11}"/>
                </a:ext>
              </a:extLst>
            </p:cNvPr>
            <p:cNvSpPr>
              <a:spLocks noChangeArrowheads="1"/>
            </p:cNvSpPr>
            <p:nvPr/>
          </p:nvSpPr>
          <p:spPr bwMode="auto">
            <a:xfrm>
              <a:off x="317822" y="2758331"/>
              <a:ext cx="30163" cy="306648"/>
            </a:xfrm>
            <a:prstGeom prst="roundRect">
              <a:avLst>
                <a:gd name="adj" fmla="val 5556"/>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54" name="AutoShape 367">
              <a:extLst>
                <a:ext uri="{FF2B5EF4-FFF2-40B4-BE49-F238E27FC236}">
                  <a16:creationId xmlns:a16="http://schemas.microsoft.com/office/drawing/2014/main" id="{F3C27591-59DD-4E55-BBB4-41C4FEF83674}"/>
                </a:ext>
              </a:extLst>
            </p:cNvPr>
            <p:cNvSpPr>
              <a:spLocks noChangeArrowheads="1"/>
            </p:cNvSpPr>
            <p:nvPr/>
          </p:nvSpPr>
          <p:spPr bwMode="auto">
            <a:xfrm>
              <a:off x="1456060" y="2758331"/>
              <a:ext cx="14288" cy="306648"/>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55" name="AutoShape 368">
              <a:extLst>
                <a:ext uri="{FF2B5EF4-FFF2-40B4-BE49-F238E27FC236}">
                  <a16:creationId xmlns:a16="http://schemas.microsoft.com/office/drawing/2014/main" id="{6BFA240F-C7F5-4128-A028-364E776CCC98}"/>
                </a:ext>
              </a:extLst>
            </p:cNvPr>
            <p:cNvSpPr>
              <a:spLocks noChangeArrowheads="1"/>
            </p:cNvSpPr>
            <p:nvPr/>
          </p:nvSpPr>
          <p:spPr bwMode="auto">
            <a:xfrm>
              <a:off x="2476822" y="2758331"/>
              <a:ext cx="14288" cy="306648"/>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56" name="AutoShape 369">
              <a:extLst>
                <a:ext uri="{FF2B5EF4-FFF2-40B4-BE49-F238E27FC236}">
                  <a16:creationId xmlns:a16="http://schemas.microsoft.com/office/drawing/2014/main" id="{E4512E15-F64E-4FB3-9E22-3600301AF507}"/>
                </a:ext>
              </a:extLst>
            </p:cNvPr>
            <p:cNvSpPr>
              <a:spLocks noChangeArrowheads="1"/>
            </p:cNvSpPr>
            <p:nvPr/>
          </p:nvSpPr>
          <p:spPr bwMode="auto">
            <a:xfrm>
              <a:off x="3476947" y="2758331"/>
              <a:ext cx="14288" cy="306648"/>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57" name="AutoShape 370">
              <a:extLst>
                <a:ext uri="{FF2B5EF4-FFF2-40B4-BE49-F238E27FC236}">
                  <a16:creationId xmlns:a16="http://schemas.microsoft.com/office/drawing/2014/main" id="{00FA1771-7524-4348-ACD1-717D9BC9F324}"/>
                </a:ext>
              </a:extLst>
            </p:cNvPr>
            <p:cNvSpPr>
              <a:spLocks noChangeArrowheads="1"/>
            </p:cNvSpPr>
            <p:nvPr/>
          </p:nvSpPr>
          <p:spPr bwMode="auto">
            <a:xfrm>
              <a:off x="4551685" y="2758331"/>
              <a:ext cx="14288" cy="306648"/>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58" name="AutoShape 371">
              <a:extLst>
                <a:ext uri="{FF2B5EF4-FFF2-40B4-BE49-F238E27FC236}">
                  <a16:creationId xmlns:a16="http://schemas.microsoft.com/office/drawing/2014/main" id="{C123C2C0-1585-4812-8FB9-5283D4000A5C}"/>
                </a:ext>
              </a:extLst>
            </p:cNvPr>
            <p:cNvSpPr>
              <a:spLocks noChangeArrowheads="1"/>
            </p:cNvSpPr>
            <p:nvPr/>
          </p:nvSpPr>
          <p:spPr bwMode="auto">
            <a:xfrm>
              <a:off x="5729610" y="2758331"/>
              <a:ext cx="14288" cy="306648"/>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59" name="AutoShape 372">
              <a:extLst>
                <a:ext uri="{FF2B5EF4-FFF2-40B4-BE49-F238E27FC236}">
                  <a16:creationId xmlns:a16="http://schemas.microsoft.com/office/drawing/2014/main" id="{32FFCB2D-71E4-46F8-8366-891074D98C07}"/>
                </a:ext>
              </a:extLst>
            </p:cNvPr>
            <p:cNvSpPr>
              <a:spLocks noChangeArrowheads="1"/>
            </p:cNvSpPr>
            <p:nvPr/>
          </p:nvSpPr>
          <p:spPr bwMode="auto">
            <a:xfrm>
              <a:off x="6731322" y="2758331"/>
              <a:ext cx="14288" cy="306648"/>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60" name="AutoShape 373">
              <a:extLst>
                <a:ext uri="{FF2B5EF4-FFF2-40B4-BE49-F238E27FC236}">
                  <a16:creationId xmlns:a16="http://schemas.microsoft.com/office/drawing/2014/main" id="{0A830F01-2656-442A-B626-A4D857E40748}"/>
                </a:ext>
              </a:extLst>
            </p:cNvPr>
            <p:cNvSpPr>
              <a:spLocks noChangeArrowheads="1"/>
            </p:cNvSpPr>
            <p:nvPr/>
          </p:nvSpPr>
          <p:spPr bwMode="auto">
            <a:xfrm>
              <a:off x="7804472" y="2758331"/>
              <a:ext cx="14288" cy="306648"/>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61" name="AutoShape 374">
              <a:extLst>
                <a:ext uri="{FF2B5EF4-FFF2-40B4-BE49-F238E27FC236}">
                  <a16:creationId xmlns:a16="http://schemas.microsoft.com/office/drawing/2014/main" id="{B38C95A9-A4AD-4C68-AA3A-90B0D93935FC}"/>
                </a:ext>
              </a:extLst>
            </p:cNvPr>
            <p:cNvSpPr>
              <a:spLocks noChangeArrowheads="1"/>
            </p:cNvSpPr>
            <p:nvPr/>
          </p:nvSpPr>
          <p:spPr bwMode="auto">
            <a:xfrm>
              <a:off x="8790310" y="2758331"/>
              <a:ext cx="30163" cy="306648"/>
            </a:xfrm>
            <a:prstGeom prst="roundRect">
              <a:avLst>
                <a:gd name="adj" fmla="val 5556"/>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62" name="AutoShape 415">
              <a:extLst>
                <a:ext uri="{FF2B5EF4-FFF2-40B4-BE49-F238E27FC236}">
                  <a16:creationId xmlns:a16="http://schemas.microsoft.com/office/drawing/2014/main" id="{1588D0BD-BE8E-4673-9B2E-3D2A3C7BB004}"/>
                </a:ext>
              </a:extLst>
            </p:cNvPr>
            <p:cNvSpPr>
              <a:spLocks noChangeArrowheads="1"/>
            </p:cNvSpPr>
            <p:nvPr/>
          </p:nvSpPr>
          <p:spPr bwMode="auto">
            <a:xfrm>
              <a:off x="317822" y="3064979"/>
              <a:ext cx="30163"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63" name="AutoShape 416">
              <a:extLst>
                <a:ext uri="{FF2B5EF4-FFF2-40B4-BE49-F238E27FC236}">
                  <a16:creationId xmlns:a16="http://schemas.microsoft.com/office/drawing/2014/main" id="{76D4A2A0-E867-4A0D-9707-8D4509367871}"/>
                </a:ext>
              </a:extLst>
            </p:cNvPr>
            <p:cNvSpPr>
              <a:spLocks noChangeArrowheads="1"/>
            </p:cNvSpPr>
            <p:nvPr/>
          </p:nvSpPr>
          <p:spPr bwMode="auto">
            <a:xfrm>
              <a:off x="347985" y="3064979"/>
              <a:ext cx="1109663"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64" name="AutoShape 417">
              <a:extLst>
                <a:ext uri="{FF2B5EF4-FFF2-40B4-BE49-F238E27FC236}">
                  <a16:creationId xmlns:a16="http://schemas.microsoft.com/office/drawing/2014/main" id="{803E939E-4A09-4EF8-A39F-D2D97214245D}"/>
                </a:ext>
              </a:extLst>
            </p:cNvPr>
            <p:cNvSpPr>
              <a:spLocks noChangeArrowheads="1"/>
            </p:cNvSpPr>
            <p:nvPr/>
          </p:nvSpPr>
          <p:spPr bwMode="auto">
            <a:xfrm>
              <a:off x="1456060" y="3064979"/>
              <a:ext cx="14288"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65" name="AutoShape 418">
              <a:extLst>
                <a:ext uri="{FF2B5EF4-FFF2-40B4-BE49-F238E27FC236}">
                  <a16:creationId xmlns:a16="http://schemas.microsoft.com/office/drawing/2014/main" id="{F05B6481-26E1-4BA3-A88D-614058C1ACAA}"/>
                </a:ext>
              </a:extLst>
            </p:cNvPr>
            <p:cNvSpPr>
              <a:spLocks noChangeArrowheads="1"/>
            </p:cNvSpPr>
            <p:nvPr/>
          </p:nvSpPr>
          <p:spPr bwMode="auto">
            <a:xfrm>
              <a:off x="1471935" y="3064979"/>
              <a:ext cx="1004888"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66" name="AutoShape 419">
              <a:extLst>
                <a:ext uri="{FF2B5EF4-FFF2-40B4-BE49-F238E27FC236}">
                  <a16:creationId xmlns:a16="http://schemas.microsoft.com/office/drawing/2014/main" id="{B045155F-26CE-4353-B6B6-71C7F8BDB2AD}"/>
                </a:ext>
              </a:extLst>
            </p:cNvPr>
            <p:cNvSpPr>
              <a:spLocks noChangeArrowheads="1"/>
            </p:cNvSpPr>
            <p:nvPr/>
          </p:nvSpPr>
          <p:spPr bwMode="auto">
            <a:xfrm>
              <a:off x="2476822" y="3064979"/>
              <a:ext cx="14288"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67" name="AutoShape 420">
              <a:extLst>
                <a:ext uri="{FF2B5EF4-FFF2-40B4-BE49-F238E27FC236}">
                  <a16:creationId xmlns:a16="http://schemas.microsoft.com/office/drawing/2014/main" id="{0BEE5606-D753-4BE0-B1EE-9B913BAA6069}"/>
                </a:ext>
              </a:extLst>
            </p:cNvPr>
            <p:cNvSpPr>
              <a:spLocks noChangeArrowheads="1"/>
            </p:cNvSpPr>
            <p:nvPr/>
          </p:nvSpPr>
          <p:spPr bwMode="auto">
            <a:xfrm>
              <a:off x="2491110" y="3064979"/>
              <a:ext cx="985838"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68" name="AutoShape 421">
              <a:extLst>
                <a:ext uri="{FF2B5EF4-FFF2-40B4-BE49-F238E27FC236}">
                  <a16:creationId xmlns:a16="http://schemas.microsoft.com/office/drawing/2014/main" id="{2DFFE610-DC3B-4979-BB35-870FFB1F2C56}"/>
                </a:ext>
              </a:extLst>
            </p:cNvPr>
            <p:cNvSpPr>
              <a:spLocks noChangeArrowheads="1"/>
            </p:cNvSpPr>
            <p:nvPr/>
          </p:nvSpPr>
          <p:spPr bwMode="auto">
            <a:xfrm>
              <a:off x="3476947" y="3064979"/>
              <a:ext cx="14288"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69" name="AutoShape 422">
              <a:extLst>
                <a:ext uri="{FF2B5EF4-FFF2-40B4-BE49-F238E27FC236}">
                  <a16:creationId xmlns:a16="http://schemas.microsoft.com/office/drawing/2014/main" id="{8CB110BC-1007-4FAF-B7E8-C9534AAEB3C7}"/>
                </a:ext>
              </a:extLst>
            </p:cNvPr>
            <p:cNvSpPr>
              <a:spLocks noChangeArrowheads="1"/>
            </p:cNvSpPr>
            <p:nvPr/>
          </p:nvSpPr>
          <p:spPr bwMode="auto">
            <a:xfrm>
              <a:off x="3491235" y="3064979"/>
              <a:ext cx="1060450"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70" name="AutoShape 423">
              <a:extLst>
                <a:ext uri="{FF2B5EF4-FFF2-40B4-BE49-F238E27FC236}">
                  <a16:creationId xmlns:a16="http://schemas.microsoft.com/office/drawing/2014/main" id="{A85D8AC9-5552-4257-B194-85EF383E27DB}"/>
                </a:ext>
              </a:extLst>
            </p:cNvPr>
            <p:cNvSpPr>
              <a:spLocks noChangeArrowheads="1"/>
            </p:cNvSpPr>
            <p:nvPr/>
          </p:nvSpPr>
          <p:spPr bwMode="auto">
            <a:xfrm>
              <a:off x="4551685" y="3064979"/>
              <a:ext cx="14288"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71" name="AutoShape 424">
              <a:extLst>
                <a:ext uri="{FF2B5EF4-FFF2-40B4-BE49-F238E27FC236}">
                  <a16:creationId xmlns:a16="http://schemas.microsoft.com/office/drawing/2014/main" id="{905D2C97-72A3-406D-B2F4-633FC04C38E0}"/>
                </a:ext>
              </a:extLst>
            </p:cNvPr>
            <p:cNvSpPr>
              <a:spLocks noChangeArrowheads="1"/>
            </p:cNvSpPr>
            <p:nvPr/>
          </p:nvSpPr>
          <p:spPr bwMode="auto">
            <a:xfrm>
              <a:off x="4565972" y="3064979"/>
              <a:ext cx="1163638"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72" name="AutoShape 425">
              <a:extLst>
                <a:ext uri="{FF2B5EF4-FFF2-40B4-BE49-F238E27FC236}">
                  <a16:creationId xmlns:a16="http://schemas.microsoft.com/office/drawing/2014/main" id="{73726E60-D575-480D-AF85-B62A21F8D61D}"/>
                </a:ext>
              </a:extLst>
            </p:cNvPr>
            <p:cNvSpPr>
              <a:spLocks noChangeArrowheads="1"/>
            </p:cNvSpPr>
            <p:nvPr/>
          </p:nvSpPr>
          <p:spPr bwMode="auto">
            <a:xfrm>
              <a:off x="5729610" y="3064979"/>
              <a:ext cx="14288"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73" name="AutoShape 426">
              <a:extLst>
                <a:ext uri="{FF2B5EF4-FFF2-40B4-BE49-F238E27FC236}">
                  <a16:creationId xmlns:a16="http://schemas.microsoft.com/office/drawing/2014/main" id="{802C6C81-0991-425E-B4C1-F88B3ACD2CFA}"/>
                </a:ext>
              </a:extLst>
            </p:cNvPr>
            <p:cNvSpPr>
              <a:spLocks noChangeArrowheads="1"/>
            </p:cNvSpPr>
            <p:nvPr/>
          </p:nvSpPr>
          <p:spPr bwMode="auto">
            <a:xfrm>
              <a:off x="5745485" y="3064979"/>
              <a:ext cx="985838"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74" name="AutoShape 427">
              <a:extLst>
                <a:ext uri="{FF2B5EF4-FFF2-40B4-BE49-F238E27FC236}">
                  <a16:creationId xmlns:a16="http://schemas.microsoft.com/office/drawing/2014/main" id="{8DC19729-790B-4C78-B8A0-4A8B365ADC3A}"/>
                </a:ext>
              </a:extLst>
            </p:cNvPr>
            <p:cNvSpPr>
              <a:spLocks noChangeArrowheads="1"/>
            </p:cNvSpPr>
            <p:nvPr/>
          </p:nvSpPr>
          <p:spPr bwMode="auto">
            <a:xfrm>
              <a:off x="6731322" y="3064979"/>
              <a:ext cx="14288"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75" name="AutoShape 428">
              <a:extLst>
                <a:ext uri="{FF2B5EF4-FFF2-40B4-BE49-F238E27FC236}">
                  <a16:creationId xmlns:a16="http://schemas.microsoft.com/office/drawing/2014/main" id="{449038C1-D6C1-4D59-820A-202CC553DB33}"/>
                </a:ext>
              </a:extLst>
            </p:cNvPr>
            <p:cNvSpPr>
              <a:spLocks noChangeArrowheads="1"/>
            </p:cNvSpPr>
            <p:nvPr/>
          </p:nvSpPr>
          <p:spPr bwMode="auto">
            <a:xfrm>
              <a:off x="6745610" y="3064979"/>
              <a:ext cx="1060450"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76" name="AutoShape 429">
              <a:extLst>
                <a:ext uri="{FF2B5EF4-FFF2-40B4-BE49-F238E27FC236}">
                  <a16:creationId xmlns:a16="http://schemas.microsoft.com/office/drawing/2014/main" id="{F2EEBF13-6164-470B-9D47-808934E83950}"/>
                </a:ext>
              </a:extLst>
            </p:cNvPr>
            <p:cNvSpPr>
              <a:spLocks noChangeArrowheads="1"/>
            </p:cNvSpPr>
            <p:nvPr/>
          </p:nvSpPr>
          <p:spPr bwMode="auto">
            <a:xfrm>
              <a:off x="7804472" y="3064979"/>
              <a:ext cx="14288"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77" name="AutoShape 430">
              <a:extLst>
                <a:ext uri="{FF2B5EF4-FFF2-40B4-BE49-F238E27FC236}">
                  <a16:creationId xmlns:a16="http://schemas.microsoft.com/office/drawing/2014/main" id="{8EB0018F-1633-4D00-9231-1ABE8C8274AF}"/>
                </a:ext>
              </a:extLst>
            </p:cNvPr>
            <p:cNvSpPr>
              <a:spLocks noChangeArrowheads="1"/>
            </p:cNvSpPr>
            <p:nvPr/>
          </p:nvSpPr>
          <p:spPr bwMode="auto">
            <a:xfrm>
              <a:off x="7820347" y="3064979"/>
              <a:ext cx="969963"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78" name="AutoShape 431">
              <a:extLst>
                <a:ext uri="{FF2B5EF4-FFF2-40B4-BE49-F238E27FC236}">
                  <a16:creationId xmlns:a16="http://schemas.microsoft.com/office/drawing/2014/main" id="{55C7359D-3018-445A-9C99-907C15F415E0}"/>
                </a:ext>
              </a:extLst>
            </p:cNvPr>
            <p:cNvSpPr>
              <a:spLocks noChangeArrowheads="1"/>
            </p:cNvSpPr>
            <p:nvPr/>
          </p:nvSpPr>
          <p:spPr bwMode="auto">
            <a:xfrm>
              <a:off x="8790310" y="3064979"/>
              <a:ext cx="30163" cy="17805"/>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79" name="AutoShape 432">
              <a:extLst>
                <a:ext uri="{FF2B5EF4-FFF2-40B4-BE49-F238E27FC236}">
                  <a16:creationId xmlns:a16="http://schemas.microsoft.com/office/drawing/2014/main" id="{85D224D5-3F5F-4C7E-9D3D-FDE99B2BEE46}"/>
                </a:ext>
              </a:extLst>
            </p:cNvPr>
            <p:cNvSpPr>
              <a:spLocks noChangeArrowheads="1"/>
            </p:cNvSpPr>
            <p:nvPr/>
          </p:nvSpPr>
          <p:spPr bwMode="auto">
            <a:xfrm>
              <a:off x="317822" y="3084763"/>
              <a:ext cx="30163" cy="306648"/>
            </a:xfrm>
            <a:prstGeom prst="roundRect">
              <a:avLst>
                <a:gd name="adj" fmla="val 5556"/>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80" name="AutoShape 433">
              <a:extLst>
                <a:ext uri="{FF2B5EF4-FFF2-40B4-BE49-F238E27FC236}">
                  <a16:creationId xmlns:a16="http://schemas.microsoft.com/office/drawing/2014/main" id="{B82F6728-D422-48AC-87E2-B576CF73603F}"/>
                </a:ext>
              </a:extLst>
            </p:cNvPr>
            <p:cNvSpPr>
              <a:spLocks noChangeArrowheads="1"/>
            </p:cNvSpPr>
            <p:nvPr/>
          </p:nvSpPr>
          <p:spPr bwMode="auto">
            <a:xfrm>
              <a:off x="317822" y="3391411"/>
              <a:ext cx="30163" cy="37589"/>
            </a:xfrm>
            <a:prstGeom prst="roundRect">
              <a:avLst>
                <a:gd name="adj" fmla="val 5556"/>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81" name="AutoShape 434">
              <a:extLst>
                <a:ext uri="{FF2B5EF4-FFF2-40B4-BE49-F238E27FC236}">
                  <a16:creationId xmlns:a16="http://schemas.microsoft.com/office/drawing/2014/main" id="{743ED3C1-0318-40B1-9FBE-95666BA3BD73}"/>
                </a:ext>
              </a:extLst>
            </p:cNvPr>
            <p:cNvSpPr>
              <a:spLocks noChangeArrowheads="1"/>
            </p:cNvSpPr>
            <p:nvPr/>
          </p:nvSpPr>
          <p:spPr bwMode="auto">
            <a:xfrm>
              <a:off x="317822" y="3391411"/>
              <a:ext cx="30163" cy="37589"/>
            </a:xfrm>
            <a:prstGeom prst="roundRect">
              <a:avLst>
                <a:gd name="adj" fmla="val 5556"/>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82" name="AutoShape 435">
              <a:extLst>
                <a:ext uri="{FF2B5EF4-FFF2-40B4-BE49-F238E27FC236}">
                  <a16:creationId xmlns:a16="http://schemas.microsoft.com/office/drawing/2014/main" id="{144003A8-8C06-4573-9B2C-E2DE5CD5F9E5}"/>
                </a:ext>
              </a:extLst>
            </p:cNvPr>
            <p:cNvSpPr>
              <a:spLocks noChangeArrowheads="1"/>
            </p:cNvSpPr>
            <p:nvPr/>
          </p:nvSpPr>
          <p:spPr bwMode="auto">
            <a:xfrm>
              <a:off x="347985" y="3391411"/>
              <a:ext cx="1109663" cy="37589"/>
            </a:xfrm>
            <a:prstGeom prst="roundRect">
              <a:avLst>
                <a:gd name="adj" fmla="val 5556"/>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83" name="AutoShape 436">
              <a:extLst>
                <a:ext uri="{FF2B5EF4-FFF2-40B4-BE49-F238E27FC236}">
                  <a16:creationId xmlns:a16="http://schemas.microsoft.com/office/drawing/2014/main" id="{E28D202D-2471-404A-815B-5BC04CF03469}"/>
                </a:ext>
              </a:extLst>
            </p:cNvPr>
            <p:cNvSpPr>
              <a:spLocks noChangeArrowheads="1"/>
            </p:cNvSpPr>
            <p:nvPr/>
          </p:nvSpPr>
          <p:spPr bwMode="auto">
            <a:xfrm>
              <a:off x="1456060" y="3084763"/>
              <a:ext cx="14288" cy="306648"/>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84" name="AutoShape 437">
              <a:extLst>
                <a:ext uri="{FF2B5EF4-FFF2-40B4-BE49-F238E27FC236}">
                  <a16:creationId xmlns:a16="http://schemas.microsoft.com/office/drawing/2014/main" id="{2211F199-DCE6-4BAF-A4A3-C245C12F5495}"/>
                </a:ext>
              </a:extLst>
            </p:cNvPr>
            <p:cNvSpPr>
              <a:spLocks noChangeArrowheads="1"/>
            </p:cNvSpPr>
            <p:nvPr/>
          </p:nvSpPr>
          <p:spPr bwMode="auto">
            <a:xfrm>
              <a:off x="1456060" y="3391411"/>
              <a:ext cx="30163" cy="37589"/>
            </a:xfrm>
            <a:prstGeom prst="roundRect">
              <a:avLst>
                <a:gd name="adj" fmla="val 5556"/>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85" name="AutoShape 438">
              <a:extLst>
                <a:ext uri="{FF2B5EF4-FFF2-40B4-BE49-F238E27FC236}">
                  <a16:creationId xmlns:a16="http://schemas.microsoft.com/office/drawing/2014/main" id="{219065DD-4FC3-473E-B0A4-54A99220F5A0}"/>
                </a:ext>
              </a:extLst>
            </p:cNvPr>
            <p:cNvSpPr>
              <a:spLocks noChangeArrowheads="1"/>
            </p:cNvSpPr>
            <p:nvPr/>
          </p:nvSpPr>
          <p:spPr bwMode="auto">
            <a:xfrm>
              <a:off x="1486222" y="3391411"/>
              <a:ext cx="990600" cy="37589"/>
            </a:xfrm>
            <a:prstGeom prst="roundRect">
              <a:avLst>
                <a:gd name="adj" fmla="val 5556"/>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86" name="AutoShape 439">
              <a:extLst>
                <a:ext uri="{FF2B5EF4-FFF2-40B4-BE49-F238E27FC236}">
                  <a16:creationId xmlns:a16="http://schemas.microsoft.com/office/drawing/2014/main" id="{AECBB645-4E45-4311-B683-DF431F19CEFB}"/>
                </a:ext>
              </a:extLst>
            </p:cNvPr>
            <p:cNvSpPr>
              <a:spLocks noChangeArrowheads="1"/>
            </p:cNvSpPr>
            <p:nvPr/>
          </p:nvSpPr>
          <p:spPr bwMode="auto">
            <a:xfrm>
              <a:off x="2476822" y="3084763"/>
              <a:ext cx="14288" cy="306648"/>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87" name="AutoShape 440">
              <a:extLst>
                <a:ext uri="{FF2B5EF4-FFF2-40B4-BE49-F238E27FC236}">
                  <a16:creationId xmlns:a16="http://schemas.microsoft.com/office/drawing/2014/main" id="{BBF190F7-7FAD-4D1F-A9D8-DF984804F6F1}"/>
                </a:ext>
              </a:extLst>
            </p:cNvPr>
            <p:cNvSpPr>
              <a:spLocks noChangeArrowheads="1"/>
            </p:cNvSpPr>
            <p:nvPr/>
          </p:nvSpPr>
          <p:spPr bwMode="auto">
            <a:xfrm>
              <a:off x="2476822" y="3391411"/>
              <a:ext cx="30163" cy="37589"/>
            </a:xfrm>
            <a:prstGeom prst="roundRect">
              <a:avLst>
                <a:gd name="adj" fmla="val 5556"/>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88" name="AutoShape 441">
              <a:extLst>
                <a:ext uri="{FF2B5EF4-FFF2-40B4-BE49-F238E27FC236}">
                  <a16:creationId xmlns:a16="http://schemas.microsoft.com/office/drawing/2014/main" id="{D51E7ECA-7578-41E0-940D-C2F7710A192E}"/>
                </a:ext>
              </a:extLst>
            </p:cNvPr>
            <p:cNvSpPr>
              <a:spLocks noChangeArrowheads="1"/>
            </p:cNvSpPr>
            <p:nvPr/>
          </p:nvSpPr>
          <p:spPr bwMode="auto">
            <a:xfrm>
              <a:off x="2506985" y="3391411"/>
              <a:ext cx="969963" cy="37589"/>
            </a:xfrm>
            <a:prstGeom prst="roundRect">
              <a:avLst>
                <a:gd name="adj" fmla="val 5556"/>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89" name="AutoShape 442">
              <a:extLst>
                <a:ext uri="{FF2B5EF4-FFF2-40B4-BE49-F238E27FC236}">
                  <a16:creationId xmlns:a16="http://schemas.microsoft.com/office/drawing/2014/main" id="{AC32BB0E-B12A-4D51-B214-6FE2DC539727}"/>
                </a:ext>
              </a:extLst>
            </p:cNvPr>
            <p:cNvSpPr>
              <a:spLocks noChangeArrowheads="1"/>
            </p:cNvSpPr>
            <p:nvPr/>
          </p:nvSpPr>
          <p:spPr bwMode="auto">
            <a:xfrm>
              <a:off x="3476947" y="3084763"/>
              <a:ext cx="14288" cy="306648"/>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90" name="AutoShape 443">
              <a:extLst>
                <a:ext uri="{FF2B5EF4-FFF2-40B4-BE49-F238E27FC236}">
                  <a16:creationId xmlns:a16="http://schemas.microsoft.com/office/drawing/2014/main" id="{B9A78350-BD12-434A-8054-6A67317B731B}"/>
                </a:ext>
              </a:extLst>
            </p:cNvPr>
            <p:cNvSpPr>
              <a:spLocks noChangeArrowheads="1"/>
            </p:cNvSpPr>
            <p:nvPr/>
          </p:nvSpPr>
          <p:spPr bwMode="auto">
            <a:xfrm>
              <a:off x="3476947" y="3391411"/>
              <a:ext cx="30163" cy="37589"/>
            </a:xfrm>
            <a:prstGeom prst="roundRect">
              <a:avLst>
                <a:gd name="adj" fmla="val 5556"/>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91" name="AutoShape 444">
              <a:extLst>
                <a:ext uri="{FF2B5EF4-FFF2-40B4-BE49-F238E27FC236}">
                  <a16:creationId xmlns:a16="http://schemas.microsoft.com/office/drawing/2014/main" id="{5771B82B-A197-497B-BB58-DACFABC07F05}"/>
                </a:ext>
              </a:extLst>
            </p:cNvPr>
            <p:cNvSpPr>
              <a:spLocks noChangeArrowheads="1"/>
            </p:cNvSpPr>
            <p:nvPr/>
          </p:nvSpPr>
          <p:spPr bwMode="auto">
            <a:xfrm>
              <a:off x="3507110" y="3391411"/>
              <a:ext cx="1044575" cy="37589"/>
            </a:xfrm>
            <a:prstGeom prst="roundRect">
              <a:avLst>
                <a:gd name="adj" fmla="val 5556"/>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92" name="AutoShape 445">
              <a:extLst>
                <a:ext uri="{FF2B5EF4-FFF2-40B4-BE49-F238E27FC236}">
                  <a16:creationId xmlns:a16="http://schemas.microsoft.com/office/drawing/2014/main" id="{A73BEB12-4878-46C0-99B1-7877A56632B7}"/>
                </a:ext>
              </a:extLst>
            </p:cNvPr>
            <p:cNvSpPr>
              <a:spLocks noChangeArrowheads="1"/>
            </p:cNvSpPr>
            <p:nvPr/>
          </p:nvSpPr>
          <p:spPr bwMode="auto">
            <a:xfrm>
              <a:off x="4551685" y="3084763"/>
              <a:ext cx="14288" cy="306648"/>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93" name="AutoShape 446">
              <a:extLst>
                <a:ext uri="{FF2B5EF4-FFF2-40B4-BE49-F238E27FC236}">
                  <a16:creationId xmlns:a16="http://schemas.microsoft.com/office/drawing/2014/main" id="{1AC57A1D-DE02-4BD3-8359-66A3C32D5304}"/>
                </a:ext>
              </a:extLst>
            </p:cNvPr>
            <p:cNvSpPr>
              <a:spLocks noChangeArrowheads="1"/>
            </p:cNvSpPr>
            <p:nvPr/>
          </p:nvSpPr>
          <p:spPr bwMode="auto">
            <a:xfrm>
              <a:off x="4551685" y="3391411"/>
              <a:ext cx="30163" cy="37589"/>
            </a:xfrm>
            <a:prstGeom prst="roundRect">
              <a:avLst>
                <a:gd name="adj" fmla="val 5556"/>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94" name="AutoShape 447">
              <a:extLst>
                <a:ext uri="{FF2B5EF4-FFF2-40B4-BE49-F238E27FC236}">
                  <a16:creationId xmlns:a16="http://schemas.microsoft.com/office/drawing/2014/main" id="{1B959BA0-E43D-4A78-8F85-C804F00CCC8B}"/>
                </a:ext>
              </a:extLst>
            </p:cNvPr>
            <p:cNvSpPr>
              <a:spLocks noChangeArrowheads="1"/>
            </p:cNvSpPr>
            <p:nvPr/>
          </p:nvSpPr>
          <p:spPr bwMode="auto">
            <a:xfrm>
              <a:off x="4581847" y="3391411"/>
              <a:ext cx="1149350" cy="37589"/>
            </a:xfrm>
            <a:prstGeom prst="roundRect">
              <a:avLst>
                <a:gd name="adj" fmla="val 5556"/>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95" name="AutoShape 448">
              <a:extLst>
                <a:ext uri="{FF2B5EF4-FFF2-40B4-BE49-F238E27FC236}">
                  <a16:creationId xmlns:a16="http://schemas.microsoft.com/office/drawing/2014/main" id="{889BE923-7D97-46F5-96CA-8A205131B745}"/>
                </a:ext>
              </a:extLst>
            </p:cNvPr>
            <p:cNvSpPr>
              <a:spLocks noChangeArrowheads="1"/>
            </p:cNvSpPr>
            <p:nvPr/>
          </p:nvSpPr>
          <p:spPr bwMode="auto">
            <a:xfrm>
              <a:off x="5729610" y="3084763"/>
              <a:ext cx="14288" cy="306648"/>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96" name="AutoShape 449">
              <a:extLst>
                <a:ext uri="{FF2B5EF4-FFF2-40B4-BE49-F238E27FC236}">
                  <a16:creationId xmlns:a16="http://schemas.microsoft.com/office/drawing/2014/main" id="{072C7F28-6D44-4DE0-9E63-397908448C6C}"/>
                </a:ext>
              </a:extLst>
            </p:cNvPr>
            <p:cNvSpPr>
              <a:spLocks noChangeArrowheads="1"/>
            </p:cNvSpPr>
            <p:nvPr/>
          </p:nvSpPr>
          <p:spPr bwMode="auto">
            <a:xfrm>
              <a:off x="5729610" y="3391411"/>
              <a:ext cx="30163" cy="37589"/>
            </a:xfrm>
            <a:prstGeom prst="roundRect">
              <a:avLst>
                <a:gd name="adj" fmla="val 5556"/>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97" name="AutoShape 450">
              <a:extLst>
                <a:ext uri="{FF2B5EF4-FFF2-40B4-BE49-F238E27FC236}">
                  <a16:creationId xmlns:a16="http://schemas.microsoft.com/office/drawing/2014/main" id="{FCD6B009-D586-4009-B02F-6D1AD637B1EB}"/>
                </a:ext>
              </a:extLst>
            </p:cNvPr>
            <p:cNvSpPr>
              <a:spLocks noChangeArrowheads="1"/>
            </p:cNvSpPr>
            <p:nvPr/>
          </p:nvSpPr>
          <p:spPr bwMode="auto">
            <a:xfrm>
              <a:off x="5759772" y="3391411"/>
              <a:ext cx="969963" cy="37589"/>
            </a:xfrm>
            <a:prstGeom prst="roundRect">
              <a:avLst>
                <a:gd name="adj" fmla="val 5556"/>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98" name="AutoShape 451">
              <a:extLst>
                <a:ext uri="{FF2B5EF4-FFF2-40B4-BE49-F238E27FC236}">
                  <a16:creationId xmlns:a16="http://schemas.microsoft.com/office/drawing/2014/main" id="{8BDBF83E-D9AB-4CA7-8C63-C1D547FDB316}"/>
                </a:ext>
              </a:extLst>
            </p:cNvPr>
            <p:cNvSpPr>
              <a:spLocks noChangeArrowheads="1"/>
            </p:cNvSpPr>
            <p:nvPr/>
          </p:nvSpPr>
          <p:spPr bwMode="auto">
            <a:xfrm>
              <a:off x="6731322" y="3084763"/>
              <a:ext cx="14288" cy="306648"/>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199" name="AutoShape 452">
              <a:extLst>
                <a:ext uri="{FF2B5EF4-FFF2-40B4-BE49-F238E27FC236}">
                  <a16:creationId xmlns:a16="http://schemas.microsoft.com/office/drawing/2014/main" id="{019374EC-8CC7-4898-9139-BF5BA499EEBA}"/>
                </a:ext>
              </a:extLst>
            </p:cNvPr>
            <p:cNvSpPr>
              <a:spLocks noChangeArrowheads="1"/>
            </p:cNvSpPr>
            <p:nvPr/>
          </p:nvSpPr>
          <p:spPr bwMode="auto">
            <a:xfrm>
              <a:off x="6731322" y="3391411"/>
              <a:ext cx="30163" cy="37589"/>
            </a:xfrm>
            <a:prstGeom prst="roundRect">
              <a:avLst>
                <a:gd name="adj" fmla="val 5556"/>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200" name="AutoShape 453">
              <a:extLst>
                <a:ext uri="{FF2B5EF4-FFF2-40B4-BE49-F238E27FC236}">
                  <a16:creationId xmlns:a16="http://schemas.microsoft.com/office/drawing/2014/main" id="{1F35C0E6-BE62-4DE5-96F0-FA00474BF366}"/>
                </a:ext>
              </a:extLst>
            </p:cNvPr>
            <p:cNvSpPr>
              <a:spLocks noChangeArrowheads="1"/>
            </p:cNvSpPr>
            <p:nvPr/>
          </p:nvSpPr>
          <p:spPr bwMode="auto">
            <a:xfrm>
              <a:off x="6759897" y="3391411"/>
              <a:ext cx="1044575" cy="37589"/>
            </a:xfrm>
            <a:prstGeom prst="roundRect">
              <a:avLst>
                <a:gd name="adj" fmla="val 5556"/>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201" name="AutoShape 454">
              <a:extLst>
                <a:ext uri="{FF2B5EF4-FFF2-40B4-BE49-F238E27FC236}">
                  <a16:creationId xmlns:a16="http://schemas.microsoft.com/office/drawing/2014/main" id="{B5574211-9099-4D73-956D-79623FBF76DF}"/>
                </a:ext>
              </a:extLst>
            </p:cNvPr>
            <p:cNvSpPr>
              <a:spLocks noChangeArrowheads="1"/>
            </p:cNvSpPr>
            <p:nvPr/>
          </p:nvSpPr>
          <p:spPr bwMode="auto">
            <a:xfrm>
              <a:off x="7804472" y="3084763"/>
              <a:ext cx="14288" cy="306648"/>
            </a:xfrm>
            <a:prstGeom prst="roundRect">
              <a:avLst>
                <a:gd name="adj" fmla="val 12500"/>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202" name="AutoShape 455">
              <a:extLst>
                <a:ext uri="{FF2B5EF4-FFF2-40B4-BE49-F238E27FC236}">
                  <a16:creationId xmlns:a16="http://schemas.microsoft.com/office/drawing/2014/main" id="{094E0D32-B01F-4DEF-9F6B-3CAA7B83B42E}"/>
                </a:ext>
              </a:extLst>
            </p:cNvPr>
            <p:cNvSpPr>
              <a:spLocks noChangeArrowheads="1"/>
            </p:cNvSpPr>
            <p:nvPr/>
          </p:nvSpPr>
          <p:spPr bwMode="auto">
            <a:xfrm>
              <a:off x="7804472" y="3391411"/>
              <a:ext cx="30163" cy="37589"/>
            </a:xfrm>
            <a:prstGeom prst="roundRect">
              <a:avLst>
                <a:gd name="adj" fmla="val 5556"/>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203" name="AutoShape 456">
              <a:extLst>
                <a:ext uri="{FF2B5EF4-FFF2-40B4-BE49-F238E27FC236}">
                  <a16:creationId xmlns:a16="http://schemas.microsoft.com/office/drawing/2014/main" id="{4AC43480-30F3-47B5-979B-E2E5F52C0A3C}"/>
                </a:ext>
              </a:extLst>
            </p:cNvPr>
            <p:cNvSpPr>
              <a:spLocks noChangeArrowheads="1"/>
            </p:cNvSpPr>
            <p:nvPr/>
          </p:nvSpPr>
          <p:spPr bwMode="auto">
            <a:xfrm>
              <a:off x="7834635" y="3391411"/>
              <a:ext cx="955675" cy="37589"/>
            </a:xfrm>
            <a:prstGeom prst="roundRect">
              <a:avLst>
                <a:gd name="adj" fmla="val 5556"/>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204" name="AutoShape 457">
              <a:extLst>
                <a:ext uri="{FF2B5EF4-FFF2-40B4-BE49-F238E27FC236}">
                  <a16:creationId xmlns:a16="http://schemas.microsoft.com/office/drawing/2014/main" id="{09D2E351-E776-4C14-AEB7-F7E4D0C6E44F}"/>
                </a:ext>
              </a:extLst>
            </p:cNvPr>
            <p:cNvSpPr>
              <a:spLocks noChangeArrowheads="1"/>
            </p:cNvSpPr>
            <p:nvPr/>
          </p:nvSpPr>
          <p:spPr bwMode="auto">
            <a:xfrm>
              <a:off x="8790310" y="3084763"/>
              <a:ext cx="30163" cy="306648"/>
            </a:xfrm>
            <a:prstGeom prst="roundRect">
              <a:avLst>
                <a:gd name="adj" fmla="val 5556"/>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205" name="AutoShape 458">
              <a:extLst>
                <a:ext uri="{FF2B5EF4-FFF2-40B4-BE49-F238E27FC236}">
                  <a16:creationId xmlns:a16="http://schemas.microsoft.com/office/drawing/2014/main" id="{92A762C6-DED0-4365-AEDC-D75CF74DF0E8}"/>
                </a:ext>
              </a:extLst>
            </p:cNvPr>
            <p:cNvSpPr>
              <a:spLocks noChangeArrowheads="1"/>
            </p:cNvSpPr>
            <p:nvPr/>
          </p:nvSpPr>
          <p:spPr bwMode="auto">
            <a:xfrm>
              <a:off x="8790310" y="3391411"/>
              <a:ext cx="30163" cy="37589"/>
            </a:xfrm>
            <a:prstGeom prst="roundRect">
              <a:avLst>
                <a:gd name="adj" fmla="val 5556"/>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206" name="AutoShape 459">
              <a:extLst>
                <a:ext uri="{FF2B5EF4-FFF2-40B4-BE49-F238E27FC236}">
                  <a16:creationId xmlns:a16="http://schemas.microsoft.com/office/drawing/2014/main" id="{7E8E11AC-C1C0-4714-A38A-4FA477DF438D}"/>
                </a:ext>
              </a:extLst>
            </p:cNvPr>
            <p:cNvSpPr>
              <a:spLocks noChangeArrowheads="1"/>
            </p:cNvSpPr>
            <p:nvPr/>
          </p:nvSpPr>
          <p:spPr bwMode="auto">
            <a:xfrm>
              <a:off x="8790310" y="3391411"/>
              <a:ext cx="30163" cy="37589"/>
            </a:xfrm>
            <a:prstGeom prst="roundRect">
              <a:avLst>
                <a:gd name="adj" fmla="val 5556"/>
              </a:avLst>
            </a:prstGeom>
            <a:solidFill>
              <a:schemeClr val="accent4">
                <a:lumMod val="25000"/>
                <a:lumOff val="75000"/>
              </a:schemeClr>
            </a:solidFill>
            <a:ln w="25400">
              <a:solidFill>
                <a:schemeClr val="accent1">
                  <a:alpha val="99000"/>
                </a:schemeClr>
              </a:solid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grpSp>
        <p:nvGrpSpPr>
          <p:cNvPr id="4096" name="Group 166">
            <a:extLst>
              <a:ext uri="{FF2B5EF4-FFF2-40B4-BE49-F238E27FC236}">
                <a16:creationId xmlns:a16="http://schemas.microsoft.com/office/drawing/2014/main" id="{EA3941F9-6827-439B-9E5B-8E1387C7B6DB}"/>
              </a:ext>
            </a:extLst>
          </p:cNvPr>
          <p:cNvGrpSpPr>
            <a:grpSpLocks/>
          </p:cNvGrpSpPr>
          <p:nvPr/>
        </p:nvGrpSpPr>
        <p:grpSpPr bwMode="auto">
          <a:xfrm>
            <a:off x="1919536" y="3789041"/>
            <a:ext cx="8496944" cy="1224136"/>
            <a:chOff x="528" y="1488"/>
            <a:chExt cx="4545" cy="723"/>
          </a:xfrm>
          <a:solidFill>
            <a:schemeClr val="tx1">
              <a:lumMod val="20000"/>
              <a:lumOff val="80000"/>
            </a:schemeClr>
          </a:solidFill>
        </p:grpSpPr>
        <p:grpSp>
          <p:nvGrpSpPr>
            <p:cNvPr id="4097" name="Group 3">
              <a:extLst>
                <a:ext uri="{FF2B5EF4-FFF2-40B4-BE49-F238E27FC236}">
                  <a16:creationId xmlns:a16="http://schemas.microsoft.com/office/drawing/2014/main" id="{623059D8-89AA-45F2-AD41-240FF98DBCF1}"/>
                </a:ext>
              </a:extLst>
            </p:cNvPr>
            <p:cNvGrpSpPr>
              <a:grpSpLocks/>
            </p:cNvGrpSpPr>
            <p:nvPr/>
          </p:nvGrpSpPr>
          <p:grpSpPr bwMode="auto">
            <a:xfrm>
              <a:off x="541" y="1488"/>
              <a:ext cx="717" cy="227"/>
              <a:chOff x="317" y="755"/>
              <a:chExt cx="717" cy="227"/>
            </a:xfrm>
            <a:grpFill/>
          </p:grpSpPr>
          <p:sp>
            <p:nvSpPr>
              <p:cNvPr id="571" name="AutoShape 4">
                <a:extLst>
                  <a:ext uri="{FF2B5EF4-FFF2-40B4-BE49-F238E27FC236}">
                    <a16:creationId xmlns:a16="http://schemas.microsoft.com/office/drawing/2014/main" id="{DE88D03C-F70E-41AE-A038-DE9F2346753B}"/>
                  </a:ext>
                </a:extLst>
              </p:cNvPr>
              <p:cNvSpPr>
                <a:spLocks noChangeArrowheads="1"/>
              </p:cNvSpPr>
              <p:nvPr/>
            </p:nvSpPr>
            <p:spPr bwMode="auto">
              <a:xfrm>
                <a:off x="317" y="755"/>
                <a:ext cx="717" cy="227"/>
              </a:xfrm>
              <a:prstGeom prst="roundRect">
                <a:avLst>
                  <a:gd name="adj" fmla="val 440"/>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4101" name="Group 5">
                <a:extLst>
                  <a:ext uri="{FF2B5EF4-FFF2-40B4-BE49-F238E27FC236}">
                    <a16:creationId xmlns:a16="http://schemas.microsoft.com/office/drawing/2014/main" id="{98EDDAE7-0933-402C-92D5-C3FC76119649}"/>
                  </a:ext>
                </a:extLst>
              </p:cNvPr>
              <p:cNvGrpSpPr>
                <a:grpSpLocks/>
              </p:cNvGrpSpPr>
              <p:nvPr/>
            </p:nvGrpSpPr>
            <p:grpSpPr bwMode="auto">
              <a:xfrm>
                <a:off x="317" y="755"/>
                <a:ext cx="717" cy="227"/>
                <a:chOff x="317" y="755"/>
                <a:chExt cx="717" cy="227"/>
              </a:xfrm>
              <a:grpFill/>
            </p:grpSpPr>
            <p:sp>
              <p:nvSpPr>
                <p:cNvPr id="573" name="AutoShape 6">
                  <a:extLst>
                    <a:ext uri="{FF2B5EF4-FFF2-40B4-BE49-F238E27FC236}">
                      <a16:creationId xmlns:a16="http://schemas.microsoft.com/office/drawing/2014/main" id="{AC4CACC9-CCA6-416E-8B5E-AA8A5D38E3BA}"/>
                    </a:ext>
                  </a:extLst>
                </p:cNvPr>
                <p:cNvSpPr>
                  <a:spLocks noChangeArrowheads="1"/>
                </p:cNvSpPr>
                <p:nvPr/>
              </p:nvSpPr>
              <p:spPr bwMode="auto">
                <a:xfrm>
                  <a:off x="317" y="755"/>
                  <a:ext cx="717" cy="227"/>
                </a:xfrm>
                <a:prstGeom prst="roundRect">
                  <a:avLst>
                    <a:gd name="adj" fmla="val 440"/>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574" name="AutoShape 7">
                  <a:extLst>
                    <a:ext uri="{FF2B5EF4-FFF2-40B4-BE49-F238E27FC236}">
                      <a16:creationId xmlns:a16="http://schemas.microsoft.com/office/drawing/2014/main" id="{60DAE6EE-8345-46D0-AACA-FE6818328AD2}"/>
                    </a:ext>
                  </a:extLst>
                </p:cNvPr>
                <p:cNvSpPr>
                  <a:spLocks noChangeArrowheads="1"/>
                </p:cNvSpPr>
                <p:nvPr/>
              </p:nvSpPr>
              <p:spPr bwMode="auto">
                <a:xfrm>
                  <a:off x="339" y="755"/>
                  <a:ext cx="633" cy="156"/>
                </a:xfrm>
                <a:prstGeom prst="roundRect">
                  <a:avLst>
                    <a:gd name="adj" fmla="val 440"/>
                  </a:avLst>
                </a:prstGeom>
                <a:grpFill/>
                <a:ln w="9525">
                  <a:no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200" b="1" i="1">
                      <a:solidFill>
                        <a:srgbClr val="000000"/>
                      </a:solidFill>
                      <a:latin typeface="Verdana" pitchFamily="34" charset="0"/>
                      <a:ea typeface="宋体" charset="-122"/>
                    </a:rPr>
                    <a:t>Object type</a:t>
                  </a:r>
                </a:p>
              </p:txBody>
            </p:sp>
          </p:grpSp>
        </p:grpSp>
        <p:grpSp>
          <p:nvGrpSpPr>
            <p:cNvPr id="4102" name="Group 8">
              <a:extLst>
                <a:ext uri="{FF2B5EF4-FFF2-40B4-BE49-F238E27FC236}">
                  <a16:creationId xmlns:a16="http://schemas.microsoft.com/office/drawing/2014/main" id="{F9DDA288-6165-4F63-818C-E0DADAFC6473}"/>
                </a:ext>
              </a:extLst>
            </p:cNvPr>
            <p:cNvGrpSpPr>
              <a:grpSpLocks/>
            </p:cNvGrpSpPr>
            <p:nvPr/>
          </p:nvGrpSpPr>
          <p:grpSpPr bwMode="auto">
            <a:xfrm>
              <a:off x="1994" y="1488"/>
              <a:ext cx="479" cy="227"/>
              <a:chOff x="1770" y="755"/>
              <a:chExt cx="479" cy="227"/>
            </a:xfrm>
            <a:grpFill/>
          </p:grpSpPr>
          <p:sp>
            <p:nvSpPr>
              <p:cNvPr id="567" name="AutoShape 9">
                <a:extLst>
                  <a:ext uri="{FF2B5EF4-FFF2-40B4-BE49-F238E27FC236}">
                    <a16:creationId xmlns:a16="http://schemas.microsoft.com/office/drawing/2014/main" id="{07F6D1BB-E698-4CA7-8E22-F476D46E6378}"/>
                  </a:ext>
                </a:extLst>
              </p:cNvPr>
              <p:cNvSpPr>
                <a:spLocks noChangeArrowheads="1"/>
              </p:cNvSpPr>
              <p:nvPr/>
            </p:nvSpPr>
            <p:spPr bwMode="auto">
              <a:xfrm>
                <a:off x="1770" y="755"/>
                <a:ext cx="479" cy="227"/>
              </a:xfrm>
              <a:prstGeom prst="roundRect">
                <a:avLst>
                  <a:gd name="adj" fmla="val 440"/>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4103" name="Group 10">
                <a:extLst>
                  <a:ext uri="{FF2B5EF4-FFF2-40B4-BE49-F238E27FC236}">
                    <a16:creationId xmlns:a16="http://schemas.microsoft.com/office/drawing/2014/main" id="{1F610840-ABB2-4BC0-8661-652F8B6164AA}"/>
                  </a:ext>
                </a:extLst>
              </p:cNvPr>
              <p:cNvGrpSpPr>
                <a:grpSpLocks/>
              </p:cNvGrpSpPr>
              <p:nvPr/>
            </p:nvGrpSpPr>
            <p:grpSpPr bwMode="auto">
              <a:xfrm>
                <a:off x="1770" y="755"/>
                <a:ext cx="479" cy="227"/>
                <a:chOff x="1770" y="755"/>
                <a:chExt cx="479" cy="227"/>
              </a:xfrm>
              <a:grpFill/>
            </p:grpSpPr>
            <p:sp>
              <p:nvSpPr>
                <p:cNvPr id="569" name="AutoShape 11">
                  <a:extLst>
                    <a:ext uri="{FF2B5EF4-FFF2-40B4-BE49-F238E27FC236}">
                      <a16:creationId xmlns:a16="http://schemas.microsoft.com/office/drawing/2014/main" id="{F3416EF6-37A9-422F-87B5-3E8D1A7E60D2}"/>
                    </a:ext>
                  </a:extLst>
                </p:cNvPr>
                <p:cNvSpPr>
                  <a:spLocks noChangeArrowheads="1"/>
                </p:cNvSpPr>
                <p:nvPr/>
              </p:nvSpPr>
              <p:spPr bwMode="auto">
                <a:xfrm>
                  <a:off x="1770" y="755"/>
                  <a:ext cx="479" cy="227"/>
                </a:xfrm>
                <a:prstGeom prst="roundRect">
                  <a:avLst>
                    <a:gd name="adj" fmla="val 440"/>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570" name="AutoShape 12">
                  <a:extLst>
                    <a:ext uri="{FF2B5EF4-FFF2-40B4-BE49-F238E27FC236}">
                      <a16:creationId xmlns:a16="http://schemas.microsoft.com/office/drawing/2014/main" id="{2C2BC14E-216E-4427-B0C1-98774EB2BF55}"/>
                    </a:ext>
                  </a:extLst>
                </p:cNvPr>
                <p:cNvSpPr>
                  <a:spLocks noChangeArrowheads="1"/>
                </p:cNvSpPr>
                <p:nvPr/>
              </p:nvSpPr>
              <p:spPr bwMode="auto">
                <a:xfrm>
                  <a:off x="1785" y="755"/>
                  <a:ext cx="414" cy="156"/>
                </a:xfrm>
                <a:prstGeom prst="roundRect">
                  <a:avLst>
                    <a:gd name="adj" fmla="val 440"/>
                  </a:avLst>
                </a:prstGeom>
                <a:grpFill/>
                <a:ln w="9525">
                  <a:no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200" b="1" i="1">
                      <a:solidFill>
                        <a:srgbClr val="000000"/>
                      </a:solidFill>
                      <a:latin typeface="Verdana" pitchFamily="34" charset="0"/>
                      <a:ea typeface="宋体" charset="-122"/>
                    </a:rPr>
                    <a:t>Simple</a:t>
                  </a:r>
                </a:p>
              </p:txBody>
            </p:sp>
          </p:grpSp>
        </p:grpSp>
        <p:grpSp>
          <p:nvGrpSpPr>
            <p:cNvPr id="4104" name="Group 13">
              <a:extLst>
                <a:ext uri="{FF2B5EF4-FFF2-40B4-BE49-F238E27FC236}">
                  <a16:creationId xmlns:a16="http://schemas.microsoft.com/office/drawing/2014/main" id="{F954C47D-5D7A-4EFC-9681-0784910776AE}"/>
                </a:ext>
              </a:extLst>
            </p:cNvPr>
            <p:cNvGrpSpPr>
              <a:grpSpLocks/>
            </p:cNvGrpSpPr>
            <p:nvPr/>
          </p:nvGrpSpPr>
          <p:grpSpPr bwMode="auto">
            <a:xfrm>
              <a:off x="3089" y="1488"/>
              <a:ext cx="550" cy="227"/>
              <a:chOff x="2865" y="755"/>
              <a:chExt cx="550" cy="227"/>
            </a:xfrm>
            <a:grpFill/>
          </p:grpSpPr>
          <p:sp>
            <p:nvSpPr>
              <p:cNvPr id="563" name="AutoShape 14">
                <a:extLst>
                  <a:ext uri="{FF2B5EF4-FFF2-40B4-BE49-F238E27FC236}">
                    <a16:creationId xmlns:a16="http://schemas.microsoft.com/office/drawing/2014/main" id="{D944F2BA-DDAA-46EB-9431-37B6601BE59B}"/>
                  </a:ext>
                </a:extLst>
              </p:cNvPr>
              <p:cNvSpPr>
                <a:spLocks noChangeArrowheads="1"/>
              </p:cNvSpPr>
              <p:nvPr/>
            </p:nvSpPr>
            <p:spPr bwMode="auto">
              <a:xfrm>
                <a:off x="2865" y="755"/>
                <a:ext cx="550" cy="227"/>
              </a:xfrm>
              <a:prstGeom prst="roundRect">
                <a:avLst>
                  <a:gd name="adj" fmla="val 440"/>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4105" name="Group 15">
                <a:extLst>
                  <a:ext uri="{FF2B5EF4-FFF2-40B4-BE49-F238E27FC236}">
                    <a16:creationId xmlns:a16="http://schemas.microsoft.com/office/drawing/2014/main" id="{CF9CFE58-C943-43CF-ACD0-BE018FB98CA4}"/>
                  </a:ext>
                </a:extLst>
              </p:cNvPr>
              <p:cNvGrpSpPr>
                <a:grpSpLocks/>
              </p:cNvGrpSpPr>
              <p:nvPr/>
            </p:nvGrpSpPr>
            <p:grpSpPr bwMode="auto">
              <a:xfrm>
                <a:off x="2865" y="755"/>
                <a:ext cx="550" cy="227"/>
                <a:chOff x="2865" y="755"/>
                <a:chExt cx="550" cy="227"/>
              </a:xfrm>
              <a:grpFill/>
            </p:grpSpPr>
            <p:sp>
              <p:nvSpPr>
                <p:cNvPr id="565" name="AutoShape 16">
                  <a:extLst>
                    <a:ext uri="{FF2B5EF4-FFF2-40B4-BE49-F238E27FC236}">
                      <a16:creationId xmlns:a16="http://schemas.microsoft.com/office/drawing/2014/main" id="{2AA27644-F298-4336-8D96-E62D291C7778}"/>
                    </a:ext>
                  </a:extLst>
                </p:cNvPr>
                <p:cNvSpPr>
                  <a:spLocks noChangeArrowheads="1"/>
                </p:cNvSpPr>
                <p:nvPr/>
              </p:nvSpPr>
              <p:spPr bwMode="auto">
                <a:xfrm>
                  <a:off x="2865" y="755"/>
                  <a:ext cx="550" cy="227"/>
                </a:xfrm>
                <a:prstGeom prst="roundRect">
                  <a:avLst>
                    <a:gd name="adj" fmla="val 440"/>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566" name="AutoShape 17">
                  <a:extLst>
                    <a:ext uri="{FF2B5EF4-FFF2-40B4-BE49-F238E27FC236}">
                      <a16:creationId xmlns:a16="http://schemas.microsoft.com/office/drawing/2014/main" id="{A91325D4-1CDE-446B-8946-617CFB074F78}"/>
                    </a:ext>
                  </a:extLst>
                </p:cNvPr>
                <p:cNvSpPr>
                  <a:spLocks noChangeArrowheads="1"/>
                </p:cNvSpPr>
                <p:nvPr/>
              </p:nvSpPr>
              <p:spPr bwMode="auto">
                <a:xfrm>
                  <a:off x="2880" y="755"/>
                  <a:ext cx="464" cy="156"/>
                </a:xfrm>
                <a:prstGeom prst="roundRect">
                  <a:avLst>
                    <a:gd name="adj" fmla="val 440"/>
                  </a:avLst>
                </a:prstGeom>
                <a:grpFill/>
                <a:ln w="9525">
                  <a:no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200" b="1" i="1">
                      <a:solidFill>
                        <a:srgbClr val="000000"/>
                      </a:solidFill>
                      <a:latin typeface="Verdana" pitchFamily="34" charset="0"/>
                      <a:ea typeface="宋体" charset="-122"/>
                    </a:rPr>
                    <a:t>Medium</a:t>
                  </a:r>
                </a:p>
              </p:txBody>
            </p:sp>
          </p:grpSp>
        </p:grpSp>
        <p:grpSp>
          <p:nvGrpSpPr>
            <p:cNvPr id="4106" name="Group 18">
              <a:extLst>
                <a:ext uri="{FF2B5EF4-FFF2-40B4-BE49-F238E27FC236}">
                  <a16:creationId xmlns:a16="http://schemas.microsoft.com/office/drawing/2014/main" id="{E6389A56-C319-4333-9777-E980B9352B59}"/>
                </a:ext>
              </a:extLst>
            </p:cNvPr>
            <p:cNvGrpSpPr>
              <a:grpSpLocks/>
            </p:cNvGrpSpPr>
            <p:nvPr/>
          </p:nvGrpSpPr>
          <p:grpSpPr bwMode="auto">
            <a:xfrm>
              <a:off x="4214" y="1488"/>
              <a:ext cx="558" cy="227"/>
              <a:chOff x="3990" y="755"/>
              <a:chExt cx="558" cy="227"/>
            </a:xfrm>
            <a:grpFill/>
          </p:grpSpPr>
          <p:sp>
            <p:nvSpPr>
              <p:cNvPr id="559" name="AutoShape 19">
                <a:extLst>
                  <a:ext uri="{FF2B5EF4-FFF2-40B4-BE49-F238E27FC236}">
                    <a16:creationId xmlns:a16="http://schemas.microsoft.com/office/drawing/2014/main" id="{2F87BCC7-FF03-46E5-B357-EBE7C5DACF6A}"/>
                  </a:ext>
                </a:extLst>
              </p:cNvPr>
              <p:cNvSpPr>
                <a:spLocks noChangeArrowheads="1"/>
              </p:cNvSpPr>
              <p:nvPr/>
            </p:nvSpPr>
            <p:spPr bwMode="auto">
              <a:xfrm>
                <a:off x="3990" y="755"/>
                <a:ext cx="557" cy="227"/>
              </a:xfrm>
              <a:prstGeom prst="roundRect">
                <a:avLst>
                  <a:gd name="adj" fmla="val 440"/>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4107" name="Group 20">
                <a:extLst>
                  <a:ext uri="{FF2B5EF4-FFF2-40B4-BE49-F238E27FC236}">
                    <a16:creationId xmlns:a16="http://schemas.microsoft.com/office/drawing/2014/main" id="{8F10B1AB-38B8-4ADA-99D6-95089D42D333}"/>
                  </a:ext>
                </a:extLst>
              </p:cNvPr>
              <p:cNvGrpSpPr>
                <a:grpSpLocks/>
              </p:cNvGrpSpPr>
              <p:nvPr/>
            </p:nvGrpSpPr>
            <p:grpSpPr bwMode="auto">
              <a:xfrm>
                <a:off x="3991" y="755"/>
                <a:ext cx="557" cy="227"/>
                <a:chOff x="3991" y="755"/>
                <a:chExt cx="557" cy="227"/>
              </a:xfrm>
              <a:grpFill/>
            </p:grpSpPr>
            <p:sp>
              <p:nvSpPr>
                <p:cNvPr id="561" name="AutoShape 21">
                  <a:extLst>
                    <a:ext uri="{FF2B5EF4-FFF2-40B4-BE49-F238E27FC236}">
                      <a16:creationId xmlns:a16="http://schemas.microsoft.com/office/drawing/2014/main" id="{2696EF63-AFAF-4BD8-BD88-4A821CBC3ED0}"/>
                    </a:ext>
                  </a:extLst>
                </p:cNvPr>
                <p:cNvSpPr>
                  <a:spLocks noChangeArrowheads="1"/>
                </p:cNvSpPr>
                <p:nvPr/>
              </p:nvSpPr>
              <p:spPr bwMode="auto">
                <a:xfrm>
                  <a:off x="3991" y="755"/>
                  <a:ext cx="557" cy="227"/>
                </a:xfrm>
                <a:prstGeom prst="roundRect">
                  <a:avLst>
                    <a:gd name="adj" fmla="val 440"/>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562" name="AutoShape 22">
                  <a:extLst>
                    <a:ext uri="{FF2B5EF4-FFF2-40B4-BE49-F238E27FC236}">
                      <a16:creationId xmlns:a16="http://schemas.microsoft.com/office/drawing/2014/main" id="{5AD1B930-27FA-43E3-AB4C-F92DDEEEE1A6}"/>
                    </a:ext>
                  </a:extLst>
                </p:cNvPr>
                <p:cNvSpPr>
                  <a:spLocks noChangeArrowheads="1"/>
                </p:cNvSpPr>
                <p:nvPr/>
              </p:nvSpPr>
              <p:spPr bwMode="auto">
                <a:xfrm>
                  <a:off x="4000" y="755"/>
                  <a:ext cx="467" cy="156"/>
                </a:xfrm>
                <a:prstGeom prst="roundRect">
                  <a:avLst>
                    <a:gd name="adj" fmla="val 440"/>
                  </a:avLst>
                </a:prstGeom>
                <a:grpFill/>
                <a:ln w="9525">
                  <a:no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200" b="1" i="1">
                      <a:solidFill>
                        <a:srgbClr val="000000"/>
                      </a:solidFill>
                      <a:latin typeface="Verdana" pitchFamily="34" charset="0"/>
                      <a:ea typeface="宋体" charset="-122"/>
                    </a:rPr>
                    <a:t>Difficult</a:t>
                  </a:r>
                </a:p>
              </p:txBody>
            </p:sp>
          </p:grpSp>
        </p:grpSp>
        <p:sp>
          <p:nvSpPr>
            <p:cNvPr id="430" name="AutoShape 23">
              <a:extLst>
                <a:ext uri="{FF2B5EF4-FFF2-40B4-BE49-F238E27FC236}">
                  <a16:creationId xmlns:a16="http://schemas.microsoft.com/office/drawing/2014/main" id="{59F757C2-7C13-461A-B62E-8B87732B6E40}"/>
                </a:ext>
              </a:extLst>
            </p:cNvPr>
            <p:cNvSpPr>
              <a:spLocks noChangeArrowheads="1"/>
            </p:cNvSpPr>
            <p:nvPr/>
          </p:nvSpPr>
          <p:spPr bwMode="auto">
            <a:xfrm>
              <a:off x="528" y="1501"/>
              <a:ext cx="18" cy="18"/>
            </a:xfrm>
            <a:prstGeom prst="roundRect">
              <a:avLst>
                <a:gd name="adj" fmla="val 5556"/>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431" name="AutoShape 24">
              <a:extLst>
                <a:ext uri="{FF2B5EF4-FFF2-40B4-BE49-F238E27FC236}">
                  <a16:creationId xmlns:a16="http://schemas.microsoft.com/office/drawing/2014/main" id="{C693B00A-589D-40EA-BFC2-0971A6C2364C}"/>
                </a:ext>
              </a:extLst>
            </p:cNvPr>
            <p:cNvSpPr>
              <a:spLocks noChangeArrowheads="1"/>
            </p:cNvSpPr>
            <p:nvPr/>
          </p:nvSpPr>
          <p:spPr bwMode="auto">
            <a:xfrm>
              <a:off x="528" y="1501"/>
              <a:ext cx="18" cy="18"/>
            </a:xfrm>
            <a:prstGeom prst="roundRect">
              <a:avLst>
                <a:gd name="adj" fmla="val 5556"/>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432" name="AutoShape 25">
              <a:extLst>
                <a:ext uri="{FF2B5EF4-FFF2-40B4-BE49-F238E27FC236}">
                  <a16:creationId xmlns:a16="http://schemas.microsoft.com/office/drawing/2014/main" id="{20D4BB40-BBA8-4934-B7B6-AA13FEA4A401}"/>
                </a:ext>
              </a:extLst>
            </p:cNvPr>
            <p:cNvSpPr>
              <a:spLocks noChangeArrowheads="1"/>
            </p:cNvSpPr>
            <p:nvPr/>
          </p:nvSpPr>
          <p:spPr bwMode="auto">
            <a:xfrm>
              <a:off x="546" y="1501"/>
              <a:ext cx="1119" cy="18"/>
            </a:xfrm>
            <a:prstGeom prst="roundRect">
              <a:avLst>
                <a:gd name="adj" fmla="val 5556"/>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433" name="AutoShape 26">
              <a:extLst>
                <a:ext uri="{FF2B5EF4-FFF2-40B4-BE49-F238E27FC236}">
                  <a16:creationId xmlns:a16="http://schemas.microsoft.com/office/drawing/2014/main" id="{A1B2D291-E707-48E0-8990-F792ABB9DD5E}"/>
                </a:ext>
              </a:extLst>
            </p:cNvPr>
            <p:cNvSpPr>
              <a:spLocks noChangeArrowheads="1"/>
            </p:cNvSpPr>
            <p:nvPr/>
          </p:nvSpPr>
          <p:spPr bwMode="auto">
            <a:xfrm>
              <a:off x="1665" y="1501"/>
              <a:ext cx="18" cy="18"/>
            </a:xfrm>
            <a:prstGeom prst="roundRect">
              <a:avLst>
                <a:gd name="adj" fmla="val 5556"/>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434" name="AutoShape 27">
              <a:extLst>
                <a:ext uri="{FF2B5EF4-FFF2-40B4-BE49-F238E27FC236}">
                  <a16:creationId xmlns:a16="http://schemas.microsoft.com/office/drawing/2014/main" id="{CF15760D-A058-4EB1-BAD1-90D577B52ADF}"/>
                </a:ext>
              </a:extLst>
            </p:cNvPr>
            <p:cNvSpPr>
              <a:spLocks noChangeArrowheads="1"/>
            </p:cNvSpPr>
            <p:nvPr/>
          </p:nvSpPr>
          <p:spPr bwMode="auto">
            <a:xfrm>
              <a:off x="1683" y="1501"/>
              <a:ext cx="1113" cy="18"/>
            </a:xfrm>
            <a:prstGeom prst="roundRect">
              <a:avLst>
                <a:gd name="adj" fmla="val 5556"/>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435" name="AutoShape 28">
              <a:extLst>
                <a:ext uri="{FF2B5EF4-FFF2-40B4-BE49-F238E27FC236}">
                  <a16:creationId xmlns:a16="http://schemas.microsoft.com/office/drawing/2014/main" id="{9C13FEF6-4054-46BA-A829-9C9E15F1C08E}"/>
                </a:ext>
              </a:extLst>
            </p:cNvPr>
            <p:cNvSpPr>
              <a:spLocks noChangeArrowheads="1"/>
            </p:cNvSpPr>
            <p:nvPr/>
          </p:nvSpPr>
          <p:spPr bwMode="auto">
            <a:xfrm>
              <a:off x="2796" y="1501"/>
              <a:ext cx="18" cy="18"/>
            </a:xfrm>
            <a:prstGeom prst="roundRect">
              <a:avLst>
                <a:gd name="adj" fmla="val 5556"/>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436" name="AutoShape 29">
              <a:extLst>
                <a:ext uri="{FF2B5EF4-FFF2-40B4-BE49-F238E27FC236}">
                  <a16:creationId xmlns:a16="http://schemas.microsoft.com/office/drawing/2014/main" id="{F19FD7F2-D1B9-496A-9E84-2EE190857EF6}"/>
                </a:ext>
              </a:extLst>
            </p:cNvPr>
            <p:cNvSpPr>
              <a:spLocks noChangeArrowheads="1"/>
            </p:cNvSpPr>
            <p:nvPr/>
          </p:nvSpPr>
          <p:spPr bwMode="auto">
            <a:xfrm>
              <a:off x="2814" y="1501"/>
              <a:ext cx="1113" cy="18"/>
            </a:xfrm>
            <a:prstGeom prst="roundRect">
              <a:avLst>
                <a:gd name="adj" fmla="val 5556"/>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437" name="AutoShape 30">
              <a:extLst>
                <a:ext uri="{FF2B5EF4-FFF2-40B4-BE49-F238E27FC236}">
                  <a16:creationId xmlns:a16="http://schemas.microsoft.com/office/drawing/2014/main" id="{00A3FD30-D347-4C46-8A20-D8AF04D0BDBA}"/>
                </a:ext>
              </a:extLst>
            </p:cNvPr>
            <p:cNvSpPr>
              <a:spLocks noChangeArrowheads="1"/>
            </p:cNvSpPr>
            <p:nvPr/>
          </p:nvSpPr>
          <p:spPr bwMode="auto">
            <a:xfrm>
              <a:off x="3927" y="1501"/>
              <a:ext cx="18" cy="18"/>
            </a:xfrm>
            <a:prstGeom prst="roundRect">
              <a:avLst>
                <a:gd name="adj" fmla="val 5556"/>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438" name="AutoShape 31">
              <a:extLst>
                <a:ext uri="{FF2B5EF4-FFF2-40B4-BE49-F238E27FC236}">
                  <a16:creationId xmlns:a16="http://schemas.microsoft.com/office/drawing/2014/main" id="{728C8C07-3635-453D-AC15-924D66904F76}"/>
                </a:ext>
              </a:extLst>
            </p:cNvPr>
            <p:cNvSpPr>
              <a:spLocks noChangeArrowheads="1"/>
            </p:cNvSpPr>
            <p:nvPr/>
          </p:nvSpPr>
          <p:spPr bwMode="auto">
            <a:xfrm>
              <a:off x="3946" y="1501"/>
              <a:ext cx="1110" cy="18"/>
            </a:xfrm>
            <a:prstGeom prst="roundRect">
              <a:avLst>
                <a:gd name="adj" fmla="val 5556"/>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439" name="AutoShape 32">
              <a:extLst>
                <a:ext uri="{FF2B5EF4-FFF2-40B4-BE49-F238E27FC236}">
                  <a16:creationId xmlns:a16="http://schemas.microsoft.com/office/drawing/2014/main" id="{973827B4-75BC-430E-ACB6-76C91065B06D}"/>
                </a:ext>
              </a:extLst>
            </p:cNvPr>
            <p:cNvSpPr>
              <a:spLocks noChangeArrowheads="1"/>
            </p:cNvSpPr>
            <p:nvPr/>
          </p:nvSpPr>
          <p:spPr bwMode="auto">
            <a:xfrm>
              <a:off x="5055" y="1501"/>
              <a:ext cx="18" cy="18"/>
            </a:xfrm>
            <a:prstGeom prst="roundRect">
              <a:avLst>
                <a:gd name="adj" fmla="val 5556"/>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440" name="AutoShape 33">
              <a:extLst>
                <a:ext uri="{FF2B5EF4-FFF2-40B4-BE49-F238E27FC236}">
                  <a16:creationId xmlns:a16="http://schemas.microsoft.com/office/drawing/2014/main" id="{41631028-D290-4344-80BA-5B466904D845}"/>
                </a:ext>
              </a:extLst>
            </p:cNvPr>
            <p:cNvSpPr>
              <a:spLocks noChangeArrowheads="1"/>
            </p:cNvSpPr>
            <p:nvPr/>
          </p:nvSpPr>
          <p:spPr bwMode="auto">
            <a:xfrm>
              <a:off x="5055" y="1501"/>
              <a:ext cx="18" cy="18"/>
            </a:xfrm>
            <a:prstGeom prst="roundRect">
              <a:avLst>
                <a:gd name="adj" fmla="val 5556"/>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441" name="AutoShape 34">
              <a:extLst>
                <a:ext uri="{FF2B5EF4-FFF2-40B4-BE49-F238E27FC236}">
                  <a16:creationId xmlns:a16="http://schemas.microsoft.com/office/drawing/2014/main" id="{331F68A4-30ED-44B8-AB99-93F4F205CD46}"/>
                </a:ext>
              </a:extLst>
            </p:cNvPr>
            <p:cNvSpPr>
              <a:spLocks noChangeArrowheads="1"/>
            </p:cNvSpPr>
            <p:nvPr/>
          </p:nvSpPr>
          <p:spPr bwMode="auto">
            <a:xfrm>
              <a:off x="528" y="1519"/>
              <a:ext cx="18" cy="153"/>
            </a:xfrm>
            <a:prstGeom prst="roundRect">
              <a:avLst>
                <a:gd name="adj" fmla="val 5556"/>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442" name="AutoShape 35">
              <a:extLst>
                <a:ext uri="{FF2B5EF4-FFF2-40B4-BE49-F238E27FC236}">
                  <a16:creationId xmlns:a16="http://schemas.microsoft.com/office/drawing/2014/main" id="{49AF218D-F510-489A-8FA8-D966FC5B1402}"/>
                </a:ext>
              </a:extLst>
            </p:cNvPr>
            <p:cNvSpPr>
              <a:spLocks noChangeArrowheads="1"/>
            </p:cNvSpPr>
            <p:nvPr/>
          </p:nvSpPr>
          <p:spPr bwMode="auto">
            <a:xfrm>
              <a:off x="1665" y="1519"/>
              <a:ext cx="9" cy="153"/>
            </a:xfrm>
            <a:prstGeom prst="roundRect">
              <a:avLst>
                <a:gd name="adj" fmla="val 12500"/>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443" name="AutoShape 36">
              <a:extLst>
                <a:ext uri="{FF2B5EF4-FFF2-40B4-BE49-F238E27FC236}">
                  <a16:creationId xmlns:a16="http://schemas.microsoft.com/office/drawing/2014/main" id="{CE4539C0-30C4-40D2-BFFD-321D657717CF}"/>
                </a:ext>
              </a:extLst>
            </p:cNvPr>
            <p:cNvSpPr>
              <a:spLocks noChangeArrowheads="1"/>
            </p:cNvSpPr>
            <p:nvPr/>
          </p:nvSpPr>
          <p:spPr bwMode="auto">
            <a:xfrm>
              <a:off x="2796" y="1519"/>
              <a:ext cx="9" cy="153"/>
            </a:xfrm>
            <a:prstGeom prst="roundRect">
              <a:avLst>
                <a:gd name="adj" fmla="val 12500"/>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444" name="AutoShape 37">
              <a:extLst>
                <a:ext uri="{FF2B5EF4-FFF2-40B4-BE49-F238E27FC236}">
                  <a16:creationId xmlns:a16="http://schemas.microsoft.com/office/drawing/2014/main" id="{92B89B10-0812-4BE8-98DE-5D573E379CB5}"/>
                </a:ext>
              </a:extLst>
            </p:cNvPr>
            <p:cNvSpPr>
              <a:spLocks noChangeArrowheads="1"/>
            </p:cNvSpPr>
            <p:nvPr/>
          </p:nvSpPr>
          <p:spPr bwMode="auto">
            <a:xfrm>
              <a:off x="3927" y="1519"/>
              <a:ext cx="9" cy="153"/>
            </a:xfrm>
            <a:prstGeom prst="roundRect">
              <a:avLst>
                <a:gd name="adj" fmla="val 12500"/>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445" name="AutoShape 38">
              <a:extLst>
                <a:ext uri="{FF2B5EF4-FFF2-40B4-BE49-F238E27FC236}">
                  <a16:creationId xmlns:a16="http://schemas.microsoft.com/office/drawing/2014/main" id="{32940179-FF99-4595-AE8C-90AA93044FDB}"/>
                </a:ext>
              </a:extLst>
            </p:cNvPr>
            <p:cNvSpPr>
              <a:spLocks noChangeArrowheads="1"/>
            </p:cNvSpPr>
            <p:nvPr/>
          </p:nvSpPr>
          <p:spPr bwMode="auto">
            <a:xfrm>
              <a:off x="5055" y="1519"/>
              <a:ext cx="18" cy="153"/>
            </a:xfrm>
            <a:prstGeom prst="roundRect">
              <a:avLst>
                <a:gd name="adj" fmla="val 5556"/>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4108" name="Group 39">
              <a:extLst>
                <a:ext uri="{FF2B5EF4-FFF2-40B4-BE49-F238E27FC236}">
                  <a16:creationId xmlns:a16="http://schemas.microsoft.com/office/drawing/2014/main" id="{A17A8AA1-2357-464C-A84C-85C03DDDB371}"/>
                </a:ext>
              </a:extLst>
            </p:cNvPr>
            <p:cNvGrpSpPr>
              <a:grpSpLocks/>
            </p:cNvGrpSpPr>
            <p:nvPr/>
          </p:nvGrpSpPr>
          <p:grpSpPr bwMode="auto">
            <a:xfrm>
              <a:off x="541" y="1659"/>
              <a:ext cx="479" cy="227"/>
              <a:chOff x="317" y="926"/>
              <a:chExt cx="479" cy="227"/>
            </a:xfrm>
            <a:grpFill/>
          </p:grpSpPr>
          <p:sp>
            <p:nvSpPr>
              <p:cNvPr id="555" name="AutoShape 40">
                <a:extLst>
                  <a:ext uri="{FF2B5EF4-FFF2-40B4-BE49-F238E27FC236}">
                    <a16:creationId xmlns:a16="http://schemas.microsoft.com/office/drawing/2014/main" id="{B0583D65-CFC2-45BD-AA1C-4430ED43915F}"/>
                  </a:ext>
                </a:extLst>
              </p:cNvPr>
              <p:cNvSpPr>
                <a:spLocks noChangeArrowheads="1"/>
              </p:cNvSpPr>
              <p:nvPr/>
            </p:nvSpPr>
            <p:spPr bwMode="auto">
              <a:xfrm>
                <a:off x="317" y="926"/>
                <a:ext cx="479" cy="227"/>
              </a:xfrm>
              <a:prstGeom prst="roundRect">
                <a:avLst>
                  <a:gd name="adj" fmla="val 440"/>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4109" name="Group 41">
                <a:extLst>
                  <a:ext uri="{FF2B5EF4-FFF2-40B4-BE49-F238E27FC236}">
                    <a16:creationId xmlns:a16="http://schemas.microsoft.com/office/drawing/2014/main" id="{B29515C2-A1E3-4704-9A92-78255078CE51}"/>
                  </a:ext>
                </a:extLst>
              </p:cNvPr>
              <p:cNvGrpSpPr>
                <a:grpSpLocks/>
              </p:cNvGrpSpPr>
              <p:nvPr/>
            </p:nvGrpSpPr>
            <p:grpSpPr bwMode="auto">
              <a:xfrm>
                <a:off x="317" y="926"/>
                <a:ext cx="479" cy="227"/>
                <a:chOff x="317" y="926"/>
                <a:chExt cx="479" cy="227"/>
              </a:xfrm>
              <a:grpFill/>
            </p:grpSpPr>
            <p:sp>
              <p:nvSpPr>
                <p:cNvPr id="557" name="AutoShape 42">
                  <a:extLst>
                    <a:ext uri="{FF2B5EF4-FFF2-40B4-BE49-F238E27FC236}">
                      <a16:creationId xmlns:a16="http://schemas.microsoft.com/office/drawing/2014/main" id="{9218DD1A-B6A5-4A2B-852C-974C4BB4DB10}"/>
                    </a:ext>
                  </a:extLst>
                </p:cNvPr>
                <p:cNvSpPr>
                  <a:spLocks noChangeArrowheads="1"/>
                </p:cNvSpPr>
                <p:nvPr/>
              </p:nvSpPr>
              <p:spPr bwMode="auto">
                <a:xfrm>
                  <a:off x="317" y="926"/>
                  <a:ext cx="479" cy="227"/>
                </a:xfrm>
                <a:prstGeom prst="roundRect">
                  <a:avLst>
                    <a:gd name="adj" fmla="val 440"/>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558" name="AutoShape 43">
                  <a:extLst>
                    <a:ext uri="{FF2B5EF4-FFF2-40B4-BE49-F238E27FC236}">
                      <a16:creationId xmlns:a16="http://schemas.microsoft.com/office/drawing/2014/main" id="{BBCD3992-24BE-49D0-844A-D36ADDF88E22}"/>
                    </a:ext>
                  </a:extLst>
                </p:cNvPr>
                <p:cNvSpPr>
                  <a:spLocks noChangeArrowheads="1"/>
                </p:cNvSpPr>
                <p:nvPr/>
              </p:nvSpPr>
              <p:spPr bwMode="auto">
                <a:xfrm>
                  <a:off x="333" y="926"/>
                  <a:ext cx="415" cy="156"/>
                </a:xfrm>
                <a:prstGeom prst="roundRect">
                  <a:avLst>
                    <a:gd name="adj" fmla="val 440"/>
                  </a:avLst>
                </a:prstGeom>
                <a:grpFill/>
                <a:ln w="9525">
                  <a:no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200" b="1">
                      <a:solidFill>
                        <a:srgbClr val="000000"/>
                      </a:solidFill>
                      <a:latin typeface="Verdana" pitchFamily="34" charset="0"/>
                      <a:ea typeface="宋体" charset="-122"/>
                    </a:rPr>
                    <a:t>Screen</a:t>
                  </a:r>
                </a:p>
              </p:txBody>
            </p:sp>
          </p:grpSp>
        </p:grpSp>
        <p:grpSp>
          <p:nvGrpSpPr>
            <p:cNvPr id="4110" name="Group 44">
              <a:extLst>
                <a:ext uri="{FF2B5EF4-FFF2-40B4-BE49-F238E27FC236}">
                  <a16:creationId xmlns:a16="http://schemas.microsoft.com/office/drawing/2014/main" id="{8F81941E-F658-446F-ACFF-39C5E4A64D30}"/>
                </a:ext>
              </a:extLst>
            </p:cNvPr>
            <p:cNvGrpSpPr>
              <a:grpSpLocks/>
            </p:cNvGrpSpPr>
            <p:nvPr/>
          </p:nvGrpSpPr>
          <p:grpSpPr bwMode="auto">
            <a:xfrm>
              <a:off x="2137" y="1659"/>
              <a:ext cx="195" cy="227"/>
              <a:chOff x="1913" y="926"/>
              <a:chExt cx="195" cy="227"/>
            </a:xfrm>
            <a:grpFill/>
          </p:grpSpPr>
          <p:sp>
            <p:nvSpPr>
              <p:cNvPr id="551" name="AutoShape 45">
                <a:extLst>
                  <a:ext uri="{FF2B5EF4-FFF2-40B4-BE49-F238E27FC236}">
                    <a16:creationId xmlns:a16="http://schemas.microsoft.com/office/drawing/2014/main" id="{4ACD4597-917D-4E6F-925D-D97FA9E804A7}"/>
                  </a:ext>
                </a:extLst>
              </p:cNvPr>
              <p:cNvSpPr>
                <a:spLocks noChangeArrowheads="1"/>
              </p:cNvSpPr>
              <p:nvPr/>
            </p:nvSpPr>
            <p:spPr bwMode="auto">
              <a:xfrm>
                <a:off x="1913" y="926"/>
                <a:ext cx="195" cy="227"/>
              </a:xfrm>
              <a:prstGeom prst="roundRect">
                <a:avLst>
                  <a:gd name="adj" fmla="val 514"/>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4111" name="Group 46">
                <a:extLst>
                  <a:ext uri="{FF2B5EF4-FFF2-40B4-BE49-F238E27FC236}">
                    <a16:creationId xmlns:a16="http://schemas.microsoft.com/office/drawing/2014/main" id="{139DEB38-70F2-4D08-A232-D8434B5232AA}"/>
                  </a:ext>
                </a:extLst>
              </p:cNvPr>
              <p:cNvGrpSpPr>
                <a:grpSpLocks/>
              </p:cNvGrpSpPr>
              <p:nvPr/>
            </p:nvGrpSpPr>
            <p:grpSpPr bwMode="auto">
              <a:xfrm>
                <a:off x="1913" y="926"/>
                <a:ext cx="195" cy="227"/>
                <a:chOff x="1913" y="926"/>
                <a:chExt cx="195" cy="227"/>
              </a:xfrm>
              <a:grpFill/>
            </p:grpSpPr>
            <p:sp>
              <p:nvSpPr>
                <p:cNvPr id="553" name="AutoShape 47">
                  <a:extLst>
                    <a:ext uri="{FF2B5EF4-FFF2-40B4-BE49-F238E27FC236}">
                      <a16:creationId xmlns:a16="http://schemas.microsoft.com/office/drawing/2014/main" id="{6657E3A3-111B-4777-B95C-B79633854D14}"/>
                    </a:ext>
                  </a:extLst>
                </p:cNvPr>
                <p:cNvSpPr>
                  <a:spLocks noChangeArrowheads="1"/>
                </p:cNvSpPr>
                <p:nvPr/>
              </p:nvSpPr>
              <p:spPr bwMode="auto">
                <a:xfrm>
                  <a:off x="1913" y="926"/>
                  <a:ext cx="195" cy="227"/>
                </a:xfrm>
                <a:prstGeom prst="roundRect">
                  <a:avLst>
                    <a:gd name="adj" fmla="val 514"/>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554" name="AutoShape 48">
                  <a:extLst>
                    <a:ext uri="{FF2B5EF4-FFF2-40B4-BE49-F238E27FC236}">
                      <a16:creationId xmlns:a16="http://schemas.microsoft.com/office/drawing/2014/main" id="{EEE07CEC-8D0A-4F7A-B379-B5121B1D4A4E}"/>
                    </a:ext>
                  </a:extLst>
                </p:cNvPr>
                <p:cNvSpPr>
                  <a:spLocks noChangeArrowheads="1"/>
                </p:cNvSpPr>
                <p:nvPr/>
              </p:nvSpPr>
              <p:spPr bwMode="auto">
                <a:xfrm>
                  <a:off x="1923" y="926"/>
                  <a:ext cx="158" cy="156"/>
                </a:xfrm>
                <a:prstGeom prst="roundRect">
                  <a:avLst>
                    <a:gd name="adj" fmla="val 514"/>
                  </a:avLst>
                </a:prstGeom>
                <a:grpFill/>
                <a:ln w="9525">
                  <a:no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200" b="1">
                      <a:solidFill>
                        <a:srgbClr val="000000"/>
                      </a:solidFill>
                      <a:latin typeface="Verdana" pitchFamily="34" charset="0"/>
                      <a:ea typeface="宋体" charset="-122"/>
                    </a:rPr>
                    <a:t>1</a:t>
                  </a:r>
                </a:p>
              </p:txBody>
            </p:sp>
          </p:grpSp>
        </p:grpSp>
        <p:grpSp>
          <p:nvGrpSpPr>
            <p:cNvPr id="4112" name="Group 49">
              <a:extLst>
                <a:ext uri="{FF2B5EF4-FFF2-40B4-BE49-F238E27FC236}">
                  <a16:creationId xmlns:a16="http://schemas.microsoft.com/office/drawing/2014/main" id="{8513A3BE-4D89-4089-896D-288E9C086053}"/>
                </a:ext>
              </a:extLst>
            </p:cNvPr>
            <p:cNvGrpSpPr>
              <a:grpSpLocks/>
            </p:cNvGrpSpPr>
            <p:nvPr/>
          </p:nvGrpSpPr>
          <p:grpSpPr bwMode="auto">
            <a:xfrm>
              <a:off x="3268" y="1659"/>
              <a:ext cx="195" cy="227"/>
              <a:chOff x="3044" y="926"/>
              <a:chExt cx="195" cy="227"/>
            </a:xfrm>
            <a:grpFill/>
          </p:grpSpPr>
          <p:sp>
            <p:nvSpPr>
              <p:cNvPr id="547" name="AutoShape 50">
                <a:extLst>
                  <a:ext uri="{FF2B5EF4-FFF2-40B4-BE49-F238E27FC236}">
                    <a16:creationId xmlns:a16="http://schemas.microsoft.com/office/drawing/2014/main" id="{D11D78CE-1330-40A9-885D-78A431393D13}"/>
                  </a:ext>
                </a:extLst>
              </p:cNvPr>
              <p:cNvSpPr>
                <a:spLocks noChangeArrowheads="1"/>
              </p:cNvSpPr>
              <p:nvPr/>
            </p:nvSpPr>
            <p:spPr bwMode="auto">
              <a:xfrm>
                <a:off x="3044" y="926"/>
                <a:ext cx="195" cy="227"/>
              </a:xfrm>
              <a:prstGeom prst="roundRect">
                <a:avLst>
                  <a:gd name="adj" fmla="val 514"/>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4113" name="Group 51">
                <a:extLst>
                  <a:ext uri="{FF2B5EF4-FFF2-40B4-BE49-F238E27FC236}">
                    <a16:creationId xmlns:a16="http://schemas.microsoft.com/office/drawing/2014/main" id="{C8305B71-DC21-40BC-B198-A6CE78D7F6AD}"/>
                  </a:ext>
                </a:extLst>
              </p:cNvPr>
              <p:cNvGrpSpPr>
                <a:grpSpLocks/>
              </p:cNvGrpSpPr>
              <p:nvPr/>
            </p:nvGrpSpPr>
            <p:grpSpPr bwMode="auto">
              <a:xfrm>
                <a:off x="3044" y="926"/>
                <a:ext cx="195" cy="227"/>
                <a:chOff x="3044" y="926"/>
                <a:chExt cx="195" cy="227"/>
              </a:xfrm>
              <a:grpFill/>
            </p:grpSpPr>
            <p:sp>
              <p:nvSpPr>
                <p:cNvPr id="549" name="AutoShape 52">
                  <a:extLst>
                    <a:ext uri="{FF2B5EF4-FFF2-40B4-BE49-F238E27FC236}">
                      <a16:creationId xmlns:a16="http://schemas.microsoft.com/office/drawing/2014/main" id="{2FF53BEC-F60A-423F-8E86-05B5261BF6A8}"/>
                    </a:ext>
                  </a:extLst>
                </p:cNvPr>
                <p:cNvSpPr>
                  <a:spLocks noChangeArrowheads="1"/>
                </p:cNvSpPr>
                <p:nvPr/>
              </p:nvSpPr>
              <p:spPr bwMode="auto">
                <a:xfrm>
                  <a:off x="3044" y="926"/>
                  <a:ext cx="195" cy="227"/>
                </a:xfrm>
                <a:prstGeom prst="roundRect">
                  <a:avLst>
                    <a:gd name="adj" fmla="val 514"/>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550" name="AutoShape 53">
                  <a:extLst>
                    <a:ext uri="{FF2B5EF4-FFF2-40B4-BE49-F238E27FC236}">
                      <a16:creationId xmlns:a16="http://schemas.microsoft.com/office/drawing/2014/main" id="{253BEAFE-2C61-44CA-A0D4-4EFDF3AFF082}"/>
                    </a:ext>
                  </a:extLst>
                </p:cNvPr>
                <p:cNvSpPr>
                  <a:spLocks noChangeArrowheads="1"/>
                </p:cNvSpPr>
                <p:nvPr/>
              </p:nvSpPr>
              <p:spPr bwMode="auto">
                <a:xfrm>
                  <a:off x="3054" y="926"/>
                  <a:ext cx="158" cy="156"/>
                </a:xfrm>
                <a:prstGeom prst="roundRect">
                  <a:avLst>
                    <a:gd name="adj" fmla="val 514"/>
                  </a:avLst>
                </a:prstGeom>
                <a:grpFill/>
                <a:ln w="9525">
                  <a:no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200" b="1">
                      <a:solidFill>
                        <a:srgbClr val="000000"/>
                      </a:solidFill>
                      <a:latin typeface="Verdana" pitchFamily="34" charset="0"/>
                      <a:ea typeface="宋体" charset="-122"/>
                    </a:rPr>
                    <a:t>2</a:t>
                  </a:r>
                </a:p>
              </p:txBody>
            </p:sp>
          </p:grpSp>
        </p:grpSp>
        <p:grpSp>
          <p:nvGrpSpPr>
            <p:cNvPr id="4114" name="Group 54">
              <a:extLst>
                <a:ext uri="{FF2B5EF4-FFF2-40B4-BE49-F238E27FC236}">
                  <a16:creationId xmlns:a16="http://schemas.microsoft.com/office/drawing/2014/main" id="{9236A890-C903-4B02-9F3F-60BAC82A3AF1}"/>
                </a:ext>
              </a:extLst>
            </p:cNvPr>
            <p:cNvGrpSpPr>
              <a:grpSpLocks/>
            </p:cNvGrpSpPr>
            <p:nvPr/>
          </p:nvGrpSpPr>
          <p:grpSpPr bwMode="auto">
            <a:xfrm>
              <a:off x="4399" y="1659"/>
              <a:ext cx="195" cy="227"/>
              <a:chOff x="4175" y="926"/>
              <a:chExt cx="195" cy="227"/>
            </a:xfrm>
            <a:grpFill/>
          </p:grpSpPr>
          <p:sp>
            <p:nvSpPr>
              <p:cNvPr id="543" name="AutoShape 55">
                <a:extLst>
                  <a:ext uri="{FF2B5EF4-FFF2-40B4-BE49-F238E27FC236}">
                    <a16:creationId xmlns:a16="http://schemas.microsoft.com/office/drawing/2014/main" id="{DDD0B10F-860B-4E78-A604-5B4620377B01}"/>
                  </a:ext>
                </a:extLst>
              </p:cNvPr>
              <p:cNvSpPr>
                <a:spLocks noChangeArrowheads="1"/>
              </p:cNvSpPr>
              <p:nvPr/>
            </p:nvSpPr>
            <p:spPr bwMode="auto">
              <a:xfrm>
                <a:off x="4175" y="926"/>
                <a:ext cx="195" cy="227"/>
              </a:xfrm>
              <a:prstGeom prst="roundRect">
                <a:avLst>
                  <a:gd name="adj" fmla="val 514"/>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4115" name="Group 56">
                <a:extLst>
                  <a:ext uri="{FF2B5EF4-FFF2-40B4-BE49-F238E27FC236}">
                    <a16:creationId xmlns:a16="http://schemas.microsoft.com/office/drawing/2014/main" id="{21A87CFC-C958-4A87-91A7-71A6CEB6A249}"/>
                  </a:ext>
                </a:extLst>
              </p:cNvPr>
              <p:cNvGrpSpPr>
                <a:grpSpLocks/>
              </p:cNvGrpSpPr>
              <p:nvPr/>
            </p:nvGrpSpPr>
            <p:grpSpPr bwMode="auto">
              <a:xfrm>
                <a:off x="4175" y="926"/>
                <a:ext cx="195" cy="227"/>
                <a:chOff x="4175" y="926"/>
                <a:chExt cx="195" cy="227"/>
              </a:xfrm>
              <a:grpFill/>
            </p:grpSpPr>
            <p:sp>
              <p:nvSpPr>
                <p:cNvPr id="545" name="AutoShape 57">
                  <a:extLst>
                    <a:ext uri="{FF2B5EF4-FFF2-40B4-BE49-F238E27FC236}">
                      <a16:creationId xmlns:a16="http://schemas.microsoft.com/office/drawing/2014/main" id="{93FE7724-C7D9-493D-A01E-8720B3E89DE6}"/>
                    </a:ext>
                  </a:extLst>
                </p:cNvPr>
                <p:cNvSpPr>
                  <a:spLocks noChangeArrowheads="1"/>
                </p:cNvSpPr>
                <p:nvPr/>
              </p:nvSpPr>
              <p:spPr bwMode="auto">
                <a:xfrm>
                  <a:off x="4175" y="926"/>
                  <a:ext cx="195" cy="227"/>
                </a:xfrm>
                <a:prstGeom prst="roundRect">
                  <a:avLst>
                    <a:gd name="adj" fmla="val 514"/>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546" name="AutoShape 58">
                  <a:extLst>
                    <a:ext uri="{FF2B5EF4-FFF2-40B4-BE49-F238E27FC236}">
                      <a16:creationId xmlns:a16="http://schemas.microsoft.com/office/drawing/2014/main" id="{8B1D3CCB-E440-4AB4-BC6C-8620A90A060E}"/>
                    </a:ext>
                  </a:extLst>
                </p:cNvPr>
                <p:cNvSpPr>
                  <a:spLocks noChangeArrowheads="1"/>
                </p:cNvSpPr>
                <p:nvPr/>
              </p:nvSpPr>
              <p:spPr bwMode="auto">
                <a:xfrm>
                  <a:off x="4185" y="926"/>
                  <a:ext cx="158" cy="156"/>
                </a:xfrm>
                <a:prstGeom prst="roundRect">
                  <a:avLst>
                    <a:gd name="adj" fmla="val 514"/>
                  </a:avLst>
                </a:prstGeom>
                <a:grpFill/>
                <a:ln w="9525">
                  <a:no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200" b="1">
                      <a:solidFill>
                        <a:srgbClr val="000000"/>
                      </a:solidFill>
                      <a:latin typeface="Verdana" pitchFamily="34" charset="0"/>
                      <a:ea typeface="宋体" charset="-122"/>
                    </a:rPr>
                    <a:t>3</a:t>
                  </a:r>
                </a:p>
              </p:txBody>
            </p:sp>
          </p:grpSp>
        </p:grpSp>
        <p:sp>
          <p:nvSpPr>
            <p:cNvPr id="450" name="AutoShape 59">
              <a:extLst>
                <a:ext uri="{FF2B5EF4-FFF2-40B4-BE49-F238E27FC236}">
                  <a16:creationId xmlns:a16="http://schemas.microsoft.com/office/drawing/2014/main" id="{093B04C7-D735-463E-AB5B-DD0D20CAF3F3}"/>
                </a:ext>
              </a:extLst>
            </p:cNvPr>
            <p:cNvSpPr>
              <a:spLocks noChangeArrowheads="1"/>
            </p:cNvSpPr>
            <p:nvPr/>
          </p:nvSpPr>
          <p:spPr bwMode="auto">
            <a:xfrm>
              <a:off x="528" y="1673"/>
              <a:ext cx="18" cy="18"/>
            </a:xfrm>
            <a:prstGeom prst="roundRect">
              <a:avLst>
                <a:gd name="adj" fmla="val 5556"/>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451" name="AutoShape 60">
              <a:extLst>
                <a:ext uri="{FF2B5EF4-FFF2-40B4-BE49-F238E27FC236}">
                  <a16:creationId xmlns:a16="http://schemas.microsoft.com/office/drawing/2014/main" id="{1B625ED6-B54A-466D-941F-2E0078A832FE}"/>
                </a:ext>
              </a:extLst>
            </p:cNvPr>
            <p:cNvSpPr>
              <a:spLocks noChangeArrowheads="1"/>
            </p:cNvSpPr>
            <p:nvPr/>
          </p:nvSpPr>
          <p:spPr bwMode="auto">
            <a:xfrm>
              <a:off x="546" y="1673"/>
              <a:ext cx="1119" cy="18"/>
            </a:xfrm>
            <a:prstGeom prst="roundRect">
              <a:avLst>
                <a:gd name="adj" fmla="val 5556"/>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452" name="AutoShape 61">
              <a:extLst>
                <a:ext uri="{FF2B5EF4-FFF2-40B4-BE49-F238E27FC236}">
                  <a16:creationId xmlns:a16="http://schemas.microsoft.com/office/drawing/2014/main" id="{936031C4-3E78-4CDB-B63F-95962F4DDB83}"/>
                </a:ext>
              </a:extLst>
            </p:cNvPr>
            <p:cNvSpPr>
              <a:spLocks noChangeArrowheads="1"/>
            </p:cNvSpPr>
            <p:nvPr/>
          </p:nvSpPr>
          <p:spPr bwMode="auto">
            <a:xfrm>
              <a:off x="1665" y="1673"/>
              <a:ext cx="18" cy="18"/>
            </a:xfrm>
            <a:prstGeom prst="roundRect">
              <a:avLst>
                <a:gd name="adj" fmla="val 5556"/>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453" name="AutoShape 62">
              <a:extLst>
                <a:ext uri="{FF2B5EF4-FFF2-40B4-BE49-F238E27FC236}">
                  <a16:creationId xmlns:a16="http://schemas.microsoft.com/office/drawing/2014/main" id="{25D2B347-812C-4C75-ADDB-629DE43FAB0D}"/>
                </a:ext>
              </a:extLst>
            </p:cNvPr>
            <p:cNvSpPr>
              <a:spLocks noChangeArrowheads="1"/>
            </p:cNvSpPr>
            <p:nvPr/>
          </p:nvSpPr>
          <p:spPr bwMode="auto">
            <a:xfrm>
              <a:off x="1683" y="1673"/>
              <a:ext cx="1113" cy="18"/>
            </a:xfrm>
            <a:prstGeom prst="roundRect">
              <a:avLst>
                <a:gd name="adj" fmla="val 5556"/>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454" name="AutoShape 63">
              <a:extLst>
                <a:ext uri="{FF2B5EF4-FFF2-40B4-BE49-F238E27FC236}">
                  <a16:creationId xmlns:a16="http://schemas.microsoft.com/office/drawing/2014/main" id="{0770885A-91A0-4E4F-B6C5-04386B5A3487}"/>
                </a:ext>
              </a:extLst>
            </p:cNvPr>
            <p:cNvSpPr>
              <a:spLocks noChangeArrowheads="1"/>
            </p:cNvSpPr>
            <p:nvPr/>
          </p:nvSpPr>
          <p:spPr bwMode="auto">
            <a:xfrm>
              <a:off x="2796" y="1673"/>
              <a:ext cx="18" cy="18"/>
            </a:xfrm>
            <a:prstGeom prst="roundRect">
              <a:avLst>
                <a:gd name="adj" fmla="val 5556"/>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455" name="AutoShape 64">
              <a:extLst>
                <a:ext uri="{FF2B5EF4-FFF2-40B4-BE49-F238E27FC236}">
                  <a16:creationId xmlns:a16="http://schemas.microsoft.com/office/drawing/2014/main" id="{5949817E-027E-4FCF-9ED4-A880C522D6B9}"/>
                </a:ext>
              </a:extLst>
            </p:cNvPr>
            <p:cNvSpPr>
              <a:spLocks noChangeArrowheads="1"/>
            </p:cNvSpPr>
            <p:nvPr/>
          </p:nvSpPr>
          <p:spPr bwMode="auto">
            <a:xfrm>
              <a:off x="2814" y="1673"/>
              <a:ext cx="1113" cy="18"/>
            </a:xfrm>
            <a:prstGeom prst="roundRect">
              <a:avLst>
                <a:gd name="adj" fmla="val 5556"/>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456" name="AutoShape 65">
              <a:extLst>
                <a:ext uri="{FF2B5EF4-FFF2-40B4-BE49-F238E27FC236}">
                  <a16:creationId xmlns:a16="http://schemas.microsoft.com/office/drawing/2014/main" id="{5090AABA-8EB1-4E97-9D52-F3E1DA9283DF}"/>
                </a:ext>
              </a:extLst>
            </p:cNvPr>
            <p:cNvSpPr>
              <a:spLocks noChangeArrowheads="1"/>
            </p:cNvSpPr>
            <p:nvPr/>
          </p:nvSpPr>
          <p:spPr bwMode="auto">
            <a:xfrm>
              <a:off x="3927" y="1673"/>
              <a:ext cx="18" cy="18"/>
            </a:xfrm>
            <a:prstGeom prst="roundRect">
              <a:avLst>
                <a:gd name="adj" fmla="val 5556"/>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457" name="AutoShape 66">
              <a:extLst>
                <a:ext uri="{FF2B5EF4-FFF2-40B4-BE49-F238E27FC236}">
                  <a16:creationId xmlns:a16="http://schemas.microsoft.com/office/drawing/2014/main" id="{E2C13605-99FC-4B43-8E18-CC24F1088D4C}"/>
                </a:ext>
              </a:extLst>
            </p:cNvPr>
            <p:cNvSpPr>
              <a:spLocks noChangeArrowheads="1"/>
            </p:cNvSpPr>
            <p:nvPr/>
          </p:nvSpPr>
          <p:spPr bwMode="auto">
            <a:xfrm>
              <a:off x="3946" y="1673"/>
              <a:ext cx="1110" cy="18"/>
            </a:xfrm>
            <a:prstGeom prst="roundRect">
              <a:avLst>
                <a:gd name="adj" fmla="val 5556"/>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458" name="AutoShape 67">
              <a:extLst>
                <a:ext uri="{FF2B5EF4-FFF2-40B4-BE49-F238E27FC236}">
                  <a16:creationId xmlns:a16="http://schemas.microsoft.com/office/drawing/2014/main" id="{64EA5A08-18C9-4E9D-AFEC-1F0A16B95C99}"/>
                </a:ext>
              </a:extLst>
            </p:cNvPr>
            <p:cNvSpPr>
              <a:spLocks noChangeArrowheads="1"/>
            </p:cNvSpPr>
            <p:nvPr/>
          </p:nvSpPr>
          <p:spPr bwMode="auto">
            <a:xfrm>
              <a:off x="5055" y="1673"/>
              <a:ext cx="18" cy="18"/>
            </a:xfrm>
            <a:prstGeom prst="roundRect">
              <a:avLst>
                <a:gd name="adj" fmla="val 5556"/>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459" name="AutoShape 68">
              <a:extLst>
                <a:ext uri="{FF2B5EF4-FFF2-40B4-BE49-F238E27FC236}">
                  <a16:creationId xmlns:a16="http://schemas.microsoft.com/office/drawing/2014/main" id="{649A64C3-579B-42CA-B9A3-79181FBC6CF0}"/>
                </a:ext>
              </a:extLst>
            </p:cNvPr>
            <p:cNvSpPr>
              <a:spLocks noChangeArrowheads="1"/>
            </p:cNvSpPr>
            <p:nvPr/>
          </p:nvSpPr>
          <p:spPr bwMode="auto">
            <a:xfrm>
              <a:off x="528" y="1691"/>
              <a:ext cx="18" cy="153"/>
            </a:xfrm>
            <a:prstGeom prst="roundRect">
              <a:avLst>
                <a:gd name="adj" fmla="val 5556"/>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460" name="AutoShape 69">
              <a:extLst>
                <a:ext uri="{FF2B5EF4-FFF2-40B4-BE49-F238E27FC236}">
                  <a16:creationId xmlns:a16="http://schemas.microsoft.com/office/drawing/2014/main" id="{B330A68F-9CD8-4D91-826B-0C138FF7E50A}"/>
                </a:ext>
              </a:extLst>
            </p:cNvPr>
            <p:cNvSpPr>
              <a:spLocks noChangeArrowheads="1"/>
            </p:cNvSpPr>
            <p:nvPr/>
          </p:nvSpPr>
          <p:spPr bwMode="auto">
            <a:xfrm>
              <a:off x="1665" y="1691"/>
              <a:ext cx="9" cy="153"/>
            </a:xfrm>
            <a:prstGeom prst="roundRect">
              <a:avLst>
                <a:gd name="adj" fmla="val 12500"/>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461" name="AutoShape 70">
              <a:extLst>
                <a:ext uri="{FF2B5EF4-FFF2-40B4-BE49-F238E27FC236}">
                  <a16:creationId xmlns:a16="http://schemas.microsoft.com/office/drawing/2014/main" id="{A60D1503-8CF0-47BC-B6A8-0A418F321472}"/>
                </a:ext>
              </a:extLst>
            </p:cNvPr>
            <p:cNvSpPr>
              <a:spLocks noChangeArrowheads="1"/>
            </p:cNvSpPr>
            <p:nvPr/>
          </p:nvSpPr>
          <p:spPr bwMode="auto">
            <a:xfrm>
              <a:off x="2796" y="1691"/>
              <a:ext cx="9" cy="153"/>
            </a:xfrm>
            <a:prstGeom prst="roundRect">
              <a:avLst>
                <a:gd name="adj" fmla="val 12500"/>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462" name="AutoShape 71">
              <a:extLst>
                <a:ext uri="{FF2B5EF4-FFF2-40B4-BE49-F238E27FC236}">
                  <a16:creationId xmlns:a16="http://schemas.microsoft.com/office/drawing/2014/main" id="{DBA0C0BE-D953-4F90-B192-3E8114A63292}"/>
                </a:ext>
              </a:extLst>
            </p:cNvPr>
            <p:cNvSpPr>
              <a:spLocks noChangeArrowheads="1"/>
            </p:cNvSpPr>
            <p:nvPr/>
          </p:nvSpPr>
          <p:spPr bwMode="auto">
            <a:xfrm>
              <a:off x="3927" y="1691"/>
              <a:ext cx="9" cy="153"/>
            </a:xfrm>
            <a:prstGeom prst="roundRect">
              <a:avLst>
                <a:gd name="adj" fmla="val 12500"/>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463" name="AutoShape 72">
              <a:extLst>
                <a:ext uri="{FF2B5EF4-FFF2-40B4-BE49-F238E27FC236}">
                  <a16:creationId xmlns:a16="http://schemas.microsoft.com/office/drawing/2014/main" id="{B017ED16-4DB4-42B3-811D-404591AB7925}"/>
                </a:ext>
              </a:extLst>
            </p:cNvPr>
            <p:cNvSpPr>
              <a:spLocks noChangeArrowheads="1"/>
            </p:cNvSpPr>
            <p:nvPr/>
          </p:nvSpPr>
          <p:spPr bwMode="auto">
            <a:xfrm>
              <a:off x="5055" y="1691"/>
              <a:ext cx="18" cy="153"/>
            </a:xfrm>
            <a:prstGeom prst="roundRect">
              <a:avLst>
                <a:gd name="adj" fmla="val 5556"/>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4116" name="Group 73">
              <a:extLst>
                <a:ext uri="{FF2B5EF4-FFF2-40B4-BE49-F238E27FC236}">
                  <a16:creationId xmlns:a16="http://schemas.microsoft.com/office/drawing/2014/main" id="{ED4F3605-9E9D-40F2-B6C9-F2A0B8157041}"/>
                </a:ext>
              </a:extLst>
            </p:cNvPr>
            <p:cNvGrpSpPr>
              <a:grpSpLocks/>
            </p:cNvGrpSpPr>
            <p:nvPr/>
          </p:nvGrpSpPr>
          <p:grpSpPr bwMode="auto">
            <a:xfrm>
              <a:off x="541" y="1821"/>
              <a:ext cx="479" cy="227"/>
              <a:chOff x="317" y="1088"/>
              <a:chExt cx="479" cy="227"/>
            </a:xfrm>
            <a:grpFill/>
          </p:grpSpPr>
          <p:sp>
            <p:nvSpPr>
              <p:cNvPr id="539" name="AutoShape 74">
                <a:extLst>
                  <a:ext uri="{FF2B5EF4-FFF2-40B4-BE49-F238E27FC236}">
                    <a16:creationId xmlns:a16="http://schemas.microsoft.com/office/drawing/2014/main" id="{52A4B39C-E842-4692-95FA-5A87D3F3C98E}"/>
                  </a:ext>
                </a:extLst>
              </p:cNvPr>
              <p:cNvSpPr>
                <a:spLocks noChangeArrowheads="1"/>
              </p:cNvSpPr>
              <p:nvPr/>
            </p:nvSpPr>
            <p:spPr bwMode="auto">
              <a:xfrm>
                <a:off x="317" y="1088"/>
                <a:ext cx="479" cy="227"/>
              </a:xfrm>
              <a:prstGeom prst="roundRect">
                <a:avLst>
                  <a:gd name="adj" fmla="val 440"/>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4117" name="Group 75">
                <a:extLst>
                  <a:ext uri="{FF2B5EF4-FFF2-40B4-BE49-F238E27FC236}">
                    <a16:creationId xmlns:a16="http://schemas.microsoft.com/office/drawing/2014/main" id="{E677E856-7AFC-4412-ADEC-E434C57EC8FD}"/>
                  </a:ext>
                </a:extLst>
              </p:cNvPr>
              <p:cNvGrpSpPr>
                <a:grpSpLocks/>
              </p:cNvGrpSpPr>
              <p:nvPr/>
            </p:nvGrpSpPr>
            <p:grpSpPr bwMode="auto">
              <a:xfrm>
                <a:off x="317" y="1088"/>
                <a:ext cx="479" cy="227"/>
                <a:chOff x="317" y="1088"/>
                <a:chExt cx="479" cy="227"/>
              </a:xfrm>
              <a:grpFill/>
            </p:grpSpPr>
            <p:sp>
              <p:nvSpPr>
                <p:cNvPr id="541" name="AutoShape 76">
                  <a:extLst>
                    <a:ext uri="{FF2B5EF4-FFF2-40B4-BE49-F238E27FC236}">
                      <a16:creationId xmlns:a16="http://schemas.microsoft.com/office/drawing/2014/main" id="{5AAACC75-BA0D-4B8A-A3D1-3B8E4054B5CC}"/>
                    </a:ext>
                  </a:extLst>
                </p:cNvPr>
                <p:cNvSpPr>
                  <a:spLocks noChangeArrowheads="1"/>
                </p:cNvSpPr>
                <p:nvPr/>
              </p:nvSpPr>
              <p:spPr bwMode="auto">
                <a:xfrm>
                  <a:off x="317" y="1088"/>
                  <a:ext cx="479" cy="227"/>
                </a:xfrm>
                <a:prstGeom prst="roundRect">
                  <a:avLst>
                    <a:gd name="adj" fmla="val 440"/>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542" name="AutoShape 77">
                  <a:extLst>
                    <a:ext uri="{FF2B5EF4-FFF2-40B4-BE49-F238E27FC236}">
                      <a16:creationId xmlns:a16="http://schemas.microsoft.com/office/drawing/2014/main" id="{44BFFCA1-EFB9-4819-BA26-FF66F70C329B}"/>
                    </a:ext>
                  </a:extLst>
                </p:cNvPr>
                <p:cNvSpPr>
                  <a:spLocks noChangeArrowheads="1"/>
                </p:cNvSpPr>
                <p:nvPr/>
              </p:nvSpPr>
              <p:spPr bwMode="auto">
                <a:xfrm>
                  <a:off x="330" y="1088"/>
                  <a:ext cx="412" cy="156"/>
                </a:xfrm>
                <a:prstGeom prst="roundRect">
                  <a:avLst>
                    <a:gd name="adj" fmla="val 440"/>
                  </a:avLst>
                </a:prstGeom>
                <a:grpFill/>
                <a:ln w="9525">
                  <a:no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200" b="1">
                      <a:solidFill>
                        <a:srgbClr val="000000"/>
                      </a:solidFill>
                      <a:latin typeface="Verdana" pitchFamily="34" charset="0"/>
                      <a:ea typeface="宋体" charset="-122"/>
                    </a:rPr>
                    <a:t>Report</a:t>
                  </a:r>
                </a:p>
              </p:txBody>
            </p:sp>
          </p:grpSp>
        </p:grpSp>
        <p:grpSp>
          <p:nvGrpSpPr>
            <p:cNvPr id="4118" name="Group 78">
              <a:extLst>
                <a:ext uri="{FF2B5EF4-FFF2-40B4-BE49-F238E27FC236}">
                  <a16:creationId xmlns:a16="http://schemas.microsoft.com/office/drawing/2014/main" id="{EE833DE9-A7DB-4A5A-A9A7-63E872DF452C}"/>
                </a:ext>
              </a:extLst>
            </p:cNvPr>
            <p:cNvGrpSpPr>
              <a:grpSpLocks/>
            </p:cNvGrpSpPr>
            <p:nvPr/>
          </p:nvGrpSpPr>
          <p:grpSpPr bwMode="auto">
            <a:xfrm>
              <a:off x="2137" y="1821"/>
              <a:ext cx="195" cy="227"/>
              <a:chOff x="1913" y="1088"/>
              <a:chExt cx="195" cy="227"/>
            </a:xfrm>
            <a:grpFill/>
          </p:grpSpPr>
          <p:sp>
            <p:nvSpPr>
              <p:cNvPr id="535" name="AutoShape 79">
                <a:extLst>
                  <a:ext uri="{FF2B5EF4-FFF2-40B4-BE49-F238E27FC236}">
                    <a16:creationId xmlns:a16="http://schemas.microsoft.com/office/drawing/2014/main" id="{BCCB591A-774C-40D0-9E41-9577D5C80762}"/>
                  </a:ext>
                </a:extLst>
              </p:cNvPr>
              <p:cNvSpPr>
                <a:spLocks noChangeArrowheads="1"/>
              </p:cNvSpPr>
              <p:nvPr/>
            </p:nvSpPr>
            <p:spPr bwMode="auto">
              <a:xfrm>
                <a:off x="1913" y="1088"/>
                <a:ext cx="195" cy="227"/>
              </a:xfrm>
              <a:prstGeom prst="roundRect">
                <a:avLst>
                  <a:gd name="adj" fmla="val 514"/>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4119" name="Group 80">
                <a:extLst>
                  <a:ext uri="{FF2B5EF4-FFF2-40B4-BE49-F238E27FC236}">
                    <a16:creationId xmlns:a16="http://schemas.microsoft.com/office/drawing/2014/main" id="{E4E3A5C1-B937-4BAE-8D11-F4E097C8E717}"/>
                  </a:ext>
                </a:extLst>
              </p:cNvPr>
              <p:cNvGrpSpPr>
                <a:grpSpLocks/>
              </p:cNvGrpSpPr>
              <p:nvPr/>
            </p:nvGrpSpPr>
            <p:grpSpPr bwMode="auto">
              <a:xfrm>
                <a:off x="1913" y="1088"/>
                <a:ext cx="195" cy="227"/>
                <a:chOff x="1913" y="1088"/>
                <a:chExt cx="195" cy="227"/>
              </a:xfrm>
              <a:grpFill/>
            </p:grpSpPr>
            <p:sp>
              <p:nvSpPr>
                <p:cNvPr id="537" name="AutoShape 81">
                  <a:extLst>
                    <a:ext uri="{FF2B5EF4-FFF2-40B4-BE49-F238E27FC236}">
                      <a16:creationId xmlns:a16="http://schemas.microsoft.com/office/drawing/2014/main" id="{22A54DF3-84C4-4217-ADFF-5FC67487AFFA}"/>
                    </a:ext>
                  </a:extLst>
                </p:cNvPr>
                <p:cNvSpPr>
                  <a:spLocks noChangeArrowheads="1"/>
                </p:cNvSpPr>
                <p:nvPr/>
              </p:nvSpPr>
              <p:spPr bwMode="auto">
                <a:xfrm>
                  <a:off x="1913" y="1088"/>
                  <a:ext cx="195" cy="227"/>
                </a:xfrm>
                <a:prstGeom prst="roundRect">
                  <a:avLst>
                    <a:gd name="adj" fmla="val 514"/>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538" name="AutoShape 82">
                  <a:extLst>
                    <a:ext uri="{FF2B5EF4-FFF2-40B4-BE49-F238E27FC236}">
                      <a16:creationId xmlns:a16="http://schemas.microsoft.com/office/drawing/2014/main" id="{E8E18DB1-A99C-47CF-96C2-7BB3325CCC49}"/>
                    </a:ext>
                  </a:extLst>
                </p:cNvPr>
                <p:cNvSpPr>
                  <a:spLocks noChangeArrowheads="1"/>
                </p:cNvSpPr>
                <p:nvPr/>
              </p:nvSpPr>
              <p:spPr bwMode="auto">
                <a:xfrm>
                  <a:off x="1923" y="1088"/>
                  <a:ext cx="158" cy="156"/>
                </a:xfrm>
                <a:prstGeom prst="roundRect">
                  <a:avLst>
                    <a:gd name="adj" fmla="val 514"/>
                  </a:avLst>
                </a:prstGeom>
                <a:grpFill/>
                <a:ln w="9525">
                  <a:no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200" b="1">
                      <a:solidFill>
                        <a:srgbClr val="000000"/>
                      </a:solidFill>
                      <a:latin typeface="Verdana" pitchFamily="34" charset="0"/>
                      <a:ea typeface="宋体" charset="-122"/>
                    </a:rPr>
                    <a:t>2</a:t>
                  </a:r>
                </a:p>
              </p:txBody>
            </p:sp>
          </p:grpSp>
        </p:grpSp>
        <p:grpSp>
          <p:nvGrpSpPr>
            <p:cNvPr id="4120" name="Group 83">
              <a:extLst>
                <a:ext uri="{FF2B5EF4-FFF2-40B4-BE49-F238E27FC236}">
                  <a16:creationId xmlns:a16="http://schemas.microsoft.com/office/drawing/2014/main" id="{3BFAC947-1467-43C7-8713-37390BD566F9}"/>
                </a:ext>
              </a:extLst>
            </p:cNvPr>
            <p:cNvGrpSpPr>
              <a:grpSpLocks/>
            </p:cNvGrpSpPr>
            <p:nvPr/>
          </p:nvGrpSpPr>
          <p:grpSpPr bwMode="auto">
            <a:xfrm>
              <a:off x="3268" y="1821"/>
              <a:ext cx="195" cy="227"/>
              <a:chOff x="3044" y="1088"/>
              <a:chExt cx="195" cy="227"/>
            </a:xfrm>
            <a:grpFill/>
          </p:grpSpPr>
          <p:sp>
            <p:nvSpPr>
              <p:cNvPr id="531" name="AutoShape 84">
                <a:extLst>
                  <a:ext uri="{FF2B5EF4-FFF2-40B4-BE49-F238E27FC236}">
                    <a16:creationId xmlns:a16="http://schemas.microsoft.com/office/drawing/2014/main" id="{13F47965-19CF-4ACC-9478-B73126789598}"/>
                  </a:ext>
                </a:extLst>
              </p:cNvPr>
              <p:cNvSpPr>
                <a:spLocks noChangeArrowheads="1"/>
              </p:cNvSpPr>
              <p:nvPr/>
            </p:nvSpPr>
            <p:spPr bwMode="auto">
              <a:xfrm>
                <a:off x="3044" y="1088"/>
                <a:ext cx="195" cy="227"/>
              </a:xfrm>
              <a:prstGeom prst="roundRect">
                <a:avLst>
                  <a:gd name="adj" fmla="val 514"/>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4121" name="Group 85">
                <a:extLst>
                  <a:ext uri="{FF2B5EF4-FFF2-40B4-BE49-F238E27FC236}">
                    <a16:creationId xmlns:a16="http://schemas.microsoft.com/office/drawing/2014/main" id="{7423DD6A-AD65-4753-BAFA-261B294D94BA}"/>
                  </a:ext>
                </a:extLst>
              </p:cNvPr>
              <p:cNvGrpSpPr>
                <a:grpSpLocks/>
              </p:cNvGrpSpPr>
              <p:nvPr/>
            </p:nvGrpSpPr>
            <p:grpSpPr bwMode="auto">
              <a:xfrm>
                <a:off x="3044" y="1088"/>
                <a:ext cx="195" cy="227"/>
                <a:chOff x="3044" y="1088"/>
                <a:chExt cx="195" cy="227"/>
              </a:xfrm>
              <a:grpFill/>
            </p:grpSpPr>
            <p:sp>
              <p:nvSpPr>
                <p:cNvPr id="533" name="AutoShape 86">
                  <a:extLst>
                    <a:ext uri="{FF2B5EF4-FFF2-40B4-BE49-F238E27FC236}">
                      <a16:creationId xmlns:a16="http://schemas.microsoft.com/office/drawing/2014/main" id="{5BCA48E2-3323-476B-AB4C-34AB8111FB1C}"/>
                    </a:ext>
                  </a:extLst>
                </p:cNvPr>
                <p:cNvSpPr>
                  <a:spLocks noChangeArrowheads="1"/>
                </p:cNvSpPr>
                <p:nvPr/>
              </p:nvSpPr>
              <p:spPr bwMode="auto">
                <a:xfrm>
                  <a:off x="3044" y="1088"/>
                  <a:ext cx="195" cy="227"/>
                </a:xfrm>
                <a:prstGeom prst="roundRect">
                  <a:avLst>
                    <a:gd name="adj" fmla="val 514"/>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534" name="AutoShape 87">
                  <a:extLst>
                    <a:ext uri="{FF2B5EF4-FFF2-40B4-BE49-F238E27FC236}">
                      <a16:creationId xmlns:a16="http://schemas.microsoft.com/office/drawing/2014/main" id="{C7378010-010D-4330-ABC8-E488C0675598}"/>
                    </a:ext>
                  </a:extLst>
                </p:cNvPr>
                <p:cNvSpPr>
                  <a:spLocks noChangeArrowheads="1"/>
                </p:cNvSpPr>
                <p:nvPr/>
              </p:nvSpPr>
              <p:spPr bwMode="auto">
                <a:xfrm>
                  <a:off x="3054" y="1088"/>
                  <a:ext cx="158" cy="156"/>
                </a:xfrm>
                <a:prstGeom prst="roundRect">
                  <a:avLst>
                    <a:gd name="adj" fmla="val 514"/>
                  </a:avLst>
                </a:prstGeom>
                <a:grpFill/>
                <a:ln w="9525">
                  <a:no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200" b="1">
                      <a:solidFill>
                        <a:srgbClr val="000000"/>
                      </a:solidFill>
                      <a:latin typeface="Verdana" pitchFamily="34" charset="0"/>
                      <a:ea typeface="宋体" charset="-122"/>
                    </a:rPr>
                    <a:t>5</a:t>
                  </a:r>
                </a:p>
              </p:txBody>
            </p:sp>
          </p:grpSp>
        </p:grpSp>
        <p:grpSp>
          <p:nvGrpSpPr>
            <p:cNvPr id="4122" name="Group 88">
              <a:extLst>
                <a:ext uri="{FF2B5EF4-FFF2-40B4-BE49-F238E27FC236}">
                  <a16:creationId xmlns:a16="http://schemas.microsoft.com/office/drawing/2014/main" id="{F60260BA-199C-4A46-82B0-5EE23A0F9C89}"/>
                </a:ext>
              </a:extLst>
            </p:cNvPr>
            <p:cNvGrpSpPr>
              <a:grpSpLocks/>
            </p:cNvGrpSpPr>
            <p:nvPr/>
          </p:nvGrpSpPr>
          <p:grpSpPr bwMode="auto">
            <a:xfrm>
              <a:off x="4399" y="1821"/>
              <a:ext cx="195" cy="227"/>
              <a:chOff x="4175" y="1088"/>
              <a:chExt cx="195" cy="227"/>
            </a:xfrm>
            <a:grpFill/>
          </p:grpSpPr>
          <p:sp>
            <p:nvSpPr>
              <p:cNvPr id="527" name="AutoShape 89">
                <a:extLst>
                  <a:ext uri="{FF2B5EF4-FFF2-40B4-BE49-F238E27FC236}">
                    <a16:creationId xmlns:a16="http://schemas.microsoft.com/office/drawing/2014/main" id="{500928AC-F634-4893-A453-0B3178EED9A1}"/>
                  </a:ext>
                </a:extLst>
              </p:cNvPr>
              <p:cNvSpPr>
                <a:spLocks noChangeArrowheads="1"/>
              </p:cNvSpPr>
              <p:nvPr/>
            </p:nvSpPr>
            <p:spPr bwMode="auto">
              <a:xfrm>
                <a:off x="4175" y="1088"/>
                <a:ext cx="195" cy="227"/>
              </a:xfrm>
              <a:prstGeom prst="roundRect">
                <a:avLst>
                  <a:gd name="adj" fmla="val 514"/>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4123" name="Group 90">
                <a:extLst>
                  <a:ext uri="{FF2B5EF4-FFF2-40B4-BE49-F238E27FC236}">
                    <a16:creationId xmlns:a16="http://schemas.microsoft.com/office/drawing/2014/main" id="{84CDE570-ED88-4914-9BFD-62D42E27E51F}"/>
                  </a:ext>
                </a:extLst>
              </p:cNvPr>
              <p:cNvGrpSpPr>
                <a:grpSpLocks/>
              </p:cNvGrpSpPr>
              <p:nvPr/>
            </p:nvGrpSpPr>
            <p:grpSpPr bwMode="auto">
              <a:xfrm>
                <a:off x="4175" y="1088"/>
                <a:ext cx="195" cy="227"/>
                <a:chOff x="4175" y="1088"/>
                <a:chExt cx="195" cy="227"/>
              </a:xfrm>
              <a:grpFill/>
            </p:grpSpPr>
            <p:sp>
              <p:nvSpPr>
                <p:cNvPr id="529" name="AutoShape 91">
                  <a:extLst>
                    <a:ext uri="{FF2B5EF4-FFF2-40B4-BE49-F238E27FC236}">
                      <a16:creationId xmlns:a16="http://schemas.microsoft.com/office/drawing/2014/main" id="{C1D777A1-30E7-476A-869C-ED8ED41AF784}"/>
                    </a:ext>
                  </a:extLst>
                </p:cNvPr>
                <p:cNvSpPr>
                  <a:spLocks noChangeArrowheads="1"/>
                </p:cNvSpPr>
                <p:nvPr/>
              </p:nvSpPr>
              <p:spPr bwMode="auto">
                <a:xfrm>
                  <a:off x="4175" y="1088"/>
                  <a:ext cx="195" cy="227"/>
                </a:xfrm>
                <a:prstGeom prst="roundRect">
                  <a:avLst>
                    <a:gd name="adj" fmla="val 514"/>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530" name="AutoShape 92">
                  <a:extLst>
                    <a:ext uri="{FF2B5EF4-FFF2-40B4-BE49-F238E27FC236}">
                      <a16:creationId xmlns:a16="http://schemas.microsoft.com/office/drawing/2014/main" id="{2B67FAA2-22FA-4AFF-AA5E-44181F00097F}"/>
                    </a:ext>
                  </a:extLst>
                </p:cNvPr>
                <p:cNvSpPr>
                  <a:spLocks noChangeArrowheads="1"/>
                </p:cNvSpPr>
                <p:nvPr/>
              </p:nvSpPr>
              <p:spPr bwMode="auto">
                <a:xfrm>
                  <a:off x="4185" y="1088"/>
                  <a:ext cx="158" cy="156"/>
                </a:xfrm>
                <a:prstGeom prst="roundRect">
                  <a:avLst>
                    <a:gd name="adj" fmla="val 514"/>
                  </a:avLst>
                </a:prstGeom>
                <a:grpFill/>
                <a:ln w="9525">
                  <a:no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200" b="1">
                      <a:solidFill>
                        <a:srgbClr val="000000"/>
                      </a:solidFill>
                      <a:latin typeface="Verdana" pitchFamily="34" charset="0"/>
                      <a:ea typeface="宋体" charset="-122"/>
                    </a:rPr>
                    <a:t>8</a:t>
                  </a:r>
                </a:p>
              </p:txBody>
            </p:sp>
          </p:grpSp>
        </p:grpSp>
        <p:sp>
          <p:nvSpPr>
            <p:cNvPr id="468" name="AutoShape 93">
              <a:extLst>
                <a:ext uri="{FF2B5EF4-FFF2-40B4-BE49-F238E27FC236}">
                  <a16:creationId xmlns:a16="http://schemas.microsoft.com/office/drawing/2014/main" id="{95B10ABD-954E-49AE-A11A-2BCDD912242E}"/>
                </a:ext>
              </a:extLst>
            </p:cNvPr>
            <p:cNvSpPr>
              <a:spLocks noChangeArrowheads="1"/>
            </p:cNvSpPr>
            <p:nvPr/>
          </p:nvSpPr>
          <p:spPr bwMode="auto">
            <a:xfrm>
              <a:off x="528" y="1844"/>
              <a:ext cx="18" cy="9"/>
            </a:xfrm>
            <a:prstGeom prst="roundRect">
              <a:avLst>
                <a:gd name="adj" fmla="val 12500"/>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469" name="AutoShape 94">
              <a:extLst>
                <a:ext uri="{FF2B5EF4-FFF2-40B4-BE49-F238E27FC236}">
                  <a16:creationId xmlns:a16="http://schemas.microsoft.com/office/drawing/2014/main" id="{564363A2-B403-47A4-ACB2-67ECD73CB837}"/>
                </a:ext>
              </a:extLst>
            </p:cNvPr>
            <p:cNvSpPr>
              <a:spLocks noChangeArrowheads="1"/>
            </p:cNvSpPr>
            <p:nvPr/>
          </p:nvSpPr>
          <p:spPr bwMode="auto">
            <a:xfrm>
              <a:off x="546" y="1844"/>
              <a:ext cx="1119" cy="9"/>
            </a:xfrm>
            <a:prstGeom prst="roundRect">
              <a:avLst>
                <a:gd name="adj" fmla="val 12500"/>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470" name="AutoShape 95">
              <a:extLst>
                <a:ext uri="{FF2B5EF4-FFF2-40B4-BE49-F238E27FC236}">
                  <a16:creationId xmlns:a16="http://schemas.microsoft.com/office/drawing/2014/main" id="{8676D137-3E27-429E-AC4C-9E295EF6AB8F}"/>
                </a:ext>
              </a:extLst>
            </p:cNvPr>
            <p:cNvSpPr>
              <a:spLocks noChangeArrowheads="1"/>
            </p:cNvSpPr>
            <p:nvPr/>
          </p:nvSpPr>
          <p:spPr bwMode="auto">
            <a:xfrm>
              <a:off x="1665" y="1844"/>
              <a:ext cx="9" cy="9"/>
            </a:xfrm>
            <a:prstGeom prst="roundRect">
              <a:avLst>
                <a:gd name="adj" fmla="val 12500"/>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471" name="AutoShape 96">
              <a:extLst>
                <a:ext uri="{FF2B5EF4-FFF2-40B4-BE49-F238E27FC236}">
                  <a16:creationId xmlns:a16="http://schemas.microsoft.com/office/drawing/2014/main" id="{A931D5BD-7AA6-4EA9-BA35-A5F927BC1223}"/>
                </a:ext>
              </a:extLst>
            </p:cNvPr>
            <p:cNvSpPr>
              <a:spLocks noChangeArrowheads="1"/>
            </p:cNvSpPr>
            <p:nvPr/>
          </p:nvSpPr>
          <p:spPr bwMode="auto">
            <a:xfrm>
              <a:off x="1674" y="1844"/>
              <a:ext cx="1122" cy="9"/>
            </a:xfrm>
            <a:prstGeom prst="roundRect">
              <a:avLst>
                <a:gd name="adj" fmla="val 12500"/>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472" name="AutoShape 97">
              <a:extLst>
                <a:ext uri="{FF2B5EF4-FFF2-40B4-BE49-F238E27FC236}">
                  <a16:creationId xmlns:a16="http://schemas.microsoft.com/office/drawing/2014/main" id="{5403D1CF-4CE3-437D-8C7E-DAD5B060C381}"/>
                </a:ext>
              </a:extLst>
            </p:cNvPr>
            <p:cNvSpPr>
              <a:spLocks noChangeArrowheads="1"/>
            </p:cNvSpPr>
            <p:nvPr/>
          </p:nvSpPr>
          <p:spPr bwMode="auto">
            <a:xfrm>
              <a:off x="2796" y="1844"/>
              <a:ext cx="9" cy="9"/>
            </a:xfrm>
            <a:prstGeom prst="roundRect">
              <a:avLst>
                <a:gd name="adj" fmla="val 12500"/>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473" name="AutoShape 98">
              <a:extLst>
                <a:ext uri="{FF2B5EF4-FFF2-40B4-BE49-F238E27FC236}">
                  <a16:creationId xmlns:a16="http://schemas.microsoft.com/office/drawing/2014/main" id="{8FF1A392-1ED9-4FCA-BE6D-E990394182F8}"/>
                </a:ext>
              </a:extLst>
            </p:cNvPr>
            <p:cNvSpPr>
              <a:spLocks noChangeArrowheads="1"/>
            </p:cNvSpPr>
            <p:nvPr/>
          </p:nvSpPr>
          <p:spPr bwMode="auto">
            <a:xfrm>
              <a:off x="2805" y="1844"/>
              <a:ext cx="1122" cy="9"/>
            </a:xfrm>
            <a:prstGeom prst="roundRect">
              <a:avLst>
                <a:gd name="adj" fmla="val 12500"/>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474" name="AutoShape 99">
              <a:extLst>
                <a:ext uri="{FF2B5EF4-FFF2-40B4-BE49-F238E27FC236}">
                  <a16:creationId xmlns:a16="http://schemas.microsoft.com/office/drawing/2014/main" id="{E842916D-113E-4576-BE83-573F1F3C9F48}"/>
                </a:ext>
              </a:extLst>
            </p:cNvPr>
            <p:cNvSpPr>
              <a:spLocks noChangeArrowheads="1"/>
            </p:cNvSpPr>
            <p:nvPr/>
          </p:nvSpPr>
          <p:spPr bwMode="auto">
            <a:xfrm>
              <a:off x="3927" y="1844"/>
              <a:ext cx="9" cy="9"/>
            </a:xfrm>
            <a:prstGeom prst="roundRect">
              <a:avLst>
                <a:gd name="adj" fmla="val 12500"/>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475" name="AutoShape 100">
              <a:extLst>
                <a:ext uri="{FF2B5EF4-FFF2-40B4-BE49-F238E27FC236}">
                  <a16:creationId xmlns:a16="http://schemas.microsoft.com/office/drawing/2014/main" id="{A9E85C94-BC62-4C6E-A922-B123FC68FA7C}"/>
                </a:ext>
              </a:extLst>
            </p:cNvPr>
            <p:cNvSpPr>
              <a:spLocks noChangeArrowheads="1"/>
            </p:cNvSpPr>
            <p:nvPr/>
          </p:nvSpPr>
          <p:spPr bwMode="auto">
            <a:xfrm>
              <a:off x="3936" y="1844"/>
              <a:ext cx="1119" cy="9"/>
            </a:xfrm>
            <a:prstGeom prst="roundRect">
              <a:avLst>
                <a:gd name="adj" fmla="val 12500"/>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476" name="AutoShape 101">
              <a:extLst>
                <a:ext uri="{FF2B5EF4-FFF2-40B4-BE49-F238E27FC236}">
                  <a16:creationId xmlns:a16="http://schemas.microsoft.com/office/drawing/2014/main" id="{9E1944B7-E4C3-434C-8B50-F513C8DDE481}"/>
                </a:ext>
              </a:extLst>
            </p:cNvPr>
            <p:cNvSpPr>
              <a:spLocks noChangeArrowheads="1"/>
            </p:cNvSpPr>
            <p:nvPr/>
          </p:nvSpPr>
          <p:spPr bwMode="auto">
            <a:xfrm>
              <a:off x="5055" y="1844"/>
              <a:ext cx="18" cy="9"/>
            </a:xfrm>
            <a:prstGeom prst="roundRect">
              <a:avLst>
                <a:gd name="adj" fmla="val 12500"/>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477" name="AutoShape 102">
              <a:extLst>
                <a:ext uri="{FF2B5EF4-FFF2-40B4-BE49-F238E27FC236}">
                  <a16:creationId xmlns:a16="http://schemas.microsoft.com/office/drawing/2014/main" id="{0513FADE-D3D6-465B-9987-AF6DBC5F60D3}"/>
                </a:ext>
              </a:extLst>
            </p:cNvPr>
            <p:cNvSpPr>
              <a:spLocks noChangeArrowheads="1"/>
            </p:cNvSpPr>
            <p:nvPr/>
          </p:nvSpPr>
          <p:spPr bwMode="auto">
            <a:xfrm>
              <a:off x="528" y="1853"/>
              <a:ext cx="18" cy="153"/>
            </a:xfrm>
            <a:prstGeom prst="roundRect">
              <a:avLst>
                <a:gd name="adj" fmla="val 5556"/>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478" name="AutoShape 103">
              <a:extLst>
                <a:ext uri="{FF2B5EF4-FFF2-40B4-BE49-F238E27FC236}">
                  <a16:creationId xmlns:a16="http://schemas.microsoft.com/office/drawing/2014/main" id="{C71B2FC7-4E7C-424A-8506-C4030F2B8251}"/>
                </a:ext>
              </a:extLst>
            </p:cNvPr>
            <p:cNvSpPr>
              <a:spLocks noChangeArrowheads="1"/>
            </p:cNvSpPr>
            <p:nvPr/>
          </p:nvSpPr>
          <p:spPr bwMode="auto">
            <a:xfrm>
              <a:off x="1665" y="1853"/>
              <a:ext cx="9" cy="153"/>
            </a:xfrm>
            <a:prstGeom prst="roundRect">
              <a:avLst>
                <a:gd name="adj" fmla="val 12500"/>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479" name="AutoShape 104">
              <a:extLst>
                <a:ext uri="{FF2B5EF4-FFF2-40B4-BE49-F238E27FC236}">
                  <a16:creationId xmlns:a16="http://schemas.microsoft.com/office/drawing/2014/main" id="{B72A6B8B-3F2D-419D-B26E-C0255503F99B}"/>
                </a:ext>
              </a:extLst>
            </p:cNvPr>
            <p:cNvSpPr>
              <a:spLocks noChangeArrowheads="1"/>
            </p:cNvSpPr>
            <p:nvPr/>
          </p:nvSpPr>
          <p:spPr bwMode="auto">
            <a:xfrm>
              <a:off x="2796" y="1853"/>
              <a:ext cx="9" cy="153"/>
            </a:xfrm>
            <a:prstGeom prst="roundRect">
              <a:avLst>
                <a:gd name="adj" fmla="val 12500"/>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480" name="AutoShape 105">
              <a:extLst>
                <a:ext uri="{FF2B5EF4-FFF2-40B4-BE49-F238E27FC236}">
                  <a16:creationId xmlns:a16="http://schemas.microsoft.com/office/drawing/2014/main" id="{AA5E5590-FC5B-43CF-BBB6-06D7C2B3D9EF}"/>
                </a:ext>
              </a:extLst>
            </p:cNvPr>
            <p:cNvSpPr>
              <a:spLocks noChangeArrowheads="1"/>
            </p:cNvSpPr>
            <p:nvPr/>
          </p:nvSpPr>
          <p:spPr bwMode="auto">
            <a:xfrm>
              <a:off x="3927" y="1853"/>
              <a:ext cx="9" cy="153"/>
            </a:xfrm>
            <a:prstGeom prst="roundRect">
              <a:avLst>
                <a:gd name="adj" fmla="val 12500"/>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481" name="AutoShape 106">
              <a:extLst>
                <a:ext uri="{FF2B5EF4-FFF2-40B4-BE49-F238E27FC236}">
                  <a16:creationId xmlns:a16="http://schemas.microsoft.com/office/drawing/2014/main" id="{D1777DC9-5315-4DB8-92E6-FF869B47B71B}"/>
                </a:ext>
              </a:extLst>
            </p:cNvPr>
            <p:cNvSpPr>
              <a:spLocks noChangeArrowheads="1"/>
            </p:cNvSpPr>
            <p:nvPr/>
          </p:nvSpPr>
          <p:spPr bwMode="auto">
            <a:xfrm>
              <a:off x="5055" y="1853"/>
              <a:ext cx="18" cy="153"/>
            </a:xfrm>
            <a:prstGeom prst="roundRect">
              <a:avLst>
                <a:gd name="adj" fmla="val 5556"/>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4124" name="Group 107">
              <a:extLst>
                <a:ext uri="{FF2B5EF4-FFF2-40B4-BE49-F238E27FC236}">
                  <a16:creationId xmlns:a16="http://schemas.microsoft.com/office/drawing/2014/main" id="{2D0D9689-A711-40FE-8B9F-4F1066097A30}"/>
                </a:ext>
              </a:extLst>
            </p:cNvPr>
            <p:cNvGrpSpPr>
              <a:grpSpLocks/>
            </p:cNvGrpSpPr>
            <p:nvPr/>
          </p:nvGrpSpPr>
          <p:grpSpPr bwMode="auto">
            <a:xfrm>
              <a:off x="541" y="1984"/>
              <a:ext cx="966" cy="227"/>
              <a:chOff x="317" y="1251"/>
              <a:chExt cx="966" cy="227"/>
            </a:xfrm>
            <a:grpFill/>
          </p:grpSpPr>
          <p:sp>
            <p:nvSpPr>
              <p:cNvPr id="523" name="AutoShape 108">
                <a:extLst>
                  <a:ext uri="{FF2B5EF4-FFF2-40B4-BE49-F238E27FC236}">
                    <a16:creationId xmlns:a16="http://schemas.microsoft.com/office/drawing/2014/main" id="{36398EC4-F37C-4AFE-B04E-1A17CCAF448E}"/>
                  </a:ext>
                </a:extLst>
              </p:cNvPr>
              <p:cNvSpPr>
                <a:spLocks noChangeArrowheads="1"/>
              </p:cNvSpPr>
              <p:nvPr/>
            </p:nvSpPr>
            <p:spPr bwMode="auto">
              <a:xfrm>
                <a:off x="317" y="1251"/>
                <a:ext cx="966" cy="227"/>
              </a:xfrm>
              <a:prstGeom prst="roundRect">
                <a:avLst>
                  <a:gd name="adj" fmla="val 440"/>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4125" name="Group 109">
                <a:extLst>
                  <a:ext uri="{FF2B5EF4-FFF2-40B4-BE49-F238E27FC236}">
                    <a16:creationId xmlns:a16="http://schemas.microsoft.com/office/drawing/2014/main" id="{2A18351F-1EC8-4BF7-9F5B-25F1462B9E14}"/>
                  </a:ext>
                </a:extLst>
              </p:cNvPr>
              <p:cNvGrpSpPr>
                <a:grpSpLocks/>
              </p:cNvGrpSpPr>
              <p:nvPr/>
            </p:nvGrpSpPr>
            <p:grpSpPr bwMode="auto">
              <a:xfrm>
                <a:off x="317" y="1251"/>
                <a:ext cx="966" cy="227"/>
                <a:chOff x="317" y="1251"/>
                <a:chExt cx="966" cy="227"/>
              </a:xfrm>
              <a:grpFill/>
            </p:grpSpPr>
            <p:sp>
              <p:nvSpPr>
                <p:cNvPr id="525" name="AutoShape 110">
                  <a:extLst>
                    <a:ext uri="{FF2B5EF4-FFF2-40B4-BE49-F238E27FC236}">
                      <a16:creationId xmlns:a16="http://schemas.microsoft.com/office/drawing/2014/main" id="{D2688DDA-B09C-4E0F-A1B8-D20EB1DD500C}"/>
                    </a:ext>
                  </a:extLst>
                </p:cNvPr>
                <p:cNvSpPr>
                  <a:spLocks noChangeArrowheads="1"/>
                </p:cNvSpPr>
                <p:nvPr/>
              </p:nvSpPr>
              <p:spPr bwMode="auto">
                <a:xfrm>
                  <a:off x="317" y="1251"/>
                  <a:ext cx="966" cy="227"/>
                </a:xfrm>
                <a:prstGeom prst="roundRect">
                  <a:avLst>
                    <a:gd name="adj" fmla="val 440"/>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526" name="AutoShape 111">
                  <a:extLst>
                    <a:ext uri="{FF2B5EF4-FFF2-40B4-BE49-F238E27FC236}">
                      <a16:creationId xmlns:a16="http://schemas.microsoft.com/office/drawing/2014/main" id="{73DA2745-D73C-4F59-B5E5-6382B1745906}"/>
                    </a:ext>
                  </a:extLst>
                </p:cNvPr>
                <p:cNvSpPr>
                  <a:spLocks noChangeArrowheads="1"/>
                </p:cNvSpPr>
                <p:nvPr/>
              </p:nvSpPr>
              <p:spPr bwMode="auto">
                <a:xfrm>
                  <a:off x="344" y="1251"/>
                  <a:ext cx="821" cy="156"/>
                </a:xfrm>
                <a:prstGeom prst="roundRect">
                  <a:avLst>
                    <a:gd name="adj" fmla="val 440"/>
                  </a:avLst>
                </a:prstGeom>
                <a:grpFill/>
                <a:ln w="9525">
                  <a:no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200" b="1">
                      <a:solidFill>
                        <a:srgbClr val="000000"/>
                      </a:solidFill>
                      <a:latin typeface="Verdana" pitchFamily="34" charset="0"/>
                      <a:ea typeface="宋体" charset="-122"/>
                    </a:rPr>
                    <a:t>3GL component</a:t>
                  </a:r>
                </a:p>
              </p:txBody>
            </p:sp>
          </p:grpSp>
        </p:grpSp>
        <p:grpSp>
          <p:nvGrpSpPr>
            <p:cNvPr id="4126" name="Group 112">
              <a:extLst>
                <a:ext uri="{FF2B5EF4-FFF2-40B4-BE49-F238E27FC236}">
                  <a16:creationId xmlns:a16="http://schemas.microsoft.com/office/drawing/2014/main" id="{60B43AB9-4B3D-49D2-891E-534E818EB2DE}"/>
                </a:ext>
              </a:extLst>
            </p:cNvPr>
            <p:cNvGrpSpPr>
              <a:grpSpLocks/>
            </p:cNvGrpSpPr>
            <p:nvPr/>
          </p:nvGrpSpPr>
          <p:grpSpPr bwMode="auto">
            <a:xfrm>
              <a:off x="2146" y="1984"/>
              <a:ext cx="174" cy="227"/>
              <a:chOff x="1922" y="1251"/>
              <a:chExt cx="174" cy="227"/>
            </a:xfrm>
            <a:grpFill/>
          </p:grpSpPr>
          <p:sp>
            <p:nvSpPr>
              <p:cNvPr id="519" name="AutoShape 113">
                <a:extLst>
                  <a:ext uri="{FF2B5EF4-FFF2-40B4-BE49-F238E27FC236}">
                    <a16:creationId xmlns:a16="http://schemas.microsoft.com/office/drawing/2014/main" id="{0932B599-1C5E-42D3-8C1F-59BEE836B387}"/>
                  </a:ext>
                </a:extLst>
              </p:cNvPr>
              <p:cNvSpPr>
                <a:spLocks noChangeArrowheads="1"/>
              </p:cNvSpPr>
              <p:nvPr/>
            </p:nvSpPr>
            <p:spPr bwMode="auto">
              <a:xfrm>
                <a:off x="1922" y="1251"/>
                <a:ext cx="174" cy="227"/>
              </a:xfrm>
              <a:prstGeom prst="roundRect">
                <a:avLst>
                  <a:gd name="adj" fmla="val 574"/>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4127" name="Group 114">
                <a:extLst>
                  <a:ext uri="{FF2B5EF4-FFF2-40B4-BE49-F238E27FC236}">
                    <a16:creationId xmlns:a16="http://schemas.microsoft.com/office/drawing/2014/main" id="{B1BEBD42-ED08-47E1-A6E8-288F9B711CFA}"/>
                  </a:ext>
                </a:extLst>
              </p:cNvPr>
              <p:cNvGrpSpPr>
                <a:grpSpLocks/>
              </p:cNvGrpSpPr>
              <p:nvPr/>
            </p:nvGrpSpPr>
            <p:grpSpPr bwMode="auto">
              <a:xfrm>
                <a:off x="1922" y="1251"/>
                <a:ext cx="174" cy="227"/>
                <a:chOff x="1922" y="1251"/>
                <a:chExt cx="174" cy="227"/>
              </a:xfrm>
              <a:grpFill/>
            </p:grpSpPr>
            <p:sp>
              <p:nvSpPr>
                <p:cNvPr id="521" name="AutoShape 115">
                  <a:extLst>
                    <a:ext uri="{FF2B5EF4-FFF2-40B4-BE49-F238E27FC236}">
                      <a16:creationId xmlns:a16="http://schemas.microsoft.com/office/drawing/2014/main" id="{50B7E4C3-2F14-4478-9B8D-4C3A0B7F7483}"/>
                    </a:ext>
                  </a:extLst>
                </p:cNvPr>
                <p:cNvSpPr>
                  <a:spLocks noChangeArrowheads="1"/>
                </p:cNvSpPr>
                <p:nvPr/>
              </p:nvSpPr>
              <p:spPr bwMode="auto">
                <a:xfrm>
                  <a:off x="1922" y="1251"/>
                  <a:ext cx="174" cy="227"/>
                </a:xfrm>
                <a:prstGeom prst="roundRect">
                  <a:avLst>
                    <a:gd name="adj" fmla="val 574"/>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522" name="AutoShape 116">
                  <a:extLst>
                    <a:ext uri="{FF2B5EF4-FFF2-40B4-BE49-F238E27FC236}">
                      <a16:creationId xmlns:a16="http://schemas.microsoft.com/office/drawing/2014/main" id="{119A808B-FB36-46BE-BA28-A5EBE5E5B471}"/>
                    </a:ext>
                  </a:extLst>
                </p:cNvPr>
                <p:cNvSpPr>
                  <a:spLocks noChangeArrowheads="1"/>
                </p:cNvSpPr>
                <p:nvPr/>
              </p:nvSpPr>
              <p:spPr bwMode="auto">
                <a:xfrm>
                  <a:off x="1933" y="1251"/>
                  <a:ext cx="139" cy="156"/>
                </a:xfrm>
                <a:prstGeom prst="roundRect">
                  <a:avLst>
                    <a:gd name="adj" fmla="val 574"/>
                  </a:avLst>
                </a:prstGeom>
                <a:grpFill/>
                <a:ln w="9525">
                  <a:no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200" b="1">
                      <a:solidFill>
                        <a:srgbClr val="000000"/>
                      </a:solidFill>
                      <a:latin typeface="Verdana" pitchFamily="34" charset="0"/>
                      <a:ea typeface="宋体" charset="-122"/>
                    </a:rPr>
                    <a:t>-</a:t>
                  </a:r>
                </a:p>
              </p:txBody>
            </p:sp>
          </p:grpSp>
        </p:grpSp>
        <p:grpSp>
          <p:nvGrpSpPr>
            <p:cNvPr id="416" name="Group 117">
              <a:extLst>
                <a:ext uri="{FF2B5EF4-FFF2-40B4-BE49-F238E27FC236}">
                  <a16:creationId xmlns:a16="http://schemas.microsoft.com/office/drawing/2014/main" id="{FF19309D-7A26-4E87-98E8-5F8A4B67F8BC}"/>
                </a:ext>
              </a:extLst>
            </p:cNvPr>
            <p:cNvGrpSpPr>
              <a:grpSpLocks/>
            </p:cNvGrpSpPr>
            <p:nvPr/>
          </p:nvGrpSpPr>
          <p:grpSpPr bwMode="auto">
            <a:xfrm>
              <a:off x="3278" y="1984"/>
              <a:ext cx="174" cy="227"/>
              <a:chOff x="3054" y="1251"/>
              <a:chExt cx="174" cy="227"/>
            </a:xfrm>
            <a:grpFill/>
          </p:grpSpPr>
          <p:sp>
            <p:nvSpPr>
              <p:cNvPr id="515" name="AutoShape 118">
                <a:extLst>
                  <a:ext uri="{FF2B5EF4-FFF2-40B4-BE49-F238E27FC236}">
                    <a16:creationId xmlns:a16="http://schemas.microsoft.com/office/drawing/2014/main" id="{C278E77B-C16D-482A-8225-77FA8C58BE70}"/>
                  </a:ext>
                </a:extLst>
              </p:cNvPr>
              <p:cNvSpPr>
                <a:spLocks noChangeArrowheads="1"/>
              </p:cNvSpPr>
              <p:nvPr/>
            </p:nvSpPr>
            <p:spPr bwMode="auto">
              <a:xfrm>
                <a:off x="3054" y="1251"/>
                <a:ext cx="174" cy="227"/>
              </a:xfrm>
              <a:prstGeom prst="roundRect">
                <a:avLst>
                  <a:gd name="adj" fmla="val 574"/>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420" name="Group 119">
                <a:extLst>
                  <a:ext uri="{FF2B5EF4-FFF2-40B4-BE49-F238E27FC236}">
                    <a16:creationId xmlns:a16="http://schemas.microsoft.com/office/drawing/2014/main" id="{06E9C866-3CA5-41EE-B657-C91F60CAEB21}"/>
                  </a:ext>
                </a:extLst>
              </p:cNvPr>
              <p:cNvGrpSpPr>
                <a:grpSpLocks/>
              </p:cNvGrpSpPr>
              <p:nvPr/>
            </p:nvGrpSpPr>
            <p:grpSpPr bwMode="auto">
              <a:xfrm>
                <a:off x="3054" y="1251"/>
                <a:ext cx="174" cy="227"/>
                <a:chOff x="3054" y="1251"/>
                <a:chExt cx="174" cy="227"/>
              </a:xfrm>
              <a:grpFill/>
            </p:grpSpPr>
            <p:sp>
              <p:nvSpPr>
                <p:cNvPr id="517" name="AutoShape 120">
                  <a:extLst>
                    <a:ext uri="{FF2B5EF4-FFF2-40B4-BE49-F238E27FC236}">
                      <a16:creationId xmlns:a16="http://schemas.microsoft.com/office/drawing/2014/main" id="{D587CE83-13F7-4BD6-B2D8-1C15E59B9994}"/>
                    </a:ext>
                  </a:extLst>
                </p:cNvPr>
                <p:cNvSpPr>
                  <a:spLocks noChangeArrowheads="1"/>
                </p:cNvSpPr>
                <p:nvPr/>
              </p:nvSpPr>
              <p:spPr bwMode="auto">
                <a:xfrm>
                  <a:off x="3054" y="1251"/>
                  <a:ext cx="174" cy="227"/>
                </a:xfrm>
                <a:prstGeom prst="roundRect">
                  <a:avLst>
                    <a:gd name="adj" fmla="val 574"/>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518" name="AutoShape 121">
                  <a:extLst>
                    <a:ext uri="{FF2B5EF4-FFF2-40B4-BE49-F238E27FC236}">
                      <a16:creationId xmlns:a16="http://schemas.microsoft.com/office/drawing/2014/main" id="{4D6877B6-7E67-4749-8ED4-8C3BBA2A3F6E}"/>
                    </a:ext>
                  </a:extLst>
                </p:cNvPr>
                <p:cNvSpPr>
                  <a:spLocks noChangeArrowheads="1"/>
                </p:cNvSpPr>
                <p:nvPr/>
              </p:nvSpPr>
              <p:spPr bwMode="auto">
                <a:xfrm>
                  <a:off x="3065" y="1251"/>
                  <a:ext cx="139" cy="156"/>
                </a:xfrm>
                <a:prstGeom prst="roundRect">
                  <a:avLst>
                    <a:gd name="adj" fmla="val 574"/>
                  </a:avLst>
                </a:prstGeom>
                <a:grpFill/>
                <a:ln w="9525">
                  <a:no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200" b="1">
                      <a:solidFill>
                        <a:srgbClr val="000000"/>
                      </a:solidFill>
                      <a:latin typeface="Verdana" pitchFamily="34" charset="0"/>
                      <a:ea typeface="宋体" charset="-122"/>
                    </a:rPr>
                    <a:t>-</a:t>
                  </a:r>
                </a:p>
              </p:txBody>
            </p:sp>
          </p:grpSp>
        </p:grpSp>
        <p:grpSp>
          <p:nvGrpSpPr>
            <p:cNvPr id="423" name="Group 122">
              <a:extLst>
                <a:ext uri="{FF2B5EF4-FFF2-40B4-BE49-F238E27FC236}">
                  <a16:creationId xmlns:a16="http://schemas.microsoft.com/office/drawing/2014/main" id="{6ADCAFA0-98B6-413A-9454-1AB848D32A14}"/>
                </a:ext>
              </a:extLst>
            </p:cNvPr>
            <p:cNvGrpSpPr>
              <a:grpSpLocks/>
            </p:cNvGrpSpPr>
            <p:nvPr/>
          </p:nvGrpSpPr>
          <p:grpSpPr bwMode="auto">
            <a:xfrm>
              <a:off x="4366" y="1984"/>
              <a:ext cx="259" cy="227"/>
              <a:chOff x="4142" y="1251"/>
              <a:chExt cx="259" cy="227"/>
            </a:xfrm>
            <a:grpFill/>
          </p:grpSpPr>
          <p:sp>
            <p:nvSpPr>
              <p:cNvPr id="511" name="AutoShape 123">
                <a:extLst>
                  <a:ext uri="{FF2B5EF4-FFF2-40B4-BE49-F238E27FC236}">
                    <a16:creationId xmlns:a16="http://schemas.microsoft.com/office/drawing/2014/main" id="{0953BB9C-6269-4C36-ACED-B34995CAB6AB}"/>
                  </a:ext>
                </a:extLst>
              </p:cNvPr>
              <p:cNvSpPr>
                <a:spLocks noChangeArrowheads="1"/>
              </p:cNvSpPr>
              <p:nvPr/>
            </p:nvSpPr>
            <p:spPr bwMode="auto">
              <a:xfrm>
                <a:off x="4142" y="1251"/>
                <a:ext cx="259" cy="227"/>
              </a:xfrm>
              <a:prstGeom prst="roundRect">
                <a:avLst>
                  <a:gd name="adj" fmla="val 440"/>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nvGrpSpPr>
              <p:cNvPr id="424" name="Group 124">
                <a:extLst>
                  <a:ext uri="{FF2B5EF4-FFF2-40B4-BE49-F238E27FC236}">
                    <a16:creationId xmlns:a16="http://schemas.microsoft.com/office/drawing/2014/main" id="{9DBFCF2D-BE03-42D2-8722-81E977C8A56A}"/>
                  </a:ext>
                </a:extLst>
              </p:cNvPr>
              <p:cNvGrpSpPr>
                <a:grpSpLocks/>
              </p:cNvGrpSpPr>
              <p:nvPr/>
            </p:nvGrpSpPr>
            <p:grpSpPr bwMode="auto">
              <a:xfrm>
                <a:off x="4142" y="1251"/>
                <a:ext cx="259" cy="227"/>
                <a:chOff x="4142" y="1251"/>
                <a:chExt cx="259" cy="227"/>
              </a:xfrm>
              <a:grpFill/>
            </p:grpSpPr>
            <p:sp>
              <p:nvSpPr>
                <p:cNvPr id="513" name="AutoShape 125">
                  <a:extLst>
                    <a:ext uri="{FF2B5EF4-FFF2-40B4-BE49-F238E27FC236}">
                      <a16:creationId xmlns:a16="http://schemas.microsoft.com/office/drawing/2014/main" id="{7311E1BE-91BE-4915-BA6F-ADF7B1F2B7D9}"/>
                    </a:ext>
                  </a:extLst>
                </p:cNvPr>
                <p:cNvSpPr>
                  <a:spLocks noChangeArrowheads="1"/>
                </p:cNvSpPr>
                <p:nvPr/>
              </p:nvSpPr>
              <p:spPr bwMode="auto">
                <a:xfrm>
                  <a:off x="4142" y="1251"/>
                  <a:ext cx="259" cy="227"/>
                </a:xfrm>
                <a:prstGeom prst="roundRect">
                  <a:avLst>
                    <a:gd name="adj" fmla="val 440"/>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514" name="AutoShape 126">
                  <a:extLst>
                    <a:ext uri="{FF2B5EF4-FFF2-40B4-BE49-F238E27FC236}">
                      <a16:creationId xmlns:a16="http://schemas.microsoft.com/office/drawing/2014/main" id="{54444444-E168-4435-81E9-F244AFCDD823}"/>
                    </a:ext>
                  </a:extLst>
                </p:cNvPr>
                <p:cNvSpPr>
                  <a:spLocks noChangeArrowheads="1"/>
                </p:cNvSpPr>
                <p:nvPr/>
              </p:nvSpPr>
              <p:spPr bwMode="auto">
                <a:xfrm>
                  <a:off x="4153" y="1251"/>
                  <a:ext cx="216" cy="156"/>
                </a:xfrm>
                <a:prstGeom prst="roundRect">
                  <a:avLst>
                    <a:gd name="adj" fmla="val 440"/>
                  </a:avLst>
                </a:prstGeom>
                <a:grpFill/>
                <a:ln w="9525">
                  <a:noFill/>
                  <a:round/>
                  <a:headEnd/>
                  <a:tailEnd/>
                </a:ln>
              </p:spPr>
              <p:txBody>
                <a:bodyPr wrap="none" lIns="92160" tIns="46080" rIns="92160" bIns="46080">
                  <a:spAutoFit/>
                </a:bodyPr>
                <a:lstStyle/>
                <a:p>
                  <a:pPr algn="ctr" fontAlgn="base">
                    <a:lnSpc>
                      <a:spcPct val="93000"/>
                    </a:lnSpc>
                    <a:spcBef>
                      <a:spcPct val="0"/>
                    </a:spcBef>
                    <a:spcAft>
                      <a:spcPct val="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1" lang="en-GB" altLang="zh-CN" sz="1200" b="1">
                      <a:solidFill>
                        <a:srgbClr val="000000"/>
                      </a:solidFill>
                      <a:latin typeface="Verdana" pitchFamily="34" charset="0"/>
                      <a:ea typeface="宋体" charset="-122"/>
                    </a:rPr>
                    <a:t>10</a:t>
                  </a:r>
                </a:p>
              </p:txBody>
            </p:sp>
          </p:grpSp>
        </p:grpSp>
        <p:sp>
          <p:nvSpPr>
            <p:cNvPr id="486" name="AutoShape 127">
              <a:extLst>
                <a:ext uri="{FF2B5EF4-FFF2-40B4-BE49-F238E27FC236}">
                  <a16:creationId xmlns:a16="http://schemas.microsoft.com/office/drawing/2014/main" id="{D0C3A4D9-EDCD-416A-ADD8-40B211962D9B}"/>
                </a:ext>
              </a:extLst>
            </p:cNvPr>
            <p:cNvSpPr>
              <a:spLocks noChangeArrowheads="1"/>
            </p:cNvSpPr>
            <p:nvPr/>
          </p:nvSpPr>
          <p:spPr bwMode="auto">
            <a:xfrm>
              <a:off x="528" y="2006"/>
              <a:ext cx="18" cy="9"/>
            </a:xfrm>
            <a:prstGeom prst="roundRect">
              <a:avLst>
                <a:gd name="adj" fmla="val 12500"/>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487" name="AutoShape 128">
              <a:extLst>
                <a:ext uri="{FF2B5EF4-FFF2-40B4-BE49-F238E27FC236}">
                  <a16:creationId xmlns:a16="http://schemas.microsoft.com/office/drawing/2014/main" id="{355FBBFE-4B86-4710-A2BE-6F019D8ADF80}"/>
                </a:ext>
              </a:extLst>
            </p:cNvPr>
            <p:cNvSpPr>
              <a:spLocks noChangeArrowheads="1"/>
            </p:cNvSpPr>
            <p:nvPr/>
          </p:nvSpPr>
          <p:spPr bwMode="auto">
            <a:xfrm>
              <a:off x="546" y="2006"/>
              <a:ext cx="1119" cy="9"/>
            </a:xfrm>
            <a:prstGeom prst="roundRect">
              <a:avLst>
                <a:gd name="adj" fmla="val 12500"/>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488" name="AutoShape 129">
              <a:extLst>
                <a:ext uri="{FF2B5EF4-FFF2-40B4-BE49-F238E27FC236}">
                  <a16:creationId xmlns:a16="http://schemas.microsoft.com/office/drawing/2014/main" id="{6F1C4C8E-C8CA-41BF-8F61-2B61D2D5B149}"/>
                </a:ext>
              </a:extLst>
            </p:cNvPr>
            <p:cNvSpPr>
              <a:spLocks noChangeArrowheads="1"/>
            </p:cNvSpPr>
            <p:nvPr/>
          </p:nvSpPr>
          <p:spPr bwMode="auto">
            <a:xfrm>
              <a:off x="1665" y="2006"/>
              <a:ext cx="9" cy="9"/>
            </a:xfrm>
            <a:prstGeom prst="roundRect">
              <a:avLst>
                <a:gd name="adj" fmla="val 12500"/>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489" name="AutoShape 130">
              <a:extLst>
                <a:ext uri="{FF2B5EF4-FFF2-40B4-BE49-F238E27FC236}">
                  <a16:creationId xmlns:a16="http://schemas.microsoft.com/office/drawing/2014/main" id="{ECACCC01-28CD-429A-983B-94712628AD9B}"/>
                </a:ext>
              </a:extLst>
            </p:cNvPr>
            <p:cNvSpPr>
              <a:spLocks noChangeArrowheads="1"/>
            </p:cNvSpPr>
            <p:nvPr/>
          </p:nvSpPr>
          <p:spPr bwMode="auto">
            <a:xfrm>
              <a:off x="1674" y="2006"/>
              <a:ext cx="1122" cy="9"/>
            </a:xfrm>
            <a:prstGeom prst="roundRect">
              <a:avLst>
                <a:gd name="adj" fmla="val 12500"/>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490" name="AutoShape 131">
              <a:extLst>
                <a:ext uri="{FF2B5EF4-FFF2-40B4-BE49-F238E27FC236}">
                  <a16:creationId xmlns:a16="http://schemas.microsoft.com/office/drawing/2014/main" id="{C4E6E8E5-1260-4FE3-A235-5118AB9550B9}"/>
                </a:ext>
              </a:extLst>
            </p:cNvPr>
            <p:cNvSpPr>
              <a:spLocks noChangeArrowheads="1"/>
            </p:cNvSpPr>
            <p:nvPr/>
          </p:nvSpPr>
          <p:spPr bwMode="auto">
            <a:xfrm>
              <a:off x="2796" y="2006"/>
              <a:ext cx="9" cy="9"/>
            </a:xfrm>
            <a:prstGeom prst="roundRect">
              <a:avLst>
                <a:gd name="adj" fmla="val 12500"/>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491" name="AutoShape 132">
              <a:extLst>
                <a:ext uri="{FF2B5EF4-FFF2-40B4-BE49-F238E27FC236}">
                  <a16:creationId xmlns:a16="http://schemas.microsoft.com/office/drawing/2014/main" id="{2760A8C4-D2E4-437B-9A8C-73823874EA05}"/>
                </a:ext>
              </a:extLst>
            </p:cNvPr>
            <p:cNvSpPr>
              <a:spLocks noChangeArrowheads="1"/>
            </p:cNvSpPr>
            <p:nvPr/>
          </p:nvSpPr>
          <p:spPr bwMode="auto">
            <a:xfrm>
              <a:off x="2805" y="2006"/>
              <a:ext cx="1122" cy="9"/>
            </a:xfrm>
            <a:prstGeom prst="roundRect">
              <a:avLst>
                <a:gd name="adj" fmla="val 12500"/>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492" name="AutoShape 133">
              <a:extLst>
                <a:ext uri="{FF2B5EF4-FFF2-40B4-BE49-F238E27FC236}">
                  <a16:creationId xmlns:a16="http://schemas.microsoft.com/office/drawing/2014/main" id="{2164AD47-A73E-4545-894F-DAC78965EFB3}"/>
                </a:ext>
              </a:extLst>
            </p:cNvPr>
            <p:cNvSpPr>
              <a:spLocks noChangeArrowheads="1"/>
            </p:cNvSpPr>
            <p:nvPr/>
          </p:nvSpPr>
          <p:spPr bwMode="auto">
            <a:xfrm>
              <a:off x="3927" y="2006"/>
              <a:ext cx="9" cy="9"/>
            </a:xfrm>
            <a:prstGeom prst="roundRect">
              <a:avLst>
                <a:gd name="adj" fmla="val 12500"/>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493" name="AutoShape 134">
              <a:extLst>
                <a:ext uri="{FF2B5EF4-FFF2-40B4-BE49-F238E27FC236}">
                  <a16:creationId xmlns:a16="http://schemas.microsoft.com/office/drawing/2014/main" id="{EA17141A-8047-47A5-B834-C1D6BB1935DF}"/>
                </a:ext>
              </a:extLst>
            </p:cNvPr>
            <p:cNvSpPr>
              <a:spLocks noChangeArrowheads="1"/>
            </p:cNvSpPr>
            <p:nvPr/>
          </p:nvSpPr>
          <p:spPr bwMode="auto">
            <a:xfrm>
              <a:off x="3936" y="1984"/>
              <a:ext cx="1119" cy="9"/>
            </a:xfrm>
            <a:prstGeom prst="roundRect">
              <a:avLst>
                <a:gd name="adj" fmla="val 12500"/>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494" name="AutoShape 135">
              <a:extLst>
                <a:ext uri="{FF2B5EF4-FFF2-40B4-BE49-F238E27FC236}">
                  <a16:creationId xmlns:a16="http://schemas.microsoft.com/office/drawing/2014/main" id="{AFAA2E6C-1B10-4214-8E98-49ACCD40FCA4}"/>
                </a:ext>
              </a:extLst>
            </p:cNvPr>
            <p:cNvSpPr>
              <a:spLocks noChangeArrowheads="1"/>
            </p:cNvSpPr>
            <p:nvPr/>
          </p:nvSpPr>
          <p:spPr bwMode="auto">
            <a:xfrm>
              <a:off x="5055" y="2006"/>
              <a:ext cx="18" cy="9"/>
            </a:xfrm>
            <a:prstGeom prst="roundRect">
              <a:avLst>
                <a:gd name="adj" fmla="val 12500"/>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495" name="AutoShape 136">
              <a:extLst>
                <a:ext uri="{FF2B5EF4-FFF2-40B4-BE49-F238E27FC236}">
                  <a16:creationId xmlns:a16="http://schemas.microsoft.com/office/drawing/2014/main" id="{B9D95C2C-EBAF-4241-B765-6AFA13C99A4B}"/>
                </a:ext>
              </a:extLst>
            </p:cNvPr>
            <p:cNvSpPr>
              <a:spLocks noChangeArrowheads="1"/>
            </p:cNvSpPr>
            <p:nvPr/>
          </p:nvSpPr>
          <p:spPr bwMode="auto">
            <a:xfrm>
              <a:off x="528" y="2015"/>
              <a:ext cx="18" cy="153"/>
            </a:xfrm>
            <a:prstGeom prst="roundRect">
              <a:avLst>
                <a:gd name="adj" fmla="val 5556"/>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496" name="AutoShape 137">
              <a:extLst>
                <a:ext uri="{FF2B5EF4-FFF2-40B4-BE49-F238E27FC236}">
                  <a16:creationId xmlns:a16="http://schemas.microsoft.com/office/drawing/2014/main" id="{D2A481BE-7424-41B0-8CC3-EBC0E3EEEDE6}"/>
                </a:ext>
              </a:extLst>
            </p:cNvPr>
            <p:cNvSpPr>
              <a:spLocks noChangeArrowheads="1"/>
            </p:cNvSpPr>
            <p:nvPr/>
          </p:nvSpPr>
          <p:spPr bwMode="auto">
            <a:xfrm>
              <a:off x="528" y="2169"/>
              <a:ext cx="18" cy="18"/>
            </a:xfrm>
            <a:prstGeom prst="roundRect">
              <a:avLst>
                <a:gd name="adj" fmla="val 5556"/>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497" name="AutoShape 138">
              <a:extLst>
                <a:ext uri="{FF2B5EF4-FFF2-40B4-BE49-F238E27FC236}">
                  <a16:creationId xmlns:a16="http://schemas.microsoft.com/office/drawing/2014/main" id="{F9BF4FBC-8A5F-4A65-B2C4-EA0EEAF9C332}"/>
                </a:ext>
              </a:extLst>
            </p:cNvPr>
            <p:cNvSpPr>
              <a:spLocks noChangeArrowheads="1"/>
            </p:cNvSpPr>
            <p:nvPr/>
          </p:nvSpPr>
          <p:spPr bwMode="auto">
            <a:xfrm>
              <a:off x="528" y="2169"/>
              <a:ext cx="18" cy="18"/>
            </a:xfrm>
            <a:prstGeom prst="roundRect">
              <a:avLst>
                <a:gd name="adj" fmla="val 5556"/>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498" name="AutoShape 139">
              <a:extLst>
                <a:ext uri="{FF2B5EF4-FFF2-40B4-BE49-F238E27FC236}">
                  <a16:creationId xmlns:a16="http://schemas.microsoft.com/office/drawing/2014/main" id="{15F1EAF9-AF5C-48C6-AADE-B8CD31803B2A}"/>
                </a:ext>
              </a:extLst>
            </p:cNvPr>
            <p:cNvSpPr>
              <a:spLocks noChangeArrowheads="1"/>
            </p:cNvSpPr>
            <p:nvPr/>
          </p:nvSpPr>
          <p:spPr bwMode="auto">
            <a:xfrm>
              <a:off x="546" y="2169"/>
              <a:ext cx="1119" cy="18"/>
            </a:xfrm>
            <a:prstGeom prst="roundRect">
              <a:avLst>
                <a:gd name="adj" fmla="val 5556"/>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499" name="AutoShape 140">
              <a:extLst>
                <a:ext uri="{FF2B5EF4-FFF2-40B4-BE49-F238E27FC236}">
                  <a16:creationId xmlns:a16="http://schemas.microsoft.com/office/drawing/2014/main" id="{4A992B15-2D6C-441A-A668-EFB6524E3959}"/>
                </a:ext>
              </a:extLst>
            </p:cNvPr>
            <p:cNvSpPr>
              <a:spLocks noChangeArrowheads="1"/>
            </p:cNvSpPr>
            <p:nvPr/>
          </p:nvSpPr>
          <p:spPr bwMode="auto">
            <a:xfrm>
              <a:off x="1665" y="2015"/>
              <a:ext cx="9" cy="153"/>
            </a:xfrm>
            <a:prstGeom prst="roundRect">
              <a:avLst>
                <a:gd name="adj" fmla="val 12500"/>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500" name="AutoShape 141">
              <a:extLst>
                <a:ext uri="{FF2B5EF4-FFF2-40B4-BE49-F238E27FC236}">
                  <a16:creationId xmlns:a16="http://schemas.microsoft.com/office/drawing/2014/main" id="{43EA14DA-70F8-4EE0-BE72-A2D49ED68728}"/>
                </a:ext>
              </a:extLst>
            </p:cNvPr>
            <p:cNvSpPr>
              <a:spLocks noChangeArrowheads="1"/>
            </p:cNvSpPr>
            <p:nvPr/>
          </p:nvSpPr>
          <p:spPr bwMode="auto">
            <a:xfrm>
              <a:off x="1665" y="2169"/>
              <a:ext cx="18" cy="18"/>
            </a:xfrm>
            <a:prstGeom prst="roundRect">
              <a:avLst>
                <a:gd name="adj" fmla="val 5556"/>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501" name="AutoShape 142">
              <a:extLst>
                <a:ext uri="{FF2B5EF4-FFF2-40B4-BE49-F238E27FC236}">
                  <a16:creationId xmlns:a16="http://schemas.microsoft.com/office/drawing/2014/main" id="{4FE9ACEA-6977-4531-B09B-7DCA8D7E4624}"/>
                </a:ext>
              </a:extLst>
            </p:cNvPr>
            <p:cNvSpPr>
              <a:spLocks noChangeArrowheads="1"/>
            </p:cNvSpPr>
            <p:nvPr/>
          </p:nvSpPr>
          <p:spPr bwMode="auto">
            <a:xfrm>
              <a:off x="1683" y="2169"/>
              <a:ext cx="1113" cy="18"/>
            </a:xfrm>
            <a:prstGeom prst="roundRect">
              <a:avLst>
                <a:gd name="adj" fmla="val 5556"/>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502" name="AutoShape 143">
              <a:extLst>
                <a:ext uri="{FF2B5EF4-FFF2-40B4-BE49-F238E27FC236}">
                  <a16:creationId xmlns:a16="http://schemas.microsoft.com/office/drawing/2014/main" id="{F7F58414-C277-438B-86BB-0691BB5B0634}"/>
                </a:ext>
              </a:extLst>
            </p:cNvPr>
            <p:cNvSpPr>
              <a:spLocks noChangeArrowheads="1"/>
            </p:cNvSpPr>
            <p:nvPr/>
          </p:nvSpPr>
          <p:spPr bwMode="auto">
            <a:xfrm>
              <a:off x="2796" y="2015"/>
              <a:ext cx="9" cy="153"/>
            </a:xfrm>
            <a:prstGeom prst="roundRect">
              <a:avLst>
                <a:gd name="adj" fmla="val 12500"/>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503" name="AutoShape 144">
              <a:extLst>
                <a:ext uri="{FF2B5EF4-FFF2-40B4-BE49-F238E27FC236}">
                  <a16:creationId xmlns:a16="http://schemas.microsoft.com/office/drawing/2014/main" id="{A341A995-DA03-43EB-BBE2-15D84C1891E9}"/>
                </a:ext>
              </a:extLst>
            </p:cNvPr>
            <p:cNvSpPr>
              <a:spLocks noChangeArrowheads="1"/>
            </p:cNvSpPr>
            <p:nvPr/>
          </p:nvSpPr>
          <p:spPr bwMode="auto">
            <a:xfrm>
              <a:off x="2796" y="2169"/>
              <a:ext cx="18" cy="18"/>
            </a:xfrm>
            <a:prstGeom prst="roundRect">
              <a:avLst>
                <a:gd name="adj" fmla="val 5556"/>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504" name="AutoShape 145">
              <a:extLst>
                <a:ext uri="{FF2B5EF4-FFF2-40B4-BE49-F238E27FC236}">
                  <a16:creationId xmlns:a16="http://schemas.microsoft.com/office/drawing/2014/main" id="{936681A7-00AF-43CE-B5E4-714C7F24C02E}"/>
                </a:ext>
              </a:extLst>
            </p:cNvPr>
            <p:cNvSpPr>
              <a:spLocks noChangeArrowheads="1"/>
            </p:cNvSpPr>
            <p:nvPr/>
          </p:nvSpPr>
          <p:spPr bwMode="auto">
            <a:xfrm>
              <a:off x="2814" y="2169"/>
              <a:ext cx="1113" cy="18"/>
            </a:xfrm>
            <a:prstGeom prst="roundRect">
              <a:avLst>
                <a:gd name="adj" fmla="val 5556"/>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505" name="AutoShape 146">
              <a:extLst>
                <a:ext uri="{FF2B5EF4-FFF2-40B4-BE49-F238E27FC236}">
                  <a16:creationId xmlns:a16="http://schemas.microsoft.com/office/drawing/2014/main" id="{489F5870-66E8-4D38-97A3-56062D7D2D54}"/>
                </a:ext>
              </a:extLst>
            </p:cNvPr>
            <p:cNvSpPr>
              <a:spLocks noChangeArrowheads="1"/>
            </p:cNvSpPr>
            <p:nvPr/>
          </p:nvSpPr>
          <p:spPr bwMode="auto">
            <a:xfrm>
              <a:off x="3927" y="2015"/>
              <a:ext cx="9" cy="153"/>
            </a:xfrm>
            <a:prstGeom prst="roundRect">
              <a:avLst>
                <a:gd name="adj" fmla="val 12500"/>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506" name="AutoShape 147">
              <a:extLst>
                <a:ext uri="{FF2B5EF4-FFF2-40B4-BE49-F238E27FC236}">
                  <a16:creationId xmlns:a16="http://schemas.microsoft.com/office/drawing/2014/main" id="{D8BA1FF5-E735-44A3-833A-5B19E8F08497}"/>
                </a:ext>
              </a:extLst>
            </p:cNvPr>
            <p:cNvSpPr>
              <a:spLocks noChangeArrowheads="1"/>
            </p:cNvSpPr>
            <p:nvPr/>
          </p:nvSpPr>
          <p:spPr bwMode="auto">
            <a:xfrm>
              <a:off x="3927" y="2169"/>
              <a:ext cx="18" cy="18"/>
            </a:xfrm>
            <a:prstGeom prst="roundRect">
              <a:avLst>
                <a:gd name="adj" fmla="val 5556"/>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507" name="AutoShape 148">
              <a:extLst>
                <a:ext uri="{FF2B5EF4-FFF2-40B4-BE49-F238E27FC236}">
                  <a16:creationId xmlns:a16="http://schemas.microsoft.com/office/drawing/2014/main" id="{5DA196E6-E6BA-4955-AA88-F4EF070BE3F2}"/>
                </a:ext>
              </a:extLst>
            </p:cNvPr>
            <p:cNvSpPr>
              <a:spLocks noChangeArrowheads="1"/>
            </p:cNvSpPr>
            <p:nvPr/>
          </p:nvSpPr>
          <p:spPr bwMode="auto">
            <a:xfrm>
              <a:off x="3946" y="2169"/>
              <a:ext cx="1110" cy="18"/>
            </a:xfrm>
            <a:prstGeom prst="roundRect">
              <a:avLst>
                <a:gd name="adj" fmla="val 5556"/>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508" name="AutoShape 149">
              <a:extLst>
                <a:ext uri="{FF2B5EF4-FFF2-40B4-BE49-F238E27FC236}">
                  <a16:creationId xmlns:a16="http://schemas.microsoft.com/office/drawing/2014/main" id="{C09690AA-D248-482F-9785-A4C0D39B34F8}"/>
                </a:ext>
              </a:extLst>
            </p:cNvPr>
            <p:cNvSpPr>
              <a:spLocks noChangeArrowheads="1"/>
            </p:cNvSpPr>
            <p:nvPr/>
          </p:nvSpPr>
          <p:spPr bwMode="auto">
            <a:xfrm>
              <a:off x="5055" y="2015"/>
              <a:ext cx="18" cy="153"/>
            </a:xfrm>
            <a:prstGeom prst="roundRect">
              <a:avLst>
                <a:gd name="adj" fmla="val 5556"/>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509" name="AutoShape 150">
              <a:extLst>
                <a:ext uri="{FF2B5EF4-FFF2-40B4-BE49-F238E27FC236}">
                  <a16:creationId xmlns:a16="http://schemas.microsoft.com/office/drawing/2014/main" id="{638C1458-BD96-430B-A5DA-0307769163F0}"/>
                </a:ext>
              </a:extLst>
            </p:cNvPr>
            <p:cNvSpPr>
              <a:spLocks noChangeArrowheads="1"/>
            </p:cNvSpPr>
            <p:nvPr/>
          </p:nvSpPr>
          <p:spPr bwMode="auto">
            <a:xfrm>
              <a:off x="5055" y="2169"/>
              <a:ext cx="18" cy="18"/>
            </a:xfrm>
            <a:prstGeom prst="roundRect">
              <a:avLst>
                <a:gd name="adj" fmla="val 5556"/>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sp>
          <p:nvSpPr>
            <p:cNvPr id="510" name="AutoShape 151">
              <a:extLst>
                <a:ext uri="{FF2B5EF4-FFF2-40B4-BE49-F238E27FC236}">
                  <a16:creationId xmlns:a16="http://schemas.microsoft.com/office/drawing/2014/main" id="{0A9D93C6-4F8C-4616-BB12-DE14D32360CF}"/>
                </a:ext>
              </a:extLst>
            </p:cNvPr>
            <p:cNvSpPr>
              <a:spLocks noChangeArrowheads="1"/>
            </p:cNvSpPr>
            <p:nvPr/>
          </p:nvSpPr>
          <p:spPr bwMode="auto">
            <a:xfrm>
              <a:off x="5055" y="2169"/>
              <a:ext cx="18" cy="18"/>
            </a:xfrm>
            <a:prstGeom prst="roundRect">
              <a:avLst>
                <a:gd name="adj" fmla="val 5556"/>
              </a:avLst>
            </a:prstGeom>
            <a:grpFill/>
            <a:ln w="9525">
              <a:noFill/>
              <a:round/>
              <a:headEnd/>
              <a:tailEnd/>
            </a:ln>
          </p:spPr>
          <p:txBody>
            <a:bodyPr wrap="none" anchor="ctr"/>
            <a:lstStyle/>
            <a:p>
              <a:pPr algn="ctr" fontAlgn="base">
                <a:spcBef>
                  <a:spcPct val="0"/>
                </a:spcBef>
                <a:spcAft>
                  <a:spcPct val="0"/>
                </a:spcAft>
                <a:defRPr/>
              </a:pPr>
              <a:endParaRPr kumimoji="1" lang="en-US" sz="2400" b="1">
                <a:solidFill>
                  <a:srgbClr val="003366"/>
                </a:solidFill>
                <a:latin typeface="Comic Sans MS" panose="030F0702030302020204" pitchFamily="66" charset="0"/>
                <a:ea typeface="宋体" panose="02010600030101010101" pitchFamily="2" charset="-122"/>
              </a:endParaRPr>
            </a:p>
          </p:txBody>
        </p:sp>
      </p:grpSp>
      <p:graphicFrame>
        <p:nvGraphicFramePr>
          <p:cNvPr id="83975" name="Object 4">
            <a:extLst>
              <a:ext uri="{FF2B5EF4-FFF2-40B4-BE49-F238E27FC236}">
                <a16:creationId xmlns:a16="http://schemas.microsoft.com/office/drawing/2014/main" id="{F0E1A888-478E-4DEE-9413-1ABBF6E6E515}"/>
              </a:ext>
            </a:extLst>
          </p:cNvPr>
          <p:cNvGraphicFramePr>
            <a:graphicFrameLocks noChangeAspect="1"/>
          </p:cNvGraphicFramePr>
          <p:nvPr/>
        </p:nvGraphicFramePr>
        <p:xfrm>
          <a:off x="1919289" y="4508500"/>
          <a:ext cx="8497887" cy="2160588"/>
        </p:xfrm>
        <a:graphic>
          <a:graphicData uri="http://schemas.openxmlformats.org/presentationml/2006/ole">
            <mc:AlternateContent xmlns:mc="http://schemas.openxmlformats.org/markup-compatibility/2006">
              <mc:Choice xmlns:v="urn:schemas-microsoft-com:vml" Requires="v">
                <p:oleObj spid="_x0000_s9219" name="Document" r:id="rId3" imgW="4981903" imgH="1346429" progId="Word.Document.8">
                  <p:embed/>
                </p:oleObj>
              </mc:Choice>
              <mc:Fallback>
                <p:oleObj name="Document" r:id="rId3" imgW="4981903" imgH="1346429" progId="Word.Document.8">
                  <p:embed/>
                  <p:pic>
                    <p:nvPicPr>
                      <p:cNvPr id="83975" name="Object 4">
                        <a:extLst>
                          <a:ext uri="{FF2B5EF4-FFF2-40B4-BE49-F238E27FC236}">
                            <a16:creationId xmlns:a16="http://schemas.microsoft.com/office/drawing/2014/main" id="{F0E1A888-478E-4DEE-9413-1ABBF6E6E5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9289" y="4508500"/>
                        <a:ext cx="8497887" cy="2160588"/>
                      </a:xfrm>
                      <a:prstGeom prst="rect">
                        <a:avLst/>
                      </a:prstGeom>
                      <a:noFill/>
                      <a:ln>
                        <a:noFill/>
                      </a:ln>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灯片编号占位符 5">
            <a:extLst>
              <a:ext uri="{FF2B5EF4-FFF2-40B4-BE49-F238E27FC236}">
                <a16:creationId xmlns:a16="http://schemas.microsoft.com/office/drawing/2014/main" id="{A2B508B7-161A-44C4-8676-B379ACECF08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FB185BAC-8B2F-4D7C-8A42-5D2C656DE1B3}" type="slidenum">
              <a:rPr kumimoji="0" lang="en-US" altLang="zh-CN" sz="2600" b="1">
                <a:solidFill>
                  <a:srgbClr val="FFFFFF"/>
                </a:solidFill>
              </a:rPr>
              <a:pPr fontAlgn="base">
                <a:spcBef>
                  <a:spcPct val="0"/>
                </a:spcBef>
                <a:spcAft>
                  <a:spcPct val="0"/>
                </a:spcAft>
                <a:buClrTx/>
                <a:buSzTx/>
                <a:buNone/>
              </a:pPr>
              <a:t>2</a:t>
            </a:fld>
            <a:endParaRPr kumimoji="0" lang="en-US" altLang="zh-CN" sz="2600" b="1">
              <a:solidFill>
                <a:srgbClr val="FFFFFF"/>
              </a:solidFill>
            </a:endParaRPr>
          </a:p>
        </p:txBody>
      </p:sp>
      <p:sp>
        <p:nvSpPr>
          <p:cNvPr id="7171" name="Rectangle 2">
            <a:extLst>
              <a:ext uri="{FF2B5EF4-FFF2-40B4-BE49-F238E27FC236}">
                <a16:creationId xmlns:a16="http://schemas.microsoft.com/office/drawing/2014/main" id="{A6FA6818-69B2-4BDF-964B-4BAD5B4A38E6}"/>
              </a:ext>
            </a:extLst>
          </p:cNvPr>
          <p:cNvSpPr>
            <a:spLocks noGrp="1" noChangeArrowheads="1"/>
          </p:cNvSpPr>
          <p:nvPr>
            <p:ph type="title"/>
          </p:nvPr>
        </p:nvSpPr>
        <p:spPr>
          <a:xfrm>
            <a:off x="2438400" y="609600"/>
            <a:ext cx="8001000" cy="762000"/>
          </a:xfrm>
        </p:spPr>
        <p:txBody>
          <a:bodyPr/>
          <a:lstStyle/>
          <a:p>
            <a:pPr eaLnBrk="1" hangingPunct="1"/>
            <a:r>
              <a:rPr lang="en-US" altLang="zh-CN">
                <a:solidFill>
                  <a:srgbClr val="000000"/>
                </a:solidFill>
              </a:rPr>
              <a:t>         </a:t>
            </a:r>
            <a:r>
              <a:rPr lang="en-US" altLang="zh-CN" sz="5400">
                <a:solidFill>
                  <a:srgbClr val="000000"/>
                </a:solidFill>
                <a:latin typeface="Monotype Corsiva" panose="03010101010201010101" pitchFamily="66" charset="0"/>
                <a:ea typeface="楷体_GB2312" pitchFamily="49" charset="-122"/>
              </a:rPr>
              <a:t>Software   Engineering</a:t>
            </a:r>
          </a:p>
        </p:txBody>
      </p:sp>
      <p:sp>
        <p:nvSpPr>
          <p:cNvPr id="7172" name="Rectangle 3">
            <a:extLst>
              <a:ext uri="{FF2B5EF4-FFF2-40B4-BE49-F238E27FC236}">
                <a16:creationId xmlns:a16="http://schemas.microsoft.com/office/drawing/2014/main" id="{9353ED46-C02B-4B14-9952-6386448C31F4}"/>
              </a:ext>
            </a:extLst>
          </p:cNvPr>
          <p:cNvSpPr>
            <a:spLocks noGrp="1" noChangeArrowheads="1"/>
          </p:cNvSpPr>
          <p:nvPr>
            <p:ph type="body" idx="1"/>
          </p:nvPr>
        </p:nvSpPr>
        <p:spPr>
          <a:xfrm>
            <a:off x="2251075" y="1752600"/>
            <a:ext cx="8382000" cy="5105400"/>
          </a:xfrm>
        </p:spPr>
        <p:txBody>
          <a:bodyPr/>
          <a:lstStyle/>
          <a:p>
            <a:pPr eaLnBrk="1" hangingPunct="1">
              <a:lnSpc>
                <a:spcPct val="90000"/>
              </a:lnSpc>
              <a:buSzPct val="120000"/>
              <a:buFont typeface="Wingdings" panose="05000000000000000000" pitchFamily="2" charset="2"/>
              <a:buNone/>
            </a:pPr>
            <a:r>
              <a:rPr lang="en-US" altLang="zh-CN" sz="2400" b="1"/>
              <a:t>           </a:t>
            </a:r>
            <a:r>
              <a:rPr lang="zh-CN" altLang="en-US" sz="3200" b="1">
                <a:solidFill>
                  <a:srgbClr val="0000FF"/>
                </a:solidFill>
              </a:rPr>
              <a:t>中国远未成为软件技术创新大国</a:t>
            </a:r>
            <a:r>
              <a:rPr lang="zh-CN" altLang="en-US" sz="2000" b="1"/>
              <a:t> </a:t>
            </a:r>
          </a:p>
          <a:p>
            <a:pPr eaLnBrk="1" hangingPunct="1">
              <a:lnSpc>
                <a:spcPct val="90000"/>
              </a:lnSpc>
              <a:buSzPct val="120000"/>
              <a:buFont typeface="Wingdings" panose="05000000000000000000" pitchFamily="2" charset="2"/>
              <a:buNone/>
            </a:pPr>
            <a:r>
              <a:rPr lang="zh-CN" altLang="en-US" sz="2000" b="1"/>
              <a:t>                              </a:t>
            </a:r>
            <a:r>
              <a:rPr lang="en-US" altLang="zh-CN" sz="2400" b="1"/>
              <a:t>------</a:t>
            </a:r>
            <a:r>
              <a:rPr lang="zh-CN" altLang="en-US" sz="2400" b="1"/>
              <a:t>包括软件工程学领域</a:t>
            </a:r>
          </a:p>
          <a:p>
            <a:pPr lvl="1" eaLnBrk="1" hangingPunct="1">
              <a:lnSpc>
                <a:spcPct val="90000"/>
              </a:lnSpc>
              <a:buClr>
                <a:srgbClr val="0099CC"/>
              </a:buClr>
              <a:buSzPct val="120000"/>
              <a:buFont typeface="Wingdings" panose="05000000000000000000" pitchFamily="2" charset="2"/>
              <a:buChar char="§"/>
            </a:pPr>
            <a:r>
              <a:rPr lang="zh-CN" altLang="en-US" b="1"/>
              <a:t>什么叫创新？有三种类型：</a:t>
            </a:r>
            <a:r>
              <a:rPr lang="zh-CN" altLang="en-US" b="1" u="sng"/>
              <a:t>思想创新、科学创新、技术创新</a:t>
            </a:r>
            <a:r>
              <a:rPr lang="zh-CN" altLang="en-US" b="1"/>
              <a:t>。思想创新是创新的源泉（基础），科学创新是思想创新的扩展（方法）、技术创新属思想创新的务实操作（工艺）。</a:t>
            </a:r>
          </a:p>
          <a:p>
            <a:pPr lvl="1" eaLnBrk="1" hangingPunct="1">
              <a:lnSpc>
                <a:spcPct val="90000"/>
              </a:lnSpc>
              <a:buClr>
                <a:srgbClr val="0099CC"/>
              </a:buClr>
              <a:buSzPct val="120000"/>
              <a:buFont typeface="Wingdings" panose="05000000000000000000" pitchFamily="2" charset="2"/>
              <a:buChar char="§"/>
            </a:pPr>
            <a:r>
              <a:rPr lang="zh-CN" altLang="en-US" b="1">
                <a:solidFill>
                  <a:srgbClr val="0000FF"/>
                </a:solidFill>
              </a:rPr>
              <a:t>软件工程创新涵盖创新的三个方面。</a:t>
            </a:r>
            <a:r>
              <a:rPr lang="zh-CN" altLang="en-US" b="1"/>
              <a:t> </a:t>
            </a:r>
          </a:p>
          <a:p>
            <a:pPr lvl="1" eaLnBrk="1" hangingPunct="1">
              <a:lnSpc>
                <a:spcPct val="90000"/>
              </a:lnSpc>
              <a:buClr>
                <a:srgbClr val="0099CC"/>
              </a:buClr>
              <a:buSzPct val="120000"/>
              <a:buFont typeface="Wingdings" panose="05000000000000000000" pitchFamily="2" charset="2"/>
              <a:buChar char="§"/>
            </a:pPr>
            <a:r>
              <a:rPr lang="zh-CN" altLang="en-US" b="1"/>
              <a:t>自主创新属技术创新，有三个方面：一是拥有自主知识产权，二是集成技术，三是引进吸收消化再创新。这是软件技术和软件工程现阶段所力求达到的目标。</a:t>
            </a:r>
          </a:p>
          <a:p>
            <a:pPr lvl="1" eaLnBrk="1" hangingPunct="1">
              <a:lnSpc>
                <a:spcPct val="90000"/>
              </a:lnSpc>
              <a:buClr>
                <a:srgbClr val="0099CC"/>
              </a:buClr>
              <a:buSzPct val="120000"/>
              <a:buFont typeface="Wingdings" panose="05000000000000000000" pitchFamily="2" charset="2"/>
              <a:buChar char="§"/>
            </a:pPr>
            <a:r>
              <a:rPr lang="zh-CN" altLang="en-US" b="1"/>
              <a:t>中国要进入下一个阶段</a:t>
            </a:r>
            <a:r>
              <a:rPr lang="en-US" altLang="zh-CN" b="1"/>
              <a:t>----</a:t>
            </a:r>
            <a:r>
              <a:rPr lang="zh-CN" altLang="en-US" b="1"/>
              <a:t>从零星的杰出成就到广泛的</a:t>
            </a:r>
            <a:r>
              <a:rPr lang="zh-CN" altLang="en-US" b="1">
                <a:solidFill>
                  <a:srgbClr val="0000FF"/>
                </a:solidFill>
              </a:rPr>
              <a:t>创新体系</a:t>
            </a:r>
            <a:r>
              <a:rPr lang="zh-CN" altLang="en-US" b="1"/>
              <a:t>，所面临的一个重大挑战就是必须将更多力量从硬件转至软件</a:t>
            </a:r>
            <a:r>
              <a:rPr lang="en-US" altLang="zh-CN" b="1"/>
              <a:t>(</a:t>
            </a:r>
            <a:r>
              <a:rPr lang="zh-CN" altLang="en-US" b="1"/>
              <a:t>思想、方法、规范等</a:t>
            </a:r>
            <a:r>
              <a:rPr lang="en-US" altLang="zh-CN" b="1"/>
              <a:t>)</a:t>
            </a:r>
            <a:r>
              <a:rPr lang="zh-CN" altLang="en-US" b="1"/>
              <a:t>领域。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5">
            <a:extLst>
              <a:ext uri="{FF2B5EF4-FFF2-40B4-BE49-F238E27FC236}">
                <a16:creationId xmlns:a16="http://schemas.microsoft.com/office/drawing/2014/main" id="{BA594A34-9E38-40BC-81E5-6DCECA4D4DC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3065CAAF-C4EF-41C9-B359-D434E6E0EBE0}" type="slidenum">
              <a:rPr kumimoji="0" lang="en-US" altLang="zh-CN" sz="2600" b="1">
                <a:solidFill>
                  <a:srgbClr val="FFFFFF"/>
                </a:solidFill>
              </a:rPr>
              <a:pPr fontAlgn="base">
                <a:spcBef>
                  <a:spcPct val="0"/>
                </a:spcBef>
                <a:spcAft>
                  <a:spcPct val="0"/>
                </a:spcAft>
                <a:buClrTx/>
                <a:buSzTx/>
                <a:buNone/>
              </a:pPr>
              <a:t>20</a:t>
            </a:fld>
            <a:endParaRPr kumimoji="0" lang="en-US" altLang="zh-CN" sz="2600" b="1">
              <a:solidFill>
                <a:srgbClr val="FFFFFF"/>
              </a:solidFill>
            </a:endParaRPr>
          </a:p>
        </p:txBody>
      </p:sp>
      <p:sp>
        <p:nvSpPr>
          <p:cNvPr id="38915" name="Rectangle 2">
            <a:extLst>
              <a:ext uri="{FF2B5EF4-FFF2-40B4-BE49-F238E27FC236}">
                <a16:creationId xmlns:a16="http://schemas.microsoft.com/office/drawing/2014/main" id="{DD658A03-CFDB-4997-9BF4-4C3CA935BC57}"/>
              </a:ext>
            </a:extLst>
          </p:cNvPr>
          <p:cNvSpPr>
            <a:spLocks noGrp="1" noChangeArrowheads="1"/>
          </p:cNvSpPr>
          <p:nvPr>
            <p:ph type="title"/>
          </p:nvPr>
        </p:nvSpPr>
        <p:spPr>
          <a:xfrm>
            <a:off x="2438400" y="533400"/>
            <a:ext cx="8001000" cy="838200"/>
          </a:xfrm>
        </p:spPr>
        <p:txBody>
          <a:bodyPr/>
          <a:lstStyle/>
          <a:p>
            <a:pPr eaLnBrk="1" hangingPunct="1"/>
            <a:r>
              <a:rPr lang="en-US" altLang="zh-CN" sz="5400">
                <a:solidFill>
                  <a:srgbClr val="000000"/>
                </a:solidFill>
                <a:latin typeface="Monotype Corsiva" panose="03010101010201010101" pitchFamily="66" charset="0"/>
                <a:ea typeface="楷体_GB2312" pitchFamily="49" charset="-122"/>
              </a:rPr>
              <a:t>        Software   Engineering</a:t>
            </a:r>
          </a:p>
        </p:txBody>
      </p:sp>
      <p:sp>
        <p:nvSpPr>
          <p:cNvPr id="38916" name="Rectangle 3">
            <a:extLst>
              <a:ext uri="{FF2B5EF4-FFF2-40B4-BE49-F238E27FC236}">
                <a16:creationId xmlns:a16="http://schemas.microsoft.com/office/drawing/2014/main" id="{3CAFC38D-7BD1-45E8-8B4D-22A3BD9B81F8}"/>
              </a:ext>
            </a:extLst>
          </p:cNvPr>
          <p:cNvSpPr>
            <a:spLocks noGrp="1" noChangeArrowheads="1"/>
          </p:cNvSpPr>
          <p:nvPr>
            <p:ph type="body" idx="1"/>
          </p:nvPr>
        </p:nvSpPr>
        <p:spPr>
          <a:xfrm>
            <a:off x="2286000" y="1752600"/>
            <a:ext cx="8382000" cy="5105400"/>
          </a:xfrm>
        </p:spPr>
        <p:txBody>
          <a:bodyPr/>
          <a:lstStyle/>
          <a:p>
            <a:pPr eaLnBrk="1" hangingPunct="1">
              <a:lnSpc>
                <a:spcPct val="90000"/>
              </a:lnSpc>
              <a:buFontTx/>
              <a:buNone/>
            </a:pPr>
            <a:r>
              <a:rPr lang="en-US" altLang="zh-CN" sz="2400" b="1"/>
              <a:t>     CMM</a:t>
            </a:r>
            <a:r>
              <a:rPr lang="zh-CN" altLang="en-US" sz="2400" b="1"/>
              <a:t>现状</a:t>
            </a:r>
            <a:r>
              <a:rPr lang="en-US" altLang="zh-CN" sz="2400" b="1"/>
              <a:t>(2005</a:t>
            </a:r>
            <a:r>
              <a:rPr lang="zh-CN" altLang="en-US" sz="2400" b="1"/>
              <a:t>年</a:t>
            </a:r>
            <a:r>
              <a:rPr lang="en-US" altLang="zh-CN" sz="2400" b="1"/>
              <a:t>4</a:t>
            </a:r>
            <a:r>
              <a:rPr lang="zh-CN" altLang="en-US" sz="2400" b="1"/>
              <a:t>月</a:t>
            </a:r>
            <a:r>
              <a:rPr lang="en-US" altLang="zh-CN" sz="2400" b="1"/>
              <a:t>) </a:t>
            </a:r>
          </a:p>
          <a:p>
            <a:pPr lvl="2" eaLnBrk="1" hangingPunct="1">
              <a:lnSpc>
                <a:spcPct val="90000"/>
              </a:lnSpc>
              <a:buClr>
                <a:srgbClr val="0099CC"/>
              </a:buClr>
              <a:buSzPct val="120000"/>
              <a:buFont typeface="Wingdings" panose="05000000000000000000" pitchFamily="2" charset="2"/>
              <a:buChar char="§"/>
            </a:pPr>
            <a:r>
              <a:rPr lang="zh-CN" altLang="en-US" sz="2400" b="1"/>
              <a:t>中国，</a:t>
            </a:r>
            <a:r>
              <a:rPr lang="en-US" altLang="zh-CN" sz="2400" b="1"/>
              <a:t>210</a:t>
            </a:r>
            <a:r>
              <a:rPr lang="zh-CN" altLang="en-US" sz="2400" b="1"/>
              <a:t>家。</a:t>
            </a:r>
            <a:r>
              <a:rPr lang="en-US" altLang="zh-CN" sz="2400" b="1"/>
              <a:t>2002</a:t>
            </a:r>
            <a:r>
              <a:rPr lang="zh-CN" altLang="en-US" sz="2400" b="1"/>
              <a:t>年</a:t>
            </a:r>
            <a:r>
              <a:rPr lang="en-US" altLang="zh-CN" sz="2400" b="1"/>
              <a:t>8</a:t>
            </a:r>
            <a:r>
              <a:rPr lang="zh-CN" altLang="en-US" sz="2400" b="1"/>
              <a:t>月还是</a:t>
            </a:r>
            <a:r>
              <a:rPr lang="en-US" altLang="zh-CN" sz="2400" b="1"/>
              <a:t>37</a:t>
            </a:r>
            <a:r>
              <a:rPr lang="zh-CN" altLang="en-US" sz="2400" b="1"/>
              <a:t>家，</a:t>
            </a:r>
            <a:r>
              <a:rPr lang="en-US" altLang="zh-CN" sz="2400" b="1"/>
              <a:t>2003</a:t>
            </a:r>
            <a:r>
              <a:rPr lang="zh-CN" altLang="en-US" sz="2400" b="1"/>
              <a:t>年</a:t>
            </a:r>
            <a:r>
              <a:rPr lang="en-US" altLang="zh-CN" sz="2400" b="1"/>
              <a:t>4</a:t>
            </a:r>
            <a:r>
              <a:rPr lang="zh-CN" altLang="en-US" sz="2400" b="1"/>
              <a:t>月</a:t>
            </a:r>
            <a:r>
              <a:rPr lang="en-US" altLang="zh-CN" sz="2400" b="1"/>
              <a:t>73</a:t>
            </a:r>
            <a:r>
              <a:rPr lang="zh-CN" altLang="en-US" sz="2400" b="1"/>
              <a:t>家。</a:t>
            </a:r>
          </a:p>
          <a:p>
            <a:pPr lvl="3" eaLnBrk="1" hangingPunct="1">
              <a:lnSpc>
                <a:spcPct val="90000"/>
              </a:lnSpc>
              <a:buClr>
                <a:srgbClr val="CC0000"/>
              </a:buClr>
              <a:buSzPct val="70000"/>
              <a:buFont typeface="Wingdings" panose="05000000000000000000" pitchFamily="2" charset="2"/>
              <a:buChar char="v"/>
            </a:pPr>
            <a:r>
              <a:rPr lang="en-US" altLang="zh-CN" sz="2400" b="1"/>
              <a:t>5</a:t>
            </a:r>
            <a:r>
              <a:rPr lang="zh-CN" altLang="en-US" sz="2400" b="1"/>
              <a:t>级</a:t>
            </a:r>
            <a:r>
              <a:rPr lang="en-US" altLang="zh-CN" sz="2400" b="1"/>
              <a:t>9</a:t>
            </a:r>
            <a:r>
              <a:rPr lang="zh-CN" altLang="en-US" sz="2400" b="1"/>
              <a:t>家</a:t>
            </a:r>
            <a:r>
              <a:rPr lang="en-US" altLang="zh-CN" sz="2400" b="1"/>
              <a:t>(</a:t>
            </a:r>
            <a:r>
              <a:rPr lang="zh-CN" altLang="en-US" sz="2400" b="1"/>
              <a:t>包括独资、合资等</a:t>
            </a:r>
            <a:r>
              <a:rPr lang="en-US" altLang="zh-CN" sz="2400" b="1"/>
              <a:t>)</a:t>
            </a:r>
          </a:p>
          <a:p>
            <a:pPr lvl="2" eaLnBrk="1" hangingPunct="1">
              <a:lnSpc>
                <a:spcPct val="90000"/>
              </a:lnSpc>
              <a:buClr>
                <a:srgbClr val="0099CC"/>
              </a:buClr>
              <a:buSzPct val="120000"/>
              <a:buFont typeface="Wingdings" panose="05000000000000000000" pitchFamily="2" charset="2"/>
              <a:buChar char="§"/>
            </a:pPr>
            <a:r>
              <a:rPr lang="zh-CN" altLang="en-US" sz="2400" b="1"/>
              <a:t>印度，</a:t>
            </a:r>
            <a:r>
              <a:rPr lang="en-US" altLang="zh-CN" sz="2400" b="1"/>
              <a:t>380</a:t>
            </a:r>
            <a:r>
              <a:rPr lang="zh-CN" altLang="en-US" sz="2400" b="1"/>
              <a:t>家。</a:t>
            </a:r>
            <a:r>
              <a:rPr lang="en-US" altLang="zh-CN" sz="2400" b="1"/>
              <a:t>2002</a:t>
            </a:r>
            <a:r>
              <a:rPr lang="zh-CN" altLang="en-US" sz="2400" b="1"/>
              <a:t>年</a:t>
            </a:r>
            <a:r>
              <a:rPr lang="en-US" altLang="zh-CN" sz="2400" b="1"/>
              <a:t>8</a:t>
            </a:r>
            <a:r>
              <a:rPr lang="zh-CN" altLang="en-US" sz="2400" b="1"/>
              <a:t>月他们的数据是</a:t>
            </a:r>
            <a:r>
              <a:rPr lang="en-US" altLang="zh-CN" sz="2400" b="1"/>
              <a:t>187</a:t>
            </a:r>
            <a:r>
              <a:rPr lang="zh-CN" altLang="en-US" sz="2400" b="1"/>
              <a:t>家，</a:t>
            </a:r>
            <a:r>
              <a:rPr lang="en-US" altLang="zh-CN" sz="2400" b="1"/>
              <a:t>2003</a:t>
            </a:r>
            <a:r>
              <a:rPr lang="zh-CN" altLang="en-US" sz="2400" b="1"/>
              <a:t>年</a:t>
            </a:r>
            <a:r>
              <a:rPr lang="en-US" altLang="zh-CN" sz="2400" b="1"/>
              <a:t>4</a:t>
            </a:r>
            <a:r>
              <a:rPr lang="zh-CN" altLang="en-US" sz="2400" b="1"/>
              <a:t>月</a:t>
            </a:r>
            <a:r>
              <a:rPr lang="en-US" altLang="zh-CN" sz="2400" b="1"/>
              <a:t>238</a:t>
            </a:r>
            <a:r>
              <a:rPr lang="zh-CN" altLang="en-US" sz="2400" b="1"/>
              <a:t>家。</a:t>
            </a:r>
          </a:p>
          <a:p>
            <a:pPr lvl="3" eaLnBrk="1" hangingPunct="1">
              <a:lnSpc>
                <a:spcPct val="90000"/>
              </a:lnSpc>
              <a:buClr>
                <a:srgbClr val="CC0000"/>
              </a:buClr>
              <a:buSzPct val="70000"/>
              <a:buFont typeface="Wingdings" panose="05000000000000000000" pitchFamily="2" charset="2"/>
              <a:buChar char="§"/>
            </a:pPr>
            <a:r>
              <a:rPr lang="en-US" altLang="zh-CN" sz="2400" b="1"/>
              <a:t>5</a:t>
            </a:r>
            <a:r>
              <a:rPr lang="zh-CN" altLang="en-US" sz="2400" b="1"/>
              <a:t>级</a:t>
            </a:r>
            <a:r>
              <a:rPr lang="en-US" altLang="zh-CN" sz="2400" b="1"/>
              <a:t>66</a:t>
            </a:r>
            <a:r>
              <a:rPr lang="zh-CN" altLang="en-US" sz="2400" b="1"/>
              <a:t>家</a:t>
            </a:r>
            <a:r>
              <a:rPr lang="en-US" altLang="zh-CN" sz="2400" b="1"/>
              <a:t>(</a:t>
            </a:r>
            <a:r>
              <a:rPr lang="zh-CN" altLang="en-US" sz="2400" b="1"/>
              <a:t>印度本土</a:t>
            </a:r>
            <a:r>
              <a:rPr lang="en-US" altLang="zh-CN" sz="2400" b="1"/>
              <a:t>)</a:t>
            </a:r>
          </a:p>
          <a:p>
            <a:pPr lvl="2" eaLnBrk="1" hangingPunct="1">
              <a:lnSpc>
                <a:spcPct val="90000"/>
              </a:lnSpc>
              <a:buClr>
                <a:srgbClr val="0099CC"/>
              </a:buClr>
              <a:buSzPct val="120000"/>
              <a:buFont typeface="Wingdings" panose="05000000000000000000" pitchFamily="2" charset="2"/>
              <a:buChar char="§"/>
            </a:pPr>
            <a:r>
              <a:rPr lang="zh-CN" altLang="en-US" sz="2400" b="1"/>
              <a:t>美国现在有</a:t>
            </a:r>
            <a:r>
              <a:rPr lang="en-US" altLang="zh-CN" sz="2400" b="1"/>
              <a:t>2117</a:t>
            </a:r>
            <a:r>
              <a:rPr lang="zh-CN" altLang="en-US" sz="2400" b="1"/>
              <a:t>家，</a:t>
            </a:r>
            <a:r>
              <a:rPr lang="en-US" altLang="zh-CN" sz="2400" b="1"/>
              <a:t>2003</a:t>
            </a:r>
            <a:r>
              <a:rPr lang="zh-CN" altLang="en-US" sz="2400" b="1"/>
              <a:t>年</a:t>
            </a:r>
            <a:r>
              <a:rPr lang="en-US" altLang="zh-CN" sz="2400" b="1"/>
              <a:t>4</a:t>
            </a:r>
            <a:r>
              <a:rPr lang="zh-CN" altLang="en-US" sz="2400" b="1"/>
              <a:t>月份时为</a:t>
            </a:r>
            <a:r>
              <a:rPr lang="en-US" altLang="zh-CN" sz="2400" b="1"/>
              <a:t>1671</a:t>
            </a:r>
            <a:r>
              <a:rPr lang="zh-CN" altLang="en-US" sz="2400" b="1"/>
              <a:t>家 </a:t>
            </a:r>
          </a:p>
          <a:p>
            <a:pPr lvl="3" eaLnBrk="1" hangingPunct="1">
              <a:lnSpc>
                <a:spcPct val="90000"/>
              </a:lnSpc>
              <a:buClr>
                <a:srgbClr val="0099CC"/>
              </a:buClr>
              <a:buSzPct val="120000"/>
              <a:buFont typeface="Wingdings" panose="05000000000000000000" pitchFamily="2" charset="2"/>
              <a:buChar char="§"/>
            </a:pPr>
            <a:r>
              <a:rPr lang="en-US" altLang="zh-CN" sz="2400" b="1"/>
              <a:t>5</a:t>
            </a:r>
            <a:r>
              <a:rPr lang="zh-CN" altLang="en-US" sz="2400" b="1"/>
              <a:t>级</a:t>
            </a:r>
            <a:r>
              <a:rPr lang="en-US" altLang="zh-CN" sz="2400" b="1"/>
              <a:t>?</a:t>
            </a:r>
            <a:r>
              <a:rPr lang="zh-CN" altLang="en-US" sz="2400" b="1"/>
              <a:t>家</a:t>
            </a:r>
            <a:endParaRPr lang="zh-CN" altLang="en-US" sz="1600" b="1"/>
          </a:p>
          <a:p>
            <a:pPr eaLnBrk="1" hangingPunct="1">
              <a:lnSpc>
                <a:spcPct val="90000"/>
              </a:lnSpc>
              <a:buFontTx/>
              <a:buNone/>
            </a:pPr>
            <a:r>
              <a:rPr lang="zh-CN" altLang="en-US" sz="2400" b="1"/>
              <a:t>    </a:t>
            </a:r>
            <a:r>
              <a:rPr lang="en-US" altLang="zh-CN" sz="2400" b="1"/>
              <a:t>CMM</a:t>
            </a:r>
            <a:r>
              <a:rPr lang="zh-CN" altLang="en-US" sz="2400" b="1"/>
              <a:t>现状</a:t>
            </a:r>
            <a:r>
              <a:rPr lang="en-US" altLang="zh-CN" sz="2400" b="1"/>
              <a:t>(</a:t>
            </a:r>
            <a:r>
              <a:rPr lang="zh-CN" altLang="en-US" sz="2400" b="1"/>
              <a:t>中国：</a:t>
            </a:r>
            <a:r>
              <a:rPr lang="en-US" altLang="zh-CN" sz="2400" b="1"/>
              <a:t>2006</a:t>
            </a:r>
            <a:r>
              <a:rPr lang="zh-CN" altLang="en-US" sz="2400" b="1"/>
              <a:t>年</a:t>
            </a:r>
            <a:r>
              <a:rPr lang="en-US" altLang="zh-CN" sz="2400" b="1"/>
              <a:t>6</a:t>
            </a:r>
            <a:r>
              <a:rPr lang="zh-CN" altLang="en-US" sz="2400" b="1"/>
              <a:t>月</a:t>
            </a:r>
            <a:r>
              <a:rPr lang="en-US" altLang="zh-CN" sz="2400" b="1"/>
              <a:t>)</a:t>
            </a:r>
          </a:p>
          <a:p>
            <a:pPr lvl="2" eaLnBrk="1" hangingPunct="1">
              <a:lnSpc>
                <a:spcPct val="90000"/>
              </a:lnSpc>
              <a:buClr>
                <a:srgbClr val="0000FF"/>
              </a:buClr>
              <a:buSzPct val="120000"/>
              <a:buFont typeface="Wingdings" panose="05000000000000000000" pitchFamily="2" charset="2"/>
              <a:buChar char="§"/>
            </a:pPr>
            <a:r>
              <a:rPr lang="en-US" altLang="zh-CN" sz="2400" b="1"/>
              <a:t>5</a:t>
            </a:r>
            <a:r>
              <a:rPr lang="zh-CN" altLang="en-US" sz="2400" b="1"/>
              <a:t>级</a:t>
            </a:r>
            <a:r>
              <a:rPr lang="en-US" altLang="zh-CN" sz="2400" b="1"/>
              <a:t>11</a:t>
            </a:r>
            <a:r>
              <a:rPr lang="zh-CN" altLang="en-US" sz="2400" b="1"/>
              <a:t>家</a:t>
            </a:r>
            <a:r>
              <a:rPr lang="en-US" altLang="zh-CN" sz="2400" b="1"/>
              <a:t>(</a:t>
            </a:r>
            <a:r>
              <a:rPr lang="zh-CN" altLang="en-US" sz="2400" b="1"/>
              <a:t>包括独资、合资等</a:t>
            </a:r>
            <a:r>
              <a:rPr lang="en-US" altLang="zh-CN" sz="2400" b="1"/>
              <a:t>)</a:t>
            </a:r>
            <a:endParaRPr lang="en-US" altLang="zh-CN" sz="1800" b="1"/>
          </a:p>
          <a:p>
            <a:pPr eaLnBrk="1" hangingPunct="1">
              <a:lnSpc>
                <a:spcPct val="90000"/>
              </a:lnSpc>
              <a:buFontTx/>
              <a:buNone/>
            </a:pPr>
            <a:r>
              <a:rPr lang="en-US" altLang="zh-CN" sz="2400" b="1"/>
              <a:t>    CMM</a:t>
            </a:r>
            <a:r>
              <a:rPr lang="zh-CN" altLang="en-US" sz="2400" b="1"/>
              <a:t>现状</a:t>
            </a:r>
            <a:r>
              <a:rPr lang="en-US" altLang="zh-CN" sz="2400" b="1"/>
              <a:t>(</a:t>
            </a:r>
            <a:r>
              <a:rPr lang="zh-CN" altLang="en-US" sz="2400" b="1"/>
              <a:t>中国：</a:t>
            </a:r>
            <a:r>
              <a:rPr lang="en-US" altLang="zh-CN" sz="2400" b="1"/>
              <a:t>2007</a:t>
            </a:r>
            <a:r>
              <a:rPr lang="zh-CN" altLang="en-US" sz="2400" b="1"/>
              <a:t>年</a:t>
            </a:r>
            <a:r>
              <a:rPr lang="en-US" altLang="zh-CN" sz="2400" b="1"/>
              <a:t>6</a:t>
            </a:r>
            <a:r>
              <a:rPr lang="zh-CN" altLang="en-US" sz="2400" b="1"/>
              <a:t>月</a:t>
            </a:r>
            <a:r>
              <a:rPr lang="en-US" altLang="zh-CN" sz="2400" b="1"/>
              <a:t>)</a:t>
            </a:r>
          </a:p>
          <a:p>
            <a:pPr lvl="2" eaLnBrk="1" hangingPunct="1">
              <a:lnSpc>
                <a:spcPct val="90000"/>
              </a:lnSpc>
              <a:buClr>
                <a:srgbClr val="0000FF"/>
              </a:buClr>
              <a:buSzPct val="120000"/>
              <a:buFont typeface="Wingdings" panose="05000000000000000000" pitchFamily="2" charset="2"/>
              <a:buChar char="§"/>
            </a:pPr>
            <a:r>
              <a:rPr lang="en-US" altLang="zh-CN" sz="2400" b="1"/>
              <a:t>5</a:t>
            </a:r>
            <a:r>
              <a:rPr lang="zh-CN" altLang="en-US" sz="2400" b="1"/>
              <a:t>级</a:t>
            </a:r>
            <a:r>
              <a:rPr lang="en-US" altLang="zh-CN" sz="2400" b="1"/>
              <a:t>11</a:t>
            </a:r>
            <a:r>
              <a:rPr lang="zh-CN" altLang="en-US" sz="2400" b="1"/>
              <a:t>家</a:t>
            </a:r>
            <a:r>
              <a:rPr lang="en-US" altLang="zh-CN" sz="2400" b="1"/>
              <a:t>(</a:t>
            </a:r>
            <a:r>
              <a:rPr lang="zh-CN" altLang="en-US" sz="2400" b="1"/>
              <a:t>包括独资、合资等</a:t>
            </a:r>
            <a:r>
              <a:rPr lang="en-US" altLang="zh-CN" sz="2400" b="1"/>
              <a:t>), </a:t>
            </a:r>
            <a:r>
              <a:rPr lang="zh-CN" altLang="en-US" sz="2400" b="1"/>
              <a:t>但</a:t>
            </a:r>
            <a:r>
              <a:rPr lang="en-US" altLang="zh-CN" sz="2400" b="1"/>
              <a:t>2</a:t>
            </a:r>
            <a:r>
              <a:rPr lang="zh-CN" altLang="en-US" sz="2400" b="1"/>
              <a:t>级</a:t>
            </a:r>
            <a:r>
              <a:rPr lang="en-US" altLang="zh-CN" sz="2400" b="1"/>
              <a:t>/3</a:t>
            </a:r>
            <a:r>
              <a:rPr lang="zh-CN" altLang="en-US" sz="2400" b="1"/>
              <a:t>级数量增加</a:t>
            </a:r>
            <a:r>
              <a:rPr lang="en-US" altLang="zh-CN" sz="2400" b="1"/>
              <a:t>.</a:t>
            </a:r>
          </a:p>
        </p:txBody>
      </p:sp>
      <p:sp>
        <p:nvSpPr>
          <p:cNvPr id="38917" name="Text Box 5">
            <a:extLst>
              <a:ext uri="{FF2B5EF4-FFF2-40B4-BE49-F238E27FC236}">
                <a16:creationId xmlns:a16="http://schemas.microsoft.com/office/drawing/2014/main" id="{249880CA-F07A-489F-8BD7-7C292D592B5B}"/>
              </a:ext>
            </a:extLst>
          </p:cNvPr>
          <p:cNvSpPr txBox="1">
            <a:spLocks noChangeArrowheads="1"/>
          </p:cNvSpPr>
          <p:nvPr/>
        </p:nvSpPr>
        <p:spPr bwMode="auto">
          <a:xfrm>
            <a:off x="1524001" y="2108200"/>
            <a:ext cx="1547813" cy="2862322"/>
          </a:xfrm>
          <a:prstGeom prst="rect">
            <a:avLst/>
          </a:prstGeom>
          <a:solidFill>
            <a:srgbClr val="CCFFCC"/>
          </a:solidFill>
          <a:ln w="22225" algn="ctr">
            <a:solidFill>
              <a:srgbClr val="800000"/>
            </a:solidFill>
            <a:miter lim="800000"/>
            <a:headEnd/>
            <a:tailEnd/>
          </a:ln>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zh-CN" altLang="en-US" sz="2000" b="1">
                <a:solidFill>
                  <a:srgbClr val="003366"/>
                </a:solidFill>
                <a:latin typeface="Times New Roman" panose="02020603050405020304" pitchFamily="18" charset="0"/>
              </a:rPr>
              <a:t>全球参与</a:t>
            </a:r>
            <a:r>
              <a:rPr lang="en-US" altLang="zh-CN" sz="2000" b="1">
                <a:solidFill>
                  <a:srgbClr val="003366"/>
                </a:solidFill>
                <a:latin typeface="Times New Roman" panose="02020603050405020304" pitchFamily="18" charset="0"/>
              </a:rPr>
              <a:t>CMM</a:t>
            </a:r>
            <a:r>
              <a:rPr lang="zh-CN" altLang="en-US" sz="2000" b="1">
                <a:solidFill>
                  <a:srgbClr val="003366"/>
                </a:solidFill>
                <a:latin typeface="Times New Roman" panose="02020603050405020304" pitchFamily="18" charset="0"/>
              </a:rPr>
              <a:t>认证的机构约有</a:t>
            </a:r>
            <a:r>
              <a:rPr lang="en-US" altLang="zh-CN" sz="2000" b="1">
                <a:solidFill>
                  <a:srgbClr val="003366"/>
                </a:solidFill>
                <a:latin typeface="Times New Roman" panose="02020603050405020304" pitchFamily="18" charset="0"/>
              </a:rPr>
              <a:t>7800</a:t>
            </a:r>
            <a:r>
              <a:rPr lang="zh-CN" altLang="en-US" sz="2000" b="1">
                <a:solidFill>
                  <a:srgbClr val="003366"/>
                </a:solidFill>
                <a:latin typeface="Times New Roman" panose="02020603050405020304" pitchFamily="18" charset="0"/>
              </a:rPr>
              <a:t>家</a:t>
            </a:r>
            <a:r>
              <a:rPr lang="en-US" altLang="zh-CN" sz="2000" b="1">
                <a:solidFill>
                  <a:srgbClr val="003366"/>
                </a:solidFill>
                <a:latin typeface="Times New Roman" panose="02020603050405020304" pitchFamily="18" charset="0"/>
              </a:rPr>
              <a:t>(</a:t>
            </a:r>
            <a:r>
              <a:rPr lang="zh-CN" altLang="en-US" sz="2000" b="1">
                <a:solidFill>
                  <a:srgbClr val="003366"/>
                </a:solidFill>
                <a:latin typeface="Times New Roman" panose="02020603050405020304" pitchFamily="18" charset="0"/>
              </a:rPr>
              <a:t>截止</a:t>
            </a:r>
            <a:r>
              <a:rPr lang="en-US" altLang="zh-CN" sz="2000" b="1">
                <a:solidFill>
                  <a:srgbClr val="003366"/>
                </a:solidFill>
                <a:latin typeface="Times New Roman" panose="02020603050405020304" pitchFamily="18" charset="0"/>
              </a:rPr>
              <a:t>08</a:t>
            </a:r>
            <a:r>
              <a:rPr lang="zh-CN" altLang="en-US" sz="2000" b="1">
                <a:solidFill>
                  <a:srgbClr val="003366"/>
                </a:solidFill>
                <a:latin typeface="Times New Roman" panose="02020603050405020304" pitchFamily="18" charset="0"/>
              </a:rPr>
              <a:t>年</a:t>
            </a:r>
            <a:r>
              <a:rPr lang="en-US" altLang="zh-CN" sz="2000" b="1">
                <a:solidFill>
                  <a:srgbClr val="003366"/>
                </a:solidFill>
                <a:latin typeface="Times New Roman" panose="02020603050405020304" pitchFamily="18" charset="0"/>
              </a:rPr>
              <a:t>)</a:t>
            </a:r>
            <a:r>
              <a:rPr lang="zh-CN" altLang="en-US" sz="2000" b="1">
                <a:solidFill>
                  <a:srgbClr val="003366"/>
                </a:solidFill>
                <a:latin typeface="Times New Roman" panose="02020603050405020304" pitchFamily="18" charset="0"/>
              </a:rPr>
              <a:t>，其中印度公司占了顶级</a:t>
            </a:r>
            <a:r>
              <a:rPr lang="en-US" altLang="zh-CN" sz="2000" b="1">
                <a:solidFill>
                  <a:srgbClr val="003366"/>
                </a:solidFill>
                <a:latin typeface="Times New Roman" panose="02020603050405020304" pitchFamily="18" charset="0"/>
              </a:rPr>
              <a:t>CMMI</a:t>
            </a:r>
            <a:r>
              <a:rPr lang="zh-CN" altLang="en-US" sz="2000" b="1">
                <a:solidFill>
                  <a:srgbClr val="003366"/>
                </a:solidFill>
                <a:latin typeface="Times New Roman" panose="02020603050405020304" pitchFamily="18" charset="0"/>
              </a:rPr>
              <a:t>评级的大约</a:t>
            </a:r>
            <a:r>
              <a:rPr lang="en-US" altLang="zh-CN" sz="2000" b="1">
                <a:solidFill>
                  <a:srgbClr val="003366"/>
                </a:solidFill>
                <a:latin typeface="Times New Roman" panose="02020603050405020304" pitchFamily="18" charset="0"/>
              </a:rPr>
              <a:t>65%</a:t>
            </a:r>
            <a:r>
              <a:rPr lang="zh-CN" altLang="en-US" sz="2000" b="1">
                <a:solidFill>
                  <a:srgbClr val="003366"/>
                </a:solidFill>
                <a:latin typeface="Times New Roman" panose="02020603050405020304" pitchFamily="18" charset="0"/>
              </a:rPr>
              <a:t>。</a:t>
            </a: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灯片编号占位符 5">
            <a:extLst>
              <a:ext uri="{FF2B5EF4-FFF2-40B4-BE49-F238E27FC236}">
                <a16:creationId xmlns:a16="http://schemas.microsoft.com/office/drawing/2014/main" id="{354A7A5C-3B2C-4F59-82C9-C3347864EF46}"/>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6F53D973-442A-472B-AC94-2BE81C768402}" type="slidenum">
              <a:rPr kumimoji="0" lang="en-US" altLang="zh-CN" sz="2600" b="1">
                <a:solidFill>
                  <a:srgbClr val="FFFFFF"/>
                </a:solidFill>
              </a:rPr>
              <a:pPr fontAlgn="base">
                <a:spcBef>
                  <a:spcPct val="0"/>
                </a:spcBef>
                <a:spcAft>
                  <a:spcPct val="0"/>
                </a:spcAft>
                <a:buClrTx/>
                <a:buSzTx/>
                <a:buNone/>
              </a:pPr>
              <a:t>200</a:t>
            </a:fld>
            <a:endParaRPr kumimoji="0" lang="en-US" altLang="zh-CN" sz="2600" b="1">
              <a:solidFill>
                <a:srgbClr val="FFFFFF"/>
              </a:solidFill>
            </a:endParaRPr>
          </a:p>
        </p:txBody>
      </p:sp>
      <p:sp>
        <p:nvSpPr>
          <p:cNvPr id="84995" name="Rectangle 2">
            <a:extLst>
              <a:ext uri="{FF2B5EF4-FFF2-40B4-BE49-F238E27FC236}">
                <a16:creationId xmlns:a16="http://schemas.microsoft.com/office/drawing/2014/main" id="{06125450-4192-4799-B5D2-C61284A0ED17}"/>
              </a:ext>
            </a:extLst>
          </p:cNvPr>
          <p:cNvSpPr>
            <a:spLocks noGrp="1" noChangeArrowheads="1"/>
          </p:cNvSpPr>
          <p:nvPr>
            <p:ph type="title"/>
          </p:nvPr>
        </p:nvSpPr>
        <p:spPr/>
        <p:txBody>
          <a:bodyPr/>
          <a:lstStyle/>
          <a:p>
            <a:pPr eaLnBrk="1" hangingPunct="1"/>
            <a:endParaRPr lang="zh-CN" altLang="zh-CN"/>
          </a:p>
        </p:txBody>
      </p:sp>
      <p:sp>
        <p:nvSpPr>
          <p:cNvPr id="84996" name="Rectangle 3">
            <a:extLst>
              <a:ext uri="{FF2B5EF4-FFF2-40B4-BE49-F238E27FC236}">
                <a16:creationId xmlns:a16="http://schemas.microsoft.com/office/drawing/2014/main" id="{8D4D427C-A1A9-49A0-B42E-262A69C54F63}"/>
              </a:ext>
            </a:extLst>
          </p:cNvPr>
          <p:cNvSpPr>
            <a:spLocks noGrp="1" noChangeArrowheads="1"/>
          </p:cNvSpPr>
          <p:nvPr>
            <p:ph type="body" idx="1"/>
          </p:nvPr>
        </p:nvSpPr>
        <p:spPr>
          <a:xfrm>
            <a:off x="2362200" y="1752600"/>
            <a:ext cx="8305800" cy="5105400"/>
          </a:xfrm>
        </p:spPr>
        <p:txBody>
          <a:bodyPr/>
          <a:lstStyle/>
          <a:p>
            <a:pPr eaLnBrk="1" hangingPunct="1">
              <a:buFontTx/>
              <a:buNone/>
            </a:pPr>
            <a:r>
              <a:rPr lang="en-US" altLang="zh-CN" sz="2400" b="1"/>
              <a:t>     D: </a:t>
            </a:r>
            <a:r>
              <a:rPr lang="en-US" altLang="zh-CN" sz="2400" b="1" u="sng"/>
              <a:t>stage 3</a:t>
            </a:r>
            <a:r>
              <a:rPr lang="en-US" altLang="zh-CN" sz="2400" b="1"/>
              <a:t>: </a:t>
            </a:r>
            <a:r>
              <a:rPr lang="en-US" altLang="zh-CN" sz="2400" b="1" i="1"/>
              <a:t>E</a:t>
            </a:r>
            <a:r>
              <a:rPr lang="en-US" altLang="zh-CN" sz="2400" b="1"/>
              <a:t> = </a:t>
            </a:r>
            <a:r>
              <a:rPr lang="en-US" altLang="zh-CN" sz="2400" b="1" i="1"/>
              <a:t>bS</a:t>
            </a:r>
            <a:r>
              <a:rPr lang="en-US" altLang="zh-CN" sz="2400" b="1" i="1" baseline="30000"/>
              <a:t>c</a:t>
            </a:r>
            <a:r>
              <a:rPr lang="en-US" altLang="zh-CN" sz="2400" b="1"/>
              <a:t> </a:t>
            </a:r>
            <a:r>
              <a:rPr lang="en-US" altLang="zh-CN" sz="2400" b="1" i="1"/>
              <a:t>m</a:t>
            </a:r>
            <a:r>
              <a:rPr lang="en-US" altLang="zh-CN" sz="2400" b="1"/>
              <a:t>(X)  </a:t>
            </a:r>
          </a:p>
          <a:p>
            <a:pPr eaLnBrk="1" hangingPunct="1">
              <a:buFontTx/>
              <a:buNone/>
            </a:pPr>
            <a:r>
              <a:rPr lang="en-US" altLang="zh-CN" sz="2400" b="1"/>
              <a:t>           --------postarchitecture  (P111, P114) </a:t>
            </a:r>
          </a:p>
          <a:p>
            <a:pPr eaLnBrk="1" hangingPunct="1">
              <a:buFontTx/>
              <a:buNone/>
            </a:pPr>
            <a:r>
              <a:rPr lang="en-US" altLang="zh-CN" sz="2400" b="1"/>
              <a:t>          </a:t>
            </a:r>
            <a:r>
              <a:rPr lang="en-US" altLang="zh-CN" sz="2400" b="1">
                <a:solidFill>
                  <a:srgbClr val="0000FF"/>
                </a:solidFill>
              </a:rPr>
              <a:t>X</a:t>
            </a:r>
            <a:r>
              <a:rPr lang="zh-CN" altLang="en-US" sz="2400" b="1">
                <a:solidFill>
                  <a:srgbClr val="0000FF"/>
                </a:solidFill>
              </a:rPr>
              <a:t>：</a:t>
            </a:r>
            <a:r>
              <a:rPr lang="en-US" altLang="zh-CN" sz="2400" b="1">
                <a:solidFill>
                  <a:srgbClr val="0000FF"/>
                </a:solidFill>
              </a:rPr>
              <a:t>project is under developing</a:t>
            </a:r>
            <a:r>
              <a:rPr lang="zh-CN" altLang="en-US" sz="2400" b="1">
                <a:solidFill>
                  <a:srgbClr val="0000FF"/>
                </a:solidFill>
              </a:rPr>
              <a:t>，</a:t>
            </a:r>
            <a:r>
              <a:rPr lang="en-US" altLang="zh-CN" sz="2400" b="1">
                <a:solidFill>
                  <a:srgbClr val="0000FF"/>
                </a:solidFill>
              </a:rPr>
              <a:t>software is </a:t>
            </a:r>
          </a:p>
          <a:p>
            <a:pPr eaLnBrk="1" hangingPunct="1">
              <a:buFontTx/>
              <a:buNone/>
            </a:pPr>
            <a:r>
              <a:rPr lang="en-US" altLang="zh-CN" sz="2400" b="1">
                <a:solidFill>
                  <a:srgbClr val="0000FF"/>
                </a:solidFill>
              </a:rPr>
              <a:t>                partially implemented </a:t>
            </a:r>
            <a:r>
              <a:rPr lang="zh-CN" altLang="en-US" sz="2400" b="1">
                <a:solidFill>
                  <a:srgbClr val="0000FF"/>
                </a:solidFill>
              </a:rPr>
              <a:t>。</a:t>
            </a:r>
          </a:p>
          <a:p>
            <a:pPr eaLnBrk="1" hangingPunct="1">
              <a:buFontTx/>
              <a:buNone/>
            </a:pPr>
            <a:r>
              <a:rPr lang="zh-CN" altLang="en-US" sz="2400" b="1">
                <a:solidFill>
                  <a:srgbClr val="0000FF"/>
                </a:solidFill>
              </a:rPr>
              <a:t>          </a:t>
            </a:r>
            <a:r>
              <a:rPr lang="en-US" altLang="zh-CN" sz="2400" b="1">
                <a:solidFill>
                  <a:srgbClr val="0000FF"/>
                </a:solidFill>
              </a:rPr>
              <a:t>Y</a:t>
            </a:r>
            <a:r>
              <a:rPr lang="zh-CN" altLang="en-US" sz="2400" b="1">
                <a:solidFill>
                  <a:srgbClr val="0000FF"/>
                </a:solidFill>
              </a:rPr>
              <a:t>：</a:t>
            </a:r>
            <a:r>
              <a:rPr lang="en-US" altLang="zh-CN" sz="2400" b="1">
                <a:solidFill>
                  <a:srgbClr val="0000FF"/>
                </a:solidFill>
              </a:rPr>
              <a:t>Size estimation---by FP(</a:t>
            </a:r>
            <a:r>
              <a:rPr lang="zh-CN" altLang="en-US" sz="2400" b="1">
                <a:solidFill>
                  <a:srgbClr val="0000FF"/>
                </a:solidFill>
              </a:rPr>
              <a:t>需求文档中的功能点</a:t>
            </a:r>
            <a:r>
              <a:rPr lang="en-US" altLang="zh-CN" sz="2400" b="1">
                <a:solidFill>
                  <a:srgbClr val="0000FF"/>
                </a:solidFill>
              </a:rPr>
              <a:t>)  </a:t>
            </a:r>
          </a:p>
          <a:p>
            <a:pPr eaLnBrk="1" hangingPunct="1">
              <a:buFontTx/>
              <a:buNone/>
            </a:pPr>
            <a:r>
              <a:rPr lang="en-US" altLang="zh-CN" sz="2400" b="1">
                <a:solidFill>
                  <a:srgbClr val="0000FF"/>
                </a:solidFill>
              </a:rPr>
              <a:t>                 +LOCs</a:t>
            </a:r>
          </a:p>
          <a:p>
            <a:pPr eaLnBrk="1" hangingPunct="1">
              <a:buFontTx/>
              <a:buNone/>
            </a:pPr>
            <a:r>
              <a:rPr lang="en-US" altLang="zh-CN" sz="2400" b="1"/>
              <a:t>          Z</a:t>
            </a:r>
            <a:r>
              <a:rPr lang="zh-CN" altLang="en-US" sz="2400" b="1"/>
              <a:t>：</a:t>
            </a:r>
            <a:r>
              <a:rPr lang="en-US" altLang="zh-CN" sz="2400" b="1"/>
              <a:t>m(X)----see table3.9,  others----see table 3.13 </a:t>
            </a:r>
          </a:p>
          <a:p>
            <a:pPr eaLnBrk="1" hangingPunct="1">
              <a:buFontTx/>
              <a:buNone/>
            </a:pPr>
            <a:endParaRPr lang="en-US" altLang="zh-CN" sz="2400" b="1"/>
          </a:p>
          <a:p>
            <a:pPr eaLnBrk="1" hangingPunct="1">
              <a:buFontTx/>
              <a:buNone/>
            </a:pPr>
            <a:r>
              <a:rPr lang="en-US" altLang="zh-CN" sz="2400" b="1"/>
              <a:t>      E: note: using the model should consider own </a:t>
            </a:r>
          </a:p>
          <a:p>
            <a:pPr eaLnBrk="1" hangingPunct="1">
              <a:buFontTx/>
              <a:buNone/>
            </a:pPr>
            <a:r>
              <a:rPr lang="en-US" altLang="zh-CN" sz="2400" b="1"/>
              <a:t>          situation </a:t>
            </a:r>
            <a:r>
              <a:rPr lang="zh-CN" altLang="en-US" sz="2400" b="1"/>
              <a:t>，</a:t>
            </a:r>
            <a:r>
              <a:rPr lang="en-US" altLang="zh-CN" sz="2400" b="1"/>
              <a:t>then make tailoring  (P115)</a:t>
            </a:r>
          </a:p>
          <a:p>
            <a:pPr eaLnBrk="1" hangingPunct="1">
              <a:buFontTx/>
              <a:buNone/>
            </a:pPr>
            <a:endParaRPr lang="en-US" altLang="zh-CN" sz="240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灯片编号占位符 5">
            <a:extLst>
              <a:ext uri="{FF2B5EF4-FFF2-40B4-BE49-F238E27FC236}">
                <a16:creationId xmlns:a16="http://schemas.microsoft.com/office/drawing/2014/main" id="{79CCAA63-08D7-4592-9C05-7A110A0D5C5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67E75E93-E059-45C9-BB9F-52F993BA1225}" type="slidenum">
              <a:rPr kumimoji="0" lang="en-US" altLang="zh-CN" sz="2600" b="1">
                <a:solidFill>
                  <a:srgbClr val="FFFFFF"/>
                </a:solidFill>
              </a:rPr>
              <a:pPr fontAlgn="base">
                <a:spcBef>
                  <a:spcPct val="0"/>
                </a:spcBef>
                <a:spcAft>
                  <a:spcPct val="0"/>
                </a:spcAft>
                <a:buClrTx/>
                <a:buSzTx/>
                <a:buNone/>
              </a:pPr>
              <a:t>201</a:t>
            </a:fld>
            <a:endParaRPr kumimoji="0" lang="en-US" altLang="zh-CN" sz="2600" b="1">
              <a:solidFill>
                <a:srgbClr val="FFFFFF"/>
              </a:solidFill>
            </a:endParaRPr>
          </a:p>
        </p:txBody>
      </p:sp>
      <p:sp>
        <p:nvSpPr>
          <p:cNvPr id="87043" name="Rectangle 2">
            <a:extLst>
              <a:ext uri="{FF2B5EF4-FFF2-40B4-BE49-F238E27FC236}">
                <a16:creationId xmlns:a16="http://schemas.microsoft.com/office/drawing/2014/main" id="{5654D552-BB03-4D7E-8B81-B8C8E88591D1}"/>
              </a:ext>
            </a:extLst>
          </p:cNvPr>
          <p:cNvSpPr>
            <a:spLocks noGrp="1" noChangeArrowheads="1"/>
          </p:cNvSpPr>
          <p:nvPr>
            <p:ph type="title"/>
          </p:nvPr>
        </p:nvSpPr>
        <p:spPr/>
        <p:txBody>
          <a:bodyPr/>
          <a:lstStyle/>
          <a:p>
            <a:pPr eaLnBrk="1" hangingPunct="1"/>
            <a:r>
              <a:rPr lang="en-US" altLang="zh-CN" sz="3200"/>
              <a:t>      Chapter 3  Planning and Managing</a:t>
            </a:r>
            <a:br>
              <a:rPr lang="en-US" altLang="zh-CN" sz="3200"/>
            </a:br>
            <a:r>
              <a:rPr lang="en-US" altLang="zh-CN" sz="3200"/>
              <a:t>                           the project</a:t>
            </a:r>
          </a:p>
        </p:txBody>
      </p:sp>
      <p:sp>
        <p:nvSpPr>
          <p:cNvPr id="87044" name="Rectangle 3">
            <a:extLst>
              <a:ext uri="{FF2B5EF4-FFF2-40B4-BE49-F238E27FC236}">
                <a16:creationId xmlns:a16="http://schemas.microsoft.com/office/drawing/2014/main" id="{945B2BD9-9257-4E28-815C-14C12232C400}"/>
              </a:ext>
            </a:extLst>
          </p:cNvPr>
          <p:cNvSpPr>
            <a:spLocks noGrp="1" noChangeArrowheads="1"/>
          </p:cNvSpPr>
          <p:nvPr>
            <p:ph type="body" idx="1"/>
          </p:nvPr>
        </p:nvSpPr>
        <p:spPr>
          <a:xfrm>
            <a:off x="2286000" y="1752600"/>
            <a:ext cx="8382000" cy="5105400"/>
          </a:xfrm>
        </p:spPr>
        <p:txBody>
          <a:bodyPr/>
          <a:lstStyle/>
          <a:p>
            <a:pPr eaLnBrk="1" hangingPunct="1">
              <a:lnSpc>
                <a:spcPct val="90000"/>
              </a:lnSpc>
              <a:buFontTx/>
              <a:buNone/>
            </a:pPr>
            <a:r>
              <a:rPr lang="en-US" altLang="zh-CN" b="1"/>
              <a:t>4. Finding the Model for Your Situation</a:t>
            </a:r>
          </a:p>
          <a:p>
            <a:pPr eaLnBrk="1" hangingPunct="1">
              <a:lnSpc>
                <a:spcPct val="90000"/>
              </a:lnSpc>
              <a:buFontTx/>
              <a:buNone/>
            </a:pPr>
            <a:r>
              <a:rPr lang="en-US" altLang="zh-CN" sz="2400" b="1"/>
              <a:t>       ------- (Evaluating Models)</a:t>
            </a:r>
          </a:p>
          <a:p>
            <a:pPr eaLnBrk="1" hangingPunct="1">
              <a:lnSpc>
                <a:spcPct val="90000"/>
              </a:lnSpc>
              <a:buFontTx/>
              <a:buNone/>
            </a:pPr>
            <a:r>
              <a:rPr lang="en-US" altLang="zh-CN" sz="2400" b="1">
                <a:solidFill>
                  <a:schemeClr val="bg2"/>
                </a:solidFill>
                <a:sym typeface="Wingdings 2" panose="05020102010507070707" pitchFamily="18" charset="2"/>
              </a:rPr>
              <a:t> </a:t>
            </a:r>
            <a:r>
              <a:rPr lang="en-US" altLang="zh-CN" sz="2400" b="1"/>
              <a:t>Mean magnitude of relative error (MMRE)</a:t>
            </a:r>
          </a:p>
          <a:p>
            <a:pPr eaLnBrk="1" hangingPunct="1">
              <a:lnSpc>
                <a:spcPct val="90000"/>
              </a:lnSpc>
              <a:buFontTx/>
              <a:buNone/>
            </a:pPr>
            <a:r>
              <a:rPr lang="en-US" altLang="zh-CN" sz="2400" b="1"/>
              <a:t>    (MMRE: </a:t>
            </a:r>
            <a:r>
              <a:rPr lang="zh-CN" altLang="en-US" sz="2400" b="1"/>
              <a:t>相对误差的平均幅度</a:t>
            </a:r>
            <a:r>
              <a:rPr lang="en-US" altLang="zh-CN" sz="2400" b="1"/>
              <a:t>)</a:t>
            </a:r>
          </a:p>
          <a:p>
            <a:pPr lvl="1" eaLnBrk="1" hangingPunct="1">
              <a:lnSpc>
                <a:spcPct val="90000"/>
              </a:lnSpc>
              <a:buFontTx/>
              <a:buNone/>
            </a:pPr>
            <a:r>
              <a:rPr lang="en-US" altLang="zh-CN" b="1"/>
              <a:t>A:---- absolute value of mean of </a:t>
            </a:r>
          </a:p>
          <a:p>
            <a:pPr lvl="2" eaLnBrk="1" hangingPunct="1">
              <a:lnSpc>
                <a:spcPct val="90000"/>
              </a:lnSpc>
              <a:buFontTx/>
              <a:buNone/>
            </a:pPr>
            <a:r>
              <a:rPr lang="en-US" altLang="zh-CN" sz="2400" b="1"/>
              <a:t>     [(actual - estimate)/actual]</a:t>
            </a:r>
          </a:p>
          <a:p>
            <a:pPr lvl="1" eaLnBrk="1" hangingPunct="1">
              <a:lnSpc>
                <a:spcPct val="90000"/>
              </a:lnSpc>
              <a:buFontTx/>
              <a:buNone/>
            </a:pPr>
            <a:r>
              <a:rPr lang="en-US" altLang="zh-CN" b="1"/>
              <a:t>B: goal:  should be 0.25 or less (</a:t>
            </a:r>
            <a:r>
              <a:rPr lang="en-US" altLang="zh-CN" b="1">
                <a:cs typeface="Arial" panose="020B0604020202020204" pitchFamily="34" charset="0"/>
              </a:rPr>
              <a:t>≦0.25</a:t>
            </a:r>
            <a:r>
              <a:rPr lang="en-US" altLang="zh-CN" b="1"/>
              <a:t>) </a:t>
            </a:r>
            <a:endParaRPr lang="en-US" altLang="zh-CN" b="1">
              <a:solidFill>
                <a:schemeClr val="bg2"/>
              </a:solidFill>
              <a:sym typeface="Wingdings 2" panose="05020102010507070707" pitchFamily="18" charset="2"/>
            </a:endParaRPr>
          </a:p>
          <a:p>
            <a:pPr eaLnBrk="1" hangingPunct="1">
              <a:lnSpc>
                <a:spcPct val="90000"/>
              </a:lnSpc>
              <a:buFontTx/>
              <a:buNone/>
            </a:pPr>
            <a:r>
              <a:rPr lang="en-US" altLang="zh-CN" sz="2400" b="1">
                <a:solidFill>
                  <a:schemeClr val="bg2"/>
                </a:solidFill>
                <a:sym typeface="Wingdings 2" panose="05020102010507070707" pitchFamily="18" charset="2"/>
              </a:rPr>
              <a:t> </a:t>
            </a:r>
            <a:r>
              <a:rPr lang="en-US" altLang="zh-CN" sz="2400" b="1"/>
              <a:t>Pred(x/100):  </a:t>
            </a:r>
          </a:p>
          <a:p>
            <a:pPr eaLnBrk="1" hangingPunct="1">
              <a:lnSpc>
                <a:spcPct val="90000"/>
              </a:lnSpc>
              <a:buFontTx/>
              <a:buNone/>
            </a:pPr>
            <a:r>
              <a:rPr lang="en-US" altLang="zh-CN" sz="2400" b="1"/>
              <a:t>    A:percentage of projects for which estimate is within </a:t>
            </a:r>
          </a:p>
          <a:p>
            <a:pPr eaLnBrk="1" hangingPunct="1">
              <a:lnSpc>
                <a:spcPct val="90000"/>
              </a:lnSpc>
              <a:buFontTx/>
              <a:buNone/>
            </a:pPr>
            <a:r>
              <a:rPr lang="en-US" altLang="zh-CN" sz="2400" b="1"/>
              <a:t>        x% of the actual (</a:t>
            </a:r>
            <a:r>
              <a:rPr lang="zh-CN" altLang="en-US" sz="2400" b="1"/>
              <a:t>估算实际值在</a:t>
            </a:r>
            <a:r>
              <a:rPr lang="en-US" altLang="zh-CN" sz="2400" b="1"/>
              <a:t>x%</a:t>
            </a:r>
            <a:r>
              <a:rPr lang="zh-CN" altLang="en-US" sz="2400" b="1"/>
              <a:t>范围内的项目的百</a:t>
            </a:r>
          </a:p>
          <a:p>
            <a:pPr eaLnBrk="1" hangingPunct="1">
              <a:lnSpc>
                <a:spcPct val="90000"/>
              </a:lnSpc>
              <a:buFontTx/>
              <a:buNone/>
            </a:pPr>
            <a:r>
              <a:rPr lang="zh-CN" altLang="en-US" sz="2400" b="1"/>
              <a:t>       分比</a:t>
            </a:r>
            <a:r>
              <a:rPr lang="en-US" altLang="zh-CN" sz="2400" b="1"/>
              <a:t>)</a:t>
            </a:r>
          </a:p>
          <a:p>
            <a:pPr eaLnBrk="1" hangingPunct="1">
              <a:lnSpc>
                <a:spcPct val="90000"/>
              </a:lnSpc>
              <a:buFontTx/>
              <a:buNone/>
            </a:pPr>
            <a:r>
              <a:rPr lang="en-US" altLang="zh-CN" sz="2400" b="1"/>
              <a:t>    B:goal:  should be 0.75 or greater for x = .75 (</a:t>
            </a:r>
            <a:r>
              <a:rPr lang="en-US" altLang="zh-CN" sz="2400" b="1">
                <a:cs typeface="Arial" panose="020B0604020202020204" pitchFamily="34" charset="0"/>
              </a:rPr>
              <a:t>≧0.75</a:t>
            </a:r>
            <a:r>
              <a:rPr lang="en-US" altLang="zh-CN" sz="2400" b="1"/>
              <a:t>) </a:t>
            </a: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灯片编号占位符 5">
            <a:extLst>
              <a:ext uri="{FF2B5EF4-FFF2-40B4-BE49-F238E27FC236}">
                <a16:creationId xmlns:a16="http://schemas.microsoft.com/office/drawing/2014/main" id="{8AFE241A-7A47-453B-B508-48E55F6D99A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1878D753-CDB0-4F78-BCA8-4A1ED71E2523}" type="slidenum">
              <a:rPr kumimoji="0" lang="en-US" altLang="zh-CN" sz="2600" b="1">
                <a:solidFill>
                  <a:srgbClr val="FFFFFF"/>
                </a:solidFill>
              </a:rPr>
              <a:pPr fontAlgn="base">
                <a:spcBef>
                  <a:spcPct val="0"/>
                </a:spcBef>
                <a:spcAft>
                  <a:spcPct val="0"/>
                </a:spcAft>
                <a:buClrTx/>
                <a:buSzTx/>
                <a:buNone/>
              </a:pPr>
              <a:t>202</a:t>
            </a:fld>
            <a:endParaRPr kumimoji="0" lang="en-US" altLang="zh-CN" sz="2600" b="1">
              <a:solidFill>
                <a:srgbClr val="FFFFFF"/>
              </a:solidFill>
            </a:endParaRPr>
          </a:p>
        </p:txBody>
      </p:sp>
      <p:sp>
        <p:nvSpPr>
          <p:cNvPr id="89091" name="Rectangle 2">
            <a:extLst>
              <a:ext uri="{FF2B5EF4-FFF2-40B4-BE49-F238E27FC236}">
                <a16:creationId xmlns:a16="http://schemas.microsoft.com/office/drawing/2014/main" id="{74C69218-B1EC-4714-AFFA-BA119F64F8C9}"/>
              </a:ext>
            </a:extLst>
          </p:cNvPr>
          <p:cNvSpPr>
            <a:spLocks noGrp="1" noChangeArrowheads="1"/>
          </p:cNvSpPr>
          <p:nvPr>
            <p:ph type="title"/>
          </p:nvPr>
        </p:nvSpPr>
        <p:spPr/>
        <p:txBody>
          <a:bodyPr/>
          <a:lstStyle/>
          <a:p>
            <a:pPr eaLnBrk="1" hangingPunct="1"/>
            <a:r>
              <a:rPr lang="en-US" altLang="zh-CN" sz="3200"/>
              <a:t>      Chapter 3  Planning and Managing</a:t>
            </a:r>
            <a:br>
              <a:rPr lang="en-US" altLang="zh-CN" sz="3200"/>
            </a:br>
            <a:r>
              <a:rPr lang="en-US" altLang="zh-CN" sz="3200"/>
              <a:t>                           the project</a:t>
            </a:r>
          </a:p>
        </p:txBody>
      </p:sp>
      <p:sp>
        <p:nvSpPr>
          <p:cNvPr id="89092" name="Rectangle 3">
            <a:extLst>
              <a:ext uri="{FF2B5EF4-FFF2-40B4-BE49-F238E27FC236}">
                <a16:creationId xmlns:a16="http://schemas.microsoft.com/office/drawing/2014/main" id="{6BEA6499-0033-45DF-8FBB-FE25D7AA36F8}"/>
              </a:ext>
            </a:extLst>
          </p:cNvPr>
          <p:cNvSpPr>
            <a:spLocks noGrp="1" noChangeArrowheads="1"/>
          </p:cNvSpPr>
          <p:nvPr>
            <p:ph type="body" idx="1"/>
          </p:nvPr>
        </p:nvSpPr>
        <p:spPr>
          <a:xfrm>
            <a:off x="2286000" y="1752600"/>
            <a:ext cx="8382000" cy="5105400"/>
          </a:xfrm>
        </p:spPr>
        <p:txBody>
          <a:bodyPr/>
          <a:lstStyle/>
          <a:p>
            <a:pPr eaLnBrk="1" hangingPunct="1">
              <a:lnSpc>
                <a:spcPct val="80000"/>
              </a:lnSpc>
              <a:buFontTx/>
              <a:buNone/>
            </a:pPr>
            <a:r>
              <a:rPr lang="en-US" altLang="zh-CN" b="1"/>
              <a:t>3.4 Risk management </a:t>
            </a:r>
          </a:p>
          <a:p>
            <a:pPr eaLnBrk="1" hangingPunct="1">
              <a:lnSpc>
                <a:spcPct val="80000"/>
              </a:lnSpc>
              <a:buFontTx/>
              <a:buNone/>
            </a:pPr>
            <a:r>
              <a:rPr lang="en-US" altLang="zh-CN" sz="2400" b="1"/>
              <a:t>Cause:</a:t>
            </a:r>
            <a:r>
              <a:rPr lang="zh-CN" altLang="en-US" sz="2400" b="1"/>
              <a:t>项目管理所涉及的远非仅仅是工作量和项目进度跟踪</a:t>
            </a:r>
            <a:r>
              <a:rPr lang="en-US" altLang="zh-CN" sz="2400" b="1"/>
              <a:t>,</a:t>
            </a:r>
          </a:p>
          <a:p>
            <a:pPr eaLnBrk="1" hangingPunct="1">
              <a:lnSpc>
                <a:spcPct val="80000"/>
              </a:lnSpc>
              <a:buFontTx/>
              <a:buNone/>
            </a:pPr>
            <a:r>
              <a:rPr lang="en-US" altLang="zh-CN" sz="2400" b="1"/>
              <a:t>            </a:t>
            </a:r>
            <a:r>
              <a:rPr lang="zh-CN" altLang="en-US" sz="2400" b="1"/>
              <a:t>而是更要有一套完整的应对意外事件</a:t>
            </a:r>
            <a:r>
              <a:rPr lang="en-US" altLang="zh-CN" sz="2400" b="1"/>
              <a:t>(</a:t>
            </a:r>
            <a:r>
              <a:rPr lang="zh-CN" altLang="en-US" sz="2400" b="1"/>
              <a:t>风险</a:t>
            </a:r>
            <a:r>
              <a:rPr lang="en-US" altLang="zh-CN" sz="2400" b="1"/>
              <a:t>)</a:t>
            </a:r>
            <a:r>
              <a:rPr lang="zh-CN" altLang="en-US" sz="2400" b="1"/>
              <a:t>的计划</a:t>
            </a:r>
            <a:r>
              <a:rPr lang="en-US" altLang="zh-CN" sz="2400" b="1"/>
              <a:t>. </a:t>
            </a:r>
          </a:p>
          <a:p>
            <a:pPr eaLnBrk="1" hangingPunct="1">
              <a:lnSpc>
                <a:spcPct val="80000"/>
              </a:lnSpc>
              <a:buFontTx/>
              <a:buNone/>
            </a:pPr>
            <a:r>
              <a:rPr lang="en-US" altLang="zh-CN" b="1"/>
              <a:t>1. What is risk </a:t>
            </a:r>
          </a:p>
          <a:p>
            <a:pPr eaLnBrk="1" hangingPunct="1">
              <a:lnSpc>
                <a:spcPct val="80000"/>
              </a:lnSpc>
              <a:buFontTx/>
              <a:buNone/>
            </a:pPr>
            <a:r>
              <a:rPr lang="en-US" altLang="zh-CN" sz="2400" b="1">
                <a:solidFill>
                  <a:schemeClr val="bg2"/>
                </a:solidFill>
                <a:sym typeface="Wingdings 2" panose="05020102010507070707" pitchFamily="18" charset="2"/>
              </a:rPr>
              <a:t>  notion:  ----</a:t>
            </a:r>
            <a:r>
              <a:rPr lang="en-US" altLang="zh-CN" sz="2400" b="1" u="sng">
                <a:solidFill>
                  <a:srgbClr val="FF0066"/>
                </a:solidFill>
                <a:sym typeface="Wingdings 2" panose="05020102010507070707" pitchFamily="18" charset="2"/>
              </a:rPr>
              <a:t>risk</a:t>
            </a:r>
            <a:r>
              <a:rPr lang="en-US" altLang="zh-CN" sz="2400" b="1">
                <a:solidFill>
                  <a:schemeClr val="bg2"/>
                </a:solidFill>
                <a:sym typeface="Wingdings 2" panose="05020102010507070707" pitchFamily="18" charset="2"/>
              </a:rPr>
              <a:t>  (P119)</a:t>
            </a:r>
          </a:p>
          <a:p>
            <a:pPr eaLnBrk="1" hangingPunct="1">
              <a:lnSpc>
                <a:spcPct val="80000"/>
              </a:lnSpc>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在软件生产过程中不希望看到的、有负面结</a:t>
            </a:r>
          </a:p>
          <a:p>
            <a:pPr eaLnBrk="1" hangingPunct="1">
              <a:lnSpc>
                <a:spcPct val="80000"/>
              </a:lnSpc>
              <a:buFontTx/>
              <a:buNone/>
            </a:pPr>
            <a:r>
              <a:rPr lang="zh-CN" altLang="en-US" sz="2400" b="1">
                <a:solidFill>
                  <a:schemeClr val="bg2"/>
                </a:solidFill>
                <a:sym typeface="Wingdings 2" panose="05020102010507070707" pitchFamily="18" charset="2"/>
              </a:rPr>
              <a:t>                         果的事件）</a:t>
            </a:r>
          </a:p>
          <a:p>
            <a:pPr eaLnBrk="1" hangingPunct="1">
              <a:lnSpc>
                <a:spcPct val="80000"/>
              </a:lnSpc>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a:t>
            </a:r>
            <a:r>
              <a:rPr lang="en-US" altLang="zh-CN" sz="2400" b="1" u="sng">
                <a:solidFill>
                  <a:srgbClr val="0000FF"/>
                </a:solidFill>
                <a:sym typeface="Wingdings 2" panose="05020102010507070707" pitchFamily="18" charset="2"/>
              </a:rPr>
              <a:t>risk management</a:t>
            </a:r>
          </a:p>
          <a:p>
            <a:pPr eaLnBrk="1" hangingPunct="1">
              <a:lnSpc>
                <a:spcPct val="80000"/>
              </a:lnSpc>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（了解和控制项目风险的各种活动）</a:t>
            </a:r>
          </a:p>
          <a:p>
            <a:pPr eaLnBrk="1" hangingPunct="1">
              <a:lnSpc>
                <a:spcPct val="80000"/>
              </a:lnSpc>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aspects (the risk involves) </a:t>
            </a:r>
          </a:p>
          <a:p>
            <a:pPr eaLnBrk="1" hangingPunct="1">
              <a:lnSpc>
                <a:spcPct val="80000"/>
              </a:lnSpc>
              <a:buFontTx/>
              <a:buNone/>
            </a:pPr>
            <a:r>
              <a:rPr lang="en-US" altLang="zh-CN" sz="2400" b="1"/>
              <a:t>    A</a:t>
            </a:r>
            <a:r>
              <a:rPr lang="zh-CN" altLang="en-US" sz="2400" b="1"/>
              <a:t>：与该事件有关的损失</a:t>
            </a:r>
            <a:r>
              <a:rPr lang="zh-CN" altLang="en-US" sz="2400" b="1">
                <a:solidFill>
                  <a:schemeClr val="bg2"/>
                </a:solidFill>
              </a:rPr>
              <a:t> </a:t>
            </a:r>
            <a:r>
              <a:rPr lang="zh-CN" altLang="en-US" sz="2400" b="1" u="sng">
                <a:solidFill>
                  <a:srgbClr val="0000FF"/>
                </a:solidFill>
              </a:rPr>
              <a:t>（</a:t>
            </a:r>
            <a:r>
              <a:rPr lang="en-US" altLang="zh-CN" sz="2400" b="1" u="sng">
                <a:solidFill>
                  <a:srgbClr val="0000FF"/>
                </a:solidFill>
              </a:rPr>
              <a:t>Risk impact----</a:t>
            </a:r>
            <a:r>
              <a:rPr lang="zh-CN" altLang="en-US" sz="2400" b="1" u="sng">
                <a:solidFill>
                  <a:srgbClr val="0000FF"/>
                </a:solidFill>
              </a:rPr>
              <a:t>风险影响）</a:t>
            </a:r>
            <a:r>
              <a:rPr lang="zh-CN" altLang="en-US" sz="2000" b="1"/>
              <a:t> </a:t>
            </a:r>
          </a:p>
          <a:p>
            <a:pPr eaLnBrk="1" hangingPunct="1">
              <a:lnSpc>
                <a:spcPct val="80000"/>
              </a:lnSpc>
              <a:buFontTx/>
              <a:buNone/>
            </a:pPr>
            <a:r>
              <a:rPr lang="zh-CN" altLang="en-US" sz="2400" b="1"/>
              <a:t>    </a:t>
            </a:r>
            <a:r>
              <a:rPr lang="en-US" altLang="zh-CN" sz="2400" b="1"/>
              <a:t>B</a:t>
            </a:r>
            <a:r>
              <a:rPr lang="zh-CN" altLang="en-US" sz="2400" b="1"/>
              <a:t>：事件发生的可能性</a:t>
            </a:r>
          </a:p>
          <a:p>
            <a:pPr eaLnBrk="1" hangingPunct="1">
              <a:lnSpc>
                <a:spcPct val="80000"/>
              </a:lnSpc>
              <a:buFontTx/>
              <a:buNone/>
            </a:pPr>
            <a:r>
              <a:rPr lang="zh-CN" altLang="en-US" sz="2400" b="1">
                <a:solidFill>
                  <a:schemeClr val="bg2"/>
                </a:solidFill>
              </a:rPr>
              <a:t>          </a:t>
            </a:r>
            <a:r>
              <a:rPr lang="zh-CN" altLang="en-US" sz="2400" b="1" u="sng">
                <a:solidFill>
                  <a:srgbClr val="0000FF"/>
                </a:solidFill>
              </a:rPr>
              <a:t>（</a:t>
            </a:r>
            <a:r>
              <a:rPr lang="en-US" altLang="zh-CN" sz="2400" b="1" u="sng">
                <a:solidFill>
                  <a:srgbClr val="0000FF"/>
                </a:solidFill>
              </a:rPr>
              <a:t>Risk probability----</a:t>
            </a:r>
            <a:r>
              <a:rPr lang="zh-CN" altLang="en-US" sz="2400" b="1" u="sng">
                <a:solidFill>
                  <a:srgbClr val="0000FF"/>
                </a:solidFill>
              </a:rPr>
              <a:t>风险概率</a:t>
            </a:r>
            <a:r>
              <a:rPr lang="zh-CN" altLang="en-US" sz="2400" b="1"/>
              <a:t> </a:t>
            </a:r>
            <a:r>
              <a:rPr lang="en-US" altLang="zh-CN" sz="2400" b="1"/>
              <a:t>----</a:t>
            </a:r>
            <a:r>
              <a:rPr lang="en-US" altLang="zh-CN" sz="2400" b="1" u="sng"/>
              <a:t>the likelihood</a:t>
            </a:r>
            <a:r>
              <a:rPr lang="zh-CN" altLang="en-US" sz="2400" b="1"/>
              <a:t>）</a:t>
            </a:r>
            <a:endParaRPr lang="zh-CN" altLang="en-US" sz="2000" b="1"/>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灯片编号占位符 5">
            <a:extLst>
              <a:ext uri="{FF2B5EF4-FFF2-40B4-BE49-F238E27FC236}">
                <a16:creationId xmlns:a16="http://schemas.microsoft.com/office/drawing/2014/main" id="{52928265-6FE1-4D0B-BFA3-37C8C5CA4EB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89999260-B4B7-42F2-82EE-019CCCCAA3D5}" type="slidenum">
              <a:rPr kumimoji="0" lang="en-US" altLang="zh-CN" sz="2600" b="1">
                <a:solidFill>
                  <a:srgbClr val="FFFFFF"/>
                </a:solidFill>
              </a:rPr>
              <a:pPr fontAlgn="base">
                <a:spcBef>
                  <a:spcPct val="0"/>
                </a:spcBef>
                <a:spcAft>
                  <a:spcPct val="0"/>
                </a:spcAft>
                <a:buClrTx/>
                <a:buSzTx/>
                <a:buNone/>
              </a:pPr>
              <a:t>203</a:t>
            </a:fld>
            <a:endParaRPr kumimoji="0" lang="en-US" altLang="zh-CN" sz="2600" b="1">
              <a:solidFill>
                <a:srgbClr val="FFFFFF"/>
              </a:solidFill>
            </a:endParaRPr>
          </a:p>
        </p:txBody>
      </p:sp>
      <p:sp>
        <p:nvSpPr>
          <p:cNvPr id="91139" name="Rectangle 2">
            <a:extLst>
              <a:ext uri="{FF2B5EF4-FFF2-40B4-BE49-F238E27FC236}">
                <a16:creationId xmlns:a16="http://schemas.microsoft.com/office/drawing/2014/main" id="{72ADD05E-313D-4CCE-BA6F-52858603AC0C}"/>
              </a:ext>
            </a:extLst>
          </p:cNvPr>
          <p:cNvSpPr>
            <a:spLocks noGrp="1" noChangeArrowheads="1"/>
          </p:cNvSpPr>
          <p:nvPr>
            <p:ph type="title"/>
          </p:nvPr>
        </p:nvSpPr>
        <p:spPr/>
        <p:txBody>
          <a:bodyPr/>
          <a:lstStyle/>
          <a:p>
            <a:pPr eaLnBrk="1" hangingPunct="1"/>
            <a:r>
              <a:rPr lang="en-US" altLang="zh-CN" sz="3200"/>
              <a:t>      Chapter 3  Planning and Managing</a:t>
            </a:r>
            <a:br>
              <a:rPr lang="en-US" altLang="zh-CN" sz="3200"/>
            </a:br>
            <a:r>
              <a:rPr lang="en-US" altLang="zh-CN" sz="3200"/>
              <a:t>                           the project</a:t>
            </a:r>
          </a:p>
        </p:txBody>
      </p:sp>
      <p:sp>
        <p:nvSpPr>
          <p:cNvPr id="91140" name="Rectangle 3">
            <a:extLst>
              <a:ext uri="{FF2B5EF4-FFF2-40B4-BE49-F238E27FC236}">
                <a16:creationId xmlns:a16="http://schemas.microsoft.com/office/drawing/2014/main" id="{C3854AEB-D075-4A4C-A5C7-646DD552807A}"/>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sz="2400" b="1">
                <a:solidFill>
                  <a:schemeClr val="bg2"/>
                </a:solidFill>
              </a:rPr>
              <a:t>    C</a:t>
            </a:r>
            <a:r>
              <a:rPr lang="zh-CN" altLang="en-US" sz="2400" b="1">
                <a:solidFill>
                  <a:schemeClr val="bg2"/>
                </a:solidFill>
              </a:rPr>
              <a:t>：我们能改变结果的程度</a:t>
            </a:r>
            <a:r>
              <a:rPr lang="en-US" altLang="zh-CN" sz="2400" b="1"/>
              <a:t>( the degree  to which we can </a:t>
            </a:r>
          </a:p>
          <a:p>
            <a:pPr eaLnBrk="1" hangingPunct="1">
              <a:buFontTx/>
              <a:buNone/>
            </a:pPr>
            <a:r>
              <a:rPr lang="en-US" altLang="zh-CN" sz="2400" b="1"/>
              <a:t>                                                 change the outcome )</a:t>
            </a:r>
            <a:endParaRPr lang="en-US" altLang="zh-CN" sz="2400" b="1">
              <a:solidFill>
                <a:schemeClr val="bg2"/>
              </a:solidFill>
            </a:endParaRPr>
          </a:p>
          <a:p>
            <a:pPr eaLnBrk="1" hangingPunct="1">
              <a:buFontTx/>
              <a:buNone/>
            </a:pPr>
            <a:r>
              <a:rPr lang="en-US" altLang="zh-CN" sz="2400" b="1">
                <a:solidFill>
                  <a:schemeClr val="bg2"/>
                </a:solidFill>
              </a:rPr>
              <a:t>            </a:t>
            </a:r>
            <a:r>
              <a:rPr lang="en-US" altLang="zh-CN" sz="2400" b="1" u="sng">
                <a:solidFill>
                  <a:srgbClr val="0000FF"/>
                </a:solidFill>
              </a:rPr>
              <a:t>Risk control----</a:t>
            </a:r>
            <a:r>
              <a:rPr lang="zh-CN" altLang="en-US" sz="2400" b="1" u="sng">
                <a:solidFill>
                  <a:srgbClr val="0000FF"/>
                </a:solidFill>
              </a:rPr>
              <a:t>风险控制</a:t>
            </a:r>
            <a:r>
              <a:rPr lang="zh-CN" altLang="en-US" sz="2400" b="1"/>
              <a:t> </a:t>
            </a:r>
            <a:r>
              <a:rPr lang="en-US" altLang="zh-CN" sz="2400" b="1"/>
              <a:t>---- a set of </a:t>
            </a:r>
            <a:r>
              <a:rPr lang="en-US" altLang="zh-CN" sz="2400" b="1" u="sng"/>
              <a:t>actions</a:t>
            </a:r>
            <a:r>
              <a:rPr lang="en-US" altLang="zh-CN" sz="2400" b="1"/>
              <a:t> </a:t>
            </a:r>
          </a:p>
          <a:p>
            <a:pPr eaLnBrk="1" hangingPunct="1">
              <a:buFontTx/>
              <a:buNone/>
            </a:pPr>
            <a:r>
              <a:rPr lang="en-US" altLang="zh-CN" sz="2400" b="1"/>
              <a:t>                                                        taken to reduce a risk</a:t>
            </a:r>
          </a:p>
          <a:p>
            <a:pPr eaLnBrk="1" hangingPunct="1">
              <a:buFontTx/>
              <a:buNone/>
            </a:pPr>
            <a:r>
              <a:rPr lang="en-US" altLang="zh-CN" sz="2400" b="1"/>
              <a:t>             </a:t>
            </a:r>
            <a:r>
              <a:rPr lang="en-US" altLang="zh-CN" sz="2400" b="1" u="sng">
                <a:solidFill>
                  <a:srgbClr val="0000FF"/>
                </a:solidFill>
              </a:rPr>
              <a:t>Risk exposure</a:t>
            </a:r>
            <a:r>
              <a:rPr lang="en-US" altLang="zh-CN" sz="2400" b="1"/>
              <a:t> = (risk probability) x (risk impact)</a:t>
            </a:r>
          </a:p>
          <a:p>
            <a:pPr eaLnBrk="1" hangingPunct="1">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风险成本</a:t>
            </a:r>
            <a:r>
              <a:rPr lang="en-US" altLang="zh-CN" sz="2400" b="1">
                <a:solidFill>
                  <a:schemeClr val="bg2"/>
                </a:solidFill>
                <a:sym typeface="Wingdings 2" panose="05020102010507070707" pitchFamily="18" charset="2"/>
              </a:rPr>
              <a:t>)</a:t>
            </a:r>
          </a:p>
          <a:p>
            <a:pPr eaLnBrk="1" hangingPunct="1">
              <a:buFontTx/>
              <a:buNone/>
            </a:pPr>
            <a:r>
              <a:rPr lang="en-US" altLang="zh-CN" sz="2400" b="1">
                <a:solidFill>
                  <a:schemeClr val="bg2"/>
                </a:solidFill>
                <a:sym typeface="Wingdings 2" panose="05020102010507070707" pitchFamily="18" charset="2"/>
              </a:rPr>
              <a:t>  Boehm’s top ten risk items</a:t>
            </a:r>
          </a:p>
          <a:p>
            <a:pPr eaLnBrk="1" hangingPunct="1">
              <a:buFontTx/>
              <a:buNone/>
            </a:pPr>
            <a:r>
              <a:rPr lang="en-US" altLang="zh-CN" sz="2400" b="1">
                <a:solidFill>
                  <a:schemeClr val="bg2"/>
                </a:solidFill>
                <a:sym typeface="Wingdings 2" panose="05020102010507070707" pitchFamily="18" charset="2"/>
              </a:rPr>
              <a:t>      (P119 siderbar3.4 )</a:t>
            </a:r>
          </a:p>
          <a:p>
            <a:pPr eaLnBrk="1" hangingPunct="1">
              <a:buFontTx/>
              <a:buNone/>
            </a:pPr>
            <a:endParaRPr lang="en-US" altLang="zh-CN" sz="2400"/>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灯片编号占位符 5">
            <a:extLst>
              <a:ext uri="{FF2B5EF4-FFF2-40B4-BE49-F238E27FC236}">
                <a16:creationId xmlns:a16="http://schemas.microsoft.com/office/drawing/2014/main" id="{CEA6ADC5-2193-45A2-AF75-2C326D6844D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585C7E0A-4492-4209-9E29-B9B67F60AF20}" type="slidenum">
              <a:rPr kumimoji="0" lang="en-US" altLang="zh-CN" sz="2600" b="1">
                <a:solidFill>
                  <a:srgbClr val="FFFFFF"/>
                </a:solidFill>
              </a:rPr>
              <a:pPr fontAlgn="base">
                <a:spcBef>
                  <a:spcPct val="0"/>
                </a:spcBef>
                <a:spcAft>
                  <a:spcPct val="0"/>
                </a:spcAft>
                <a:buClrTx/>
                <a:buSzTx/>
                <a:buNone/>
              </a:pPr>
              <a:t>204</a:t>
            </a:fld>
            <a:endParaRPr kumimoji="0" lang="en-US" altLang="zh-CN" sz="2600" b="1">
              <a:solidFill>
                <a:srgbClr val="FFFFFF"/>
              </a:solidFill>
            </a:endParaRPr>
          </a:p>
        </p:txBody>
      </p:sp>
      <p:sp>
        <p:nvSpPr>
          <p:cNvPr id="93187" name="Rectangle 2">
            <a:extLst>
              <a:ext uri="{FF2B5EF4-FFF2-40B4-BE49-F238E27FC236}">
                <a16:creationId xmlns:a16="http://schemas.microsoft.com/office/drawing/2014/main" id="{7B6E8B1B-B8AA-4C5F-AB96-0629DCD53D2F}"/>
              </a:ext>
            </a:extLst>
          </p:cNvPr>
          <p:cNvSpPr>
            <a:spLocks noGrp="1" noChangeArrowheads="1"/>
          </p:cNvSpPr>
          <p:nvPr>
            <p:ph type="title"/>
          </p:nvPr>
        </p:nvSpPr>
        <p:spPr/>
        <p:txBody>
          <a:bodyPr/>
          <a:lstStyle/>
          <a:p>
            <a:pPr eaLnBrk="1" hangingPunct="1"/>
            <a:r>
              <a:rPr lang="en-US" altLang="zh-CN" sz="3200"/>
              <a:t>      Chapter 3  Planning and Managing</a:t>
            </a:r>
            <a:br>
              <a:rPr lang="en-US" altLang="zh-CN" sz="3200"/>
            </a:br>
            <a:r>
              <a:rPr lang="en-US" altLang="zh-CN" sz="3200"/>
              <a:t>                           the project</a:t>
            </a:r>
          </a:p>
        </p:txBody>
      </p:sp>
      <p:sp>
        <p:nvSpPr>
          <p:cNvPr id="93188" name="Rectangle 3">
            <a:extLst>
              <a:ext uri="{FF2B5EF4-FFF2-40B4-BE49-F238E27FC236}">
                <a16:creationId xmlns:a16="http://schemas.microsoft.com/office/drawing/2014/main" id="{CB98B2A0-BA67-484B-9E5F-3A6B1C646707}"/>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b="1"/>
              <a:t>2. Risk Management Activities </a:t>
            </a:r>
          </a:p>
          <a:p>
            <a:pPr eaLnBrk="1" hangingPunct="1">
              <a:buFontTx/>
              <a:buNone/>
            </a:pPr>
            <a:r>
              <a:rPr lang="en-US" altLang="zh-CN" sz="2400" b="1">
                <a:solidFill>
                  <a:schemeClr val="bg2"/>
                </a:solidFill>
                <a:sym typeface="Wingdings 2" panose="05020102010507070707" pitchFamily="18" charset="2"/>
              </a:rPr>
              <a:t> steps and activities:           risk identification</a:t>
            </a:r>
          </a:p>
          <a:p>
            <a:pPr eaLnBrk="1" hangingPunct="1">
              <a:buFontTx/>
              <a:buNone/>
            </a:pPr>
            <a:r>
              <a:rPr lang="en-US" altLang="zh-CN" sz="2400" b="1">
                <a:solidFill>
                  <a:schemeClr val="bg2"/>
                </a:solidFill>
                <a:sym typeface="Wingdings 2" panose="05020102010507070707" pitchFamily="18" charset="2"/>
              </a:rPr>
              <a:t>                 risk assessment     risk analysis</a:t>
            </a:r>
          </a:p>
          <a:p>
            <a:pPr eaLnBrk="1" hangingPunct="1">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风险估算</a:t>
            </a:r>
            <a:r>
              <a:rPr lang="en-US" altLang="zh-CN" sz="2400" b="1">
                <a:solidFill>
                  <a:schemeClr val="bg2"/>
                </a:solidFill>
                <a:sym typeface="Wingdings 2" panose="05020102010507070707" pitchFamily="18" charset="2"/>
              </a:rPr>
              <a:t>)             risk prioritization  </a:t>
            </a:r>
          </a:p>
          <a:p>
            <a:pPr eaLnBrk="1" hangingPunct="1">
              <a:buFontTx/>
              <a:buNone/>
            </a:pPr>
            <a:r>
              <a:rPr lang="en-US" altLang="zh-CN" sz="2400" b="1">
                <a:solidFill>
                  <a:schemeClr val="bg2"/>
                </a:solidFill>
                <a:sym typeface="Wingdings 2" panose="05020102010507070707" pitchFamily="18" charset="2"/>
              </a:rPr>
              <a:t>    steps                              risk reduction(</a:t>
            </a:r>
            <a:r>
              <a:rPr lang="zh-CN" altLang="en-US" sz="2400" b="1">
                <a:solidFill>
                  <a:schemeClr val="bg2"/>
                </a:solidFill>
                <a:sym typeface="Wingdings 2" panose="05020102010507070707" pitchFamily="18" charset="2"/>
              </a:rPr>
              <a:t>降低</a:t>
            </a:r>
            <a:r>
              <a:rPr lang="en-US" altLang="zh-CN" sz="2400" b="1">
                <a:solidFill>
                  <a:schemeClr val="bg2"/>
                </a:solidFill>
                <a:sym typeface="Wingdings 2" panose="05020102010507070707" pitchFamily="18" charset="2"/>
              </a:rPr>
              <a:t>)</a:t>
            </a:r>
          </a:p>
          <a:p>
            <a:pPr eaLnBrk="1" hangingPunct="1">
              <a:buFontTx/>
              <a:buNone/>
            </a:pPr>
            <a:r>
              <a:rPr lang="en-US" altLang="zh-CN" sz="2400" b="1">
                <a:solidFill>
                  <a:schemeClr val="bg2"/>
                </a:solidFill>
                <a:sym typeface="Wingdings 2" panose="05020102010507070707" pitchFamily="18" charset="2"/>
              </a:rPr>
              <a:t>                  risk control      risk management planning </a:t>
            </a:r>
          </a:p>
          <a:p>
            <a:pPr eaLnBrk="1" hangingPunct="1">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风险控制</a:t>
            </a:r>
            <a:r>
              <a:rPr lang="en-US" altLang="zh-CN" sz="2400" b="1">
                <a:solidFill>
                  <a:schemeClr val="bg2"/>
                </a:solidFill>
                <a:sym typeface="Wingdings 2" panose="05020102010507070707" pitchFamily="18" charset="2"/>
              </a:rPr>
              <a:t>)       risk resolution(</a:t>
            </a:r>
            <a:r>
              <a:rPr lang="zh-CN" altLang="en-US" sz="2400" b="1">
                <a:solidFill>
                  <a:schemeClr val="bg2"/>
                </a:solidFill>
                <a:sym typeface="Wingdings 2" panose="05020102010507070707" pitchFamily="18" charset="2"/>
              </a:rPr>
              <a:t>化解</a:t>
            </a:r>
            <a:r>
              <a:rPr lang="en-US" altLang="zh-CN" sz="2400" b="1">
                <a:solidFill>
                  <a:schemeClr val="bg2"/>
                </a:solidFill>
                <a:sym typeface="Wingdings 2" panose="05020102010507070707" pitchFamily="18" charset="2"/>
              </a:rPr>
              <a:t>) </a:t>
            </a:r>
          </a:p>
          <a:p>
            <a:pPr eaLnBrk="1" hangingPunct="1">
              <a:buFontTx/>
              <a:buNone/>
            </a:pPr>
            <a:r>
              <a:rPr lang="en-US" altLang="zh-CN" sz="2400" b="1">
                <a:solidFill>
                  <a:schemeClr val="bg2"/>
                </a:solidFill>
                <a:sym typeface="Wingdings 2" panose="05020102010507070707" pitchFamily="18" charset="2"/>
              </a:rPr>
              <a:t> risk assessment</a:t>
            </a:r>
          </a:p>
          <a:p>
            <a:pPr eaLnBrk="1" hangingPunct="1">
              <a:buFontTx/>
              <a:buNone/>
            </a:pPr>
            <a:r>
              <a:rPr lang="en-US" altLang="zh-CN" sz="2400" b="1">
                <a:solidFill>
                  <a:schemeClr val="bg2"/>
                </a:solidFill>
                <a:sym typeface="Wingdings 2" panose="05020102010507070707" pitchFamily="18" charset="2"/>
              </a:rPr>
              <a:t>       ------risk prioritization (by “risk exposure”)</a:t>
            </a:r>
          </a:p>
          <a:p>
            <a:pPr eaLnBrk="1" hangingPunct="1">
              <a:buFontTx/>
              <a:buNone/>
            </a:pPr>
            <a:r>
              <a:rPr lang="en-US" altLang="zh-CN" sz="2400" b="1">
                <a:solidFill>
                  <a:schemeClr val="bg2"/>
                </a:solidFill>
                <a:sym typeface="Wingdings 2" panose="05020102010507070707" pitchFamily="18" charset="2"/>
              </a:rPr>
              <a:t>              (see P122, example----figure 3.16)</a:t>
            </a:r>
          </a:p>
          <a:p>
            <a:pPr eaLnBrk="1" hangingPunct="1">
              <a:buFontTx/>
              <a:buNone/>
            </a:pPr>
            <a:endParaRPr lang="en-US" altLang="zh-CN" sz="2400" b="1">
              <a:solidFill>
                <a:schemeClr val="bg2"/>
              </a:solidFill>
              <a:sym typeface="Wingdings 2" panose="05020102010507070707" pitchFamily="18" charset="2"/>
            </a:endParaRPr>
          </a:p>
        </p:txBody>
      </p:sp>
      <p:sp>
        <p:nvSpPr>
          <p:cNvPr id="93189" name="AutoShape 4">
            <a:extLst>
              <a:ext uri="{FF2B5EF4-FFF2-40B4-BE49-F238E27FC236}">
                <a16:creationId xmlns:a16="http://schemas.microsoft.com/office/drawing/2014/main" id="{57556646-0666-4F41-BA89-9C0AA32C95DA}"/>
              </a:ext>
            </a:extLst>
          </p:cNvPr>
          <p:cNvSpPr>
            <a:spLocks/>
          </p:cNvSpPr>
          <p:nvPr/>
        </p:nvSpPr>
        <p:spPr bwMode="auto">
          <a:xfrm>
            <a:off x="3629025" y="2921000"/>
            <a:ext cx="152400" cy="1371600"/>
          </a:xfrm>
          <a:prstGeom prst="leftBrace">
            <a:avLst>
              <a:gd name="adj1" fmla="val 75000"/>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93190" name="AutoShape 5">
            <a:extLst>
              <a:ext uri="{FF2B5EF4-FFF2-40B4-BE49-F238E27FC236}">
                <a16:creationId xmlns:a16="http://schemas.microsoft.com/office/drawing/2014/main" id="{339B7041-91FE-41EE-8EA9-EA652A75D302}"/>
              </a:ext>
            </a:extLst>
          </p:cNvPr>
          <p:cNvSpPr>
            <a:spLocks/>
          </p:cNvSpPr>
          <p:nvPr/>
        </p:nvSpPr>
        <p:spPr bwMode="auto">
          <a:xfrm>
            <a:off x="5791200" y="3733800"/>
            <a:ext cx="152400" cy="990600"/>
          </a:xfrm>
          <a:prstGeom prst="leftBrace">
            <a:avLst>
              <a:gd name="adj1" fmla="val 54167"/>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93191" name="AutoShape 6">
            <a:extLst>
              <a:ext uri="{FF2B5EF4-FFF2-40B4-BE49-F238E27FC236}">
                <a16:creationId xmlns:a16="http://schemas.microsoft.com/office/drawing/2014/main" id="{53D90A74-9AE6-4C30-84D5-F45F103BDD32}"/>
              </a:ext>
            </a:extLst>
          </p:cNvPr>
          <p:cNvSpPr>
            <a:spLocks/>
          </p:cNvSpPr>
          <p:nvPr/>
        </p:nvSpPr>
        <p:spPr bwMode="auto">
          <a:xfrm>
            <a:off x="6400800" y="2438400"/>
            <a:ext cx="152400" cy="990600"/>
          </a:xfrm>
          <a:prstGeom prst="leftBrace">
            <a:avLst>
              <a:gd name="adj1" fmla="val 54167"/>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灯片编号占位符 5">
            <a:extLst>
              <a:ext uri="{FF2B5EF4-FFF2-40B4-BE49-F238E27FC236}">
                <a16:creationId xmlns:a16="http://schemas.microsoft.com/office/drawing/2014/main" id="{C712B3DE-7FDD-47FD-839D-35040E0EA7F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0584E1D6-A880-41BA-B918-90F799CD0E8A}" type="slidenum">
              <a:rPr kumimoji="0" lang="en-US" altLang="zh-CN" sz="2600" b="1">
                <a:solidFill>
                  <a:srgbClr val="FFFFFF"/>
                </a:solidFill>
              </a:rPr>
              <a:pPr fontAlgn="base">
                <a:spcBef>
                  <a:spcPct val="0"/>
                </a:spcBef>
                <a:spcAft>
                  <a:spcPct val="0"/>
                </a:spcAft>
                <a:buClrTx/>
                <a:buSzTx/>
                <a:buNone/>
              </a:pPr>
              <a:t>205</a:t>
            </a:fld>
            <a:endParaRPr kumimoji="0" lang="en-US" altLang="zh-CN" sz="2600" b="1">
              <a:solidFill>
                <a:srgbClr val="FFFFFF"/>
              </a:solidFill>
            </a:endParaRPr>
          </a:p>
        </p:txBody>
      </p:sp>
      <p:sp>
        <p:nvSpPr>
          <p:cNvPr id="95235" name="Rectangle 4">
            <a:extLst>
              <a:ext uri="{FF2B5EF4-FFF2-40B4-BE49-F238E27FC236}">
                <a16:creationId xmlns:a16="http://schemas.microsoft.com/office/drawing/2014/main" id="{9454C404-371A-4731-8A4C-17F78B49A806}"/>
              </a:ext>
            </a:extLst>
          </p:cNvPr>
          <p:cNvSpPr>
            <a:spLocks noChangeArrowheads="1"/>
          </p:cNvSpPr>
          <p:nvPr/>
        </p:nvSpPr>
        <p:spPr bwMode="auto">
          <a:xfrm>
            <a:off x="1676400" y="0"/>
            <a:ext cx="8991600" cy="6858000"/>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164869" name="Text Box 5">
            <a:extLst>
              <a:ext uri="{FF2B5EF4-FFF2-40B4-BE49-F238E27FC236}">
                <a16:creationId xmlns:a16="http://schemas.microsoft.com/office/drawing/2014/main" id="{208239C4-D4F4-4DD2-8B90-574770EA969D}"/>
              </a:ext>
            </a:extLst>
          </p:cNvPr>
          <p:cNvSpPr txBox="1">
            <a:spLocks noChangeArrowheads="1"/>
          </p:cNvSpPr>
          <p:nvPr/>
        </p:nvSpPr>
        <p:spPr bwMode="auto">
          <a:xfrm>
            <a:off x="1676400" y="304800"/>
            <a:ext cx="868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b="1">
                <a:solidFill>
                  <a:srgbClr val="0000FF"/>
                </a:solidFill>
                <a:latin typeface="Times New Roman" panose="02020603050405020304" pitchFamily="18" charset="0"/>
              </a:rPr>
              <a:t>Risk Management Activities</a:t>
            </a:r>
          </a:p>
        </p:txBody>
      </p:sp>
      <p:grpSp>
        <p:nvGrpSpPr>
          <p:cNvPr id="2" name="Group 6">
            <a:extLst>
              <a:ext uri="{FF2B5EF4-FFF2-40B4-BE49-F238E27FC236}">
                <a16:creationId xmlns:a16="http://schemas.microsoft.com/office/drawing/2014/main" id="{1C7939B8-A904-455E-979C-C83814E55C79}"/>
              </a:ext>
            </a:extLst>
          </p:cNvPr>
          <p:cNvGrpSpPr>
            <a:grpSpLocks/>
          </p:cNvGrpSpPr>
          <p:nvPr/>
        </p:nvGrpSpPr>
        <p:grpSpPr bwMode="auto">
          <a:xfrm>
            <a:off x="1676400" y="0"/>
            <a:ext cx="8991600" cy="6553200"/>
            <a:chOff x="0" y="0"/>
            <a:chExt cx="5760" cy="4128"/>
          </a:xfrm>
        </p:grpSpPr>
        <p:sp>
          <p:nvSpPr>
            <p:cNvPr id="95238" name="Text Box 7">
              <a:extLst>
                <a:ext uri="{FF2B5EF4-FFF2-40B4-BE49-F238E27FC236}">
                  <a16:creationId xmlns:a16="http://schemas.microsoft.com/office/drawing/2014/main" id="{95637FD9-E452-4324-BC0B-F7182A183392}"/>
                </a:ext>
              </a:extLst>
            </p:cNvPr>
            <p:cNvSpPr txBox="1">
              <a:spLocks noChangeArrowheads="1"/>
            </p:cNvSpPr>
            <p:nvPr/>
          </p:nvSpPr>
          <p:spPr bwMode="auto">
            <a:xfrm>
              <a:off x="0" y="1920"/>
              <a:ext cx="12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000">
                  <a:solidFill>
                    <a:srgbClr val="003366"/>
                  </a:solidFill>
                  <a:latin typeface="Times New Roman" panose="02020603050405020304" pitchFamily="18" charset="0"/>
                </a:rPr>
                <a:t>Risk management</a:t>
              </a:r>
            </a:p>
          </p:txBody>
        </p:sp>
        <p:sp>
          <p:nvSpPr>
            <p:cNvPr id="95239" name="Text Box 8">
              <a:extLst>
                <a:ext uri="{FF2B5EF4-FFF2-40B4-BE49-F238E27FC236}">
                  <a16:creationId xmlns:a16="http://schemas.microsoft.com/office/drawing/2014/main" id="{A673FCFF-197C-451A-80B3-FFDF5FBB29FC}"/>
                </a:ext>
              </a:extLst>
            </p:cNvPr>
            <p:cNvSpPr txBox="1">
              <a:spLocks noChangeArrowheads="1"/>
            </p:cNvSpPr>
            <p:nvPr/>
          </p:nvSpPr>
          <p:spPr bwMode="auto">
            <a:xfrm>
              <a:off x="864" y="1296"/>
              <a:ext cx="13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000">
                  <a:solidFill>
                    <a:srgbClr val="003366"/>
                  </a:solidFill>
                  <a:latin typeface="Times New Roman" panose="02020603050405020304" pitchFamily="18" charset="0"/>
                </a:rPr>
                <a:t>Risk assessment</a:t>
              </a:r>
            </a:p>
          </p:txBody>
        </p:sp>
        <p:sp>
          <p:nvSpPr>
            <p:cNvPr id="95240" name="Text Box 9">
              <a:extLst>
                <a:ext uri="{FF2B5EF4-FFF2-40B4-BE49-F238E27FC236}">
                  <a16:creationId xmlns:a16="http://schemas.microsoft.com/office/drawing/2014/main" id="{F0AB152C-0E24-48CF-8FAE-BA8C57D8B0FC}"/>
                </a:ext>
              </a:extLst>
            </p:cNvPr>
            <p:cNvSpPr txBox="1">
              <a:spLocks noChangeArrowheads="1"/>
            </p:cNvSpPr>
            <p:nvPr/>
          </p:nvSpPr>
          <p:spPr bwMode="auto">
            <a:xfrm>
              <a:off x="1104" y="2870"/>
              <a:ext cx="9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000">
                  <a:solidFill>
                    <a:srgbClr val="003366"/>
                  </a:solidFill>
                  <a:latin typeface="Times New Roman" panose="02020603050405020304" pitchFamily="18" charset="0"/>
                </a:rPr>
                <a:t>Risk control</a:t>
              </a:r>
            </a:p>
          </p:txBody>
        </p:sp>
        <p:sp>
          <p:nvSpPr>
            <p:cNvPr id="95241" name="Text Box 10">
              <a:extLst>
                <a:ext uri="{FF2B5EF4-FFF2-40B4-BE49-F238E27FC236}">
                  <a16:creationId xmlns:a16="http://schemas.microsoft.com/office/drawing/2014/main" id="{F16A2EAE-973E-43B9-B1B0-5C4518E8020D}"/>
                </a:ext>
              </a:extLst>
            </p:cNvPr>
            <p:cNvSpPr txBox="1">
              <a:spLocks noChangeArrowheads="1"/>
            </p:cNvSpPr>
            <p:nvPr/>
          </p:nvSpPr>
          <p:spPr bwMode="auto">
            <a:xfrm>
              <a:off x="2112" y="1008"/>
              <a:ext cx="1392"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000">
                  <a:solidFill>
                    <a:srgbClr val="003366"/>
                  </a:solidFill>
                  <a:latin typeface="Times New Roman" panose="02020603050405020304" pitchFamily="18" charset="0"/>
                </a:rPr>
                <a:t>Risk identification</a:t>
              </a:r>
            </a:p>
            <a:p>
              <a:pPr fontAlgn="base">
                <a:spcBef>
                  <a:spcPct val="50000"/>
                </a:spcBef>
                <a:spcAft>
                  <a:spcPct val="0"/>
                </a:spcAft>
                <a:buClrTx/>
                <a:buSzTx/>
                <a:buNone/>
              </a:pPr>
              <a:r>
                <a:rPr lang="en-US" altLang="zh-CN" sz="2000">
                  <a:solidFill>
                    <a:srgbClr val="003366"/>
                  </a:solidFill>
                  <a:latin typeface="Times New Roman" panose="02020603050405020304" pitchFamily="18" charset="0"/>
                </a:rPr>
                <a:t>Risk analysis</a:t>
              </a:r>
            </a:p>
            <a:p>
              <a:pPr fontAlgn="base">
                <a:spcBef>
                  <a:spcPct val="50000"/>
                </a:spcBef>
                <a:spcAft>
                  <a:spcPct val="0"/>
                </a:spcAft>
                <a:buClrTx/>
                <a:buSzTx/>
                <a:buNone/>
              </a:pPr>
              <a:r>
                <a:rPr lang="en-US" altLang="zh-CN" sz="2000">
                  <a:solidFill>
                    <a:srgbClr val="003366"/>
                  </a:solidFill>
                  <a:latin typeface="Times New Roman" panose="02020603050405020304" pitchFamily="18" charset="0"/>
                </a:rPr>
                <a:t>Risk prioritization</a:t>
              </a:r>
            </a:p>
          </p:txBody>
        </p:sp>
        <p:sp>
          <p:nvSpPr>
            <p:cNvPr id="95242" name="Text Box 11">
              <a:extLst>
                <a:ext uri="{FF2B5EF4-FFF2-40B4-BE49-F238E27FC236}">
                  <a16:creationId xmlns:a16="http://schemas.microsoft.com/office/drawing/2014/main" id="{0E847CC8-6392-4FAC-A3F7-62EE4049C8CE}"/>
                </a:ext>
              </a:extLst>
            </p:cNvPr>
            <p:cNvSpPr txBox="1">
              <a:spLocks noChangeArrowheads="1"/>
            </p:cNvSpPr>
            <p:nvPr/>
          </p:nvSpPr>
          <p:spPr bwMode="auto">
            <a:xfrm>
              <a:off x="2064" y="2630"/>
              <a:ext cx="1584" cy="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000">
                  <a:solidFill>
                    <a:srgbClr val="003366"/>
                  </a:solidFill>
                  <a:latin typeface="Times New Roman" panose="02020603050405020304" pitchFamily="18" charset="0"/>
                </a:rPr>
                <a:t>Risk reduction</a:t>
              </a:r>
            </a:p>
            <a:p>
              <a:pPr fontAlgn="base">
                <a:spcBef>
                  <a:spcPct val="50000"/>
                </a:spcBef>
                <a:spcAft>
                  <a:spcPct val="0"/>
                </a:spcAft>
                <a:buClrTx/>
                <a:buSzTx/>
                <a:buNone/>
              </a:pPr>
              <a:r>
                <a:rPr lang="en-US" altLang="zh-CN" sz="2000">
                  <a:solidFill>
                    <a:srgbClr val="003366"/>
                  </a:solidFill>
                  <a:latin typeface="Times New Roman" panose="02020603050405020304" pitchFamily="18" charset="0"/>
                </a:rPr>
                <a:t>Risk management planning</a:t>
              </a:r>
            </a:p>
            <a:p>
              <a:pPr fontAlgn="base">
                <a:spcBef>
                  <a:spcPct val="50000"/>
                </a:spcBef>
                <a:spcAft>
                  <a:spcPct val="0"/>
                </a:spcAft>
                <a:buClrTx/>
                <a:buSzTx/>
                <a:buNone/>
              </a:pPr>
              <a:r>
                <a:rPr lang="en-US" altLang="zh-CN" sz="2000">
                  <a:solidFill>
                    <a:srgbClr val="003366"/>
                  </a:solidFill>
                  <a:latin typeface="Times New Roman" panose="02020603050405020304" pitchFamily="18" charset="0"/>
                </a:rPr>
                <a:t>Risk resolution</a:t>
              </a:r>
            </a:p>
          </p:txBody>
        </p:sp>
        <p:sp>
          <p:nvSpPr>
            <p:cNvPr id="95243" name="Text Box 12">
              <a:extLst>
                <a:ext uri="{FF2B5EF4-FFF2-40B4-BE49-F238E27FC236}">
                  <a16:creationId xmlns:a16="http://schemas.microsoft.com/office/drawing/2014/main" id="{1BD6EA7D-8F25-4717-8F27-807BBB190462}"/>
                </a:ext>
              </a:extLst>
            </p:cNvPr>
            <p:cNvSpPr txBox="1">
              <a:spLocks noChangeArrowheads="1"/>
            </p:cNvSpPr>
            <p:nvPr/>
          </p:nvSpPr>
          <p:spPr bwMode="auto">
            <a:xfrm>
              <a:off x="3648" y="0"/>
              <a:ext cx="14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000">
                  <a:solidFill>
                    <a:srgbClr val="003366"/>
                  </a:solidFill>
                  <a:latin typeface="Times New Roman" panose="02020603050405020304" pitchFamily="18" charset="0"/>
                </a:rPr>
                <a:t>Checklist</a:t>
              </a:r>
              <a:r>
                <a:rPr lang="en-US" altLang="zh-CN" sz="2400">
                  <a:solidFill>
                    <a:srgbClr val="003366"/>
                  </a:solidFill>
                  <a:latin typeface="Times New Roman" panose="02020603050405020304" pitchFamily="18" charset="0"/>
                </a:rPr>
                <a:t> </a:t>
              </a:r>
            </a:p>
          </p:txBody>
        </p:sp>
        <p:sp>
          <p:nvSpPr>
            <p:cNvPr id="95244" name="Text Box 13">
              <a:extLst>
                <a:ext uri="{FF2B5EF4-FFF2-40B4-BE49-F238E27FC236}">
                  <a16:creationId xmlns:a16="http://schemas.microsoft.com/office/drawing/2014/main" id="{4DE4B823-BE92-4C0D-83F7-C088F45E7BCF}"/>
                </a:ext>
              </a:extLst>
            </p:cNvPr>
            <p:cNvSpPr txBox="1">
              <a:spLocks noChangeArrowheads="1"/>
            </p:cNvSpPr>
            <p:nvPr/>
          </p:nvSpPr>
          <p:spPr bwMode="auto">
            <a:xfrm>
              <a:off x="3648" y="192"/>
              <a:ext cx="14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000">
                  <a:solidFill>
                    <a:srgbClr val="003366"/>
                  </a:solidFill>
                  <a:latin typeface="Times New Roman" panose="02020603050405020304" pitchFamily="18" charset="0"/>
                </a:rPr>
                <a:t>Decomposition </a:t>
              </a:r>
              <a:r>
                <a:rPr lang="en-US" altLang="zh-CN" sz="2400">
                  <a:solidFill>
                    <a:srgbClr val="003366"/>
                  </a:solidFill>
                  <a:latin typeface="Times New Roman" panose="02020603050405020304" pitchFamily="18" charset="0"/>
                </a:rPr>
                <a:t> </a:t>
              </a:r>
            </a:p>
          </p:txBody>
        </p:sp>
        <p:sp>
          <p:nvSpPr>
            <p:cNvPr id="95245" name="Text Box 14">
              <a:extLst>
                <a:ext uri="{FF2B5EF4-FFF2-40B4-BE49-F238E27FC236}">
                  <a16:creationId xmlns:a16="http://schemas.microsoft.com/office/drawing/2014/main" id="{065E0107-2739-41D1-BB2E-6856DE888995}"/>
                </a:ext>
              </a:extLst>
            </p:cNvPr>
            <p:cNvSpPr txBox="1">
              <a:spLocks noChangeArrowheads="1"/>
            </p:cNvSpPr>
            <p:nvPr/>
          </p:nvSpPr>
          <p:spPr bwMode="auto">
            <a:xfrm>
              <a:off x="3648" y="384"/>
              <a:ext cx="16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000">
                  <a:solidFill>
                    <a:srgbClr val="003366"/>
                  </a:solidFill>
                  <a:latin typeface="Times New Roman" panose="02020603050405020304" pitchFamily="18" charset="0"/>
                </a:rPr>
                <a:t>Assumption analysis</a:t>
              </a:r>
              <a:r>
                <a:rPr lang="en-US" altLang="zh-CN" sz="2400">
                  <a:solidFill>
                    <a:srgbClr val="003366"/>
                  </a:solidFill>
                  <a:latin typeface="Times New Roman" panose="02020603050405020304" pitchFamily="18" charset="0"/>
                </a:rPr>
                <a:t> </a:t>
              </a:r>
            </a:p>
          </p:txBody>
        </p:sp>
        <p:sp>
          <p:nvSpPr>
            <p:cNvPr id="95246" name="Text Box 15">
              <a:extLst>
                <a:ext uri="{FF2B5EF4-FFF2-40B4-BE49-F238E27FC236}">
                  <a16:creationId xmlns:a16="http://schemas.microsoft.com/office/drawing/2014/main" id="{15A90310-589E-462C-9B48-AE9A34AEF8DD}"/>
                </a:ext>
              </a:extLst>
            </p:cNvPr>
            <p:cNvSpPr txBox="1">
              <a:spLocks noChangeArrowheads="1"/>
            </p:cNvSpPr>
            <p:nvPr/>
          </p:nvSpPr>
          <p:spPr bwMode="auto">
            <a:xfrm>
              <a:off x="3648" y="576"/>
              <a:ext cx="168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000">
                  <a:solidFill>
                    <a:srgbClr val="003366"/>
                  </a:solidFill>
                  <a:latin typeface="Times New Roman" panose="02020603050405020304" pitchFamily="18" charset="0"/>
                </a:rPr>
                <a:t>Decision driver analysis</a:t>
              </a:r>
              <a:r>
                <a:rPr lang="en-US" altLang="zh-CN" sz="2400">
                  <a:solidFill>
                    <a:srgbClr val="003366"/>
                  </a:solidFill>
                  <a:latin typeface="Times New Roman" panose="02020603050405020304" pitchFamily="18" charset="0"/>
                </a:rPr>
                <a:t> </a:t>
              </a:r>
            </a:p>
          </p:txBody>
        </p:sp>
        <p:sp>
          <p:nvSpPr>
            <p:cNvPr id="95247" name="Text Box 16">
              <a:extLst>
                <a:ext uri="{FF2B5EF4-FFF2-40B4-BE49-F238E27FC236}">
                  <a16:creationId xmlns:a16="http://schemas.microsoft.com/office/drawing/2014/main" id="{1AFFDB4A-BE7B-400F-A1F4-B1667283B034}"/>
                </a:ext>
              </a:extLst>
            </p:cNvPr>
            <p:cNvSpPr txBox="1">
              <a:spLocks noChangeArrowheads="1"/>
            </p:cNvSpPr>
            <p:nvPr/>
          </p:nvSpPr>
          <p:spPr bwMode="auto">
            <a:xfrm>
              <a:off x="3696" y="864"/>
              <a:ext cx="14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000">
                  <a:solidFill>
                    <a:srgbClr val="003366"/>
                  </a:solidFill>
                  <a:latin typeface="Times New Roman" panose="02020603050405020304" pitchFamily="18" charset="0"/>
                </a:rPr>
                <a:t>System dynamics</a:t>
              </a:r>
              <a:r>
                <a:rPr lang="en-US" altLang="zh-CN" sz="2400">
                  <a:solidFill>
                    <a:srgbClr val="003366"/>
                  </a:solidFill>
                  <a:latin typeface="Times New Roman" panose="02020603050405020304" pitchFamily="18" charset="0"/>
                </a:rPr>
                <a:t> </a:t>
              </a:r>
            </a:p>
          </p:txBody>
        </p:sp>
        <p:sp>
          <p:nvSpPr>
            <p:cNvPr id="95248" name="Text Box 17">
              <a:extLst>
                <a:ext uri="{FF2B5EF4-FFF2-40B4-BE49-F238E27FC236}">
                  <a16:creationId xmlns:a16="http://schemas.microsoft.com/office/drawing/2014/main" id="{6EFCD18B-E000-4A63-88CC-18AABA7B6DCA}"/>
                </a:ext>
              </a:extLst>
            </p:cNvPr>
            <p:cNvSpPr txBox="1">
              <a:spLocks noChangeArrowheads="1"/>
            </p:cNvSpPr>
            <p:nvPr/>
          </p:nvSpPr>
          <p:spPr bwMode="auto">
            <a:xfrm>
              <a:off x="3696" y="1056"/>
              <a:ext cx="14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000">
                  <a:solidFill>
                    <a:srgbClr val="003366"/>
                  </a:solidFill>
                  <a:latin typeface="Times New Roman" panose="02020603050405020304" pitchFamily="18" charset="0"/>
                </a:rPr>
                <a:t>Performance models</a:t>
              </a:r>
              <a:endParaRPr lang="en-US" altLang="zh-CN" sz="2400">
                <a:solidFill>
                  <a:srgbClr val="003366"/>
                </a:solidFill>
                <a:latin typeface="Times New Roman" panose="02020603050405020304" pitchFamily="18" charset="0"/>
              </a:endParaRPr>
            </a:p>
          </p:txBody>
        </p:sp>
        <p:sp>
          <p:nvSpPr>
            <p:cNvPr id="95249" name="Text Box 18">
              <a:extLst>
                <a:ext uri="{FF2B5EF4-FFF2-40B4-BE49-F238E27FC236}">
                  <a16:creationId xmlns:a16="http://schemas.microsoft.com/office/drawing/2014/main" id="{1D7861DE-2905-4B53-AC2E-33EFB0090A85}"/>
                </a:ext>
              </a:extLst>
            </p:cNvPr>
            <p:cNvSpPr txBox="1">
              <a:spLocks noChangeArrowheads="1"/>
            </p:cNvSpPr>
            <p:nvPr/>
          </p:nvSpPr>
          <p:spPr bwMode="auto">
            <a:xfrm>
              <a:off x="3696" y="1200"/>
              <a:ext cx="14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000">
                  <a:solidFill>
                    <a:srgbClr val="003366"/>
                  </a:solidFill>
                  <a:latin typeface="Times New Roman" panose="02020603050405020304" pitchFamily="18" charset="0"/>
                </a:rPr>
                <a:t>Cost models</a:t>
              </a:r>
              <a:endParaRPr lang="en-US" altLang="zh-CN" sz="2400">
                <a:solidFill>
                  <a:srgbClr val="003366"/>
                </a:solidFill>
                <a:latin typeface="Times New Roman" panose="02020603050405020304" pitchFamily="18" charset="0"/>
              </a:endParaRPr>
            </a:p>
          </p:txBody>
        </p:sp>
        <p:sp>
          <p:nvSpPr>
            <p:cNvPr id="95250" name="Text Box 19">
              <a:extLst>
                <a:ext uri="{FF2B5EF4-FFF2-40B4-BE49-F238E27FC236}">
                  <a16:creationId xmlns:a16="http://schemas.microsoft.com/office/drawing/2014/main" id="{73D02320-2A27-45CB-9C40-1ABC6073C1C8}"/>
                </a:ext>
              </a:extLst>
            </p:cNvPr>
            <p:cNvSpPr txBox="1">
              <a:spLocks noChangeArrowheads="1"/>
            </p:cNvSpPr>
            <p:nvPr/>
          </p:nvSpPr>
          <p:spPr bwMode="auto">
            <a:xfrm>
              <a:off x="3696" y="1344"/>
              <a:ext cx="14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000">
                  <a:solidFill>
                    <a:srgbClr val="003366"/>
                  </a:solidFill>
                  <a:latin typeface="Times New Roman" panose="02020603050405020304" pitchFamily="18" charset="0"/>
                </a:rPr>
                <a:t>Network analysis</a:t>
              </a:r>
              <a:endParaRPr lang="en-US" altLang="zh-CN" sz="2400">
                <a:solidFill>
                  <a:srgbClr val="003366"/>
                </a:solidFill>
                <a:latin typeface="Times New Roman" panose="02020603050405020304" pitchFamily="18" charset="0"/>
              </a:endParaRPr>
            </a:p>
          </p:txBody>
        </p:sp>
        <p:sp>
          <p:nvSpPr>
            <p:cNvPr id="95251" name="Text Box 20">
              <a:extLst>
                <a:ext uri="{FF2B5EF4-FFF2-40B4-BE49-F238E27FC236}">
                  <a16:creationId xmlns:a16="http://schemas.microsoft.com/office/drawing/2014/main" id="{5E1A820B-4E3D-4812-9E00-7474A13318B9}"/>
                </a:ext>
              </a:extLst>
            </p:cNvPr>
            <p:cNvSpPr txBox="1">
              <a:spLocks noChangeArrowheads="1"/>
            </p:cNvSpPr>
            <p:nvPr/>
          </p:nvSpPr>
          <p:spPr bwMode="auto">
            <a:xfrm>
              <a:off x="3696" y="1488"/>
              <a:ext cx="14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000">
                  <a:solidFill>
                    <a:srgbClr val="003366"/>
                  </a:solidFill>
                  <a:latin typeface="Times New Roman" panose="02020603050405020304" pitchFamily="18" charset="0"/>
                </a:rPr>
                <a:t>Decision analysis</a:t>
              </a:r>
              <a:r>
                <a:rPr lang="en-US" altLang="zh-CN" sz="2400">
                  <a:solidFill>
                    <a:srgbClr val="003366"/>
                  </a:solidFill>
                  <a:latin typeface="Times New Roman" panose="02020603050405020304" pitchFamily="18" charset="0"/>
                </a:rPr>
                <a:t> </a:t>
              </a:r>
            </a:p>
          </p:txBody>
        </p:sp>
        <p:sp>
          <p:nvSpPr>
            <p:cNvPr id="95252" name="Text Box 21">
              <a:extLst>
                <a:ext uri="{FF2B5EF4-FFF2-40B4-BE49-F238E27FC236}">
                  <a16:creationId xmlns:a16="http://schemas.microsoft.com/office/drawing/2014/main" id="{AA1D2EED-C37E-418D-96BC-79058828F4D0}"/>
                </a:ext>
              </a:extLst>
            </p:cNvPr>
            <p:cNvSpPr txBox="1">
              <a:spLocks noChangeArrowheads="1"/>
            </p:cNvSpPr>
            <p:nvPr/>
          </p:nvSpPr>
          <p:spPr bwMode="auto">
            <a:xfrm>
              <a:off x="3696" y="1632"/>
              <a:ext cx="19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000">
                  <a:solidFill>
                    <a:srgbClr val="003366"/>
                  </a:solidFill>
                  <a:latin typeface="Times New Roman" panose="02020603050405020304" pitchFamily="18" charset="0"/>
                </a:rPr>
                <a:t>Quality risk factor analysis</a:t>
              </a:r>
              <a:r>
                <a:rPr lang="en-US" altLang="zh-CN" sz="2400">
                  <a:solidFill>
                    <a:srgbClr val="003366"/>
                  </a:solidFill>
                  <a:latin typeface="Times New Roman" panose="02020603050405020304" pitchFamily="18" charset="0"/>
                </a:rPr>
                <a:t> </a:t>
              </a:r>
            </a:p>
          </p:txBody>
        </p:sp>
        <p:sp>
          <p:nvSpPr>
            <p:cNvPr id="95253" name="Text Box 22">
              <a:extLst>
                <a:ext uri="{FF2B5EF4-FFF2-40B4-BE49-F238E27FC236}">
                  <a16:creationId xmlns:a16="http://schemas.microsoft.com/office/drawing/2014/main" id="{48591AC1-DF24-4C75-B4B0-7F39FFD52956}"/>
                </a:ext>
              </a:extLst>
            </p:cNvPr>
            <p:cNvSpPr txBox="1">
              <a:spLocks noChangeArrowheads="1"/>
            </p:cNvSpPr>
            <p:nvPr/>
          </p:nvSpPr>
          <p:spPr bwMode="auto">
            <a:xfrm>
              <a:off x="3744" y="1920"/>
              <a:ext cx="14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000">
                  <a:solidFill>
                    <a:srgbClr val="003366"/>
                  </a:solidFill>
                  <a:latin typeface="Times New Roman" panose="02020603050405020304" pitchFamily="18" charset="0"/>
                </a:rPr>
                <a:t>Risk exposure</a:t>
              </a:r>
              <a:r>
                <a:rPr lang="en-US" altLang="zh-CN" sz="2400">
                  <a:solidFill>
                    <a:srgbClr val="003366"/>
                  </a:solidFill>
                  <a:latin typeface="Times New Roman" panose="02020603050405020304" pitchFamily="18" charset="0"/>
                </a:rPr>
                <a:t> </a:t>
              </a:r>
            </a:p>
          </p:txBody>
        </p:sp>
        <p:sp>
          <p:nvSpPr>
            <p:cNvPr id="95254" name="Text Box 23">
              <a:extLst>
                <a:ext uri="{FF2B5EF4-FFF2-40B4-BE49-F238E27FC236}">
                  <a16:creationId xmlns:a16="http://schemas.microsoft.com/office/drawing/2014/main" id="{CE8FB3D4-C10D-41F3-9730-AEA3B147AD35}"/>
                </a:ext>
              </a:extLst>
            </p:cNvPr>
            <p:cNvSpPr txBox="1">
              <a:spLocks noChangeArrowheads="1"/>
            </p:cNvSpPr>
            <p:nvPr/>
          </p:nvSpPr>
          <p:spPr bwMode="auto">
            <a:xfrm>
              <a:off x="3744" y="2064"/>
              <a:ext cx="19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000">
                  <a:solidFill>
                    <a:srgbClr val="003366"/>
                  </a:solidFill>
                  <a:latin typeface="Times New Roman" panose="02020603050405020304" pitchFamily="18" charset="0"/>
                </a:rPr>
                <a:t>Compound risk reduction</a:t>
              </a:r>
              <a:r>
                <a:rPr lang="en-US" altLang="zh-CN" sz="2400">
                  <a:solidFill>
                    <a:srgbClr val="003366"/>
                  </a:solidFill>
                  <a:latin typeface="Times New Roman" panose="02020603050405020304" pitchFamily="18" charset="0"/>
                </a:rPr>
                <a:t> </a:t>
              </a:r>
            </a:p>
          </p:txBody>
        </p:sp>
        <p:sp>
          <p:nvSpPr>
            <p:cNvPr id="95255" name="Text Box 24">
              <a:extLst>
                <a:ext uri="{FF2B5EF4-FFF2-40B4-BE49-F238E27FC236}">
                  <a16:creationId xmlns:a16="http://schemas.microsoft.com/office/drawing/2014/main" id="{5D949E16-869E-4BD0-B567-EAC96B14653A}"/>
                </a:ext>
              </a:extLst>
            </p:cNvPr>
            <p:cNvSpPr txBox="1">
              <a:spLocks noChangeArrowheads="1"/>
            </p:cNvSpPr>
            <p:nvPr/>
          </p:nvSpPr>
          <p:spPr bwMode="auto">
            <a:xfrm>
              <a:off x="3744" y="2304"/>
              <a:ext cx="14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000">
                  <a:solidFill>
                    <a:srgbClr val="003366"/>
                  </a:solidFill>
                  <a:latin typeface="Times New Roman" panose="02020603050405020304" pitchFamily="18" charset="0"/>
                </a:rPr>
                <a:t>Buying information</a:t>
              </a:r>
              <a:r>
                <a:rPr lang="en-US" altLang="zh-CN" sz="2400">
                  <a:solidFill>
                    <a:srgbClr val="003366"/>
                  </a:solidFill>
                  <a:latin typeface="Times New Roman" panose="02020603050405020304" pitchFamily="18" charset="0"/>
                </a:rPr>
                <a:t> </a:t>
              </a:r>
            </a:p>
          </p:txBody>
        </p:sp>
        <p:sp>
          <p:nvSpPr>
            <p:cNvPr id="95256" name="Text Box 25">
              <a:extLst>
                <a:ext uri="{FF2B5EF4-FFF2-40B4-BE49-F238E27FC236}">
                  <a16:creationId xmlns:a16="http://schemas.microsoft.com/office/drawing/2014/main" id="{DEC89692-ED8E-4836-861E-C3632CF8F984}"/>
                </a:ext>
              </a:extLst>
            </p:cNvPr>
            <p:cNvSpPr txBox="1">
              <a:spLocks noChangeArrowheads="1"/>
            </p:cNvSpPr>
            <p:nvPr/>
          </p:nvSpPr>
          <p:spPr bwMode="auto">
            <a:xfrm>
              <a:off x="3744" y="2448"/>
              <a:ext cx="14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000">
                  <a:solidFill>
                    <a:srgbClr val="003366"/>
                  </a:solidFill>
                  <a:latin typeface="Times New Roman" panose="02020603050405020304" pitchFamily="18" charset="0"/>
                </a:rPr>
                <a:t>Risk avoidance</a:t>
              </a:r>
              <a:r>
                <a:rPr lang="en-US" altLang="zh-CN" sz="2400">
                  <a:solidFill>
                    <a:srgbClr val="003366"/>
                  </a:solidFill>
                  <a:latin typeface="Times New Roman" panose="02020603050405020304" pitchFamily="18" charset="0"/>
                </a:rPr>
                <a:t> </a:t>
              </a:r>
            </a:p>
          </p:txBody>
        </p:sp>
        <p:sp>
          <p:nvSpPr>
            <p:cNvPr id="95257" name="Text Box 26">
              <a:extLst>
                <a:ext uri="{FF2B5EF4-FFF2-40B4-BE49-F238E27FC236}">
                  <a16:creationId xmlns:a16="http://schemas.microsoft.com/office/drawing/2014/main" id="{F3F9F15C-C3EE-492D-AE77-53D390387A71}"/>
                </a:ext>
              </a:extLst>
            </p:cNvPr>
            <p:cNvSpPr txBox="1">
              <a:spLocks noChangeArrowheads="1"/>
            </p:cNvSpPr>
            <p:nvPr/>
          </p:nvSpPr>
          <p:spPr bwMode="auto">
            <a:xfrm>
              <a:off x="3744" y="2592"/>
              <a:ext cx="14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000">
                  <a:solidFill>
                    <a:srgbClr val="003366"/>
                  </a:solidFill>
                  <a:latin typeface="Times New Roman" panose="02020603050405020304" pitchFamily="18" charset="0"/>
                </a:rPr>
                <a:t>Risk transfer</a:t>
              </a:r>
              <a:r>
                <a:rPr lang="en-US" altLang="zh-CN" sz="2400">
                  <a:solidFill>
                    <a:srgbClr val="003366"/>
                  </a:solidFill>
                  <a:latin typeface="Times New Roman" panose="02020603050405020304" pitchFamily="18" charset="0"/>
                </a:rPr>
                <a:t> </a:t>
              </a:r>
            </a:p>
          </p:txBody>
        </p:sp>
        <p:sp>
          <p:nvSpPr>
            <p:cNvPr id="95258" name="Text Box 27">
              <a:extLst>
                <a:ext uri="{FF2B5EF4-FFF2-40B4-BE49-F238E27FC236}">
                  <a16:creationId xmlns:a16="http://schemas.microsoft.com/office/drawing/2014/main" id="{14E3D21C-6D76-4729-9DF9-2D6F045BB30C}"/>
                </a:ext>
              </a:extLst>
            </p:cNvPr>
            <p:cNvSpPr txBox="1">
              <a:spLocks noChangeArrowheads="1"/>
            </p:cNvSpPr>
            <p:nvPr/>
          </p:nvSpPr>
          <p:spPr bwMode="auto">
            <a:xfrm>
              <a:off x="3744" y="2774"/>
              <a:ext cx="18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000">
                  <a:solidFill>
                    <a:srgbClr val="003366"/>
                  </a:solidFill>
                  <a:latin typeface="Times New Roman" panose="02020603050405020304" pitchFamily="18" charset="0"/>
                </a:rPr>
                <a:t>Risk reduction leverage</a:t>
              </a:r>
              <a:endParaRPr lang="en-US" altLang="zh-CN" sz="2400">
                <a:solidFill>
                  <a:srgbClr val="003366"/>
                </a:solidFill>
                <a:latin typeface="Times New Roman" panose="02020603050405020304" pitchFamily="18" charset="0"/>
              </a:endParaRPr>
            </a:p>
          </p:txBody>
        </p:sp>
        <p:sp>
          <p:nvSpPr>
            <p:cNvPr id="95259" name="Text Box 28">
              <a:extLst>
                <a:ext uri="{FF2B5EF4-FFF2-40B4-BE49-F238E27FC236}">
                  <a16:creationId xmlns:a16="http://schemas.microsoft.com/office/drawing/2014/main" id="{15A063D0-BD00-4D93-AF1B-B5F7C6CDD01C}"/>
                </a:ext>
              </a:extLst>
            </p:cNvPr>
            <p:cNvSpPr txBox="1">
              <a:spLocks noChangeArrowheads="1"/>
            </p:cNvSpPr>
            <p:nvPr/>
          </p:nvSpPr>
          <p:spPr bwMode="auto">
            <a:xfrm>
              <a:off x="3744" y="2880"/>
              <a:ext cx="18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000">
                  <a:solidFill>
                    <a:srgbClr val="003366"/>
                  </a:solidFill>
                  <a:latin typeface="Times New Roman" panose="02020603050405020304" pitchFamily="18" charset="0"/>
                </a:rPr>
                <a:t>Development process</a:t>
              </a:r>
              <a:r>
                <a:rPr lang="en-US" altLang="zh-CN" sz="2400">
                  <a:solidFill>
                    <a:srgbClr val="003366"/>
                  </a:solidFill>
                  <a:latin typeface="Times New Roman" panose="02020603050405020304" pitchFamily="18" charset="0"/>
                </a:rPr>
                <a:t> </a:t>
              </a:r>
            </a:p>
          </p:txBody>
        </p:sp>
        <p:sp>
          <p:nvSpPr>
            <p:cNvPr id="95260" name="Text Box 29">
              <a:extLst>
                <a:ext uri="{FF2B5EF4-FFF2-40B4-BE49-F238E27FC236}">
                  <a16:creationId xmlns:a16="http://schemas.microsoft.com/office/drawing/2014/main" id="{D5623248-8FA5-4D24-AE49-B72122420276}"/>
                </a:ext>
              </a:extLst>
            </p:cNvPr>
            <p:cNvSpPr txBox="1">
              <a:spLocks noChangeArrowheads="1"/>
            </p:cNvSpPr>
            <p:nvPr/>
          </p:nvSpPr>
          <p:spPr bwMode="auto">
            <a:xfrm>
              <a:off x="3744" y="3120"/>
              <a:ext cx="18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000">
                  <a:solidFill>
                    <a:srgbClr val="003366"/>
                  </a:solidFill>
                  <a:latin typeface="Times New Roman" panose="02020603050405020304" pitchFamily="18" charset="0"/>
                </a:rPr>
                <a:t>Risk element planning</a:t>
              </a:r>
              <a:r>
                <a:rPr lang="en-US" altLang="zh-CN" sz="2400">
                  <a:solidFill>
                    <a:srgbClr val="003366"/>
                  </a:solidFill>
                  <a:latin typeface="Times New Roman" panose="02020603050405020304" pitchFamily="18" charset="0"/>
                </a:rPr>
                <a:t> </a:t>
              </a:r>
            </a:p>
          </p:txBody>
        </p:sp>
        <p:sp>
          <p:nvSpPr>
            <p:cNvPr id="95261" name="Text Box 30">
              <a:extLst>
                <a:ext uri="{FF2B5EF4-FFF2-40B4-BE49-F238E27FC236}">
                  <a16:creationId xmlns:a16="http://schemas.microsoft.com/office/drawing/2014/main" id="{A29AB217-7039-47EE-ADCA-AD5FD9B584BA}"/>
                </a:ext>
              </a:extLst>
            </p:cNvPr>
            <p:cNvSpPr txBox="1">
              <a:spLocks noChangeArrowheads="1"/>
            </p:cNvSpPr>
            <p:nvPr/>
          </p:nvSpPr>
          <p:spPr bwMode="auto">
            <a:xfrm>
              <a:off x="3744" y="3264"/>
              <a:ext cx="14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000">
                  <a:solidFill>
                    <a:srgbClr val="003366"/>
                  </a:solidFill>
                  <a:latin typeface="Times New Roman" panose="02020603050405020304" pitchFamily="18" charset="0"/>
                </a:rPr>
                <a:t>Risk plan integration</a:t>
              </a:r>
              <a:r>
                <a:rPr lang="en-US" altLang="zh-CN" sz="2400">
                  <a:solidFill>
                    <a:srgbClr val="003366"/>
                  </a:solidFill>
                  <a:latin typeface="Times New Roman" panose="02020603050405020304" pitchFamily="18" charset="0"/>
                </a:rPr>
                <a:t> </a:t>
              </a:r>
            </a:p>
          </p:txBody>
        </p:sp>
        <p:sp>
          <p:nvSpPr>
            <p:cNvPr id="95262" name="Text Box 31">
              <a:extLst>
                <a:ext uri="{FF2B5EF4-FFF2-40B4-BE49-F238E27FC236}">
                  <a16:creationId xmlns:a16="http://schemas.microsoft.com/office/drawing/2014/main" id="{11A50FAC-FC14-43E3-B044-53EE8FF87041}"/>
                </a:ext>
              </a:extLst>
            </p:cNvPr>
            <p:cNvSpPr txBox="1">
              <a:spLocks noChangeArrowheads="1"/>
            </p:cNvSpPr>
            <p:nvPr/>
          </p:nvSpPr>
          <p:spPr bwMode="auto">
            <a:xfrm>
              <a:off x="3744" y="3408"/>
              <a:ext cx="14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000">
                  <a:solidFill>
                    <a:srgbClr val="003366"/>
                  </a:solidFill>
                  <a:latin typeface="Times New Roman" panose="02020603050405020304" pitchFamily="18" charset="0"/>
                </a:rPr>
                <a:t>Risk mitigation</a:t>
              </a:r>
              <a:r>
                <a:rPr lang="en-US" altLang="zh-CN" sz="2400">
                  <a:solidFill>
                    <a:srgbClr val="003366"/>
                  </a:solidFill>
                  <a:latin typeface="Times New Roman" panose="02020603050405020304" pitchFamily="18" charset="0"/>
                </a:rPr>
                <a:t> </a:t>
              </a:r>
            </a:p>
          </p:txBody>
        </p:sp>
        <p:sp>
          <p:nvSpPr>
            <p:cNvPr id="95263" name="Text Box 32">
              <a:extLst>
                <a:ext uri="{FF2B5EF4-FFF2-40B4-BE49-F238E27FC236}">
                  <a16:creationId xmlns:a16="http://schemas.microsoft.com/office/drawing/2014/main" id="{F05C13E2-883C-4537-A688-121D5A9EE14E}"/>
                </a:ext>
              </a:extLst>
            </p:cNvPr>
            <p:cNvSpPr txBox="1">
              <a:spLocks noChangeArrowheads="1"/>
            </p:cNvSpPr>
            <p:nvPr/>
          </p:nvSpPr>
          <p:spPr bwMode="auto">
            <a:xfrm>
              <a:off x="3696" y="3648"/>
              <a:ext cx="2064"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000">
                  <a:solidFill>
                    <a:srgbClr val="003366"/>
                  </a:solidFill>
                  <a:latin typeface="Times New Roman" panose="02020603050405020304" pitchFamily="18" charset="0"/>
                </a:rPr>
                <a:t>Risk monitoring and reporting</a:t>
              </a:r>
              <a:r>
                <a:rPr lang="en-US" altLang="zh-CN" sz="2400">
                  <a:solidFill>
                    <a:srgbClr val="003366"/>
                  </a:solidFill>
                  <a:latin typeface="Times New Roman" panose="02020603050405020304" pitchFamily="18" charset="0"/>
                </a:rPr>
                <a:t> </a:t>
              </a:r>
            </a:p>
          </p:txBody>
        </p:sp>
        <p:sp>
          <p:nvSpPr>
            <p:cNvPr id="95264" name="Text Box 33">
              <a:extLst>
                <a:ext uri="{FF2B5EF4-FFF2-40B4-BE49-F238E27FC236}">
                  <a16:creationId xmlns:a16="http://schemas.microsoft.com/office/drawing/2014/main" id="{D13DAA22-B993-43C1-BE17-EDF9D76C6FC4}"/>
                </a:ext>
              </a:extLst>
            </p:cNvPr>
            <p:cNvSpPr txBox="1">
              <a:spLocks noChangeArrowheads="1"/>
            </p:cNvSpPr>
            <p:nvPr/>
          </p:nvSpPr>
          <p:spPr bwMode="auto">
            <a:xfrm>
              <a:off x="3696" y="3792"/>
              <a:ext cx="1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000">
                  <a:solidFill>
                    <a:srgbClr val="003366"/>
                  </a:solidFill>
                  <a:latin typeface="Times New Roman" panose="02020603050405020304" pitchFamily="18" charset="0"/>
                </a:rPr>
                <a:t>Risk reassessment</a:t>
              </a:r>
              <a:r>
                <a:rPr lang="en-US" altLang="zh-CN" sz="2400">
                  <a:solidFill>
                    <a:srgbClr val="003366"/>
                  </a:solidFill>
                  <a:latin typeface="Times New Roman" panose="02020603050405020304" pitchFamily="18" charset="0"/>
                </a:rPr>
                <a:t> </a:t>
              </a:r>
            </a:p>
          </p:txBody>
        </p:sp>
        <p:sp>
          <p:nvSpPr>
            <p:cNvPr id="95265" name="Line 34">
              <a:extLst>
                <a:ext uri="{FF2B5EF4-FFF2-40B4-BE49-F238E27FC236}">
                  <a16:creationId xmlns:a16="http://schemas.microsoft.com/office/drawing/2014/main" id="{7DD35B58-12A9-4F4E-9649-F95214069999}"/>
                </a:ext>
              </a:extLst>
            </p:cNvPr>
            <p:cNvSpPr>
              <a:spLocks noChangeShapeType="1"/>
            </p:cNvSpPr>
            <p:nvPr/>
          </p:nvSpPr>
          <p:spPr bwMode="auto">
            <a:xfrm flipH="1">
              <a:off x="576" y="1536"/>
              <a:ext cx="672"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95266" name="Line 35">
              <a:extLst>
                <a:ext uri="{FF2B5EF4-FFF2-40B4-BE49-F238E27FC236}">
                  <a16:creationId xmlns:a16="http://schemas.microsoft.com/office/drawing/2014/main" id="{D9698FF7-E2C3-4A5A-98A3-B779EADCFE74}"/>
                </a:ext>
              </a:extLst>
            </p:cNvPr>
            <p:cNvSpPr>
              <a:spLocks noChangeShapeType="1"/>
            </p:cNvSpPr>
            <p:nvPr/>
          </p:nvSpPr>
          <p:spPr bwMode="auto">
            <a:xfrm>
              <a:off x="576" y="2160"/>
              <a:ext cx="768" cy="7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95267" name="Line 36">
              <a:extLst>
                <a:ext uri="{FF2B5EF4-FFF2-40B4-BE49-F238E27FC236}">
                  <a16:creationId xmlns:a16="http://schemas.microsoft.com/office/drawing/2014/main" id="{40F127A9-6059-430F-A5C3-9801CB2DC237}"/>
                </a:ext>
              </a:extLst>
            </p:cNvPr>
            <p:cNvSpPr>
              <a:spLocks noChangeShapeType="1"/>
            </p:cNvSpPr>
            <p:nvPr/>
          </p:nvSpPr>
          <p:spPr bwMode="auto">
            <a:xfrm>
              <a:off x="2016" y="1392"/>
              <a:ext cx="4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95268" name="Line 37">
              <a:extLst>
                <a:ext uri="{FF2B5EF4-FFF2-40B4-BE49-F238E27FC236}">
                  <a16:creationId xmlns:a16="http://schemas.microsoft.com/office/drawing/2014/main" id="{C6B2A56B-D302-44EF-BFDC-2B76D34B8558}"/>
                </a:ext>
              </a:extLst>
            </p:cNvPr>
            <p:cNvSpPr>
              <a:spLocks noChangeShapeType="1"/>
            </p:cNvSpPr>
            <p:nvPr/>
          </p:nvSpPr>
          <p:spPr bwMode="auto">
            <a:xfrm>
              <a:off x="2064" y="1104"/>
              <a:ext cx="0" cy="6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95269" name="Line 38">
              <a:extLst>
                <a:ext uri="{FF2B5EF4-FFF2-40B4-BE49-F238E27FC236}">
                  <a16:creationId xmlns:a16="http://schemas.microsoft.com/office/drawing/2014/main" id="{057A5089-184D-42AA-9D95-8C1C973A596E}"/>
                </a:ext>
              </a:extLst>
            </p:cNvPr>
            <p:cNvSpPr>
              <a:spLocks noChangeShapeType="1"/>
            </p:cNvSpPr>
            <p:nvPr/>
          </p:nvSpPr>
          <p:spPr bwMode="auto">
            <a:xfrm>
              <a:off x="2064" y="1104"/>
              <a:ext cx="4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95270" name="Line 39">
              <a:extLst>
                <a:ext uri="{FF2B5EF4-FFF2-40B4-BE49-F238E27FC236}">
                  <a16:creationId xmlns:a16="http://schemas.microsoft.com/office/drawing/2014/main" id="{21DDC5AE-5595-4F7F-A55A-94DDC6C47C69}"/>
                </a:ext>
              </a:extLst>
            </p:cNvPr>
            <p:cNvSpPr>
              <a:spLocks noChangeShapeType="1"/>
            </p:cNvSpPr>
            <p:nvPr/>
          </p:nvSpPr>
          <p:spPr bwMode="auto">
            <a:xfrm>
              <a:off x="2064" y="1392"/>
              <a:ext cx="4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95271" name="Line 40">
              <a:extLst>
                <a:ext uri="{FF2B5EF4-FFF2-40B4-BE49-F238E27FC236}">
                  <a16:creationId xmlns:a16="http://schemas.microsoft.com/office/drawing/2014/main" id="{B772A5ED-FE4E-486E-AE59-1ABDE9AC6BDE}"/>
                </a:ext>
              </a:extLst>
            </p:cNvPr>
            <p:cNvSpPr>
              <a:spLocks noChangeShapeType="1"/>
            </p:cNvSpPr>
            <p:nvPr/>
          </p:nvSpPr>
          <p:spPr bwMode="auto">
            <a:xfrm>
              <a:off x="2064" y="1776"/>
              <a:ext cx="4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95272" name="Line 41">
              <a:extLst>
                <a:ext uri="{FF2B5EF4-FFF2-40B4-BE49-F238E27FC236}">
                  <a16:creationId xmlns:a16="http://schemas.microsoft.com/office/drawing/2014/main" id="{422E2CBD-11BC-4F04-B2BA-D5029C9526BC}"/>
                </a:ext>
              </a:extLst>
            </p:cNvPr>
            <p:cNvSpPr>
              <a:spLocks noChangeShapeType="1"/>
            </p:cNvSpPr>
            <p:nvPr/>
          </p:nvSpPr>
          <p:spPr bwMode="auto">
            <a:xfrm>
              <a:off x="1968" y="3014"/>
              <a:ext cx="4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95273" name="Line 42">
              <a:extLst>
                <a:ext uri="{FF2B5EF4-FFF2-40B4-BE49-F238E27FC236}">
                  <a16:creationId xmlns:a16="http://schemas.microsoft.com/office/drawing/2014/main" id="{6167B25F-51E6-4074-BA68-D43562EF4E8D}"/>
                </a:ext>
              </a:extLst>
            </p:cNvPr>
            <p:cNvSpPr>
              <a:spLocks noChangeShapeType="1"/>
            </p:cNvSpPr>
            <p:nvPr/>
          </p:nvSpPr>
          <p:spPr bwMode="auto">
            <a:xfrm>
              <a:off x="2016" y="2726"/>
              <a:ext cx="0" cy="8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95274" name="Line 43">
              <a:extLst>
                <a:ext uri="{FF2B5EF4-FFF2-40B4-BE49-F238E27FC236}">
                  <a16:creationId xmlns:a16="http://schemas.microsoft.com/office/drawing/2014/main" id="{B7BAEA0E-45F7-48D9-9B11-0B5CC57A7BFF}"/>
                </a:ext>
              </a:extLst>
            </p:cNvPr>
            <p:cNvSpPr>
              <a:spLocks noChangeShapeType="1"/>
            </p:cNvSpPr>
            <p:nvPr/>
          </p:nvSpPr>
          <p:spPr bwMode="auto">
            <a:xfrm>
              <a:off x="2016" y="2726"/>
              <a:ext cx="4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95275" name="Line 44">
              <a:extLst>
                <a:ext uri="{FF2B5EF4-FFF2-40B4-BE49-F238E27FC236}">
                  <a16:creationId xmlns:a16="http://schemas.microsoft.com/office/drawing/2014/main" id="{B3115396-FEEB-42D1-8C97-49F9974A67B6}"/>
                </a:ext>
              </a:extLst>
            </p:cNvPr>
            <p:cNvSpPr>
              <a:spLocks noChangeShapeType="1"/>
            </p:cNvSpPr>
            <p:nvPr/>
          </p:nvSpPr>
          <p:spPr bwMode="auto">
            <a:xfrm>
              <a:off x="2016" y="3014"/>
              <a:ext cx="4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95276" name="Line 45">
              <a:extLst>
                <a:ext uri="{FF2B5EF4-FFF2-40B4-BE49-F238E27FC236}">
                  <a16:creationId xmlns:a16="http://schemas.microsoft.com/office/drawing/2014/main" id="{BB3B7819-60E1-418A-BF49-E5EFF9020A1B}"/>
                </a:ext>
              </a:extLst>
            </p:cNvPr>
            <p:cNvSpPr>
              <a:spLocks noChangeShapeType="1"/>
            </p:cNvSpPr>
            <p:nvPr/>
          </p:nvSpPr>
          <p:spPr bwMode="auto">
            <a:xfrm>
              <a:off x="2016" y="3542"/>
              <a:ext cx="4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95277" name="Line 46">
              <a:extLst>
                <a:ext uri="{FF2B5EF4-FFF2-40B4-BE49-F238E27FC236}">
                  <a16:creationId xmlns:a16="http://schemas.microsoft.com/office/drawing/2014/main" id="{9A249968-9D9D-45A1-896C-CCA33E2BD18B}"/>
                </a:ext>
              </a:extLst>
            </p:cNvPr>
            <p:cNvSpPr>
              <a:spLocks noChangeShapeType="1"/>
            </p:cNvSpPr>
            <p:nvPr/>
          </p:nvSpPr>
          <p:spPr bwMode="auto">
            <a:xfrm>
              <a:off x="3552" y="192"/>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95278" name="Line 47">
              <a:extLst>
                <a:ext uri="{FF2B5EF4-FFF2-40B4-BE49-F238E27FC236}">
                  <a16:creationId xmlns:a16="http://schemas.microsoft.com/office/drawing/2014/main" id="{2644AB24-62BD-432C-AE5C-13520E04E6B7}"/>
                </a:ext>
              </a:extLst>
            </p:cNvPr>
            <p:cNvSpPr>
              <a:spLocks noChangeShapeType="1"/>
            </p:cNvSpPr>
            <p:nvPr/>
          </p:nvSpPr>
          <p:spPr bwMode="auto">
            <a:xfrm>
              <a:off x="3552" y="19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95279" name="Line 48">
              <a:extLst>
                <a:ext uri="{FF2B5EF4-FFF2-40B4-BE49-F238E27FC236}">
                  <a16:creationId xmlns:a16="http://schemas.microsoft.com/office/drawing/2014/main" id="{B1AD0BB2-562D-4DD4-B2C9-C9DCD501EB93}"/>
                </a:ext>
              </a:extLst>
            </p:cNvPr>
            <p:cNvSpPr>
              <a:spLocks noChangeShapeType="1"/>
            </p:cNvSpPr>
            <p:nvPr/>
          </p:nvSpPr>
          <p:spPr bwMode="auto">
            <a:xfrm>
              <a:off x="3552" y="38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95280" name="Line 49">
              <a:extLst>
                <a:ext uri="{FF2B5EF4-FFF2-40B4-BE49-F238E27FC236}">
                  <a16:creationId xmlns:a16="http://schemas.microsoft.com/office/drawing/2014/main" id="{0E42277F-F74A-45A4-9ED0-5AE49BB35803}"/>
                </a:ext>
              </a:extLst>
            </p:cNvPr>
            <p:cNvSpPr>
              <a:spLocks noChangeShapeType="1"/>
            </p:cNvSpPr>
            <p:nvPr/>
          </p:nvSpPr>
          <p:spPr bwMode="auto">
            <a:xfrm>
              <a:off x="3552" y="57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95281" name="Line 50">
              <a:extLst>
                <a:ext uri="{FF2B5EF4-FFF2-40B4-BE49-F238E27FC236}">
                  <a16:creationId xmlns:a16="http://schemas.microsoft.com/office/drawing/2014/main" id="{BB501A0B-40D9-4211-8D11-1C87B1B1F422}"/>
                </a:ext>
              </a:extLst>
            </p:cNvPr>
            <p:cNvSpPr>
              <a:spLocks noChangeShapeType="1"/>
            </p:cNvSpPr>
            <p:nvPr/>
          </p:nvSpPr>
          <p:spPr bwMode="auto">
            <a:xfrm>
              <a:off x="3552" y="76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95282" name="Line 51">
              <a:extLst>
                <a:ext uri="{FF2B5EF4-FFF2-40B4-BE49-F238E27FC236}">
                  <a16:creationId xmlns:a16="http://schemas.microsoft.com/office/drawing/2014/main" id="{BEE674A2-E151-4485-BD5F-2E8307BC018B}"/>
                </a:ext>
              </a:extLst>
            </p:cNvPr>
            <p:cNvSpPr>
              <a:spLocks noChangeShapeType="1"/>
            </p:cNvSpPr>
            <p:nvPr/>
          </p:nvSpPr>
          <p:spPr bwMode="auto">
            <a:xfrm flipV="1">
              <a:off x="3360" y="576"/>
              <a:ext cx="144"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95283" name="Line 52">
              <a:extLst>
                <a:ext uri="{FF2B5EF4-FFF2-40B4-BE49-F238E27FC236}">
                  <a16:creationId xmlns:a16="http://schemas.microsoft.com/office/drawing/2014/main" id="{80608212-9456-41F9-9677-8068D4977D85}"/>
                </a:ext>
              </a:extLst>
            </p:cNvPr>
            <p:cNvSpPr>
              <a:spLocks noChangeShapeType="1"/>
            </p:cNvSpPr>
            <p:nvPr/>
          </p:nvSpPr>
          <p:spPr bwMode="auto">
            <a:xfrm>
              <a:off x="3600" y="1008"/>
              <a:ext cx="0" cy="7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95284" name="Line 53">
              <a:extLst>
                <a:ext uri="{FF2B5EF4-FFF2-40B4-BE49-F238E27FC236}">
                  <a16:creationId xmlns:a16="http://schemas.microsoft.com/office/drawing/2014/main" id="{6DFBAE9C-B152-4BBF-8469-EA3BA0F5839A}"/>
                </a:ext>
              </a:extLst>
            </p:cNvPr>
            <p:cNvSpPr>
              <a:spLocks noChangeShapeType="1"/>
            </p:cNvSpPr>
            <p:nvPr/>
          </p:nvSpPr>
          <p:spPr bwMode="auto">
            <a:xfrm>
              <a:off x="3600" y="10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95285" name="Line 54">
              <a:extLst>
                <a:ext uri="{FF2B5EF4-FFF2-40B4-BE49-F238E27FC236}">
                  <a16:creationId xmlns:a16="http://schemas.microsoft.com/office/drawing/2014/main" id="{9961A84C-82DF-42E1-BF36-8C2E88AC4B89}"/>
                </a:ext>
              </a:extLst>
            </p:cNvPr>
            <p:cNvSpPr>
              <a:spLocks noChangeShapeType="1"/>
            </p:cNvSpPr>
            <p:nvPr/>
          </p:nvSpPr>
          <p:spPr bwMode="auto">
            <a:xfrm>
              <a:off x="3600" y="115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95286" name="Line 55">
              <a:extLst>
                <a:ext uri="{FF2B5EF4-FFF2-40B4-BE49-F238E27FC236}">
                  <a16:creationId xmlns:a16="http://schemas.microsoft.com/office/drawing/2014/main" id="{5BC9745D-E978-4F53-B499-F5D3BAF45036}"/>
                </a:ext>
              </a:extLst>
            </p:cNvPr>
            <p:cNvSpPr>
              <a:spLocks noChangeShapeType="1"/>
            </p:cNvSpPr>
            <p:nvPr/>
          </p:nvSpPr>
          <p:spPr bwMode="auto">
            <a:xfrm>
              <a:off x="3600" y="129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95287" name="Line 56">
              <a:extLst>
                <a:ext uri="{FF2B5EF4-FFF2-40B4-BE49-F238E27FC236}">
                  <a16:creationId xmlns:a16="http://schemas.microsoft.com/office/drawing/2014/main" id="{AB60A7C3-6561-4C55-95D6-7185ABA1651C}"/>
                </a:ext>
              </a:extLst>
            </p:cNvPr>
            <p:cNvSpPr>
              <a:spLocks noChangeShapeType="1"/>
            </p:cNvSpPr>
            <p:nvPr/>
          </p:nvSpPr>
          <p:spPr bwMode="auto">
            <a:xfrm>
              <a:off x="3600" y="1440"/>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95288" name="Line 57">
              <a:extLst>
                <a:ext uri="{FF2B5EF4-FFF2-40B4-BE49-F238E27FC236}">
                  <a16:creationId xmlns:a16="http://schemas.microsoft.com/office/drawing/2014/main" id="{92A596D1-3A73-409A-A060-9FA81DC992CA}"/>
                </a:ext>
              </a:extLst>
            </p:cNvPr>
            <p:cNvSpPr>
              <a:spLocks noChangeShapeType="1"/>
            </p:cNvSpPr>
            <p:nvPr/>
          </p:nvSpPr>
          <p:spPr bwMode="auto">
            <a:xfrm>
              <a:off x="3600" y="163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95289" name="Line 58">
              <a:extLst>
                <a:ext uri="{FF2B5EF4-FFF2-40B4-BE49-F238E27FC236}">
                  <a16:creationId xmlns:a16="http://schemas.microsoft.com/office/drawing/2014/main" id="{6E282F4B-0AEF-4036-9700-E4F93D7708A0}"/>
                </a:ext>
              </a:extLst>
            </p:cNvPr>
            <p:cNvSpPr>
              <a:spLocks noChangeShapeType="1"/>
            </p:cNvSpPr>
            <p:nvPr/>
          </p:nvSpPr>
          <p:spPr bwMode="auto">
            <a:xfrm>
              <a:off x="3600" y="177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95290" name="Line 59">
              <a:extLst>
                <a:ext uri="{FF2B5EF4-FFF2-40B4-BE49-F238E27FC236}">
                  <a16:creationId xmlns:a16="http://schemas.microsoft.com/office/drawing/2014/main" id="{E4FDE001-4F6E-486E-A87B-D954CB36EAE8}"/>
                </a:ext>
              </a:extLst>
            </p:cNvPr>
            <p:cNvSpPr>
              <a:spLocks noChangeShapeType="1"/>
            </p:cNvSpPr>
            <p:nvPr/>
          </p:nvSpPr>
          <p:spPr bwMode="auto">
            <a:xfrm>
              <a:off x="3120" y="1440"/>
              <a:ext cx="4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95291" name="Line 60">
              <a:extLst>
                <a:ext uri="{FF2B5EF4-FFF2-40B4-BE49-F238E27FC236}">
                  <a16:creationId xmlns:a16="http://schemas.microsoft.com/office/drawing/2014/main" id="{699783BA-FC4D-42FF-BC6E-2F842F4251DF}"/>
                </a:ext>
              </a:extLst>
            </p:cNvPr>
            <p:cNvSpPr>
              <a:spLocks noChangeShapeType="1"/>
            </p:cNvSpPr>
            <p:nvPr/>
          </p:nvSpPr>
          <p:spPr bwMode="auto">
            <a:xfrm>
              <a:off x="3648" y="206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95292" name="Line 61">
              <a:extLst>
                <a:ext uri="{FF2B5EF4-FFF2-40B4-BE49-F238E27FC236}">
                  <a16:creationId xmlns:a16="http://schemas.microsoft.com/office/drawing/2014/main" id="{CA8E81AE-4004-45C2-B174-CA4166B86976}"/>
                </a:ext>
              </a:extLst>
            </p:cNvPr>
            <p:cNvSpPr>
              <a:spLocks noChangeShapeType="1"/>
            </p:cNvSpPr>
            <p:nvPr/>
          </p:nvSpPr>
          <p:spPr bwMode="auto">
            <a:xfrm>
              <a:off x="3648" y="206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95293" name="Line 62">
              <a:extLst>
                <a:ext uri="{FF2B5EF4-FFF2-40B4-BE49-F238E27FC236}">
                  <a16:creationId xmlns:a16="http://schemas.microsoft.com/office/drawing/2014/main" id="{18470C35-50CF-4844-8B0A-549428C0933B}"/>
                </a:ext>
              </a:extLst>
            </p:cNvPr>
            <p:cNvSpPr>
              <a:spLocks noChangeShapeType="1"/>
            </p:cNvSpPr>
            <p:nvPr/>
          </p:nvSpPr>
          <p:spPr bwMode="auto">
            <a:xfrm>
              <a:off x="3648"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95294" name="Line 63">
              <a:extLst>
                <a:ext uri="{FF2B5EF4-FFF2-40B4-BE49-F238E27FC236}">
                  <a16:creationId xmlns:a16="http://schemas.microsoft.com/office/drawing/2014/main" id="{7E76A602-70D8-4F12-9BB8-B29787048826}"/>
                </a:ext>
              </a:extLst>
            </p:cNvPr>
            <p:cNvSpPr>
              <a:spLocks noChangeShapeType="1"/>
            </p:cNvSpPr>
            <p:nvPr/>
          </p:nvSpPr>
          <p:spPr bwMode="auto">
            <a:xfrm>
              <a:off x="3360" y="1776"/>
              <a:ext cx="288"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95295" name="Line 64">
              <a:extLst>
                <a:ext uri="{FF2B5EF4-FFF2-40B4-BE49-F238E27FC236}">
                  <a16:creationId xmlns:a16="http://schemas.microsoft.com/office/drawing/2014/main" id="{D6071871-2E3B-428F-954A-549C2B6F8091}"/>
                </a:ext>
              </a:extLst>
            </p:cNvPr>
            <p:cNvSpPr>
              <a:spLocks noChangeShapeType="1"/>
            </p:cNvSpPr>
            <p:nvPr/>
          </p:nvSpPr>
          <p:spPr bwMode="auto">
            <a:xfrm>
              <a:off x="3648" y="2448"/>
              <a:ext cx="0" cy="6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95296" name="Line 65">
              <a:extLst>
                <a:ext uri="{FF2B5EF4-FFF2-40B4-BE49-F238E27FC236}">
                  <a16:creationId xmlns:a16="http://schemas.microsoft.com/office/drawing/2014/main" id="{3EFB3627-0568-4ECC-997F-640C8C5A1EB5}"/>
                </a:ext>
              </a:extLst>
            </p:cNvPr>
            <p:cNvSpPr>
              <a:spLocks noChangeShapeType="1"/>
            </p:cNvSpPr>
            <p:nvPr/>
          </p:nvSpPr>
          <p:spPr bwMode="auto">
            <a:xfrm>
              <a:off x="3648" y="244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95297" name="Line 66">
              <a:extLst>
                <a:ext uri="{FF2B5EF4-FFF2-40B4-BE49-F238E27FC236}">
                  <a16:creationId xmlns:a16="http://schemas.microsoft.com/office/drawing/2014/main" id="{65F598E1-10C5-496C-99C3-1D4616683B83}"/>
                </a:ext>
              </a:extLst>
            </p:cNvPr>
            <p:cNvSpPr>
              <a:spLocks noChangeShapeType="1"/>
            </p:cNvSpPr>
            <p:nvPr/>
          </p:nvSpPr>
          <p:spPr bwMode="auto">
            <a:xfrm>
              <a:off x="3648" y="259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95298" name="Line 67">
              <a:extLst>
                <a:ext uri="{FF2B5EF4-FFF2-40B4-BE49-F238E27FC236}">
                  <a16:creationId xmlns:a16="http://schemas.microsoft.com/office/drawing/2014/main" id="{36DE679F-E383-4D59-A4ED-9851E2768E4D}"/>
                </a:ext>
              </a:extLst>
            </p:cNvPr>
            <p:cNvSpPr>
              <a:spLocks noChangeShapeType="1"/>
            </p:cNvSpPr>
            <p:nvPr/>
          </p:nvSpPr>
          <p:spPr bwMode="auto">
            <a:xfrm>
              <a:off x="3648" y="273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95299" name="Line 68">
              <a:extLst>
                <a:ext uri="{FF2B5EF4-FFF2-40B4-BE49-F238E27FC236}">
                  <a16:creationId xmlns:a16="http://schemas.microsoft.com/office/drawing/2014/main" id="{828A03F7-524E-4CAF-BF86-8D75B6FD1C50}"/>
                </a:ext>
              </a:extLst>
            </p:cNvPr>
            <p:cNvSpPr>
              <a:spLocks noChangeShapeType="1"/>
            </p:cNvSpPr>
            <p:nvPr/>
          </p:nvSpPr>
          <p:spPr bwMode="auto">
            <a:xfrm>
              <a:off x="3648" y="2880"/>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95300" name="Line 69">
              <a:extLst>
                <a:ext uri="{FF2B5EF4-FFF2-40B4-BE49-F238E27FC236}">
                  <a16:creationId xmlns:a16="http://schemas.microsoft.com/office/drawing/2014/main" id="{3FDB8F3B-80D1-4858-96DE-E4FF7F992F32}"/>
                </a:ext>
              </a:extLst>
            </p:cNvPr>
            <p:cNvSpPr>
              <a:spLocks noChangeShapeType="1"/>
            </p:cNvSpPr>
            <p:nvPr/>
          </p:nvSpPr>
          <p:spPr bwMode="auto">
            <a:xfrm>
              <a:off x="3648"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95301" name="Line 70">
              <a:extLst>
                <a:ext uri="{FF2B5EF4-FFF2-40B4-BE49-F238E27FC236}">
                  <a16:creationId xmlns:a16="http://schemas.microsoft.com/office/drawing/2014/main" id="{A5070FF2-46EF-4CCE-8A8D-ECC90A77833E}"/>
                </a:ext>
              </a:extLst>
            </p:cNvPr>
            <p:cNvSpPr>
              <a:spLocks noChangeShapeType="1"/>
            </p:cNvSpPr>
            <p:nvPr/>
          </p:nvSpPr>
          <p:spPr bwMode="auto">
            <a:xfrm>
              <a:off x="3072" y="2736"/>
              <a:ext cx="5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95302" name="Line 71">
              <a:extLst>
                <a:ext uri="{FF2B5EF4-FFF2-40B4-BE49-F238E27FC236}">
                  <a16:creationId xmlns:a16="http://schemas.microsoft.com/office/drawing/2014/main" id="{CEB3A490-9D56-41E7-B829-8E4F16A63C31}"/>
                </a:ext>
              </a:extLst>
            </p:cNvPr>
            <p:cNvSpPr>
              <a:spLocks noChangeShapeType="1"/>
            </p:cNvSpPr>
            <p:nvPr/>
          </p:nvSpPr>
          <p:spPr bwMode="auto">
            <a:xfrm>
              <a:off x="3696" y="3264"/>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95303" name="Line 72">
              <a:extLst>
                <a:ext uri="{FF2B5EF4-FFF2-40B4-BE49-F238E27FC236}">
                  <a16:creationId xmlns:a16="http://schemas.microsoft.com/office/drawing/2014/main" id="{82291D4A-A676-490E-A231-11946653AA36}"/>
                </a:ext>
              </a:extLst>
            </p:cNvPr>
            <p:cNvSpPr>
              <a:spLocks noChangeShapeType="1"/>
            </p:cNvSpPr>
            <p:nvPr/>
          </p:nvSpPr>
          <p:spPr bwMode="auto">
            <a:xfrm>
              <a:off x="3696" y="326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95304" name="Line 73">
              <a:extLst>
                <a:ext uri="{FF2B5EF4-FFF2-40B4-BE49-F238E27FC236}">
                  <a16:creationId xmlns:a16="http://schemas.microsoft.com/office/drawing/2014/main" id="{C62E2561-0A9D-4F69-8B06-2CAFFC243F11}"/>
                </a:ext>
              </a:extLst>
            </p:cNvPr>
            <p:cNvSpPr>
              <a:spLocks noChangeShapeType="1"/>
            </p:cNvSpPr>
            <p:nvPr/>
          </p:nvSpPr>
          <p:spPr bwMode="auto">
            <a:xfrm>
              <a:off x="3696" y="34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95305" name="Line 74">
              <a:extLst>
                <a:ext uri="{FF2B5EF4-FFF2-40B4-BE49-F238E27FC236}">
                  <a16:creationId xmlns:a16="http://schemas.microsoft.com/office/drawing/2014/main" id="{AE316278-DE10-447A-BB3F-DF64BA89B330}"/>
                </a:ext>
              </a:extLst>
            </p:cNvPr>
            <p:cNvSpPr>
              <a:spLocks noChangeShapeType="1"/>
            </p:cNvSpPr>
            <p:nvPr/>
          </p:nvSpPr>
          <p:spPr bwMode="auto">
            <a:xfrm>
              <a:off x="3696" y="355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95306" name="Line 75">
              <a:extLst>
                <a:ext uri="{FF2B5EF4-FFF2-40B4-BE49-F238E27FC236}">
                  <a16:creationId xmlns:a16="http://schemas.microsoft.com/office/drawing/2014/main" id="{4EE50F61-4FB9-4EC6-9DC7-2A4005275C71}"/>
                </a:ext>
              </a:extLst>
            </p:cNvPr>
            <p:cNvSpPr>
              <a:spLocks noChangeShapeType="1"/>
            </p:cNvSpPr>
            <p:nvPr/>
          </p:nvSpPr>
          <p:spPr bwMode="auto">
            <a:xfrm>
              <a:off x="3072" y="3168"/>
              <a:ext cx="624"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95307" name="Line 76">
              <a:extLst>
                <a:ext uri="{FF2B5EF4-FFF2-40B4-BE49-F238E27FC236}">
                  <a16:creationId xmlns:a16="http://schemas.microsoft.com/office/drawing/2014/main" id="{20A72256-E0BC-4AE7-A899-E9A453115CFC}"/>
                </a:ext>
              </a:extLst>
            </p:cNvPr>
            <p:cNvSpPr>
              <a:spLocks noChangeShapeType="1"/>
            </p:cNvSpPr>
            <p:nvPr/>
          </p:nvSpPr>
          <p:spPr bwMode="auto">
            <a:xfrm>
              <a:off x="3648" y="379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95308" name="Line 77">
              <a:extLst>
                <a:ext uri="{FF2B5EF4-FFF2-40B4-BE49-F238E27FC236}">
                  <a16:creationId xmlns:a16="http://schemas.microsoft.com/office/drawing/2014/main" id="{0845DC4C-9676-44C6-A0F8-C9DE2F28A4D7}"/>
                </a:ext>
              </a:extLst>
            </p:cNvPr>
            <p:cNvSpPr>
              <a:spLocks noChangeShapeType="1"/>
            </p:cNvSpPr>
            <p:nvPr/>
          </p:nvSpPr>
          <p:spPr bwMode="auto">
            <a:xfrm>
              <a:off x="3648" y="379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95309" name="Line 78">
              <a:extLst>
                <a:ext uri="{FF2B5EF4-FFF2-40B4-BE49-F238E27FC236}">
                  <a16:creationId xmlns:a16="http://schemas.microsoft.com/office/drawing/2014/main" id="{DD182F28-0A5C-41EB-A39A-E32B27DB4E01}"/>
                </a:ext>
              </a:extLst>
            </p:cNvPr>
            <p:cNvSpPr>
              <a:spLocks noChangeShapeType="1"/>
            </p:cNvSpPr>
            <p:nvPr/>
          </p:nvSpPr>
          <p:spPr bwMode="auto">
            <a:xfrm>
              <a:off x="3648" y="393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95310" name="Line 79">
              <a:extLst>
                <a:ext uri="{FF2B5EF4-FFF2-40B4-BE49-F238E27FC236}">
                  <a16:creationId xmlns:a16="http://schemas.microsoft.com/office/drawing/2014/main" id="{97AAC1D4-DD79-42FD-A255-15FA780137E8}"/>
                </a:ext>
              </a:extLst>
            </p:cNvPr>
            <p:cNvSpPr>
              <a:spLocks noChangeShapeType="1"/>
            </p:cNvSpPr>
            <p:nvPr/>
          </p:nvSpPr>
          <p:spPr bwMode="auto">
            <a:xfrm>
              <a:off x="3120" y="3552"/>
              <a:ext cx="528"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64869"/>
                                        </p:tgtEl>
                                        <p:attrNameLst>
                                          <p:attrName>style.visibility</p:attrName>
                                        </p:attrNameLst>
                                      </p:cBhvr>
                                      <p:to>
                                        <p:strVal val="visible"/>
                                      </p:to>
                                    </p:set>
                                    <p:animEffect transition="in" filter="box(in)">
                                      <p:cBhvr>
                                        <p:cTn id="7" dur="500"/>
                                        <p:tgtEl>
                                          <p:spTgt spid="1648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9" grpId="0" autoUpdateAnimBg="0"/>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灯片编号占位符 5">
            <a:extLst>
              <a:ext uri="{FF2B5EF4-FFF2-40B4-BE49-F238E27FC236}">
                <a16:creationId xmlns:a16="http://schemas.microsoft.com/office/drawing/2014/main" id="{384D6F3B-1400-47DD-A279-AC43FEB904C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0D8C0326-3DC7-4486-8304-EC06B5623D47}" type="slidenum">
              <a:rPr kumimoji="0" lang="en-US" altLang="zh-CN" sz="2600" b="1">
                <a:solidFill>
                  <a:srgbClr val="FFFFFF"/>
                </a:solidFill>
              </a:rPr>
              <a:pPr fontAlgn="base">
                <a:spcBef>
                  <a:spcPct val="0"/>
                </a:spcBef>
                <a:spcAft>
                  <a:spcPct val="0"/>
                </a:spcAft>
                <a:buClrTx/>
                <a:buSzTx/>
                <a:buNone/>
              </a:pPr>
              <a:t>206</a:t>
            </a:fld>
            <a:endParaRPr kumimoji="0" lang="en-US" altLang="zh-CN" sz="2600" b="1">
              <a:solidFill>
                <a:srgbClr val="FFFFFF"/>
              </a:solidFill>
            </a:endParaRPr>
          </a:p>
        </p:txBody>
      </p:sp>
      <p:sp>
        <p:nvSpPr>
          <p:cNvPr id="97283" name="Rectangle 4">
            <a:extLst>
              <a:ext uri="{FF2B5EF4-FFF2-40B4-BE49-F238E27FC236}">
                <a16:creationId xmlns:a16="http://schemas.microsoft.com/office/drawing/2014/main" id="{6C840D43-8234-49A3-9836-3F3679B8E52B}"/>
              </a:ext>
            </a:extLst>
          </p:cNvPr>
          <p:cNvSpPr>
            <a:spLocks noChangeArrowheads="1"/>
          </p:cNvSpPr>
          <p:nvPr/>
        </p:nvSpPr>
        <p:spPr bwMode="auto">
          <a:xfrm>
            <a:off x="1676400" y="0"/>
            <a:ext cx="8991600" cy="6858000"/>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165893" name="Text Box 5">
            <a:extLst>
              <a:ext uri="{FF2B5EF4-FFF2-40B4-BE49-F238E27FC236}">
                <a16:creationId xmlns:a16="http://schemas.microsoft.com/office/drawing/2014/main" id="{AC90CD62-93BC-4E52-811D-E543B91AA203}"/>
              </a:ext>
            </a:extLst>
          </p:cNvPr>
          <p:cNvSpPr txBox="1">
            <a:spLocks noChangeArrowheads="1"/>
          </p:cNvSpPr>
          <p:nvPr/>
        </p:nvSpPr>
        <p:spPr bwMode="auto">
          <a:xfrm>
            <a:off x="3810000" y="3657600"/>
            <a:ext cx="647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b="1">
                <a:solidFill>
                  <a:srgbClr val="0000FF"/>
                </a:solidFill>
                <a:latin typeface="Times New Roman" panose="02020603050405020304" pitchFamily="18" charset="0"/>
              </a:rPr>
              <a:t>risk impact </a:t>
            </a:r>
            <a:r>
              <a:rPr lang="en-US" altLang="zh-CN" sz="2400" b="1">
                <a:solidFill>
                  <a:srgbClr val="0000FF"/>
                </a:solidFill>
                <a:latin typeface="Times New Roman" panose="02020603050405020304" pitchFamily="18" charset="0"/>
                <a:cs typeface="Times New Roman" panose="02020603050405020304" pitchFamily="18" charset="0"/>
              </a:rPr>
              <a:t>× </a:t>
            </a:r>
            <a:r>
              <a:rPr lang="en-US" altLang="zh-CN" sz="2400" b="1">
                <a:solidFill>
                  <a:srgbClr val="0000FF"/>
                </a:solidFill>
                <a:latin typeface="Times New Roman" panose="02020603050405020304" pitchFamily="18" charset="0"/>
              </a:rPr>
              <a:t>risk probability = Risk exposure</a:t>
            </a:r>
            <a:r>
              <a:rPr lang="en-US" altLang="zh-CN" sz="2400">
                <a:solidFill>
                  <a:srgbClr val="003300"/>
                </a:solidFill>
                <a:latin typeface="Times New Roman" panose="02020603050405020304" pitchFamily="18" charset="0"/>
              </a:rPr>
              <a:t> </a:t>
            </a:r>
          </a:p>
        </p:txBody>
      </p:sp>
      <p:grpSp>
        <p:nvGrpSpPr>
          <p:cNvPr id="2" name="Group 6">
            <a:extLst>
              <a:ext uri="{FF2B5EF4-FFF2-40B4-BE49-F238E27FC236}">
                <a16:creationId xmlns:a16="http://schemas.microsoft.com/office/drawing/2014/main" id="{2BB8FA25-2A79-46F4-806F-C3B4D198CE14}"/>
              </a:ext>
            </a:extLst>
          </p:cNvPr>
          <p:cNvGrpSpPr>
            <a:grpSpLocks/>
          </p:cNvGrpSpPr>
          <p:nvPr/>
        </p:nvGrpSpPr>
        <p:grpSpPr bwMode="auto">
          <a:xfrm>
            <a:off x="1828800" y="457201"/>
            <a:ext cx="8839200" cy="6188075"/>
            <a:chOff x="192" y="278"/>
            <a:chExt cx="5568" cy="3898"/>
          </a:xfrm>
        </p:grpSpPr>
        <p:sp>
          <p:nvSpPr>
            <p:cNvPr id="97287" name="AutoShape 7">
              <a:extLst>
                <a:ext uri="{FF2B5EF4-FFF2-40B4-BE49-F238E27FC236}">
                  <a16:creationId xmlns:a16="http://schemas.microsoft.com/office/drawing/2014/main" id="{133FB505-6392-43BF-9DE1-B450AA2EABEF}"/>
                </a:ext>
              </a:extLst>
            </p:cNvPr>
            <p:cNvSpPr>
              <a:spLocks noChangeArrowheads="1"/>
            </p:cNvSpPr>
            <p:nvPr/>
          </p:nvSpPr>
          <p:spPr bwMode="auto">
            <a:xfrm>
              <a:off x="192" y="1968"/>
              <a:ext cx="1056" cy="960"/>
            </a:xfrm>
            <a:prstGeom prst="diamond">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97288" name="Text Box 8">
              <a:extLst>
                <a:ext uri="{FF2B5EF4-FFF2-40B4-BE49-F238E27FC236}">
                  <a16:creationId xmlns:a16="http://schemas.microsoft.com/office/drawing/2014/main" id="{AE64E321-32C3-4669-A84A-C2E47F33E986}"/>
                </a:ext>
              </a:extLst>
            </p:cNvPr>
            <p:cNvSpPr txBox="1">
              <a:spLocks noChangeArrowheads="1"/>
            </p:cNvSpPr>
            <p:nvPr/>
          </p:nvSpPr>
          <p:spPr bwMode="auto">
            <a:xfrm>
              <a:off x="336" y="2064"/>
              <a:ext cx="816"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2000">
                  <a:solidFill>
                    <a:srgbClr val="003366"/>
                  </a:solidFill>
                  <a:latin typeface="Times New Roman" panose="02020603050405020304" pitchFamily="18" charset="0"/>
                </a:rPr>
                <a:t>Do regression testing?</a:t>
              </a:r>
            </a:p>
          </p:txBody>
        </p:sp>
        <p:sp>
          <p:nvSpPr>
            <p:cNvPr id="97289" name="Line 9">
              <a:extLst>
                <a:ext uri="{FF2B5EF4-FFF2-40B4-BE49-F238E27FC236}">
                  <a16:creationId xmlns:a16="http://schemas.microsoft.com/office/drawing/2014/main" id="{28D07DEE-4AED-440A-A437-601981C43FA4}"/>
                </a:ext>
              </a:extLst>
            </p:cNvPr>
            <p:cNvSpPr>
              <a:spLocks noChangeShapeType="1"/>
            </p:cNvSpPr>
            <p:nvPr/>
          </p:nvSpPr>
          <p:spPr bwMode="auto">
            <a:xfrm flipH="1">
              <a:off x="720" y="1488"/>
              <a:ext cx="240" cy="48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97290" name="Line 10">
              <a:extLst>
                <a:ext uri="{FF2B5EF4-FFF2-40B4-BE49-F238E27FC236}">
                  <a16:creationId xmlns:a16="http://schemas.microsoft.com/office/drawing/2014/main" id="{D36E56F8-187E-4101-9EC9-908A7FBFCD7E}"/>
                </a:ext>
              </a:extLst>
            </p:cNvPr>
            <p:cNvSpPr>
              <a:spLocks noChangeShapeType="1"/>
            </p:cNvSpPr>
            <p:nvPr/>
          </p:nvSpPr>
          <p:spPr bwMode="auto">
            <a:xfrm>
              <a:off x="720" y="2928"/>
              <a:ext cx="240"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97291" name="Text Box 11">
              <a:extLst>
                <a:ext uri="{FF2B5EF4-FFF2-40B4-BE49-F238E27FC236}">
                  <a16:creationId xmlns:a16="http://schemas.microsoft.com/office/drawing/2014/main" id="{0B81D7AF-8066-4E79-9E36-B5747F239051}"/>
                </a:ext>
              </a:extLst>
            </p:cNvPr>
            <p:cNvSpPr txBox="1">
              <a:spLocks noChangeArrowheads="1"/>
            </p:cNvSpPr>
            <p:nvPr/>
          </p:nvSpPr>
          <p:spPr bwMode="auto">
            <a:xfrm>
              <a:off x="576" y="1488"/>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000">
                  <a:solidFill>
                    <a:srgbClr val="003366"/>
                  </a:solidFill>
                  <a:latin typeface="Times New Roman" panose="02020603050405020304" pitchFamily="18" charset="0"/>
                </a:rPr>
                <a:t>yes</a:t>
              </a:r>
            </a:p>
          </p:txBody>
        </p:sp>
        <p:sp>
          <p:nvSpPr>
            <p:cNvPr id="97292" name="Text Box 12">
              <a:extLst>
                <a:ext uri="{FF2B5EF4-FFF2-40B4-BE49-F238E27FC236}">
                  <a16:creationId xmlns:a16="http://schemas.microsoft.com/office/drawing/2014/main" id="{C42D7774-FE3E-4D45-848E-136AE2A72A2A}"/>
                </a:ext>
              </a:extLst>
            </p:cNvPr>
            <p:cNvSpPr txBox="1">
              <a:spLocks noChangeArrowheads="1"/>
            </p:cNvSpPr>
            <p:nvPr/>
          </p:nvSpPr>
          <p:spPr bwMode="auto">
            <a:xfrm>
              <a:off x="576" y="3014"/>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000">
                  <a:solidFill>
                    <a:srgbClr val="003366"/>
                  </a:solidFill>
                  <a:latin typeface="Times New Roman" panose="02020603050405020304" pitchFamily="18" charset="0"/>
                </a:rPr>
                <a:t>no</a:t>
              </a:r>
            </a:p>
          </p:txBody>
        </p:sp>
        <p:sp>
          <p:nvSpPr>
            <p:cNvPr id="97293" name="Rectangle 13">
              <a:extLst>
                <a:ext uri="{FF2B5EF4-FFF2-40B4-BE49-F238E27FC236}">
                  <a16:creationId xmlns:a16="http://schemas.microsoft.com/office/drawing/2014/main" id="{3C9C48AA-2875-4A80-B38D-CC33D4F73C12}"/>
                </a:ext>
              </a:extLst>
            </p:cNvPr>
            <p:cNvSpPr>
              <a:spLocks noChangeArrowheads="1"/>
            </p:cNvSpPr>
            <p:nvPr/>
          </p:nvSpPr>
          <p:spPr bwMode="auto">
            <a:xfrm>
              <a:off x="960" y="1392"/>
              <a:ext cx="96" cy="144"/>
            </a:xfrm>
            <a:prstGeom prst="rect">
              <a:avLst/>
            </a:prstGeom>
            <a:solidFill>
              <a:srgbClr val="C0C0C0">
                <a:alpha val="50195"/>
              </a:srgbClr>
            </a:solidFill>
            <a:ln w="12700">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97294" name="Rectangle 14">
              <a:extLst>
                <a:ext uri="{FF2B5EF4-FFF2-40B4-BE49-F238E27FC236}">
                  <a16:creationId xmlns:a16="http://schemas.microsoft.com/office/drawing/2014/main" id="{CB1E9F77-41FB-4E07-B72B-CEF2A903436A}"/>
                </a:ext>
              </a:extLst>
            </p:cNvPr>
            <p:cNvSpPr>
              <a:spLocks noChangeArrowheads="1"/>
            </p:cNvSpPr>
            <p:nvPr/>
          </p:nvSpPr>
          <p:spPr bwMode="auto">
            <a:xfrm>
              <a:off x="960" y="3408"/>
              <a:ext cx="96" cy="144"/>
            </a:xfrm>
            <a:prstGeom prst="rect">
              <a:avLst/>
            </a:prstGeom>
            <a:solidFill>
              <a:srgbClr val="C0C0C0">
                <a:alpha val="50195"/>
              </a:srgbClr>
            </a:solidFill>
            <a:ln w="12700">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97295" name="Line 15">
              <a:extLst>
                <a:ext uri="{FF2B5EF4-FFF2-40B4-BE49-F238E27FC236}">
                  <a16:creationId xmlns:a16="http://schemas.microsoft.com/office/drawing/2014/main" id="{8388FA92-0499-417F-986E-D0AB39812C78}"/>
                </a:ext>
              </a:extLst>
            </p:cNvPr>
            <p:cNvSpPr>
              <a:spLocks noChangeShapeType="1"/>
            </p:cNvSpPr>
            <p:nvPr/>
          </p:nvSpPr>
          <p:spPr bwMode="auto">
            <a:xfrm flipH="1">
              <a:off x="1056" y="1008"/>
              <a:ext cx="192" cy="48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97296" name="Line 16">
              <a:extLst>
                <a:ext uri="{FF2B5EF4-FFF2-40B4-BE49-F238E27FC236}">
                  <a16:creationId xmlns:a16="http://schemas.microsoft.com/office/drawing/2014/main" id="{CB48DE93-8410-44CA-BCCA-6306805EEBCE}"/>
                </a:ext>
              </a:extLst>
            </p:cNvPr>
            <p:cNvSpPr>
              <a:spLocks noChangeShapeType="1"/>
            </p:cNvSpPr>
            <p:nvPr/>
          </p:nvSpPr>
          <p:spPr bwMode="auto">
            <a:xfrm>
              <a:off x="1248" y="1008"/>
              <a:ext cx="168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97297" name="Line 17">
              <a:extLst>
                <a:ext uri="{FF2B5EF4-FFF2-40B4-BE49-F238E27FC236}">
                  <a16:creationId xmlns:a16="http://schemas.microsoft.com/office/drawing/2014/main" id="{3DFDDD60-E4F2-46F1-A1A7-5EE74A0EEBE8}"/>
                </a:ext>
              </a:extLst>
            </p:cNvPr>
            <p:cNvSpPr>
              <a:spLocks noChangeShapeType="1"/>
            </p:cNvSpPr>
            <p:nvPr/>
          </p:nvSpPr>
          <p:spPr bwMode="auto">
            <a:xfrm>
              <a:off x="1056" y="1488"/>
              <a:ext cx="187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97298" name="Line 18">
              <a:extLst>
                <a:ext uri="{FF2B5EF4-FFF2-40B4-BE49-F238E27FC236}">
                  <a16:creationId xmlns:a16="http://schemas.microsoft.com/office/drawing/2014/main" id="{FC64A29D-74D2-45D4-BFC1-D4E00846A248}"/>
                </a:ext>
              </a:extLst>
            </p:cNvPr>
            <p:cNvSpPr>
              <a:spLocks noChangeShapeType="1"/>
            </p:cNvSpPr>
            <p:nvPr/>
          </p:nvSpPr>
          <p:spPr bwMode="auto">
            <a:xfrm>
              <a:off x="1056" y="1488"/>
              <a:ext cx="192" cy="48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97299" name="Line 19">
              <a:extLst>
                <a:ext uri="{FF2B5EF4-FFF2-40B4-BE49-F238E27FC236}">
                  <a16:creationId xmlns:a16="http://schemas.microsoft.com/office/drawing/2014/main" id="{AF5E89EA-BCBA-4999-BD47-6CEC4A719F7C}"/>
                </a:ext>
              </a:extLst>
            </p:cNvPr>
            <p:cNvSpPr>
              <a:spLocks noChangeShapeType="1"/>
            </p:cNvSpPr>
            <p:nvPr/>
          </p:nvSpPr>
          <p:spPr bwMode="auto">
            <a:xfrm>
              <a:off x="1248" y="1968"/>
              <a:ext cx="168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97300" name="Line 20">
              <a:extLst>
                <a:ext uri="{FF2B5EF4-FFF2-40B4-BE49-F238E27FC236}">
                  <a16:creationId xmlns:a16="http://schemas.microsoft.com/office/drawing/2014/main" id="{94C6CD54-030C-4A64-968C-61BBE1C4E007}"/>
                </a:ext>
              </a:extLst>
            </p:cNvPr>
            <p:cNvSpPr>
              <a:spLocks noChangeShapeType="1"/>
            </p:cNvSpPr>
            <p:nvPr/>
          </p:nvSpPr>
          <p:spPr bwMode="auto">
            <a:xfrm flipH="1">
              <a:off x="1056" y="2976"/>
              <a:ext cx="192" cy="48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97301" name="Line 21">
              <a:extLst>
                <a:ext uri="{FF2B5EF4-FFF2-40B4-BE49-F238E27FC236}">
                  <a16:creationId xmlns:a16="http://schemas.microsoft.com/office/drawing/2014/main" id="{D95DDA5D-E767-4EB5-A888-B9C469200659}"/>
                </a:ext>
              </a:extLst>
            </p:cNvPr>
            <p:cNvSpPr>
              <a:spLocks noChangeShapeType="1"/>
            </p:cNvSpPr>
            <p:nvPr/>
          </p:nvSpPr>
          <p:spPr bwMode="auto">
            <a:xfrm>
              <a:off x="1248" y="2976"/>
              <a:ext cx="168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97302" name="Line 22">
              <a:extLst>
                <a:ext uri="{FF2B5EF4-FFF2-40B4-BE49-F238E27FC236}">
                  <a16:creationId xmlns:a16="http://schemas.microsoft.com/office/drawing/2014/main" id="{2B771029-2780-4206-8695-89341385CF5A}"/>
                </a:ext>
              </a:extLst>
            </p:cNvPr>
            <p:cNvSpPr>
              <a:spLocks noChangeShapeType="1"/>
            </p:cNvSpPr>
            <p:nvPr/>
          </p:nvSpPr>
          <p:spPr bwMode="auto">
            <a:xfrm>
              <a:off x="1056" y="3456"/>
              <a:ext cx="187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97303" name="Line 23">
              <a:extLst>
                <a:ext uri="{FF2B5EF4-FFF2-40B4-BE49-F238E27FC236}">
                  <a16:creationId xmlns:a16="http://schemas.microsoft.com/office/drawing/2014/main" id="{0676BD53-EBB8-417E-A5E3-218BDE9FC047}"/>
                </a:ext>
              </a:extLst>
            </p:cNvPr>
            <p:cNvSpPr>
              <a:spLocks noChangeShapeType="1"/>
            </p:cNvSpPr>
            <p:nvPr/>
          </p:nvSpPr>
          <p:spPr bwMode="auto">
            <a:xfrm>
              <a:off x="1056" y="3456"/>
              <a:ext cx="192" cy="48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97304" name="Line 24">
              <a:extLst>
                <a:ext uri="{FF2B5EF4-FFF2-40B4-BE49-F238E27FC236}">
                  <a16:creationId xmlns:a16="http://schemas.microsoft.com/office/drawing/2014/main" id="{4B676502-4D90-4A47-9E99-E6152CE781FE}"/>
                </a:ext>
              </a:extLst>
            </p:cNvPr>
            <p:cNvSpPr>
              <a:spLocks noChangeShapeType="1"/>
            </p:cNvSpPr>
            <p:nvPr/>
          </p:nvSpPr>
          <p:spPr bwMode="auto">
            <a:xfrm>
              <a:off x="1248" y="3936"/>
              <a:ext cx="168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97305" name="Oval 25">
              <a:extLst>
                <a:ext uri="{FF2B5EF4-FFF2-40B4-BE49-F238E27FC236}">
                  <a16:creationId xmlns:a16="http://schemas.microsoft.com/office/drawing/2014/main" id="{04E4CBFD-1C4A-4E2C-8048-A808180E9323}"/>
                </a:ext>
              </a:extLst>
            </p:cNvPr>
            <p:cNvSpPr>
              <a:spLocks noChangeArrowheads="1"/>
            </p:cNvSpPr>
            <p:nvPr/>
          </p:nvSpPr>
          <p:spPr bwMode="auto">
            <a:xfrm>
              <a:off x="2928" y="912"/>
              <a:ext cx="144" cy="144"/>
            </a:xfrm>
            <a:prstGeom prst="ellipse">
              <a:avLst/>
            </a:prstGeom>
            <a:solidFill>
              <a:srgbClr val="C0C0C0">
                <a:alpha val="50195"/>
              </a:srgbClr>
            </a:solidFill>
            <a:ln w="12700">
              <a:solidFill>
                <a:schemeClr val="tx1"/>
              </a:solidFill>
              <a:round/>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97306" name="Oval 26">
              <a:extLst>
                <a:ext uri="{FF2B5EF4-FFF2-40B4-BE49-F238E27FC236}">
                  <a16:creationId xmlns:a16="http://schemas.microsoft.com/office/drawing/2014/main" id="{34BA7758-5AB0-4A83-A467-640D178DA31E}"/>
                </a:ext>
              </a:extLst>
            </p:cNvPr>
            <p:cNvSpPr>
              <a:spLocks noChangeArrowheads="1"/>
            </p:cNvSpPr>
            <p:nvPr/>
          </p:nvSpPr>
          <p:spPr bwMode="auto">
            <a:xfrm>
              <a:off x="2928" y="1440"/>
              <a:ext cx="144" cy="144"/>
            </a:xfrm>
            <a:prstGeom prst="ellipse">
              <a:avLst/>
            </a:prstGeom>
            <a:solidFill>
              <a:srgbClr val="C0C0C0">
                <a:alpha val="50195"/>
              </a:srgbClr>
            </a:solidFill>
            <a:ln w="12700">
              <a:solidFill>
                <a:schemeClr val="tx1"/>
              </a:solidFill>
              <a:round/>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97307" name="Oval 27">
              <a:extLst>
                <a:ext uri="{FF2B5EF4-FFF2-40B4-BE49-F238E27FC236}">
                  <a16:creationId xmlns:a16="http://schemas.microsoft.com/office/drawing/2014/main" id="{A4674843-9137-4130-931C-F9F329FDA063}"/>
                </a:ext>
              </a:extLst>
            </p:cNvPr>
            <p:cNvSpPr>
              <a:spLocks noChangeArrowheads="1"/>
            </p:cNvSpPr>
            <p:nvPr/>
          </p:nvSpPr>
          <p:spPr bwMode="auto">
            <a:xfrm>
              <a:off x="2928" y="1920"/>
              <a:ext cx="144" cy="144"/>
            </a:xfrm>
            <a:prstGeom prst="ellipse">
              <a:avLst/>
            </a:prstGeom>
            <a:solidFill>
              <a:srgbClr val="C0C0C0">
                <a:alpha val="50195"/>
              </a:srgbClr>
            </a:solidFill>
            <a:ln w="12700">
              <a:solidFill>
                <a:schemeClr val="tx1"/>
              </a:solidFill>
              <a:round/>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97308" name="Oval 28">
              <a:extLst>
                <a:ext uri="{FF2B5EF4-FFF2-40B4-BE49-F238E27FC236}">
                  <a16:creationId xmlns:a16="http://schemas.microsoft.com/office/drawing/2014/main" id="{EED5ECC3-A400-4670-B096-2CA1D91C265E}"/>
                </a:ext>
              </a:extLst>
            </p:cNvPr>
            <p:cNvSpPr>
              <a:spLocks noChangeArrowheads="1"/>
            </p:cNvSpPr>
            <p:nvPr/>
          </p:nvSpPr>
          <p:spPr bwMode="auto">
            <a:xfrm>
              <a:off x="2928" y="2880"/>
              <a:ext cx="144" cy="144"/>
            </a:xfrm>
            <a:prstGeom prst="ellipse">
              <a:avLst/>
            </a:prstGeom>
            <a:solidFill>
              <a:srgbClr val="C0C0C0">
                <a:alpha val="50195"/>
              </a:srgbClr>
            </a:solidFill>
            <a:ln w="12700">
              <a:solidFill>
                <a:schemeClr val="tx1"/>
              </a:solidFill>
              <a:round/>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97309" name="Oval 29">
              <a:extLst>
                <a:ext uri="{FF2B5EF4-FFF2-40B4-BE49-F238E27FC236}">
                  <a16:creationId xmlns:a16="http://schemas.microsoft.com/office/drawing/2014/main" id="{29306897-8784-4D2F-88C7-C0561F7639CB}"/>
                </a:ext>
              </a:extLst>
            </p:cNvPr>
            <p:cNvSpPr>
              <a:spLocks noChangeArrowheads="1"/>
            </p:cNvSpPr>
            <p:nvPr/>
          </p:nvSpPr>
          <p:spPr bwMode="auto">
            <a:xfrm>
              <a:off x="2928" y="3408"/>
              <a:ext cx="144" cy="144"/>
            </a:xfrm>
            <a:prstGeom prst="ellipse">
              <a:avLst/>
            </a:prstGeom>
            <a:solidFill>
              <a:srgbClr val="C0C0C0">
                <a:alpha val="50195"/>
              </a:srgbClr>
            </a:solidFill>
            <a:ln w="12700">
              <a:solidFill>
                <a:schemeClr val="tx1"/>
              </a:solidFill>
              <a:round/>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97310" name="Oval 30">
              <a:extLst>
                <a:ext uri="{FF2B5EF4-FFF2-40B4-BE49-F238E27FC236}">
                  <a16:creationId xmlns:a16="http://schemas.microsoft.com/office/drawing/2014/main" id="{D5F8CFA1-B45B-4820-AD8B-C3A72582E961}"/>
                </a:ext>
              </a:extLst>
            </p:cNvPr>
            <p:cNvSpPr>
              <a:spLocks noChangeArrowheads="1"/>
            </p:cNvSpPr>
            <p:nvPr/>
          </p:nvSpPr>
          <p:spPr bwMode="auto">
            <a:xfrm>
              <a:off x="2928" y="3840"/>
              <a:ext cx="144" cy="144"/>
            </a:xfrm>
            <a:prstGeom prst="ellipse">
              <a:avLst/>
            </a:prstGeom>
            <a:solidFill>
              <a:srgbClr val="C0C0C0">
                <a:alpha val="50195"/>
              </a:srgbClr>
            </a:solidFill>
            <a:ln w="12700">
              <a:solidFill>
                <a:schemeClr val="tx1"/>
              </a:solidFill>
              <a:round/>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97311" name="Text Box 31">
              <a:extLst>
                <a:ext uri="{FF2B5EF4-FFF2-40B4-BE49-F238E27FC236}">
                  <a16:creationId xmlns:a16="http://schemas.microsoft.com/office/drawing/2014/main" id="{51D72672-83C9-4E9E-BB04-80E352804F44}"/>
                </a:ext>
              </a:extLst>
            </p:cNvPr>
            <p:cNvSpPr txBox="1">
              <a:spLocks noChangeArrowheads="1"/>
            </p:cNvSpPr>
            <p:nvPr/>
          </p:nvSpPr>
          <p:spPr bwMode="auto">
            <a:xfrm>
              <a:off x="1440" y="768"/>
              <a:ext cx="1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000">
                  <a:solidFill>
                    <a:srgbClr val="003366"/>
                  </a:solidFill>
                  <a:latin typeface="Times New Roman" panose="02020603050405020304" pitchFamily="18" charset="0"/>
                </a:rPr>
                <a:t>P(UO)=0.75</a:t>
              </a:r>
            </a:p>
          </p:txBody>
        </p:sp>
        <p:sp>
          <p:nvSpPr>
            <p:cNvPr id="97312" name="Text Box 32">
              <a:extLst>
                <a:ext uri="{FF2B5EF4-FFF2-40B4-BE49-F238E27FC236}">
                  <a16:creationId xmlns:a16="http://schemas.microsoft.com/office/drawing/2014/main" id="{B66A8BA6-0689-4993-80BA-5CF47B654625}"/>
                </a:ext>
              </a:extLst>
            </p:cNvPr>
            <p:cNvSpPr txBox="1">
              <a:spLocks noChangeArrowheads="1"/>
            </p:cNvSpPr>
            <p:nvPr/>
          </p:nvSpPr>
          <p:spPr bwMode="auto">
            <a:xfrm>
              <a:off x="1440" y="1286"/>
              <a:ext cx="1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000">
                  <a:solidFill>
                    <a:srgbClr val="003366"/>
                  </a:solidFill>
                  <a:latin typeface="Times New Roman" panose="02020603050405020304" pitchFamily="18" charset="0"/>
                </a:rPr>
                <a:t>P(UO)=0.05</a:t>
              </a:r>
            </a:p>
          </p:txBody>
        </p:sp>
        <p:sp>
          <p:nvSpPr>
            <p:cNvPr id="97313" name="Text Box 33">
              <a:extLst>
                <a:ext uri="{FF2B5EF4-FFF2-40B4-BE49-F238E27FC236}">
                  <a16:creationId xmlns:a16="http://schemas.microsoft.com/office/drawing/2014/main" id="{6A20DF31-F7CF-421F-8716-904B8EE80EFF}"/>
                </a:ext>
              </a:extLst>
            </p:cNvPr>
            <p:cNvSpPr txBox="1">
              <a:spLocks noChangeArrowheads="1"/>
            </p:cNvSpPr>
            <p:nvPr/>
          </p:nvSpPr>
          <p:spPr bwMode="auto">
            <a:xfrm>
              <a:off x="1440" y="1766"/>
              <a:ext cx="1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000">
                  <a:solidFill>
                    <a:srgbClr val="003366"/>
                  </a:solidFill>
                  <a:latin typeface="Times New Roman" panose="02020603050405020304" pitchFamily="18" charset="0"/>
                </a:rPr>
                <a:t>P(UO)=0.20</a:t>
              </a:r>
            </a:p>
          </p:txBody>
        </p:sp>
        <p:sp>
          <p:nvSpPr>
            <p:cNvPr id="97314" name="Text Box 34">
              <a:extLst>
                <a:ext uri="{FF2B5EF4-FFF2-40B4-BE49-F238E27FC236}">
                  <a16:creationId xmlns:a16="http://schemas.microsoft.com/office/drawing/2014/main" id="{4CC3F4B9-D932-4BA5-B40E-9C866F2DE82D}"/>
                </a:ext>
              </a:extLst>
            </p:cNvPr>
            <p:cNvSpPr txBox="1">
              <a:spLocks noChangeArrowheads="1"/>
            </p:cNvSpPr>
            <p:nvPr/>
          </p:nvSpPr>
          <p:spPr bwMode="auto">
            <a:xfrm>
              <a:off x="1440" y="2774"/>
              <a:ext cx="1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000">
                  <a:solidFill>
                    <a:srgbClr val="003366"/>
                  </a:solidFill>
                  <a:latin typeface="Times New Roman" panose="02020603050405020304" pitchFamily="18" charset="0"/>
                </a:rPr>
                <a:t>P(UO)=0.25</a:t>
              </a:r>
            </a:p>
          </p:txBody>
        </p:sp>
        <p:sp>
          <p:nvSpPr>
            <p:cNvPr id="97315" name="Text Box 35">
              <a:extLst>
                <a:ext uri="{FF2B5EF4-FFF2-40B4-BE49-F238E27FC236}">
                  <a16:creationId xmlns:a16="http://schemas.microsoft.com/office/drawing/2014/main" id="{46B3B805-56BB-40D3-9067-5558BD38923A}"/>
                </a:ext>
              </a:extLst>
            </p:cNvPr>
            <p:cNvSpPr txBox="1">
              <a:spLocks noChangeArrowheads="1"/>
            </p:cNvSpPr>
            <p:nvPr/>
          </p:nvSpPr>
          <p:spPr bwMode="auto">
            <a:xfrm>
              <a:off x="1440" y="3254"/>
              <a:ext cx="1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000">
                  <a:solidFill>
                    <a:srgbClr val="003366"/>
                  </a:solidFill>
                  <a:latin typeface="Times New Roman" panose="02020603050405020304" pitchFamily="18" charset="0"/>
                </a:rPr>
                <a:t>P(UO)=0.55</a:t>
              </a:r>
            </a:p>
          </p:txBody>
        </p:sp>
        <p:sp>
          <p:nvSpPr>
            <p:cNvPr id="97316" name="Text Box 36">
              <a:extLst>
                <a:ext uri="{FF2B5EF4-FFF2-40B4-BE49-F238E27FC236}">
                  <a16:creationId xmlns:a16="http://schemas.microsoft.com/office/drawing/2014/main" id="{B5FD6D89-300C-45EA-A8B6-817F6C28DFD3}"/>
                </a:ext>
              </a:extLst>
            </p:cNvPr>
            <p:cNvSpPr txBox="1">
              <a:spLocks noChangeArrowheads="1"/>
            </p:cNvSpPr>
            <p:nvPr/>
          </p:nvSpPr>
          <p:spPr bwMode="auto">
            <a:xfrm>
              <a:off x="1440" y="3734"/>
              <a:ext cx="1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000">
                  <a:solidFill>
                    <a:srgbClr val="003366"/>
                  </a:solidFill>
                  <a:latin typeface="Times New Roman" panose="02020603050405020304" pitchFamily="18" charset="0"/>
                </a:rPr>
                <a:t>P(UO)=0.20</a:t>
              </a:r>
            </a:p>
          </p:txBody>
        </p:sp>
        <p:sp>
          <p:nvSpPr>
            <p:cNvPr id="97317" name="Text Box 37">
              <a:extLst>
                <a:ext uri="{FF2B5EF4-FFF2-40B4-BE49-F238E27FC236}">
                  <a16:creationId xmlns:a16="http://schemas.microsoft.com/office/drawing/2014/main" id="{5B5008C1-5F48-4570-97D4-8BC8C7EFB00E}"/>
                </a:ext>
              </a:extLst>
            </p:cNvPr>
            <p:cNvSpPr txBox="1">
              <a:spLocks noChangeArrowheads="1"/>
            </p:cNvSpPr>
            <p:nvPr/>
          </p:nvSpPr>
          <p:spPr bwMode="auto">
            <a:xfrm>
              <a:off x="2640" y="672"/>
              <a:ext cx="1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000">
                  <a:solidFill>
                    <a:srgbClr val="003366"/>
                  </a:solidFill>
                  <a:latin typeface="Times New Roman" panose="02020603050405020304" pitchFamily="18" charset="0"/>
                </a:rPr>
                <a:t>L(UO)=$.5M</a:t>
              </a:r>
            </a:p>
          </p:txBody>
        </p:sp>
        <p:sp>
          <p:nvSpPr>
            <p:cNvPr id="97318" name="Text Box 38">
              <a:extLst>
                <a:ext uri="{FF2B5EF4-FFF2-40B4-BE49-F238E27FC236}">
                  <a16:creationId xmlns:a16="http://schemas.microsoft.com/office/drawing/2014/main" id="{738581C8-28EC-4C33-BEDD-CD4464FC963E}"/>
                </a:ext>
              </a:extLst>
            </p:cNvPr>
            <p:cNvSpPr txBox="1">
              <a:spLocks noChangeArrowheads="1"/>
            </p:cNvSpPr>
            <p:nvPr/>
          </p:nvSpPr>
          <p:spPr bwMode="auto">
            <a:xfrm>
              <a:off x="2640" y="1238"/>
              <a:ext cx="1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000">
                  <a:solidFill>
                    <a:srgbClr val="003366"/>
                  </a:solidFill>
                  <a:latin typeface="Times New Roman" panose="02020603050405020304" pitchFamily="18" charset="0"/>
                </a:rPr>
                <a:t>L(UO)=$30M</a:t>
              </a:r>
            </a:p>
          </p:txBody>
        </p:sp>
        <p:sp>
          <p:nvSpPr>
            <p:cNvPr id="97319" name="Text Box 39">
              <a:extLst>
                <a:ext uri="{FF2B5EF4-FFF2-40B4-BE49-F238E27FC236}">
                  <a16:creationId xmlns:a16="http://schemas.microsoft.com/office/drawing/2014/main" id="{E09646AC-C730-4A79-B1A0-BACE36ED4EB4}"/>
                </a:ext>
              </a:extLst>
            </p:cNvPr>
            <p:cNvSpPr txBox="1">
              <a:spLocks noChangeArrowheads="1"/>
            </p:cNvSpPr>
            <p:nvPr/>
          </p:nvSpPr>
          <p:spPr bwMode="auto">
            <a:xfrm>
              <a:off x="2640" y="1718"/>
              <a:ext cx="1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000">
                  <a:solidFill>
                    <a:srgbClr val="003366"/>
                  </a:solidFill>
                  <a:latin typeface="Times New Roman" panose="02020603050405020304" pitchFamily="18" charset="0"/>
                </a:rPr>
                <a:t>L(UO)=$.5M</a:t>
              </a:r>
            </a:p>
          </p:txBody>
        </p:sp>
        <p:sp>
          <p:nvSpPr>
            <p:cNvPr id="97320" name="Text Box 40">
              <a:extLst>
                <a:ext uri="{FF2B5EF4-FFF2-40B4-BE49-F238E27FC236}">
                  <a16:creationId xmlns:a16="http://schemas.microsoft.com/office/drawing/2014/main" id="{FA6FE604-EFB6-4206-BFEA-9B8553EA13BB}"/>
                </a:ext>
              </a:extLst>
            </p:cNvPr>
            <p:cNvSpPr txBox="1">
              <a:spLocks noChangeArrowheads="1"/>
            </p:cNvSpPr>
            <p:nvPr/>
          </p:nvSpPr>
          <p:spPr bwMode="auto">
            <a:xfrm>
              <a:off x="2592" y="2678"/>
              <a:ext cx="1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000">
                  <a:solidFill>
                    <a:srgbClr val="003366"/>
                  </a:solidFill>
                  <a:latin typeface="Times New Roman" panose="02020603050405020304" pitchFamily="18" charset="0"/>
                </a:rPr>
                <a:t>L(UO)=$.5M</a:t>
              </a:r>
            </a:p>
          </p:txBody>
        </p:sp>
        <p:sp>
          <p:nvSpPr>
            <p:cNvPr id="97321" name="Text Box 41">
              <a:extLst>
                <a:ext uri="{FF2B5EF4-FFF2-40B4-BE49-F238E27FC236}">
                  <a16:creationId xmlns:a16="http://schemas.microsoft.com/office/drawing/2014/main" id="{6257F74E-A027-4ADB-918F-403C242BC437}"/>
                </a:ext>
              </a:extLst>
            </p:cNvPr>
            <p:cNvSpPr txBox="1">
              <a:spLocks noChangeArrowheads="1"/>
            </p:cNvSpPr>
            <p:nvPr/>
          </p:nvSpPr>
          <p:spPr bwMode="auto">
            <a:xfrm>
              <a:off x="2592" y="3206"/>
              <a:ext cx="1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000">
                  <a:solidFill>
                    <a:srgbClr val="003366"/>
                  </a:solidFill>
                  <a:latin typeface="Times New Roman" panose="02020603050405020304" pitchFamily="18" charset="0"/>
                </a:rPr>
                <a:t>L(UO)=$30M</a:t>
              </a:r>
            </a:p>
          </p:txBody>
        </p:sp>
        <p:sp>
          <p:nvSpPr>
            <p:cNvPr id="97322" name="Text Box 42">
              <a:extLst>
                <a:ext uri="{FF2B5EF4-FFF2-40B4-BE49-F238E27FC236}">
                  <a16:creationId xmlns:a16="http://schemas.microsoft.com/office/drawing/2014/main" id="{35DE2986-0024-42A8-B3D5-202C3EFE3424}"/>
                </a:ext>
              </a:extLst>
            </p:cNvPr>
            <p:cNvSpPr txBox="1">
              <a:spLocks noChangeArrowheads="1"/>
            </p:cNvSpPr>
            <p:nvPr/>
          </p:nvSpPr>
          <p:spPr bwMode="auto">
            <a:xfrm>
              <a:off x="2592" y="3638"/>
              <a:ext cx="1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000">
                  <a:solidFill>
                    <a:srgbClr val="003366"/>
                  </a:solidFill>
                  <a:latin typeface="Times New Roman" panose="02020603050405020304" pitchFamily="18" charset="0"/>
                </a:rPr>
                <a:t>L(UO)=$.5M</a:t>
              </a:r>
            </a:p>
          </p:txBody>
        </p:sp>
        <p:sp>
          <p:nvSpPr>
            <p:cNvPr id="97323" name="Text Box 43">
              <a:extLst>
                <a:ext uri="{FF2B5EF4-FFF2-40B4-BE49-F238E27FC236}">
                  <a16:creationId xmlns:a16="http://schemas.microsoft.com/office/drawing/2014/main" id="{33D836DD-E532-4F37-A448-FB0AC764A126}"/>
                </a:ext>
              </a:extLst>
            </p:cNvPr>
            <p:cNvSpPr txBox="1">
              <a:spLocks noChangeArrowheads="1"/>
            </p:cNvSpPr>
            <p:nvPr/>
          </p:nvSpPr>
          <p:spPr bwMode="auto">
            <a:xfrm>
              <a:off x="1392" y="960"/>
              <a:ext cx="1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000">
                  <a:solidFill>
                    <a:srgbClr val="003366"/>
                  </a:solidFill>
                  <a:latin typeface="Times New Roman" panose="02020603050405020304" pitchFamily="18" charset="0"/>
                </a:rPr>
                <a:t>Find critical fault</a:t>
              </a:r>
            </a:p>
          </p:txBody>
        </p:sp>
        <p:sp>
          <p:nvSpPr>
            <p:cNvPr id="97324" name="Text Box 44">
              <a:extLst>
                <a:ext uri="{FF2B5EF4-FFF2-40B4-BE49-F238E27FC236}">
                  <a16:creationId xmlns:a16="http://schemas.microsoft.com/office/drawing/2014/main" id="{41A9BC66-0497-4165-A9C2-7CFB083BA1BC}"/>
                </a:ext>
              </a:extLst>
            </p:cNvPr>
            <p:cNvSpPr txBox="1">
              <a:spLocks noChangeArrowheads="1"/>
            </p:cNvSpPr>
            <p:nvPr/>
          </p:nvSpPr>
          <p:spPr bwMode="auto">
            <a:xfrm>
              <a:off x="1200" y="1440"/>
              <a:ext cx="16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000">
                  <a:solidFill>
                    <a:srgbClr val="003366"/>
                  </a:solidFill>
                  <a:latin typeface="Times New Roman" panose="02020603050405020304" pitchFamily="18" charset="0"/>
                </a:rPr>
                <a:t>Don’t find critical fault</a:t>
              </a:r>
            </a:p>
          </p:txBody>
        </p:sp>
        <p:sp>
          <p:nvSpPr>
            <p:cNvPr id="97325" name="Text Box 45">
              <a:extLst>
                <a:ext uri="{FF2B5EF4-FFF2-40B4-BE49-F238E27FC236}">
                  <a16:creationId xmlns:a16="http://schemas.microsoft.com/office/drawing/2014/main" id="{B1D4F03C-5D31-4447-AF32-1063E28C108D}"/>
                </a:ext>
              </a:extLst>
            </p:cNvPr>
            <p:cNvSpPr txBox="1">
              <a:spLocks noChangeArrowheads="1"/>
            </p:cNvSpPr>
            <p:nvPr/>
          </p:nvSpPr>
          <p:spPr bwMode="auto">
            <a:xfrm>
              <a:off x="1392" y="1958"/>
              <a:ext cx="1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000">
                  <a:solidFill>
                    <a:srgbClr val="003366"/>
                  </a:solidFill>
                  <a:latin typeface="Times New Roman" panose="02020603050405020304" pitchFamily="18" charset="0"/>
                </a:rPr>
                <a:t>No critical fault</a:t>
              </a:r>
            </a:p>
          </p:txBody>
        </p:sp>
        <p:sp>
          <p:nvSpPr>
            <p:cNvPr id="97326" name="Text Box 46">
              <a:extLst>
                <a:ext uri="{FF2B5EF4-FFF2-40B4-BE49-F238E27FC236}">
                  <a16:creationId xmlns:a16="http://schemas.microsoft.com/office/drawing/2014/main" id="{937DFC88-FD81-4A1F-926F-43340843FB52}"/>
                </a:ext>
              </a:extLst>
            </p:cNvPr>
            <p:cNvSpPr txBox="1">
              <a:spLocks noChangeArrowheads="1"/>
            </p:cNvSpPr>
            <p:nvPr/>
          </p:nvSpPr>
          <p:spPr bwMode="auto">
            <a:xfrm>
              <a:off x="1392" y="2928"/>
              <a:ext cx="1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000">
                  <a:solidFill>
                    <a:srgbClr val="003366"/>
                  </a:solidFill>
                  <a:latin typeface="Times New Roman" panose="02020603050405020304" pitchFamily="18" charset="0"/>
                </a:rPr>
                <a:t>Find critical fault</a:t>
              </a:r>
            </a:p>
          </p:txBody>
        </p:sp>
        <p:sp>
          <p:nvSpPr>
            <p:cNvPr id="97327" name="Text Box 47">
              <a:extLst>
                <a:ext uri="{FF2B5EF4-FFF2-40B4-BE49-F238E27FC236}">
                  <a16:creationId xmlns:a16="http://schemas.microsoft.com/office/drawing/2014/main" id="{9AFCACD6-016F-4C26-8ADA-FFA601FE6D5B}"/>
                </a:ext>
              </a:extLst>
            </p:cNvPr>
            <p:cNvSpPr txBox="1">
              <a:spLocks noChangeArrowheads="1"/>
            </p:cNvSpPr>
            <p:nvPr/>
          </p:nvSpPr>
          <p:spPr bwMode="auto">
            <a:xfrm>
              <a:off x="1200" y="3408"/>
              <a:ext cx="16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000">
                  <a:solidFill>
                    <a:srgbClr val="003366"/>
                  </a:solidFill>
                  <a:latin typeface="Times New Roman" panose="02020603050405020304" pitchFamily="18" charset="0"/>
                </a:rPr>
                <a:t>Don’t find critical fault</a:t>
              </a:r>
            </a:p>
          </p:txBody>
        </p:sp>
        <p:sp>
          <p:nvSpPr>
            <p:cNvPr id="97328" name="Text Box 48">
              <a:extLst>
                <a:ext uri="{FF2B5EF4-FFF2-40B4-BE49-F238E27FC236}">
                  <a16:creationId xmlns:a16="http://schemas.microsoft.com/office/drawing/2014/main" id="{8349563F-7A29-4FA2-9BE3-9D7DE42BED61}"/>
                </a:ext>
              </a:extLst>
            </p:cNvPr>
            <p:cNvSpPr txBox="1">
              <a:spLocks noChangeArrowheads="1"/>
            </p:cNvSpPr>
            <p:nvPr/>
          </p:nvSpPr>
          <p:spPr bwMode="auto">
            <a:xfrm>
              <a:off x="1392" y="3926"/>
              <a:ext cx="1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000">
                  <a:solidFill>
                    <a:srgbClr val="003366"/>
                  </a:solidFill>
                  <a:latin typeface="Times New Roman" panose="02020603050405020304" pitchFamily="18" charset="0"/>
                </a:rPr>
                <a:t>No critical fault</a:t>
              </a:r>
            </a:p>
          </p:txBody>
        </p:sp>
        <p:sp>
          <p:nvSpPr>
            <p:cNvPr id="97329" name="Text Box 49">
              <a:extLst>
                <a:ext uri="{FF2B5EF4-FFF2-40B4-BE49-F238E27FC236}">
                  <a16:creationId xmlns:a16="http://schemas.microsoft.com/office/drawing/2014/main" id="{F86BE4A4-6AB4-43EB-BEA2-350FC9DF2A44}"/>
                </a:ext>
              </a:extLst>
            </p:cNvPr>
            <p:cNvSpPr txBox="1">
              <a:spLocks noChangeArrowheads="1"/>
            </p:cNvSpPr>
            <p:nvPr/>
          </p:nvSpPr>
          <p:spPr bwMode="auto">
            <a:xfrm>
              <a:off x="3744" y="288"/>
              <a:ext cx="1008"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000" b="1">
                  <a:solidFill>
                    <a:srgbClr val="0000FF"/>
                  </a:solidFill>
                  <a:latin typeface="Times New Roman" panose="02020603050405020304" pitchFamily="18" charset="0"/>
                </a:rPr>
                <a:t>RISK EXPOSURE</a:t>
              </a:r>
            </a:p>
          </p:txBody>
        </p:sp>
        <p:sp>
          <p:nvSpPr>
            <p:cNvPr id="97330" name="Text Box 50">
              <a:extLst>
                <a:ext uri="{FF2B5EF4-FFF2-40B4-BE49-F238E27FC236}">
                  <a16:creationId xmlns:a16="http://schemas.microsoft.com/office/drawing/2014/main" id="{2E708B64-B07D-4DEE-B855-F012F577FFF4}"/>
                </a:ext>
              </a:extLst>
            </p:cNvPr>
            <p:cNvSpPr txBox="1">
              <a:spLocks noChangeArrowheads="1"/>
            </p:cNvSpPr>
            <p:nvPr/>
          </p:nvSpPr>
          <p:spPr bwMode="auto">
            <a:xfrm>
              <a:off x="3792" y="864"/>
              <a:ext cx="8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000">
                  <a:solidFill>
                    <a:srgbClr val="003366"/>
                  </a:solidFill>
                  <a:latin typeface="Times New Roman" panose="02020603050405020304" pitchFamily="18" charset="0"/>
                </a:rPr>
                <a:t>$.375M</a:t>
              </a:r>
            </a:p>
          </p:txBody>
        </p:sp>
        <p:sp>
          <p:nvSpPr>
            <p:cNvPr id="97331" name="Text Box 51">
              <a:extLst>
                <a:ext uri="{FF2B5EF4-FFF2-40B4-BE49-F238E27FC236}">
                  <a16:creationId xmlns:a16="http://schemas.microsoft.com/office/drawing/2014/main" id="{B4F32602-C145-408E-A8AA-414AC84F2B4A}"/>
                </a:ext>
              </a:extLst>
            </p:cNvPr>
            <p:cNvSpPr txBox="1">
              <a:spLocks noChangeArrowheads="1"/>
            </p:cNvSpPr>
            <p:nvPr/>
          </p:nvSpPr>
          <p:spPr bwMode="auto">
            <a:xfrm>
              <a:off x="3792" y="1382"/>
              <a:ext cx="8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000">
                  <a:solidFill>
                    <a:srgbClr val="003366"/>
                  </a:solidFill>
                  <a:latin typeface="Times New Roman" panose="02020603050405020304" pitchFamily="18" charset="0"/>
                </a:rPr>
                <a:t>$1.5M</a:t>
              </a:r>
            </a:p>
          </p:txBody>
        </p:sp>
        <p:sp>
          <p:nvSpPr>
            <p:cNvPr id="97332" name="Text Box 52">
              <a:extLst>
                <a:ext uri="{FF2B5EF4-FFF2-40B4-BE49-F238E27FC236}">
                  <a16:creationId xmlns:a16="http://schemas.microsoft.com/office/drawing/2014/main" id="{20CE0F07-8461-4CD8-98A1-3A73998A161A}"/>
                </a:ext>
              </a:extLst>
            </p:cNvPr>
            <p:cNvSpPr txBox="1">
              <a:spLocks noChangeArrowheads="1"/>
            </p:cNvSpPr>
            <p:nvPr/>
          </p:nvSpPr>
          <p:spPr bwMode="auto">
            <a:xfrm>
              <a:off x="3792" y="1872"/>
              <a:ext cx="8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000">
                  <a:solidFill>
                    <a:srgbClr val="003366"/>
                  </a:solidFill>
                  <a:latin typeface="Times New Roman" panose="02020603050405020304" pitchFamily="18" charset="0"/>
                </a:rPr>
                <a:t>$.10M</a:t>
              </a:r>
            </a:p>
          </p:txBody>
        </p:sp>
        <p:sp>
          <p:nvSpPr>
            <p:cNvPr id="97333" name="Text Box 53">
              <a:extLst>
                <a:ext uri="{FF2B5EF4-FFF2-40B4-BE49-F238E27FC236}">
                  <a16:creationId xmlns:a16="http://schemas.microsoft.com/office/drawing/2014/main" id="{64F638D2-1C53-4E7E-B35B-CBA7CC89B39A}"/>
                </a:ext>
              </a:extLst>
            </p:cNvPr>
            <p:cNvSpPr txBox="1">
              <a:spLocks noChangeArrowheads="1"/>
            </p:cNvSpPr>
            <p:nvPr/>
          </p:nvSpPr>
          <p:spPr bwMode="auto">
            <a:xfrm>
              <a:off x="3792" y="2832"/>
              <a:ext cx="8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000">
                  <a:solidFill>
                    <a:srgbClr val="003366"/>
                  </a:solidFill>
                  <a:latin typeface="Times New Roman" panose="02020603050405020304" pitchFamily="18" charset="0"/>
                </a:rPr>
                <a:t>$.125M</a:t>
              </a:r>
            </a:p>
          </p:txBody>
        </p:sp>
        <p:sp>
          <p:nvSpPr>
            <p:cNvPr id="97334" name="Text Box 54">
              <a:extLst>
                <a:ext uri="{FF2B5EF4-FFF2-40B4-BE49-F238E27FC236}">
                  <a16:creationId xmlns:a16="http://schemas.microsoft.com/office/drawing/2014/main" id="{79F88F0A-18C7-47A0-B3E3-22898B1D22CB}"/>
                </a:ext>
              </a:extLst>
            </p:cNvPr>
            <p:cNvSpPr txBox="1">
              <a:spLocks noChangeArrowheads="1"/>
            </p:cNvSpPr>
            <p:nvPr/>
          </p:nvSpPr>
          <p:spPr bwMode="auto">
            <a:xfrm>
              <a:off x="3792" y="3350"/>
              <a:ext cx="8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000">
                  <a:solidFill>
                    <a:srgbClr val="003366"/>
                  </a:solidFill>
                  <a:latin typeface="Times New Roman" panose="02020603050405020304" pitchFamily="18" charset="0"/>
                </a:rPr>
                <a:t>$16.5M</a:t>
              </a:r>
            </a:p>
          </p:txBody>
        </p:sp>
        <p:sp>
          <p:nvSpPr>
            <p:cNvPr id="97335" name="Text Box 55">
              <a:extLst>
                <a:ext uri="{FF2B5EF4-FFF2-40B4-BE49-F238E27FC236}">
                  <a16:creationId xmlns:a16="http://schemas.microsoft.com/office/drawing/2014/main" id="{9B0BA326-DD00-4B03-BB28-FFA32B7433AB}"/>
                </a:ext>
              </a:extLst>
            </p:cNvPr>
            <p:cNvSpPr txBox="1">
              <a:spLocks noChangeArrowheads="1"/>
            </p:cNvSpPr>
            <p:nvPr/>
          </p:nvSpPr>
          <p:spPr bwMode="auto">
            <a:xfrm>
              <a:off x="3792" y="3782"/>
              <a:ext cx="8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000">
                  <a:solidFill>
                    <a:srgbClr val="003366"/>
                  </a:solidFill>
                  <a:latin typeface="Times New Roman" panose="02020603050405020304" pitchFamily="18" charset="0"/>
                </a:rPr>
                <a:t>$.10M</a:t>
              </a:r>
            </a:p>
          </p:txBody>
        </p:sp>
        <p:sp>
          <p:nvSpPr>
            <p:cNvPr id="97336" name="Text Box 56">
              <a:extLst>
                <a:ext uri="{FF2B5EF4-FFF2-40B4-BE49-F238E27FC236}">
                  <a16:creationId xmlns:a16="http://schemas.microsoft.com/office/drawing/2014/main" id="{76EF4AFD-4333-4BD9-A613-2C4F1F4E8986}"/>
                </a:ext>
              </a:extLst>
            </p:cNvPr>
            <p:cNvSpPr txBox="1">
              <a:spLocks noChangeArrowheads="1"/>
            </p:cNvSpPr>
            <p:nvPr/>
          </p:nvSpPr>
          <p:spPr bwMode="auto">
            <a:xfrm>
              <a:off x="4656" y="278"/>
              <a:ext cx="1008"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2000">
                  <a:solidFill>
                    <a:srgbClr val="0000FF"/>
                  </a:solidFill>
                  <a:latin typeface="Times New Roman" panose="02020603050405020304" pitchFamily="18" charset="0"/>
                </a:rPr>
                <a:t>COMBINEDRISK EXPOSURE</a:t>
              </a:r>
            </a:p>
          </p:txBody>
        </p:sp>
        <p:sp>
          <p:nvSpPr>
            <p:cNvPr id="97337" name="Line 57">
              <a:extLst>
                <a:ext uri="{FF2B5EF4-FFF2-40B4-BE49-F238E27FC236}">
                  <a16:creationId xmlns:a16="http://schemas.microsoft.com/office/drawing/2014/main" id="{55B7BC7E-A474-446C-85FF-6BF1328AC090}"/>
                </a:ext>
              </a:extLst>
            </p:cNvPr>
            <p:cNvSpPr>
              <a:spLocks noChangeShapeType="1"/>
            </p:cNvSpPr>
            <p:nvPr/>
          </p:nvSpPr>
          <p:spPr bwMode="auto">
            <a:xfrm>
              <a:off x="4368" y="1008"/>
              <a:ext cx="528" cy="52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97338" name="Line 58">
              <a:extLst>
                <a:ext uri="{FF2B5EF4-FFF2-40B4-BE49-F238E27FC236}">
                  <a16:creationId xmlns:a16="http://schemas.microsoft.com/office/drawing/2014/main" id="{0BB8689C-F45D-4789-BE01-DECD5771C56F}"/>
                </a:ext>
              </a:extLst>
            </p:cNvPr>
            <p:cNvSpPr>
              <a:spLocks noChangeShapeType="1"/>
            </p:cNvSpPr>
            <p:nvPr/>
          </p:nvSpPr>
          <p:spPr bwMode="auto">
            <a:xfrm flipV="1">
              <a:off x="4320" y="1536"/>
              <a:ext cx="576" cy="43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97339" name="Text Box 59">
              <a:extLst>
                <a:ext uri="{FF2B5EF4-FFF2-40B4-BE49-F238E27FC236}">
                  <a16:creationId xmlns:a16="http://schemas.microsoft.com/office/drawing/2014/main" id="{4E7B2A4C-D11A-476E-BF7A-1DAB564D78DD}"/>
                </a:ext>
              </a:extLst>
            </p:cNvPr>
            <p:cNvSpPr txBox="1">
              <a:spLocks noChangeArrowheads="1"/>
            </p:cNvSpPr>
            <p:nvPr/>
          </p:nvSpPr>
          <p:spPr bwMode="auto">
            <a:xfrm>
              <a:off x="4944" y="1382"/>
              <a:ext cx="6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000">
                  <a:solidFill>
                    <a:srgbClr val="003366"/>
                  </a:solidFill>
                  <a:latin typeface="Times New Roman" panose="02020603050405020304" pitchFamily="18" charset="0"/>
                </a:rPr>
                <a:t>$1.95M</a:t>
              </a:r>
            </a:p>
          </p:txBody>
        </p:sp>
        <p:sp>
          <p:nvSpPr>
            <p:cNvPr id="97340" name="Line 60">
              <a:extLst>
                <a:ext uri="{FF2B5EF4-FFF2-40B4-BE49-F238E27FC236}">
                  <a16:creationId xmlns:a16="http://schemas.microsoft.com/office/drawing/2014/main" id="{22EF7B50-FC5D-49B7-B1AC-39C0C14EA27A}"/>
                </a:ext>
              </a:extLst>
            </p:cNvPr>
            <p:cNvSpPr>
              <a:spLocks noChangeShapeType="1"/>
            </p:cNvSpPr>
            <p:nvPr/>
          </p:nvSpPr>
          <p:spPr bwMode="auto">
            <a:xfrm>
              <a:off x="4368" y="2928"/>
              <a:ext cx="528" cy="52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97341" name="Line 61">
              <a:extLst>
                <a:ext uri="{FF2B5EF4-FFF2-40B4-BE49-F238E27FC236}">
                  <a16:creationId xmlns:a16="http://schemas.microsoft.com/office/drawing/2014/main" id="{E3496885-B036-4A75-8108-C53B39830E07}"/>
                </a:ext>
              </a:extLst>
            </p:cNvPr>
            <p:cNvSpPr>
              <a:spLocks noChangeShapeType="1"/>
            </p:cNvSpPr>
            <p:nvPr/>
          </p:nvSpPr>
          <p:spPr bwMode="auto">
            <a:xfrm flipV="1">
              <a:off x="4320" y="3456"/>
              <a:ext cx="576" cy="43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Comic Sans MS" panose="030F0702030302020204" pitchFamily="66" charset="0"/>
                <a:ea typeface="宋体" panose="02010600030101010101" pitchFamily="2" charset="-122"/>
              </a:endParaRPr>
            </a:p>
          </p:txBody>
        </p:sp>
        <p:sp>
          <p:nvSpPr>
            <p:cNvPr id="97342" name="Text Box 62">
              <a:extLst>
                <a:ext uri="{FF2B5EF4-FFF2-40B4-BE49-F238E27FC236}">
                  <a16:creationId xmlns:a16="http://schemas.microsoft.com/office/drawing/2014/main" id="{0EFB1764-CA20-43E4-AB52-C821B6DE7B22}"/>
                </a:ext>
              </a:extLst>
            </p:cNvPr>
            <p:cNvSpPr txBox="1">
              <a:spLocks noChangeArrowheads="1"/>
            </p:cNvSpPr>
            <p:nvPr/>
          </p:nvSpPr>
          <p:spPr bwMode="auto">
            <a:xfrm>
              <a:off x="4848" y="3302"/>
              <a:ext cx="91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000">
                  <a:solidFill>
                    <a:srgbClr val="003366"/>
                  </a:solidFill>
                  <a:latin typeface="Times New Roman" panose="02020603050405020304" pitchFamily="18" charset="0"/>
                </a:rPr>
                <a:t>$16.725M</a:t>
              </a:r>
            </a:p>
          </p:txBody>
        </p:sp>
      </p:grpSp>
      <p:sp>
        <p:nvSpPr>
          <p:cNvPr id="165951" name="Text Box 63">
            <a:extLst>
              <a:ext uri="{FF2B5EF4-FFF2-40B4-BE49-F238E27FC236}">
                <a16:creationId xmlns:a16="http://schemas.microsoft.com/office/drawing/2014/main" id="{80163B01-194F-4203-9B04-4A2D65CFCC02}"/>
              </a:ext>
            </a:extLst>
          </p:cNvPr>
          <p:cNvSpPr txBox="1">
            <a:spLocks noChangeArrowheads="1"/>
          </p:cNvSpPr>
          <p:nvPr/>
        </p:nvSpPr>
        <p:spPr bwMode="auto">
          <a:xfrm>
            <a:off x="1676400" y="76201"/>
            <a:ext cx="56388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000" b="1">
                <a:solidFill>
                  <a:srgbClr val="003366"/>
                </a:solidFill>
                <a:latin typeface="Times New Roman" panose="02020603050405020304" pitchFamily="18" charset="0"/>
              </a:rPr>
              <a:t>The probability of an unwanted outcome: </a:t>
            </a:r>
            <a:r>
              <a:rPr lang="en-US" altLang="zh-CN" sz="2000" b="1">
                <a:solidFill>
                  <a:srgbClr val="666699"/>
                </a:solidFill>
                <a:latin typeface="Times New Roman" panose="02020603050405020304" pitchFamily="18" charset="0"/>
              </a:rPr>
              <a:t>P(UO)</a:t>
            </a:r>
          </a:p>
          <a:p>
            <a:pPr fontAlgn="base">
              <a:spcBef>
                <a:spcPct val="50000"/>
              </a:spcBef>
              <a:spcAft>
                <a:spcPct val="0"/>
              </a:spcAft>
              <a:buClrTx/>
              <a:buSzTx/>
              <a:buNone/>
            </a:pPr>
            <a:r>
              <a:rPr lang="en-US" altLang="zh-CN" sz="2000" b="1">
                <a:solidFill>
                  <a:srgbClr val="003366"/>
                </a:solidFill>
                <a:latin typeface="Times New Roman" panose="02020603050405020304" pitchFamily="18" charset="0"/>
              </a:rPr>
              <a:t>The loss associated with unwanted outcome:</a:t>
            </a:r>
            <a:r>
              <a:rPr lang="en-US" altLang="zh-CN" sz="2000" b="1">
                <a:solidFill>
                  <a:srgbClr val="666699"/>
                </a:solidFill>
                <a:latin typeface="Times New Roman" panose="02020603050405020304" pitchFamily="18" charset="0"/>
              </a:rPr>
              <a:t>L(UO)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5951"/>
                                        </p:tgtEl>
                                        <p:attrNameLst>
                                          <p:attrName>style.visibility</p:attrName>
                                        </p:attrNameLst>
                                      </p:cBhvr>
                                      <p:to>
                                        <p:strVal val="visible"/>
                                      </p:to>
                                    </p:set>
                                    <p:anim calcmode="lin" valueType="num">
                                      <p:cBhvr additive="base">
                                        <p:cTn id="7" dur="500" fill="hold"/>
                                        <p:tgtEl>
                                          <p:spTgt spid="165951"/>
                                        </p:tgtEl>
                                        <p:attrNameLst>
                                          <p:attrName>ppt_x</p:attrName>
                                        </p:attrNameLst>
                                      </p:cBhvr>
                                      <p:tavLst>
                                        <p:tav tm="0">
                                          <p:val>
                                            <p:strVal val="0-#ppt_w/2"/>
                                          </p:val>
                                        </p:tav>
                                        <p:tav tm="100000">
                                          <p:val>
                                            <p:strVal val="#ppt_x"/>
                                          </p:val>
                                        </p:tav>
                                      </p:tavLst>
                                    </p:anim>
                                    <p:anim calcmode="lin" valueType="num">
                                      <p:cBhvr additive="base">
                                        <p:cTn id="8" dur="500" fill="hold"/>
                                        <p:tgtEl>
                                          <p:spTgt spid="16595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32"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ox(out)">
                                      <p:cBhvr>
                                        <p:cTn id="13" dur="500"/>
                                        <p:tgtEl>
                                          <p:spTgt spid="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65893"/>
                                        </p:tgtEl>
                                        <p:attrNameLst>
                                          <p:attrName>style.visibility</p:attrName>
                                        </p:attrNameLst>
                                      </p:cBhvr>
                                      <p:to>
                                        <p:strVal val="visible"/>
                                      </p:to>
                                    </p:set>
                                    <p:animEffect transition="in" filter="wipe(left)">
                                      <p:cBhvr>
                                        <p:cTn id="18" dur="500"/>
                                        <p:tgtEl>
                                          <p:spTgt spid="1658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3" grpId="0" autoUpdateAnimBg="0"/>
      <p:bldP spid="165951" grpId="0" autoUpdateAnimBg="0"/>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灯片编号占位符 5">
            <a:extLst>
              <a:ext uri="{FF2B5EF4-FFF2-40B4-BE49-F238E27FC236}">
                <a16:creationId xmlns:a16="http://schemas.microsoft.com/office/drawing/2014/main" id="{9E68430D-75D3-4D0A-9FF8-241B30F744B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44BB81FE-F97E-4E74-BAC3-9DD1D8C9EEC6}" type="slidenum">
              <a:rPr kumimoji="0" lang="en-US" altLang="zh-CN" sz="2600" b="1">
                <a:solidFill>
                  <a:srgbClr val="FFFFFF"/>
                </a:solidFill>
              </a:rPr>
              <a:pPr fontAlgn="base">
                <a:spcBef>
                  <a:spcPct val="0"/>
                </a:spcBef>
                <a:spcAft>
                  <a:spcPct val="0"/>
                </a:spcAft>
                <a:buClrTx/>
                <a:buSzTx/>
                <a:buNone/>
              </a:pPr>
              <a:t>207</a:t>
            </a:fld>
            <a:endParaRPr kumimoji="0" lang="en-US" altLang="zh-CN" sz="2600" b="1">
              <a:solidFill>
                <a:srgbClr val="FFFFFF"/>
              </a:solidFill>
            </a:endParaRPr>
          </a:p>
        </p:txBody>
      </p:sp>
      <p:sp>
        <p:nvSpPr>
          <p:cNvPr id="99331" name="Rectangle 2">
            <a:extLst>
              <a:ext uri="{FF2B5EF4-FFF2-40B4-BE49-F238E27FC236}">
                <a16:creationId xmlns:a16="http://schemas.microsoft.com/office/drawing/2014/main" id="{C8C9FD87-C85C-4ED7-A330-F8BE26E09CA2}"/>
              </a:ext>
            </a:extLst>
          </p:cNvPr>
          <p:cNvSpPr>
            <a:spLocks noGrp="1" noChangeArrowheads="1"/>
          </p:cNvSpPr>
          <p:nvPr>
            <p:ph type="title"/>
          </p:nvPr>
        </p:nvSpPr>
        <p:spPr/>
        <p:txBody>
          <a:bodyPr/>
          <a:lstStyle/>
          <a:p>
            <a:pPr eaLnBrk="1" hangingPunct="1"/>
            <a:r>
              <a:rPr lang="en-US" altLang="zh-CN" sz="3200"/>
              <a:t>      Chapter 3  Planning and Managing</a:t>
            </a:r>
            <a:br>
              <a:rPr lang="en-US" altLang="zh-CN" sz="3200"/>
            </a:br>
            <a:r>
              <a:rPr lang="en-US" altLang="zh-CN" sz="3200"/>
              <a:t>                           the project</a:t>
            </a:r>
          </a:p>
        </p:txBody>
      </p:sp>
      <p:sp>
        <p:nvSpPr>
          <p:cNvPr id="99332" name="Rectangle 3">
            <a:extLst>
              <a:ext uri="{FF2B5EF4-FFF2-40B4-BE49-F238E27FC236}">
                <a16:creationId xmlns:a16="http://schemas.microsoft.com/office/drawing/2014/main" id="{C943694B-56D7-4524-ACD5-F5A2B0E8F299}"/>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sz="2400" b="1">
                <a:solidFill>
                  <a:schemeClr val="bg2"/>
                </a:solidFill>
                <a:sym typeface="Wingdings 2" panose="05020102010507070707" pitchFamily="18" charset="2"/>
              </a:rPr>
              <a:t> risk control</a:t>
            </a:r>
          </a:p>
          <a:p>
            <a:pPr eaLnBrk="1" hangingPunct="1">
              <a:buFontTx/>
              <a:buNone/>
            </a:pPr>
            <a:r>
              <a:rPr lang="en-US" altLang="zh-CN" sz="2400" b="1"/>
              <a:t>    A: </a:t>
            </a:r>
            <a:r>
              <a:rPr lang="en-US" altLang="zh-CN" sz="2400" b="1" u="sng">
                <a:solidFill>
                  <a:srgbClr val="FF0066"/>
                </a:solidFill>
              </a:rPr>
              <a:t>Three strategies for risk reduction</a:t>
            </a:r>
          </a:p>
          <a:p>
            <a:pPr eaLnBrk="1" hangingPunct="1">
              <a:buFontTx/>
              <a:buNone/>
            </a:pPr>
            <a:r>
              <a:rPr lang="en-US" altLang="zh-CN" sz="2400" b="1"/>
              <a:t>        X:avoiding the risk: </a:t>
            </a:r>
            <a:r>
              <a:rPr lang="en-US" altLang="zh-CN" sz="2400" b="1" u="sng">
                <a:solidFill>
                  <a:srgbClr val="0000FF"/>
                </a:solidFill>
              </a:rPr>
              <a:t>change requirements</a:t>
            </a:r>
            <a:r>
              <a:rPr lang="en-US" altLang="zh-CN" sz="2400" b="1"/>
              <a:t> for </a:t>
            </a:r>
          </a:p>
          <a:p>
            <a:pPr eaLnBrk="1" hangingPunct="1">
              <a:buFontTx/>
              <a:buNone/>
            </a:pPr>
            <a:r>
              <a:rPr lang="en-US" altLang="zh-CN" sz="2400" b="1"/>
              <a:t>                                           performance or functionality</a:t>
            </a:r>
          </a:p>
          <a:p>
            <a:pPr eaLnBrk="1" hangingPunct="1">
              <a:buFontTx/>
              <a:buNone/>
            </a:pPr>
            <a:r>
              <a:rPr lang="en-US" altLang="zh-CN" sz="2400" b="1"/>
              <a:t>        Y: transferring the risk: </a:t>
            </a:r>
            <a:r>
              <a:rPr lang="en-US" altLang="zh-CN" sz="2400" b="1" u="sng">
                <a:solidFill>
                  <a:srgbClr val="0000FF"/>
                </a:solidFill>
              </a:rPr>
              <a:t>transfer</a:t>
            </a:r>
            <a:r>
              <a:rPr lang="en-US" altLang="zh-CN" sz="2400" b="1"/>
              <a:t> to other system,</a:t>
            </a:r>
          </a:p>
          <a:p>
            <a:pPr eaLnBrk="1" hangingPunct="1">
              <a:buFontTx/>
              <a:buNone/>
            </a:pPr>
            <a:r>
              <a:rPr lang="en-US" altLang="zh-CN" sz="2400" b="1"/>
              <a:t>                                                 or buy insurance</a:t>
            </a:r>
          </a:p>
          <a:p>
            <a:pPr eaLnBrk="1" hangingPunct="1">
              <a:buFontTx/>
              <a:buNone/>
            </a:pPr>
            <a:r>
              <a:rPr lang="en-US" altLang="zh-CN" sz="2400" b="1"/>
              <a:t>        Z: assuming the risk:  </a:t>
            </a:r>
            <a:r>
              <a:rPr lang="en-US" altLang="zh-CN" sz="2400" b="1" u="sng">
                <a:solidFill>
                  <a:srgbClr val="0000FF"/>
                </a:solidFill>
              </a:rPr>
              <a:t>accept and control</a:t>
            </a:r>
            <a:r>
              <a:rPr lang="en-US" altLang="zh-CN" sz="2400" b="1"/>
              <a:t> it (by </a:t>
            </a:r>
          </a:p>
          <a:p>
            <a:pPr eaLnBrk="1" hangingPunct="1">
              <a:buFontTx/>
              <a:buNone/>
            </a:pPr>
            <a:r>
              <a:rPr lang="en-US" altLang="zh-CN" sz="2400" b="1"/>
              <a:t>                                              project resource)</a:t>
            </a:r>
          </a:p>
          <a:p>
            <a:pPr eaLnBrk="1" hangingPunct="1">
              <a:buFontTx/>
              <a:buNone/>
            </a:pPr>
            <a:r>
              <a:rPr lang="en-US" altLang="zh-CN" sz="2400" b="1"/>
              <a:t>    B: risk leverage=</a:t>
            </a:r>
            <a:r>
              <a:rPr lang="en-US" altLang="zh-CN" sz="2400" b="1" u="sng"/>
              <a:t>difference</a:t>
            </a:r>
            <a:r>
              <a:rPr lang="en-US" altLang="zh-CN" sz="2400" b="1"/>
              <a:t> in risk exposure </a:t>
            </a:r>
            <a:r>
              <a:rPr lang="en-US" altLang="zh-CN" sz="2400" b="1" u="sng"/>
              <a:t>divided</a:t>
            </a:r>
          </a:p>
          <a:p>
            <a:pPr eaLnBrk="1" hangingPunct="1">
              <a:buFontTx/>
              <a:buNone/>
            </a:pPr>
            <a:r>
              <a:rPr lang="en-US" altLang="zh-CN" sz="2400" b="1"/>
              <a:t>                                 by </a:t>
            </a:r>
            <a:r>
              <a:rPr lang="en-US" altLang="zh-CN" sz="2400" b="1" u="sng"/>
              <a:t>cost</a:t>
            </a:r>
            <a:r>
              <a:rPr lang="en-US" altLang="zh-CN" sz="2400" b="1"/>
              <a:t> of reducing the risk</a:t>
            </a: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灯片编号占位符 5">
            <a:extLst>
              <a:ext uri="{FF2B5EF4-FFF2-40B4-BE49-F238E27FC236}">
                <a16:creationId xmlns:a16="http://schemas.microsoft.com/office/drawing/2014/main" id="{C33695B0-357D-4155-B1FD-6A0771465700}"/>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682435FA-7597-415B-B1A4-648F0AA28D9E}" type="slidenum">
              <a:rPr kumimoji="0" lang="en-US" altLang="zh-CN" sz="2600" b="1">
                <a:solidFill>
                  <a:srgbClr val="FFFFFF"/>
                </a:solidFill>
              </a:rPr>
              <a:pPr fontAlgn="base">
                <a:spcBef>
                  <a:spcPct val="0"/>
                </a:spcBef>
                <a:spcAft>
                  <a:spcPct val="0"/>
                </a:spcAft>
                <a:buClrTx/>
                <a:buSzTx/>
                <a:buNone/>
              </a:pPr>
              <a:t>208</a:t>
            </a:fld>
            <a:endParaRPr kumimoji="0" lang="en-US" altLang="zh-CN" sz="2600" b="1">
              <a:solidFill>
                <a:srgbClr val="FFFFFF"/>
              </a:solidFill>
            </a:endParaRPr>
          </a:p>
        </p:txBody>
      </p:sp>
      <p:sp>
        <p:nvSpPr>
          <p:cNvPr id="101379" name="Rectangle 2">
            <a:extLst>
              <a:ext uri="{FF2B5EF4-FFF2-40B4-BE49-F238E27FC236}">
                <a16:creationId xmlns:a16="http://schemas.microsoft.com/office/drawing/2014/main" id="{84BAAA44-3EA7-418D-99D5-CE83E2011390}"/>
              </a:ext>
            </a:extLst>
          </p:cNvPr>
          <p:cNvSpPr>
            <a:spLocks noGrp="1" noChangeArrowheads="1"/>
          </p:cNvSpPr>
          <p:nvPr>
            <p:ph type="title"/>
          </p:nvPr>
        </p:nvSpPr>
        <p:spPr/>
        <p:txBody>
          <a:bodyPr/>
          <a:lstStyle/>
          <a:p>
            <a:pPr eaLnBrk="1" hangingPunct="1"/>
            <a:r>
              <a:rPr lang="en-US" altLang="zh-CN" sz="3200"/>
              <a:t>      Chapter 3  Planning and Managing</a:t>
            </a:r>
            <a:br>
              <a:rPr lang="en-US" altLang="zh-CN" sz="3200"/>
            </a:br>
            <a:r>
              <a:rPr lang="en-US" altLang="zh-CN" sz="3200"/>
              <a:t>                           the project</a:t>
            </a:r>
          </a:p>
        </p:txBody>
      </p:sp>
      <p:sp>
        <p:nvSpPr>
          <p:cNvPr id="101380" name="Rectangle 3">
            <a:extLst>
              <a:ext uri="{FF2B5EF4-FFF2-40B4-BE49-F238E27FC236}">
                <a16:creationId xmlns:a16="http://schemas.microsoft.com/office/drawing/2014/main" id="{0E8DED9E-69E5-4741-9F3C-21EE0B5F938E}"/>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sz="2400" b="1"/>
              <a:t>3. Risk Management discussing  </a:t>
            </a:r>
          </a:p>
          <a:p>
            <a:pPr eaLnBrk="1" hangingPunct="1">
              <a:buFontTx/>
              <a:buNone/>
            </a:pPr>
            <a:r>
              <a:rPr lang="en-US" altLang="zh-CN" sz="2000" b="1">
                <a:latin typeface="宋体" panose="02010600030101010101" pitchFamily="2" charset="-122"/>
                <a:sym typeface="Wingdings 2" panose="05020102010507070707" pitchFamily="18" charset="2"/>
              </a:rPr>
              <a:t> </a:t>
            </a:r>
            <a:r>
              <a:rPr lang="zh-CN" altLang="en-US" sz="2000" b="1">
                <a:latin typeface="宋体" panose="02010600030101010101" pitchFamily="2" charset="-122"/>
                <a:sym typeface="Wingdings 2" panose="05020102010507070707" pitchFamily="18" charset="2"/>
              </a:rPr>
              <a:t>讨论 </a:t>
            </a:r>
            <a:endParaRPr lang="zh-CN" altLang="en-US" sz="2000" b="1">
              <a:latin typeface="宋体" panose="02010600030101010101" pitchFamily="2" charset="-122"/>
            </a:endParaRPr>
          </a:p>
          <a:p>
            <a:pPr lvl="1" algn="just" eaLnBrk="1" hangingPunct="1">
              <a:buClr>
                <a:schemeClr val="accent1"/>
              </a:buClr>
              <a:buSzPct val="120000"/>
              <a:buFont typeface="Wingdings" panose="05000000000000000000" pitchFamily="2" charset="2"/>
              <a:buChar char="§"/>
            </a:pPr>
            <a:r>
              <a:rPr lang="zh-CN" altLang="en-US" sz="2000" b="1">
                <a:latin typeface="宋体" panose="02010600030101010101" pitchFamily="2" charset="-122"/>
              </a:rPr>
              <a:t>在软件工程早期的过程中，最基本的目标就是尽量减少风险。</a:t>
            </a:r>
          </a:p>
          <a:p>
            <a:pPr lvl="1" algn="just" eaLnBrk="1" hangingPunct="1">
              <a:buClr>
                <a:schemeClr val="accent1"/>
              </a:buClr>
              <a:buSzPct val="120000"/>
              <a:buFont typeface="Wingdings" panose="05000000000000000000" pitchFamily="2" charset="2"/>
              <a:buChar char="§"/>
            </a:pPr>
            <a:r>
              <a:rPr lang="zh-CN" altLang="en-US" sz="2000" b="1" u="sng">
                <a:solidFill>
                  <a:srgbClr val="0000FF"/>
                </a:solidFill>
                <a:latin typeface="宋体" panose="02010600030101010101" pitchFamily="2" charset="-122"/>
              </a:rPr>
              <a:t>最可能出现的风险：</a:t>
            </a:r>
          </a:p>
          <a:p>
            <a:pPr lvl="2" algn="just" eaLnBrk="1" hangingPunct="1">
              <a:buClr>
                <a:schemeClr val="accent1"/>
              </a:buClr>
              <a:buSzPct val="70000"/>
              <a:buFont typeface="Wingdings" panose="05000000000000000000" pitchFamily="2" charset="2"/>
              <a:buChar char="v"/>
            </a:pPr>
            <a:r>
              <a:rPr lang="zh-CN" altLang="en-US" b="1">
                <a:latin typeface="宋体" panose="02010600030101010101" pitchFamily="2" charset="-122"/>
              </a:rPr>
              <a:t>试图设计一个过大的产品，导致你的时间不足。</a:t>
            </a:r>
          </a:p>
          <a:p>
            <a:pPr lvl="1" algn="just" eaLnBrk="1" hangingPunct="1">
              <a:buClr>
                <a:schemeClr val="accent1"/>
              </a:buClr>
              <a:buSzPct val="120000"/>
              <a:buFont typeface="Wingdings" panose="05000000000000000000" pitchFamily="2" charset="2"/>
              <a:buChar char="§"/>
            </a:pPr>
            <a:r>
              <a:rPr lang="zh-CN" altLang="en-US" sz="2000" b="1" u="sng">
                <a:solidFill>
                  <a:srgbClr val="0000FF"/>
                </a:solidFill>
                <a:latin typeface="宋体" panose="02010600030101010101" pitchFamily="2" charset="-122"/>
              </a:rPr>
              <a:t>其他可能的风险：</a:t>
            </a:r>
          </a:p>
          <a:p>
            <a:pPr lvl="2" algn="just" eaLnBrk="1" hangingPunct="1">
              <a:buClr>
                <a:schemeClr val="accent1"/>
              </a:buClr>
              <a:buSzPct val="70000"/>
              <a:buFont typeface="Wingdings" panose="05000000000000000000" pitchFamily="2" charset="2"/>
              <a:buChar char="v"/>
            </a:pPr>
            <a:r>
              <a:rPr lang="zh-CN" altLang="en-US" b="1">
                <a:latin typeface="宋体" panose="02010600030101010101" pitchFamily="2" charset="-122"/>
              </a:rPr>
              <a:t>你可能遇到一种或更多的、你不会设计的功能；</a:t>
            </a:r>
            <a:r>
              <a:rPr lang="en-US" altLang="zh-CN" b="1">
                <a:latin typeface="宋体" panose="02010600030101010101" pitchFamily="2" charset="-122"/>
              </a:rPr>
              <a:t>(</a:t>
            </a:r>
            <a:r>
              <a:rPr lang="zh-CN" altLang="en-US" b="1">
                <a:latin typeface="宋体" panose="02010600030101010101" pitchFamily="2" charset="-122"/>
              </a:rPr>
              <a:t>需要建立原型来验证等等</a:t>
            </a:r>
            <a:r>
              <a:rPr lang="en-US" altLang="zh-CN" b="1">
                <a:latin typeface="宋体" panose="02010600030101010101" pitchFamily="2" charset="-122"/>
              </a:rPr>
              <a:t>)</a:t>
            </a:r>
          </a:p>
          <a:p>
            <a:pPr lvl="2" algn="just" eaLnBrk="1" hangingPunct="1">
              <a:buClr>
                <a:schemeClr val="accent1"/>
              </a:buClr>
              <a:buSzPct val="70000"/>
              <a:buFont typeface="Wingdings" panose="05000000000000000000" pitchFamily="2" charset="2"/>
              <a:buChar char="v"/>
            </a:pPr>
            <a:r>
              <a:rPr lang="zh-CN" altLang="en-US" b="1">
                <a:latin typeface="宋体" panose="02010600030101010101" pitchFamily="2" charset="-122"/>
              </a:rPr>
              <a:t>你可能遇到系统支持问题而延误工作；</a:t>
            </a:r>
            <a:r>
              <a:rPr lang="en-US" altLang="zh-CN" b="1">
                <a:latin typeface="宋体" panose="02010600030101010101" pitchFamily="2" charset="-122"/>
              </a:rPr>
              <a:t>(</a:t>
            </a:r>
            <a:r>
              <a:rPr lang="zh-CN" altLang="en-US" b="1">
                <a:latin typeface="宋体" panose="02010600030101010101" pitchFamily="2" charset="-122"/>
              </a:rPr>
              <a:t>版本支持等</a:t>
            </a:r>
            <a:r>
              <a:rPr lang="en-US" altLang="zh-CN" b="1">
                <a:latin typeface="宋体" panose="02010600030101010101" pitchFamily="2" charset="-122"/>
              </a:rPr>
              <a:t>)</a:t>
            </a:r>
          </a:p>
          <a:p>
            <a:pPr lvl="2" algn="just" eaLnBrk="1" hangingPunct="1">
              <a:buClr>
                <a:schemeClr val="accent1"/>
              </a:buClr>
              <a:buSzPct val="70000"/>
              <a:buFont typeface="Wingdings" panose="05000000000000000000" pitchFamily="2" charset="2"/>
              <a:buChar char="v"/>
            </a:pPr>
            <a:r>
              <a:rPr lang="zh-CN" altLang="en-US" b="1">
                <a:latin typeface="宋体" panose="02010600030101010101" pitchFamily="2" charset="-122"/>
              </a:rPr>
              <a:t>产品缺陷太大，测试时间太长；</a:t>
            </a:r>
            <a:r>
              <a:rPr lang="en-US" altLang="zh-CN" b="1">
                <a:latin typeface="宋体" panose="02010600030101010101" pitchFamily="2" charset="-122"/>
              </a:rPr>
              <a:t>(</a:t>
            </a:r>
            <a:r>
              <a:rPr lang="zh-CN" altLang="en-US" b="1">
                <a:latin typeface="宋体" panose="02010600030101010101" pitchFamily="2" charset="-122"/>
              </a:rPr>
              <a:t>过程不规范</a:t>
            </a:r>
            <a:r>
              <a:rPr lang="en-US" altLang="zh-CN" b="1">
                <a:latin typeface="宋体" panose="02010600030101010101" pitchFamily="2" charset="-122"/>
              </a:rPr>
              <a:t>,</a:t>
            </a:r>
            <a:r>
              <a:rPr lang="zh-CN" altLang="en-US" b="1">
                <a:latin typeface="宋体" panose="02010600030101010101" pitchFamily="2" charset="-122"/>
              </a:rPr>
              <a:t>测试技术不够先进等等</a:t>
            </a:r>
            <a:r>
              <a:rPr lang="en-US" altLang="zh-CN" b="1">
                <a:latin typeface="宋体" panose="02010600030101010101" pitchFamily="2" charset="-122"/>
              </a:rPr>
              <a:t>)</a:t>
            </a:r>
          </a:p>
          <a:p>
            <a:pPr lvl="2" algn="just" eaLnBrk="1" hangingPunct="1">
              <a:buClr>
                <a:schemeClr val="accent1"/>
              </a:buClr>
              <a:buSzPct val="70000"/>
              <a:buFont typeface="Wingdings" panose="05000000000000000000" pitchFamily="2" charset="2"/>
              <a:buChar char="v"/>
            </a:pPr>
            <a:r>
              <a:rPr lang="zh-CN" altLang="en-US" b="1">
                <a:latin typeface="宋体" panose="02010600030101010101" pitchFamily="2" charset="-122"/>
              </a:rPr>
              <a:t>你无法控制产品或改变产品，在你已经开发过的程序上浪费时间；</a:t>
            </a:r>
            <a:r>
              <a:rPr lang="en-US" altLang="zh-CN" b="1">
                <a:latin typeface="宋体" panose="02010600030101010101" pitchFamily="2" charset="-122"/>
              </a:rPr>
              <a:t>(</a:t>
            </a:r>
            <a:r>
              <a:rPr lang="zh-CN" altLang="en-US" b="1">
                <a:latin typeface="宋体" panose="02010600030101010101" pitchFamily="2" charset="-122"/>
              </a:rPr>
              <a:t>没有好的配置管理</a:t>
            </a:r>
            <a:r>
              <a:rPr lang="en-US" altLang="zh-CN" b="1">
                <a:latin typeface="宋体" panose="02010600030101010101" pitchFamily="2" charset="-122"/>
              </a:rPr>
              <a:t>)</a:t>
            </a:r>
          </a:p>
          <a:p>
            <a:pPr lvl="2" algn="just" eaLnBrk="1" hangingPunct="1">
              <a:buClr>
                <a:schemeClr val="accent1"/>
              </a:buClr>
              <a:buSzPct val="70000"/>
              <a:buFont typeface="Wingdings" panose="05000000000000000000" pitchFamily="2" charset="2"/>
              <a:buChar char="v"/>
            </a:pPr>
            <a:r>
              <a:rPr lang="zh-CN" altLang="en-US" b="1">
                <a:latin typeface="宋体" panose="02010600030101010101" pitchFamily="2" charset="-122"/>
              </a:rPr>
              <a:t>你的小组没法有效率地一起工作。 </a:t>
            </a: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灯片编号占位符 5">
            <a:extLst>
              <a:ext uri="{FF2B5EF4-FFF2-40B4-BE49-F238E27FC236}">
                <a16:creationId xmlns:a16="http://schemas.microsoft.com/office/drawing/2014/main" id="{5042F5C0-3643-48FC-9460-D7A98B8DE38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5AFB2600-135A-4877-9793-87EE7860A4F3}" type="slidenum">
              <a:rPr kumimoji="0" lang="en-US" altLang="zh-CN" sz="2600" b="1">
                <a:solidFill>
                  <a:srgbClr val="FFFFFF"/>
                </a:solidFill>
              </a:rPr>
              <a:pPr fontAlgn="base">
                <a:spcBef>
                  <a:spcPct val="0"/>
                </a:spcBef>
                <a:spcAft>
                  <a:spcPct val="0"/>
                </a:spcAft>
                <a:buClrTx/>
                <a:buSzTx/>
                <a:buNone/>
              </a:pPr>
              <a:t>209</a:t>
            </a:fld>
            <a:endParaRPr kumimoji="0" lang="en-US" altLang="zh-CN" sz="2600" b="1">
              <a:solidFill>
                <a:srgbClr val="FFFFFF"/>
              </a:solidFill>
            </a:endParaRPr>
          </a:p>
        </p:txBody>
      </p:sp>
      <p:sp>
        <p:nvSpPr>
          <p:cNvPr id="103427" name="Rectangle 2">
            <a:extLst>
              <a:ext uri="{FF2B5EF4-FFF2-40B4-BE49-F238E27FC236}">
                <a16:creationId xmlns:a16="http://schemas.microsoft.com/office/drawing/2014/main" id="{44B461BD-3E09-4A63-A987-D1376015A2E9}"/>
              </a:ext>
            </a:extLst>
          </p:cNvPr>
          <p:cNvSpPr>
            <a:spLocks noGrp="1" noChangeArrowheads="1"/>
          </p:cNvSpPr>
          <p:nvPr>
            <p:ph type="title"/>
          </p:nvPr>
        </p:nvSpPr>
        <p:spPr/>
        <p:txBody>
          <a:bodyPr/>
          <a:lstStyle/>
          <a:p>
            <a:pPr eaLnBrk="1" hangingPunct="1"/>
            <a:r>
              <a:rPr lang="en-US" altLang="zh-CN" sz="3200"/>
              <a:t>      Chapter 3  Planning and Managing</a:t>
            </a:r>
            <a:br>
              <a:rPr lang="en-US" altLang="zh-CN" sz="3200"/>
            </a:br>
            <a:r>
              <a:rPr lang="en-US" altLang="zh-CN" sz="3200"/>
              <a:t>                           the project</a:t>
            </a:r>
          </a:p>
        </p:txBody>
      </p:sp>
      <p:sp>
        <p:nvSpPr>
          <p:cNvPr id="103428" name="Rectangle 3">
            <a:extLst>
              <a:ext uri="{FF2B5EF4-FFF2-40B4-BE49-F238E27FC236}">
                <a16:creationId xmlns:a16="http://schemas.microsoft.com/office/drawing/2014/main" id="{E194D502-5AE0-4349-91A9-EDD177CBCADB}"/>
              </a:ext>
            </a:extLst>
          </p:cNvPr>
          <p:cNvSpPr>
            <a:spLocks noGrp="1" noChangeArrowheads="1"/>
          </p:cNvSpPr>
          <p:nvPr>
            <p:ph type="body" idx="1"/>
          </p:nvPr>
        </p:nvSpPr>
        <p:spPr>
          <a:xfrm>
            <a:off x="2286000" y="1752600"/>
            <a:ext cx="8382000" cy="5105400"/>
          </a:xfrm>
        </p:spPr>
        <p:txBody>
          <a:bodyPr/>
          <a:lstStyle/>
          <a:p>
            <a:pPr eaLnBrk="1" hangingPunct="1">
              <a:lnSpc>
                <a:spcPct val="90000"/>
              </a:lnSpc>
              <a:buSzPct val="120000"/>
              <a:buFont typeface="Wingdings" panose="05000000000000000000" pitchFamily="2" charset="2"/>
              <a:buNone/>
            </a:pPr>
            <a:r>
              <a:rPr lang="en-US" altLang="zh-CN" sz="2400" b="1">
                <a:latin typeface="宋体" panose="02010600030101010101" pitchFamily="2" charset="-122"/>
                <a:sym typeface="Wingdings 2" panose="05020102010507070707" pitchFamily="18" charset="2"/>
              </a:rPr>
              <a:t> </a:t>
            </a:r>
            <a:r>
              <a:rPr lang="zh-CN" altLang="en-US" sz="2400" b="1">
                <a:latin typeface="宋体" panose="02010600030101010101" pitchFamily="2" charset="-122"/>
                <a:sym typeface="Wingdings 2" panose="05020102010507070707" pitchFamily="18" charset="2"/>
              </a:rPr>
              <a:t>风险管理活动：</a:t>
            </a:r>
          </a:p>
          <a:p>
            <a:pPr eaLnBrk="1" hangingPunct="1">
              <a:lnSpc>
                <a:spcPct val="90000"/>
              </a:lnSpc>
              <a:buClr>
                <a:schemeClr val="accent1"/>
              </a:buClr>
              <a:buSzPct val="120000"/>
              <a:buFont typeface="Wingdings" panose="05000000000000000000" pitchFamily="2" charset="2"/>
              <a:buChar char="§"/>
            </a:pPr>
            <a:r>
              <a:rPr lang="zh-CN" altLang="en-US" sz="2400" b="1">
                <a:solidFill>
                  <a:schemeClr val="bg2"/>
                </a:solidFill>
                <a:latin typeface="宋体" panose="02010600030101010101" pitchFamily="2" charset="-122"/>
                <a:sym typeface="Wingdings 2" panose="05020102010507070707" pitchFamily="18" charset="2"/>
              </a:rPr>
              <a:t>针对以上各种风险的有效缓解措施：</a:t>
            </a:r>
            <a:r>
              <a:rPr lang="zh-CN" altLang="en-US" sz="2400" b="1">
                <a:latin typeface="宋体" panose="02010600030101010101" pitchFamily="2" charset="-122"/>
                <a:sym typeface="Wingdings 2" panose="05020102010507070707" pitchFamily="18" charset="2"/>
              </a:rPr>
              <a:t> </a:t>
            </a:r>
          </a:p>
          <a:p>
            <a:pPr lvl="1" algn="just" eaLnBrk="1" hangingPunct="1">
              <a:lnSpc>
                <a:spcPct val="90000"/>
              </a:lnSpc>
              <a:buClr>
                <a:srgbClr val="CC0000"/>
              </a:buClr>
              <a:buSzPct val="70000"/>
              <a:buFont typeface="Wingdings" panose="05000000000000000000" pitchFamily="2" charset="2"/>
              <a:buChar char="v"/>
            </a:pPr>
            <a:r>
              <a:rPr lang="zh-CN" altLang="en-US" b="1">
                <a:solidFill>
                  <a:srgbClr val="0000FF"/>
                </a:solidFill>
                <a:latin typeface="宋体" panose="02010600030101010101" pitchFamily="2" charset="-122"/>
              </a:rPr>
              <a:t>产品过大。</a:t>
            </a:r>
            <a:r>
              <a:rPr lang="zh-CN" altLang="en-US" b="1">
                <a:latin typeface="宋体" panose="02010600030101010101" pitchFamily="2" charset="-122"/>
              </a:rPr>
              <a:t>从一个小的产品内核开始，在以后的开发循环中再添加各种功能。 </a:t>
            </a:r>
          </a:p>
          <a:p>
            <a:pPr lvl="1" algn="just" eaLnBrk="1" hangingPunct="1">
              <a:lnSpc>
                <a:spcPct val="90000"/>
              </a:lnSpc>
              <a:buClr>
                <a:srgbClr val="CC0000"/>
              </a:buClr>
              <a:buSzPct val="70000"/>
              <a:buFont typeface="Wingdings" panose="05000000000000000000" pitchFamily="2" charset="2"/>
              <a:buChar char="v"/>
            </a:pPr>
            <a:r>
              <a:rPr lang="zh-CN" altLang="en-US" b="1">
                <a:solidFill>
                  <a:srgbClr val="0000FF"/>
                </a:solidFill>
                <a:latin typeface="宋体" panose="02010600030101010101" pitchFamily="2" charset="-122"/>
              </a:rPr>
              <a:t>过难或是复杂的功能。</a:t>
            </a:r>
            <a:r>
              <a:rPr lang="zh-CN" altLang="en-US" b="1">
                <a:latin typeface="宋体" panose="02010600030101010101" pitchFamily="2" charset="-122"/>
              </a:rPr>
              <a:t>在工程开始时化简这些功能，再考虑它们的代替品。 </a:t>
            </a:r>
          </a:p>
          <a:p>
            <a:pPr lvl="1" algn="just" eaLnBrk="1" hangingPunct="1">
              <a:lnSpc>
                <a:spcPct val="90000"/>
              </a:lnSpc>
              <a:buClr>
                <a:srgbClr val="CC0000"/>
              </a:buClr>
              <a:buSzPct val="70000"/>
              <a:buFont typeface="Wingdings" panose="05000000000000000000" pitchFamily="2" charset="2"/>
              <a:buChar char="v"/>
            </a:pPr>
            <a:r>
              <a:rPr lang="zh-CN" altLang="en-US" b="1">
                <a:solidFill>
                  <a:srgbClr val="0000FF"/>
                </a:solidFill>
                <a:latin typeface="宋体" panose="02010600030101010101" pitchFamily="2" charset="-122"/>
              </a:rPr>
              <a:t>系统支持问题。</a:t>
            </a:r>
            <a:r>
              <a:rPr lang="zh-CN" altLang="en-US" b="1">
                <a:latin typeface="宋体" panose="02010600030101010101" pitchFamily="2" charset="-122"/>
              </a:rPr>
              <a:t>建立一个早期原型或者小产品版本，以确定你了解支持系统是如何工作的。（</a:t>
            </a:r>
            <a:r>
              <a:rPr lang="zh-CN" altLang="en-US" b="1" u="sng">
                <a:solidFill>
                  <a:srgbClr val="0000FF"/>
                </a:solidFill>
                <a:latin typeface="宋体" panose="02010600030101010101" pitchFamily="2" charset="-122"/>
              </a:rPr>
              <a:t>通过对核心功能的测试，可以确定其他系统对本软件的系统支持程度</a:t>
            </a:r>
            <a:r>
              <a:rPr lang="zh-CN" altLang="en-US" b="1">
                <a:latin typeface="宋体" panose="02010600030101010101" pitchFamily="2" charset="-122"/>
              </a:rPr>
              <a:t>） </a:t>
            </a:r>
          </a:p>
          <a:p>
            <a:pPr lvl="1" algn="just" eaLnBrk="1" hangingPunct="1">
              <a:lnSpc>
                <a:spcPct val="90000"/>
              </a:lnSpc>
              <a:buClr>
                <a:srgbClr val="CC0000"/>
              </a:buClr>
              <a:buSzPct val="70000"/>
              <a:buFont typeface="Wingdings" panose="05000000000000000000" pitchFamily="2" charset="2"/>
              <a:buChar char="v"/>
            </a:pPr>
            <a:r>
              <a:rPr lang="zh-CN" altLang="en-US" b="1">
                <a:solidFill>
                  <a:srgbClr val="0000FF"/>
                </a:solidFill>
                <a:latin typeface="宋体" panose="02010600030101010101" pitchFamily="2" charset="-122"/>
              </a:rPr>
              <a:t>测试时间。</a:t>
            </a:r>
            <a:r>
              <a:rPr lang="zh-CN" altLang="en-US" b="1" u="sng">
                <a:latin typeface="宋体" panose="02010600030101010101" pitchFamily="2" charset="-122"/>
              </a:rPr>
              <a:t>按照</a:t>
            </a:r>
            <a:r>
              <a:rPr lang="en-US" altLang="zh-CN" b="1" u="sng">
                <a:latin typeface="宋体" panose="02010600030101010101" pitchFamily="2" charset="-122"/>
              </a:rPr>
              <a:t>TSPi</a:t>
            </a:r>
            <a:r>
              <a:rPr lang="zh-CN" altLang="en-US" b="1" u="sng">
                <a:latin typeface="宋体" panose="02010600030101010101" pitchFamily="2" charset="-122"/>
              </a:rPr>
              <a:t>进行工作，使用规范的</a:t>
            </a:r>
            <a:r>
              <a:rPr lang="en-US" altLang="zh-CN" b="1" u="sng">
                <a:latin typeface="宋体" panose="02010600030101010101" pitchFamily="2" charset="-122"/>
              </a:rPr>
              <a:t>PSP</a:t>
            </a:r>
            <a:r>
              <a:rPr lang="zh-CN" altLang="en-US" b="1" u="sng">
                <a:latin typeface="宋体" panose="02010600030101010101" pitchFamily="2" charset="-122"/>
              </a:rPr>
              <a:t>方法</a:t>
            </a:r>
            <a:r>
              <a:rPr lang="zh-CN" altLang="en-US" b="1">
                <a:latin typeface="宋体" panose="02010600030101010101" pitchFamily="2" charset="-122"/>
              </a:rPr>
              <a:t>。 </a:t>
            </a:r>
          </a:p>
          <a:p>
            <a:pPr lvl="1" algn="just" eaLnBrk="1" hangingPunct="1">
              <a:lnSpc>
                <a:spcPct val="90000"/>
              </a:lnSpc>
              <a:buClr>
                <a:srgbClr val="CC0000"/>
              </a:buClr>
              <a:buSzPct val="70000"/>
              <a:buFont typeface="Wingdings" panose="05000000000000000000" pitchFamily="2" charset="2"/>
              <a:buChar char="v"/>
            </a:pPr>
            <a:r>
              <a:rPr lang="zh-CN" altLang="en-US" b="1">
                <a:solidFill>
                  <a:srgbClr val="0000FF"/>
                </a:solidFill>
                <a:latin typeface="宋体" panose="02010600030101010101" pitchFamily="2" charset="-122"/>
              </a:rPr>
              <a:t>产品控制。</a:t>
            </a:r>
            <a:r>
              <a:rPr lang="zh-CN" altLang="en-US" b="1">
                <a:latin typeface="宋体" panose="02010600030101010101" pitchFamily="2" charset="-122"/>
              </a:rPr>
              <a:t>这就是在工程开始时进行配置管理的原因。 </a:t>
            </a:r>
          </a:p>
          <a:p>
            <a:pPr lvl="1" algn="just" eaLnBrk="1" hangingPunct="1">
              <a:lnSpc>
                <a:spcPct val="90000"/>
              </a:lnSpc>
              <a:buClr>
                <a:srgbClr val="CC0000"/>
              </a:buClr>
              <a:buSzPct val="70000"/>
              <a:buFont typeface="Wingdings" panose="05000000000000000000" pitchFamily="2" charset="2"/>
              <a:buChar char="v"/>
            </a:pPr>
            <a:r>
              <a:rPr lang="zh-CN" altLang="en-US" b="1">
                <a:solidFill>
                  <a:srgbClr val="0000FF"/>
                </a:solidFill>
                <a:latin typeface="宋体" panose="02010600030101010101" pitchFamily="2" charset="-122"/>
              </a:rPr>
              <a:t>协同工作问题。</a:t>
            </a:r>
            <a:r>
              <a:rPr lang="en-US" altLang="zh-CN" b="1">
                <a:solidFill>
                  <a:srgbClr val="0000FF"/>
                </a:solidFill>
                <a:latin typeface="宋体" panose="02010600030101010101" pitchFamily="2" charset="-122"/>
              </a:rPr>
              <a:t>(</a:t>
            </a:r>
            <a:r>
              <a:rPr lang="zh-CN" altLang="en-US" b="1">
                <a:solidFill>
                  <a:srgbClr val="0000FF"/>
                </a:solidFill>
                <a:latin typeface="宋体" panose="02010600030101010101" pitchFamily="2" charset="-122"/>
              </a:rPr>
              <a:t>工作人员合理搭配问题</a:t>
            </a:r>
            <a:r>
              <a:rPr lang="en-US" altLang="zh-CN" b="1">
                <a:solidFill>
                  <a:srgbClr val="0000FF"/>
                </a:solidFill>
                <a:latin typeface="宋体" panose="02010600030101010101" pitchFamily="2" charset="-122"/>
              </a:rPr>
              <a:t>)  </a:t>
            </a:r>
            <a:endParaRPr lang="en-US" altLang="zh-CN" b="1">
              <a:latin typeface="宋体" panose="02010600030101010101" pitchFamily="2" charset="-122"/>
            </a:endParaRPr>
          </a:p>
        </p:txBody>
      </p:sp>
      <p:sp>
        <p:nvSpPr>
          <p:cNvPr id="103429" name="AutoShape 5">
            <a:extLst>
              <a:ext uri="{FF2B5EF4-FFF2-40B4-BE49-F238E27FC236}">
                <a16:creationId xmlns:a16="http://schemas.microsoft.com/office/drawing/2014/main" id="{B26908F0-1C87-4660-8C32-9E71021A8157}"/>
              </a:ext>
            </a:extLst>
          </p:cNvPr>
          <p:cNvSpPr>
            <a:spLocks/>
          </p:cNvSpPr>
          <p:nvPr/>
        </p:nvSpPr>
        <p:spPr bwMode="auto">
          <a:xfrm>
            <a:off x="1797050" y="4365625"/>
            <a:ext cx="914400" cy="1143000"/>
          </a:xfrm>
          <a:prstGeom prst="borderCallout2">
            <a:avLst>
              <a:gd name="adj1" fmla="val 10000"/>
              <a:gd name="adj2" fmla="val 108333"/>
              <a:gd name="adj3" fmla="val 10000"/>
              <a:gd name="adj4" fmla="val 258681"/>
              <a:gd name="adj5" fmla="val 68889"/>
              <a:gd name="adj6" fmla="val 413194"/>
            </a:avLst>
          </a:prstGeom>
          <a:solidFill>
            <a:srgbClr val="CCFFCC"/>
          </a:solidFill>
          <a:ln w="9525">
            <a:solidFill>
              <a:srgbClr val="800080"/>
            </a:solidFill>
            <a:miter lim="800000"/>
            <a:headEnd/>
            <a:tailEnd/>
          </a:ln>
        </p:spPr>
        <p:txBody>
          <a:bodyPr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r>
              <a:rPr lang="zh-CN" altLang="en-US" sz="2400" b="1">
                <a:solidFill>
                  <a:srgbClr val="003366"/>
                </a:solidFill>
              </a:rPr>
              <a:t>团队基本实力</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5">
            <a:extLst>
              <a:ext uri="{FF2B5EF4-FFF2-40B4-BE49-F238E27FC236}">
                <a16:creationId xmlns:a16="http://schemas.microsoft.com/office/drawing/2014/main" id="{CDEDEA92-F80C-4D1B-9C87-03FBDB1223A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480F58C2-4663-404B-B18E-5D77114680F4}" type="slidenum">
              <a:rPr kumimoji="0" lang="en-US" altLang="zh-CN" sz="2600" b="1">
                <a:solidFill>
                  <a:srgbClr val="FFFFFF"/>
                </a:solidFill>
              </a:rPr>
              <a:pPr fontAlgn="base">
                <a:spcBef>
                  <a:spcPct val="0"/>
                </a:spcBef>
                <a:spcAft>
                  <a:spcPct val="0"/>
                </a:spcAft>
                <a:buClrTx/>
                <a:buSzTx/>
                <a:buNone/>
              </a:pPr>
              <a:t>21</a:t>
            </a:fld>
            <a:endParaRPr kumimoji="0" lang="en-US" altLang="zh-CN" sz="2600" b="1">
              <a:solidFill>
                <a:srgbClr val="FFFFFF"/>
              </a:solidFill>
            </a:endParaRPr>
          </a:p>
        </p:txBody>
      </p:sp>
      <p:sp>
        <p:nvSpPr>
          <p:cNvPr id="40963" name="Rectangle 2">
            <a:extLst>
              <a:ext uri="{FF2B5EF4-FFF2-40B4-BE49-F238E27FC236}">
                <a16:creationId xmlns:a16="http://schemas.microsoft.com/office/drawing/2014/main" id="{7AD13848-53B9-4BCA-8A13-8480AF4FE415}"/>
              </a:ext>
            </a:extLst>
          </p:cNvPr>
          <p:cNvSpPr>
            <a:spLocks noGrp="1" noChangeArrowheads="1"/>
          </p:cNvSpPr>
          <p:nvPr>
            <p:ph type="title"/>
          </p:nvPr>
        </p:nvSpPr>
        <p:spPr>
          <a:xfrm>
            <a:off x="2438400" y="533400"/>
            <a:ext cx="8001000" cy="838200"/>
          </a:xfrm>
        </p:spPr>
        <p:txBody>
          <a:bodyPr/>
          <a:lstStyle/>
          <a:p>
            <a:pPr eaLnBrk="1" hangingPunct="1"/>
            <a:r>
              <a:rPr lang="en-US" altLang="zh-CN" sz="5400">
                <a:solidFill>
                  <a:srgbClr val="000000"/>
                </a:solidFill>
                <a:latin typeface="Monotype Corsiva" panose="03010101010201010101" pitchFamily="66" charset="0"/>
                <a:ea typeface="楷体_GB2312" pitchFamily="49" charset="-122"/>
              </a:rPr>
              <a:t>        Software   Engineering</a:t>
            </a:r>
          </a:p>
        </p:txBody>
      </p:sp>
      <p:sp>
        <p:nvSpPr>
          <p:cNvPr id="40964" name="Rectangle 3">
            <a:extLst>
              <a:ext uri="{FF2B5EF4-FFF2-40B4-BE49-F238E27FC236}">
                <a16:creationId xmlns:a16="http://schemas.microsoft.com/office/drawing/2014/main" id="{A72198D9-5228-4611-AF36-350443B7439D}"/>
              </a:ext>
            </a:extLst>
          </p:cNvPr>
          <p:cNvSpPr>
            <a:spLocks noGrp="1" noChangeArrowheads="1"/>
          </p:cNvSpPr>
          <p:nvPr>
            <p:ph type="body" idx="1"/>
          </p:nvPr>
        </p:nvSpPr>
        <p:spPr>
          <a:xfrm>
            <a:off x="2286000" y="1752600"/>
            <a:ext cx="8382000" cy="5105400"/>
          </a:xfrm>
        </p:spPr>
        <p:txBody>
          <a:bodyPr/>
          <a:lstStyle/>
          <a:p>
            <a:pPr eaLnBrk="1" hangingPunct="1">
              <a:lnSpc>
                <a:spcPct val="90000"/>
              </a:lnSpc>
              <a:buFont typeface="Wingdings 2" panose="05020102010507070707" pitchFamily="18" charset="2"/>
              <a:buNone/>
            </a:pPr>
            <a:r>
              <a:rPr lang="en-US" altLang="zh-CN" sz="2400" b="1">
                <a:solidFill>
                  <a:srgbClr val="000000"/>
                </a:solidFill>
                <a:sym typeface="Wingdings 2" panose="05020102010507070707" pitchFamily="18" charset="2"/>
              </a:rPr>
              <a:t> Extent and Arrangement</a:t>
            </a:r>
            <a:r>
              <a:rPr lang="zh-CN" altLang="en-US" sz="2400" b="1">
                <a:solidFill>
                  <a:srgbClr val="000000"/>
                </a:solidFill>
                <a:sym typeface="Wingdings 2" panose="05020102010507070707" pitchFamily="18" charset="2"/>
              </a:rPr>
              <a:t>（授课范围与安排）</a:t>
            </a:r>
          </a:p>
          <a:p>
            <a:pPr eaLnBrk="1" hangingPunct="1">
              <a:lnSpc>
                <a:spcPct val="90000"/>
              </a:lnSpc>
              <a:buFont typeface="Wingdings 2" panose="05020102010507070707" pitchFamily="18" charset="2"/>
              <a:buNone/>
            </a:pPr>
            <a:r>
              <a:rPr lang="zh-CN" altLang="en-US" sz="2400" b="1">
                <a:solidFill>
                  <a:srgbClr val="000000"/>
                </a:solidFill>
                <a:sym typeface="Wingdings 2" panose="05020102010507070707" pitchFamily="18" charset="2"/>
              </a:rPr>
              <a:t>     </a:t>
            </a:r>
            <a:r>
              <a:rPr lang="en-US" altLang="zh-CN" sz="2400" b="1">
                <a:solidFill>
                  <a:srgbClr val="000000"/>
                </a:solidFill>
                <a:sym typeface="Wingdings 2" panose="05020102010507070707" pitchFamily="18" charset="2"/>
              </a:rPr>
              <a:t>A: Advantage </a:t>
            </a:r>
          </a:p>
          <a:p>
            <a:pPr eaLnBrk="1" hangingPunct="1">
              <a:lnSpc>
                <a:spcPct val="90000"/>
              </a:lnSpc>
              <a:buFont typeface="Wingdings 2" panose="05020102010507070707" pitchFamily="18" charset="2"/>
              <a:buNone/>
            </a:pPr>
            <a:r>
              <a:rPr lang="en-US" altLang="zh-CN" sz="2400" b="1">
                <a:solidFill>
                  <a:srgbClr val="000000"/>
                </a:solidFill>
                <a:sym typeface="Wingdings 2" panose="05020102010507070707" pitchFamily="18" charset="2"/>
              </a:rPr>
              <a:t>     B: Arrangement    </a:t>
            </a:r>
          </a:p>
          <a:p>
            <a:pPr eaLnBrk="1" hangingPunct="1">
              <a:lnSpc>
                <a:spcPct val="90000"/>
              </a:lnSpc>
              <a:buFont typeface="Wingdings 2" panose="05020102010507070707" pitchFamily="18" charset="2"/>
              <a:buNone/>
            </a:pPr>
            <a:r>
              <a:rPr lang="en-US" altLang="zh-CN" sz="2400" b="1">
                <a:solidFill>
                  <a:srgbClr val="000000"/>
                </a:solidFill>
                <a:sym typeface="Wingdings 2" panose="05020102010507070707" pitchFamily="18" charset="2"/>
              </a:rPr>
              <a:t>          part 1:chapter 1 – 3(introduction</a:t>
            </a:r>
            <a:r>
              <a:rPr lang="zh-CN" altLang="en-US" sz="2400" b="1">
                <a:solidFill>
                  <a:srgbClr val="000000"/>
                </a:solidFill>
                <a:sym typeface="Wingdings 2" panose="05020102010507070707" pitchFamily="18" charset="2"/>
              </a:rPr>
              <a:t>、</a:t>
            </a:r>
            <a:r>
              <a:rPr lang="en-US" altLang="zh-CN" sz="2400" b="1">
                <a:solidFill>
                  <a:srgbClr val="000000"/>
                </a:solidFill>
                <a:sym typeface="Wingdings 2" panose="05020102010507070707" pitchFamily="18" charset="2"/>
              </a:rPr>
              <a:t>project plan </a:t>
            </a:r>
          </a:p>
          <a:p>
            <a:pPr eaLnBrk="1" hangingPunct="1">
              <a:lnSpc>
                <a:spcPct val="90000"/>
              </a:lnSpc>
              <a:buFont typeface="Wingdings 2" panose="05020102010507070707" pitchFamily="18" charset="2"/>
              <a:buNone/>
            </a:pPr>
            <a:r>
              <a:rPr lang="en-US" altLang="zh-CN" sz="2400" b="1">
                <a:solidFill>
                  <a:srgbClr val="000000"/>
                </a:solidFill>
                <a:sym typeface="Wingdings 2" panose="05020102010507070707" pitchFamily="18" charset="2"/>
              </a:rPr>
              <a:t>                                            and management)</a:t>
            </a:r>
          </a:p>
          <a:p>
            <a:pPr eaLnBrk="1" hangingPunct="1">
              <a:lnSpc>
                <a:spcPct val="90000"/>
              </a:lnSpc>
              <a:buFont typeface="Wingdings 2" panose="05020102010507070707" pitchFamily="18" charset="2"/>
              <a:buNone/>
            </a:pPr>
            <a:r>
              <a:rPr lang="en-US" altLang="zh-CN" sz="2400" b="1">
                <a:solidFill>
                  <a:srgbClr val="000000"/>
                </a:solidFill>
                <a:sym typeface="Wingdings 2" panose="05020102010507070707" pitchFamily="18" charset="2"/>
              </a:rPr>
              <a:t>          part 2:chapter 4– 11(major steps in process )</a:t>
            </a:r>
          </a:p>
          <a:p>
            <a:pPr eaLnBrk="1" hangingPunct="1">
              <a:lnSpc>
                <a:spcPct val="90000"/>
              </a:lnSpc>
              <a:buFont typeface="Wingdings 2" panose="05020102010507070707" pitchFamily="18" charset="2"/>
              <a:buNone/>
            </a:pPr>
            <a:r>
              <a:rPr lang="en-US" altLang="zh-CN" sz="2400" b="1">
                <a:solidFill>
                  <a:srgbClr val="000000"/>
                </a:solidFill>
                <a:sym typeface="Wingdings 2" panose="05020102010507070707" pitchFamily="18" charset="2"/>
              </a:rPr>
              <a:t>          part 3:chapter 12– 14(evaluation</a:t>
            </a:r>
            <a:r>
              <a:rPr lang="zh-CN" altLang="en-US" sz="2400" b="1">
                <a:solidFill>
                  <a:srgbClr val="000000"/>
                </a:solidFill>
                <a:sym typeface="Wingdings 2" panose="05020102010507070707" pitchFamily="18" charset="2"/>
              </a:rPr>
              <a:t>、</a:t>
            </a:r>
            <a:r>
              <a:rPr lang="en-US" altLang="zh-CN" sz="2400" b="1">
                <a:solidFill>
                  <a:srgbClr val="000000"/>
                </a:solidFill>
                <a:sym typeface="Wingdings 2" panose="05020102010507070707" pitchFamily="18" charset="2"/>
              </a:rPr>
              <a:t>improvement)</a:t>
            </a:r>
          </a:p>
          <a:p>
            <a:pPr eaLnBrk="1" hangingPunct="1">
              <a:lnSpc>
                <a:spcPct val="90000"/>
              </a:lnSpc>
              <a:buFont typeface="Wingdings 2" panose="05020102010507070707" pitchFamily="18" charset="2"/>
              <a:buNone/>
            </a:pPr>
            <a:r>
              <a:rPr lang="en-US" altLang="zh-CN" sz="2400" b="1">
                <a:solidFill>
                  <a:srgbClr val="000000"/>
                </a:solidFill>
                <a:sym typeface="Wingdings 2" panose="05020102010507070707" pitchFamily="18" charset="2"/>
              </a:rPr>
              <a:t>     C: Focus on ----examples </a:t>
            </a:r>
          </a:p>
          <a:p>
            <a:pPr eaLnBrk="1" hangingPunct="1">
              <a:lnSpc>
                <a:spcPct val="90000"/>
              </a:lnSpc>
              <a:buFont typeface="Wingdings 2" panose="05020102010507070707" pitchFamily="18" charset="2"/>
              <a:buNone/>
            </a:pPr>
            <a:r>
              <a:rPr lang="en-US" altLang="zh-CN" sz="2400" b="1">
                <a:solidFill>
                  <a:srgbClr val="000000"/>
                </a:solidFill>
                <a:sym typeface="Wingdings 2" panose="05020102010507070707" pitchFamily="18" charset="2"/>
              </a:rPr>
              <a:t>     D: Goal : excellent  ( </a:t>
            </a:r>
            <a:r>
              <a:rPr lang="en-US" altLang="zh-CN" sz="2400" b="1">
                <a:solidFill>
                  <a:srgbClr val="FF0066"/>
                </a:solidFill>
                <a:sym typeface="Wingdings 2" panose="05020102010507070707" pitchFamily="18" charset="2"/>
              </a:rPr>
              <a:t>?</a:t>
            </a:r>
            <a:r>
              <a:rPr lang="en-US" altLang="zh-CN" sz="2400" b="1">
                <a:solidFill>
                  <a:srgbClr val="000000"/>
                </a:solidFill>
                <a:sym typeface="Wingdings 2" panose="05020102010507070707" pitchFamily="18" charset="2"/>
              </a:rPr>
              <a:t> )</a:t>
            </a:r>
          </a:p>
          <a:p>
            <a:pPr eaLnBrk="1" hangingPunct="1">
              <a:lnSpc>
                <a:spcPct val="90000"/>
              </a:lnSpc>
              <a:buFont typeface="Wingdings 2" panose="05020102010507070707" pitchFamily="18" charset="2"/>
              <a:buNone/>
            </a:pPr>
            <a:endParaRPr lang="en-US" altLang="zh-CN" sz="2400" b="1">
              <a:solidFill>
                <a:srgbClr val="000000"/>
              </a:solidFill>
              <a:sym typeface="Wingdings 2" panose="05020102010507070707" pitchFamily="18" charset="2"/>
            </a:endParaRPr>
          </a:p>
          <a:p>
            <a:pPr eaLnBrk="1" hangingPunct="1">
              <a:lnSpc>
                <a:spcPct val="90000"/>
              </a:lnSpc>
              <a:buFont typeface="Wingdings 2" panose="05020102010507070707" pitchFamily="18" charset="2"/>
              <a:buNone/>
            </a:pPr>
            <a:r>
              <a:rPr lang="en-US" altLang="zh-CN" sz="2400" b="1">
                <a:solidFill>
                  <a:srgbClr val="000000"/>
                </a:solidFill>
                <a:sym typeface="Wingdings 2" panose="05020102010507070707" pitchFamily="18" charset="2"/>
              </a:rPr>
              <a:t>     E: manifesto:  good SE exercise example document </a:t>
            </a:r>
          </a:p>
          <a:p>
            <a:pPr eaLnBrk="1" hangingPunct="1">
              <a:lnSpc>
                <a:spcPct val="90000"/>
              </a:lnSpc>
              <a:buFont typeface="Wingdings 2" panose="05020102010507070707" pitchFamily="18" charset="2"/>
              <a:buNone/>
            </a:pPr>
            <a:r>
              <a:rPr lang="en-US" altLang="zh-CN" sz="2400" b="1">
                <a:solidFill>
                  <a:srgbClr val="000000"/>
                </a:solidFill>
                <a:sym typeface="Wingdings 2" panose="05020102010507070707" pitchFamily="18" charset="2"/>
              </a:rPr>
              <a:t>                              will be awarded !</a:t>
            </a:r>
            <a:endParaRPr lang="en-US" altLang="zh-CN" sz="2400"/>
          </a:p>
        </p:txBody>
      </p:sp>
      <p:sp>
        <p:nvSpPr>
          <p:cNvPr id="40965" name="Text Box 4">
            <a:extLst>
              <a:ext uri="{FF2B5EF4-FFF2-40B4-BE49-F238E27FC236}">
                <a16:creationId xmlns:a16="http://schemas.microsoft.com/office/drawing/2014/main" id="{4A553A53-7F96-48B3-9D07-BB99029EBB6E}"/>
              </a:ext>
            </a:extLst>
          </p:cNvPr>
          <p:cNvSpPr txBox="1">
            <a:spLocks noChangeArrowheads="1"/>
          </p:cNvSpPr>
          <p:nvPr/>
        </p:nvSpPr>
        <p:spPr bwMode="auto">
          <a:xfrm>
            <a:off x="5576888" y="4957763"/>
            <a:ext cx="3657600" cy="831850"/>
          </a:xfrm>
          <a:prstGeom prst="rect">
            <a:avLst/>
          </a:prstGeom>
          <a:solidFill>
            <a:schemeClr val="accent1"/>
          </a:solidFill>
          <a:ln w="9525">
            <a:solidFill>
              <a:srgbClr val="FF0000"/>
            </a:solidFill>
            <a:miter lim="800000"/>
            <a:headEnd/>
            <a:tailEnd/>
          </a:ln>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b="1">
                <a:solidFill>
                  <a:srgbClr val="003366"/>
                </a:solidFill>
              </a:rPr>
              <a:t>Analyst and Designer or Project Manager</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灯片编号占位符 5">
            <a:extLst>
              <a:ext uri="{FF2B5EF4-FFF2-40B4-BE49-F238E27FC236}">
                <a16:creationId xmlns:a16="http://schemas.microsoft.com/office/drawing/2014/main" id="{B2E484F2-8137-4E63-881B-E0AF8438255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7BF40BDE-C59B-4C93-A10C-737BBFDA1512}" type="slidenum">
              <a:rPr kumimoji="0" lang="en-US" altLang="zh-CN" sz="2600" b="1">
                <a:solidFill>
                  <a:srgbClr val="FFFFFF"/>
                </a:solidFill>
              </a:rPr>
              <a:pPr fontAlgn="base">
                <a:spcBef>
                  <a:spcPct val="0"/>
                </a:spcBef>
                <a:spcAft>
                  <a:spcPct val="0"/>
                </a:spcAft>
                <a:buClrTx/>
                <a:buSzTx/>
                <a:buNone/>
              </a:pPr>
              <a:t>210</a:t>
            </a:fld>
            <a:endParaRPr kumimoji="0" lang="en-US" altLang="zh-CN" sz="2600" b="1">
              <a:solidFill>
                <a:srgbClr val="FFFFFF"/>
              </a:solidFill>
            </a:endParaRPr>
          </a:p>
        </p:txBody>
      </p:sp>
      <p:sp>
        <p:nvSpPr>
          <p:cNvPr id="105475" name="Rectangle 2">
            <a:extLst>
              <a:ext uri="{FF2B5EF4-FFF2-40B4-BE49-F238E27FC236}">
                <a16:creationId xmlns:a16="http://schemas.microsoft.com/office/drawing/2014/main" id="{B6213559-731E-425A-92F8-E73645074092}"/>
              </a:ext>
            </a:extLst>
          </p:cNvPr>
          <p:cNvSpPr>
            <a:spLocks noGrp="1" noChangeArrowheads="1"/>
          </p:cNvSpPr>
          <p:nvPr>
            <p:ph type="title"/>
          </p:nvPr>
        </p:nvSpPr>
        <p:spPr/>
        <p:txBody>
          <a:bodyPr/>
          <a:lstStyle/>
          <a:p>
            <a:pPr eaLnBrk="1" hangingPunct="1"/>
            <a:r>
              <a:rPr lang="en-US" altLang="zh-CN" sz="3200"/>
              <a:t>      Chapter 3  Planning and Managing</a:t>
            </a:r>
            <a:br>
              <a:rPr lang="en-US" altLang="zh-CN" sz="3200"/>
            </a:br>
            <a:r>
              <a:rPr lang="en-US" altLang="zh-CN" sz="3200"/>
              <a:t>                           the project</a:t>
            </a:r>
          </a:p>
        </p:txBody>
      </p:sp>
      <p:sp>
        <p:nvSpPr>
          <p:cNvPr id="105476" name="Rectangle 3">
            <a:extLst>
              <a:ext uri="{FF2B5EF4-FFF2-40B4-BE49-F238E27FC236}">
                <a16:creationId xmlns:a16="http://schemas.microsoft.com/office/drawing/2014/main" id="{4B190066-7D65-456A-AA1B-FCBB4CCE2388}"/>
              </a:ext>
            </a:extLst>
          </p:cNvPr>
          <p:cNvSpPr>
            <a:spLocks noGrp="1" noChangeArrowheads="1"/>
          </p:cNvSpPr>
          <p:nvPr>
            <p:ph type="body" idx="1"/>
          </p:nvPr>
        </p:nvSpPr>
        <p:spPr>
          <a:xfrm>
            <a:off x="2279650" y="1752600"/>
            <a:ext cx="8388350" cy="4876800"/>
          </a:xfrm>
        </p:spPr>
        <p:txBody>
          <a:bodyPr/>
          <a:lstStyle/>
          <a:p>
            <a:pPr eaLnBrk="1" hangingPunct="1">
              <a:lnSpc>
                <a:spcPct val="90000"/>
              </a:lnSpc>
              <a:buFontTx/>
              <a:buNone/>
            </a:pPr>
            <a:r>
              <a:rPr lang="en-US" altLang="zh-CN" b="1"/>
              <a:t>3.5 The Project Plan  </a:t>
            </a:r>
          </a:p>
          <a:p>
            <a:pPr eaLnBrk="1" hangingPunct="1">
              <a:lnSpc>
                <a:spcPct val="90000"/>
              </a:lnSpc>
              <a:buFontTx/>
              <a:buNone/>
            </a:pPr>
            <a:r>
              <a:rPr lang="en-US" altLang="zh-CN" b="1"/>
              <a:t>1. Project Plan (P123)  </a:t>
            </a:r>
          </a:p>
          <a:p>
            <a:pPr eaLnBrk="1" hangingPunct="1">
              <a:lnSpc>
                <a:spcPct val="90000"/>
              </a:lnSpc>
              <a:buFontTx/>
              <a:buNone/>
            </a:pPr>
            <a:r>
              <a:rPr lang="en-US" altLang="zh-CN" sz="2400" b="1"/>
              <a:t>                                             risk analysis management </a:t>
            </a:r>
          </a:p>
          <a:p>
            <a:pPr eaLnBrk="1" hangingPunct="1">
              <a:lnSpc>
                <a:spcPct val="90000"/>
              </a:lnSpc>
              <a:buFontTx/>
              <a:buNone/>
            </a:pPr>
            <a:r>
              <a:rPr lang="en-US" altLang="zh-CN" sz="2400" b="1"/>
              <a:t>    a document includes     project cost estimates</a:t>
            </a:r>
          </a:p>
          <a:p>
            <a:pPr eaLnBrk="1" hangingPunct="1">
              <a:lnSpc>
                <a:spcPct val="90000"/>
              </a:lnSpc>
              <a:buFontTx/>
              <a:buNone/>
            </a:pPr>
            <a:r>
              <a:rPr lang="en-US" altLang="zh-CN" sz="2400" b="1"/>
              <a:t>                                             schedule</a:t>
            </a:r>
          </a:p>
          <a:p>
            <a:pPr eaLnBrk="1" hangingPunct="1">
              <a:lnSpc>
                <a:spcPct val="90000"/>
              </a:lnSpc>
              <a:buFontTx/>
              <a:buNone/>
            </a:pPr>
            <a:r>
              <a:rPr lang="en-US" altLang="zh-CN" sz="2400" b="1"/>
              <a:t>                                             project organization</a:t>
            </a:r>
          </a:p>
          <a:p>
            <a:pPr eaLnBrk="1" hangingPunct="1">
              <a:lnSpc>
                <a:spcPct val="90000"/>
              </a:lnSpc>
              <a:buFontTx/>
              <a:buNone/>
            </a:pPr>
            <a:r>
              <a:rPr lang="en-US" altLang="zh-CN" b="1"/>
              <a:t>2. Contents (P123-124-125)</a:t>
            </a:r>
          </a:p>
          <a:p>
            <a:pPr eaLnBrk="1" hangingPunct="1">
              <a:lnSpc>
                <a:spcPct val="90000"/>
              </a:lnSpc>
              <a:buFontTx/>
              <a:buNone/>
            </a:pPr>
            <a:r>
              <a:rPr lang="en-US" altLang="zh-CN" sz="2400" b="1"/>
              <a:t>    (1) project scope</a:t>
            </a:r>
          </a:p>
          <a:p>
            <a:pPr eaLnBrk="1" hangingPunct="1">
              <a:lnSpc>
                <a:spcPct val="90000"/>
              </a:lnSpc>
              <a:buFontTx/>
              <a:buNone/>
            </a:pPr>
            <a:r>
              <a:rPr lang="en-US" altLang="zh-CN" sz="2400" b="1"/>
              <a:t>          </a:t>
            </a:r>
            <a:r>
              <a:rPr lang="en-US" altLang="zh-CN" sz="2400" b="1">
                <a:latin typeface="Times New Roman" panose="02020603050405020304" pitchFamily="18" charset="0"/>
              </a:rPr>
              <a:t>………</a:t>
            </a:r>
            <a:endParaRPr lang="en-US" altLang="zh-CN" sz="2400" b="1"/>
          </a:p>
          <a:p>
            <a:pPr eaLnBrk="1" hangingPunct="1">
              <a:lnSpc>
                <a:spcPct val="90000"/>
              </a:lnSpc>
              <a:buFontTx/>
              <a:buNone/>
            </a:pPr>
            <a:r>
              <a:rPr lang="en-US" altLang="zh-CN" sz="2400" b="1"/>
              <a:t>    (14) risk management plan </a:t>
            </a:r>
          </a:p>
          <a:p>
            <a:pPr eaLnBrk="1" hangingPunct="1">
              <a:lnSpc>
                <a:spcPct val="90000"/>
              </a:lnSpc>
              <a:buFontTx/>
              <a:buNone/>
            </a:pPr>
            <a:r>
              <a:rPr lang="en-US" altLang="zh-CN" sz="2400" b="1"/>
              <a:t>    (15) maintenance</a:t>
            </a:r>
          </a:p>
        </p:txBody>
      </p:sp>
      <p:sp>
        <p:nvSpPr>
          <p:cNvPr id="105477" name="AutoShape 4">
            <a:extLst>
              <a:ext uri="{FF2B5EF4-FFF2-40B4-BE49-F238E27FC236}">
                <a16:creationId xmlns:a16="http://schemas.microsoft.com/office/drawing/2014/main" id="{BFEA7005-BFBC-446C-A389-8DE3955A0390}"/>
              </a:ext>
            </a:extLst>
          </p:cNvPr>
          <p:cNvSpPr>
            <a:spLocks/>
          </p:cNvSpPr>
          <p:nvPr/>
        </p:nvSpPr>
        <p:spPr bwMode="auto">
          <a:xfrm>
            <a:off x="5880100" y="2781300"/>
            <a:ext cx="228600" cy="1447800"/>
          </a:xfrm>
          <a:prstGeom prst="leftBrace">
            <a:avLst>
              <a:gd name="adj1" fmla="val 52778"/>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灯片编号占位符 5">
            <a:extLst>
              <a:ext uri="{FF2B5EF4-FFF2-40B4-BE49-F238E27FC236}">
                <a16:creationId xmlns:a16="http://schemas.microsoft.com/office/drawing/2014/main" id="{D9609AD3-6C13-492E-AB96-37B6E6D4F74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024BED98-50D3-4C24-8137-1E1395613AC7}" type="slidenum">
              <a:rPr kumimoji="0" lang="en-US" altLang="zh-CN" sz="2600" b="1">
                <a:solidFill>
                  <a:srgbClr val="FFFFFF"/>
                </a:solidFill>
              </a:rPr>
              <a:pPr fontAlgn="base">
                <a:spcBef>
                  <a:spcPct val="0"/>
                </a:spcBef>
                <a:spcAft>
                  <a:spcPct val="0"/>
                </a:spcAft>
                <a:buClrTx/>
                <a:buSzTx/>
                <a:buNone/>
              </a:pPr>
              <a:t>211</a:t>
            </a:fld>
            <a:endParaRPr kumimoji="0" lang="en-US" altLang="zh-CN" sz="2600" b="1">
              <a:solidFill>
                <a:srgbClr val="FFFFFF"/>
              </a:solidFill>
            </a:endParaRPr>
          </a:p>
        </p:txBody>
      </p:sp>
      <p:sp>
        <p:nvSpPr>
          <p:cNvPr id="107523" name="Rectangle 2">
            <a:extLst>
              <a:ext uri="{FF2B5EF4-FFF2-40B4-BE49-F238E27FC236}">
                <a16:creationId xmlns:a16="http://schemas.microsoft.com/office/drawing/2014/main" id="{4F77B625-4C29-40B7-B462-F49992E5ACEA}"/>
              </a:ext>
            </a:extLst>
          </p:cNvPr>
          <p:cNvSpPr>
            <a:spLocks noGrp="1" noChangeArrowheads="1"/>
          </p:cNvSpPr>
          <p:nvPr>
            <p:ph type="title"/>
          </p:nvPr>
        </p:nvSpPr>
        <p:spPr/>
        <p:txBody>
          <a:bodyPr/>
          <a:lstStyle/>
          <a:p>
            <a:pPr eaLnBrk="1" hangingPunct="1"/>
            <a:r>
              <a:rPr lang="en-US" altLang="zh-CN" sz="3200"/>
              <a:t>      Chapter 3  Planning and Managing</a:t>
            </a:r>
            <a:br>
              <a:rPr lang="en-US" altLang="zh-CN" sz="3200"/>
            </a:br>
            <a:r>
              <a:rPr lang="en-US" altLang="zh-CN" sz="3200"/>
              <a:t>                           the project</a:t>
            </a:r>
          </a:p>
        </p:txBody>
      </p:sp>
      <p:sp>
        <p:nvSpPr>
          <p:cNvPr id="107524" name="Rectangle 3">
            <a:extLst>
              <a:ext uri="{FF2B5EF4-FFF2-40B4-BE49-F238E27FC236}">
                <a16:creationId xmlns:a16="http://schemas.microsoft.com/office/drawing/2014/main" id="{901DEED3-4B6D-4E72-A610-D331B3EE55B3}"/>
              </a:ext>
            </a:extLst>
          </p:cNvPr>
          <p:cNvSpPr>
            <a:spLocks noGrp="1" noChangeArrowheads="1"/>
          </p:cNvSpPr>
          <p:nvPr>
            <p:ph type="body" idx="1"/>
          </p:nvPr>
        </p:nvSpPr>
        <p:spPr>
          <a:xfrm>
            <a:off x="2266950" y="1727200"/>
            <a:ext cx="8388350" cy="5105400"/>
          </a:xfrm>
        </p:spPr>
        <p:txBody>
          <a:bodyPr/>
          <a:lstStyle/>
          <a:p>
            <a:pPr eaLnBrk="1" hangingPunct="1">
              <a:lnSpc>
                <a:spcPct val="90000"/>
              </a:lnSpc>
              <a:buFontTx/>
              <a:buNone/>
            </a:pPr>
            <a:r>
              <a:rPr lang="en-US" altLang="zh-CN" b="1"/>
              <a:t>3. </a:t>
            </a:r>
            <a:r>
              <a:rPr lang="zh-CN" altLang="en-US" b="1"/>
              <a:t>项目计划文档举例</a:t>
            </a:r>
          </a:p>
          <a:p>
            <a:pPr eaLnBrk="1" hangingPunct="1">
              <a:lnSpc>
                <a:spcPct val="90000"/>
              </a:lnSpc>
              <a:buFontTx/>
              <a:buNone/>
            </a:pPr>
            <a:r>
              <a:rPr lang="zh-CN" altLang="en-US" sz="2400" b="1"/>
              <a:t>    </a:t>
            </a:r>
            <a:r>
              <a:rPr lang="en-US" altLang="zh-CN" sz="2400" b="1"/>
              <a:t>(4) </a:t>
            </a:r>
            <a:r>
              <a:rPr lang="zh-CN" altLang="en-US" sz="2400" b="1"/>
              <a:t>技术描述：</a:t>
            </a:r>
          </a:p>
          <a:p>
            <a:pPr eaLnBrk="1" hangingPunct="1">
              <a:lnSpc>
                <a:spcPct val="90000"/>
              </a:lnSpc>
              <a:buFontTx/>
              <a:buNone/>
            </a:pPr>
            <a:r>
              <a:rPr lang="zh-CN" altLang="en-US" sz="2400" b="1"/>
              <a:t>         罗列硬件和软件，包括编译器、接口、专用设备和专用软件。对布线、执行时间、响应时间、安全性、功能和性能的特殊限制，等等。</a:t>
            </a:r>
          </a:p>
          <a:p>
            <a:pPr eaLnBrk="1" hangingPunct="1">
              <a:lnSpc>
                <a:spcPct val="90000"/>
              </a:lnSpc>
              <a:buFontTx/>
              <a:buNone/>
            </a:pPr>
            <a:r>
              <a:rPr lang="zh-CN" altLang="en-US" sz="2400" b="1"/>
              <a:t>         另外计划还列出必须使用的标准和方法：</a:t>
            </a:r>
          </a:p>
          <a:p>
            <a:pPr eaLnBrk="1" hangingPunct="1">
              <a:lnSpc>
                <a:spcPct val="90000"/>
              </a:lnSpc>
              <a:buFontTx/>
              <a:buNone/>
            </a:pPr>
            <a:r>
              <a:rPr lang="zh-CN" altLang="en-US" sz="2400" b="1"/>
              <a:t>         </a:t>
            </a:r>
            <a:r>
              <a:rPr lang="en-US" altLang="zh-CN" sz="2400" b="1"/>
              <a:t>--</a:t>
            </a:r>
            <a:r>
              <a:rPr lang="zh-CN" altLang="en-US" sz="2400" b="1"/>
              <a:t>算法，</a:t>
            </a:r>
          </a:p>
          <a:p>
            <a:pPr eaLnBrk="1" hangingPunct="1">
              <a:lnSpc>
                <a:spcPct val="90000"/>
              </a:lnSpc>
              <a:buFontTx/>
              <a:buNone/>
            </a:pPr>
            <a:r>
              <a:rPr lang="zh-CN" altLang="en-US" sz="2400" b="1"/>
              <a:t>         </a:t>
            </a:r>
            <a:r>
              <a:rPr lang="en-US" altLang="zh-CN" sz="2400" b="1"/>
              <a:t>--</a:t>
            </a:r>
            <a:r>
              <a:rPr lang="zh-CN" altLang="en-US" sz="2400" b="1"/>
              <a:t>工具，</a:t>
            </a:r>
          </a:p>
          <a:p>
            <a:pPr eaLnBrk="1" hangingPunct="1">
              <a:lnSpc>
                <a:spcPct val="90000"/>
              </a:lnSpc>
              <a:buFontTx/>
              <a:buNone/>
            </a:pPr>
            <a:r>
              <a:rPr lang="zh-CN" altLang="en-US" sz="2400" b="1"/>
              <a:t>         </a:t>
            </a:r>
            <a:r>
              <a:rPr lang="en-US" altLang="zh-CN" sz="2400" b="1"/>
              <a:t>--</a:t>
            </a:r>
            <a:r>
              <a:rPr lang="zh-CN" altLang="en-US" sz="2400" b="1"/>
              <a:t>评审或审查技术，</a:t>
            </a:r>
          </a:p>
          <a:p>
            <a:pPr eaLnBrk="1" hangingPunct="1">
              <a:lnSpc>
                <a:spcPct val="90000"/>
              </a:lnSpc>
              <a:buFontTx/>
              <a:buNone/>
            </a:pPr>
            <a:r>
              <a:rPr lang="zh-CN" altLang="en-US" sz="2400" b="1"/>
              <a:t>         </a:t>
            </a:r>
            <a:r>
              <a:rPr lang="en-US" altLang="zh-CN" sz="2400" b="1"/>
              <a:t>--</a:t>
            </a:r>
            <a:r>
              <a:rPr lang="zh-CN" altLang="en-US" sz="2400" b="1"/>
              <a:t>设计语言或表示，</a:t>
            </a:r>
          </a:p>
          <a:p>
            <a:pPr eaLnBrk="1" hangingPunct="1">
              <a:lnSpc>
                <a:spcPct val="90000"/>
              </a:lnSpc>
              <a:buFontTx/>
              <a:buNone/>
            </a:pPr>
            <a:r>
              <a:rPr lang="zh-CN" altLang="en-US" sz="2400" b="1"/>
              <a:t>         </a:t>
            </a:r>
            <a:r>
              <a:rPr lang="en-US" altLang="zh-CN" sz="2400" b="1"/>
              <a:t>--</a:t>
            </a:r>
            <a:r>
              <a:rPr lang="zh-CN" altLang="en-US" sz="2400" b="1"/>
              <a:t>编码语言，</a:t>
            </a:r>
          </a:p>
          <a:p>
            <a:pPr eaLnBrk="1" hangingPunct="1">
              <a:lnSpc>
                <a:spcPct val="90000"/>
              </a:lnSpc>
              <a:buFontTx/>
              <a:buNone/>
            </a:pPr>
            <a:r>
              <a:rPr lang="zh-CN" altLang="en-US" sz="2400" b="1"/>
              <a:t>         </a:t>
            </a:r>
            <a:r>
              <a:rPr lang="en-US" altLang="zh-CN" sz="2400" b="1"/>
              <a:t>--</a:t>
            </a:r>
            <a:r>
              <a:rPr lang="zh-CN" altLang="en-US" sz="2400" b="1"/>
              <a:t>测试技术</a:t>
            </a: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灯片编号占位符 5">
            <a:extLst>
              <a:ext uri="{FF2B5EF4-FFF2-40B4-BE49-F238E27FC236}">
                <a16:creationId xmlns:a16="http://schemas.microsoft.com/office/drawing/2014/main" id="{7CB497E8-DB91-4F54-9E18-0FADE8DABD5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FBEE78E6-B81F-4489-9486-4411774DF544}" type="slidenum">
              <a:rPr kumimoji="0" lang="en-US" altLang="zh-CN" sz="2600" b="1">
                <a:solidFill>
                  <a:srgbClr val="FFFFFF"/>
                </a:solidFill>
              </a:rPr>
              <a:pPr fontAlgn="base">
                <a:spcBef>
                  <a:spcPct val="0"/>
                </a:spcBef>
                <a:spcAft>
                  <a:spcPct val="0"/>
                </a:spcAft>
                <a:buClrTx/>
                <a:buSzTx/>
                <a:buNone/>
              </a:pPr>
              <a:t>212</a:t>
            </a:fld>
            <a:endParaRPr kumimoji="0" lang="en-US" altLang="zh-CN" sz="2600" b="1">
              <a:solidFill>
                <a:srgbClr val="FFFFFF"/>
              </a:solidFill>
            </a:endParaRPr>
          </a:p>
        </p:txBody>
      </p:sp>
      <p:sp>
        <p:nvSpPr>
          <p:cNvPr id="109571" name="Rectangle 4">
            <a:extLst>
              <a:ext uri="{FF2B5EF4-FFF2-40B4-BE49-F238E27FC236}">
                <a16:creationId xmlns:a16="http://schemas.microsoft.com/office/drawing/2014/main" id="{CC87A5DE-5033-4DCA-9A77-CD05D04C48BF}"/>
              </a:ext>
            </a:extLst>
          </p:cNvPr>
          <p:cNvSpPr>
            <a:spLocks noChangeArrowheads="1"/>
          </p:cNvSpPr>
          <p:nvPr/>
        </p:nvSpPr>
        <p:spPr bwMode="auto">
          <a:xfrm>
            <a:off x="1676400" y="0"/>
            <a:ext cx="8991600" cy="6858000"/>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109572" name="Rectangle 3">
            <a:extLst>
              <a:ext uri="{FF2B5EF4-FFF2-40B4-BE49-F238E27FC236}">
                <a16:creationId xmlns:a16="http://schemas.microsoft.com/office/drawing/2014/main" id="{11B3C1F9-8F78-42E3-AEC1-91E94F91DEA1}"/>
              </a:ext>
            </a:extLst>
          </p:cNvPr>
          <p:cNvSpPr>
            <a:spLocks noGrp="1" noChangeArrowheads="1"/>
          </p:cNvSpPr>
          <p:nvPr>
            <p:ph type="body" idx="1"/>
          </p:nvPr>
        </p:nvSpPr>
        <p:spPr>
          <a:xfrm>
            <a:off x="1676400" y="0"/>
            <a:ext cx="8991600" cy="6858000"/>
          </a:xfrm>
        </p:spPr>
        <p:txBody>
          <a:bodyPr/>
          <a:lstStyle/>
          <a:p>
            <a:pPr eaLnBrk="1" hangingPunct="1">
              <a:lnSpc>
                <a:spcPct val="110000"/>
              </a:lnSpc>
              <a:spcBef>
                <a:spcPct val="50000"/>
              </a:spcBef>
              <a:buFontTx/>
              <a:buNone/>
            </a:pPr>
            <a:r>
              <a:rPr lang="en-US" altLang="zh-CN" sz="2400">
                <a:solidFill>
                  <a:srgbClr val="000000"/>
                </a:solidFill>
                <a:latin typeface="宋体" panose="02010600030101010101" pitchFamily="2" charset="-122"/>
              </a:rPr>
              <a:t>        </a:t>
            </a:r>
            <a:r>
              <a:rPr lang="zh-CN" altLang="en-US" b="1">
                <a:solidFill>
                  <a:schemeClr val="bg2"/>
                </a:solidFill>
                <a:latin typeface="宋体" panose="02010600030101010101" pitchFamily="2" charset="-122"/>
              </a:rPr>
              <a:t>欲擒故纵</a:t>
            </a:r>
            <a:r>
              <a:rPr lang="en-US" altLang="zh-CN" b="1">
                <a:solidFill>
                  <a:schemeClr val="bg2"/>
                </a:solidFill>
                <a:latin typeface="Times New Roman" panose="02020603050405020304" pitchFamily="18" charset="0"/>
              </a:rPr>
              <a:t>——</a:t>
            </a:r>
            <a:r>
              <a:rPr lang="zh-CN" altLang="en-US" b="1">
                <a:solidFill>
                  <a:schemeClr val="bg2"/>
                </a:solidFill>
                <a:latin typeface="宋体" panose="02010600030101010101" pitchFamily="2" charset="-122"/>
              </a:rPr>
              <a:t>微软的自由作息时间制度</a:t>
            </a:r>
          </a:p>
          <a:p>
            <a:pPr eaLnBrk="1" hangingPunct="1">
              <a:lnSpc>
                <a:spcPct val="90000"/>
              </a:lnSpc>
              <a:buFontTx/>
              <a:buNone/>
            </a:pPr>
            <a:r>
              <a:rPr lang="zh-CN" altLang="en-US" sz="2000" b="1">
                <a:solidFill>
                  <a:srgbClr val="000000"/>
                </a:solidFill>
                <a:latin typeface="Times New Roman" panose="02020603050405020304" pitchFamily="18" charset="0"/>
              </a:rPr>
              <a:t>     </a:t>
            </a:r>
            <a:r>
              <a:rPr lang="zh-CN" altLang="en-US" sz="2400" b="1">
                <a:solidFill>
                  <a:schemeClr val="bg2"/>
                </a:solidFill>
                <a:latin typeface="Times New Roman" panose="02020603050405020304" pitchFamily="18" charset="0"/>
              </a:rPr>
              <a:t>微软</a:t>
            </a:r>
            <a:r>
              <a:rPr lang="zh-CN" altLang="en-US" sz="2400" b="1">
                <a:solidFill>
                  <a:schemeClr val="bg2"/>
                </a:solidFill>
                <a:latin typeface="宋体" panose="02010600030101010101" pitchFamily="2" charset="-122"/>
              </a:rPr>
              <a:t>给予每位员工的充分自由，事实上他们完全让员工自己安排作息时间。听起来很美，是吗？</a:t>
            </a:r>
            <a:endParaRPr lang="zh-CN" altLang="en-US" sz="2400" b="1">
              <a:solidFill>
                <a:schemeClr val="bg2"/>
              </a:solidFill>
            </a:endParaRPr>
          </a:p>
          <a:p>
            <a:pPr eaLnBrk="1" hangingPunct="1">
              <a:lnSpc>
                <a:spcPct val="90000"/>
              </a:lnSpc>
              <a:buFontTx/>
              <a:buNone/>
            </a:pPr>
            <a:r>
              <a:rPr lang="zh-CN" altLang="en-US" b="1">
                <a:solidFill>
                  <a:schemeClr val="bg2"/>
                </a:solidFill>
                <a:latin typeface="宋体" panose="02010600030101010101" pitchFamily="2" charset="-122"/>
              </a:rPr>
              <a:t>一</a:t>
            </a:r>
            <a:r>
              <a:rPr lang="en-US" altLang="zh-CN" b="1">
                <a:solidFill>
                  <a:schemeClr val="bg2"/>
                </a:solidFill>
                <a:latin typeface="宋体" panose="02010600030101010101" pitchFamily="2" charset="-122"/>
              </a:rPr>
              <a:t>.</a:t>
            </a:r>
            <a:r>
              <a:rPr lang="zh-CN" altLang="en-US" b="1">
                <a:solidFill>
                  <a:schemeClr val="bg2"/>
                </a:solidFill>
                <a:latin typeface="宋体" panose="02010600030101010101" pitchFamily="2" charset="-122"/>
              </a:rPr>
              <a:t>自由来自于严格的制度</a:t>
            </a:r>
            <a:br>
              <a:rPr lang="zh-CN" altLang="en-US" sz="2400" b="1">
                <a:solidFill>
                  <a:schemeClr val="bg2"/>
                </a:solidFill>
                <a:latin typeface="宋体" panose="02010600030101010101" pitchFamily="2" charset="-122"/>
              </a:rPr>
            </a:br>
            <a:r>
              <a:rPr lang="zh-CN" altLang="en-US" sz="2400" b="1">
                <a:solidFill>
                  <a:schemeClr val="bg2"/>
                </a:solidFill>
                <a:latin typeface="宋体" panose="02010600030101010101" pitchFamily="2" charset="-122"/>
              </a:rPr>
              <a:t>    </a:t>
            </a:r>
            <a:r>
              <a:rPr lang="zh-CN" altLang="en-US" sz="2400" b="1" u="sng">
                <a:solidFill>
                  <a:srgbClr val="0000FF"/>
                </a:solidFill>
                <a:latin typeface="宋体" panose="02010600030101010101" pitchFamily="2" charset="-122"/>
              </a:rPr>
              <a:t>管理</a:t>
            </a:r>
            <a:r>
              <a:rPr lang="zh-CN" altLang="en-US" sz="2400" b="1">
                <a:solidFill>
                  <a:schemeClr val="bg2"/>
                </a:solidFill>
                <a:latin typeface="宋体" panose="02010600030101010101" pitchFamily="2" charset="-122"/>
              </a:rPr>
              <a:t>一群软件设计师，就像放牧一群骄傲的猫，如果缺乏有效的约束，必然是猫跑了个光光，公司随之完蛋。</a:t>
            </a:r>
            <a:br>
              <a:rPr lang="zh-CN" altLang="en-US" sz="2400" b="1">
                <a:solidFill>
                  <a:schemeClr val="bg2"/>
                </a:solidFill>
                <a:latin typeface="宋体" panose="02010600030101010101" pitchFamily="2" charset="-122"/>
              </a:rPr>
            </a:br>
            <a:r>
              <a:rPr lang="zh-CN" altLang="en-US" sz="2400" b="1">
                <a:solidFill>
                  <a:schemeClr val="bg2"/>
                </a:solidFill>
                <a:latin typeface="宋体" panose="02010600030101010101" pitchFamily="2" charset="-122"/>
              </a:rPr>
              <a:t>　  我们看到微软相当自由化、个人化的人才管理，但是，应该看到另一方面，微软是一个整体</a:t>
            </a:r>
            <a:r>
              <a:rPr lang="en-US" altLang="zh-CN" sz="2400" b="1">
                <a:solidFill>
                  <a:schemeClr val="bg2"/>
                </a:solidFill>
                <a:latin typeface="宋体" panose="02010600030101010101" pitchFamily="2" charset="-122"/>
              </a:rPr>
              <a:t>CMM2</a:t>
            </a:r>
            <a:r>
              <a:rPr lang="zh-CN" altLang="en-US" sz="2400" b="1">
                <a:solidFill>
                  <a:schemeClr val="bg2"/>
                </a:solidFill>
                <a:latin typeface="宋体" panose="02010600030101010101" pitchFamily="2" charset="-122"/>
              </a:rPr>
              <a:t>级，局部</a:t>
            </a:r>
            <a:r>
              <a:rPr lang="en-US" altLang="zh-CN" sz="2400" b="1">
                <a:solidFill>
                  <a:schemeClr val="bg2"/>
                </a:solidFill>
                <a:latin typeface="宋体" panose="02010600030101010101" pitchFamily="2" charset="-122"/>
              </a:rPr>
              <a:t>CMM3</a:t>
            </a:r>
            <a:r>
              <a:rPr lang="zh-CN" altLang="en-US" sz="2400" b="1">
                <a:solidFill>
                  <a:schemeClr val="bg2"/>
                </a:solidFill>
                <a:latin typeface="宋体" panose="02010600030101010101" pitchFamily="2" charset="-122"/>
              </a:rPr>
              <a:t>级的公司。试想，一个公司没有完备而严格的管理制度，如何能达到</a:t>
            </a:r>
            <a:r>
              <a:rPr lang="en-US" altLang="zh-CN" sz="2400" b="1">
                <a:solidFill>
                  <a:schemeClr val="bg2"/>
                </a:solidFill>
                <a:latin typeface="宋体" panose="02010600030101010101" pitchFamily="2" charset="-122"/>
              </a:rPr>
              <a:t>CMM2</a:t>
            </a:r>
            <a:r>
              <a:rPr lang="zh-CN" altLang="en-US" sz="2400" b="1">
                <a:solidFill>
                  <a:schemeClr val="bg2"/>
                </a:solidFill>
                <a:latin typeface="宋体" panose="02010600030101010101" pitchFamily="2" charset="-122"/>
              </a:rPr>
              <a:t>级以上？</a:t>
            </a:r>
            <a:br>
              <a:rPr lang="zh-CN" altLang="en-US" sz="2400" b="1">
                <a:solidFill>
                  <a:schemeClr val="bg2"/>
                </a:solidFill>
                <a:latin typeface="宋体" panose="02010600030101010101" pitchFamily="2" charset="-122"/>
              </a:rPr>
            </a:br>
            <a:r>
              <a:rPr lang="zh-CN" altLang="en-US" sz="2400" b="1">
                <a:solidFill>
                  <a:schemeClr val="bg2"/>
                </a:solidFill>
                <a:latin typeface="宋体" panose="02010600030101010101" pitchFamily="2" charset="-122"/>
              </a:rPr>
              <a:t>　  要知道在中国真正</a:t>
            </a:r>
            <a:r>
              <a:rPr lang="en-US" altLang="zh-CN" sz="2400" b="1">
                <a:solidFill>
                  <a:schemeClr val="bg2"/>
                </a:solidFill>
                <a:latin typeface="宋体" panose="02010600030101010101" pitchFamily="2" charset="-122"/>
              </a:rPr>
              <a:t>CMM2</a:t>
            </a:r>
            <a:r>
              <a:rPr lang="zh-CN" altLang="en-US" sz="2400" b="1">
                <a:solidFill>
                  <a:schemeClr val="bg2"/>
                </a:solidFill>
                <a:latin typeface="宋体" panose="02010600030101010101" pitchFamily="2" charset="-122"/>
              </a:rPr>
              <a:t>级以上的公司绝对是凤毛麟角。</a:t>
            </a:r>
            <a:br>
              <a:rPr lang="zh-CN" altLang="en-US" sz="2400" b="1">
                <a:solidFill>
                  <a:schemeClr val="bg2"/>
                </a:solidFill>
                <a:latin typeface="宋体" panose="02010600030101010101" pitchFamily="2" charset="-122"/>
              </a:rPr>
            </a:br>
            <a:r>
              <a:rPr lang="zh-CN" altLang="en-US" sz="2400" b="1">
                <a:solidFill>
                  <a:schemeClr val="bg2"/>
                </a:solidFill>
                <a:latin typeface="宋体" panose="02010600030101010101" pitchFamily="2" charset="-122"/>
              </a:rPr>
              <a:t>　  每个财年</a:t>
            </a:r>
            <a:r>
              <a:rPr lang="en-US" altLang="zh-CN" sz="2400" b="1">
                <a:solidFill>
                  <a:schemeClr val="bg2"/>
                </a:solidFill>
                <a:latin typeface="宋体" panose="02010600030101010101" pitchFamily="2" charset="-122"/>
              </a:rPr>
              <a:t>Scrub</a:t>
            </a:r>
            <a:r>
              <a:rPr lang="zh-CN" altLang="en-US" sz="2400" b="1">
                <a:solidFill>
                  <a:schemeClr val="bg2"/>
                </a:solidFill>
                <a:latin typeface="宋体" panose="02010600030101010101" pitchFamily="2" charset="-122"/>
              </a:rPr>
              <a:t>开始前，微软的经理们都会召集手下，总结他们过去一个年度的得失，并且共同制定出下个阶段应该达到的目标。之后的一个年度，员工就把完成这个目标作为自己的任务。假如员工的目标达到了，那么奖励将是丰厚的，如果做不到，惩罚也是严厉的，甚至有可能失去在微软的工作。</a:t>
            </a:r>
            <a:br>
              <a:rPr lang="zh-CN" altLang="en-US" sz="2400" b="1">
                <a:solidFill>
                  <a:schemeClr val="bg2"/>
                </a:solidFill>
                <a:latin typeface="宋体" panose="02010600030101010101" pitchFamily="2" charset="-122"/>
              </a:rPr>
            </a:br>
            <a:r>
              <a:rPr lang="zh-CN" altLang="en-US" sz="2400" b="1">
                <a:solidFill>
                  <a:schemeClr val="bg2"/>
                </a:solidFill>
                <a:latin typeface="宋体" panose="02010600030101010101" pitchFamily="2" charset="-122"/>
              </a:rPr>
              <a:t>    </a:t>
            </a:r>
            <a:r>
              <a:rPr lang="zh-CN" altLang="en-US" sz="2400" b="1" u="sng">
                <a:solidFill>
                  <a:srgbClr val="0000FF"/>
                </a:solidFill>
                <a:latin typeface="宋体" panose="02010600030101010101" pitchFamily="2" charset="-122"/>
              </a:rPr>
              <a:t>共同制定计划，奖惩严明，这就是微软管理的真面目</a:t>
            </a:r>
            <a:r>
              <a:rPr lang="zh-CN" altLang="en-US" sz="2400" b="1">
                <a:solidFill>
                  <a:schemeClr val="bg2"/>
                </a:solidFill>
                <a:latin typeface="宋体" panose="02010600030101010101" pitchFamily="2" charset="-122"/>
              </a:rPr>
              <a:t>。</a:t>
            </a:r>
            <a:br>
              <a:rPr lang="zh-CN" altLang="en-US" sz="2400" b="1">
                <a:solidFill>
                  <a:schemeClr val="bg2"/>
                </a:solidFill>
                <a:latin typeface="宋体" panose="02010600030101010101" pitchFamily="2" charset="-122"/>
              </a:rPr>
            </a:br>
            <a:r>
              <a:rPr lang="zh-CN" altLang="en-US" sz="2400" b="1">
                <a:solidFill>
                  <a:schemeClr val="bg2"/>
                </a:solidFill>
                <a:latin typeface="宋体" panose="02010600030101010101" pitchFamily="2" charset="-122"/>
              </a:rPr>
              <a:t>    微软员工能够自由安排时间，恰是因为他们有了更严格的约束：年度目标。 </a:t>
            </a: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灯片编号占位符 5">
            <a:extLst>
              <a:ext uri="{FF2B5EF4-FFF2-40B4-BE49-F238E27FC236}">
                <a16:creationId xmlns:a16="http://schemas.microsoft.com/office/drawing/2014/main" id="{49E7F356-46E1-4C48-9207-9822F57E845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DBD9AEA0-3016-425B-9183-F1F8A9A48ECB}" type="slidenum">
              <a:rPr kumimoji="0" lang="en-US" altLang="zh-CN" sz="2600" b="1">
                <a:solidFill>
                  <a:srgbClr val="FFFFFF"/>
                </a:solidFill>
              </a:rPr>
              <a:pPr fontAlgn="base">
                <a:spcBef>
                  <a:spcPct val="0"/>
                </a:spcBef>
                <a:spcAft>
                  <a:spcPct val="0"/>
                </a:spcAft>
                <a:buClrTx/>
                <a:buSzTx/>
                <a:buNone/>
              </a:pPr>
              <a:t>213</a:t>
            </a:fld>
            <a:endParaRPr kumimoji="0" lang="en-US" altLang="zh-CN" sz="2600" b="1">
              <a:solidFill>
                <a:srgbClr val="FFFFFF"/>
              </a:solidFill>
            </a:endParaRPr>
          </a:p>
        </p:txBody>
      </p:sp>
      <p:sp>
        <p:nvSpPr>
          <p:cNvPr id="111619" name="Rectangle 4">
            <a:extLst>
              <a:ext uri="{FF2B5EF4-FFF2-40B4-BE49-F238E27FC236}">
                <a16:creationId xmlns:a16="http://schemas.microsoft.com/office/drawing/2014/main" id="{D34A86C8-0933-4041-95C1-7DA3D52E4252}"/>
              </a:ext>
            </a:extLst>
          </p:cNvPr>
          <p:cNvSpPr>
            <a:spLocks noChangeArrowheads="1"/>
          </p:cNvSpPr>
          <p:nvPr/>
        </p:nvSpPr>
        <p:spPr bwMode="auto">
          <a:xfrm>
            <a:off x="1676400" y="0"/>
            <a:ext cx="8991600" cy="6858000"/>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111620" name="Rectangle 3">
            <a:extLst>
              <a:ext uri="{FF2B5EF4-FFF2-40B4-BE49-F238E27FC236}">
                <a16:creationId xmlns:a16="http://schemas.microsoft.com/office/drawing/2014/main" id="{BE842050-BC45-41EF-8B6D-806667390BF7}"/>
              </a:ext>
            </a:extLst>
          </p:cNvPr>
          <p:cNvSpPr>
            <a:spLocks noGrp="1" noChangeArrowheads="1"/>
          </p:cNvSpPr>
          <p:nvPr>
            <p:ph type="body" idx="1"/>
          </p:nvPr>
        </p:nvSpPr>
        <p:spPr>
          <a:xfrm>
            <a:off x="1676400" y="0"/>
            <a:ext cx="8991600" cy="6858000"/>
          </a:xfrm>
        </p:spPr>
        <p:txBody>
          <a:bodyPr/>
          <a:lstStyle/>
          <a:p>
            <a:pPr eaLnBrk="1" hangingPunct="1">
              <a:lnSpc>
                <a:spcPct val="90000"/>
              </a:lnSpc>
              <a:buFontTx/>
              <a:buNone/>
            </a:pPr>
            <a:r>
              <a:rPr lang="zh-CN" altLang="en-US" b="1">
                <a:solidFill>
                  <a:schemeClr val="bg2"/>
                </a:solidFill>
                <a:latin typeface="宋体" panose="02010600030101010101" pitchFamily="2" charset="-122"/>
              </a:rPr>
              <a:t>二 优秀人才渴望的是认可</a:t>
            </a:r>
            <a:br>
              <a:rPr lang="zh-CN" altLang="en-US" sz="2400" b="1">
                <a:solidFill>
                  <a:schemeClr val="bg2"/>
                </a:solidFill>
                <a:latin typeface="宋体" panose="02010600030101010101" pitchFamily="2" charset="-122"/>
              </a:rPr>
            </a:br>
            <a:r>
              <a:rPr lang="zh-CN" altLang="en-US" sz="2400" b="1">
                <a:solidFill>
                  <a:schemeClr val="bg2"/>
                </a:solidFill>
                <a:latin typeface="宋体" panose="02010600030101010101" pitchFamily="2" charset="-122"/>
              </a:rPr>
              <a:t>　　优秀人才渴望什么？钱？名誉？错了。他们渴望的是认可。</a:t>
            </a:r>
            <a:br>
              <a:rPr lang="zh-CN" altLang="en-US" sz="2400" b="1">
                <a:solidFill>
                  <a:schemeClr val="bg2"/>
                </a:solidFill>
                <a:latin typeface="宋体" panose="02010600030101010101" pitchFamily="2" charset="-122"/>
              </a:rPr>
            </a:br>
            <a:r>
              <a:rPr lang="zh-CN" altLang="en-US" sz="2400" b="1">
                <a:solidFill>
                  <a:schemeClr val="bg2"/>
                </a:solidFill>
                <a:latin typeface="宋体" panose="02010600030101010101" pitchFamily="2" charset="-122"/>
              </a:rPr>
              <a:t>　　</a:t>
            </a:r>
            <a:r>
              <a:rPr lang="zh-CN" altLang="en-US" sz="2400" b="1">
                <a:solidFill>
                  <a:srgbClr val="0000FF"/>
                </a:solidFill>
                <a:latin typeface="宋体" panose="02010600030101010101" pitchFamily="2" charset="-122"/>
              </a:rPr>
              <a:t>真正优秀的人才，总是希望能够被同样优秀的人才接纳，这是对他们最大的认可。微软一贯秉承的传统，就是用人才来吸引人。</a:t>
            </a:r>
            <a:br>
              <a:rPr lang="zh-CN" altLang="en-US" sz="2400" b="1">
                <a:solidFill>
                  <a:srgbClr val="0000FF"/>
                </a:solidFill>
                <a:latin typeface="宋体" panose="02010600030101010101" pitchFamily="2" charset="-122"/>
              </a:rPr>
            </a:br>
            <a:r>
              <a:rPr lang="zh-CN" altLang="en-US" sz="2400" b="1">
                <a:solidFill>
                  <a:schemeClr val="bg2"/>
                </a:solidFill>
                <a:latin typeface="宋体" panose="02010600030101010101" pitchFamily="2" charset="-122"/>
              </a:rPr>
              <a:t>　　比尔盖茨说：我的员工会不满，但是他不会愿意和其他公司的员工交换工作。唐骏的经历告诉我们，每一个员工在微软，都有机会接触到更高层次的挑战。</a:t>
            </a:r>
            <a:r>
              <a:rPr lang="en-US" altLang="zh-CN" sz="2400" b="1">
                <a:solidFill>
                  <a:schemeClr val="bg2"/>
                </a:solidFill>
                <a:latin typeface="宋体" panose="02010600030101010101" pitchFamily="2" charset="-122"/>
              </a:rPr>
              <a:t>1975</a:t>
            </a:r>
            <a:r>
              <a:rPr lang="zh-CN" altLang="en-US" sz="2400" b="1">
                <a:solidFill>
                  <a:schemeClr val="bg2"/>
                </a:solidFill>
                <a:latin typeface="宋体" panose="02010600030101010101" pitchFamily="2" charset="-122"/>
              </a:rPr>
              <a:t>年以来，微软一直保持了很高的淘汰率</a:t>
            </a:r>
            <a:r>
              <a:rPr lang="en-US" altLang="zh-CN" sz="2400" b="1">
                <a:solidFill>
                  <a:schemeClr val="bg2"/>
                </a:solidFill>
                <a:latin typeface="宋体" panose="02010600030101010101" pitchFamily="2" charset="-122"/>
              </a:rPr>
              <a:t>(85%</a:t>
            </a:r>
            <a:r>
              <a:rPr lang="zh-CN" altLang="en-US" sz="2400" b="1">
                <a:solidFill>
                  <a:schemeClr val="bg2"/>
                </a:solidFill>
                <a:latin typeface="宋体" panose="02010600030101010101" pitchFamily="2" charset="-122"/>
              </a:rPr>
              <a:t>以上</a:t>
            </a:r>
            <a:r>
              <a:rPr lang="en-US" altLang="zh-CN" sz="2400" b="1">
                <a:solidFill>
                  <a:schemeClr val="bg2"/>
                </a:solidFill>
                <a:latin typeface="宋体" panose="02010600030101010101" pitchFamily="2" charset="-122"/>
              </a:rPr>
              <a:t>)</a:t>
            </a:r>
            <a:r>
              <a:rPr lang="zh-CN" altLang="en-US" sz="2400" b="1">
                <a:solidFill>
                  <a:schemeClr val="bg2"/>
                </a:solidFill>
                <a:latin typeface="宋体" panose="02010600030101010101" pitchFamily="2" charset="-122"/>
              </a:rPr>
              <a:t>，但是工作</a:t>
            </a:r>
            <a:r>
              <a:rPr lang="en-US" altLang="zh-CN" sz="2400" b="1">
                <a:solidFill>
                  <a:schemeClr val="bg2"/>
                </a:solidFill>
                <a:latin typeface="宋体" panose="02010600030101010101" pitchFamily="2" charset="-122"/>
              </a:rPr>
              <a:t>5</a:t>
            </a:r>
            <a:r>
              <a:rPr lang="zh-CN" altLang="en-US" sz="2400" b="1">
                <a:solidFill>
                  <a:schemeClr val="bg2"/>
                </a:solidFill>
                <a:latin typeface="宋体" panose="02010600030101010101" pitchFamily="2" charset="-122"/>
              </a:rPr>
              <a:t>年以上的人员，几乎都会选择继续留在微软，这些人构成了微软稳定的主力开发人员群体。</a:t>
            </a:r>
            <a:br>
              <a:rPr lang="zh-CN" altLang="en-US" sz="2400" b="1">
                <a:solidFill>
                  <a:schemeClr val="bg2"/>
                </a:solidFill>
                <a:latin typeface="宋体" panose="02010600030101010101" pitchFamily="2" charset="-122"/>
              </a:rPr>
            </a:br>
            <a:r>
              <a:rPr lang="zh-CN" altLang="en-US" sz="2400" b="1">
                <a:solidFill>
                  <a:schemeClr val="bg2"/>
                </a:solidFill>
                <a:latin typeface="宋体" panose="02010600030101010101" pitchFamily="2" charset="-122"/>
              </a:rPr>
              <a:t>　　</a:t>
            </a:r>
            <a:r>
              <a:rPr lang="zh-CN" altLang="en-US" sz="2400" b="1">
                <a:solidFill>
                  <a:srgbClr val="0000FF"/>
                </a:solidFill>
                <a:latin typeface="宋体" panose="02010600030101010101" pitchFamily="2" charset="-122"/>
              </a:rPr>
              <a:t>在微软，竞争随处存在，你会发现周围的每一个人都极其优秀，进而感到一种由衷的自豪，最终转化为前进的动力。这样的环境里，员工犹如欧洲五大联赛的球员，自豪的同时，不敢有丝毫的懈怠，同时又充满激情。</a:t>
            </a:r>
            <a:br>
              <a:rPr lang="zh-CN" altLang="en-US" sz="2400" b="1">
                <a:solidFill>
                  <a:srgbClr val="0000FF"/>
                </a:solidFill>
                <a:latin typeface="宋体" panose="02010600030101010101" pitchFamily="2" charset="-122"/>
              </a:rPr>
            </a:br>
            <a:r>
              <a:rPr lang="zh-CN" altLang="en-US" sz="2400" b="1">
                <a:solidFill>
                  <a:schemeClr val="bg2"/>
                </a:solidFill>
                <a:latin typeface="宋体" panose="02010600030101010101" pitchFamily="2" charset="-122"/>
              </a:rPr>
              <a:t>　　事实上微软的工资并不高，但是充满挑战的环境、高额的目标完成奖励，都是对人才极大的吸引。到</a:t>
            </a:r>
            <a:r>
              <a:rPr lang="en-US" altLang="zh-CN" sz="2400" b="1">
                <a:solidFill>
                  <a:schemeClr val="bg2"/>
                </a:solidFill>
                <a:latin typeface="宋体" panose="02010600030101010101" pitchFamily="2" charset="-122"/>
              </a:rPr>
              <a:t>1992</a:t>
            </a:r>
            <a:r>
              <a:rPr lang="zh-CN" altLang="en-US" sz="2400" b="1">
                <a:solidFill>
                  <a:schemeClr val="bg2"/>
                </a:solidFill>
                <a:latin typeface="宋体" panose="02010600030101010101" pitchFamily="2" charset="-122"/>
              </a:rPr>
              <a:t>年，依靠公司为奖励目标达成配送的股票，微软有近</a:t>
            </a:r>
            <a:r>
              <a:rPr lang="en-US" altLang="zh-CN" sz="2400" b="1">
                <a:solidFill>
                  <a:schemeClr val="bg2"/>
                </a:solidFill>
                <a:latin typeface="宋体" panose="02010600030101010101" pitchFamily="2" charset="-122"/>
              </a:rPr>
              <a:t>3000</a:t>
            </a:r>
            <a:r>
              <a:rPr lang="zh-CN" altLang="en-US" sz="2400" b="1">
                <a:solidFill>
                  <a:schemeClr val="bg2"/>
                </a:solidFill>
                <a:latin typeface="宋体" panose="02010600030101010101" pitchFamily="2" charset="-122"/>
              </a:rPr>
              <a:t>名员工成为百万富翁。 </a:t>
            </a: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灯片编号占位符 5">
            <a:extLst>
              <a:ext uri="{FF2B5EF4-FFF2-40B4-BE49-F238E27FC236}">
                <a16:creationId xmlns:a16="http://schemas.microsoft.com/office/drawing/2014/main" id="{B59409CC-A67E-41DC-903B-11EB62BE661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3324B04A-6E2A-418D-8465-F82E88B83B88}" type="slidenum">
              <a:rPr kumimoji="0" lang="en-US" altLang="zh-CN" sz="2600" b="1">
                <a:solidFill>
                  <a:srgbClr val="FFFFFF"/>
                </a:solidFill>
              </a:rPr>
              <a:pPr fontAlgn="base">
                <a:spcBef>
                  <a:spcPct val="0"/>
                </a:spcBef>
                <a:spcAft>
                  <a:spcPct val="0"/>
                </a:spcAft>
                <a:buClrTx/>
                <a:buSzTx/>
                <a:buNone/>
              </a:pPr>
              <a:t>214</a:t>
            </a:fld>
            <a:endParaRPr kumimoji="0" lang="en-US" altLang="zh-CN" sz="2600" b="1">
              <a:solidFill>
                <a:srgbClr val="FFFFFF"/>
              </a:solidFill>
            </a:endParaRPr>
          </a:p>
        </p:txBody>
      </p:sp>
      <p:sp>
        <p:nvSpPr>
          <p:cNvPr id="113667" name="Rectangle 4">
            <a:extLst>
              <a:ext uri="{FF2B5EF4-FFF2-40B4-BE49-F238E27FC236}">
                <a16:creationId xmlns:a16="http://schemas.microsoft.com/office/drawing/2014/main" id="{C587F9D6-D413-48D7-839C-06DB6DBE2250}"/>
              </a:ext>
            </a:extLst>
          </p:cNvPr>
          <p:cNvSpPr>
            <a:spLocks noChangeArrowheads="1"/>
          </p:cNvSpPr>
          <p:nvPr/>
        </p:nvSpPr>
        <p:spPr bwMode="auto">
          <a:xfrm>
            <a:off x="1676400" y="0"/>
            <a:ext cx="8991600" cy="6858000"/>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2400" b="1">
              <a:solidFill>
                <a:srgbClr val="003366"/>
              </a:solidFill>
              <a:latin typeface="Comic Sans MS" panose="030F0702030302020204" pitchFamily="66" charset="0"/>
            </a:endParaRPr>
          </a:p>
        </p:txBody>
      </p:sp>
      <p:sp>
        <p:nvSpPr>
          <p:cNvPr id="113668" name="Rectangle 3">
            <a:extLst>
              <a:ext uri="{FF2B5EF4-FFF2-40B4-BE49-F238E27FC236}">
                <a16:creationId xmlns:a16="http://schemas.microsoft.com/office/drawing/2014/main" id="{484D4388-D901-456E-84A5-D292934C9F04}"/>
              </a:ext>
            </a:extLst>
          </p:cNvPr>
          <p:cNvSpPr>
            <a:spLocks noGrp="1" noChangeArrowheads="1"/>
          </p:cNvSpPr>
          <p:nvPr>
            <p:ph type="body" idx="1"/>
          </p:nvPr>
        </p:nvSpPr>
        <p:spPr>
          <a:xfrm>
            <a:off x="1703388" y="-42863"/>
            <a:ext cx="8964612" cy="6858001"/>
          </a:xfrm>
        </p:spPr>
        <p:txBody>
          <a:bodyPr/>
          <a:lstStyle/>
          <a:p>
            <a:pPr eaLnBrk="1" hangingPunct="1">
              <a:lnSpc>
                <a:spcPct val="90000"/>
              </a:lnSpc>
              <a:buFontTx/>
              <a:buNone/>
            </a:pPr>
            <a:r>
              <a:rPr lang="zh-CN" altLang="en-US" sz="2400" b="1">
                <a:solidFill>
                  <a:schemeClr val="bg2"/>
                </a:solidFill>
                <a:latin typeface="宋体" panose="02010600030101010101" pitchFamily="2" charset="-122"/>
              </a:rPr>
              <a:t>三 优秀制度总是面向全局</a:t>
            </a:r>
            <a:br>
              <a:rPr lang="zh-CN" altLang="en-US" sz="2400" b="1">
                <a:solidFill>
                  <a:schemeClr val="bg2"/>
                </a:solidFill>
                <a:latin typeface="宋体" panose="02010600030101010101" pitchFamily="2" charset="-122"/>
              </a:rPr>
            </a:br>
            <a:r>
              <a:rPr lang="zh-CN" altLang="en-US" sz="2400" b="1">
                <a:solidFill>
                  <a:schemeClr val="bg2"/>
                </a:solidFill>
                <a:latin typeface="宋体" panose="02010600030101010101" pitchFamily="2" charset="-122"/>
              </a:rPr>
              <a:t>　软件开发要讲究模块化，力求把问题局限在小范围内解决。但是，对于人才的管理，却不是这样。一个举措一旦实施，其影响必然是广泛而深远的。可以说每一个局部变化都会牵扯到全局。制度的制定必须总关全局，根据具体的情况选择最佳的方案</a:t>
            </a:r>
            <a:r>
              <a:rPr lang="en-US" altLang="zh-CN" sz="2400" b="1">
                <a:solidFill>
                  <a:schemeClr val="bg2"/>
                </a:solidFill>
                <a:latin typeface="宋体" panose="02010600030101010101" pitchFamily="2" charset="-122"/>
              </a:rPr>
              <a:t>.</a:t>
            </a:r>
            <a:r>
              <a:rPr lang="zh-CN" altLang="en-US" sz="2400" b="1">
                <a:solidFill>
                  <a:schemeClr val="bg2"/>
                </a:solidFill>
                <a:latin typeface="宋体" panose="02010600030101010101" pitchFamily="2" charset="-122"/>
              </a:rPr>
              <a:t>这里我想对比一下印度和日本软件业的管理。</a:t>
            </a:r>
            <a:br>
              <a:rPr lang="zh-CN" altLang="en-US" sz="2400" b="1">
                <a:solidFill>
                  <a:schemeClr val="bg2"/>
                </a:solidFill>
                <a:latin typeface="宋体" panose="02010600030101010101" pitchFamily="2" charset="-122"/>
              </a:rPr>
            </a:br>
            <a:r>
              <a:rPr lang="zh-CN" altLang="en-US" sz="2400" b="1">
                <a:solidFill>
                  <a:schemeClr val="bg2"/>
                </a:solidFill>
                <a:latin typeface="宋体" panose="02010600030101010101" pitchFamily="2" charset="-122"/>
              </a:rPr>
              <a:t>　</a:t>
            </a:r>
            <a:r>
              <a:rPr lang="zh-CN" altLang="en-US" sz="2400" b="1">
                <a:solidFill>
                  <a:srgbClr val="0000FF"/>
                </a:solidFill>
                <a:latin typeface="宋体" panose="02010600030101010101" pitchFamily="2" charset="-122"/>
              </a:rPr>
              <a:t>印度和日本是标准的分工型软件业</a:t>
            </a:r>
            <a:r>
              <a:rPr lang="zh-CN" altLang="en-US" sz="2400" b="1">
                <a:solidFill>
                  <a:schemeClr val="bg2"/>
                </a:solidFill>
                <a:latin typeface="宋体" panose="02010600030101010101" pitchFamily="2" charset="-122"/>
              </a:rPr>
              <a:t>，编码就是编码，永远接触不到上层。对于程序员，他们的管理近乎于军事化，目的就是要你按时写出代码，至于个性什么的，统统不重视。很多人说要学习日本、学习印度，另一种声音想效法</a:t>
            </a:r>
            <a:r>
              <a:rPr lang="en-US" altLang="zh-CN" sz="2400" b="1">
                <a:solidFill>
                  <a:schemeClr val="bg2"/>
                </a:solidFill>
                <a:latin typeface="宋体" panose="02010600030101010101" pitchFamily="2" charset="-122"/>
              </a:rPr>
              <a:t>MSF(</a:t>
            </a:r>
            <a:r>
              <a:rPr lang="zh-CN" altLang="en-US" sz="2400" b="1">
                <a:solidFill>
                  <a:schemeClr val="bg2"/>
                </a:solidFill>
                <a:latin typeface="宋体" panose="02010600030101010101" pitchFamily="2" charset="-122"/>
              </a:rPr>
              <a:t>微软开发管理体系</a:t>
            </a:r>
            <a:r>
              <a:rPr lang="en-US" altLang="zh-CN" sz="2400" b="1">
                <a:solidFill>
                  <a:schemeClr val="bg2"/>
                </a:solidFill>
                <a:latin typeface="宋体" panose="02010600030101010101" pitchFamily="2" charset="-122"/>
              </a:rPr>
              <a:t>)</a:t>
            </a:r>
            <a:r>
              <a:rPr lang="zh-CN" altLang="en-US" sz="2400" b="1">
                <a:solidFill>
                  <a:schemeClr val="bg2"/>
                </a:solidFill>
                <a:latin typeface="宋体" panose="02010600030101010101" pitchFamily="2" charset="-122"/>
              </a:rPr>
              <a:t>。不错，他们都很先进，但都是根据自身特点推出的。</a:t>
            </a:r>
            <a:br>
              <a:rPr lang="zh-CN" altLang="en-US" sz="2400" b="1">
                <a:solidFill>
                  <a:schemeClr val="bg2"/>
                </a:solidFill>
                <a:latin typeface="宋体" panose="02010600030101010101" pitchFamily="2" charset="-122"/>
              </a:rPr>
            </a:br>
            <a:r>
              <a:rPr lang="zh-CN" altLang="en-US" sz="2400" b="1">
                <a:solidFill>
                  <a:schemeClr val="bg2"/>
                </a:solidFill>
                <a:latin typeface="宋体" panose="02010600030101010101" pitchFamily="2" charset="-122"/>
              </a:rPr>
              <a:t>　</a:t>
            </a:r>
            <a:r>
              <a:rPr lang="zh-CN" altLang="en-US" sz="2400" b="1">
                <a:solidFill>
                  <a:srgbClr val="0000FF"/>
                </a:solidFill>
                <a:latin typeface="宋体" panose="02010600030101010101" pitchFamily="2" charset="-122"/>
              </a:rPr>
              <a:t>中国程序员强调个性，但是又缺乏美国程序员的高技术和创造力</a:t>
            </a:r>
            <a:r>
              <a:rPr lang="zh-CN" altLang="en-US" sz="2400" b="1">
                <a:solidFill>
                  <a:schemeClr val="bg2"/>
                </a:solidFill>
                <a:latin typeface="宋体" panose="02010600030101010101" pitchFamily="2" charset="-122"/>
              </a:rPr>
              <a:t>，因此，照搬哪一套都将是失败的。</a:t>
            </a:r>
            <a:br>
              <a:rPr lang="zh-CN" altLang="en-US" sz="2400" b="1">
                <a:solidFill>
                  <a:schemeClr val="bg2"/>
                </a:solidFill>
                <a:latin typeface="宋体" panose="02010600030101010101" pitchFamily="2" charset="-122"/>
              </a:rPr>
            </a:br>
            <a:r>
              <a:rPr lang="zh-CN" altLang="en-US" sz="2400" b="1">
                <a:solidFill>
                  <a:schemeClr val="bg2"/>
                </a:solidFill>
                <a:latin typeface="宋体" panose="02010600030101010101" pitchFamily="2" charset="-122"/>
              </a:rPr>
              <a:t>　这里我不尝试讨论什么样的制度最合适中国人，不过我认为，</a:t>
            </a:r>
            <a:r>
              <a:rPr lang="zh-CN" altLang="en-US" sz="2400" b="1">
                <a:solidFill>
                  <a:srgbClr val="0000FF"/>
                </a:solidFill>
                <a:latin typeface="宋体" panose="02010600030101010101" pitchFamily="2" charset="-122"/>
              </a:rPr>
              <a:t>微软的今天，是最接近我们的明天的。对于中国人，微软强调个性，加大个体自由度的方法，肯定更受欢迎</a:t>
            </a:r>
            <a:r>
              <a:rPr lang="zh-CN" altLang="en-US" sz="2400" b="1">
                <a:solidFill>
                  <a:schemeClr val="bg2"/>
                </a:solidFill>
                <a:latin typeface="宋体" panose="02010600030101010101" pitchFamily="2" charset="-122"/>
              </a:rPr>
              <a:t>。</a:t>
            </a:r>
            <a:br>
              <a:rPr lang="zh-CN" altLang="en-US" sz="2400" b="1">
                <a:solidFill>
                  <a:schemeClr val="bg2"/>
                </a:solidFill>
                <a:latin typeface="宋体" panose="02010600030101010101" pitchFamily="2" charset="-122"/>
              </a:rPr>
            </a:br>
            <a:r>
              <a:rPr lang="zh-CN" altLang="en-US" sz="2400" b="1">
                <a:solidFill>
                  <a:schemeClr val="bg2"/>
                </a:solidFill>
                <a:latin typeface="宋体" panose="02010600030101010101" pitchFamily="2" charset="-122"/>
              </a:rPr>
              <a:t>　结论：</a:t>
            </a:r>
            <a:r>
              <a:rPr lang="zh-CN" altLang="en-US" sz="2400" b="1" u="sng">
                <a:solidFill>
                  <a:srgbClr val="0000FF"/>
                </a:solidFill>
                <a:latin typeface="宋体" panose="02010600030101010101" pitchFamily="2" charset="-122"/>
              </a:rPr>
              <a:t>微软的“完全自由作息时间</a:t>
            </a:r>
            <a:r>
              <a:rPr lang="zh-CN" altLang="en-US" sz="2400" b="1">
                <a:solidFill>
                  <a:schemeClr val="bg2"/>
                </a:solidFill>
                <a:latin typeface="Times New Roman" panose="02020603050405020304" pitchFamily="18" charset="0"/>
              </a:rPr>
              <a:t>”</a:t>
            </a:r>
            <a:r>
              <a:rPr lang="zh-CN" altLang="en-US" sz="2400" b="1">
                <a:solidFill>
                  <a:schemeClr val="bg2"/>
                </a:solidFill>
                <a:latin typeface="宋体" panose="02010600030101010101" pitchFamily="2" charset="-122"/>
              </a:rPr>
              <a:t>，实际上只是一种欲擒故纵的手段，</a:t>
            </a:r>
            <a:r>
              <a:rPr lang="zh-CN" altLang="en-US" sz="2400" b="1" u="sng">
                <a:solidFill>
                  <a:srgbClr val="0000FF"/>
                </a:solidFill>
                <a:latin typeface="宋体" panose="02010600030101010101" pitchFamily="2" charset="-122"/>
              </a:rPr>
              <a:t>这个制度的背后，有一个完备的管理体系支持</a:t>
            </a:r>
            <a:r>
              <a:rPr lang="zh-CN" altLang="en-US" sz="2400" b="1">
                <a:solidFill>
                  <a:schemeClr val="bg2"/>
                </a:solidFill>
                <a:latin typeface="宋体" panose="02010600030101010101" pitchFamily="2" charset="-122"/>
              </a:rPr>
              <a:t>，</a:t>
            </a:r>
            <a:r>
              <a:rPr lang="zh-CN" altLang="en-US" sz="2400" b="1" u="sng">
                <a:solidFill>
                  <a:srgbClr val="0000FF"/>
                </a:solidFill>
                <a:latin typeface="宋体" panose="02010600030101010101" pitchFamily="2" charset="-122"/>
              </a:rPr>
              <a:t>甚至可以说</a:t>
            </a:r>
            <a:r>
              <a:rPr lang="en-US" altLang="zh-CN" sz="2400" b="1" u="sng">
                <a:solidFill>
                  <a:srgbClr val="0000FF"/>
                </a:solidFill>
                <a:latin typeface="宋体" panose="02010600030101010101" pitchFamily="2" charset="-122"/>
              </a:rPr>
              <a:t>,</a:t>
            </a:r>
            <a:r>
              <a:rPr lang="zh-CN" altLang="en-US" sz="2400" b="1" u="sng">
                <a:solidFill>
                  <a:srgbClr val="0000FF"/>
                </a:solidFill>
                <a:latin typeface="宋体" panose="02010600030101010101" pitchFamily="2" charset="-122"/>
              </a:rPr>
              <a:t>是微软管理体系在“呼唤”完全自由作息时间制度！</a:t>
            </a:r>
            <a:br>
              <a:rPr lang="zh-CN" altLang="en-US" sz="2400" b="1">
                <a:solidFill>
                  <a:schemeClr val="bg2"/>
                </a:solidFill>
                <a:latin typeface="宋体" panose="02010600030101010101" pitchFamily="2" charset="-122"/>
              </a:rPr>
            </a:br>
            <a:r>
              <a:rPr lang="zh-CN" altLang="en-US" sz="2400" b="1">
                <a:solidFill>
                  <a:schemeClr val="bg2"/>
                </a:solidFill>
                <a:latin typeface="宋体" panose="02010600030101010101" pitchFamily="2" charset="-122"/>
              </a:rPr>
              <a:t>　这种手段，非常适合以充满个性为特色的中国程序员群体，当然，对印度、日本的工业化软件管理，也有必要适当借鉴。</a:t>
            </a: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灯片编号占位符 5">
            <a:extLst>
              <a:ext uri="{FF2B5EF4-FFF2-40B4-BE49-F238E27FC236}">
                <a16:creationId xmlns:a16="http://schemas.microsoft.com/office/drawing/2014/main" id="{5E0A43BF-4202-4D7F-AC41-4553FA8D367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8EB64407-56BF-4ED1-833E-D2AF73E47097}" type="slidenum">
              <a:rPr kumimoji="0" lang="en-US" altLang="zh-CN" sz="2600">
                <a:solidFill>
                  <a:srgbClr val="FFFFFF"/>
                </a:solidFill>
              </a:rPr>
              <a:pPr eaLnBrk="1" fontAlgn="base" hangingPunct="1">
                <a:spcAft>
                  <a:spcPct val="0"/>
                </a:spcAft>
              </a:pPr>
              <a:t>215</a:t>
            </a:fld>
            <a:endParaRPr kumimoji="0" lang="en-US" altLang="zh-CN" sz="2600">
              <a:solidFill>
                <a:srgbClr val="FFFFFF"/>
              </a:solidFill>
            </a:endParaRPr>
          </a:p>
        </p:txBody>
      </p:sp>
      <p:sp>
        <p:nvSpPr>
          <p:cNvPr id="8195" name="Rectangle 2">
            <a:extLst>
              <a:ext uri="{FF2B5EF4-FFF2-40B4-BE49-F238E27FC236}">
                <a16:creationId xmlns:a16="http://schemas.microsoft.com/office/drawing/2014/main" id="{BE89BB20-333A-4BFE-AA04-2F6984A38B22}"/>
              </a:ext>
            </a:extLst>
          </p:cNvPr>
          <p:cNvSpPr>
            <a:spLocks noGrp="1" noChangeArrowheads="1"/>
          </p:cNvSpPr>
          <p:nvPr>
            <p:ph type="title"/>
          </p:nvPr>
        </p:nvSpPr>
        <p:spPr/>
        <p:txBody>
          <a:bodyPr/>
          <a:lstStyle/>
          <a:p>
            <a:pPr eaLnBrk="1" hangingPunct="1"/>
            <a:r>
              <a:rPr lang="en-US" altLang="zh-CN" sz="3200"/>
              <a:t> Chapter 4  Capturing the Requirement</a:t>
            </a:r>
          </a:p>
        </p:txBody>
      </p:sp>
      <p:sp>
        <p:nvSpPr>
          <p:cNvPr id="8196" name="Rectangle 3">
            <a:extLst>
              <a:ext uri="{FF2B5EF4-FFF2-40B4-BE49-F238E27FC236}">
                <a16:creationId xmlns:a16="http://schemas.microsoft.com/office/drawing/2014/main" id="{87BFFFC4-2A24-4E75-B440-F19209476C0B}"/>
              </a:ext>
            </a:extLst>
          </p:cNvPr>
          <p:cNvSpPr>
            <a:spLocks noGrp="1" noChangeArrowheads="1"/>
          </p:cNvSpPr>
          <p:nvPr>
            <p:ph type="body" idx="1"/>
          </p:nvPr>
        </p:nvSpPr>
        <p:spPr>
          <a:xfrm>
            <a:off x="2286000" y="1752600"/>
            <a:ext cx="8153400" cy="5105400"/>
          </a:xfrm>
        </p:spPr>
        <p:txBody>
          <a:bodyPr/>
          <a:lstStyle/>
          <a:p>
            <a:pPr eaLnBrk="1" hangingPunct="1">
              <a:buFontTx/>
              <a:buNone/>
            </a:pPr>
            <a:r>
              <a:rPr lang="en-US" altLang="zh-CN" b="1">
                <a:solidFill>
                  <a:srgbClr val="0000FF"/>
                </a:solidFill>
              </a:rPr>
              <a:t>Contents</a:t>
            </a:r>
            <a:r>
              <a:rPr lang="en-US" altLang="zh-CN" sz="2400" b="1"/>
              <a:t>:</a:t>
            </a:r>
          </a:p>
          <a:p>
            <a:pPr eaLnBrk="1" hangingPunct="1">
              <a:buFontTx/>
              <a:buNone/>
            </a:pPr>
            <a:r>
              <a:rPr lang="en-US" altLang="zh-CN" sz="2400" b="1"/>
              <a:t>          A: eliciting requirements </a:t>
            </a:r>
          </a:p>
          <a:p>
            <a:pPr eaLnBrk="1" hangingPunct="1">
              <a:buFontTx/>
              <a:buNone/>
            </a:pPr>
            <a:r>
              <a:rPr lang="en-US" altLang="zh-CN" sz="2400" b="1"/>
              <a:t>          B: modeling requirements </a:t>
            </a:r>
          </a:p>
          <a:p>
            <a:pPr eaLnBrk="1" hangingPunct="1">
              <a:buFontTx/>
              <a:buNone/>
            </a:pPr>
            <a:r>
              <a:rPr lang="en-US" altLang="zh-CN" sz="2400" b="1"/>
              <a:t>          C: reviewing requirements </a:t>
            </a:r>
          </a:p>
          <a:p>
            <a:pPr eaLnBrk="1" hangingPunct="1">
              <a:buFontTx/>
              <a:buNone/>
            </a:pPr>
            <a:r>
              <a:rPr lang="en-US" altLang="zh-CN" sz="2400" b="1"/>
              <a:t>          D: documenting requirements </a:t>
            </a:r>
          </a:p>
          <a:p>
            <a:pPr eaLnBrk="1" hangingPunct="1">
              <a:buFontTx/>
              <a:buNone/>
            </a:pPr>
            <a:endParaRPr lang="en-US" altLang="zh-CN" sz="2400" b="1"/>
          </a:p>
          <a:p>
            <a:pPr eaLnBrk="1" hangingPunct="1">
              <a:buFontTx/>
              <a:buNone/>
            </a:pPr>
            <a:r>
              <a:rPr lang="en-US" altLang="zh-CN" sz="2400" b="1"/>
              <a:t>         Why requirements are so important ?</a:t>
            </a:r>
          </a:p>
          <a:p>
            <a:pPr eaLnBrk="1" hangingPunct="1">
              <a:buFontTx/>
              <a:buNone/>
            </a:pPr>
            <a:r>
              <a:rPr lang="en-US" altLang="zh-CN" sz="2400" b="1"/>
              <a:t>            ----sidebar 4.1</a:t>
            </a:r>
          </a:p>
          <a:p>
            <a:pPr eaLnBrk="1" hangingPunct="1">
              <a:buFontTx/>
              <a:buNone/>
            </a:pPr>
            <a:r>
              <a:rPr lang="en-US" altLang="zh-CN" sz="2400" b="1"/>
              <a:t>         What is the requirements?  </a:t>
            </a:r>
          </a:p>
          <a:p>
            <a:pPr eaLnBrk="1" hangingPunct="1">
              <a:buFontTx/>
              <a:buNone/>
            </a:pPr>
            <a:r>
              <a:rPr lang="en-US" altLang="zh-CN" sz="2400" b="1"/>
              <a:t>            ----Understanding what the customers and </a:t>
            </a:r>
          </a:p>
          <a:p>
            <a:pPr eaLnBrk="1" hangingPunct="1">
              <a:buFontTx/>
              <a:buNone/>
            </a:pPr>
            <a:r>
              <a:rPr lang="en-US" altLang="zh-CN" sz="2400" b="1"/>
              <a:t>                 users expect the system to do.</a:t>
            </a:r>
          </a:p>
        </p:txBody>
      </p:sp>
      <p:sp>
        <p:nvSpPr>
          <p:cNvPr id="8197" name="Rectangle 5">
            <a:extLst>
              <a:ext uri="{FF2B5EF4-FFF2-40B4-BE49-F238E27FC236}">
                <a16:creationId xmlns:a16="http://schemas.microsoft.com/office/drawing/2014/main" id="{DAE2E48A-71CF-4782-A83B-9D37F29294CA}"/>
              </a:ext>
            </a:extLst>
          </p:cNvPr>
          <p:cNvSpPr>
            <a:spLocks noChangeArrowheads="1"/>
          </p:cNvSpPr>
          <p:nvPr/>
        </p:nvSpPr>
        <p:spPr bwMode="auto">
          <a:xfrm>
            <a:off x="2711451" y="4365626"/>
            <a:ext cx="7129463" cy="2303463"/>
          </a:xfrm>
          <a:prstGeom prst="rect">
            <a:avLst/>
          </a:prstGeom>
          <a:noFill/>
          <a:ln w="25400">
            <a:solidFill>
              <a:srgbClr val="800080"/>
            </a:solidFill>
            <a:miter lim="800000"/>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sp>
        <p:nvSpPr>
          <p:cNvPr id="8198" name="AutoShape 8">
            <a:extLst>
              <a:ext uri="{FF2B5EF4-FFF2-40B4-BE49-F238E27FC236}">
                <a16:creationId xmlns:a16="http://schemas.microsoft.com/office/drawing/2014/main" id="{153578A4-53AB-496C-B80C-F9140018561F}"/>
              </a:ext>
            </a:extLst>
          </p:cNvPr>
          <p:cNvSpPr>
            <a:spLocks noChangeArrowheads="1"/>
          </p:cNvSpPr>
          <p:nvPr/>
        </p:nvSpPr>
        <p:spPr bwMode="auto">
          <a:xfrm>
            <a:off x="7608889" y="1604963"/>
            <a:ext cx="2987675" cy="2519362"/>
          </a:xfrm>
          <a:prstGeom prst="wedgeRectCallout">
            <a:avLst>
              <a:gd name="adj1" fmla="val -43944"/>
              <a:gd name="adj2" fmla="val 60273"/>
            </a:avLst>
          </a:prstGeom>
          <a:noFill/>
          <a:ln w="9525" algn="ctr">
            <a:solidFill>
              <a:srgbClr val="800080"/>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lstStyle>
            <a:lvl1pPr marL="342900" indent="-342900"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20000"/>
              </a:spcBef>
              <a:spcAft>
                <a:spcPct val="0"/>
              </a:spcAft>
              <a:buClr>
                <a:srgbClr val="003366"/>
              </a:buClr>
              <a:buSzPct val="150000"/>
            </a:pPr>
            <a:r>
              <a:rPr lang="zh-CN" altLang="en-US">
                <a:solidFill>
                  <a:srgbClr val="003366"/>
                </a:solidFill>
              </a:rPr>
              <a:t>需求似乎耳熟能</a:t>
            </a:r>
          </a:p>
          <a:p>
            <a:pPr algn="ctr" eaLnBrk="1" fontAlgn="base" hangingPunct="1">
              <a:spcBef>
                <a:spcPct val="20000"/>
              </a:spcBef>
              <a:spcAft>
                <a:spcPct val="0"/>
              </a:spcAft>
              <a:buClr>
                <a:srgbClr val="003366"/>
              </a:buClr>
              <a:buSzPct val="150000"/>
            </a:pPr>
            <a:r>
              <a:rPr lang="zh-CN" altLang="en-US">
                <a:solidFill>
                  <a:srgbClr val="003366"/>
                </a:solidFill>
              </a:rPr>
              <a:t>详</a:t>
            </a:r>
            <a:r>
              <a:rPr lang="en-US" altLang="zh-CN">
                <a:solidFill>
                  <a:srgbClr val="003366"/>
                </a:solidFill>
              </a:rPr>
              <a:t>,</a:t>
            </a:r>
            <a:r>
              <a:rPr lang="zh-CN" altLang="en-US">
                <a:solidFill>
                  <a:srgbClr val="003366"/>
                </a:solidFill>
              </a:rPr>
              <a:t>但做起来还真</a:t>
            </a:r>
          </a:p>
          <a:p>
            <a:pPr algn="ctr" eaLnBrk="1" fontAlgn="base" hangingPunct="1">
              <a:spcBef>
                <a:spcPct val="20000"/>
              </a:spcBef>
              <a:spcAft>
                <a:spcPct val="0"/>
              </a:spcAft>
              <a:buClr>
                <a:srgbClr val="003366"/>
              </a:buClr>
              <a:buSzPct val="150000"/>
            </a:pPr>
            <a:r>
              <a:rPr lang="zh-CN" altLang="en-US">
                <a:solidFill>
                  <a:srgbClr val="003366"/>
                </a:solidFill>
              </a:rPr>
              <a:t>不简单</a:t>
            </a:r>
            <a:r>
              <a:rPr lang="en-US" altLang="zh-CN">
                <a:solidFill>
                  <a:srgbClr val="003366"/>
                </a:solidFill>
              </a:rPr>
              <a:t>,</a:t>
            </a:r>
            <a:r>
              <a:rPr lang="zh-CN" altLang="en-US">
                <a:solidFill>
                  <a:srgbClr val="003366"/>
                </a:solidFill>
              </a:rPr>
              <a:t>比如</a:t>
            </a:r>
            <a:r>
              <a:rPr lang="zh-CN" altLang="en-US">
                <a:solidFill>
                  <a:srgbClr val="003366"/>
                </a:solidFill>
                <a:latin typeface="Times New Roman" panose="02020603050405020304" pitchFamily="18" charset="0"/>
              </a:rPr>
              <a:t>”</a:t>
            </a:r>
            <a:r>
              <a:rPr lang="zh-CN" altLang="en-US">
                <a:solidFill>
                  <a:srgbClr val="003366"/>
                </a:solidFill>
              </a:rPr>
              <a:t>如何</a:t>
            </a:r>
          </a:p>
          <a:p>
            <a:pPr algn="ctr" eaLnBrk="1" fontAlgn="base" hangingPunct="1">
              <a:spcBef>
                <a:spcPct val="20000"/>
              </a:spcBef>
              <a:spcAft>
                <a:spcPct val="0"/>
              </a:spcAft>
              <a:buClr>
                <a:srgbClr val="003366"/>
              </a:buClr>
              <a:buSzPct val="150000"/>
            </a:pPr>
            <a:r>
              <a:rPr lang="zh-CN" altLang="en-US">
                <a:solidFill>
                  <a:srgbClr val="003366"/>
                </a:solidFill>
              </a:rPr>
              <a:t>保持需求的完整</a:t>
            </a:r>
          </a:p>
          <a:p>
            <a:pPr algn="ctr" eaLnBrk="1" fontAlgn="base" hangingPunct="1">
              <a:spcBef>
                <a:spcPct val="20000"/>
              </a:spcBef>
              <a:spcAft>
                <a:spcPct val="0"/>
              </a:spcAft>
              <a:buClr>
                <a:srgbClr val="003366"/>
              </a:buClr>
              <a:buSzPct val="150000"/>
            </a:pPr>
            <a:r>
              <a:rPr lang="zh-CN" altLang="en-US">
                <a:solidFill>
                  <a:srgbClr val="003366"/>
                </a:solidFill>
              </a:rPr>
              <a:t> 性和一致性</a:t>
            </a:r>
            <a:r>
              <a:rPr lang="en-US" altLang="zh-CN">
                <a:solidFill>
                  <a:srgbClr val="003366"/>
                </a:solidFill>
              </a:rPr>
              <a:t>?</a:t>
            </a:r>
            <a:r>
              <a:rPr lang="en-US" altLang="zh-CN">
                <a:solidFill>
                  <a:srgbClr val="003366"/>
                </a:solidFill>
                <a:latin typeface="Times New Roman" panose="02020603050405020304" pitchFamily="18" charset="0"/>
              </a:rPr>
              <a:t>”“</a:t>
            </a:r>
            <a:r>
              <a:rPr lang="zh-CN" altLang="en-US">
                <a:solidFill>
                  <a:srgbClr val="003366"/>
                </a:solidFill>
              </a:rPr>
              <a:t>如何满足需求的扩充？</a:t>
            </a: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灯片编号占位符 5">
            <a:extLst>
              <a:ext uri="{FF2B5EF4-FFF2-40B4-BE49-F238E27FC236}">
                <a16:creationId xmlns:a16="http://schemas.microsoft.com/office/drawing/2014/main" id="{84BA7BDD-2698-4951-B4D5-8CC6DCF3E01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39CE4E3B-F20C-49A4-9604-78E4F4937005}" type="slidenum">
              <a:rPr kumimoji="0" lang="en-US" altLang="zh-CN" sz="2600">
                <a:solidFill>
                  <a:srgbClr val="FFFFFF"/>
                </a:solidFill>
              </a:rPr>
              <a:pPr eaLnBrk="1" fontAlgn="base" hangingPunct="1">
                <a:spcAft>
                  <a:spcPct val="0"/>
                </a:spcAft>
              </a:pPr>
              <a:t>216</a:t>
            </a:fld>
            <a:endParaRPr kumimoji="0" lang="en-US" altLang="zh-CN" sz="2600">
              <a:solidFill>
                <a:srgbClr val="FFFFFF"/>
              </a:solidFill>
            </a:endParaRPr>
          </a:p>
        </p:txBody>
      </p:sp>
      <p:sp>
        <p:nvSpPr>
          <p:cNvPr id="9219" name="Rectangle 2">
            <a:extLst>
              <a:ext uri="{FF2B5EF4-FFF2-40B4-BE49-F238E27FC236}">
                <a16:creationId xmlns:a16="http://schemas.microsoft.com/office/drawing/2014/main" id="{8BB61599-5E54-43F5-A53E-46E24760F8EA}"/>
              </a:ext>
            </a:extLst>
          </p:cNvPr>
          <p:cNvSpPr>
            <a:spLocks noGrp="1" noChangeArrowheads="1"/>
          </p:cNvSpPr>
          <p:nvPr>
            <p:ph type="title"/>
          </p:nvPr>
        </p:nvSpPr>
        <p:spPr/>
        <p:txBody>
          <a:bodyPr/>
          <a:lstStyle/>
          <a:p>
            <a:pPr eaLnBrk="1" hangingPunct="1"/>
            <a:r>
              <a:rPr lang="en-US" altLang="zh-CN" sz="3200"/>
              <a:t> Chapter 4  Capturing the Requirement</a:t>
            </a:r>
          </a:p>
        </p:txBody>
      </p:sp>
      <p:sp>
        <p:nvSpPr>
          <p:cNvPr id="9220" name="Rectangle 3">
            <a:extLst>
              <a:ext uri="{FF2B5EF4-FFF2-40B4-BE49-F238E27FC236}">
                <a16:creationId xmlns:a16="http://schemas.microsoft.com/office/drawing/2014/main" id="{E638B850-5160-42FC-BCE2-AB166A68663C}"/>
              </a:ext>
            </a:extLst>
          </p:cNvPr>
          <p:cNvSpPr>
            <a:spLocks noGrp="1" noChangeArrowheads="1"/>
          </p:cNvSpPr>
          <p:nvPr>
            <p:ph type="body" idx="1"/>
          </p:nvPr>
        </p:nvSpPr>
        <p:spPr>
          <a:xfrm>
            <a:off x="2279650" y="1700214"/>
            <a:ext cx="8388350" cy="5157787"/>
          </a:xfrm>
        </p:spPr>
        <p:txBody>
          <a:bodyPr/>
          <a:lstStyle/>
          <a:p>
            <a:pPr eaLnBrk="1" hangingPunct="1">
              <a:buFontTx/>
              <a:buNone/>
            </a:pPr>
            <a:r>
              <a:rPr lang="zh-CN" altLang="en-US" b="1">
                <a:solidFill>
                  <a:schemeClr val="bg2"/>
                </a:solidFill>
              </a:rPr>
              <a:t>接上述问题的讨论：</a:t>
            </a:r>
          </a:p>
          <a:p>
            <a:pPr eaLnBrk="1" hangingPunct="1">
              <a:buFontTx/>
              <a:buNone/>
            </a:pPr>
            <a:r>
              <a:rPr lang="zh-CN" altLang="en-US" b="1">
                <a:solidFill>
                  <a:schemeClr val="bg2"/>
                </a:solidFill>
              </a:rPr>
              <a:t>  </a:t>
            </a:r>
            <a:r>
              <a:rPr lang="en-US" altLang="zh-CN" b="1">
                <a:solidFill>
                  <a:schemeClr val="bg2"/>
                </a:solidFill>
              </a:rPr>
              <a:t>1.</a:t>
            </a:r>
            <a:r>
              <a:rPr lang="zh-CN" altLang="en-US" b="1">
                <a:solidFill>
                  <a:schemeClr val="bg2"/>
                </a:solidFill>
              </a:rPr>
              <a:t>需求如何保持一致？这是一件容易的事情吗？</a:t>
            </a:r>
          </a:p>
          <a:p>
            <a:pPr eaLnBrk="1" hangingPunct="1">
              <a:buFontTx/>
              <a:buNone/>
            </a:pPr>
            <a:r>
              <a:rPr lang="zh-CN" altLang="en-US" b="1">
                <a:solidFill>
                  <a:schemeClr val="bg2"/>
                </a:solidFill>
              </a:rPr>
              <a:t>  </a:t>
            </a:r>
            <a:r>
              <a:rPr lang="en-US" altLang="zh-CN" b="1">
                <a:solidFill>
                  <a:schemeClr val="bg2"/>
                </a:solidFill>
              </a:rPr>
              <a:t>2.</a:t>
            </a:r>
            <a:r>
              <a:rPr lang="zh-CN" altLang="en-US" b="1">
                <a:solidFill>
                  <a:schemeClr val="bg2"/>
                </a:solidFill>
              </a:rPr>
              <a:t>需求的扩充</a:t>
            </a:r>
            <a:r>
              <a:rPr lang="en-US" altLang="zh-CN" b="1">
                <a:solidFill>
                  <a:schemeClr val="bg2"/>
                </a:solidFill>
              </a:rPr>
              <a:t>/</a:t>
            </a:r>
            <a:r>
              <a:rPr lang="zh-CN" altLang="en-US" b="1">
                <a:solidFill>
                  <a:schemeClr val="bg2"/>
                </a:solidFill>
              </a:rPr>
              <a:t>变更有界限吗？用户怎么看待？</a:t>
            </a:r>
          </a:p>
          <a:p>
            <a:pPr eaLnBrk="1" hangingPunct="1">
              <a:buFontTx/>
              <a:buNone/>
            </a:pPr>
            <a:endParaRPr lang="zh-CN" altLang="en-US" b="1">
              <a:solidFill>
                <a:schemeClr val="bg2"/>
              </a:solidFill>
            </a:endParaRPr>
          </a:p>
          <a:p>
            <a:pPr eaLnBrk="1" hangingPunct="1">
              <a:buFontTx/>
              <a:buNone/>
            </a:pPr>
            <a:r>
              <a:rPr lang="zh-CN" altLang="en-US" b="1">
                <a:solidFill>
                  <a:schemeClr val="bg2"/>
                </a:solidFill>
              </a:rPr>
              <a:t>见下面两页的内容： </a:t>
            </a:r>
          </a:p>
          <a:p>
            <a:pPr eaLnBrk="1" hangingPunct="1">
              <a:buFontTx/>
              <a:buNone/>
            </a:pPr>
            <a:r>
              <a:rPr lang="zh-CN" altLang="en-US" b="1">
                <a:solidFill>
                  <a:schemeClr val="bg2"/>
                </a:solidFill>
              </a:rPr>
              <a:t>   第一页问题：需求中的</a:t>
            </a:r>
            <a:r>
              <a:rPr lang="zh-CN" altLang="en-US" b="1">
                <a:solidFill>
                  <a:schemeClr val="bg2"/>
                </a:solidFill>
                <a:latin typeface="Times New Roman" panose="02020603050405020304" pitchFamily="18" charset="0"/>
              </a:rPr>
              <a:t>“</a:t>
            </a:r>
            <a:r>
              <a:rPr lang="zh-CN" altLang="en-US" b="1">
                <a:solidFill>
                  <a:schemeClr val="bg2"/>
                </a:solidFill>
              </a:rPr>
              <a:t>加工</a:t>
            </a:r>
            <a:r>
              <a:rPr lang="zh-CN" altLang="en-US" b="1">
                <a:solidFill>
                  <a:schemeClr val="bg2"/>
                </a:solidFill>
                <a:latin typeface="Times New Roman" panose="02020603050405020304" pitchFamily="18" charset="0"/>
              </a:rPr>
              <a:t>”</a:t>
            </a:r>
            <a:r>
              <a:rPr lang="zh-CN" altLang="en-US" b="1">
                <a:solidFill>
                  <a:schemeClr val="bg2"/>
                </a:solidFill>
              </a:rPr>
              <a:t>部分的进一步描述</a:t>
            </a:r>
          </a:p>
          <a:p>
            <a:pPr eaLnBrk="1" hangingPunct="1">
              <a:buFontTx/>
              <a:buNone/>
            </a:pPr>
            <a:r>
              <a:rPr lang="zh-CN" altLang="en-US" b="1">
                <a:solidFill>
                  <a:schemeClr val="bg2"/>
                </a:solidFill>
              </a:rPr>
              <a:t>                          将如何保持一致？</a:t>
            </a:r>
          </a:p>
          <a:p>
            <a:pPr eaLnBrk="1" hangingPunct="1">
              <a:buFontTx/>
              <a:buNone/>
            </a:pPr>
            <a:r>
              <a:rPr lang="zh-CN" altLang="en-US" b="1">
                <a:solidFill>
                  <a:schemeClr val="bg2"/>
                </a:solidFill>
              </a:rPr>
              <a:t>   第二页问题：需求扩充</a:t>
            </a:r>
            <a:r>
              <a:rPr lang="en-US" altLang="zh-CN" b="1">
                <a:solidFill>
                  <a:schemeClr val="bg2"/>
                </a:solidFill>
              </a:rPr>
              <a:t>/</a:t>
            </a:r>
            <a:r>
              <a:rPr lang="zh-CN" altLang="en-US" b="1">
                <a:solidFill>
                  <a:schemeClr val="bg2"/>
                </a:solidFill>
              </a:rPr>
              <a:t>变更的用户签字确认问题！ </a:t>
            </a: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5">
            <a:extLst>
              <a:ext uri="{FF2B5EF4-FFF2-40B4-BE49-F238E27FC236}">
                <a16:creationId xmlns:a16="http://schemas.microsoft.com/office/drawing/2014/main" id="{B3B54183-5162-4841-A91D-83F4D8BA5F1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16435C92-F437-402C-8529-2C4C890059E4}" type="slidenum">
              <a:rPr kumimoji="0" lang="en-US" altLang="zh-CN" sz="2600">
                <a:solidFill>
                  <a:srgbClr val="FFFFFF"/>
                </a:solidFill>
              </a:rPr>
              <a:pPr eaLnBrk="1" fontAlgn="base" hangingPunct="1">
                <a:spcAft>
                  <a:spcPct val="0"/>
                </a:spcAft>
              </a:pPr>
              <a:t>217</a:t>
            </a:fld>
            <a:endParaRPr kumimoji="0" lang="en-US" altLang="zh-CN" sz="2600">
              <a:solidFill>
                <a:srgbClr val="FFFFFF"/>
              </a:solidFill>
            </a:endParaRPr>
          </a:p>
        </p:txBody>
      </p:sp>
      <p:sp>
        <p:nvSpPr>
          <p:cNvPr id="10243" name="Rectangle 2">
            <a:extLst>
              <a:ext uri="{FF2B5EF4-FFF2-40B4-BE49-F238E27FC236}">
                <a16:creationId xmlns:a16="http://schemas.microsoft.com/office/drawing/2014/main" id="{7BB5BBDB-84F4-4226-96AA-B86D83F7FA6A}"/>
              </a:ext>
            </a:extLst>
          </p:cNvPr>
          <p:cNvSpPr>
            <a:spLocks noGrp="1" noChangeArrowheads="1"/>
          </p:cNvSpPr>
          <p:nvPr>
            <p:ph type="title"/>
          </p:nvPr>
        </p:nvSpPr>
        <p:spPr/>
        <p:txBody>
          <a:bodyPr/>
          <a:lstStyle/>
          <a:p>
            <a:pPr eaLnBrk="1" hangingPunct="1"/>
            <a:endParaRPr lang="zh-CN" altLang="zh-CN"/>
          </a:p>
        </p:txBody>
      </p:sp>
      <p:sp>
        <p:nvSpPr>
          <p:cNvPr id="10244" name="Rectangle 3">
            <a:extLst>
              <a:ext uri="{FF2B5EF4-FFF2-40B4-BE49-F238E27FC236}">
                <a16:creationId xmlns:a16="http://schemas.microsoft.com/office/drawing/2014/main" id="{75CA8F57-4CE3-42A5-A74E-8C07F17478BC}"/>
              </a:ext>
            </a:extLst>
          </p:cNvPr>
          <p:cNvSpPr>
            <a:spLocks noGrp="1" noChangeArrowheads="1"/>
          </p:cNvSpPr>
          <p:nvPr>
            <p:ph type="body" idx="1"/>
          </p:nvPr>
        </p:nvSpPr>
        <p:spPr/>
        <p:txBody>
          <a:bodyPr/>
          <a:lstStyle/>
          <a:p>
            <a:pPr eaLnBrk="1" hangingPunct="1"/>
            <a:endParaRPr lang="zh-CN" altLang="zh-CN"/>
          </a:p>
        </p:txBody>
      </p:sp>
      <p:sp>
        <p:nvSpPr>
          <p:cNvPr id="10245" name="Rectangle 4">
            <a:extLst>
              <a:ext uri="{FF2B5EF4-FFF2-40B4-BE49-F238E27FC236}">
                <a16:creationId xmlns:a16="http://schemas.microsoft.com/office/drawing/2014/main" id="{35BF65AA-7036-4045-8443-81BCE9E98D1A}"/>
              </a:ext>
            </a:extLst>
          </p:cNvPr>
          <p:cNvSpPr>
            <a:spLocks noChangeArrowheads="1"/>
          </p:cNvSpPr>
          <p:nvPr/>
        </p:nvSpPr>
        <p:spPr bwMode="auto">
          <a:xfrm>
            <a:off x="3409950" y="909843"/>
            <a:ext cx="250068" cy="888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2075" tIns="177744" rIns="92075" bIns="184092" anchor="ct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000" b="0">
                <a:solidFill>
                  <a:srgbClr val="003366"/>
                </a:solidFill>
                <a:latin typeface="宋体" panose="02010600030101010101" pitchFamily="2" charset="-122"/>
                <a:cs typeface="Times New Roman" panose="02020603050405020304" pitchFamily="18" charset="0"/>
              </a:rPr>
              <a:t> </a:t>
            </a:r>
            <a:endParaRPr lang="en-US" altLang="zh-CN" sz="1400">
              <a:solidFill>
                <a:srgbClr val="003366"/>
              </a:solidFill>
              <a:ea typeface="黑体" panose="02010609060101010101" pitchFamily="49" charset="-122"/>
              <a:cs typeface="Times New Roman" panose="02020603050405020304" pitchFamily="18" charset="0"/>
            </a:endParaRPr>
          </a:p>
          <a:p>
            <a:pPr fontAlgn="base">
              <a:spcBef>
                <a:spcPct val="0"/>
              </a:spcBef>
              <a:spcAft>
                <a:spcPct val="0"/>
              </a:spcAft>
            </a:pPr>
            <a:endParaRPr lang="en-US" altLang="zh-CN" b="0">
              <a:solidFill>
                <a:srgbClr val="003366"/>
              </a:solidFill>
              <a:latin typeface="Times New Roman" panose="02020603050405020304" pitchFamily="18" charset="0"/>
            </a:endParaRPr>
          </a:p>
        </p:txBody>
      </p:sp>
      <p:graphicFrame>
        <p:nvGraphicFramePr>
          <p:cNvPr id="269414" name="Group 102">
            <a:extLst>
              <a:ext uri="{FF2B5EF4-FFF2-40B4-BE49-F238E27FC236}">
                <a16:creationId xmlns:a16="http://schemas.microsoft.com/office/drawing/2014/main" id="{B8918312-7F0C-45DF-AB8B-76FF5C2FE335}"/>
              </a:ext>
            </a:extLst>
          </p:cNvPr>
          <p:cNvGraphicFramePr>
            <a:graphicFrameLocks noGrp="1"/>
          </p:cNvGraphicFramePr>
          <p:nvPr/>
        </p:nvGraphicFramePr>
        <p:xfrm>
          <a:off x="1847850" y="0"/>
          <a:ext cx="8820150" cy="6858000"/>
        </p:xfrm>
        <a:graphic>
          <a:graphicData uri="http://schemas.openxmlformats.org/drawingml/2006/table">
            <a:tbl>
              <a:tblPr/>
              <a:tblGrid>
                <a:gridCol w="1447800">
                  <a:extLst>
                    <a:ext uri="{9D8B030D-6E8A-4147-A177-3AD203B41FA5}">
                      <a16:colId xmlns:a16="http://schemas.microsoft.com/office/drawing/2014/main" val="20000"/>
                    </a:ext>
                  </a:extLst>
                </a:gridCol>
                <a:gridCol w="7372350">
                  <a:extLst>
                    <a:ext uri="{9D8B030D-6E8A-4147-A177-3AD203B41FA5}">
                      <a16:colId xmlns:a16="http://schemas.microsoft.com/office/drawing/2014/main" val="20001"/>
                    </a:ext>
                  </a:extLst>
                </a:gridCol>
              </a:tblGrid>
              <a:tr h="16287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dirty="0">
                          <a:ln>
                            <a:noFill/>
                          </a:ln>
                          <a:solidFill>
                            <a:schemeClr val="tx1"/>
                          </a:solidFill>
                          <a:effectLst/>
                          <a:latin typeface="黑体" pitchFamily="49" charset="-122"/>
                          <a:ea typeface="黑体" pitchFamily="49" charset="-122"/>
                          <a:cs typeface="Times New Roman" pitchFamily="18" charset="0"/>
                        </a:rPr>
                        <a:t>功能描述</a:t>
                      </a:r>
                      <a:endParaRPr kumimoji="1" lang="zh-CN" altLang="en-US" sz="1600" b="0" i="0" u="none" strike="noStrike" cap="none" normalizeH="0" baseline="0" dirty="0">
                        <a:ln>
                          <a:noFill/>
                        </a:ln>
                        <a:solidFill>
                          <a:schemeClr val="tx1"/>
                        </a:solidFill>
                        <a:effectLst/>
                        <a:latin typeface="Times New Roman" pitchFamily="18" charset="0"/>
                        <a:ea typeface="黑体" pitchFamily="49" charset="-122"/>
                        <a:cs typeface="Times New Roman" pitchFamily="18" charset="0"/>
                      </a:endParaRPr>
                    </a:p>
                  </a:txBody>
                  <a:tcPr marL="92075" marR="92075" marT="46038" marB="4603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BF5E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实现对现有图档资料的借阅</a:t>
                      </a:r>
                      <a:r>
                        <a:rPr kumimoji="1" lang="en-US" altLang="zh-CN" sz="1600" b="0"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a:t>
                      </a:r>
                      <a:r>
                        <a:rPr kumimoji="1" lang="zh-CN" altLang="en-US" sz="1600" b="0"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复制功能，其中借阅是对非电子文档而言的，复制是对电子文档而言的。</a:t>
                      </a:r>
                    </a:p>
                  </a:txBody>
                  <a:tcPr marL="92075" marR="92075" marT="46038" marB="4603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BF5EB"/>
                    </a:solidFill>
                  </a:tcPr>
                </a:tc>
                <a:extLst>
                  <a:ext uri="{0D108BD9-81ED-4DB2-BD59-A6C34878D82A}">
                    <a16:rowId xmlns:a16="http://schemas.microsoft.com/office/drawing/2014/main" val="10000"/>
                  </a:ext>
                </a:extLst>
              </a:tr>
              <a:tr h="6096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a:ln>
                            <a:noFill/>
                          </a:ln>
                          <a:solidFill>
                            <a:schemeClr val="tx1"/>
                          </a:solidFill>
                          <a:effectLst/>
                          <a:latin typeface="黑体" pitchFamily="49" charset="-122"/>
                          <a:ea typeface="黑体" pitchFamily="49" charset="-122"/>
                          <a:cs typeface="Times New Roman" pitchFamily="18" charset="0"/>
                        </a:rPr>
                        <a:t>支持文件</a:t>
                      </a:r>
                      <a:endParaRPr kumimoji="1" lang="zh-CN" altLang="en-US" sz="1600" b="0" i="0" u="none" strike="noStrike" cap="none" normalizeH="0" baseline="0">
                        <a:ln>
                          <a:noFill/>
                        </a:ln>
                        <a:solidFill>
                          <a:schemeClr val="tx1"/>
                        </a:solidFill>
                        <a:effectLst/>
                        <a:latin typeface="Times New Roman" pitchFamily="18" charset="0"/>
                        <a:ea typeface="黑体" pitchFamily="49" charset="-122"/>
                        <a:cs typeface="Times New Roman" pitchFamily="18" charset="0"/>
                      </a:endParaRPr>
                    </a:p>
                  </a:txBody>
                  <a:tcPr marL="92075" marR="92075" marT="46038" marB="4603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BF5EB"/>
                    </a:solid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zh-CN" sz="1600" b="0" i="0" u="none" strike="noStrike" cap="none" normalizeH="0" baseline="0" dirty="0">
                        <a:ln>
                          <a:noFill/>
                        </a:ln>
                        <a:solidFill>
                          <a:schemeClr val="tx1"/>
                        </a:solidFill>
                        <a:effectLst/>
                        <a:latin typeface="Arial" pitchFamily="34" charset="0"/>
                        <a:ea typeface="宋体" pitchFamily="2" charset="-122"/>
                      </a:endParaRPr>
                    </a:p>
                  </a:txBody>
                  <a:tcPr marL="92075" marR="92075" marT="46038" marB="4603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BF5EB"/>
                    </a:solidFill>
                  </a:tcPr>
                </a:tc>
                <a:extLst>
                  <a:ext uri="{0D108BD9-81ED-4DB2-BD59-A6C34878D82A}">
                    <a16:rowId xmlns:a16="http://schemas.microsoft.com/office/drawing/2014/main" val="10001"/>
                  </a:ext>
                </a:extLst>
              </a:tr>
              <a:tr h="9937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dirty="0">
                          <a:ln>
                            <a:noFill/>
                          </a:ln>
                          <a:solidFill>
                            <a:schemeClr val="tx1"/>
                          </a:solidFill>
                          <a:effectLst/>
                          <a:latin typeface="黑体" pitchFamily="49" charset="-122"/>
                          <a:ea typeface="黑体" pitchFamily="49" charset="-122"/>
                          <a:cs typeface="Times New Roman" pitchFamily="18" charset="0"/>
                        </a:rPr>
                        <a:t>输入</a:t>
                      </a:r>
                      <a:endParaRPr kumimoji="1" lang="zh-CN" altLang="en-US" sz="1600" b="0" i="0" u="none" strike="noStrike" cap="none" normalizeH="0" baseline="0" dirty="0">
                        <a:ln>
                          <a:noFill/>
                        </a:ln>
                        <a:solidFill>
                          <a:schemeClr val="tx1"/>
                        </a:solidFill>
                        <a:effectLst/>
                        <a:latin typeface="Times New Roman" pitchFamily="18" charset="0"/>
                        <a:ea typeface="黑体" pitchFamily="49" charset="-122"/>
                        <a:cs typeface="Times New Roman" pitchFamily="18" charset="0"/>
                      </a:endParaRPr>
                    </a:p>
                  </a:txBody>
                  <a:tcPr marL="92075" marR="92075" marT="46038" marB="4603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BF5EB"/>
                    </a:solidFill>
                  </a:tcPr>
                </a:tc>
                <a:tc>
                  <a:txBody>
                    <a:bodyPr/>
                    <a:lstStyle/>
                    <a:p>
                      <a:pPr marL="0" marR="0" lvl="0" indent="22225"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   </a:t>
                      </a:r>
                      <a:r>
                        <a:rPr kumimoji="1" lang="zh-CN" altLang="en-US" sz="1600" b="0"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借阅</a:t>
                      </a:r>
                      <a:r>
                        <a:rPr kumimoji="1" lang="en-US" altLang="zh-CN" sz="1600" b="0"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a:t>
                      </a:r>
                      <a:r>
                        <a:rPr kumimoji="1" lang="zh-CN" altLang="en-US" sz="1600" b="0"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复制申请信息，包括申请人、申请借阅的资料编号（图号或文件编号）、申请时间、申请原因、备注等</a:t>
                      </a:r>
                    </a:p>
                    <a:p>
                      <a:pPr marL="0" marR="0" lvl="0" indent="22225" algn="l" defTabSz="914400" rtl="0" eaLnBrk="0" fontAlgn="base" latinLnBrk="0" hangingPunct="0">
                        <a:lnSpc>
                          <a:spcPct val="100000"/>
                        </a:lnSpc>
                        <a:spcBef>
                          <a:spcPct val="0"/>
                        </a:spcBef>
                        <a:spcAft>
                          <a:spcPct val="0"/>
                        </a:spcAft>
                        <a:buClrTx/>
                        <a:buSzTx/>
                        <a:buFontTx/>
                        <a:buNone/>
                        <a:tabLst/>
                      </a:pPr>
                      <a:r>
                        <a:rPr kumimoji="1" lang="zh-CN" altLang="en-US" sz="1600" b="0" i="0" u="none" strike="noStrike" cap="none" normalizeH="0" baseline="0">
                          <a:ln>
                            <a:noFill/>
                          </a:ln>
                          <a:solidFill>
                            <a:schemeClr val="tx1"/>
                          </a:solidFill>
                          <a:effectLst/>
                          <a:latin typeface="黑体" pitchFamily="49" charset="-122"/>
                          <a:ea typeface="黑体" pitchFamily="49" charset="-122"/>
                          <a:cs typeface="Times New Roman" pitchFamily="18" charset="0"/>
                        </a:rPr>
                        <a:t>注：</a:t>
                      </a:r>
                      <a:r>
                        <a:rPr kumimoji="1" lang="zh-CN" altLang="en-US" sz="1600" b="0" i="1"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可参考附表四</a:t>
                      </a:r>
                      <a:r>
                        <a:rPr kumimoji="1" lang="en-US" altLang="zh-CN" sz="1600" b="0" i="1"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a:t>
                      </a:r>
                      <a:r>
                        <a:rPr kumimoji="1" lang="zh-CN" altLang="en-US" sz="1600" b="0" i="1"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数据规格描述表</a:t>
                      </a:r>
                      <a:r>
                        <a:rPr kumimoji="1" lang="en-US" altLang="zh-CN" sz="1600" b="0" i="1"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D110004</a:t>
                      </a:r>
                      <a:r>
                        <a:rPr kumimoji="1" lang="zh-CN" altLang="en-US" sz="1600" b="0" i="1"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项目资料信息表、</a:t>
                      </a:r>
                      <a:r>
                        <a:rPr kumimoji="1" lang="en-US" altLang="zh-CN" sz="1600" b="0" i="1"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D110005</a:t>
                      </a:r>
                      <a:r>
                        <a:rPr kumimoji="1" lang="zh-CN" altLang="en-US" sz="1600" b="0" i="1"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申请表</a:t>
                      </a:r>
                      <a:endParaRPr kumimoji="1" lang="zh-CN" altLang="en-US" sz="1600" b="0" i="0" u="none" strike="noStrike" cap="none" normalizeH="0" baseline="0">
                        <a:ln>
                          <a:noFill/>
                        </a:ln>
                        <a:solidFill>
                          <a:schemeClr val="tx1"/>
                        </a:solidFill>
                        <a:effectLst/>
                        <a:latin typeface="Times New Roman" pitchFamily="18" charset="0"/>
                        <a:ea typeface="宋体" pitchFamily="2" charset="-122"/>
                      </a:endParaRP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BF5EB"/>
                    </a:solidFill>
                  </a:tcPr>
                </a:tc>
                <a:extLst>
                  <a:ext uri="{0D108BD9-81ED-4DB2-BD59-A6C34878D82A}">
                    <a16:rowId xmlns:a16="http://schemas.microsoft.com/office/drawing/2014/main" val="10002"/>
                  </a:ext>
                </a:extLst>
              </a:tr>
              <a:tr h="18780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dirty="0">
                          <a:ln>
                            <a:noFill/>
                          </a:ln>
                          <a:solidFill>
                            <a:schemeClr val="tx1"/>
                          </a:solidFill>
                          <a:effectLst/>
                          <a:latin typeface="黑体" pitchFamily="49" charset="-122"/>
                          <a:ea typeface="黑体" pitchFamily="49" charset="-122"/>
                          <a:cs typeface="Times New Roman" pitchFamily="18" charset="0"/>
                        </a:rPr>
                        <a:t>加工</a:t>
                      </a:r>
                      <a:endParaRPr kumimoji="1" lang="zh-CN" altLang="en-US" sz="1600" b="0" i="0" u="none" strike="noStrike" cap="none" normalizeH="0" baseline="0" dirty="0">
                        <a:ln>
                          <a:noFill/>
                        </a:ln>
                        <a:solidFill>
                          <a:schemeClr val="tx1"/>
                        </a:solidFill>
                        <a:effectLst/>
                        <a:latin typeface="Times New Roman" pitchFamily="18" charset="0"/>
                        <a:ea typeface="黑体" pitchFamily="49" charset="-122"/>
                        <a:cs typeface="Times New Roman" pitchFamily="18" charset="0"/>
                      </a:endParaRPr>
                    </a:p>
                  </a:txBody>
                  <a:tcPr marL="92075" marR="92075" marT="46038" marB="4603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BF5E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AutoNum type="arabicPeriod"/>
                        <a:tabLst>
                          <a:tab pos="374650" algn="l"/>
                        </a:tabLst>
                      </a:pPr>
                      <a:r>
                        <a:rPr kumimoji="1" lang="zh-CN" altLang="en-US" sz="18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提出图档的借阅</a:t>
                      </a:r>
                      <a:r>
                        <a:rPr kumimoji="1" lang="en-US" altLang="zh-CN" sz="18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1" lang="zh-CN" altLang="en-US" sz="18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复制申请信息。</a:t>
                      </a:r>
                    </a:p>
                    <a:p>
                      <a:pPr marL="0" marR="0" lvl="0" indent="0" algn="l" defTabSz="914400" rtl="0" eaLnBrk="0" fontAlgn="base" latinLnBrk="0" hangingPunct="0">
                        <a:lnSpc>
                          <a:spcPct val="100000"/>
                        </a:lnSpc>
                        <a:spcBef>
                          <a:spcPct val="0"/>
                        </a:spcBef>
                        <a:spcAft>
                          <a:spcPct val="0"/>
                        </a:spcAft>
                        <a:buClrTx/>
                        <a:buSzTx/>
                        <a:buFontTx/>
                        <a:buAutoNum type="arabicPeriod"/>
                        <a:tabLst>
                          <a:tab pos="374650" algn="l"/>
                        </a:tabLst>
                      </a:pPr>
                      <a:r>
                        <a:rPr kumimoji="1" lang="zh-CN" altLang="en-US" sz="18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对申请信息进行</a:t>
                      </a:r>
                      <a:r>
                        <a:rPr kumimoji="1" lang="zh-CN" altLang="en-US" sz="1800" b="1" i="0" u="none" strike="noStrike" cap="none" normalizeH="0" baseline="0" dirty="0">
                          <a:ln>
                            <a:noFill/>
                          </a:ln>
                          <a:solidFill>
                            <a:srgbClr val="FF0000"/>
                          </a:solidFill>
                          <a:effectLst/>
                          <a:latin typeface="Times New Roman" pitchFamily="18" charset="0"/>
                          <a:ea typeface="楷体_GB2312" pitchFamily="49" charset="-122"/>
                          <a:cs typeface="Times New Roman" pitchFamily="18" charset="0"/>
                        </a:rPr>
                        <a:t>审批</a:t>
                      </a:r>
                      <a:r>
                        <a:rPr kumimoji="1" lang="zh-CN" altLang="en-US" sz="18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，如果审批通过，则进行相应的图档借阅</a:t>
                      </a:r>
                      <a:r>
                        <a:rPr kumimoji="1" lang="en-US" altLang="zh-CN" sz="18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1" lang="zh-CN" altLang="en-US" sz="18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复制操作，否则返回，重新申请。</a:t>
                      </a:r>
                    </a:p>
                    <a:p>
                      <a:pPr marL="0" marR="0" lvl="0" indent="0" algn="l" defTabSz="914400" rtl="0" eaLnBrk="0" fontAlgn="base" latinLnBrk="0" hangingPunct="0">
                        <a:lnSpc>
                          <a:spcPct val="100000"/>
                        </a:lnSpc>
                        <a:spcBef>
                          <a:spcPct val="0"/>
                        </a:spcBef>
                        <a:spcAft>
                          <a:spcPct val="0"/>
                        </a:spcAft>
                        <a:buClrTx/>
                        <a:buSzTx/>
                        <a:buFontTx/>
                        <a:buAutoNum type="arabicPeriod"/>
                        <a:tabLst>
                          <a:tab pos="374650" algn="l"/>
                        </a:tabLst>
                      </a:pPr>
                      <a:r>
                        <a:rPr kumimoji="1" lang="zh-CN" altLang="en-US" sz="18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对已借阅的图档还有相应的归还功能，记录归还人及归还时间。</a:t>
                      </a:r>
                    </a:p>
                    <a:p>
                      <a:pPr marL="0" marR="0" lvl="0" indent="0" algn="l" defTabSz="914400" rtl="0" eaLnBrk="0" fontAlgn="base" latinLnBrk="0" hangingPunct="0">
                        <a:lnSpc>
                          <a:spcPct val="100000"/>
                        </a:lnSpc>
                        <a:spcBef>
                          <a:spcPct val="0"/>
                        </a:spcBef>
                        <a:spcAft>
                          <a:spcPct val="0"/>
                        </a:spcAft>
                        <a:buClrTx/>
                        <a:buSzTx/>
                        <a:buFontTx/>
                        <a:buAutoNum type="arabicPeriod"/>
                        <a:tabLst>
                          <a:tab pos="374650" algn="l"/>
                        </a:tabLst>
                      </a:pPr>
                      <a:r>
                        <a:rPr kumimoji="1" lang="zh-CN" altLang="en-US" sz="18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借阅</a:t>
                      </a:r>
                      <a:r>
                        <a:rPr kumimoji="1" lang="en-US" altLang="zh-CN" sz="18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1" lang="zh-CN" altLang="en-US" sz="18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复制操作有日志记录。</a:t>
                      </a:r>
                    </a:p>
                    <a:p>
                      <a:pPr marL="0" marR="0" lvl="0" indent="0" algn="l" defTabSz="914400" rtl="0" eaLnBrk="0" fontAlgn="base" latinLnBrk="0" hangingPunct="0">
                        <a:lnSpc>
                          <a:spcPct val="100000"/>
                        </a:lnSpc>
                        <a:spcBef>
                          <a:spcPct val="0"/>
                        </a:spcBef>
                        <a:spcAft>
                          <a:spcPct val="0"/>
                        </a:spcAft>
                        <a:buClrTx/>
                        <a:buSzTx/>
                        <a:buFontTx/>
                        <a:buNone/>
                        <a:tabLst>
                          <a:tab pos="374650" algn="l"/>
                        </a:tabLst>
                      </a:pPr>
                      <a:r>
                        <a:rPr kumimoji="1" lang="zh-CN" altLang="en-US" sz="1800" b="1" i="0" u="none" strike="noStrike" cap="none" normalizeH="0" baseline="0" dirty="0">
                          <a:ln>
                            <a:noFill/>
                          </a:ln>
                          <a:solidFill>
                            <a:schemeClr val="tx1"/>
                          </a:solidFill>
                          <a:effectLst/>
                          <a:latin typeface="黑体" pitchFamily="49" charset="-122"/>
                          <a:ea typeface="黑体" pitchFamily="49" charset="-122"/>
                          <a:cs typeface="Times New Roman" pitchFamily="18" charset="0"/>
                        </a:rPr>
                        <a:t>注：</a:t>
                      </a:r>
                      <a:r>
                        <a:rPr kumimoji="1" lang="zh-CN" altLang="en-US" sz="18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可参考附表一</a:t>
                      </a:r>
                      <a:r>
                        <a:rPr kumimoji="1" lang="en-US" altLang="zh-CN" sz="18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1" lang="zh-CN" altLang="en-US" sz="18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业务规程描述表</a:t>
                      </a:r>
                      <a:r>
                        <a:rPr kumimoji="1" lang="en-US" altLang="zh-CN" sz="18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B110402</a:t>
                      </a:r>
                      <a:r>
                        <a:rPr kumimoji="1" lang="zh-CN" altLang="en-US" sz="18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图档借阅</a:t>
                      </a:r>
                      <a:r>
                        <a:rPr kumimoji="1" lang="en-US" altLang="zh-CN" sz="18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1" lang="zh-CN" altLang="en-US" sz="18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复制</a:t>
                      </a:r>
                      <a:endParaRPr kumimoji="1" lang="zh-CN" altLang="en-US"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endParaRP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BF5EB"/>
                    </a:solidFill>
                  </a:tcPr>
                </a:tc>
                <a:extLst>
                  <a:ext uri="{0D108BD9-81ED-4DB2-BD59-A6C34878D82A}">
                    <a16:rowId xmlns:a16="http://schemas.microsoft.com/office/drawing/2014/main" val="10003"/>
                  </a:ext>
                </a:extLst>
              </a:tr>
              <a:tr h="7445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a:ln>
                            <a:noFill/>
                          </a:ln>
                          <a:solidFill>
                            <a:schemeClr val="tx1"/>
                          </a:solidFill>
                          <a:effectLst/>
                          <a:latin typeface="黑体" pitchFamily="49" charset="-122"/>
                          <a:ea typeface="黑体" pitchFamily="49" charset="-122"/>
                          <a:cs typeface="Times New Roman" pitchFamily="18" charset="0"/>
                        </a:rPr>
                        <a:t>输出</a:t>
                      </a:r>
                      <a:endParaRPr kumimoji="1" lang="zh-CN" altLang="en-US" sz="1600" b="0" i="0" u="none" strike="noStrike" cap="none" normalizeH="0" baseline="0">
                        <a:ln>
                          <a:noFill/>
                        </a:ln>
                        <a:solidFill>
                          <a:schemeClr val="tx1"/>
                        </a:solidFill>
                        <a:effectLst/>
                        <a:latin typeface="Times New Roman" pitchFamily="18" charset="0"/>
                        <a:ea typeface="黑体" pitchFamily="49" charset="-122"/>
                        <a:cs typeface="Times New Roman" pitchFamily="18" charset="0"/>
                      </a:endParaRPr>
                    </a:p>
                  </a:txBody>
                  <a:tcPr marL="92075" marR="92075" marT="46038" marB="4603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BF5E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  </a:t>
                      </a:r>
                      <a:r>
                        <a:rPr kumimoji="1" lang="zh-CN" altLang="en-US" sz="1600" b="0"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借阅</a:t>
                      </a:r>
                      <a:r>
                        <a:rPr kumimoji="1" lang="en-US" altLang="zh-CN" sz="1600" b="0"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a:t>
                      </a:r>
                      <a:r>
                        <a:rPr kumimoji="1" lang="zh-CN" altLang="en-US" sz="1600" b="0"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复制操作日志</a:t>
                      </a:r>
                    </a:p>
                    <a:p>
                      <a:pPr marL="0" marR="0" lvl="0" indent="0" algn="l" defTabSz="914400" rtl="0" eaLnBrk="0" fontAlgn="base" latinLnBrk="0" hangingPunct="0">
                        <a:lnSpc>
                          <a:spcPct val="100000"/>
                        </a:lnSpc>
                        <a:spcBef>
                          <a:spcPct val="0"/>
                        </a:spcBef>
                        <a:spcAft>
                          <a:spcPct val="0"/>
                        </a:spcAft>
                        <a:buClrTx/>
                        <a:buSzTx/>
                        <a:buFontTx/>
                        <a:buNone/>
                        <a:tabLst/>
                      </a:pPr>
                      <a:r>
                        <a:rPr kumimoji="1" lang="zh-CN" altLang="en-US" sz="1600" b="0" i="0" u="none" strike="noStrike" cap="none" normalizeH="0" baseline="0">
                          <a:ln>
                            <a:noFill/>
                          </a:ln>
                          <a:solidFill>
                            <a:schemeClr val="tx1"/>
                          </a:solidFill>
                          <a:effectLst/>
                          <a:latin typeface="黑体" pitchFamily="49" charset="-122"/>
                          <a:ea typeface="黑体" pitchFamily="49" charset="-122"/>
                          <a:cs typeface="Times New Roman" pitchFamily="18" charset="0"/>
                        </a:rPr>
                        <a:t>注：</a:t>
                      </a:r>
                      <a:r>
                        <a:rPr kumimoji="1" lang="zh-CN" altLang="en-US" sz="1600" b="0" i="1"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可参考附表四</a:t>
                      </a:r>
                      <a:r>
                        <a:rPr kumimoji="1" lang="en-US" altLang="zh-CN" sz="1600" b="0" i="1"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a:t>
                      </a:r>
                      <a:r>
                        <a:rPr kumimoji="1" lang="zh-CN" altLang="en-US" sz="1600" b="0" i="1"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数据规格描述表</a:t>
                      </a:r>
                      <a:r>
                        <a:rPr kumimoji="1" lang="en-US" altLang="zh-CN" sz="1600" b="0" i="1"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D110004</a:t>
                      </a:r>
                      <a:r>
                        <a:rPr kumimoji="1" lang="zh-CN" altLang="en-US" sz="1600" b="0" i="1"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项目资料信息表、</a:t>
                      </a:r>
                      <a:r>
                        <a:rPr kumimoji="1" lang="en-US" altLang="zh-CN" sz="1600" b="0" i="1"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D110005</a:t>
                      </a:r>
                      <a:r>
                        <a:rPr kumimoji="1" lang="zh-CN" altLang="en-US" sz="1600" b="0" i="1"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申请表。</a:t>
                      </a:r>
                      <a:endParaRPr kumimoji="1" lang="zh-CN" altLang="en-US" sz="1600" b="0" i="0" u="none" strike="noStrike" cap="none" normalizeH="0" baseline="0">
                        <a:ln>
                          <a:noFill/>
                        </a:ln>
                        <a:solidFill>
                          <a:schemeClr val="tx1"/>
                        </a:solidFill>
                        <a:effectLst/>
                        <a:latin typeface="Times New Roman" pitchFamily="18" charset="0"/>
                        <a:ea typeface="宋体" pitchFamily="2" charset="-122"/>
                      </a:endParaRP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BF5EB"/>
                    </a:solidFill>
                  </a:tcPr>
                </a:tc>
                <a:extLst>
                  <a:ext uri="{0D108BD9-81ED-4DB2-BD59-A6C34878D82A}">
                    <a16:rowId xmlns:a16="http://schemas.microsoft.com/office/drawing/2014/main" val="10004"/>
                  </a:ext>
                </a:extLst>
              </a:tr>
              <a:tr h="10033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chemeClr val="tx1"/>
                          </a:solidFill>
                          <a:effectLst/>
                          <a:latin typeface="黑体" pitchFamily="49" charset="-122"/>
                          <a:ea typeface="黑体" pitchFamily="49" charset="-122"/>
                          <a:cs typeface="Times New Roman" pitchFamily="18" charset="0"/>
                        </a:rPr>
                        <a:t>DFD</a:t>
                      </a:r>
                      <a:r>
                        <a:rPr kumimoji="1" lang="zh-CN" altLang="en-US" sz="1600" b="0" i="0" u="none" strike="noStrike" cap="none" normalizeH="0" baseline="0">
                          <a:ln>
                            <a:noFill/>
                          </a:ln>
                          <a:solidFill>
                            <a:schemeClr val="tx1"/>
                          </a:solidFill>
                          <a:effectLst/>
                          <a:latin typeface="黑体" pitchFamily="49" charset="-122"/>
                          <a:ea typeface="黑体" pitchFamily="49" charset="-122"/>
                          <a:cs typeface="Times New Roman" pitchFamily="18" charset="0"/>
                        </a:rPr>
                        <a:t>图</a:t>
                      </a:r>
                      <a:endParaRPr kumimoji="1" lang="zh-CN" altLang="en-US" sz="1600" b="0" i="0" u="none" strike="noStrike" cap="none" normalizeH="0" baseline="0">
                        <a:ln>
                          <a:noFill/>
                        </a:ln>
                        <a:solidFill>
                          <a:schemeClr val="tx1"/>
                        </a:solidFill>
                        <a:effectLst/>
                        <a:latin typeface="Times New Roman" pitchFamily="18" charset="0"/>
                        <a:ea typeface="黑体" pitchFamily="49" charset="-122"/>
                        <a:cs typeface="Times New Roman" pitchFamily="18" charset="0"/>
                      </a:endParaRPr>
                    </a:p>
                  </a:txBody>
                  <a:tcPr marL="92075" marR="92075" marT="46038" marB="4603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BF5E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业务数据流程：</a:t>
                      </a:r>
                    </a:p>
                    <a:p>
                      <a:pPr marL="0" marR="0" lvl="0" indent="0" algn="l" defTabSz="914400" rtl="0" eaLnBrk="0" fontAlgn="base" latinLnBrk="0" hangingPunct="0">
                        <a:lnSpc>
                          <a:spcPct val="100000"/>
                        </a:lnSpc>
                        <a:spcBef>
                          <a:spcPct val="0"/>
                        </a:spcBef>
                        <a:spcAft>
                          <a:spcPct val="0"/>
                        </a:spcAft>
                        <a:buClrTx/>
                        <a:buSzTx/>
                        <a:buFontTx/>
                        <a:buNone/>
                        <a:tabLst/>
                      </a:pPr>
                      <a:r>
                        <a:rPr kumimoji="1" lang="zh-CN" altLang="en-US" sz="1600" b="0" i="0" u="none" strike="noStrike" cap="none" normalizeH="0" baseline="0">
                          <a:ln>
                            <a:noFill/>
                          </a:ln>
                          <a:solidFill>
                            <a:srgbClr val="0000FF"/>
                          </a:solidFill>
                          <a:effectLst/>
                          <a:latin typeface="Times New Roman" pitchFamily="18" charset="0"/>
                          <a:ea typeface="楷体_GB2312" pitchFamily="49" charset="-122"/>
                          <a:cs typeface="Times New Roman" pitchFamily="18" charset="0"/>
                        </a:rPr>
                        <a:t>           </a:t>
                      </a:r>
                      <a:endParaRPr kumimoji="1" lang="zh-CN" altLang="en-US" sz="1600" b="0"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BF5EB"/>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5">
            <a:extLst>
              <a:ext uri="{FF2B5EF4-FFF2-40B4-BE49-F238E27FC236}">
                <a16:creationId xmlns:a16="http://schemas.microsoft.com/office/drawing/2014/main" id="{65615C00-11BB-491B-BB11-8CCADA77D76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C86B9E58-2619-4FC2-AB90-C6889B2EB028}" type="slidenum">
              <a:rPr kumimoji="0" lang="en-US" altLang="zh-CN" sz="2600">
                <a:solidFill>
                  <a:srgbClr val="FFFFFF"/>
                </a:solidFill>
              </a:rPr>
              <a:pPr eaLnBrk="1" fontAlgn="base" hangingPunct="1">
                <a:spcAft>
                  <a:spcPct val="0"/>
                </a:spcAft>
              </a:pPr>
              <a:t>218</a:t>
            </a:fld>
            <a:endParaRPr kumimoji="0" lang="en-US" altLang="zh-CN" sz="2600">
              <a:solidFill>
                <a:srgbClr val="FFFFFF"/>
              </a:solidFill>
            </a:endParaRPr>
          </a:p>
        </p:txBody>
      </p:sp>
      <p:sp>
        <p:nvSpPr>
          <p:cNvPr id="11267" name="Rectangle 26">
            <a:extLst>
              <a:ext uri="{FF2B5EF4-FFF2-40B4-BE49-F238E27FC236}">
                <a16:creationId xmlns:a16="http://schemas.microsoft.com/office/drawing/2014/main" id="{863CF69D-0F35-47C6-A4AB-F9B19A40F0EC}"/>
              </a:ext>
            </a:extLst>
          </p:cNvPr>
          <p:cNvSpPr>
            <a:spLocks noGrp="1" noChangeArrowheads="1"/>
          </p:cNvSpPr>
          <p:nvPr>
            <p:ph type="title"/>
          </p:nvPr>
        </p:nvSpPr>
        <p:spPr/>
        <p:txBody>
          <a:bodyPr/>
          <a:lstStyle/>
          <a:p>
            <a:pPr eaLnBrk="1" hangingPunct="1"/>
            <a:endParaRPr lang="zh-CN" altLang="zh-CN"/>
          </a:p>
        </p:txBody>
      </p:sp>
      <p:graphicFrame>
        <p:nvGraphicFramePr>
          <p:cNvPr id="271403" name="Group 43">
            <a:extLst>
              <a:ext uri="{FF2B5EF4-FFF2-40B4-BE49-F238E27FC236}">
                <a16:creationId xmlns:a16="http://schemas.microsoft.com/office/drawing/2014/main" id="{329E5442-AD98-4E9E-BD20-9B9218F17368}"/>
              </a:ext>
            </a:extLst>
          </p:cNvPr>
          <p:cNvGraphicFramePr>
            <a:graphicFrameLocks noGrp="1"/>
          </p:cNvGraphicFramePr>
          <p:nvPr>
            <p:ph idx="1"/>
          </p:nvPr>
        </p:nvGraphicFramePr>
        <p:xfrm>
          <a:off x="1992314" y="0"/>
          <a:ext cx="8675687" cy="6858000"/>
        </p:xfrm>
        <a:graphic>
          <a:graphicData uri="http://schemas.openxmlformats.org/drawingml/2006/table">
            <a:tbl>
              <a:tblPr/>
              <a:tblGrid>
                <a:gridCol w="8675687">
                  <a:extLst>
                    <a:ext uri="{9D8B030D-6E8A-4147-A177-3AD203B41FA5}">
                      <a16:colId xmlns:a16="http://schemas.microsoft.com/office/drawing/2014/main" val="20000"/>
                    </a:ext>
                  </a:extLst>
                </a:gridCol>
              </a:tblGrid>
              <a:tr h="1665288">
                <a:tc>
                  <a:txBody>
                    <a:bodyPr/>
                    <a:lstStyle/>
                    <a:p>
                      <a:pPr marL="0" marR="0" lvl="0" indent="0" algn="l" defTabSz="914400" rtl="0" eaLnBrk="1" fontAlgn="base" latinLnBrk="0" hangingPunct="1">
                        <a:lnSpc>
                          <a:spcPct val="100000"/>
                        </a:lnSpc>
                        <a:spcBef>
                          <a:spcPct val="20000"/>
                        </a:spcBef>
                        <a:spcAft>
                          <a:spcPct val="0"/>
                        </a:spcAft>
                        <a:buClr>
                          <a:schemeClr val="tx1"/>
                        </a:buClr>
                        <a:buSzPct val="150000"/>
                        <a:buFontTx/>
                        <a:buNone/>
                        <a:tabLst/>
                      </a:pPr>
                      <a:r>
                        <a:rPr kumimoji="1" lang="zh-CN" altLang="en-US" sz="2800" b="1" i="0" u="none" strike="noStrike" cap="none" normalizeH="0" baseline="0" dirty="0">
                          <a:ln>
                            <a:noFill/>
                          </a:ln>
                          <a:solidFill>
                            <a:schemeClr val="bg2"/>
                          </a:solidFill>
                          <a:effectLst/>
                          <a:latin typeface="Arial" pitchFamily="34" charset="0"/>
                          <a:ea typeface="宋体" pitchFamily="2" charset="-122"/>
                        </a:rPr>
                        <a:t>谈谈需求变更的用户签字确认问题</a:t>
                      </a:r>
                    </a:p>
                  </a:txBody>
                  <a:tcPr marL="92075" marR="92075" marT="46038" marB="4603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BF5EB"/>
                    </a:solidFill>
                  </a:tcPr>
                </a:tc>
                <a:extLst>
                  <a:ext uri="{0D108BD9-81ED-4DB2-BD59-A6C34878D82A}">
                    <a16:rowId xmlns:a16="http://schemas.microsoft.com/office/drawing/2014/main" val="10000"/>
                  </a:ext>
                </a:extLst>
              </a:tr>
              <a:tr h="5192712">
                <a:tc>
                  <a:txBody>
                    <a:bodyPr/>
                    <a:lstStyle/>
                    <a:p>
                      <a:pPr marL="0" marR="0" lvl="0" indent="0" algn="l" defTabSz="914400" rtl="0" eaLnBrk="1" fontAlgn="base" latinLnBrk="0" hangingPunct="1">
                        <a:lnSpc>
                          <a:spcPct val="100000"/>
                        </a:lnSpc>
                        <a:spcBef>
                          <a:spcPct val="20000"/>
                        </a:spcBef>
                        <a:spcAft>
                          <a:spcPct val="0"/>
                        </a:spcAft>
                        <a:buClr>
                          <a:schemeClr val="tx1"/>
                        </a:buClr>
                        <a:buSzPct val="150000"/>
                        <a:buFontTx/>
                        <a:buNone/>
                        <a:tabLst/>
                      </a:pPr>
                      <a:r>
                        <a:rPr kumimoji="1" lang="en-US" altLang="zh-CN" sz="1800" b="0" i="0" u="none" strike="noStrike" cap="none" normalizeH="0" baseline="0" dirty="0">
                          <a:ln>
                            <a:noFill/>
                          </a:ln>
                          <a:solidFill>
                            <a:srgbClr val="000000"/>
                          </a:solidFill>
                          <a:effectLst/>
                          <a:latin typeface="Times New Roman"/>
                          <a:ea typeface="宋体" pitchFamily="2" charset="-122"/>
                        </a:rPr>
                        <a:t>   </a:t>
                      </a:r>
                      <a:r>
                        <a:rPr kumimoji="1" lang="en-US" altLang="zh-CN" sz="1800" b="0" i="0" u="none" strike="noStrike" cap="none" normalizeH="0" baseline="0" dirty="0">
                          <a:ln>
                            <a:noFill/>
                          </a:ln>
                          <a:solidFill>
                            <a:srgbClr val="000000"/>
                          </a:solidFill>
                          <a:effectLst/>
                          <a:latin typeface="Arial" pitchFamily="34" charset="0"/>
                          <a:ea typeface="宋体" pitchFamily="2" charset="-122"/>
                        </a:rPr>
                        <a:t> </a:t>
                      </a:r>
                      <a:r>
                        <a:rPr kumimoji="1" lang="zh-CN" altLang="en-US" sz="2400" b="1" i="0" u="none" strike="noStrike" cap="none" normalizeH="0" baseline="0" dirty="0">
                          <a:ln>
                            <a:noFill/>
                          </a:ln>
                          <a:solidFill>
                            <a:schemeClr val="bg2"/>
                          </a:solidFill>
                          <a:effectLst/>
                          <a:latin typeface="Arial" pitchFamily="34" charset="0"/>
                          <a:ea typeface="宋体" pitchFamily="2" charset="-122"/>
                        </a:rPr>
                        <a:t>在软件项目执行过程中，需求的变更在所难免。让用户对需求变更签字确认往往是项目组比较头疼的事情之一。一般来说，正常的需求变更还是需要用户签字确认的，当然要做通客户的工作，让客户理解：签字是为了更好的保障开发人员理解真正需求。</a:t>
                      </a:r>
                      <a:br>
                        <a:rPr kumimoji="1" lang="zh-CN" altLang="en-US" sz="2400" b="1" i="0" u="none" strike="noStrike" cap="none" normalizeH="0" baseline="0" dirty="0">
                          <a:ln>
                            <a:noFill/>
                          </a:ln>
                          <a:solidFill>
                            <a:schemeClr val="bg2"/>
                          </a:solidFill>
                          <a:effectLst/>
                          <a:latin typeface="Arial" pitchFamily="34" charset="0"/>
                          <a:ea typeface="宋体" pitchFamily="2" charset="-122"/>
                        </a:rPr>
                      </a:br>
                      <a:r>
                        <a:rPr kumimoji="1" lang="zh-CN" altLang="en-US" sz="2400" b="1" i="0" u="none" strike="noStrike" cap="none" normalizeH="0" baseline="0" dirty="0">
                          <a:ln>
                            <a:noFill/>
                          </a:ln>
                          <a:solidFill>
                            <a:schemeClr val="bg2"/>
                          </a:solidFill>
                          <a:effectLst/>
                          <a:latin typeface="Times New Roman"/>
                          <a:ea typeface="宋体" pitchFamily="2" charset="-122"/>
                        </a:rPr>
                        <a:t> </a:t>
                      </a:r>
                      <a:br>
                        <a:rPr kumimoji="1" lang="zh-CN" altLang="en-US" sz="2400" b="1" i="0" u="none" strike="noStrike" cap="none" normalizeH="0" baseline="0" dirty="0">
                          <a:ln>
                            <a:noFill/>
                          </a:ln>
                          <a:solidFill>
                            <a:schemeClr val="bg2"/>
                          </a:solidFill>
                          <a:effectLst/>
                          <a:latin typeface="Arial" pitchFamily="34" charset="0"/>
                          <a:ea typeface="宋体" pitchFamily="2" charset="-122"/>
                        </a:rPr>
                      </a:br>
                      <a:r>
                        <a:rPr kumimoji="1" lang="zh-CN" altLang="en-US" sz="2400" b="1" i="0" u="none" strike="noStrike" cap="none" normalizeH="0" baseline="0" dirty="0">
                          <a:ln>
                            <a:noFill/>
                          </a:ln>
                          <a:solidFill>
                            <a:schemeClr val="bg2"/>
                          </a:solidFill>
                          <a:effectLst/>
                          <a:latin typeface="Times New Roman"/>
                          <a:ea typeface="宋体" pitchFamily="2" charset="-122"/>
                        </a:rPr>
                        <a:t>   </a:t>
                      </a:r>
                      <a:r>
                        <a:rPr kumimoji="1" lang="zh-CN" altLang="en-US" sz="2400" b="1" i="0" u="none" strike="noStrike" cap="none" normalizeH="0" baseline="0" dirty="0">
                          <a:ln>
                            <a:noFill/>
                          </a:ln>
                          <a:solidFill>
                            <a:schemeClr val="bg2"/>
                          </a:solidFill>
                          <a:effectLst/>
                          <a:latin typeface="Arial" pitchFamily="34" charset="0"/>
                          <a:ea typeface="宋体" pitchFamily="2" charset="-122"/>
                        </a:rPr>
                        <a:t> 一般来说，用户不签字有两种原因：</a:t>
                      </a:r>
                    </a:p>
                    <a:p>
                      <a:pPr marL="0" marR="0" lvl="0" indent="0" algn="l" defTabSz="914400" rtl="0" eaLnBrk="1" fontAlgn="base" latinLnBrk="0" hangingPunct="1">
                        <a:lnSpc>
                          <a:spcPct val="100000"/>
                        </a:lnSpc>
                        <a:spcBef>
                          <a:spcPct val="20000"/>
                        </a:spcBef>
                        <a:spcAft>
                          <a:spcPct val="0"/>
                        </a:spcAft>
                        <a:buClr>
                          <a:schemeClr val="tx1"/>
                        </a:buClr>
                        <a:buSzPct val="150000"/>
                        <a:buFontTx/>
                        <a:buNone/>
                        <a:tabLst/>
                      </a:pPr>
                      <a:r>
                        <a:rPr kumimoji="1" lang="zh-CN" altLang="en-US" sz="2400" b="1" i="0" u="none" strike="noStrike" cap="none" normalizeH="0" baseline="0" dirty="0">
                          <a:ln>
                            <a:noFill/>
                          </a:ln>
                          <a:solidFill>
                            <a:schemeClr val="bg2"/>
                          </a:solidFill>
                          <a:effectLst/>
                          <a:latin typeface="Arial" pitchFamily="34" charset="0"/>
                          <a:ea typeface="宋体" pitchFamily="2" charset="-122"/>
                        </a:rPr>
                        <a:t>一</a:t>
                      </a:r>
                      <a:r>
                        <a:rPr kumimoji="1" lang="en-US" altLang="zh-CN" sz="2400" b="1" i="0" u="none" strike="noStrike" cap="none" normalizeH="0" baseline="0" dirty="0">
                          <a:ln>
                            <a:noFill/>
                          </a:ln>
                          <a:solidFill>
                            <a:schemeClr val="bg2"/>
                          </a:solidFill>
                          <a:effectLst/>
                          <a:latin typeface="Arial" pitchFamily="34" charset="0"/>
                          <a:ea typeface="宋体" pitchFamily="2" charset="-122"/>
                        </a:rPr>
                        <a:t>. </a:t>
                      </a:r>
                      <a:r>
                        <a:rPr kumimoji="1" lang="zh-CN" altLang="en-US" sz="2400" b="1" i="0" u="none" strike="noStrike" cap="none" normalizeH="0" baseline="0" dirty="0">
                          <a:ln>
                            <a:noFill/>
                          </a:ln>
                          <a:solidFill>
                            <a:schemeClr val="bg2"/>
                          </a:solidFill>
                          <a:effectLst/>
                          <a:latin typeface="Arial" pitchFamily="34" charset="0"/>
                          <a:ea typeface="宋体" pitchFamily="2" charset="-122"/>
                        </a:rPr>
                        <a:t>是</a:t>
                      </a:r>
                      <a:r>
                        <a:rPr kumimoji="1" lang="zh-CN" altLang="en-US" sz="2400" b="1" i="0" u="sng" strike="noStrike" cap="none" normalizeH="0" baseline="0" dirty="0">
                          <a:ln>
                            <a:noFill/>
                          </a:ln>
                          <a:solidFill>
                            <a:srgbClr val="CC0000"/>
                          </a:solidFill>
                          <a:effectLst/>
                          <a:latin typeface="Arial" pitchFamily="34" charset="0"/>
                          <a:ea typeface="宋体" pitchFamily="2" charset="-122"/>
                        </a:rPr>
                        <a:t>用户认为不是变更</a:t>
                      </a:r>
                      <a:r>
                        <a:rPr kumimoji="1" lang="zh-CN" altLang="en-US" sz="2400" b="1" i="0" u="none" strike="noStrike" cap="none" normalizeH="0" baseline="0" dirty="0">
                          <a:ln>
                            <a:noFill/>
                          </a:ln>
                          <a:solidFill>
                            <a:schemeClr val="bg2"/>
                          </a:solidFill>
                          <a:effectLst/>
                          <a:latin typeface="Arial" pitchFamily="34" charset="0"/>
                          <a:ea typeface="宋体" pitchFamily="2" charset="-122"/>
                        </a:rPr>
                        <a:t>，是应该做的工作。</a:t>
                      </a:r>
                    </a:p>
                    <a:p>
                      <a:pPr marL="0" marR="0" lvl="0" indent="0" algn="l" defTabSz="914400" rtl="0" eaLnBrk="1" fontAlgn="base" latinLnBrk="0" hangingPunct="1">
                        <a:lnSpc>
                          <a:spcPct val="100000"/>
                        </a:lnSpc>
                        <a:spcBef>
                          <a:spcPct val="20000"/>
                        </a:spcBef>
                        <a:spcAft>
                          <a:spcPct val="0"/>
                        </a:spcAft>
                        <a:buClr>
                          <a:schemeClr val="tx1"/>
                        </a:buClr>
                        <a:buSzPct val="150000"/>
                        <a:buFontTx/>
                        <a:buNone/>
                        <a:tabLst/>
                      </a:pPr>
                      <a:r>
                        <a:rPr kumimoji="1" lang="zh-CN" altLang="en-US" sz="2400" b="1" i="0" u="none" strike="noStrike" cap="none" normalizeH="0" baseline="0" dirty="0">
                          <a:ln>
                            <a:noFill/>
                          </a:ln>
                          <a:solidFill>
                            <a:schemeClr val="bg2"/>
                          </a:solidFill>
                          <a:effectLst/>
                          <a:latin typeface="Arial" pitchFamily="34" charset="0"/>
                          <a:ea typeface="宋体" pitchFamily="2" charset="-122"/>
                        </a:rPr>
                        <a:t>二</a:t>
                      </a:r>
                      <a:r>
                        <a:rPr kumimoji="1" lang="en-US" altLang="zh-CN" sz="2400" b="1" i="0" u="none" strike="noStrike" cap="none" normalizeH="0" baseline="0" dirty="0">
                          <a:ln>
                            <a:noFill/>
                          </a:ln>
                          <a:solidFill>
                            <a:schemeClr val="bg2"/>
                          </a:solidFill>
                          <a:effectLst/>
                          <a:latin typeface="Arial" pitchFamily="34" charset="0"/>
                          <a:ea typeface="宋体" pitchFamily="2" charset="-122"/>
                        </a:rPr>
                        <a:t>. </a:t>
                      </a:r>
                      <a:r>
                        <a:rPr kumimoji="1" lang="zh-CN" altLang="en-US" sz="2400" b="1" i="0" u="none" strike="noStrike" cap="none" normalizeH="0" baseline="0" dirty="0">
                          <a:ln>
                            <a:noFill/>
                          </a:ln>
                          <a:solidFill>
                            <a:schemeClr val="bg2"/>
                          </a:solidFill>
                          <a:effectLst/>
                          <a:latin typeface="Arial" pitchFamily="34" charset="0"/>
                          <a:ea typeface="宋体" pitchFamily="2" charset="-122"/>
                        </a:rPr>
                        <a:t>是担心承担责任，不愿意签字。</a:t>
                      </a:r>
                    </a:p>
                    <a:p>
                      <a:pPr marL="0" marR="0" lvl="0" indent="0" algn="l" defTabSz="914400" rtl="0" eaLnBrk="1" fontAlgn="base" latinLnBrk="0" hangingPunct="1">
                        <a:lnSpc>
                          <a:spcPct val="100000"/>
                        </a:lnSpc>
                        <a:spcBef>
                          <a:spcPct val="20000"/>
                        </a:spcBef>
                        <a:spcAft>
                          <a:spcPct val="0"/>
                        </a:spcAft>
                        <a:buClr>
                          <a:schemeClr val="tx1"/>
                        </a:buClr>
                        <a:buSzPct val="150000"/>
                        <a:buFontTx/>
                        <a:buNone/>
                        <a:tabLst/>
                      </a:pPr>
                      <a:endParaRPr kumimoji="1" lang="zh-CN" altLang="en-US" sz="2400" b="1" i="0" u="none" strike="noStrike" cap="none" normalizeH="0" baseline="0" dirty="0">
                        <a:ln>
                          <a:noFill/>
                        </a:ln>
                        <a:solidFill>
                          <a:schemeClr val="bg2"/>
                        </a:solidFill>
                        <a:effectLst/>
                        <a:latin typeface="Arial" pitchFamily="34"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tx1"/>
                        </a:buClr>
                        <a:buSzPct val="150000"/>
                        <a:buFontTx/>
                        <a:buNone/>
                        <a:tabLst/>
                      </a:pPr>
                      <a:endParaRPr kumimoji="1" lang="en-US" altLang="zh-CN" sz="1800" b="0" i="0" u="none" strike="noStrike" cap="none" normalizeH="0" baseline="0" dirty="0">
                        <a:ln>
                          <a:noFill/>
                        </a:ln>
                        <a:solidFill>
                          <a:srgbClr val="000000"/>
                        </a:solidFill>
                        <a:effectLst/>
                        <a:latin typeface="Arial" pitchFamily="34" charset="0"/>
                        <a:ea typeface="宋体" pitchFamily="2" charset="-122"/>
                      </a:endParaRPr>
                    </a:p>
                  </a:txBody>
                  <a:tcPr marL="92075" marR="92075" marT="46038" marB="4603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BF5EB"/>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5">
            <a:extLst>
              <a:ext uri="{FF2B5EF4-FFF2-40B4-BE49-F238E27FC236}">
                <a16:creationId xmlns:a16="http://schemas.microsoft.com/office/drawing/2014/main" id="{87664A53-0315-4F9C-AD6D-F85BA4C3997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492369B6-2F2D-49D9-974E-36C0AADA1A65}" type="slidenum">
              <a:rPr kumimoji="0" lang="en-US" altLang="zh-CN" sz="2600">
                <a:solidFill>
                  <a:srgbClr val="FFFFFF"/>
                </a:solidFill>
              </a:rPr>
              <a:pPr eaLnBrk="1" fontAlgn="base" hangingPunct="1">
                <a:spcAft>
                  <a:spcPct val="0"/>
                </a:spcAft>
              </a:pPr>
              <a:t>219</a:t>
            </a:fld>
            <a:endParaRPr kumimoji="0" lang="en-US" altLang="zh-CN" sz="2600">
              <a:solidFill>
                <a:srgbClr val="FFFFFF"/>
              </a:solidFill>
            </a:endParaRPr>
          </a:p>
        </p:txBody>
      </p:sp>
      <p:sp>
        <p:nvSpPr>
          <p:cNvPr id="12291" name="Rectangle 2">
            <a:extLst>
              <a:ext uri="{FF2B5EF4-FFF2-40B4-BE49-F238E27FC236}">
                <a16:creationId xmlns:a16="http://schemas.microsoft.com/office/drawing/2014/main" id="{E45DF8CF-E74D-44F2-B2C5-B4404BCB2C50}"/>
              </a:ext>
            </a:extLst>
          </p:cNvPr>
          <p:cNvSpPr>
            <a:spLocks noGrp="1" noChangeArrowheads="1"/>
          </p:cNvSpPr>
          <p:nvPr>
            <p:ph type="title"/>
          </p:nvPr>
        </p:nvSpPr>
        <p:spPr/>
        <p:txBody>
          <a:bodyPr/>
          <a:lstStyle/>
          <a:p>
            <a:pPr eaLnBrk="1" hangingPunct="1"/>
            <a:r>
              <a:rPr lang="en-US" altLang="zh-CN" sz="3200"/>
              <a:t> Chapter 4  Capturing the Requirement</a:t>
            </a:r>
          </a:p>
        </p:txBody>
      </p:sp>
      <p:sp>
        <p:nvSpPr>
          <p:cNvPr id="12292" name="Rectangle 3">
            <a:extLst>
              <a:ext uri="{FF2B5EF4-FFF2-40B4-BE49-F238E27FC236}">
                <a16:creationId xmlns:a16="http://schemas.microsoft.com/office/drawing/2014/main" id="{CFB51586-864B-41B8-A2B9-FA0FCAB9F96F}"/>
              </a:ext>
            </a:extLst>
          </p:cNvPr>
          <p:cNvSpPr>
            <a:spLocks noGrp="1" noChangeArrowheads="1"/>
          </p:cNvSpPr>
          <p:nvPr>
            <p:ph type="body" idx="1"/>
          </p:nvPr>
        </p:nvSpPr>
        <p:spPr>
          <a:xfrm>
            <a:off x="2362200" y="1752600"/>
            <a:ext cx="8305800" cy="5105400"/>
          </a:xfrm>
        </p:spPr>
        <p:txBody>
          <a:bodyPr/>
          <a:lstStyle/>
          <a:p>
            <a:pPr eaLnBrk="1" hangingPunct="1">
              <a:buFontTx/>
              <a:buNone/>
            </a:pPr>
            <a:r>
              <a:rPr lang="zh-CN" altLang="en-US" b="1"/>
              <a:t>需求的重要性</a:t>
            </a:r>
            <a:r>
              <a:rPr lang="en-US" altLang="zh-CN" b="1"/>
              <a:t>----</a:t>
            </a:r>
            <a:r>
              <a:rPr lang="zh-CN" altLang="en-US" b="1"/>
              <a:t>看修复需求错误的代价比</a:t>
            </a:r>
            <a:r>
              <a:rPr lang="en-US" altLang="zh-CN" b="1"/>
              <a:t>:</a:t>
            </a:r>
          </a:p>
          <a:p>
            <a:pPr eaLnBrk="1" hangingPunct="1">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假设：在需求定义过程中找出并修复一个基于需求的问</a:t>
            </a:r>
          </a:p>
          <a:p>
            <a:pPr eaLnBrk="1" hangingPunct="1">
              <a:buFontTx/>
              <a:buNone/>
            </a:pPr>
            <a:r>
              <a:rPr lang="zh-CN" altLang="en-US" sz="2400" b="1">
                <a:solidFill>
                  <a:schemeClr val="bg2"/>
                </a:solidFill>
                <a:sym typeface="Wingdings 2" panose="05020102010507070707" pitchFamily="18" charset="2"/>
              </a:rPr>
              <a:t>                   题只需花费： </a:t>
            </a:r>
            <a:r>
              <a:rPr lang="zh-CN" altLang="en-US" sz="2400" b="1">
                <a:sym typeface="Wingdings 2" panose="05020102010507070707" pitchFamily="18" charset="2"/>
              </a:rPr>
              <a:t>＄</a:t>
            </a:r>
            <a:r>
              <a:rPr lang="en-US" altLang="zh-CN" sz="2400" b="1">
                <a:sym typeface="Wingdings 2" panose="05020102010507070707" pitchFamily="18" charset="2"/>
              </a:rPr>
              <a:t>1.00</a:t>
            </a:r>
            <a:endParaRPr lang="en-US" altLang="zh-CN" sz="2400" b="1">
              <a:solidFill>
                <a:schemeClr val="bg2"/>
              </a:solidFill>
              <a:sym typeface="Wingdings 2" panose="05020102010507070707" pitchFamily="18" charset="2"/>
            </a:endParaRPr>
          </a:p>
          <a:p>
            <a:pPr eaLnBrk="1" hangingPunct="1">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那么：在设计过程中修复这个问题花费： </a:t>
            </a:r>
            <a:r>
              <a:rPr lang="zh-CN" altLang="en-US" sz="2400" b="1">
                <a:sym typeface="Wingdings 2" panose="05020102010507070707" pitchFamily="18" charset="2"/>
              </a:rPr>
              <a:t>＄</a:t>
            </a:r>
            <a:r>
              <a:rPr lang="en-US" altLang="zh-CN" sz="2400" b="1">
                <a:sym typeface="Wingdings 2" panose="05020102010507070707" pitchFamily="18" charset="2"/>
              </a:rPr>
              <a:t>5.00</a:t>
            </a:r>
            <a:endParaRPr lang="en-US" altLang="zh-CN" sz="2400" b="1">
              <a:solidFill>
                <a:schemeClr val="bg2"/>
              </a:solidFill>
              <a:sym typeface="Wingdings 2" panose="05020102010507070707" pitchFamily="18" charset="2"/>
            </a:endParaRPr>
          </a:p>
          <a:p>
            <a:pPr eaLnBrk="1" hangingPunct="1">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那么：在编码过程中修复这个问题花费： </a:t>
            </a:r>
            <a:r>
              <a:rPr lang="zh-CN" altLang="en-US" sz="2400" b="1">
                <a:sym typeface="Wingdings 2" panose="05020102010507070707" pitchFamily="18" charset="2"/>
              </a:rPr>
              <a:t>＄</a:t>
            </a:r>
            <a:r>
              <a:rPr lang="en-US" altLang="zh-CN" sz="2400" b="1">
                <a:sym typeface="Wingdings 2" panose="05020102010507070707" pitchFamily="18" charset="2"/>
              </a:rPr>
              <a:t>10.00</a:t>
            </a:r>
            <a:endParaRPr lang="en-US" altLang="zh-CN" sz="2400" b="1">
              <a:solidFill>
                <a:schemeClr val="bg2"/>
              </a:solidFill>
              <a:sym typeface="Wingdings 2" panose="05020102010507070707" pitchFamily="18" charset="2"/>
            </a:endParaRPr>
          </a:p>
          <a:p>
            <a:pPr eaLnBrk="1" hangingPunct="1">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那么：在单元测试过程中修复这个问题花费： </a:t>
            </a:r>
            <a:r>
              <a:rPr lang="zh-CN" altLang="en-US" sz="2400" b="1">
                <a:sym typeface="Wingdings 2" panose="05020102010507070707" pitchFamily="18" charset="2"/>
              </a:rPr>
              <a:t>＄</a:t>
            </a:r>
            <a:r>
              <a:rPr lang="en-US" altLang="zh-CN" sz="2400" b="1">
                <a:sym typeface="Wingdings 2" panose="05020102010507070707" pitchFamily="18" charset="2"/>
              </a:rPr>
              <a:t>20.00</a:t>
            </a:r>
          </a:p>
          <a:p>
            <a:pPr eaLnBrk="1" hangingPunct="1">
              <a:buFontTx/>
              <a:buNone/>
            </a:pPr>
            <a:r>
              <a:rPr lang="en-US" altLang="zh-CN" sz="2400" b="1">
                <a:sym typeface="Wingdings 2" panose="05020102010507070707" pitchFamily="18" charset="2"/>
              </a:rPr>
              <a:t>   ----</a:t>
            </a:r>
            <a:r>
              <a:rPr lang="zh-CN" altLang="en-US" sz="2400" b="1">
                <a:sym typeface="Wingdings 2" panose="05020102010507070707" pitchFamily="18" charset="2"/>
              </a:rPr>
              <a:t>。。。。。。</a:t>
            </a:r>
            <a:endParaRPr lang="zh-CN" altLang="en-US" sz="2400" b="1">
              <a:solidFill>
                <a:schemeClr val="bg2"/>
              </a:solidFill>
              <a:sym typeface="Wingdings 2" panose="05020102010507070707" pitchFamily="18" charset="2"/>
            </a:endParaRPr>
          </a:p>
          <a:p>
            <a:pPr eaLnBrk="1" hangingPunct="1">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那么：在系统交付后进入维护阶段后</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修复这个问题花</a:t>
            </a:r>
          </a:p>
          <a:p>
            <a:pPr eaLnBrk="1" hangingPunct="1">
              <a:buFontTx/>
              <a:buNone/>
            </a:pPr>
            <a:r>
              <a:rPr lang="zh-CN" altLang="en-US" sz="2400" b="1">
                <a:solidFill>
                  <a:schemeClr val="bg2"/>
                </a:solidFill>
                <a:sym typeface="Wingdings 2" panose="05020102010507070707" pitchFamily="18" charset="2"/>
              </a:rPr>
              <a:t>                   费： </a:t>
            </a:r>
            <a:r>
              <a:rPr lang="zh-CN" altLang="en-US" sz="2400" b="1">
                <a:sym typeface="Wingdings 2" panose="05020102010507070707" pitchFamily="18" charset="2"/>
              </a:rPr>
              <a:t>＄</a:t>
            </a:r>
            <a:r>
              <a:rPr lang="en-US" altLang="zh-CN" sz="2400" b="1">
                <a:sym typeface="Wingdings 2" panose="05020102010507070707" pitchFamily="18" charset="2"/>
              </a:rPr>
              <a:t>200.00</a:t>
            </a:r>
            <a:endParaRPr lang="en-US" altLang="zh-CN" sz="2400" b="1">
              <a:solidFill>
                <a:schemeClr val="bg2"/>
              </a:solidFill>
              <a:sym typeface="Wingdings 2" panose="05020102010507070707" pitchFamily="18" charset="2"/>
            </a:endParaRPr>
          </a:p>
          <a:p>
            <a:pPr eaLnBrk="1" hangingPunct="1">
              <a:buFontTx/>
              <a:buNone/>
            </a:pPr>
            <a:endParaRPr lang="en-US" altLang="zh-CN" b="1">
              <a:solidFill>
                <a:schemeClr val="bg2"/>
              </a:solidFill>
              <a:sym typeface="Wingdings 2" panose="05020102010507070707" pitchFamily="18" charset="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5">
            <a:extLst>
              <a:ext uri="{FF2B5EF4-FFF2-40B4-BE49-F238E27FC236}">
                <a16:creationId xmlns:a16="http://schemas.microsoft.com/office/drawing/2014/main" id="{E2D8358A-8DA0-4744-8F95-C53923FD911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F5B4FD96-4FD1-4426-B3CF-631356C233BD}" type="slidenum">
              <a:rPr kumimoji="0" lang="en-US" altLang="zh-CN" sz="2600" b="1">
                <a:solidFill>
                  <a:srgbClr val="FFFFFF"/>
                </a:solidFill>
              </a:rPr>
              <a:pPr fontAlgn="base">
                <a:spcBef>
                  <a:spcPct val="0"/>
                </a:spcBef>
                <a:spcAft>
                  <a:spcPct val="0"/>
                </a:spcAft>
                <a:buClrTx/>
                <a:buSzTx/>
                <a:buNone/>
              </a:pPr>
              <a:t>22</a:t>
            </a:fld>
            <a:endParaRPr kumimoji="0" lang="en-US" altLang="zh-CN" sz="2600" b="1">
              <a:solidFill>
                <a:srgbClr val="FFFFFF"/>
              </a:solidFill>
            </a:endParaRPr>
          </a:p>
        </p:txBody>
      </p:sp>
      <p:sp>
        <p:nvSpPr>
          <p:cNvPr id="43011" name="Rectangle 2">
            <a:extLst>
              <a:ext uri="{FF2B5EF4-FFF2-40B4-BE49-F238E27FC236}">
                <a16:creationId xmlns:a16="http://schemas.microsoft.com/office/drawing/2014/main" id="{A5A0D721-D564-4336-9C64-DE918762A817}"/>
              </a:ext>
            </a:extLst>
          </p:cNvPr>
          <p:cNvSpPr>
            <a:spLocks noGrp="1" noChangeArrowheads="1"/>
          </p:cNvSpPr>
          <p:nvPr>
            <p:ph type="title"/>
          </p:nvPr>
        </p:nvSpPr>
        <p:spPr/>
        <p:txBody>
          <a:bodyPr/>
          <a:lstStyle/>
          <a:p>
            <a:pPr eaLnBrk="1" hangingPunct="1"/>
            <a:r>
              <a:rPr lang="en-US" altLang="zh-CN">
                <a:solidFill>
                  <a:srgbClr val="000000"/>
                </a:solidFill>
              </a:rPr>
              <a:t>  </a:t>
            </a:r>
            <a:r>
              <a:rPr lang="en-US" altLang="zh-CN" sz="3200"/>
              <a:t>Chapter 1  Why Software Engineering</a:t>
            </a:r>
          </a:p>
        </p:txBody>
      </p:sp>
      <p:sp>
        <p:nvSpPr>
          <p:cNvPr id="43012" name="Rectangle 3">
            <a:extLst>
              <a:ext uri="{FF2B5EF4-FFF2-40B4-BE49-F238E27FC236}">
                <a16:creationId xmlns:a16="http://schemas.microsoft.com/office/drawing/2014/main" id="{55EA57F1-B993-42BC-BEDB-3516A80B4351}"/>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b="1">
                <a:sym typeface="Wingdings 2" panose="05020102010507070707" pitchFamily="18" charset="2"/>
              </a:rPr>
              <a:t>The Background of the SE (</a:t>
            </a:r>
            <a:r>
              <a:rPr lang="zh-CN" altLang="en-US" b="1">
                <a:sym typeface="Wingdings 2" panose="05020102010507070707" pitchFamily="18" charset="2"/>
              </a:rPr>
              <a:t>软件工程背景</a:t>
            </a:r>
            <a:r>
              <a:rPr lang="en-US" altLang="zh-CN" b="1">
                <a:sym typeface="Wingdings 2" panose="05020102010507070707" pitchFamily="18" charset="2"/>
              </a:rPr>
              <a:t>)</a:t>
            </a:r>
          </a:p>
          <a:p>
            <a:pPr eaLnBrk="1" hangingPunct="1">
              <a:buFontTx/>
              <a:buNone/>
            </a:pPr>
            <a:r>
              <a:rPr lang="en-US" altLang="zh-CN" sz="2400" b="1">
                <a:sym typeface="Wingdings 2" panose="05020102010507070707" pitchFamily="18" charset="2"/>
              </a:rPr>
              <a:t>The notion(</a:t>
            </a:r>
            <a:r>
              <a:rPr lang="zh-CN" altLang="en-US" sz="2400" b="1">
                <a:sym typeface="Wingdings 2" panose="05020102010507070707" pitchFamily="18" charset="2"/>
              </a:rPr>
              <a:t>概念</a:t>
            </a:r>
            <a:r>
              <a:rPr lang="en-US" altLang="zh-CN" sz="2400" b="1">
                <a:sym typeface="Wingdings 2" panose="05020102010507070707" pitchFamily="18" charset="2"/>
              </a:rPr>
              <a:t>) of software (=code+data+document)</a:t>
            </a:r>
          </a:p>
          <a:p>
            <a:pPr eaLnBrk="1" hangingPunct="1">
              <a:buFontTx/>
              <a:buNone/>
            </a:pPr>
            <a:r>
              <a:rPr lang="en-US" altLang="zh-CN" sz="2400" b="1">
                <a:sym typeface="Wingdings 2" panose="05020102010507070707" pitchFamily="18" charset="2"/>
              </a:rPr>
              <a:t>   Feature A:Software is logical entity.</a:t>
            </a:r>
          </a:p>
          <a:p>
            <a:pPr eaLnBrk="1" hangingPunct="1">
              <a:buFontTx/>
              <a:buNone/>
            </a:pPr>
            <a:r>
              <a:rPr lang="en-US" altLang="zh-CN" sz="2400" b="1">
                <a:sym typeface="Wingdings 2" panose="05020102010507070707" pitchFamily="18" charset="2"/>
              </a:rPr>
              <a:t>                 B:The producing is different from hardware’s</a:t>
            </a:r>
          </a:p>
          <a:p>
            <a:pPr eaLnBrk="1" hangingPunct="1">
              <a:buFontTx/>
              <a:buNone/>
            </a:pPr>
            <a:r>
              <a:rPr lang="en-US" altLang="zh-CN" sz="2400" b="1">
                <a:sym typeface="Wingdings 2" panose="05020102010507070707" pitchFamily="18" charset="2"/>
              </a:rPr>
              <a:t>                 C:Complexity</a:t>
            </a:r>
          </a:p>
          <a:p>
            <a:pPr eaLnBrk="1" hangingPunct="1">
              <a:buFontTx/>
              <a:buNone/>
            </a:pPr>
            <a:r>
              <a:rPr lang="en-US" altLang="zh-CN" sz="2400" b="1">
                <a:sym typeface="Wingdings 2" panose="05020102010507070707" pitchFamily="18" charset="2"/>
              </a:rPr>
              <a:t>                 D:Social factors in development(</a:t>
            </a:r>
            <a:r>
              <a:rPr lang="zh-CN" altLang="en-US" sz="2400" b="1">
                <a:sym typeface="Wingdings 2" panose="05020102010507070707" pitchFamily="18" charset="2"/>
              </a:rPr>
              <a:t>观念、体制等</a:t>
            </a:r>
            <a:r>
              <a:rPr lang="en-US" altLang="zh-CN" sz="2400" b="1">
                <a:sym typeface="Wingdings 2" panose="05020102010507070707" pitchFamily="18" charset="2"/>
              </a:rPr>
              <a:t>)</a:t>
            </a:r>
          </a:p>
          <a:p>
            <a:pPr eaLnBrk="1" hangingPunct="1">
              <a:buFontTx/>
              <a:buNone/>
            </a:pPr>
            <a:r>
              <a:rPr lang="en-US" altLang="zh-CN" sz="2400" b="1">
                <a:sym typeface="Wingdings 2" panose="05020102010507070707" pitchFamily="18" charset="2"/>
              </a:rPr>
              <a:t>Software Crisis</a:t>
            </a:r>
          </a:p>
          <a:p>
            <a:pPr eaLnBrk="1" hangingPunct="1">
              <a:buFontTx/>
              <a:buNone/>
            </a:pPr>
            <a:r>
              <a:rPr lang="en-US" altLang="zh-CN" sz="2400" b="1">
                <a:sym typeface="Wingdings 2" panose="05020102010507070707" pitchFamily="18" charset="2"/>
              </a:rPr>
              <a:t>    A: appearance: 1970s----up to date </a:t>
            </a:r>
          </a:p>
          <a:p>
            <a:pPr eaLnBrk="1" hangingPunct="1">
              <a:buFontTx/>
              <a:buNone/>
            </a:pPr>
            <a:r>
              <a:rPr lang="en-US" altLang="zh-CN" sz="2400" b="1">
                <a:sym typeface="Wingdings 2" panose="05020102010507070707" pitchFamily="18" charset="2"/>
              </a:rPr>
              <a:t>                               software pervades our world</a:t>
            </a:r>
          </a:p>
          <a:p>
            <a:pPr eaLnBrk="1" hangingPunct="1">
              <a:buFontTx/>
              <a:buNone/>
            </a:pPr>
            <a:r>
              <a:rPr lang="en-US" altLang="zh-CN" sz="2400" b="1">
                <a:sym typeface="Wingdings 2" panose="05020102010507070707" pitchFamily="18" charset="2"/>
              </a:rPr>
              <a:t>        </a:t>
            </a:r>
            <a:r>
              <a:rPr lang="en-US" altLang="zh-CN" sz="2400" b="1">
                <a:solidFill>
                  <a:srgbClr val="0000FF"/>
                </a:solidFill>
                <a:sym typeface="Wingdings 2" panose="05020102010507070707" pitchFamily="18" charset="2"/>
              </a:rPr>
              <a:t>lose face</a:t>
            </a:r>
            <a:r>
              <a:rPr lang="en-US" altLang="zh-CN" sz="2400" b="1">
                <a:sym typeface="Wingdings 2" panose="05020102010507070707" pitchFamily="18" charset="2"/>
              </a:rPr>
              <a:t>: scale  increased        quality  decreased</a:t>
            </a:r>
          </a:p>
          <a:p>
            <a:pPr eaLnBrk="1" hangingPunct="1">
              <a:buFontTx/>
              <a:buNone/>
            </a:pPr>
            <a:r>
              <a:rPr lang="en-US" altLang="zh-CN" sz="2400" b="1">
                <a:sym typeface="Wingdings 2" panose="05020102010507070707" pitchFamily="18" charset="2"/>
              </a:rPr>
              <a:t>        </a:t>
            </a:r>
            <a:r>
              <a:rPr lang="en-US" altLang="zh-CN" sz="2400" b="1">
                <a:solidFill>
                  <a:srgbClr val="0000FF"/>
                </a:solidFill>
                <a:sym typeface="Wingdings 2" panose="05020102010507070707" pitchFamily="18" charset="2"/>
              </a:rPr>
              <a:t>cause</a:t>
            </a:r>
            <a:r>
              <a:rPr lang="en-US" altLang="zh-CN" sz="2400" b="1">
                <a:sym typeface="Wingdings 2" panose="05020102010507070707" pitchFamily="18" charset="2"/>
              </a:rPr>
              <a:t>:scale increased   nature of software changed</a:t>
            </a:r>
          </a:p>
        </p:txBody>
      </p:sp>
      <p:sp>
        <p:nvSpPr>
          <p:cNvPr id="43013" name="Line 4">
            <a:extLst>
              <a:ext uri="{FF2B5EF4-FFF2-40B4-BE49-F238E27FC236}">
                <a16:creationId xmlns:a16="http://schemas.microsoft.com/office/drawing/2014/main" id="{5A948EE4-0EB5-478F-AB94-701F4EC01C75}"/>
              </a:ext>
            </a:extLst>
          </p:cNvPr>
          <p:cNvSpPr>
            <a:spLocks noChangeShapeType="1"/>
          </p:cNvSpPr>
          <p:nvPr/>
        </p:nvSpPr>
        <p:spPr bwMode="auto">
          <a:xfrm flipV="1">
            <a:off x="5381625" y="5861050"/>
            <a:ext cx="0" cy="304800"/>
          </a:xfrm>
          <a:prstGeom prst="line">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43014" name="Line 5">
            <a:extLst>
              <a:ext uri="{FF2B5EF4-FFF2-40B4-BE49-F238E27FC236}">
                <a16:creationId xmlns:a16="http://schemas.microsoft.com/office/drawing/2014/main" id="{5FDE1C41-9116-421A-9CDE-F719F8BF1EC5}"/>
              </a:ext>
            </a:extLst>
          </p:cNvPr>
          <p:cNvSpPr>
            <a:spLocks noChangeShapeType="1"/>
          </p:cNvSpPr>
          <p:nvPr/>
        </p:nvSpPr>
        <p:spPr bwMode="auto">
          <a:xfrm>
            <a:off x="6934200" y="6019800"/>
            <a:ext cx="609600" cy="0"/>
          </a:xfrm>
          <a:prstGeom prst="line">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43015" name="Line 6">
            <a:extLst>
              <a:ext uri="{FF2B5EF4-FFF2-40B4-BE49-F238E27FC236}">
                <a16:creationId xmlns:a16="http://schemas.microsoft.com/office/drawing/2014/main" id="{824424F0-B853-4077-88C0-D7E0F28563E1}"/>
              </a:ext>
            </a:extLst>
          </p:cNvPr>
          <p:cNvSpPr>
            <a:spLocks noChangeShapeType="1"/>
          </p:cNvSpPr>
          <p:nvPr/>
        </p:nvSpPr>
        <p:spPr bwMode="auto">
          <a:xfrm>
            <a:off x="8624888" y="5867400"/>
            <a:ext cx="0" cy="304800"/>
          </a:xfrm>
          <a:prstGeom prst="line">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43016" name="Line 10">
            <a:extLst>
              <a:ext uri="{FF2B5EF4-FFF2-40B4-BE49-F238E27FC236}">
                <a16:creationId xmlns:a16="http://schemas.microsoft.com/office/drawing/2014/main" id="{A96FE5DF-FB10-4D22-B74D-241B50C2A426}"/>
              </a:ext>
            </a:extLst>
          </p:cNvPr>
          <p:cNvSpPr>
            <a:spLocks noChangeShapeType="1"/>
          </p:cNvSpPr>
          <p:nvPr/>
        </p:nvSpPr>
        <p:spPr bwMode="auto">
          <a:xfrm flipV="1">
            <a:off x="4800600" y="6186488"/>
            <a:ext cx="0" cy="381000"/>
          </a:xfrm>
          <a:prstGeom prst="line">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43017" name="Line 11">
            <a:extLst>
              <a:ext uri="{FF2B5EF4-FFF2-40B4-BE49-F238E27FC236}">
                <a16:creationId xmlns:a16="http://schemas.microsoft.com/office/drawing/2014/main" id="{119DA539-6BE8-4E20-8620-53611D0D334F}"/>
              </a:ext>
            </a:extLst>
          </p:cNvPr>
          <p:cNvSpPr>
            <a:spLocks noChangeShapeType="1"/>
          </p:cNvSpPr>
          <p:nvPr/>
        </p:nvSpPr>
        <p:spPr bwMode="auto">
          <a:xfrm>
            <a:off x="6248400" y="6462713"/>
            <a:ext cx="304800" cy="0"/>
          </a:xfrm>
          <a:prstGeom prst="line">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43018" name="Line 12">
            <a:extLst>
              <a:ext uri="{FF2B5EF4-FFF2-40B4-BE49-F238E27FC236}">
                <a16:creationId xmlns:a16="http://schemas.microsoft.com/office/drawing/2014/main" id="{D30D532B-C400-4558-890A-EB25CFFAC0DC}"/>
              </a:ext>
            </a:extLst>
          </p:cNvPr>
          <p:cNvSpPr>
            <a:spLocks noChangeShapeType="1"/>
          </p:cNvSpPr>
          <p:nvPr/>
        </p:nvSpPr>
        <p:spPr bwMode="auto">
          <a:xfrm flipV="1">
            <a:off x="9220200" y="6181725"/>
            <a:ext cx="0" cy="381000"/>
          </a:xfrm>
          <a:prstGeom prst="line">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5">
            <a:extLst>
              <a:ext uri="{FF2B5EF4-FFF2-40B4-BE49-F238E27FC236}">
                <a16:creationId xmlns:a16="http://schemas.microsoft.com/office/drawing/2014/main" id="{A8FFAD82-F411-443B-9518-622616D8A0C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C6968F08-2B3E-45CA-A03F-4F71E253AA3F}" type="slidenum">
              <a:rPr kumimoji="0" lang="en-US" altLang="zh-CN" sz="2600">
                <a:solidFill>
                  <a:srgbClr val="FFFFFF"/>
                </a:solidFill>
              </a:rPr>
              <a:pPr eaLnBrk="1" fontAlgn="base" hangingPunct="1">
                <a:spcAft>
                  <a:spcPct val="0"/>
                </a:spcAft>
              </a:pPr>
              <a:t>220</a:t>
            </a:fld>
            <a:endParaRPr kumimoji="0" lang="en-US" altLang="zh-CN" sz="2600">
              <a:solidFill>
                <a:srgbClr val="FFFFFF"/>
              </a:solidFill>
            </a:endParaRPr>
          </a:p>
        </p:txBody>
      </p:sp>
      <p:sp>
        <p:nvSpPr>
          <p:cNvPr id="13315" name="Rectangle 2">
            <a:extLst>
              <a:ext uri="{FF2B5EF4-FFF2-40B4-BE49-F238E27FC236}">
                <a16:creationId xmlns:a16="http://schemas.microsoft.com/office/drawing/2014/main" id="{140C135E-D7EE-4555-958F-44BAB3BF9D10}"/>
              </a:ext>
            </a:extLst>
          </p:cNvPr>
          <p:cNvSpPr>
            <a:spLocks noGrp="1" noChangeArrowheads="1"/>
          </p:cNvSpPr>
          <p:nvPr>
            <p:ph type="title"/>
          </p:nvPr>
        </p:nvSpPr>
        <p:spPr/>
        <p:txBody>
          <a:bodyPr/>
          <a:lstStyle/>
          <a:p>
            <a:pPr eaLnBrk="1" hangingPunct="1"/>
            <a:r>
              <a:rPr lang="en-US" altLang="zh-CN" sz="3200"/>
              <a:t> Chapter 4  Capturing the Requirement</a:t>
            </a:r>
          </a:p>
        </p:txBody>
      </p:sp>
      <p:sp>
        <p:nvSpPr>
          <p:cNvPr id="13316" name="Rectangle 3">
            <a:extLst>
              <a:ext uri="{FF2B5EF4-FFF2-40B4-BE49-F238E27FC236}">
                <a16:creationId xmlns:a16="http://schemas.microsoft.com/office/drawing/2014/main" id="{FD11F79E-2764-4A0C-AF0F-7B11476534C0}"/>
              </a:ext>
            </a:extLst>
          </p:cNvPr>
          <p:cNvSpPr>
            <a:spLocks noGrp="1" noChangeArrowheads="1"/>
          </p:cNvSpPr>
          <p:nvPr>
            <p:ph type="body" idx="1"/>
          </p:nvPr>
        </p:nvSpPr>
        <p:spPr>
          <a:xfrm>
            <a:off x="2362200" y="1752600"/>
            <a:ext cx="8305800" cy="5105400"/>
          </a:xfrm>
        </p:spPr>
        <p:txBody>
          <a:bodyPr/>
          <a:lstStyle/>
          <a:p>
            <a:pPr eaLnBrk="1" hangingPunct="1">
              <a:lnSpc>
                <a:spcPct val="90000"/>
              </a:lnSpc>
              <a:buFontTx/>
              <a:buNone/>
            </a:pPr>
            <a:r>
              <a:rPr lang="en-US" altLang="zh-CN" b="1"/>
              <a:t>4.1 The  Requirements Process(</a:t>
            </a:r>
            <a:r>
              <a:rPr lang="zh-CN" altLang="en-US" b="1"/>
              <a:t>需求的过程</a:t>
            </a:r>
            <a:r>
              <a:rPr lang="en-US" altLang="zh-CN" b="1"/>
              <a:t>)</a:t>
            </a:r>
          </a:p>
          <a:p>
            <a:pPr eaLnBrk="1" hangingPunct="1">
              <a:lnSpc>
                <a:spcPct val="90000"/>
              </a:lnSpc>
              <a:buFontTx/>
              <a:buNone/>
            </a:pPr>
            <a:r>
              <a:rPr lang="en-US" altLang="zh-CN" b="1"/>
              <a:t>1. Introduction:</a:t>
            </a:r>
          </a:p>
          <a:p>
            <a:pPr eaLnBrk="1" hangingPunct="1">
              <a:lnSpc>
                <a:spcPct val="90000"/>
              </a:lnSpc>
              <a:buFontTx/>
              <a:buNone/>
            </a:pPr>
            <a:r>
              <a:rPr lang="en-US" altLang="zh-CN" sz="2400" b="1">
                <a:solidFill>
                  <a:schemeClr val="bg2"/>
                </a:solidFill>
                <a:sym typeface="Wingdings 2" panose="05020102010507070707" pitchFamily="18" charset="2"/>
              </a:rPr>
              <a:t>  new system</a:t>
            </a:r>
          </a:p>
          <a:p>
            <a:pPr eaLnBrk="1" hangingPunct="1">
              <a:lnSpc>
                <a:spcPct val="90000"/>
              </a:lnSpc>
              <a:buFontTx/>
              <a:buNone/>
            </a:pPr>
            <a:r>
              <a:rPr lang="en-US" altLang="zh-CN" sz="2400" b="1">
                <a:solidFill>
                  <a:schemeClr val="bg2"/>
                </a:solidFill>
                <a:sym typeface="Wingdings 2" panose="05020102010507070707" pitchFamily="18" charset="2"/>
              </a:rPr>
              <a:t>   A: </a:t>
            </a:r>
            <a:r>
              <a:rPr lang="en-US" altLang="zh-CN" sz="2400" b="1"/>
              <a:t>the new system may replace an existing system or </a:t>
            </a:r>
          </a:p>
          <a:p>
            <a:pPr eaLnBrk="1" hangingPunct="1">
              <a:lnSpc>
                <a:spcPct val="90000"/>
              </a:lnSpc>
              <a:buFontTx/>
              <a:buNone/>
            </a:pPr>
            <a:r>
              <a:rPr lang="en-US" altLang="zh-CN" sz="2400" b="1"/>
              <a:t>        way of doing things</a:t>
            </a:r>
            <a:r>
              <a:rPr lang="en-US" altLang="zh-CN" sz="2400" b="1">
                <a:solidFill>
                  <a:schemeClr val="bg2"/>
                </a:solidFill>
                <a:sym typeface="Wingdings 2" panose="05020102010507070707" pitchFamily="18" charset="2"/>
              </a:rPr>
              <a:t> (</a:t>
            </a:r>
            <a:r>
              <a:rPr lang="en-US" altLang="zh-CN" sz="2400" b="1" u="sng">
                <a:solidFill>
                  <a:srgbClr val="0000FF"/>
                </a:solidFill>
                <a:sym typeface="Wingdings 2" panose="05020102010507070707" pitchFamily="18" charset="2"/>
              </a:rPr>
              <a:t>replacement</a:t>
            </a:r>
            <a:r>
              <a:rPr lang="en-US" altLang="zh-CN" sz="2400" b="1">
                <a:solidFill>
                  <a:schemeClr val="bg2"/>
                </a:solidFill>
                <a:sym typeface="Wingdings 2" panose="05020102010507070707" pitchFamily="18" charset="2"/>
              </a:rPr>
              <a:t>)</a:t>
            </a:r>
          </a:p>
          <a:p>
            <a:pPr eaLnBrk="1" hangingPunct="1">
              <a:lnSpc>
                <a:spcPct val="90000"/>
              </a:lnSpc>
              <a:buFontTx/>
              <a:buNone/>
            </a:pPr>
            <a:r>
              <a:rPr lang="en-US" altLang="zh-CN" sz="2400" b="1">
                <a:solidFill>
                  <a:schemeClr val="bg2"/>
                </a:solidFill>
                <a:sym typeface="Wingdings 2" panose="05020102010507070707" pitchFamily="18" charset="2"/>
              </a:rPr>
              <a:t>   B: </a:t>
            </a:r>
            <a:r>
              <a:rPr lang="en-US" altLang="zh-CN" sz="2400" b="1"/>
              <a:t>the new system is an enhancement or extension of </a:t>
            </a:r>
          </a:p>
          <a:p>
            <a:pPr eaLnBrk="1" hangingPunct="1">
              <a:lnSpc>
                <a:spcPct val="90000"/>
              </a:lnSpc>
              <a:buFontTx/>
              <a:buNone/>
            </a:pPr>
            <a:r>
              <a:rPr lang="en-US" altLang="zh-CN" sz="2400" b="1"/>
              <a:t>        a current manual or automatic system  </a:t>
            </a:r>
          </a:p>
          <a:p>
            <a:pPr eaLnBrk="1" hangingPunct="1">
              <a:lnSpc>
                <a:spcPct val="90000"/>
              </a:lnSpc>
              <a:buFontTx/>
              <a:buNone/>
            </a:pPr>
            <a:r>
              <a:rPr lang="en-US" altLang="zh-CN" sz="2400" b="1">
                <a:solidFill>
                  <a:schemeClr val="bg2"/>
                </a:solidFill>
                <a:sym typeface="Wingdings 2" panose="05020102010507070707" pitchFamily="18" charset="2"/>
              </a:rPr>
              <a:t>        (</a:t>
            </a:r>
            <a:r>
              <a:rPr lang="en-US" altLang="zh-CN" sz="2400" b="1" u="sng">
                <a:solidFill>
                  <a:srgbClr val="0000FF"/>
                </a:solidFill>
                <a:sym typeface="Wingdings 2" panose="05020102010507070707" pitchFamily="18" charset="2"/>
              </a:rPr>
              <a:t>enhancement/extension</a:t>
            </a:r>
            <a:r>
              <a:rPr lang="en-US" altLang="zh-CN" sz="2400" b="1">
                <a:solidFill>
                  <a:schemeClr val="bg2"/>
                </a:solidFill>
                <a:sym typeface="Wingdings 2" panose="05020102010507070707" pitchFamily="18" charset="2"/>
              </a:rPr>
              <a:t>)</a:t>
            </a:r>
          </a:p>
          <a:p>
            <a:pPr eaLnBrk="1" hangingPunct="1">
              <a:lnSpc>
                <a:spcPct val="90000"/>
              </a:lnSpc>
              <a:buFontTx/>
              <a:buNone/>
            </a:pPr>
            <a:r>
              <a:rPr lang="en-US" altLang="zh-CN" sz="2400" b="1">
                <a:solidFill>
                  <a:schemeClr val="bg2"/>
                </a:solidFill>
                <a:sym typeface="Wingdings 2" panose="05020102010507070707" pitchFamily="18" charset="2"/>
              </a:rPr>
              <a:t>   note: </a:t>
            </a:r>
            <a:r>
              <a:rPr lang="en-US" altLang="zh-CN" sz="2400" b="1"/>
              <a:t>frequently the new system is planned for doing </a:t>
            </a:r>
          </a:p>
          <a:p>
            <a:pPr eaLnBrk="1" hangingPunct="1">
              <a:lnSpc>
                <a:spcPct val="90000"/>
              </a:lnSpc>
              <a:buFontTx/>
              <a:buNone/>
            </a:pPr>
            <a:r>
              <a:rPr lang="en-US" altLang="zh-CN" sz="2400" b="1"/>
              <a:t>             things that have never been done before</a:t>
            </a:r>
          </a:p>
          <a:p>
            <a:pPr eaLnBrk="1" hangingPunct="1">
              <a:lnSpc>
                <a:spcPct val="90000"/>
              </a:lnSpc>
              <a:buFontTx/>
              <a:buNone/>
            </a:pPr>
            <a:r>
              <a:rPr lang="en-US" altLang="zh-CN" sz="2400" b="1"/>
              <a:t>           (</a:t>
            </a:r>
            <a:r>
              <a:rPr lang="en-US" altLang="zh-CN" sz="2400" b="1" u="sng">
                <a:solidFill>
                  <a:srgbClr val="0000FF"/>
                </a:solidFill>
              </a:rPr>
              <a:t>new functions</a:t>
            </a:r>
            <a:r>
              <a:rPr lang="en-US" altLang="zh-CN" sz="2400" b="1"/>
              <a:t>)</a:t>
            </a:r>
            <a:endParaRPr lang="en-US" altLang="zh-CN" sz="2400" b="1">
              <a:solidFill>
                <a:schemeClr val="bg2"/>
              </a:solidFill>
              <a:sym typeface="Wingdings 2" panose="05020102010507070707" pitchFamily="18" charset="2"/>
            </a:endParaRPr>
          </a:p>
          <a:p>
            <a:pPr eaLnBrk="1" hangingPunct="1">
              <a:lnSpc>
                <a:spcPct val="90000"/>
              </a:lnSpc>
              <a:buFontTx/>
              <a:buNone/>
            </a:pPr>
            <a:r>
              <a:rPr lang="en-US" altLang="zh-CN" sz="2400" b="1">
                <a:solidFill>
                  <a:schemeClr val="bg2"/>
                </a:solidFill>
                <a:sym typeface="Wingdings 2" panose="05020102010507070707" pitchFamily="18" charset="2"/>
              </a:rPr>
              <a:t> </a:t>
            </a:r>
          </a:p>
        </p:txBody>
      </p:sp>
      <p:sp>
        <p:nvSpPr>
          <p:cNvPr id="13317" name="Text Box 4">
            <a:extLst>
              <a:ext uri="{FF2B5EF4-FFF2-40B4-BE49-F238E27FC236}">
                <a16:creationId xmlns:a16="http://schemas.microsoft.com/office/drawing/2014/main" id="{63209B85-409F-4C09-8DC3-6F0FED00419D}"/>
              </a:ext>
            </a:extLst>
          </p:cNvPr>
          <p:cNvSpPr txBox="1">
            <a:spLocks noChangeArrowheads="1"/>
          </p:cNvSpPr>
          <p:nvPr/>
        </p:nvSpPr>
        <p:spPr bwMode="auto">
          <a:xfrm>
            <a:off x="5629275" y="5919788"/>
            <a:ext cx="5003800" cy="844550"/>
          </a:xfrm>
          <a:prstGeom prst="rect">
            <a:avLst/>
          </a:prstGeom>
          <a:noFill/>
          <a:ln w="22225">
            <a:solidFill>
              <a:srgbClr val="800080"/>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spAutoFit/>
          </a:bodyPr>
          <a:lstStyle>
            <a:lvl1pPr marL="342900" indent="-342900"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buClr>
                <a:srgbClr val="003366"/>
              </a:buClr>
              <a:buSzPct val="150000"/>
            </a:pPr>
            <a:r>
              <a:rPr lang="zh-CN" altLang="en-US">
                <a:solidFill>
                  <a:srgbClr val="003366"/>
                </a:solidFill>
              </a:rPr>
              <a:t>无论上述哪种情况</a:t>
            </a:r>
            <a:r>
              <a:rPr lang="en-US" altLang="zh-CN">
                <a:solidFill>
                  <a:srgbClr val="003366"/>
                </a:solidFill>
              </a:rPr>
              <a:t>,</a:t>
            </a:r>
            <a:r>
              <a:rPr lang="zh-CN" altLang="en-US">
                <a:solidFill>
                  <a:srgbClr val="003366"/>
                </a:solidFill>
              </a:rPr>
              <a:t>都会有新的功能出现</a:t>
            </a:r>
            <a:r>
              <a:rPr lang="en-US" altLang="zh-CN">
                <a:solidFill>
                  <a:srgbClr val="003366"/>
                </a:solidFill>
              </a:rPr>
              <a:t>, </a:t>
            </a:r>
            <a:r>
              <a:rPr lang="zh-CN" altLang="en-US">
                <a:solidFill>
                  <a:srgbClr val="003366"/>
                </a:solidFill>
              </a:rPr>
              <a:t>这是由于软件的特性使然</a:t>
            </a:r>
          </a:p>
        </p:txBody>
      </p:sp>
      <p:sp>
        <p:nvSpPr>
          <p:cNvPr id="13318" name="Line 5">
            <a:extLst>
              <a:ext uri="{FF2B5EF4-FFF2-40B4-BE49-F238E27FC236}">
                <a16:creationId xmlns:a16="http://schemas.microsoft.com/office/drawing/2014/main" id="{C97CE66F-5CFA-4988-AE8C-6EF7EF360093}"/>
              </a:ext>
            </a:extLst>
          </p:cNvPr>
          <p:cNvSpPr>
            <a:spLocks noChangeShapeType="1"/>
          </p:cNvSpPr>
          <p:nvPr/>
        </p:nvSpPr>
        <p:spPr bwMode="auto">
          <a:xfrm flipH="1" flipV="1">
            <a:off x="4727576" y="6237288"/>
            <a:ext cx="936625" cy="36036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lIns="92075" tIns="46038" rIns="92075" bIns="46038"/>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5">
            <a:extLst>
              <a:ext uri="{FF2B5EF4-FFF2-40B4-BE49-F238E27FC236}">
                <a16:creationId xmlns:a16="http://schemas.microsoft.com/office/drawing/2014/main" id="{4FF79748-0F82-4ADE-B078-F609CFE7252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E7750795-B752-4A35-B7FD-24B0503A714D}" type="slidenum">
              <a:rPr kumimoji="0" lang="en-US" altLang="zh-CN" sz="2600">
                <a:solidFill>
                  <a:srgbClr val="FFFFFF"/>
                </a:solidFill>
              </a:rPr>
              <a:pPr eaLnBrk="1" fontAlgn="base" hangingPunct="1">
                <a:spcAft>
                  <a:spcPct val="0"/>
                </a:spcAft>
              </a:pPr>
              <a:t>221</a:t>
            </a:fld>
            <a:endParaRPr kumimoji="0" lang="en-US" altLang="zh-CN" sz="2600">
              <a:solidFill>
                <a:srgbClr val="FFFFFF"/>
              </a:solidFill>
            </a:endParaRPr>
          </a:p>
        </p:txBody>
      </p:sp>
      <p:sp>
        <p:nvSpPr>
          <p:cNvPr id="14339" name="Rectangle 2">
            <a:extLst>
              <a:ext uri="{FF2B5EF4-FFF2-40B4-BE49-F238E27FC236}">
                <a16:creationId xmlns:a16="http://schemas.microsoft.com/office/drawing/2014/main" id="{ABFFA941-ECD2-41D6-8144-A3CD9F928766}"/>
              </a:ext>
            </a:extLst>
          </p:cNvPr>
          <p:cNvSpPr>
            <a:spLocks noGrp="1" noChangeArrowheads="1"/>
          </p:cNvSpPr>
          <p:nvPr>
            <p:ph type="title"/>
          </p:nvPr>
        </p:nvSpPr>
        <p:spPr/>
        <p:txBody>
          <a:bodyPr/>
          <a:lstStyle/>
          <a:p>
            <a:pPr eaLnBrk="1" hangingPunct="1"/>
            <a:r>
              <a:rPr lang="en-US" altLang="zh-CN" sz="3200"/>
              <a:t> Chapter 4  Capturing the Requirement</a:t>
            </a:r>
          </a:p>
        </p:txBody>
      </p:sp>
      <p:sp>
        <p:nvSpPr>
          <p:cNvPr id="14340" name="Rectangle 3">
            <a:extLst>
              <a:ext uri="{FF2B5EF4-FFF2-40B4-BE49-F238E27FC236}">
                <a16:creationId xmlns:a16="http://schemas.microsoft.com/office/drawing/2014/main" id="{3A3C445C-E1A7-4195-8278-8BCB257B0EA1}"/>
              </a:ext>
            </a:extLst>
          </p:cNvPr>
          <p:cNvSpPr>
            <a:spLocks noGrp="1" noChangeArrowheads="1"/>
          </p:cNvSpPr>
          <p:nvPr>
            <p:ph type="body" idx="1"/>
          </p:nvPr>
        </p:nvSpPr>
        <p:spPr>
          <a:xfrm>
            <a:off x="2286000" y="1727200"/>
            <a:ext cx="8382000" cy="5105400"/>
          </a:xfrm>
        </p:spPr>
        <p:txBody>
          <a:bodyPr/>
          <a:lstStyle/>
          <a:p>
            <a:pPr eaLnBrk="1" hangingPunct="1">
              <a:lnSpc>
                <a:spcPct val="80000"/>
              </a:lnSpc>
              <a:buFontTx/>
              <a:buNone/>
            </a:pPr>
            <a:r>
              <a:rPr lang="en-US" altLang="zh-CN" sz="2400" b="1">
                <a:solidFill>
                  <a:schemeClr val="bg2"/>
                </a:solidFill>
                <a:sym typeface="Wingdings 2" panose="05020102010507070707" pitchFamily="18" charset="2"/>
              </a:rPr>
              <a:t>  </a:t>
            </a:r>
            <a:r>
              <a:rPr lang="en-US" altLang="zh-CN" sz="2400" b="1" u="sng">
                <a:solidFill>
                  <a:srgbClr val="FF0066"/>
                </a:solidFill>
                <a:sym typeface="Wingdings 2" panose="05020102010507070707" pitchFamily="18" charset="2"/>
              </a:rPr>
              <a:t>requirement</a:t>
            </a:r>
            <a:r>
              <a:rPr lang="en-US" altLang="zh-CN" sz="2400" b="1">
                <a:solidFill>
                  <a:schemeClr val="bg2"/>
                </a:solidFill>
                <a:sym typeface="Wingdings 2" panose="05020102010507070707" pitchFamily="18" charset="2"/>
              </a:rPr>
              <a:t>(P143)</a:t>
            </a:r>
          </a:p>
          <a:p>
            <a:pPr eaLnBrk="1" hangingPunct="1">
              <a:lnSpc>
                <a:spcPct val="80000"/>
              </a:lnSpc>
              <a:buFontTx/>
              <a:buNone/>
            </a:pPr>
            <a:r>
              <a:rPr lang="en-US" altLang="zh-CN" sz="2400" b="1">
                <a:solidFill>
                  <a:schemeClr val="bg2"/>
                </a:solidFill>
                <a:sym typeface="Wingdings 2" panose="05020102010507070707" pitchFamily="18" charset="2"/>
              </a:rPr>
              <a:t>      A: definition: it i</a:t>
            </a:r>
            <a:r>
              <a:rPr lang="en-US" altLang="zh-CN" sz="2400" b="1"/>
              <a:t>s an comprehensive </a:t>
            </a:r>
            <a:r>
              <a:rPr lang="en-US" altLang="zh-CN" sz="2400" b="1" u="sng">
                <a:solidFill>
                  <a:srgbClr val="0000FF"/>
                </a:solidFill>
              </a:rPr>
              <a:t>expression</a:t>
            </a:r>
            <a:r>
              <a:rPr lang="en-US" altLang="zh-CN" sz="2400" b="1"/>
              <a:t> of </a:t>
            </a:r>
          </a:p>
          <a:p>
            <a:pPr eaLnBrk="1" hangingPunct="1">
              <a:lnSpc>
                <a:spcPct val="80000"/>
              </a:lnSpc>
              <a:buFontTx/>
              <a:buNone/>
            </a:pPr>
            <a:r>
              <a:rPr lang="en-US" altLang="zh-CN" sz="2400" b="1"/>
              <a:t>         desired behavior which dealing with objects, states, </a:t>
            </a:r>
          </a:p>
          <a:p>
            <a:pPr eaLnBrk="1" hangingPunct="1">
              <a:lnSpc>
                <a:spcPct val="80000"/>
              </a:lnSpc>
              <a:buFontTx/>
              <a:buNone/>
            </a:pPr>
            <a:r>
              <a:rPr lang="en-US" altLang="zh-CN" sz="2400" b="1"/>
              <a:t>         functions. (</a:t>
            </a:r>
            <a:r>
              <a:rPr lang="zh-CN" altLang="en-US" sz="2400" b="1"/>
              <a:t>是对来自用户的关于软件系统的期望行为</a:t>
            </a:r>
          </a:p>
          <a:p>
            <a:pPr eaLnBrk="1" hangingPunct="1">
              <a:lnSpc>
                <a:spcPct val="80000"/>
              </a:lnSpc>
              <a:buFontTx/>
              <a:buNone/>
            </a:pPr>
            <a:r>
              <a:rPr lang="zh-CN" altLang="en-US" sz="2400" b="1"/>
              <a:t>         的综合描述</a:t>
            </a:r>
            <a:r>
              <a:rPr lang="en-US" altLang="zh-CN" sz="2400" b="1"/>
              <a:t>, </a:t>
            </a:r>
            <a:r>
              <a:rPr lang="zh-CN" altLang="en-US" sz="2400" b="1"/>
              <a:t>涉及系统的对象、状态、约束，功能等</a:t>
            </a:r>
            <a:r>
              <a:rPr lang="en-US" altLang="zh-CN" sz="2400" b="1"/>
              <a:t>) </a:t>
            </a:r>
          </a:p>
          <a:p>
            <a:pPr eaLnBrk="1" hangingPunct="1">
              <a:lnSpc>
                <a:spcPct val="80000"/>
              </a:lnSpc>
              <a:buFontTx/>
              <a:buNone/>
            </a:pPr>
            <a:r>
              <a:rPr lang="en-US" altLang="zh-CN" sz="2400" b="1"/>
              <a:t>      B: task: understand customer</a:t>
            </a:r>
            <a:r>
              <a:rPr lang="en-US" altLang="zh-CN" sz="2400" b="1">
                <a:latin typeface="Times New Roman" panose="02020603050405020304" pitchFamily="18" charset="0"/>
              </a:rPr>
              <a:t>’</a:t>
            </a:r>
            <a:r>
              <a:rPr lang="en-US" altLang="zh-CN" sz="2400" b="1"/>
              <a:t>s problems and need </a:t>
            </a:r>
          </a:p>
          <a:p>
            <a:pPr eaLnBrk="1" hangingPunct="1">
              <a:lnSpc>
                <a:spcPct val="80000"/>
              </a:lnSpc>
              <a:buFontTx/>
              <a:buNone/>
            </a:pPr>
            <a:r>
              <a:rPr lang="en-US" altLang="zh-CN" sz="2400" b="1"/>
              <a:t>      C: </a:t>
            </a:r>
            <a:r>
              <a:rPr lang="en-US" altLang="zh-CN" sz="2400" b="1" u="sng">
                <a:solidFill>
                  <a:srgbClr val="0000FF"/>
                </a:solidFill>
              </a:rPr>
              <a:t>focus on: the customer and the problem , not on </a:t>
            </a:r>
          </a:p>
          <a:p>
            <a:pPr eaLnBrk="1" hangingPunct="1">
              <a:lnSpc>
                <a:spcPct val="80000"/>
              </a:lnSpc>
              <a:buFontTx/>
              <a:buNone/>
            </a:pPr>
            <a:r>
              <a:rPr lang="en-US" altLang="zh-CN" sz="2400" b="1">
                <a:solidFill>
                  <a:srgbClr val="0000FF"/>
                </a:solidFill>
              </a:rPr>
              <a:t>                            </a:t>
            </a:r>
            <a:r>
              <a:rPr lang="en-US" altLang="zh-CN" sz="2400" b="1" u="sng">
                <a:solidFill>
                  <a:srgbClr val="0000FF"/>
                </a:solidFill>
              </a:rPr>
              <a:t>the solution or the implementation</a:t>
            </a:r>
            <a:r>
              <a:rPr lang="en-US" altLang="zh-CN" sz="2400" b="1"/>
              <a:t>  </a:t>
            </a:r>
          </a:p>
          <a:p>
            <a:pPr eaLnBrk="1" hangingPunct="1">
              <a:lnSpc>
                <a:spcPct val="80000"/>
              </a:lnSpc>
              <a:buFontTx/>
              <a:buNone/>
            </a:pPr>
            <a:r>
              <a:rPr lang="en-US" altLang="zh-CN" sz="2400" b="1">
                <a:solidFill>
                  <a:schemeClr val="bg2"/>
                </a:solidFill>
                <a:sym typeface="Wingdings 2" panose="05020102010507070707" pitchFamily="18" charset="2"/>
              </a:rPr>
              <a:t> determining requirement (</a:t>
            </a:r>
            <a:r>
              <a:rPr lang="zh-CN" altLang="en-US" sz="2400" b="1">
                <a:solidFill>
                  <a:schemeClr val="bg2"/>
                </a:solidFill>
                <a:sym typeface="Wingdings 2" panose="05020102010507070707" pitchFamily="18" charset="2"/>
              </a:rPr>
              <a:t>确定需求的过程</a:t>
            </a:r>
            <a:r>
              <a:rPr lang="en-US" altLang="zh-CN" sz="2400" b="1">
                <a:solidFill>
                  <a:schemeClr val="bg2"/>
                </a:solidFill>
                <a:sym typeface="Wingdings 2" panose="05020102010507070707" pitchFamily="18" charset="2"/>
              </a:rPr>
              <a:t>) (Fig4.1)</a:t>
            </a:r>
          </a:p>
          <a:p>
            <a:pPr eaLnBrk="1" hangingPunct="1">
              <a:lnSpc>
                <a:spcPct val="80000"/>
              </a:lnSpc>
              <a:buFontTx/>
              <a:buNone/>
            </a:pPr>
            <a:r>
              <a:rPr lang="en-US" altLang="zh-CN" sz="2400" b="1">
                <a:solidFill>
                  <a:schemeClr val="bg2"/>
                </a:solidFill>
                <a:sym typeface="Wingdings 2" panose="05020102010507070707" pitchFamily="18" charset="2"/>
              </a:rPr>
              <a:t>    A: </a:t>
            </a:r>
            <a:r>
              <a:rPr lang="en-US" altLang="zh-CN" sz="2400" b="1" u="sng">
                <a:solidFill>
                  <a:srgbClr val="FF0066"/>
                </a:solidFill>
                <a:sym typeface="Wingdings 2" panose="05020102010507070707" pitchFamily="18" charset="2"/>
              </a:rPr>
              <a:t>elicitation (</a:t>
            </a:r>
            <a:r>
              <a:rPr lang="zh-CN" altLang="en-US" sz="2400" b="1" u="sng">
                <a:solidFill>
                  <a:srgbClr val="FF0066"/>
                </a:solidFill>
                <a:sym typeface="Wingdings 2" panose="05020102010507070707" pitchFamily="18" charset="2"/>
              </a:rPr>
              <a:t>原始需求获取</a:t>
            </a:r>
            <a:r>
              <a:rPr lang="en-US" altLang="zh-CN" sz="2400" b="1" u="sng">
                <a:solidFill>
                  <a:srgbClr val="FF0066"/>
                </a:solidFill>
                <a:sym typeface="Wingdings 2" panose="05020102010507070707" pitchFamily="18" charset="2"/>
              </a:rPr>
              <a:t>)</a:t>
            </a:r>
          </a:p>
          <a:p>
            <a:pPr eaLnBrk="1" hangingPunct="1">
              <a:lnSpc>
                <a:spcPct val="80000"/>
              </a:lnSpc>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问题定义</a:t>
            </a:r>
            <a:r>
              <a:rPr lang="en-US" altLang="zh-CN" sz="2400" b="1">
                <a:solidFill>
                  <a:schemeClr val="bg2"/>
                </a:solidFill>
                <a:sym typeface="Wingdings 2" panose="05020102010507070707" pitchFamily="18" charset="2"/>
              </a:rPr>
              <a:t>) (</a:t>
            </a:r>
            <a:r>
              <a:rPr lang="en-US" altLang="zh-CN" sz="2400" b="1">
                <a:sym typeface="Wingdings 2" panose="05020102010507070707" pitchFamily="18" charset="2"/>
              </a:rPr>
              <a:t>what the system should do) (</a:t>
            </a:r>
            <a:r>
              <a:rPr lang="zh-CN" altLang="en-US" sz="2400" b="1">
                <a:sym typeface="Wingdings 2" panose="05020102010507070707" pitchFamily="18" charset="2"/>
              </a:rPr>
              <a:t>来自客户</a:t>
            </a:r>
            <a:r>
              <a:rPr lang="en-US" altLang="zh-CN" sz="2400" b="1">
                <a:sym typeface="Wingdings 2" panose="05020102010507070707" pitchFamily="18" charset="2"/>
              </a:rPr>
              <a:t>)</a:t>
            </a:r>
          </a:p>
          <a:p>
            <a:pPr eaLnBrk="1" hangingPunct="1">
              <a:lnSpc>
                <a:spcPct val="80000"/>
              </a:lnSpc>
              <a:buFontTx/>
              <a:buNone/>
            </a:pPr>
            <a:r>
              <a:rPr lang="en-US" altLang="zh-CN" sz="2400" b="1">
                <a:sym typeface="Wingdings 2" panose="05020102010507070707" pitchFamily="18" charset="2"/>
              </a:rPr>
              <a:t>    B: </a:t>
            </a:r>
            <a:r>
              <a:rPr lang="en-US" altLang="zh-CN" sz="2400" b="1" u="sng">
                <a:solidFill>
                  <a:srgbClr val="FF0066"/>
                </a:solidFill>
                <a:sym typeface="Wingdings 2" panose="05020102010507070707" pitchFamily="18" charset="2"/>
              </a:rPr>
              <a:t>analysis(</a:t>
            </a:r>
            <a:r>
              <a:rPr lang="zh-CN" altLang="en-US" sz="2400" b="1" u="sng">
                <a:solidFill>
                  <a:srgbClr val="FF0066"/>
                </a:solidFill>
                <a:sym typeface="Wingdings 2" panose="05020102010507070707" pitchFamily="18" charset="2"/>
              </a:rPr>
              <a:t>问题分析</a:t>
            </a:r>
            <a:r>
              <a:rPr lang="en-US" altLang="zh-CN" sz="2400" b="1" u="sng">
                <a:solidFill>
                  <a:srgbClr val="FF0066"/>
                </a:solidFill>
                <a:sym typeface="Wingdings 2" panose="05020102010507070707" pitchFamily="18" charset="2"/>
              </a:rPr>
              <a:t>)  </a:t>
            </a:r>
            <a:r>
              <a:rPr lang="en-US" altLang="zh-CN" sz="2000" b="1">
                <a:sym typeface="Wingdings 2" panose="05020102010507070707" pitchFamily="18" charset="2"/>
              </a:rPr>
              <a:t>(better understand the required </a:t>
            </a:r>
          </a:p>
          <a:p>
            <a:pPr eaLnBrk="1" hangingPunct="1">
              <a:lnSpc>
                <a:spcPct val="80000"/>
              </a:lnSpc>
              <a:buFontTx/>
              <a:buNone/>
            </a:pPr>
            <a:r>
              <a:rPr lang="en-US" altLang="zh-CN" sz="2000" b="1">
                <a:sym typeface="Wingdings 2" panose="05020102010507070707" pitchFamily="18" charset="2"/>
              </a:rPr>
              <a:t>           behavior, capture requirements in a model or sometime in a </a:t>
            </a:r>
          </a:p>
          <a:p>
            <a:pPr eaLnBrk="1" hangingPunct="1">
              <a:lnSpc>
                <a:spcPct val="80000"/>
              </a:lnSpc>
              <a:buFontTx/>
              <a:buNone/>
            </a:pPr>
            <a:r>
              <a:rPr lang="en-US" altLang="zh-CN" sz="2000" b="1">
                <a:sym typeface="Wingdings 2" panose="05020102010507070707" pitchFamily="18" charset="2"/>
              </a:rPr>
              <a:t>           prototypes, usually raises additional questions , etc. )</a:t>
            </a:r>
          </a:p>
        </p:txBody>
      </p:sp>
      <p:sp>
        <p:nvSpPr>
          <p:cNvPr id="14341" name="Text Box 4">
            <a:extLst>
              <a:ext uri="{FF2B5EF4-FFF2-40B4-BE49-F238E27FC236}">
                <a16:creationId xmlns:a16="http://schemas.microsoft.com/office/drawing/2014/main" id="{6A03174E-64B1-4B44-B976-B46C19BB951B}"/>
              </a:ext>
            </a:extLst>
          </p:cNvPr>
          <p:cNvSpPr txBox="1">
            <a:spLocks noChangeArrowheads="1"/>
          </p:cNvSpPr>
          <p:nvPr/>
        </p:nvSpPr>
        <p:spPr bwMode="auto">
          <a:xfrm>
            <a:off x="1549400" y="2457450"/>
            <a:ext cx="1258888" cy="1258888"/>
          </a:xfrm>
          <a:prstGeom prst="rect">
            <a:avLst/>
          </a:prstGeom>
          <a:solidFill>
            <a:srgbClr val="CCFFCC"/>
          </a:solidFill>
          <a:ln w="25400" algn="ctr">
            <a:solidFill>
              <a:srgbClr val="800000"/>
            </a:solidFill>
            <a:miter lim="800000"/>
            <a:headEnd/>
            <a:tailEnd/>
          </a:ln>
        </p:spPr>
        <p:txBody>
          <a:bodyPr lIns="92075" tIns="46038" rIns="92075" bIns="46038">
            <a:spAutoFit/>
          </a:bodyPr>
          <a:lstStyle>
            <a:lvl1pPr marL="342900" indent="-342900"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5000"/>
              </a:spcBef>
              <a:spcAft>
                <a:spcPct val="0"/>
              </a:spcAft>
              <a:buClr>
                <a:srgbClr val="003366"/>
              </a:buClr>
              <a:buSzPct val="150000"/>
            </a:pPr>
            <a:r>
              <a:rPr lang="en-US" altLang="zh-CN" sz="1800">
                <a:solidFill>
                  <a:srgbClr val="003366"/>
                </a:solidFill>
              </a:rPr>
              <a:t>2.3</a:t>
            </a:r>
            <a:r>
              <a:rPr lang="zh-CN" altLang="en-US" sz="1800">
                <a:solidFill>
                  <a:srgbClr val="003366"/>
                </a:solidFill>
              </a:rPr>
              <a:t>节静态</a:t>
            </a:r>
          </a:p>
          <a:p>
            <a:pPr eaLnBrk="1" fontAlgn="base" hangingPunct="1">
              <a:spcBef>
                <a:spcPct val="5000"/>
              </a:spcBef>
              <a:spcAft>
                <a:spcPct val="0"/>
              </a:spcAft>
              <a:buClr>
                <a:srgbClr val="003366"/>
              </a:buClr>
              <a:buSzPct val="150000"/>
            </a:pPr>
            <a:r>
              <a:rPr lang="zh-CN" altLang="en-US" sz="1800">
                <a:solidFill>
                  <a:srgbClr val="003366"/>
                </a:solidFill>
              </a:rPr>
              <a:t>建模</a:t>
            </a:r>
            <a:r>
              <a:rPr lang="en-US" altLang="zh-CN" sz="1800">
                <a:solidFill>
                  <a:srgbClr val="003366"/>
                </a:solidFill>
              </a:rPr>
              <a:t>:</a:t>
            </a:r>
            <a:r>
              <a:rPr lang="zh-CN" altLang="en-US" sz="1800">
                <a:solidFill>
                  <a:srgbClr val="003366"/>
                </a:solidFill>
              </a:rPr>
              <a:t>工件</a:t>
            </a:r>
            <a:r>
              <a:rPr lang="en-US" altLang="zh-CN" sz="1800">
                <a:solidFill>
                  <a:srgbClr val="003366"/>
                </a:solidFill>
              </a:rPr>
              <a:t>,</a:t>
            </a:r>
          </a:p>
          <a:p>
            <a:pPr eaLnBrk="1" fontAlgn="base" hangingPunct="1">
              <a:spcBef>
                <a:spcPct val="5000"/>
              </a:spcBef>
              <a:spcAft>
                <a:spcPct val="0"/>
              </a:spcAft>
              <a:buClr>
                <a:srgbClr val="003366"/>
              </a:buClr>
              <a:buSzPct val="150000"/>
            </a:pPr>
            <a:r>
              <a:rPr lang="zh-CN" altLang="en-US" sz="1800">
                <a:solidFill>
                  <a:srgbClr val="003366"/>
                </a:solidFill>
              </a:rPr>
              <a:t>活动</a:t>
            </a:r>
            <a:r>
              <a:rPr lang="en-US" altLang="zh-CN" sz="1800">
                <a:solidFill>
                  <a:srgbClr val="003366"/>
                </a:solidFill>
              </a:rPr>
              <a:t>,</a:t>
            </a:r>
            <a:r>
              <a:rPr lang="zh-CN" altLang="en-US" sz="1800">
                <a:solidFill>
                  <a:srgbClr val="003366"/>
                </a:solidFill>
              </a:rPr>
              <a:t>规则</a:t>
            </a:r>
            <a:r>
              <a:rPr lang="en-US" altLang="zh-CN" sz="1800">
                <a:solidFill>
                  <a:srgbClr val="003366"/>
                </a:solidFill>
              </a:rPr>
              <a:t>/</a:t>
            </a:r>
          </a:p>
          <a:p>
            <a:pPr eaLnBrk="1" fontAlgn="base" hangingPunct="1">
              <a:spcBef>
                <a:spcPct val="5000"/>
              </a:spcBef>
              <a:spcAft>
                <a:spcPct val="0"/>
              </a:spcAft>
              <a:buClr>
                <a:srgbClr val="003366"/>
              </a:buClr>
              <a:buSzPct val="150000"/>
            </a:pPr>
            <a:r>
              <a:rPr lang="zh-CN" altLang="en-US" sz="1800">
                <a:solidFill>
                  <a:srgbClr val="003366"/>
                </a:solidFill>
              </a:rPr>
              <a:t>状态等等</a:t>
            </a:r>
          </a:p>
        </p:txBody>
      </p:sp>
      <p:sp>
        <p:nvSpPr>
          <p:cNvPr id="14342" name="Line 6">
            <a:extLst>
              <a:ext uri="{FF2B5EF4-FFF2-40B4-BE49-F238E27FC236}">
                <a16:creationId xmlns:a16="http://schemas.microsoft.com/office/drawing/2014/main" id="{F56C4EB5-158A-4651-9482-FE0BFE448222}"/>
              </a:ext>
            </a:extLst>
          </p:cNvPr>
          <p:cNvSpPr>
            <a:spLocks noChangeShapeType="1"/>
          </p:cNvSpPr>
          <p:nvPr/>
        </p:nvSpPr>
        <p:spPr bwMode="auto">
          <a:xfrm flipV="1">
            <a:off x="2208213" y="2060576"/>
            <a:ext cx="647700" cy="360363"/>
          </a:xfrm>
          <a:prstGeom prst="line">
            <a:avLst/>
          </a:prstGeom>
          <a:noFill/>
          <a:ln w="28575">
            <a:solidFill>
              <a:srgbClr val="800000"/>
            </a:solidFill>
            <a:round/>
            <a:headEnd/>
            <a:tailEnd type="triangle" w="med" len="med"/>
          </a:ln>
          <a:extLst>
            <a:ext uri="{909E8E84-426E-40DD-AFC4-6F175D3DCCD1}">
              <a14:hiddenFill xmlns:a14="http://schemas.microsoft.com/office/drawing/2010/main">
                <a:noFill/>
              </a14:hiddenFill>
            </a:ext>
          </a:extLst>
        </p:spPr>
        <p:txBody>
          <a:bodyPr lIns="92075" tIns="46038" rIns="92075" bIns="46038"/>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5">
            <a:extLst>
              <a:ext uri="{FF2B5EF4-FFF2-40B4-BE49-F238E27FC236}">
                <a16:creationId xmlns:a16="http://schemas.microsoft.com/office/drawing/2014/main" id="{E0774F24-D57C-485A-A1CC-F27298E0866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2F52878E-DC08-4272-90B0-109007BF0A43}" type="slidenum">
              <a:rPr kumimoji="0" lang="en-US" altLang="zh-CN" sz="2600">
                <a:solidFill>
                  <a:srgbClr val="FFFFFF"/>
                </a:solidFill>
              </a:rPr>
              <a:pPr eaLnBrk="1" fontAlgn="base" hangingPunct="1">
                <a:spcAft>
                  <a:spcPct val="0"/>
                </a:spcAft>
              </a:pPr>
              <a:t>222</a:t>
            </a:fld>
            <a:endParaRPr kumimoji="0" lang="en-US" altLang="zh-CN" sz="2600">
              <a:solidFill>
                <a:srgbClr val="FFFFFF"/>
              </a:solidFill>
            </a:endParaRPr>
          </a:p>
        </p:txBody>
      </p:sp>
      <p:sp>
        <p:nvSpPr>
          <p:cNvPr id="15363" name="Rectangle 2">
            <a:extLst>
              <a:ext uri="{FF2B5EF4-FFF2-40B4-BE49-F238E27FC236}">
                <a16:creationId xmlns:a16="http://schemas.microsoft.com/office/drawing/2014/main" id="{6C071EDA-4D66-4636-9C6C-6D989B46ED58}"/>
              </a:ext>
            </a:extLst>
          </p:cNvPr>
          <p:cNvSpPr>
            <a:spLocks noGrp="1" noChangeArrowheads="1"/>
          </p:cNvSpPr>
          <p:nvPr>
            <p:ph type="title"/>
          </p:nvPr>
        </p:nvSpPr>
        <p:spPr/>
        <p:txBody>
          <a:bodyPr/>
          <a:lstStyle/>
          <a:p>
            <a:pPr eaLnBrk="1" hangingPunct="1"/>
            <a:r>
              <a:rPr lang="en-US" altLang="zh-CN" sz="3200"/>
              <a:t> Chapter 4  Capturing the Requirement</a:t>
            </a:r>
          </a:p>
        </p:txBody>
      </p:sp>
      <p:sp>
        <p:nvSpPr>
          <p:cNvPr id="15364" name="Rectangle 3">
            <a:extLst>
              <a:ext uri="{FF2B5EF4-FFF2-40B4-BE49-F238E27FC236}">
                <a16:creationId xmlns:a16="http://schemas.microsoft.com/office/drawing/2014/main" id="{0C151EB4-1C5F-4542-814E-B8E3DD47B7DF}"/>
              </a:ext>
            </a:extLst>
          </p:cNvPr>
          <p:cNvSpPr>
            <a:spLocks noGrp="1" noChangeArrowheads="1"/>
          </p:cNvSpPr>
          <p:nvPr>
            <p:ph type="body" idx="1"/>
          </p:nvPr>
        </p:nvSpPr>
        <p:spPr>
          <a:xfrm>
            <a:off x="2286000" y="1752600"/>
            <a:ext cx="8382000" cy="5105400"/>
          </a:xfrm>
        </p:spPr>
        <p:txBody>
          <a:bodyPr/>
          <a:lstStyle/>
          <a:p>
            <a:pPr eaLnBrk="1" hangingPunct="1">
              <a:lnSpc>
                <a:spcPct val="90000"/>
              </a:lnSpc>
              <a:buFontTx/>
              <a:buNone/>
            </a:pPr>
            <a:r>
              <a:rPr lang="en-US" altLang="zh-CN" sz="2400" b="1">
                <a:solidFill>
                  <a:schemeClr val="bg2"/>
                </a:solidFill>
                <a:sym typeface="Wingdings 2" panose="05020102010507070707" pitchFamily="18" charset="2"/>
              </a:rPr>
              <a:t>    C: </a:t>
            </a:r>
            <a:r>
              <a:rPr lang="en-US" altLang="zh-CN" sz="2400" b="1" u="sng">
                <a:solidFill>
                  <a:srgbClr val="FF0066"/>
                </a:solidFill>
                <a:sym typeface="Wingdings 2" panose="05020102010507070707" pitchFamily="18" charset="2"/>
              </a:rPr>
              <a:t>Specification(</a:t>
            </a:r>
            <a:r>
              <a:rPr lang="zh-CN" altLang="en-US" sz="2400" b="1" u="sng">
                <a:solidFill>
                  <a:srgbClr val="FF0066"/>
                </a:solidFill>
                <a:sym typeface="Wingdings 2" panose="05020102010507070707" pitchFamily="18" charset="2"/>
              </a:rPr>
              <a:t>规格说明草稿</a:t>
            </a:r>
            <a:r>
              <a:rPr lang="en-US" altLang="zh-CN" sz="2400" b="1" u="sng">
                <a:solidFill>
                  <a:srgbClr val="FF0066"/>
                </a:solidFill>
                <a:sym typeface="Wingdings 2" panose="05020102010507070707" pitchFamily="18" charset="2"/>
              </a:rPr>
              <a:t>) </a:t>
            </a:r>
            <a:endParaRPr lang="en-US" altLang="zh-CN" sz="2400" b="1">
              <a:sym typeface="Wingdings 2" panose="05020102010507070707" pitchFamily="18" charset="2"/>
            </a:endParaRPr>
          </a:p>
          <a:p>
            <a:pPr eaLnBrk="1" hangingPunct="1">
              <a:lnSpc>
                <a:spcPct val="90000"/>
              </a:lnSpc>
              <a:buFontTx/>
              <a:buNone/>
            </a:pPr>
            <a:r>
              <a:rPr lang="en-US" altLang="zh-CN" sz="2400" b="1">
                <a:solidFill>
                  <a:schemeClr val="bg2"/>
                </a:solidFill>
                <a:sym typeface="Wingdings 2" panose="05020102010507070707" pitchFamily="18" charset="2"/>
              </a:rPr>
              <a:t>         </a:t>
            </a:r>
            <a:r>
              <a:rPr lang="en-US" altLang="zh-CN" sz="2400" b="1">
                <a:sym typeface="Wingdings 2" panose="05020102010507070707" pitchFamily="18" charset="2"/>
              </a:rPr>
              <a:t>(rewrite the </a:t>
            </a:r>
            <a:r>
              <a:rPr lang="en-US" altLang="zh-CN" sz="2400" b="1">
                <a:solidFill>
                  <a:schemeClr val="bg2"/>
                </a:solidFill>
                <a:sym typeface="Wingdings 2" panose="05020102010507070707" pitchFamily="18" charset="2"/>
              </a:rPr>
              <a:t>definition </a:t>
            </a:r>
            <a:r>
              <a:rPr lang="en-US" altLang="zh-CN" sz="2400" b="1" u="sng">
                <a:solidFill>
                  <a:schemeClr val="bg2"/>
                </a:solidFill>
                <a:sym typeface="Wingdings 2" panose="05020102010507070707" pitchFamily="18" charset="2"/>
              </a:rPr>
              <a:t>formally </a:t>
            </a:r>
            <a:r>
              <a:rPr lang="en-US" altLang="zh-CN" sz="2400" b="1">
                <a:solidFill>
                  <a:schemeClr val="bg2"/>
                </a:solidFill>
                <a:sym typeface="Wingdings 2" panose="05020102010507070707" pitchFamily="18" charset="2"/>
              </a:rPr>
              <a:t>by notations</a:t>
            </a:r>
            <a:r>
              <a:rPr lang="en-US" altLang="zh-CN" sz="2400" b="1">
                <a:sym typeface="Wingdings 2" panose="05020102010507070707" pitchFamily="18" charset="2"/>
              </a:rPr>
              <a:t>)</a:t>
            </a:r>
          </a:p>
          <a:p>
            <a:pPr eaLnBrk="1" hangingPunct="1">
              <a:lnSpc>
                <a:spcPct val="90000"/>
              </a:lnSpc>
              <a:buFontTx/>
              <a:buNone/>
            </a:pPr>
            <a:r>
              <a:rPr lang="en-US" altLang="zh-CN" sz="2400" b="1">
                <a:solidFill>
                  <a:schemeClr val="bg2"/>
                </a:solidFill>
                <a:sym typeface="Wingdings 2" panose="05020102010507070707" pitchFamily="18" charset="2"/>
              </a:rPr>
              <a:t>    D: </a:t>
            </a:r>
            <a:r>
              <a:rPr lang="en-US" altLang="zh-CN" sz="2400" b="1" u="sng">
                <a:solidFill>
                  <a:srgbClr val="FF0066"/>
                </a:solidFill>
                <a:sym typeface="Wingdings 2" panose="05020102010507070707" pitchFamily="18" charset="2"/>
              </a:rPr>
              <a:t>Validation (</a:t>
            </a:r>
            <a:r>
              <a:rPr lang="zh-CN" altLang="en-US" sz="2400" b="1" u="sng">
                <a:solidFill>
                  <a:srgbClr val="FF0066"/>
                </a:solidFill>
                <a:sym typeface="Wingdings 2" panose="05020102010507070707" pitchFamily="18" charset="2"/>
              </a:rPr>
              <a:t>需求核准</a:t>
            </a:r>
            <a:r>
              <a:rPr lang="en-US" altLang="zh-CN" sz="2400" b="1" u="sng">
                <a:solidFill>
                  <a:srgbClr val="FF0066"/>
                </a:solidFill>
                <a:sym typeface="Wingdings 2" panose="05020102010507070707" pitchFamily="18" charset="2"/>
              </a:rPr>
              <a:t>) </a:t>
            </a:r>
            <a:r>
              <a:rPr lang="en-US" altLang="zh-CN" sz="2400" b="1">
                <a:solidFill>
                  <a:schemeClr val="bg2"/>
                </a:solidFill>
                <a:sym typeface="Wingdings 2" panose="05020102010507070707" pitchFamily="18" charset="2"/>
              </a:rPr>
              <a:t>(check by developers and </a:t>
            </a:r>
          </a:p>
          <a:p>
            <a:pPr eaLnBrk="1" hangingPunct="1">
              <a:lnSpc>
                <a:spcPct val="90000"/>
              </a:lnSpc>
              <a:buFontTx/>
              <a:buNone/>
            </a:pPr>
            <a:r>
              <a:rPr lang="en-US" altLang="zh-CN" sz="2400" b="1">
                <a:solidFill>
                  <a:schemeClr val="bg2"/>
                </a:solidFill>
                <a:sym typeface="Wingdings 2" panose="05020102010507070707" pitchFamily="18" charset="2"/>
              </a:rPr>
              <a:t>         customer, sometime test the prototypes)</a:t>
            </a:r>
          </a:p>
          <a:p>
            <a:pPr eaLnBrk="1" hangingPunct="1">
              <a:lnSpc>
                <a:spcPct val="90000"/>
              </a:lnSpc>
              <a:buFontTx/>
              <a:buNone/>
            </a:pPr>
            <a:r>
              <a:rPr lang="en-US" altLang="zh-CN" sz="2400" b="1">
                <a:solidFill>
                  <a:schemeClr val="bg2"/>
                </a:solidFill>
                <a:sym typeface="Wingdings 2" panose="05020102010507070707" pitchFamily="18" charset="2"/>
              </a:rPr>
              <a:t>    E: final output:  </a:t>
            </a:r>
            <a:r>
              <a:rPr lang="en-US" altLang="zh-CN" sz="2400" b="1" u="sng">
                <a:solidFill>
                  <a:srgbClr val="FF0066"/>
                </a:solidFill>
                <a:sym typeface="Wingdings 2" panose="05020102010507070707" pitchFamily="18" charset="2"/>
              </a:rPr>
              <a:t>formal document of reruirements  </a:t>
            </a:r>
          </a:p>
          <a:p>
            <a:pPr eaLnBrk="1" hangingPunct="1">
              <a:lnSpc>
                <a:spcPct val="90000"/>
              </a:lnSpc>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正式的 </a:t>
            </a:r>
            <a:r>
              <a:rPr lang="en-US" altLang="zh-CN" sz="2400" b="1" u="sng">
                <a:solidFill>
                  <a:srgbClr val="FF0066"/>
                </a:solidFill>
                <a:sym typeface="Wingdings 2" panose="05020102010507070707" pitchFamily="18" charset="2"/>
              </a:rPr>
              <a:t>&lt;SRS&gt;</a:t>
            </a:r>
            <a:r>
              <a:rPr lang="en-US" altLang="zh-CN" sz="2400" b="1">
                <a:sym typeface="Wingdings 2" panose="05020102010507070707" pitchFamily="18" charset="2"/>
              </a:rPr>
              <a:t> (after validation))</a:t>
            </a:r>
          </a:p>
          <a:p>
            <a:pPr eaLnBrk="1" hangingPunct="1">
              <a:lnSpc>
                <a:spcPct val="90000"/>
              </a:lnSpc>
              <a:buFontTx/>
              <a:buNone/>
            </a:pPr>
            <a:r>
              <a:rPr lang="en-US" altLang="zh-CN" sz="2400" b="1">
                <a:solidFill>
                  <a:schemeClr val="bg2"/>
                </a:solidFill>
                <a:sym typeface="Wingdings 2" panose="05020102010507070707" pitchFamily="18" charset="2"/>
              </a:rPr>
              <a:t>  importance (P142, siderbar4.1) </a:t>
            </a:r>
            <a:endParaRPr lang="en-US" altLang="zh-CN" sz="2400" b="1"/>
          </a:p>
          <a:p>
            <a:pPr eaLnBrk="1" hangingPunct="1">
              <a:lnSpc>
                <a:spcPct val="90000"/>
              </a:lnSpc>
              <a:buFontTx/>
              <a:buNone/>
            </a:pPr>
            <a:r>
              <a:rPr lang="en-US" altLang="zh-CN" sz="2400"/>
              <a:t>     ---- </a:t>
            </a:r>
            <a:r>
              <a:rPr lang="en-US" altLang="zh-CN" sz="2400" b="1"/>
              <a:t>requirements process is critical to good software</a:t>
            </a:r>
          </a:p>
          <a:p>
            <a:pPr eaLnBrk="1" hangingPunct="1">
              <a:lnSpc>
                <a:spcPct val="90000"/>
              </a:lnSpc>
              <a:buFontTx/>
              <a:buNone/>
            </a:pPr>
            <a:r>
              <a:rPr lang="en-US" altLang="zh-CN" sz="2400" b="1"/>
              <a:t>           development </a:t>
            </a:r>
          </a:p>
          <a:p>
            <a:pPr eaLnBrk="1" hangingPunct="1">
              <a:lnSpc>
                <a:spcPct val="90000"/>
              </a:lnSpc>
              <a:buFontTx/>
              <a:buNone/>
            </a:pPr>
            <a:r>
              <a:rPr lang="en-US" altLang="zh-CN" sz="2400" b="1"/>
              <a:t>    A: the top 8 factors that cause the failure of projects</a:t>
            </a:r>
          </a:p>
          <a:p>
            <a:pPr eaLnBrk="1" hangingPunct="1">
              <a:lnSpc>
                <a:spcPct val="90000"/>
              </a:lnSpc>
              <a:buFontTx/>
              <a:buNone/>
            </a:pPr>
            <a:r>
              <a:rPr lang="en-US" altLang="zh-CN" sz="2400" b="1"/>
              <a:t>    B: Incomplete requirements(no.1) and changing of </a:t>
            </a:r>
          </a:p>
          <a:p>
            <a:pPr eaLnBrk="1" hangingPunct="1">
              <a:lnSpc>
                <a:spcPct val="90000"/>
              </a:lnSpc>
              <a:buFontTx/>
              <a:buNone/>
            </a:pPr>
            <a:r>
              <a:rPr lang="en-US" altLang="zh-CN" sz="2400" b="1"/>
              <a:t>         requirements(no.6) account for </a:t>
            </a:r>
            <a:r>
              <a:rPr lang="en-US" altLang="zh-CN" sz="2400" b="1" u="sng">
                <a:solidFill>
                  <a:srgbClr val="0000FF"/>
                </a:solidFill>
              </a:rPr>
              <a:t>13.1% + 8.7%</a:t>
            </a:r>
            <a:r>
              <a:rPr lang="en-US" altLang="zh-CN" sz="2400" b="1"/>
              <a:t> </a:t>
            </a: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5">
            <a:extLst>
              <a:ext uri="{FF2B5EF4-FFF2-40B4-BE49-F238E27FC236}">
                <a16:creationId xmlns:a16="http://schemas.microsoft.com/office/drawing/2014/main" id="{FE20DC58-3921-4986-B334-70DAD149BC0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22741766-7CEF-434C-88FA-AF1274264FE0}" type="slidenum">
              <a:rPr kumimoji="0" lang="en-US" altLang="zh-CN" sz="2600">
                <a:solidFill>
                  <a:srgbClr val="FFFFFF"/>
                </a:solidFill>
              </a:rPr>
              <a:pPr eaLnBrk="1" fontAlgn="base" hangingPunct="1">
                <a:spcAft>
                  <a:spcPct val="0"/>
                </a:spcAft>
              </a:pPr>
              <a:t>223</a:t>
            </a:fld>
            <a:endParaRPr kumimoji="0" lang="en-US" altLang="zh-CN" sz="2600">
              <a:solidFill>
                <a:srgbClr val="FFFFFF"/>
              </a:solidFill>
            </a:endParaRPr>
          </a:p>
        </p:txBody>
      </p:sp>
      <p:sp>
        <p:nvSpPr>
          <p:cNvPr id="273410" name="Rectangle 2">
            <a:extLst>
              <a:ext uri="{FF2B5EF4-FFF2-40B4-BE49-F238E27FC236}">
                <a16:creationId xmlns:a16="http://schemas.microsoft.com/office/drawing/2014/main" id="{437C0141-75A3-4172-A186-EACA95BE1E66}"/>
              </a:ext>
            </a:extLst>
          </p:cNvPr>
          <p:cNvSpPr>
            <a:spLocks noGrp="1" noChangeArrowheads="1"/>
          </p:cNvSpPr>
          <p:nvPr>
            <p:ph type="title"/>
          </p:nvPr>
        </p:nvSpPr>
        <p:spPr>
          <a:xfrm>
            <a:off x="2566988" y="5943600"/>
            <a:ext cx="7632700" cy="609600"/>
          </a:xfrm>
        </p:spPr>
        <p:txBody>
          <a:bodyPr/>
          <a:lstStyle/>
          <a:p>
            <a:pPr eaLnBrk="1" hangingPunct="1">
              <a:defRPr/>
            </a:pPr>
            <a:r>
              <a:rPr lang="en-US" altLang="zh-CN" sz="2400">
                <a:solidFill>
                  <a:schemeClr val="bg2"/>
                </a:solidFill>
                <a:effectLst>
                  <a:outerShdw blurRad="38100" dist="38100" dir="2700000" algn="tl">
                    <a:srgbClr val="C0C0C0"/>
                  </a:outerShdw>
                </a:effectLst>
              </a:rPr>
              <a:t>Fig 4.1 The process for capturing the requirements.</a:t>
            </a:r>
          </a:p>
        </p:txBody>
      </p:sp>
      <p:sp>
        <p:nvSpPr>
          <p:cNvPr id="16388" name="Rectangle 3">
            <a:extLst>
              <a:ext uri="{FF2B5EF4-FFF2-40B4-BE49-F238E27FC236}">
                <a16:creationId xmlns:a16="http://schemas.microsoft.com/office/drawing/2014/main" id="{58BFB8D7-5649-4F02-98B9-7D4ED4B8BAAA}"/>
              </a:ext>
            </a:extLst>
          </p:cNvPr>
          <p:cNvSpPr>
            <a:spLocks noChangeArrowheads="1"/>
          </p:cNvSpPr>
          <p:nvPr/>
        </p:nvSpPr>
        <p:spPr bwMode="auto">
          <a:xfrm>
            <a:off x="3360738" y="2362200"/>
            <a:ext cx="1295400" cy="12954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800" b="0">
                <a:solidFill>
                  <a:srgbClr val="003366"/>
                </a:solidFill>
                <a:latin typeface="Comic Sans MS" panose="030F0702030302020204" pitchFamily="66" charset="0"/>
              </a:rPr>
              <a:t>Analysis</a:t>
            </a:r>
          </a:p>
        </p:txBody>
      </p:sp>
      <p:sp>
        <p:nvSpPr>
          <p:cNvPr id="16389" name="Rectangle 4">
            <a:extLst>
              <a:ext uri="{FF2B5EF4-FFF2-40B4-BE49-F238E27FC236}">
                <a16:creationId xmlns:a16="http://schemas.microsoft.com/office/drawing/2014/main" id="{0A2C1FB6-13B8-4D72-B220-B39170DD0166}"/>
              </a:ext>
            </a:extLst>
          </p:cNvPr>
          <p:cNvSpPr>
            <a:spLocks noChangeArrowheads="1"/>
          </p:cNvSpPr>
          <p:nvPr/>
        </p:nvSpPr>
        <p:spPr bwMode="auto">
          <a:xfrm>
            <a:off x="5003800" y="2362200"/>
            <a:ext cx="1295400" cy="12954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800" b="0">
                <a:solidFill>
                  <a:srgbClr val="003366"/>
                </a:solidFill>
                <a:latin typeface="Comic Sans MS" panose="030F0702030302020204" pitchFamily="66" charset="0"/>
              </a:rPr>
              <a:t>Specification</a:t>
            </a:r>
          </a:p>
        </p:txBody>
      </p:sp>
      <p:sp>
        <p:nvSpPr>
          <p:cNvPr id="16390" name="Rectangle 5">
            <a:extLst>
              <a:ext uri="{FF2B5EF4-FFF2-40B4-BE49-F238E27FC236}">
                <a16:creationId xmlns:a16="http://schemas.microsoft.com/office/drawing/2014/main" id="{B4371268-BAFA-4E2E-82B6-16A65C3D4BEC}"/>
              </a:ext>
            </a:extLst>
          </p:cNvPr>
          <p:cNvSpPr>
            <a:spLocks noChangeArrowheads="1"/>
          </p:cNvSpPr>
          <p:nvPr/>
        </p:nvSpPr>
        <p:spPr bwMode="auto">
          <a:xfrm>
            <a:off x="6629400" y="2362200"/>
            <a:ext cx="1295400" cy="12954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800" b="0">
                <a:solidFill>
                  <a:srgbClr val="003366"/>
                </a:solidFill>
                <a:latin typeface="Comic Sans MS" panose="030F0702030302020204" pitchFamily="66" charset="0"/>
              </a:rPr>
              <a:t>Validation</a:t>
            </a:r>
          </a:p>
        </p:txBody>
      </p:sp>
      <p:sp>
        <p:nvSpPr>
          <p:cNvPr id="16391" name="Rectangle 6">
            <a:extLst>
              <a:ext uri="{FF2B5EF4-FFF2-40B4-BE49-F238E27FC236}">
                <a16:creationId xmlns:a16="http://schemas.microsoft.com/office/drawing/2014/main" id="{56B2F24F-BA63-4649-953F-A79D67A7255E}"/>
              </a:ext>
            </a:extLst>
          </p:cNvPr>
          <p:cNvSpPr>
            <a:spLocks noChangeArrowheads="1"/>
          </p:cNvSpPr>
          <p:nvPr/>
        </p:nvSpPr>
        <p:spPr bwMode="auto">
          <a:xfrm>
            <a:off x="8686800" y="2362200"/>
            <a:ext cx="1676400" cy="12954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800" b="0">
                <a:solidFill>
                  <a:srgbClr val="003366"/>
                </a:solidFill>
                <a:latin typeface="Comic Sans MS" panose="030F0702030302020204" pitchFamily="66" charset="0"/>
              </a:rPr>
              <a:t>SRS</a:t>
            </a:r>
          </a:p>
        </p:txBody>
      </p:sp>
      <p:sp>
        <p:nvSpPr>
          <p:cNvPr id="16392" name="Line 7">
            <a:extLst>
              <a:ext uri="{FF2B5EF4-FFF2-40B4-BE49-F238E27FC236}">
                <a16:creationId xmlns:a16="http://schemas.microsoft.com/office/drawing/2014/main" id="{31CCD463-8441-4EE1-B56A-7143B512354A}"/>
              </a:ext>
            </a:extLst>
          </p:cNvPr>
          <p:cNvSpPr>
            <a:spLocks noChangeShapeType="1"/>
          </p:cNvSpPr>
          <p:nvPr/>
        </p:nvSpPr>
        <p:spPr bwMode="auto">
          <a:xfrm flipV="1">
            <a:off x="4656138" y="3068638"/>
            <a:ext cx="360362" cy="0"/>
          </a:xfrm>
          <a:prstGeom prst="line">
            <a:avLst/>
          </a:prstGeom>
          <a:noFill/>
          <a:ln w="127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6393" name="Line 8">
            <a:extLst>
              <a:ext uri="{FF2B5EF4-FFF2-40B4-BE49-F238E27FC236}">
                <a16:creationId xmlns:a16="http://schemas.microsoft.com/office/drawing/2014/main" id="{BDAE06B2-2EBA-47E9-B5E0-A12CAC9D30D6}"/>
              </a:ext>
            </a:extLst>
          </p:cNvPr>
          <p:cNvSpPr>
            <a:spLocks noChangeShapeType="1"/>
          </p:cNvSpPr>
          <p:nvPr/>
        </p:nvSpPr>
        <p:spPr bwMode="auto">
          <a:xfrm flipV="1">
            <a:off x="6311901" y="3068638"/>
            <a:ext cx="360363" cy="0"/>
          </a:xfrm>
          <a:prstGeom prst="line">
            <a:avLst/>
          </a:prstGeom>
          <a:noFill/>
          <a:ln w="127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6394" name="Rectangle 9">
            <a:extLst>
              <a:ext uri="{FF2B5EF4-FFF2-40B4-BE49-F238E27FC236}">
                <a16:creationId xmlns:a16="http://schemas.microsoft.com/office/drawing/2014/main" id="{179CF738-F0EE-4AC2-8BF8-1D5E0E080387}"/>
              </a:ext>
            </a:extLst>
          </p:cNvPr>
          <p:cNvSpPr>
            <a:spLocks noChangeArrowheads="1"/>
          </p:cNvSpPr>
          <p:nvPr/>
        </p:nvSpPr>
        <p:spPr bwMode="auto">
          <a:xfrm>
            <a:off x="8153400" y="533400"/>
            <a:ext cx="152400" cy="5105400"/>
          </a:xfrm>
          <a:prstGeom prst="rect">
            <a:avLst/>
          </a:prstGeom>
          <a:solidFill>
            <a:srgbClr val="FA3D02"/>
          </a:solidFill>
          <a:ln w="12700" cap="sq">
            <a:solidFill>
              <a:schemeClr val="tx1"/>
            </a:solidFill>
            <a:miter lim="800000"/>
            <a:headEnd type="none" w="sm" len="sm"/>
            <a:tailEnd type="none" w="sm" len="sm"/>
          </a:ln>
        </p:spPr>
        <p:txBody>
          <a:bodyPr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sp>
        <p:nvSpPr>
          <p:cNvPr id="16395" name="Line 10">
            <a:extLst>
              <a:ext uri="{FF2B5EF4-FFF2-40B4-BE49-F238E27FC236}">
                <a16:creationId xmlns:a16="http://schemas.microsoft.com/office/drawing/2014/main" id="{F3E12742-EDF9-4903-AC4A-B7D775FA19B0}"/>
              </a:ext>
            </a:extLst>
          </p:cNvPr>
          <p:cNvSpPr>
            <a:spLocks noChangeShapeType="1"/>
          </p:cNvSpPr>
          <p:nvPr/>
        </p:nvSpPr>
        <p:spPr bwMode="auto">
          <a:xfrm>
            <a:off x="7924800" y="3048000"/>
            <a:ext cx="762000" cy="0"/>
          </a:xfrm>
          <a:prstGeom prst="line">
            <a:avLst/>
          </a:prstGeom>
          <a:noFill/>
          <a:ln w="127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6396" name="Text Box 11">
            <a:extLst>
              <a:ext uri="{FF2B5EF4-FFF2-40B4-BE49-F238E27FC236}">
                <a16:creationId xmlns:a16="http://schemas.microsoft.com/office/drawing/2014/main" id="{DE4F8C28-EB2B-46C6-9A7E-EE18A0E22A8B}"/>
              </a:ext>
            </a:extLst>
          </p:cNvPr>
          <p:cNvSpPr txBox="1">
            <a:spLocks noChangeArrowheads="1"/>
          </p:cNvSpPr>
          <p:nvPr/>
        </p:nvSpPr>
        <p:spPr bwMode="auto">
          <a:xfrm>
            <a:off x="3216275" y="3789364"/>
            <a:ext cx="15367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sz="1400">
                <a:solidFill>
                  <a:srgbClr val="003366"/>
                </a:solidFill>
                <a:latin typeface="Comic Sans MS" panose="030F0702030302020204" pitchFamily="66" charset="0"/>
              </a:rPr>
              <a:t>Understanding and modeling the desired behavior.</a:t>
            </a:r>
          </a:p>
        </p:txBody>
      </p:sp>
      <p:sp>
        <p:nvSpPr>
          <p:cNvPr id="16397" name="Text Box 12">
            <a:extLst>
              <a:ext uri="{FF2B5EF4-FFF2-40B4-BE49-F238E27FC236}">
                <a16:creationId xmlns:a16="http://schemas.microsoft.com/office/drawing/2014/main" id="{938699F8-019C-46CD-B25A-74B43469FEF1}"/>
              </a:ext>
            </a:extLst>
          </p:cNvPr>
          <p:cNvSpPr txBox="1">
            <a:spLocks noChangeArrowheads="1"/>
          </p:cNvSpPr>
          <p:nvPr/>
        </p:nvSpPr>
        <p:spPr bwMode="auto">
          <a:xfrm>
            <a:off x="4872038" y="3789364"/>
            <a:ext cx="153670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sz="1400">
                <a:solidFill>
                  <a:srgbClr val="003366"/>
                </a:solidFill>
                <a:latin typeface="Comic Sans MS" panose="030F0702030302020204" pitchFamily="66" charset="0"/>
              </a:rPr>
              <a:t>Documenting the behavior of the proposed software system.</a:t>
            </a:r>
          </a:p>
        </p:txBody>
      </p:sp>
      <p:sp>
        <p:nvSpPr>
          <p:cNvPr id="16398" name="Text Box 13">
            <a:extLst>
              <a:ext uri="{FF2B5EF4-FFF2-40B4-BE49-F238E27FC236}">
                <a16:creationId xmlns:a16="http://schemas.microsoft.com/office/drawing/2014/main" id="{BFDA2AB7-A375-423D-9E08-73D0207CF1CF}"/>
              </a:ext>
            </a:extLst>
          </p:cNvPr>
          <p:cNvSpPr txBox="1">
            <a:spLocks noChangeArrowheads="1"/>
          </p:cNvSpPr>
          <p:nvPr/>
        </p:nvSpPr>
        <p:spPr bwMode="auto">
          <a:xfrm>
            <a:off x="6527800" y="3733801"/>
            <a:ext cx="1512888"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sz="1400">
                <a:solidFill>
                  <a:srgbClr val="003366"/>
                </a:solidFill>
                <a:latin typeface="Comic Sans MS" panose="030F0702030302020204" pitchFamily="66" charset="0"/>
              </a:rPr>
              <a:t>Checking that the specification matches the user’s requirements.</a:t>
            </a:r>
          </a:p>
        </p:txBody>
      </p:sp>
      <p:sp>
        <p:nvSpPr>
          <p:cNvPr id="16399" name="Text Box 14">
            <a:extLst>
              <a:ext uri="{FF2B5EF4-FFF2-40B4-BE49-F238E27FC236}">
                <a16:creationId xmlns:a16="http://schemas.microsoft.com/office/drawing/2014/main" id="{F9870809-F52C-49C5-878F-61C76AC648CB}"/>
              </a:ext>
            </a:extLst>
          </p:cNvPr>
          <p:cNvSpPr txBox="1">
            <a:spLocks noChangeArrowheads="1"/>
          </p:cNvSpPr>
          <p:nvPr/>
        </p:nvSpPr>
        <p:spPr bwMode="auto">
          <a:xfrm>
            <a:off x="3359150" y="692150"/>
            <a:ext cx="4267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sz="1800" b="0">
                <a:solidFill>
                  <a:srgbClr val="003366"/>
                </a:solidFill>
                <a:latin typeface="Comic Sans MS" panose="030F0702030302020204" pitchFamily="66" charset="0"/>
              </a:rPr>
              <a:t>REQUIREMENTS ELICITATION AND ANALYSIS</a:t>
            </a:r>
          </a:p>
        </p:txBody>
      </p:sp>
      <p:sp>
        <p:nvSpPr>
          <p:cNvPr id="16400" name="Text Box 15">
            <a:extLst>
              <a:ext uri="{FF2B5EF4-FFF2-40B4-BE49-F238E27FC236}">
                <a16:creationId xmlns:a16="http://schemas.microsoft.com/office/drawing/2014/main" id="{EC3404E7-A050-4A3C-A1C1-154B98134D59}"/>
              </a:ext>
            </a:extLst>
          </p:cNvPr>
          <p:cNvSpPr txBox="1">
            <a:spLocks noChangeArrowheads="1"/>
          </p:cNvSpPr>
          <p:nvPr/>
        </p:nvSpPr>
        <p:spPr bwMode="auto">
          <a:xfrm>
            <a:off x="8382000" y="3665539"/>
            <a:ext cx="22860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sz="1800" b="0">
                <a:solidFill>
                  <a:srgbClr val="FF0000"/>
                </a:solidFill>
                <a:latin typeface="Comic Sans MS" panose="030F0702030302020204" pitchFamily="66" charset="0"/>
              </a:rPr>
              <a:t>SOFTWARE REQUIREMNENTS SPECIFICATION</a:t>
            </a:r>
          </a:p>
        </p:txBody>
      </p:sp>
      <p:sp>
        <p:nvSpPr>
          <p:cNvPr id="16401" name="Rectangle 17">
            <a:extLst>
              <a:ext uri="{FF2B5EF4-FFF2-40B4-BE49-F238E27FC236}">
                <a16:creationId xmlns:a16="http://schemas.microsoft.com/office/drawing/2014/main" id="{B0FF2693-47ED-4791-A170-CCAF935C95CF}"/>
              </a:ext>
            </a:extLst>
          </p:cNvPr>
          <p:cNvSpPr>
            <a:spLocks noChangeArrowheads="1"/>
          </p:cNvSpPr>
          <p:nvPr/>
        </p:nvSpPr>
        <p:spPr bwMode="auto">
          <a:xfrm>
            <a:off x="1704975" y="2349500"/>
            <a:ext cx="1295400" cy="12954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800" b="0">
                <a:solidFill>
                  <a:srgbClr val="003366"/>
                </a:solidFill>
                <a:latin typeface="Comic Sans MS" panose="030F0702030302020204" pitchFamily="66" charset="0"/>
              </a:rPr>
              <a:t>Elicitation</a:t>
            </a:r>
          </a:p>
        </p:txBody>
      </p:sp>
      <p:sp>
        <p:nvSpPr>
          <p:cNvPr id="16402" name="Line 18">
            <a:extLst>
              <a:ext uri="{FF2B5EF4-FFF2-40B4-BE49-F238E27FC236}">
                <a16:creationId xmlns:a16="http://schemas.microsoft.com/office/drawing/2014/main" id="{55611587-9045-47AB-859D-0CC000577A8B}"/>
              </a:ext>
            </a:extLst>
          </p:cNvPr>
          <p:cNvSpPr>
            <a:spLocks noChangeShapeType="1"/>
          </p:cNvSpPr>
          <p:nvPr/>
        </p:nvSpPr>
        <p:spPr bwMode="auto">
          <a:xfrm>
            <a:off x="3000376" y="3068638"/>
            <a:ext cx="358775" cy="0"/>
          </a:xfrm>
          <a:prstGeom prst="line">
            <a:avLst/>
          </a:prstGeom>
          <a:noFill/>
          <a:ln w="127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6403" name="Text Box 19">
            <a:extLst>
              <a:ext uri="{FF2B5EF4-FFF2-40B4-BE49-F238E27FC236}">
                <a16:creationId xmlns:a16="http://schemas.microsoft.com/office/drawing/2014/main" id="{97616C65-703E-445E-97E4-9735627B3AFC}"/>
              </a:ext>
            </a:extLst>
          </p:cNvPr>
          <p:cNvSpPr txBox="1">
            <a:spLocks noChangeArrowheads="1"/>
          </p:cNvSpPr>
          <p:nvPr/>
        </p:nvSpPr>
        <p:spPr bwMode="auto">
          <a:xfrm>
            <a:off x="1703388" y="3789363"/>
            <a:ext cx="133191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sz="1400">
                <a:solidFill>
                  <a:srgbClr val="FD2711"/>
                </a:solidFill>
                <a:latin typeface="Comic Sans MS" panose="030F0702030302020204" pitchFamily="66" charset="0"/>
              </a:rPr>
              <a:t>Collecting the user’s requirements.</a:t>
            </a:r>
          </a:p>
        </p:txBody>
      </p:sp>
      <p:sp>
        <p:nvSpPr>
          <p:cNvPr id="16404" name="Freeform 20">
            <a:extLst>
              <a:ext uri="{FF2B5EF4-FFF2-40B4-BE49-F238E27FC236}">
                <a16:creationId xmlns:a16="http://schemas.microsoft.com/office/drawing/2014/main" id="{DEE31169-FF30-4B6E-9608-3EB21B2B28CB}"/>
              </a:ext>
            </a:extLst>
          </p:cNvPr>
          <p:cNvSpPr>
            <a:spLocks/>
          </p:cNvSpPr>
          <p:nvPr/>
        </p:nvSpPr>
        <p:spPr bwMode="auto">
          <a:xfrm>
            <a:off x="2566988" y="1928814"/>
            <a:ext cx="1441450" cy="420687"/>
          </a:xfrm>
          <a:custGeom>
            <a:avLst/>
            <a:gdLst>
              <a:gd name="T0" fmla="*/ 2147483647 w 908"/>
              <a:gd name="T1" fmla="*/ 2147483647 h 265"/>
              <a:gd name="T2" fmla="*/ 2147483647 w 908"/>
              <a:gd name="T3" fmla="*/ 2147483647 h 265"/>
              <a:gd name="T4" fmla="*/ 2147483647 w 908"/>
              <a:gd name="T5" fmla="*/ 2147483647 h 265"/>
              <a:gd name="T6" fmla="*/ 0 w 908"/>
              <a:gd name="T7" fmla="*/ 2147483647 h 265"/>
              <a:gd name="T8" fmla="*/ 0 60000 65536"/>
              <a:gd name="T9" fmla="*/ 0 60000 65536"/>
              <a:gd name="T10" fmla="*/ 0 60000 65536"/>
              <a:gd name="T11" fmla="*/ 0 60000 65536"/>
              <a:gd name="T12" fmla="*/ 0 w 908"/>
              <a:gd name="T13" fmla="*/ 0 h 265"/>
              <a:gd name="T14" fmla="*/ 908 w 908"/>
              <a:gd name="T15" fmla="*/ 265 h 265"/>
            </a:gdLst>
            <a:ahLst/>
            <a:cxnLst>
              <a:cxn ang="T8">
                <a:pos x="T0" y="T1"/>
              </a:cxn>
              <a:cxn ang="T9">
                <a:pos x="T2" y="T3"/>
              </a:cxn>
              <a:cxn ang="T10">
                <a:pos x="T4" y="T5"/>
              </a:cxn>
              <a:cxn ang="T11">
                <a:pos x="T6" y="T7"/>
              </a:cxn>
            </a:cxnLst>
            <a:rect l="T12" t="T13" r="T14" b="T15"/>
            <a:pathLst>
              <a:path w="908" h="265">
                <a:moveTo>
                  <a:pt x="908" y="265"/>
                </a:moveTo>
                <a:cubicBezTo>
                  <a:pt x="809" y="170"/>
                  <a:pt x="711" y="76"/>
                  <a:pt x="590" y="38"/>
                </a:cubicBezTo>
                <a:cubicBezTo>
                  <a:pt x="469" y="0"/>
                  <a:pt x="280" y="0"/>
                  <a:pt x="182" y="38"/>
                </a:cubicBezTo>
                <a:cubicBezTo>
                  <a:pt x="84" y="76"/>
                  <a:pt x="42" y="170"/>
                  <a:pt x="0" y="265"/>
                </a:cubicBezTo>
              </a:path>
            </a:pathLst>
          </a:custGeom>
          <a:noFill/>
          <a:ln w="28575" cap="sq" cmpd="sng">
            <a:solidFill>
              <a:srgbClr val="FD271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6405" name="Freeform 21">
            <a:extLst>
              <a:ext uri="{FF2B5EF4-FFF2-40B4-BE49-F238E27FC236}">
                <a16:creationId xmlns:a16="http://schemas.microsoft.com/office/drawing/2014/main" id="{14C96472-D7CD-461C-B607-4C6F1B0EBB49}"/>
              </a:ext>
            </a:extLst>
          </p:cNvPr>
          <p:cNvSpPr>
            <a:spLocks/>
          </p:cNvSpPr>
          <p:nvPr/>
        </p:nvSpPr>
        <p:spPr bwMode="auto">
          <a:xfrm>
            <a:off x="1992313" y="1376364"/>
            <a:ext cx="5256212" cy="973137"/>
          </a:xfrm>
          <a:custGeom>
            <a:avLst/>
            <a:gdLst>
              <a:gd name="T0" fmla="*/ 2147483647 w 3311"/>
              <a:gd name="T1" fmla="*/ 2147483647 h 613"/>
              <a:gd name="T2" fmla="*/ 2147483647 w 3311"/>
              <a:gd name="T3" fmla="*/ 2147483647 h 613"/>
              <a:gd name="T4" fmla="*/ 2147483647 w 3311"/>
              <a:gd name="T5" fmla="*/ 2147483647 h 613"/>
              <a:gd name="T6" fmla="*/ 2147483647 w 3311"/>
              <a:gd name="T7" fmla="*/ 2147483647 h 613"/>
              <a:gd name="T8" fmla="*/ 0 w 3311"/>
              <a:gd name="T9" fmla="*/ 2147483647 h 613"/>
              <a:gd name="T10" fmla="*/ 0 60000 65536"/>
              <a:gd name="T11" fmla="*/ 0 60000 65536"/>
              <a:gd name="T12" fmla="*/ 0 60000 65536"/>
              <a:gd name="T13" fmla="*/ 0 60000 65536"/>
              <a:gd name="T14" fmla="*/ 0 60000 65536"/>
              <a:gd name="T15" fmla="*/ 0 w 3311"/>
              <a:gd name="T16" fmla="*/ 0 h 613"/>
              <a:gd name="T17" fmla="*/ 3311 w 3311"/>
              <a:gd name="T18" fmla="*/ 613 h 613"/>
            </a:gdLst>
            <a:ahLst/>
            <a:cxnLst>
              <a:cxn ang="T10">
                <a:pos x="T0" y="T1"/>
              </a:cxn>
              <a:cxn ang="T11">
                <a:pos x="T2" y="T3"/>
              </a:cxn>
              <a:cxn ang="T12">
                <a:pos x="T4" y="T5"/>
              </a:cxn>
              <a:cxn ang="T13">
                <a:pos x="T6" y="T7"/>
              </a:cxn>
              <a:cxn ang="T14">
                <a:pos x="T8" y="T9"/>
              </a:cxn>
            </a:cxnLst>
            <a:rect l="T15" t="T16" r="T17" b="T18"/>
            <a:pathLst>
              <a:path w="3311" h="613">
                <a:moveTo>
                  <a:pt x="3311" y="613"/>
                </a:moveTo>
                <a:cubicBezTo>
                  <a:pt x="3159" y="412"/>
                  <a:pt x="3008" y="212"/>
                  <a:pt x="2630" y="114"/>
                </a:cubicBezTo>
                <a:cubicBezTo>
                  <a:pt x="2252" y="16"/>
                  <a:pt x="1436" y="0"/>
                  <a:pt x="1043" y="23"/>
                </a:cubicBezTo>
                <a:cubicBezTo>
                  <a:pt x="650" y="46"/>
                  <a:pt x="446" y="152"/>
                  <a:pt x="272" y="250"/>
                </a:cubicBezTo>
                <a:cubicBezTo>
                  <a:pt x="98" y="348"/>
                  <a:pt x="49" y="480"/>
                  <a:pt x="0" y="613"/>
                </a:cubicBezTo>
              </a:path>
            </a:pathLst>
          </a:custGeom>
          <a:noFill/>
          <a:ln w="28575" cap="sq" cmpd="sng">
            <a:solidFill>
              <a:srgbClr val="FD271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5">
            <a:extLst>
              <a:ext uri="{FF2B5EF4-FFF2-40B4-BE49-F238E27FC236}">
                <a16:creationId xmlns:a16="http://schemas.microsoft.com/office/drawing/2014/main" id="{90F360B4-74D9-4425-A7A3-F8A97E17590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A8EAF001-B21A-40E2-A994-4D82203729AC}" type="slidenum">
              <a:rPr kumimoji="0" lang="en-US" altLang="zh-CN" sz="2600">
                <a:solidFill>
                  <a:srgbClr val="FFFFFF"/>
                </a:solidFill>
              </a:rPr>
              <a:pPr eaLnBrk="1" fontAlgn="base" hangingPunct="1">
                <a:spcAft>
                  <a:spcPct val="0"/>
                </a:spcAft>
              </a:pPr>
              <a:t>224</a:t>
            </a:fld>
            <a:endParaRPr kumimoji="0" lang="en-US" altLang="zh-CN" sz="2600">
              <a:solidFill>
                <a:srgbClr val="FFFFFF"/>
              </a:solidFill>
            </a:endParaRPr>
          </a:p>
        </p:txBody>
      </p:sp>
      <p:sp>
        <p:nvSpPr>
          <p:cNvPr id="17411" name="Rectangle 2">
            <a:extLst>
              <a:ext uri="{FF2B5EF4-FFF2-40B4-BE49-F238E27FC236}">
                <a16:creationId xmlns:a16="http://schemas.microsoft.com/office/drawing/2014/main" id="{D4ED80BE-424C-46D5-87AF-01BB3D677F8F}"/>
              </a:ext>
            </a:extLst>
          </p:cNvPr>
          <p:cNvSpPr>
            <a:spLocks noGrp="1" noChangeArrowheads="1"/>
          </p:cNvSpPr>
          <p:nvPr>
            <p:ph type="title"/>
          </p:nvPr>
        </p:nvSpPr>
        <p:spPr/>
        <p:txBody>
          <a:bodyPr/>
          <a:lstStyle/>
          <a:p>
            <a:pPr eaLnBrk="1" hangingPunct="1"/>
            <a:r>
              <a:rPr lang="en-US" altLang="zh-CN" sz="3200"/>
              <a:t> Chapter 4  Capturing the Requirement</a:t>
            </a:r>
          </a:p>
        </p:txBody>
      </p:sp>
      <p:sp>
        <p:nvSpPr>
          <p:cNvPr id="17412" name="Rectangle 3">
            <a:extLst>
              <a:ext uri="{FF2B5EF4-FFF2-40B4-BE49-F238E27FC236}">
                <a16:creationId xmlns:a16="http://schemas.microsoft.com/office/drawing/2014/main" id="{823063B6-185F-4241-AEE5-019BDF6EA489}"/>
              </a:ext>
            </a:extLst>
          </p:cNvPr>
          <p:cNvSpPr>
            <a:spLocks noGrp="1" noChangeArrowheads="1"/>
          </p:cNvSpPr>
          <p:nvPr>
            <p:ph type="body" idx="1"/>
          </p:nvPr>
        </p:nvSpPr>
        <p:spPr>
          <a:xfrm>
            <a:off x="2286000" y="1752600"/>
            <a:ext cx="8382000" cy="5105400"/>
          </a:xfrm>
        </p:spPr>
        <p:txBody>
          <a:bodyPr/>
          <a:lstStyle/>
          <a:p>
            <a:pPr eaLnBrk="1" hangingPunct="1">
              <a:lnSpc>
                <a:spcPct val="90000"/>
              </a:lnSpc>
              <a:buFontTx/>
              <a:buNone/>
            </a:pPr>
            <a:r>
              <a:rPr lang="en-US" altLang="zh-CN" sz="2400" b="1">
                <a:solidFill>
                  <a:schemeClr val="bg2"/>
                </a:solidFill>
                <a:sym typeface="Wingdings 2" panose="05020102010507070707" pitchFamily="18" charset="2"/>
              </a:rPr>
              <a:t> Agile Requirements Modeling (</a:t>
            </a:r>
            <a:r>
              <a:rPr lang="en-US" altLang="zh-CN" sz="2400" b="1">
                <a:solidFill>
                  <a:srgbClr val="0000FF"/>
                </a:solidFill>
                <a:sym typeface="Wingdings 2" panose="05020102010507070707" pitchFamily="18" charset="2"/>
              </a:rPr>
              <a:t>siderbar4.2</a:t>
            </a:r>
            <a:r>
              <a:rPr lang="en-US" altLang="zh-CN" sz="2400" b="1">
                <a:solidFill>
                  <a:schemeClr val="bg2"/>
                </a:solidFill>
                <a:sym typeface="Wingdings 2" panose="05020102010507070707" pitchFamily="18" charset="2"/>
              </a:rPr>
              <a:t>) </a:t>
            </a:r>
          </a:p>
          <a:p>
            <a:pPr eaLnBrk="1" hangingPunct="1">
              <a:lnSpc>
                <a:spcPct val="90000"/>
              </a:lnSpc>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（敏捷开发方法的需求建模）</a:t>
            </a:r>
          </a:p>
          <a:p>
            <a:pPr eaLnBrk="1" hangingPunct="1">
              <a:lnSpc>
                <a:spcPct val="90000"/>
              </a:lnSpc>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A: </a:t>
            </a:r>
            <a:r>
              <a:rPr lang="en-US" altLang="zh-CN" sz="2400" b="1" u="sng">
                <a:solidFill>
                  <a:srgbClr val="CC0000"/>
                </a:solidFill>
                <a:sym typeface="Wingdings 2" panose="05020102010507070707" pitchFamily="18" charset="2"/>
              </a:rPr>
              <a:t>agile method appropriate for small team work, and </a:t>
            </a:r>
          </a:p>
          <a:p>
            <a:pPr eaLnBrk="1" hangingPunct="1">
              <a:lnSpc>
                <a:spcPct val="90000"/>
              </a:lnSpc>
              <a:buFontTx/>
              <a:buNone/>
            </a:pPr>
            <a:r>
              <a:rPr lang="en-US" altLang="zh-CN" sz="2400" b="1" u="sng">
                <a:solidFill>
                  <a:srgbClr val="CC0000"/>
                </a:solidFill>
                <a:sym typeface="Wingdings 2" panose="05020102010507070707" pitchFamily="18" charset="2"/>
              </a:rPr>
              <a:t>      unstable requirement</a:t>
            </a:r>
            <a:r>
              <a:rPr lang="en-US" altLang="zh-CN" sz="2400" b="1">
                <a:solidFill>
                  <a:schemeClr val="bg2"/>
                </a:solidFill>
                <a:sym typeface="Wingdings 2" panose="05020102010507070707" pitchFamily="18" charset="2"/>
              </a:rPr>
              <a:t> </a:t>
            </a:r>
          </a:p>
          <a:p>
            <a:pPr eaLnBrk="1" hangingPunct="1">
              <a:lnSpc>
                <a:spcPct val="90000"/>
              </a:lnSpc>
              <a:buFontTx/>
              <a:buNone/>
            </a:pPr>
            <a:r>
              <a:rPr lang="en-US" altLang="zh-CN" sz="2400" b="1">
                <a:solidFill>
                  <a:schemeClr val="bg2"/>
                </a:solidFill>
                <a:sym typeface="Wingdings 2" panose="05020102010507070707" pitchFamily="18" charset="2"/>
              </a:rPr>
              <a:t> B: </a:t>
            </a:r>
            <a:r>
              <a:rPr lang="en-US" altLang="zh-CN" sz="2400" b="1">
                <a:solidFill>
                  <a:srgbClr val="0000FF"/>
                </a:solidFill>
                <a:sym typeface="Wingdings 2" panose="05020102010507070707" pitchFamily="18" charset="2"/>
              </a:rPr>
              <a:t>requirement----implements source codes directly  </a:t>
            </a:r>
            <a:endParaRPr lang="en-US" altLang="zh-CN" sz="2400" b="1">
              <a:solidFill>
                <a:schemeClr val="bg2"/>
              </a:solidFill>
              <a:sym typeface="Wingdings 2" panose="05020102010507070707" pitchFamily="18" charset="2"/>
            </a:endParaRPr>
          </a:p>
          <a:p>
            <a:pPr eaLnBrk="1" hangingPunct="1">
              <a:lnSpc>
                <a:spcPct val="90000"/>
              </a:lnSpc>
              <a:buFontTx/>
              <a:buNone/>
            </a:pPr>
            <a:r>
              <a:rPr lang="en-US" altLang="zh-CN" sz="2400" b="1">
                <a:solidFill>
                  <a:schemeClr val="bg2"/>
                </a:solidFill>
                <a:sym typeface="Wingdings 2" panose="05020102010507070707" pitchFamily="18" charset="2"/>
              </a:rPr>
              <a:t> C: </a:t>
            </a:r>
            <a:r>
              <a:rPr lang="en-US" altLang="zh-CN" sz="2400" b="1">
                <a:solidFill>
                  <a:srgbClr val="0000FF"/>
                </a:solidFill>
                <a:sym typeface="Wingdings 2" panose="05020102010507070707" pitchFamily="18" charset="2"/>
              </a:rPr>
              <a:t>agile method gather and implement the requirement </a:t>
            </a:r>
          </a:p>
          <a:p>
            <a:pPr eaLnBrk="1" hangingPunct="1">
              <a:lnSpc>
                <a:spcPct val="90000"/>
              </a:lnSpc>
              <a:buFontTx/>
              <a:buNone/>
            </a:pPr>
            <a:r>
              <a:rPr lang="en-US" altLang="zh-CN" sz="2400" b="1">
                <a:solidFill>
                  <a:srgbClr val="0000FF"/>
                </a:solidFill>
                <a:sym typeface="Wingdings 2" panose="05020102010507070707" pitchFamily="18" charset="2"/>
              </a:rPr>
              <a:t>      in increments</a:t>
            </a:r>
          </a:p>
          <a:p>
            <a:pPr eaLnBrk="1" hangingPunct="1">
              <a:lnSpc>
                <a:spcPct val="90000"/>
              </a:lnSpc>
              <a:buFontTx/>
              <a:buNone/>
            </a:pPr>
            <a:r>
              <a:rPr lang="en-US" altLang="zh-CN" sz="2400" b="1">
                <a:solidFill>
                  <a:schemeClr val="bg2"/>
                </a:solidFill>
                <a:sym typeface="Wingdings 2" panose="05020102010507070707" pitchFamily="18" charset="2"/>
              </a:rPr>
              <a:t> D: </a:t>
            </a:r>
            <a:r>
              <a:rPr lang="zh-CN" altLang="en-US" sz="2400" b="1">
                <a:solidFill>
                  <a:schemeClr val="bg2"/>
                </a:solidFill>
                <a:sym typeface="Wingdings 2" panose="05020102010507070707" pitchFamily="18" charset="2"/>
              </a:rPr>
              <a:t>当前的较为主流的团队开发模式</a:t>
            </a:r>
            <a:r>
              <a:rPr lang="en-US" altLang="zh-CN" sz="2400" b="1">
                <a:solidFill>
                  <a:schemeClr val="bg2"/>
                </a:solidFill>
                <a:sym typeface="Wingdings 2" panose="05020102010507070707" pitchFamily="18" charset="2"/>
              </a:rPr>
              <a:t>:  </a:t>
            </a:r>
            <a:r>
              <a:rPr lang="zh-CN" altLang="en-US" sz="2400" b="1" u="sng">
                <a:solidFill>
                  <a:srgbClr val="0033CC"/>
                </a:solidFill>
                <a:sym typeface="Wingdings 2" panose="05020102010507070707" pitchFamily="18" charset="2"/>
              </a:rPr>
              <a:t>增量式或迭代式开发</a:t>
            </a:r>
          </a:p>
          <a:p>
            <a:pPr eaLnBrk="1" hangingPunct="1">
              <a:lnSpc>
                <a:spcPct val="90000"/>
              </a:lnSpc>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每次实现小部分细化了的需求</a:t>
            </a:r>
            <a:r>
              <a:rPr lang="en-US" altLang="zh-CN" sz="2400" b="1">
                <a:solidFill>
                  <a:schemeClr val="bg2"/>
                </a:solidFill>
                <a:sym typeface="Wingdings 2" panose="05020102010507070707" pitchFamily="18" charset="2"/>
              </a:rPr>
              <a:t>. </a:t>
            </a:r>
          </a:p>
          <a:p>
            <a:pPr eaLnBrk="1" hangingPunct="1">
              <a:lnSpc>
                <a:spcPct val="90000"/>
              </a:lnSpc>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多次迭代才能实现全部的需求</a:t>
            </a:r>
            <a:r>
              <a:rPr lang="en-US" altLang="zh-CN" sz="2400" b="1">
                <a:solidFill>
                  <a:schemeClr val="bg2"/>
                </a:solidFill>
                <a:sym typeface="Wingdings 2" panose="05020102010507070707" pitchFamily="18" charset="2"/>
              </a:rPr>
              <a:t>. </a:t>
            </a:r>
          </a:p>
          <a:p>
            <a:pPr eaLnBrk="1" hangingPunct="1">
              <a:lnSpc>
                <a:spcPct val="90000"/>
              </a:lnSpc>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讲究大型软件设计的艺术和方法</a:t>
            </a:r>
            <a:r>
              <a:rPr lang="en-US" altLang="zh-CN" sz="2400" b="1">
                <a:solidFill>
                  <a:schemeClr val="bg2"/>
                </a:solidFill>
                <a:sym typeface="Wingdings 2" panose="05020102010507070707" pitchFamily="18" charset="2"/>
              </a:rPr>
              <a:t>. </a:t>
            </a:r>
          </a:p>
          <a:p>
            <a:pPr eaLnBrk="1" hangingPunct="1">
              <a:lnSpc>
                <a:spcPct val="90000"/>
              </a:lnSpc>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局部采用敏捷开发方法</a:t>
            </a:r>
            <a:r>
              <a:rPr lang="en-US" altLang="zh-CN" sz="2400" b="1">
                <a:solidFill>
                  <a:schemeClr val="bg2"/>
                </a:solidFill>
                <a:sym typeface="Wingdings 2" panose="05020102010507070707" pitchFamily="18" charset="2"/>
              </a:rPr>
              <a:t>. </a:t>
            </a: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5">
            <a:extLst>
              <a:ext uri="{FF2B5EF4-FFF2-40B4-BE49-F238E27FC236}">
                <a16:creationId xmlns:a16="http://schemas.microsoft.com/office/drawing/2014/main" id="{3EBDF96C-E7E3-4E72-9507-5CF578019CA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6B345D85-8F6C-4C88-80E7-FAD40C197DF5}" type="slidenum">
              <a:rPr kumimoji="0" lang="en-US" altLang="zh-CN" sz="2600">
                <a:solidFill>
                  <a:srgbClr val="FFFFFF"/>
                </a:solidFill>
              </a:rPr>
              <a:pPr eaLnBrk="1" fontAlgn="base" hangingPunct="1">
                <a:spcAft>
                  <a:spcPct val="0"/>
                </a:spcAft>
              </a:pPr>
              <a:t>225</a:t>
            </a:fld>
            <a:endParaRPr kumimoji="0" lang="en-US" altLang="zh-CN" sz="2600">
              <a:solidFill>
                <a:srgbClr val="FFFFFF"/>
              </a:solidFill>
            </a:endParaRPr>
          </a:p>
        </p:txBody>
      </p:sp>
      <p:sp>
        <p:nvSpPr>
          <p:cNvPr id="18435" name="Rectangle 2">
            <a:extLst>
              <a:ext uri="{FF2B5EF4-FFF2-40B4-BE49-F238E27FC236}">
                <a16:creationId xmlns:a16="http://schemas.microsoft.com/office/drawing/2014/main" id="{34C78D61-E01F-48E9-88EB-ABCE52AC51F6}"/>
              </a:ext>
            </a:extLst>
          </p:cNvPr>
          <p:cNvSpPr>
            <a:spLocks noGrp="1" noChangeArrowheads="1"/>
          </p:cNvSpPr>
          <p:nvPr>
            <p:ph type="title"/>
          </p:nvPr>
        </p:nvSpPr>
        <p:spPr/>
        <p:txBody>
          <a:bodyPr/>
          <a:lstStyle/>
          <a:p>
            <a:pPr eaLnBrk="1" hangingPunct="1"/>
            <a:r>
              <a:rPr lang="en-US" altLang="zh-CN" sz="3200"/>
              <a:t> Chapter 4  Capturing the Requirement</a:t>
            </a:r>
          </a:p>
        </p:txBody>
      </p:sp>
      <p:sp>
        <p:nvSpPr>
          <p:cNvPr id="18436" name="Rectangle 3">
            <a:extLst>
              <a:ext uri="{FF2B5EF4-FFF2-40B4-BE49-F238E27FC236}">
                <a16:creationId xmlns:a16="http://schemas.microsoft.com/office/drawing/2014/main" id="{8645CCF2-0F10-43A7-8828-9405B08ABB3E}"/>
              </a:ext>
            </a:extLst>
          </p:cNvPr>
          <p:cNvSpPr>
            <a:spLocks noGrp="1" noChangeArrowheads="1"/>
          </p:cNvSpPr>
          <p:nvPr>
            <p:ph type="body" idx="1"/>
          </p:nvPr>
        </p:nvSpPr>
        <p:spPr>
          <a:xfrm>
            <a:off x="2286000" y="1752600"/>
            <a:ext cx="8382000" cy="5105400"/>
          </a:xfrm>
        </p:spPr>
        <p:txBody>
          <a:bodyPr/>
          <a:lstStyle/>
          <a:p>
            <a:pPr eaLnBrk="1" hangingPunct="1">
              <a:lnSpc>
                <a:spcPct val="105000"/>
              </a:lnSpc>
              <a:spcBef>
                <a:spcPct val="50000"/>
              </a:spcBef>
              <a:buFontTx/>
              <a:buNone/>
            </a:pPr>
            <a:r>
              <a:rPr lang="en-US" altLang="zh-CN" b="1">
                <a:solidFill>
                  <a:schemeClr val="bg2"/>
                </a:solidFill>
                <a:sym typeface="Wingdings 2" panose="05020102010507070707" pitchFamily="18" charset="2"/>
              </a:rPr>
              <a:t>Feature of agile method and formal approach :</a:t>
            </a:r>
            <a:r>
              <a:rPr lang="en-US" altLang="zh-CN" sz="2400" b="1">
                <a:solidFill>
                  <a:schemeClr val="bg2"/>
                </a:solidFill>
                <a:sym typeface="Wingdings 2" panose="05020102010507070707" pitchFamily="18" charset="2"/>
              </a:rPr>
              <a:t> </a:t>
            </a:r>
          </a:p>
          <a:p>
            <a:pPr eaLnBrk="1" hangingPunct="1">
              <a:lnSpc>
                <a:spcPct val="90000"/>
              </a:lnSpc>
              <a:buFontTx/>
              <a:buNone/>
            </a:pPr>
            <a:r>
              <a:rPr lang="en-US" altLang="zh-CN" sz="2400" b="1">
                <a:solidFill>
                  <a:schemeClr val="bg2"/>
                </a:solidFill>
                <a:sym typeface="Wingdings 2" panose="05020102010507070707" pitchFamily="18" charset="2"/>
              </a:rPr>
              <a:t> A: focus: </a:t>
            </a:r>
            <a:r>
              <a:rPr lang="en-US" altLang="zh-CN" sz="2400" b="1" u="sng">
                <a:solidFill>
                  <a:srgbClr val="CC0000"/>
                </a:solidFill>
                <a:sym typeface="Wingdings 2" panose="05020102010507070707" pitchFamily="18" charset="2"/>
              </a:rPr>
              <a:t>heavy process is most appropriate for large-</a:t>
            </a:r>
          </a:p>
          <a:p>
            <a:pPr eaLnBrk="1" hangingPunct="1">
              <a:lnSpc>
                <a:spcPct val="90000"/>
              </a:lnSpc>
              <a:buFontTx/>
              <a:buNone/>
            </a:pPr>
            <a:r>
              <a:rPr lang="en-US" altLang="zh-CN" sz="2400" b="1" u="sng">
                <a:solidFill>
                  <a:srgbClr val="CC0000"/>
                </a:solidFill>
                <a:sym typeface="Wingdings 2" panose="05020102010507070707" pitchFamily="18" charset="2"/>
              </a:rPr>
              <a:t>                  team development and stable requirement .</a:t>
            </a:r>
            <a:r>
              <a:rPr lang="en-US" altLang="zh-CN" sz="2400" b="1">
                <a:solidFill>
                  <a:schemeClr val="bg2"/>
                </a:solidFill>
                <a:sym typeface="Wingdings 2" panose="05020102010507070707" pitchFamily="18" charset="2"/>
              </a:rPr>
              <a:t> </a:t>
            </a:r>
          </a:p>
          <a:p>
            <a:pPr eaLnBrk="1" hangingPunct="1">
              <a:lnSpc>
                <a:spcPct val="90000"/>
              </a:lnSpc>
              <a:buFontTx/>
              <a:buNone/>
            </a:pPr>
            <a:r>
              <a:rPr lang="en-US" altLang="zh-CN" sz="2400" b="1">
                <a:solidFill>
                  <a:schemeClr val="bg2"/>
                </a:solidFill>
                <a:sym typeface="Wingdings 2" panose="05020102010507070707" pitchFamily="18" charset="2"/>
              </a:rPr>
              <a:t> B: feature: </a:t>
            </a:r>
            <a:r>
              <a:rPr lang="en-US" altLang="zh-CN" sz="2400" b="1" u="sng">
                <a:solidFill>
                  <a:srgbClr val="0000FF"/>
                </a:solidFill>
                <a:sym typeface="Wingdings 2" panose="05020102010507070707" pitchFamily="18" charset="2"/>
              </a:rPr>
              <a:t>after essential requirements, then coding </a:t>
            </a:r>
          </a:p>
          <a:p>
            <a:pPr eaLnBrk="1" hangingPunct="1">
              <a:lnSpc>
                <a:spcPct val="90000"/>
              </a:lnSpc>
              <a:buFontTx/>
              <a:buNone/>
            </a:pPr>
            <a:r>
              <a:rPr lang="en-US" altLang="zh-CN" sz="2400" b="1">
                <a:solidFill>
                  <a:srgbClr val="0000FF"/>
                </a:solidFill>
                <a:sym typeface="Wingdings 2" panose="05020102010507070707" pitchFamily="18" charset="2"/>
              </a:rPr>
              <a:t>                    </a:t>
            </a:r>
            <a:r>
              <a:rPr lang="en-US" altLang="zh-CN" sz="2400" b="1" u="sng">
                <a:solidFill>
                  <a:srgbClr val="0000FF"/>
                </a:solidFill>
                <a:sym typeface="Wingdings 2" panose="05020102010507070707" pitchFamily="18" charset="2"/>
              </a:rPr>
              <a:t>directly. ensure implementation correctly by </a:t>
            </a:r>
          </a:p>
          <a:p>
            <a:pPr eaLnBrk="1" hangingPunct="1">
              <a:lnSpc>
                <a:spcPct val="90000"/>
              </a:lnSpc>
              <a:buFontTx/>
              <a:buNone/>
            </a:pPr>
            <a:r>
              <a:rPr lang="en-US" altLang="zh-CN" sz="2400" b="1">
                <a:solidFill>
                  <a:srgbClr val="0000FF"/>
                </a:solidFill>
                <a:sym typeface="Wingdings 2" panose="05020102010507070707" pitchFamily="18" charset="2"/>
              </a:rPr>
              <a:t>                    </a:t>
            </a:r>
            <a:r>
              <a:rPr lang="en-US" altLang="zh-CN" sz="2400" b="1" u="sng">
                <a:solidFill>
                  <a:srgbClr val="0000FF"/>
                </a:solidFill>
                <a:sym typeface="Wingdings 2" panose="05020102010507070707" pitchFamily="18" charset="2"/>
              </a:rPr>
              <a:t>test cases.</a:t>
            </a:r>
          </a:p>
          <a:p>
            <a:pPr eaLnBrk="1" hangingPunct="1">
              <a:lnSpc>
                <a:spcPct val="90000"/>
              </a:lnSpc>
              <a:buFontTx/>
              <a:buNone/>
            </a:pPr>
            <a:r>
              <a:rPr lang="en-US" altLang="zh-CN" sz="2400" b="1">
                <a:solidFill>
                  <a:schemeClr val="bg2"/>
                </a:solidFill>
                <a:sym typeface="Wingdings 2" panose="05020102010507070707" pitchFamily="18" charset="2"/>
              </a:rPr>
              <a:t> C: problem: it is difficult to ensure the quality of the </a:t>
            </a:r>
          </a:p>
          <a:p>
            <a:pPr eaLnBrk="1" hangingPunct="1">
              <a:lnSpc>
                <a:spcPct val="90000"/>
              </a:lnSpc>
              <a:buFontTx/>
              <a:buNone/>
            </a:pPr>
            <a:r>
              <a:rPr lang="en-US" altLang="zh-CN" sz="2400" b="1">
                <a:solidFill>
                  <a:schemeClr val="bg2"/>
                </a:solidFill>
                <a:sym typeface="Wingdings 2" panose="05020102010507070707" pitchFamily="18" charset="2"/>
              </a:rPr>
              <a:t>                      main steps</a:t>
            </a: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and other elements</a:t>
            </a:r>
            <a:r>
              <a:rPr lang="zh-CN" altLang="en-US" sz="2400" b="1">
                <a:solidFill>
                  <a:schemeClr val="bg2"/>
                </a:solidFill>
                <a:sym typeface="Wingdings 2" panose="05020102010507070707" pitchFamily="18" charset="2"/>
              </a:rPr>
              <a:t>，</a:t>
            </a:r>
            <a:r>
              <a:rPr lang="en-US" altLang="zh-CN" sz="2400" b="1">
                <a:solidFill>
                  <a:schemeClr val="bg2"/>
                </a:solidFill>
                <a:sym typeface="Wingdings 2" panose="05020102010507070707" pitchFamily="18" charset="2"/>
              </a:rPr>
              <a:t>for </a:t>
            </a:r>
          </a:p>
          <a:p>
            <a:pPr eaLnBrk="1" hangingPunct="1">
              <a:lnSpc>
                <a:spcPct val="90000"/>
              </a:lnSpc>
              <a:buFontTx/>
              <a:buNone/>
            </a:pPr>
            <a:r>
              <a:rPr lang="en-US" altLang="zh-CN" sz="2400" b="1">
                <a:solidFill>
                  <a:schemeClr val="bg2"/>
                </a:solidFill>
                <a:sym typeface="Wingdings 2" panose="05020102010507070707" pitchFamily="18" charset="2"/>
              </a:rPr>
              <a:t>                      example 1</a:t>
            </a:r>
            <a:r>
              <a:rPr lang="zh-CN" altLang="en-US" sz="2400" b="1">
                <a:solidFill>
                  <a:schemeClr val="bg2"/>
                </a:solidFill>
                <a:sym typeface="Wingdings 2" panose="05020102010507070707" pitchFamily="18" charset="2"/>
              </a:rPr>
              <a:t>，</a:t>
            </a:r>
            <a:r>
              <a:rPr lang="en-US" altLang="zh-CN" sz="2400" b="1">
                <a:solidFill>
                  <a:schemeClr val="bg2"/>
                </a:solidFill>
                <a:sym typeface="Wingdings 2" panose="05020102010507070707" pitchFamily="18" charset="2"/>
              </a:rPr>
              <a:t>new project design’s solution. </a:t>
            </a:r>
          </a:p>
          <a:p>
            <a:pPr eaLnBrk="1" hangingPunct="1">
              <a:lnSpc>
                <a:spcPct val="90000"/>
              </a:lnSpc>
              <a:buFontTx/>
              <a:buNone/>
            </a:pPr>
            <a:r>
              <a:rPr lang="en-US" altLang="zh-CN" sz="2400" b="1">
                <a:solidFill>
                  <a:schemeClr val="bg2"/>
                </a:solidFill>
                <a:sym typeface="Wingdings 2" panose="05020102010507070707" pitchFamily="18" charset="2"/>
              </a:rPr>
              <a:t>                      example 2,   the test cases’s quality.  </a:t>
            </a: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5">
            <a:extLst>
              <a:ext uri="{FF2B5EF4-FFF2-40B4-BE49-F238E27FC236}">
                <a16:creationId xmlns:a16="http://schemas.microsoft.com/office/drawing/2014/main" id="{904CA271-E408-4B47-9F38-599D9528EC5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DC2DFF6F-843A-43F9-A6AD-BF1D52EE879F}" type="slidenum">
              <a:rPr kumimoji="0" lang="en-US" altLang="zh-CN" sz="2600">
                <a:solidFill>
                  <a:srgbClr val="FFFFFF"/>
                </a:solidFill>
              </a:rPr>
              <a:pPr eaLnBrk="1" fontAlgn="base" hangingPunct="1">
                <a:spcAft>
                  <a:spcPct val="0"/>
                </a:spcAft>
              </a:pPr>
              <a:t>226</a:t>
            </a:fld>
            <a:endParaRPr kumimoji="0" lang="en-US" altLang="zh-CN" sz="2600">
              <a:solidFill>
                <a:srgbClr val="FFFFFF"/>
              </a:solidFill>
            </a:endParaRPr>
          </a:p>
        </p:txBody>
      </p:sp>
      <p:sp>
        <p:nvSpPr>
          <p:cNvPr id="19459" name="Rectangle 2">
            <a:extLst>
              <a:ext uri="{FF2B5EF4-FFF2-40B4-BE49-F238E27FC236}">
                <a16:creationId xmlns:a16="http://schemas.microsoft.com/office/drawing/2014/main" id="{8B2ACBEC-EC7B-4045-AAA5-83216E2C828D}"/>
              </a:ext>
            </a:extLst>
          </p:cNvPr>
          <p:cNvSpPr>
            <a:spLocks noGrp="1" noChangeArrowheads="1"/>
          </p:cNvSpPr>
          <p:nvPr>
            <p:ph type="title"/>
          </p:nvPr>
        </p:nvSpPr>
        <p:spPr/>
        <p:txBody>
          <a:bodyPr/>
          <a:lstStyle/>
          <a:p>
            <a:pPr eaLnBrk="1" hangingPunct="1"/>
            <a:r>
              <a:rPr lang="en-US" altLang="zh-CN" sz="3200"/>
              <a:t> Chapter 4  Capturing the Requirement</a:t>
            </a:r>
          </a:p>
        </p:txBody>
      </p:sp>
      <p:sp>
        <p:nvSpPr>
          <p:cNvPr id="19460" name="Rectangle 3">
            <a:extLst>
              <a:ext uri="{FF2B5EF4-FFF2-40B4-BE49-F238E27FC236}">
                <a16:creationId xmlns:a16="http://schemas.microsoft.com/office/drawing/2014/main" id="{B2368EB8-66AD-4DFF-BECF-A92FB774EEC7}"/>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b="1"/>
              <a:t>4.2 Requirement elicitation (</a:t>
            </a:r>
            <a:r>
              <a:rPr lang="zh-CN" altLang="en-US" b="1"/>
              <a:t>需求的引出</a:t>
            </a:r>
            <a:r>
              <a:rPr lang="en-US" altLang="zh-CN" b="1"/>
              <a:t>) (P144)</a:t>
            </a:r>
          </a:p>
          <a:p>
            <a:pPr eaLnBrk="1" hangingPunct="1">
              <a:buFontTx/>
              <a:buNone/>
            </a:pPr>
            <a:r>
              <a:rPr lang="en-US" altLang="zh-CN" sz="2400" b="1"/>
              <a:t>     ----requirements elicitation is an especially critical </a:t>
            </a:r>
          </a:p>
          <a:p>
            <a:pPr eaLnBrk="1" hangingPunct="1">
              <a:buFontTx/>
              <a:buNone/>
            </a:pPr>
            <a:r>
              <a:rPr lang="en-US" altLang="zh-CN" sz="2400" b="1"/>
              <a:t>          part of the process.  We must use a variety of </a:t>
            </a:r>
          </a:p>
          <a:p>
            <a:pPr eaLnBrk="1" hangingPunct="1">
              <a:buFontTx/>
              <a:buNone/>
            </a:pPr>
            <a:r>
              <a:rPr lang="en-US" altLang="zh-CN" sz="2400" b="1"/>
              <a:t>          techniques to determine what the users and </a:t>
            </a:r>
          </a:p>
          <a:p>
            <a:pPr eaLnBrk="1" hangingPunct="1">
              <a:buFontTx/>
              <a:buNone/>
            </a:pPr>
            <a:r>
              <a:rPr lang="en-US" altLang="zh-CN" sz="2400" b="1"/>
              <a:t>          customers really want  ( problem breakdown, </a:t>
            </a:r>
          </a:p>
          <a:p>
            <a:pPr eaLnBrk="1" hangingPunct="1">
              <a:buFontTx/>
              <a:buNone/>
            </a:pPr>
            <a:r>
              <a:rPr lang="en-US" altLang="zh-CN" sz="2400" b="1"/>
              <a:t>          identify people, coming to an agreement about </a:t>
            </a:r>
          </a:p>
          <a:p>
            <a:pPr eaLnBrk="1" hangingPunct="1">
              <a:buFontTx/>
              <a:buNone/>
            </a:pPr>
            <a:r>
              <a:rPr lang="en-US" altLang="zh-CN" sz="2400" b="1"/>
              <a:t>          every problem, etc. )</a:t>
            </a:r>
          </a:p>
          <a:p>
            <a:pPr eaLnBrk="1" hangingPunct="1">
              <a:buFontTx/>
              <a:buNone/>
            </a:pPr>
            <a:r>
              <a:rPr lang="en-US" altLang="zh-CN" sz="2400" b="1"/>
              <a:t>     ---- requirements elicitation is not easy. </a:t>
            </a:r>
          </a:p>
          <a:p>
            <a:pPr eaLnBrk="1" hangingPunct="1">
              <a:buFontTx/>
              <a:buNone/>
            </a:pPr>
            <a:r>
              <a:rPr lang="en-US" altLang="zh-CN" sz="2400" b="1"/>
              <a:t>           (Customer and developer has different viewpoint </a:t>
            </a:r>
          </a:p>
          <a:p>
            <a:pPr eaLnBrk="1" hangingPunct="1">
              <a:buFontTx/>
              <a:buNone/>
            </a:pPr>
            <a:r>
              <a:rPr lang="en-US" altLang="zh-CN" sz="2400" b="1"/>
              <a:t>            and background, all stakeholders should come to </a:t>
            </a:r>
          </a:p>
          <a:p>
            <a:pPr eaLnBrk="1" hangingPunct="1">
              <a:buFontTx/>
              <a:buNone/>
            </a:pPr>
            <a:r>
              <a:rPr lang="en-US" altLang="zh-CN" sz="2400" b="1"/>
              <a:t>            an agreement about the requirements are) </a:t>
            </a: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5">
            <a:extLst>
              <a:ext uri="{FF2B5EF4-FFF2-40B4-BE49-F238E27FC236}">
                <a16:creationId xmlns:a16="http://schemas.microsoft.com/office/drawing/2014/main" id="{E7123698-4956-43A0-BFB6-3CE07A34D85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05C97E24-64FD-43B6-A895-D2406AED242C}" type="slidenum">
              <a:rPr kumimoji="0" lang="en-US" altLang="zh-CN" sz="2600">
                <a:solidFill>
                  <a:srgbClr val="FFFFFF"/>
                </a:solidFill>
              </a:rPr>
              <a:pPr eaLnBrk="1" fontAlgn="base" hangingPunct="1">
                <a:spcAft>
                  <a:spcPct val="0"/>
                </a:spcAft>
              </a:pPr>
              <a:t>227</a:t>
            </a:fld>
            <a:endParaRPr kumimoji="0" lang="en-US" altLang="zh-CN" sz="2600">
              <a:solidFill>
                <a:srgbClr val="FFFFFF"/>
              </a:solidFill>
            </a:endParaRPr>
          </a:p>
        </p:txBody>
      </p:sp>
      <p:sp>
        <p:nvSpPr>
          <p:cNvPr id="20483" name="Rectangle 2">
            <a:extLst>
              <a:ext uri="{FF2B5EF4-FFF2-40B4-BE49-F238E27FC236}">
                <a16:creationId xmlns:a16="http://schemas.microsoft.com/office/drawing/2014/main" id="{840552B0-53F4-4956-8B5B-233D2D8BEC54}"/>
              </a:ext>
            </a:extLst>
          </p:cNvPr>
          <p:cNvSpPr>
            <a:spLocks noGrp="1" noChangeArrowheads="1"/>
          </p:cNvSpPr>
          <p:nvPr>
            <p:ph type="title"/>
          </p:nvPr>
        </p:nvSpPr>
        <p:spPr/>
        <p:txBody>
          <a:bodyPr/>
          <a:lstStyle/>
          <a:p>
            <a:pPr eaLnBrk="1" hangingPunct="1"/>
            <a:r>
              <a:rPr lang="en-US" altLang="zh-CN" sz="3200"/>
              <a:t> Chapter 4  Capturing the Requirement</a:t>
            </a:r>
          </a:p>
        </p:txBody>
      </p:sp>
      <p:sp>
        <p:nvSpPr>
          <p:cNvPr id="20484" name="Rectangle 3">
            <a:extLst>
              <a:ext uri="{FF2B5EF4-FFF2-40B4-BE49-F238E27FC236}">
                <a16:creationId xmlns:a16="http://schemas.microsoft.com/office/drawing/2014/main" id="{6938A0FD-92C3-4D80-9F7C-19406C00BA5D}"/>
              </a:ext>
            </a:extLst>
          </p:cNvPr>
          <p:cNvSpPr>
            <a:spLocks noGrp="1" noChangeArrowheads="1"/>
          </p:cNvSpPr>
          <p:nvPr>
            <p:ph type="body" idx="1"/>
          </p:nvPr>
        </p:nvSpPr>
        <p:spPr>
          <a:xfrm>
            <a:off x="2286000" y="1752600"/>
            <a:ext cx="8382000" cy="5105400"/>
          </a:xfrm>
        </p:spPr>
        <p:txBody>
          <a:bodyPr/>
          <a:lstStyle/>
          <a:p>
            <a:pPr eaLnBrk="1" hangingPunct="1">
              <a:lnSpc>
                <a:spcPct val="90000"/>
              </a:lnSpc>
              <a:buFontTx/>
              <a:buNone/>
            </a:pPr>
            <a:r>
              <a:rPr lang="en-US" altLang="zh-CN" sz="2400" b="1">
                <a:solidFill>
                  <a:schemeClr val="bg2"/>
                </a:solidFill>
                <a:sym typeface="Wingdings 2" panose="05020102010507070707" pitchFamily="18" charset="2"/>
              </a:rPr>
              <a:t>  Stakeholders: clients, customers, users, domain experts, market experts, lawyers, software engineers. </a:t>
            </a:r>
          </a:p>
          <a:p>
            <a:pPr eaLnBrk="1" hangingPunct="1">
              <a:lnSpc>
                <a:spcPct val="90000"/>
              </a:lnSpc>
              <a:buFontTx/>
              <a:buNone/>
            </a:pPr>
            <a:r>
              <a:rPr lang="en-US" altLang="zh-CN" sz="2400" b="1">
                <a:solidFill>
                  <a:schemeClr val="bg2"/>
                </a:solidFill>
                <a:sym typeface="Wingdings 2" panose="05020102010507070707" pitchFamily="18" charset="2"/>
              </a:rPr>
              <a:t>  explain about cooperation between stakeholders </a:t>
            </a:r>
          </a:p>
          <a:p>
            <a:pPr eaLnBrk="1" hangingPunct="1">
              <a:lnSpc>
                <a:spcPct val="90000"/>
              </a:lnSpc>
              <a:buFontTx/>
              <a:buNone/>
            </a:pPr>
            <a:r>
              <a:rPr lang="en-US" altLang="zh-CN" sz="2400" b="1">
                <a:solidFill>
                  <a:schemeClr val="bg2"/>
                </a:solidFill>
                <a:sym typeface="Wingdings 2" panose="05020102010507070707" pitchFamily="18" charset="2"/>
              </a:rPr>
              <a:t>     </a:t>
            </a:r>
            <a:r>
              <a:rPr lang="en-US" altLang="zh-CN" sz="2000" b="1">
                <a:solidFill>
                  <a:schemeClr val="bg2"/>
                </a:solidFill>
                <a:sym typeface="Wingdings 2" panose="05020102010507070707" pitchFamily="18" charset="2"/>
              </a:rPr>
              <a:t>A: each stakeholder has a particular view of the system </a:t>
            </a:r>
          </a:p>
          <a:p>
            <a:pPr eaLnBrk="1" hangingPunct="1">
              <a:lnSpc>
                <a:spcPct val="90000"/>
              </a:lnSpc>
              <a:buFontTx/>
              <a:buNone/>
            </a:pPr>
            <a:r>
              <a:rPr lang="en-US" altLang="zh-CN" sz="2000" b="1">
                <a:solidFill>
                  <a:schemeClr val="bg2"/>
                </a:solidFill>
                <a:sym typeface="Wingdings 2" panose="05020102010507070707" pitchFamily="18" charset="2"/>
              </a:rPr>
              <a:t>      B: different participants may expect differing levels of detail in </a:t>
            </a:r>
          </a:p>
          <a:p>
            <a:pPr eaLnBrk="1" hangingPunct="1">
              <a:lnSpc>
                <a:spcPct val="90000"/>
              </a:lnSpc>
              <a:buFontTx/>
              <a:buNone/>
            </a:pPr>
            <a:r>
              <a:rPr lang="en-US" altLang="zh-CN" sz="2000" b="1">
                <a:solidFill>
                  <a:schemeClr val="bg2"/>
                </a:solidFill>
                <a:sym typeface="Wingdings 2" panose="05020102010507070707" pitchFamily="18" charset="2"/>
              </a:rPr>
              <a:t>           requirements </a:t>
            </a:r>
          </a:p>
          <a:p>
            <a:pPr eaLnBrk="1" hangingPunct="1">
              <a:lnSpc>
                <a:spcPct val="90000"/>
              </a:lnSpc>
              <a:buFontTx/>
              <a:buNone/>
            </a:pPr>
            <a:r>
              <a:rPr lang="en-US" altLang="zh-CN" sz="2000" b="1">
                <a:solidFill>
                  <a:schemeClr val="bg2"/>
                </a:solidFill>
                <a:sym typeface="Wingdings 2" panose="05020102010507070707" pitchFamily="18" charset="2"/>
              </a:rPr>
              <a:t>      C: user and developers may have preconception  with each </a:t>
            </a:r>
          </a:p>
          <a:p>
            <a:pPr eaLnBrk="1" hangingPunct="1">
              <a:lnSpc>
                <a:spcPct val="90000"/>
              </a:lnSpc>
              <a:buFontTx/>
              <a:buNone/>
            </a:pPr>
            <a:r>
              <a:rPr lang="en-US" altLang="zh-CN" sz="2000" b="1">
                <a:solidFill>
                  <a:schemeClr val="bg2"/>
                </a:solidFill>
                <a:sym typeface="Wingdings 2" panose="05020102010507070707" pitchFamily="18" charset="2"/>
              </a:rPr>
              <a:t>           other (</a:t>
            </a:r>
            <a:r>
              <a:rPr lang="en-US" altLang="zh-CN" sz="2000" b="1">
                <a:solidFill>
                  <a:srgbClr val="0000FF"/>
                </a:solidFill>
                <a:sym typeface="Wingdings 2" panose="05020102010507070707" pitchFamily="18" charset="2"/>
              </a:rPr>
              <a:t>table 4.1</a:t>
            </a:r>
            <a:r>
              <a:rPr lang="en-US" altLang="zh-CN" sz="2000" b="1">
                <a:solidFill>
                  <a:schemeClr val="bg2"/>
                </a:solidFill>
                <a:sym typeface="Wingdings 2" panose="05020102010507070707" pitchFamily="18" charset="2"/>
              </a:rPr>
              <a:t>)</a:t>
            </a:r>
          </a:p>
          <a:p>
            <a:pPr eaLnBrk="1" hangingPunct="1">
              <a:lnSpc>
                <a:spcPct val="90000"/>
              </a:lnSpc>
              <a:buFontTx/>
              <a:buNone/>
            </a:pPr>
            <a:r>
              <a:rPr lang="en-US" altLang="zh-CN" sz="2400" b="1">
                <a:solidFill>
                  <a:schemeClr val="bg2"/>
                </a:solidFill>
                <a:sym typeface="Wingdings 2" panose="05020102010507070707" pitchFamily="18" charset="2"/>
              </a:rPr>
              <a:t>  conclusion : requirements analyst should have the </a:t>
            </a:r>
          </a:p>
          <a:p>
            <a:pPr eaLnBrk="1" hangingPunct="1">
              <a:lnSpc>
                <a:spcPct val="90000"/>
              </a:lnSpc>
              <a:buFontTx/>
              <a:buNone/>
            </a:pPr>
            <a:r>
              <a:rPr lang="en-US" altLang="zh-CN" sz="2400" b="1">
                <a:solidFill>
                  <a:schemeClr val="bg2"/>
                </a:solidFill>
                <a:sym typeface="Wingdings 2" panose="05020102010507070707" pitchFamily="18" charset="2"/>
              </a:rPr>
              <a:t>        ability to understand each view and capture the </a:t>
            </a:r>
          </a:p>
          <a:p>
            <a:pPr eaLnBrk="1" hangingPunct="1">
              <a:lnSpc>
                <a:spcPct val="90000"/>
              </a:lnSpc>
              <a:buFontTx/>
              <a:buNone/>
            </a:pPr>
            <a:r>
              <a:rPr lang="en-US" altLang="zh-CN" sz="2400" b="1">
                <a:solidFill>
                  <a:schemeClr val="bg2"/>
                </a:solidFill>
                <a:sym typeface="Wingdings 2" panose="05020102010507070707" pitchFamily="18" charset="2"/>
              </a:rPr>
              <a:t>        requirements in a way that reflects the concerns of </a:t>
            </a:r>
          </a:p>
          <a:p>
            <a:pPr eaLnBrk="1" hangingPunct="1">
              <a:lnSpc>
                <a:spcPct val="90000"/>
              </a:lnSpc>
              <a:buFontTx/>
              <a:buNone/>
            </a:pPr>
            <a:r>
              <a:rPr lang="en-US" altLang="zh-CN" sz="2400" b="1">
                <a:solidFill>
                  <a:schemeClr val="bg2"/>
                </a:solidFill>
                <a:sym typeface="Wingdings 2" panose="05020102010507070707" pitchFamily="18" charset="2"/>
              </a:rPr>
              <a:t>        each participant.  </a:t>
            </a:r>
          </a:p>
          <a:p>
            <a:pPr eaLnBrk="1" hangingPunct="1">
              <a:lnSpc>
                <a:spcPct val="90000"/>
              </a:lnSpc>
              <a:buFontTx/>
              <a:buNone/>
            </a:pPr>
            <a:r>
              <a:rPr lang="en-US" altLang="zh-CN" sz="2400" b="1">
                <a:solidFill>
                  <a:schemeClr val="bg2"/>
                </a:solidFill>
                <a:sym typeface="Wingdings 2" panose="05020102010507070707" pitchFamily="18" charset="2"/>
              </a:rPr>
              <a:t>  other means of eliciting requirements(P147-148)</a:t>
            </a: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3">
            <a:extLst>
              <a:ext uri="{FF2B5EF4-FFF2-40B4-BE49-F238E27FC236}">
                <a16:creationId xmlns:a16="http://schemas.microsoft.com/office/drawing/2014/main" id="{9544B399-75D6-41A1-976F-505E0DCEE42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B7212AFF-259F-4980-BB74-A931F8813541}" type="slidenum">
              <a:rPr kumimoji="0" lang="en-US" altLang="zh-CN" sz="2600">
                <a:solidFill>
                  <a:srgbClr val="FFFFFF"/>
                </a:solidFill>
              </a:rPr>
              <a:pPr eaLnBrk="1" fontAlgn="base" hangingPunct="1">
                <a:spcAft>
                  <a:spcPct val="0"/>
                </a:spcAft>
              </a:pPr>
              <a:t>228</a:t>
            </a:fld>
            <a:endParaRPr kumimoji="0" lang="en-US" altLang="zh-CN" sz="2600">
              <a:solidFill>
                <a:srgbClr val="FFFFFF"/>
              </a:solidFill>
            </a:endParaRPr>
          </a:p>
        </p:txBody>
      </p:sp>
      <p:sp>
        <p:nvSpPr>
          <p:cNvPr id="21507" name="Rectangle 2">
            <a:extLst>
              <a:ext uri="{FF2B5EF4-FFF2-40B4-BE49-F238E27FC236}">
                <a16:creationId xmlns:a16="http://schemas.microsoft.com/office/drawing/2014/main" id="{751AE15C-BB08-468E-B1BA-62C4BB7E534F}"/>
              </a:ext>
            </a:extLst>
          </p:cNvPr>
          <p:cNvSpPr>
            <a:spLocks noChangeArrowheads="1"/>
          </p:cNvSpPr>
          <p:nvPr/>
        </p:nvSpPr>
        <p:spPr bwMode="auto">
          <a:xfrm>
            <a:off x="1524000" y="0"/>
            <a:ext cx="9144000" cy="6858000"/>
          </a:xfrm>
          <a:prstGeom prst="rect">
            <a:avLst/>
          </a:prstGeom>
          <a:solidFill>
            <a:schemeClr val="bg1"/>
          </a:solidFill>
          <a:ln w="9525" algn="ctr">
            <a:solidFill>
              <a:srgbClr val="800080"/>
            </a:solidFill>
            <a:miter lim="800000"/>
            <a:headEnd/>
            <a:tailEnd/>
          </a:ln>
        </p:spPr>
        <p:txBody>
          <a:bodyPr wrap="none" lIns="92075" tIns="46038" rIns="92075" bIns="46038"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grpSp>
        <p:nvGrpSpPr>
          <p:cNvPr id="2" name="Group 3">
            <a:extLst>
              <a:ext uri="{FF2B5EF4-FFF2-40B4-BE49-F238E27FC236}">
                <a16:creationId xmlns:a16="http://schemas.microsoft.com/office/drawing/2014/main" id="{F6FFC814-E1A4-4E3B-961F-FD74DFC02138}"/>
              </a:ext>
            </a:extLst>
          </p:cNvPr>
          <p:cNvGrpSpPr>
            <a:grpSpLocks/>
          </p:cNvGrpSpPr>
          <p:nvPr/>
        </p:nvGrpSpPr>
        <p:grpSpPr bwMode="auto">
          <a:xfrm>
            <a:off x="1524000" y="0"/>
            <a:ext cx="9238938" cy="6858000"/>
            <a:chOff x="38" y="240"/>
            <a:chExt cx="5861" cy="3792"/>
          </a:xfrm>
        </p:grpSpPr>
        <p:sp>
          <p:nvSpPr>
            <p:cNvPr id="21509" name="Rectangle 4">
              <a:extLst>
                <a:ext uri="{FF2B5EF4-FFF2-40B4-BE49-F238E27FC236}">
                  <a16:creationId xmlns:a16="http://schemas.microsoft.com/office/drawing/2014/main" id="{9D56E0BD-49AE-4D3E-A482-E5585C551A1D}"/>
                </a:ext>
              </a:extLst>
            </p:cNvPr>
            <p:cNvSpPr>
              <a:spLocks noChangeArrowheads="1"/>
            </p:cNvSpPr>
            <p:nvPr/>
          </p:nvSpPr>
          <p:spPr bwMode="auto">
            <a:xfrm>
              <a:off x="2955" y="459"/>
              <a:ext cx="2944"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900" b="0">
                  <a:solidFill>
                    <a:srgbClr val="000000"/>
                  </a:solidFill>
                  <a:latin typeface="Times New Roman" panose="02020603050405020304" pitchFamily="18" charset="0"/>
                </a:rPr>
                <a:t>Developers don‘t understand operational needs.</a:t>
              </a:r>
            </a:p>
          </p:txBody>
        </p:sp>
        <p:grpSp>
          <p:nvGrpSpPr>
            <p:cNvPr id="21510" name="Group 5">
              <a:extLst>
                <a:ext uri="{FF2B5EF4-FFF2-40B4-BE49-F238E27FC236}">
                  <a16:creationId xmlns:a16="http://schemas.microsoft.com/office/drawing/2014/main" id="{40D73141-BC27-4C61-B917-871A3F7A0A93}"/>
                </a:ext>
              </a:extLst>
            </p:cNvPr>
            <p:cNvGrpSpPr>
              <a:grpSpLocks/>
            </p:cNvGrpSpPr>
            <p:nvPr/>
          </p:nvGrpSpPr>
          <p:grpSpPr bwMode="auto">
            <a:xfrm>
              <a:off x="38" y="240"/>
              <a:ext cx="5722" cy="3792"/>
              <a:chOff x="38" y="240"/>
              <a:chExt cx="5722" cy="3792"/>
            </a:xfrm>
          </p:grpSpPr>
          <p:sp>
            <p:nvSpPr>
              <p:cNvPr id="21511" name="Rectangle 6">
                <a:extLst>
                  <a:ext uri="{FF2B5EF4-FFF2-40B4-BE49-F238E27FC236}">
                    <a16:creationId xmlns:a16="http://schemas.microsoft.com/office/drawing/2014/main" id="{D4995771-8F3D-465B-9957-EDFF0A907D97}"/>
                  </a:ext>
                </a:extLst>
              </p:cNvPr>
              <p:cNvSpPr>
                <a:spLocks noChangeArrowheads="1"/>
              </p:cNvSpPr>
              <p:nvPr/>
            </p:nvSpPr>
            <p:spPr bwMode="auto">
              <a:xfrm>
                <a:off x="793" y="269"/>
                <a:ext cx="1685"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2000" i="1">
                    <a:solidFill>
                      <a:srgbClr val="000000"/>
                    </a:solidFill>
                    <a:latin typeface="Times New Roman" panose="02020603050405020304" pitchFamily="18" charset="0"/>
                  </a:rPr>
                  <a:t>How developers see users</a:t>
                </a:r>
                <a:endParaRPr lang="en-US" altLang="zh-CN" sz="2000">
                  <a:solidFill>
                    <a:srgbClr val="003366"/>
                  </a:solidFill>
                  <a:latin typeface="Times New Roman" panose="02020603050405020304" pitchFamily="18" charset="0"/>
                </a:endParaRPr>
              </a:p>
            </p:txBody>
          </p:sp>
          <p:sp>
            <p:nvSpPr>
              <p:cNvPr id="21512" name="Rectangle 7">
                <a:extLst>
                  <a:ext uri="{FF2B5EF4-FFF2-40B4-BE49-F238E27FC236}">
                    <a16:creationId xmlns:a16="http://schemas.microsoft.com/office/drawing/2014/main" id="{2BACB9CD-A0AB-427B-B0D0-DD54DE6DE751}"/>
                  </a:ext>
                </a:extLst>
              </p:cNvPr>
              <p:cNvSpPr>
                <a:spLocks noChangeArrowheads="1"/>
              </p:cNvSpPr>
              <p:nvPr/>
            </p:nvSpPr>
            <p:spPr bwMode="auto">
              <a:xfrm>
                <a:off x="3636" y="269"/>
                <a:ext cx="1673"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800" i="1">
                    <a:solidFill>
                      <a:srgbClr val="000000"/>
                    </a:solidFill>
                    <a:latin typeface="Times New Roman" panose="02020603050405020304" pitchFamily="18" charset="0"/>
                  </a:rPr>
                  <a:t>How users see developers</a:t>
                </a:r>
                <a:endParaRPr lang="en-US" altLang="zh-CN" sz="1800">
                  <a:solidFill>
                    <a:srgbClr val="003366"/>
                  </a:solidFill>
                  <a:latin typeface="Times New Roman" panose="02020603050405020304" pitchFamily="18" charset="0"/>
                </a:endParaRPr>
              </a:p>
            </p:txBody>
          </p:sp>
          <p:sp>
            <p:nvSpPr>
              <p:cNvPr id="21513" name="Rectangle 8">
                <a:extLst>
                  <a:ext uri="{FF2B5EF4-FFF2-40B4-BE49-F238E27FC236}">
                    <a16:creationId xmlns:a16="http://schemas.microsoft.com/office/drawing/2014/main" id="{2E7B40FD-F118-4D3C-9EB9-E864F0C88814}"/>
                  </a:ext>
                </a:extLst>
              </p:cNvPr>
              <p:cNvSpPr>
                <a:spLocks noChangeArrowheads="1"/>
              </p:cNvSpPr>
              <p:nvPr/>
            </p:nvSpPr>
            <p:spPr bwMode="auto">
              <a:xfrm>
                <a:off x="38" y="240"/>
                <a:ext cx="2840"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sp>
            <p:nvSpPr>
              <p:cNvPr id="21514" name="Rectangle 9">
                <a:extLst>
                  <a:ext uri="{FF2B5EF4-FFF2-40B4-BE49-F238E27FC236}">
                    <a16:creationId xmlns:a16="http://schemas.microsoft.com/office/drawing/2014/main" id="{0523B908-7947-4BDF-8D2D-2319F3812E17}"/>
                  </a:ext>
                </a:extLst>
              </p:cNvPr>
              <p:cNvSpPr>
                <a:spLocks noChangeArrowheads="1"/>
              </p:cNvSpPr>
              <p:nvPr/>
            </p:nvSpPr>
            <p:spPr bwMode="auto">
              <a:xfrm>
                <a:off x="2878" y="240"/>
                <a:ext cx="18"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sp>
            <p:nvSpPr>
              <p:cNvPr id="21515" name="Rectangle 10">
                <a:extLst>
                  <a:ext uri="{FF2B5EF4-FFF2-40B4-BE49-F238E27FC236}">
                    <a16:creationId xmlns:a16="http://schemas.microsoft.com/office/drawing/2014/main" id="{4F2AEEC4-E26F-4053-870B-3AC87A0CD479}"/>
                  </a:ext>
                </a:extLst>
              </p:cNvPr>
              <p:cNvSpPr>
                <a:spLocks noChangeArrowheads="1"/>
              </p:cNvSpPr>
              <p:nvPr/>
            </p:nvSpPr>
            <p:spPr bwMode="auto">
              <a:xfrm>
                <a:off x="2896" y="240"/>
                <a:ext cx="2828"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sp>
            <p:nvSpPr>
              <p:cNvPr id="21516" name="Rectangle 11">
                <a:extLst>
                  <a:ext uri="{FF2B5EF4-FFF2-40B4-BE49-F238E27FC236}">
                    <a16:creationId xmlns:a16="http://schemas.microsoft.com/office/drawing/2014/main" id="{A2F5A323-999F-47AF-BB02-CF788B4BE685}"/>
                  </a:ext>
                </a:extLst>
              </p:cNvPr>
              <p:cNvSpPr>
                <a:spLocks noChangeArrowheads="1"/>
              </p:cNvSpPr>
              <p:nvPr/>
            </p:nvSpPr>
            <p:spPr bwMode="auto">
              <a:xfrm>
                <a:off x="2878" y="262"/>
                <a:ext cx="9" cy="17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sp>
            <p:nvSpPr>
              <p:cNvPr id="21517" name="Rectangle 12">
                <a:extLst>
                  <a:ext uri="{FF2B5EF4-FFF2-40B4-BE49-F238E27FC236}">
                    <a16:creationId xmlns:a16="http://schemas.microsoft.com/office/drawing/2014/main" id="{B717BC42-E784-4B8D-9E48-EE020F87FA91}"/>
                  </a:ext>
                </a:extLst>
              </p:cNvPr>
              <p:cNvSpPr>
                <a:spLocks noChangeArrowheads="1"/>
              </p:cNvSpPr>
              <p:nvPr/>
            </p:nvSpPr>
            <p:spPr bwMode="auto">
              <a:xfrm>
                <a:off x="112" y="459"/>
                <a:ext cx="2119"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900" b="0" u="sng">
                    <a:solidFill>
                      <a:srgbClr val="0000FF"/>
                    </a:solidFill>
                    <a:latin typeface="Times New Roman" panose="02020603050405020304" pitchFamily="18" charset="0"/>
                  </a:rPr>
                  <a:t>Users don‘t know what they want</a:t>
                </a:r>
                <a:r>
                  <a:rPr lang="en-US" altLang="zh-CN" sz="1900" b="0">
                    <a:solidFill>
                      <a:srgbClr val="000000"/>
                    </a:solidFill>
                    <a:latin typeface="Times New Roman" panose="02020603050405020304" pitchFamily="18" charset="0"/>
                  </a:rPr>
                  <a:t>.</a:t>
                </a:r>
                <a:endParaRPr lang="en-US" altLang="zh-CN" b="0">
                  <a:solidFill>
                    <a:srgbClr val="003366"/>
                  </a:solidFill>
                  <a:latin typeface="Times New Roman" panose="02020603050405020304" pitchFamily="18" charset="0"/>
                </a:endParaRPr>
              </a:p>
            </p:txBody>
          </p:sp>
          <p:sp>
            <p:nvSpPr>
              <p:cNvPr id="21518" name="Rectangle 13">
                <a:extLst>
                  <a:ext uri="{FF2B5EF4-FFF2-40B4-BE49-F238E27FC236}">
                    <a16:creationId xmlns:a16="http://schemas.microsoft.com/office/drawing/2014/main" id="{D91A61C0-3424-4379-8D12-F1F47482F005}"/>
                  </a:ext>
                </a:extLst>
              </p:cNvPr>
              <p:cNvSpPr>
                <a:spLocks noChangeArrowheads="1"/>
              </p:cNvSpPr>
              <p:nvPr/>
            </p:nvSpPr>
            <p:spPr bwMode="auto">
              <a:xfrm>
                <a:off x="38" y="441"/>
                <a:ext cx="2840"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sp>
            <p:nvSpPr>
              <p:cNvPr id="21519" name="Rectangle 14">
                <a:extLst>
                  <a:ext uri="{FF2B5EF4-FFF2-40B4-BE49-F238E27FC236}">
                    <a16:creationId xmlns:a16="http://schemas.microsoft.com/office/drawing/2014/main" id="{097FD0E3-42BE-4216-9B89-DD13CAD40E48}"/>
                  </a:ext>
                </a:extLst>
              </p:cNvPr>
              <p:cNvSpPr>
                <a:spLocks noChangeArrowheads="1"/>
              </p:cNvSpPr>
              <p:nvPr/>
            </p:nvSpPr>
            <p:spPr bwMode="auto">
              <a:xfrm>
                <a:off x="2878" y="441"/>
                <a:ext cx="9"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sp>
            <p:nvSpPr>
              <p:cNvPr id="21520" name="Rectangle 15">
                <a:extLst>
                  <a:ext uri="{FF2B5EF4-FFF2-40B4-BE49-F238E27FC236}">
                    <a16:creationId xmlns:a16="http://schemas.microsoft.com/office/drawing/2014/main" id="{92D00C20-0F62-4FA0-89AB-48853CF85742}"/>
                  </a:ext>
                </a:extLst>
              </p:cNvPr>
              <p:cNvSpPr>
                <a:spLocks noChangeArrowheads="1"/>
              </p:cNvSpPr>
              <p:nvPr/>
            </p:nvSpPr>
            <p:spPr bwMode="auto">
              <a:xfrm>
                <a:off x="2887" y="441"/>
                <a:ext cx="2837"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sp>
            <p:nvSpPr>
              <p:cNvPr id="21521" name="Rectangle 16">
                <a:extLst>
                  <a:ext uri="{FF2B5EF4-FFF2-40B4-BE49-F238E27FC236}">
                    <a16:creationId xmlns:a16="http://schemas.microsoft.com/office/drawing/2014/main" id="{1CBE4A99-70C3-452B-AB1C-FDEC71F5C66B}"/>
                  </a:ext>
                </a:extLst>
              </p:cNvPr>
              <p:cNvSpPr>
                <a:spLocks noChangeArrowheads="1"/>
              </p:cNvSpPr>
              <p:nvPr/>
            </p:nvSpPr>
            <p:spPr bwMode="auto">
              <a:xfrm>
                <a:off x="2878" y="452"/>
                <a:ext cx="9" cy="18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sp>
            <p:nvSpPr>
              <p:cNvPr id="21522" name="Rectangle 17">
                <a:extLst>
                  <a:ext uri="{FF2B5EF4-FFF2-40B4-BE49-F238E27FC236}">
                    <a16:creationId xmlns:a16="http://schemas.microsoft.com/office/drawing/2014/main" id="{A6BCC1D6-BC32-440F-9F83-E6D04FDB7BFE}"/>
                  </a:ext>
                </a:extLst>
              </p:cNvPr>
              <p:cNvSpPr>
                <a:spLocks noChangeArrowheads="1"/>
              </p:cNvSpPr>
              <p:nvPr/>
            </p:nvSpPr>
            <p:spPr bwMode="auto">
              <a:xfrm>
                <a:off x="112" y="639"/>
                <a:ext cx="2330"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900" b="0">
                    <a:solidFill>
                      <a:srgbClr val="000000"/>
                    </a:solidFill>
                    <a:latin typeface="Times New Roman" panose="02020603050405020304" pitchFamily="18" charset="0"/>
                  </a:rPr>
                  <a:t>Users can‘t articulate what they want.</a:t>
                </a:r>
                <a:endParaRPr lang="en-US" altLang="zh-CN" b="0">
                  <a:solidFill>
                    <a:srgbClr val="003366"/>
                  </a:solidFill>
                  <a:latin typeface="Times New Roman" panose="02020603050405020304" pitchFamily="18" charset="0"/>
                </a:endParaRPr>
              </a:p>
            </p:txBody>
          </p:sp>
          <p:sp>
            <p:nvSpPr>
              <p:cNvPr id="21523" name="Rectangle 18">
                <a:extLst>
                  <a:ext uri="{FF2B5EF4-FFF2-40B4-BE49-F238E27FC236}">
                    <a16:creationId xmlns:a16="http://schemas.microsoft.com/office/drawing/2014/main" id="{C399F74D-8B8D-415D-9FD3-D670EDF60885}"/>
                  </a:ext>
                </a:extLst>
              </p:cNvPr>
              <p:cNvSpPr>
                <a:spLocks noChangeArrowheads="1"/>
              </p:cNvSpPr>
              <p:nvPr/>
            </p:nvSpPr>
            <p:spPr bwMode="auto">
              <a:xfrm>
                <a:off x="2955" y="639"/>
                <a:ext cx="2488"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900" b="0">
                    <a:solidFill>
                      <a:srgbClr val="000000"/>
                    </a:solidFill>
                    <a:latin typeface="Times New Roman" panose="02020603050405020304" pitchFamily="18" charset="0"/>
                  </a:rPr>
                  <a:t>Developers place too much emphasis on</a:t>
                </a:r>
                <a:endParaRPr lang="en-US" altLang="zh-CN" b="0">
                  <a:solidFill>
                    <a:srgbClr val="003366"/>
                  </a:solidFill>
                  <a:latin typeface="Times New Roman" panose="02020603050405020304" pitchFamily="18" charset="0"/>
                </a:endParaRPr>
              </a:p>
            </p:txBody>
          </p:sp>
          <p:sp>
            <p:nvSpPr>
              <p:cNvPr id="21524" name="Rectangle 19">
                <a:extLst>
                  <a:ext uri="{FF2B5EF4-FFF2-40B4-BE49-F238E27FC236}">
                    <a16:creationId xmlns:a16="http://schemas.microsoft.com/office/drawing/2014/main" id="{F02C0966-36EC-4E2E-B033-257C13312A59}"/>
                  </a:ext>
                </a:extLst>
              </p:cNvPr>
              <p:cNvSpPr>
                <a:spLocks noChangeArrowheads="1"/>
              </p:cNvSpPr>
              <p:nvPr/>
            </p:nvSpPr>
            <p:spPr bwMode="auto">
              <a:xfrm>
                <a:off x="2955" y="818"/>
                <a:ext cx="850"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900" b="0">
                    <a:solidFill>
                      <a:srgbClr val="000000"/>
                    </a:solidFill>
                    <a:latin typeface="Times New Roman" panose="02020603050405020304" pitchFamily="18" charset="0"/>
                  </a:rPr>
                  <a:t>technicalities.</a:t>
                </a:r>
                <a:endParaRPr lang="en-US" altLang="zh-CN" b="0">
                  <a:solidFill>
                    <a:srgbClr val="003366"/>
                  </a:solidFill>
                  <a:latin typeface="Times New Roman" panose="02020603050405020304" pitchFamily="18" charset="0"/>
                </a:endParaRPr>
              </a:p>
            </p:txBody>
          </p:sp>
          <p:sp>
            <p:nvSpPr>
              <p:cNvPr id="21525" name="Rectangle 20">
                <a:extLst>
                  <a:ext uri="{FF2B5EF4-FFF2-40B4-BE49-F238E27FC236}">
                    <a16:creationId xmlns:a16="http://schemas.microsoft.com/office/drawing/2014/main" id="{DECC6C9D-38CA-4D79-BA83-C5BBC62C31D7}"/>
                  </a:ext>
                </a:extLst>
              </p:cNvPr>
              <p:cNvSpPr>
                <a:spLocks noChangeArrowheads="1"/>
              </p:cNvSpPr>
              <p:nvPr/>
            </p:nvSpPr>
            <p:spPr bwMode="auto">
              <a:xfrm>
                <a:off x="2878" y="632"/>
                <a:ext cx="9" cy="3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sp>
            <p:nvSpPr>
              <p:cNvPr id="21526" name="Rectangle 21">
                <a:extLst>
                  <a:ext uri="{FF2B5EF4-FFF2-40B4-BE49-F238E27FC236}">
                    <a16:creationId xmlns:a16="http://schemas.microsoft.com/office/drawing/2014/main" id="{48641738-43B8-4DE2-A637-2714F8F55D25}"/>
                  </a:ext>
                </a:extLst>
              </p:cNvPr>
              <p:cNvSpPr>
                <a:spLocks noChangeArrowheads="1"/>
              </p:cNvSpPr>
              <p:nvPr/>
            </p:nvSpPr>
            <p:spPr bwMode="auto">
              <a:xfrm>
                <a:off x="112" y="998"/>
                <a:ext cx="2847"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900" b="0">
                    <a:solidFill>
                      <a:srgbClr val="000000"/>
                    </a:solidFill>
                    <a:latin typeface="Times New Roman" panose="02020603050405020304" pitchFamily="18" charset="0"/>
                  </a:rPr>
                  <a:t>Users have too many needs that are politically</a:t>
                </a:r>
                <a:endParaRPr lang="en-US" altLang="zh-CN" b="0">
                  <a:solidFill>
                    <a:srgbClr val="003366"/>
                  </a:solidFill>
                  <a:latin typeface="Times New Roman" panose="02020603050405020304" pitchFamily="18" charset="0"/>
                </a:endParaRPr>
              </a:p>
            </p:txBody>
          </p:sp>
          <p:sp>
            <p:nvSpPr>
              <p:cNvPr id="21527" name="Rectangle 22">
                <a:extLst>
                  <a:ext uri="{FF2B5EF4-FFF2-40B4-BE49-F238E27FC236}">
                    <a16:creationId xmlns:a16="http://schemas.microsoft.com/office/drawing/2014/main" id="{B5B583ED-582A-4CF2-AAA4-55F6030FD811}"/>
                  </a:ext>
                </a:extLst>
              </p:cNvPr>
              <p:cNvSpPr>
                <a:spLocks noChangeArrowheads="1"/>
              </p:cNvSpPr>
              <p:nvPr/>
            </p:nvSpPr>
            <p:spPr bwMode="auto">
              <a:xfrm>
                <a:off x="112" y="1178"/>
                <a:ext cx="655"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900" b="0">
                    <a:solidFill>
                      <a:srgbClr val="000000"/>
                    </a:solidFill>
                    <a:latin typeface="Times New Roman" panose="02020603050405020304" pitchFamily="18" charset="0"/>
                  </a:rPr>
                  <a:t>motivated.</a:t>
                </a:r>
                <a:endParaRPr lang="en-US" altLang="zh-CN" b="0">
                  <a:solidFill>
                    <a:srgbClr val="003366"/>
                  </a:solidFill>
                  <a:latin typeface="Times New Roman" panose="02020603050405020304" pitchFamily="18" charset="0"/>
                </a:endParaRPr>
              </a:p>
            </p:txBody>
          </p:sp>
          <p:sp>
            <p:nvSpPr>
              <p:cNvPr id="21528" name="Rectangle 23">
                <a:extLst>
                  <a:ext uri="{FF2B5EF4-FFF2-40B4-BE49-F238E27FC236}">
                    <a16:creationId xmlns:a16="http://schemas.microsoft.com/office/drawing/2014/main" id="{7F9E6AE5-0BC8-492A-9BD2-7772CFB70AC4}"/>
                  </a:ext>
                </a:extLst>
              </p:cNvPr>
              <p:cNvSpPr>
                <a:spLocks noChangeArrowheads="1"/>
              </p:cNvSpPr>
              <p:nvPr/>
            </p:nvSpPr>
            <p:spPr bwMode="auto">
              <a:xfrm>
                <a:off x="2955" y="998"/>
                <a:ext cx="2719"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900" b="0" u="sng">
                    <a:solidFill>
                      <a:srgbClr val="0000FF"/>
                    </a:solidFill>
                    <a:latin typeface="Times New Roman" panose="02020603050405020304" pitchFamily="18" charset="0"/>
                  </a:rPr>
                  <a:t>Developers try to tell us how to do our jobs</a:t>
                </a:r>
                <a:r>
                  <a:rPr lang="en-US" altLang="zh-CN" sz="1900" b="0">
                    <a:solidFill>
                      <a:srgbClr val="000000"/>
                    </a:solidFill>
                    <a:latin typeface="Times New Roman" panose="02020603050405020304" pitchFamily="18" charset="0"/>
                  </a:rPr>
                  <a:t>.</a:t>
                </a:r>
                <a:endParaRPr lang="en-US" altLang="zh-CN" b="0">
                  <a:solidFill>
                    <a:srgbClr val="003366"/>
                  </a:solidFill>
                  <a:latin typeface="Times New Roman" panose="02020603050405020304" pitchFamily="18" charset="0"/>
                </a:endParaRPr>
              </a:p>
            </p:txBody>
          </p:sp>
          <p:sp>
            <p:nvSpPr>
              <p:cNvPr id="21529" name="Rectangle 24">
                <a:extLst>
                  <a:ext uri="{FF2B5EF4-FFF2-40B4-BE49-F238E27FC236}">
                    <a16:creationId xmlns:a16="http://schemas.microsoft.com/office/drawing/2014/main" id="{4F29F9B3-529D-4518-9CEB-E4857AFCEB4A}"/>
                  </a:ext>
                </a:extLst>
              </p:cNvPr>
              <p:cNvSpPr>
                <a:spLocks noChangeArrowheads="1"/>
              </p:cNvSpPr>
              <p:nvPr/>
            </p:nvSpPr>
            <p:spPr bwMode="auto">
              <a:xfrm>
                <a:off x="2878" y="991"/>
                <a:ext cx="9" cy="3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sp>
            <p:nvSpPr>
              <p:cNvPr id="21530" name="Rectangle 25">
                <a:extLst>
                  <a:ext uri="{FF2B5EF4-FFF2-40B4-BE49-F238E27FC236}">
                    <a16:creationId xmlns:a16="http://schemas.microsoft.com/office/drawing/2014/main" id="{53FC6420-4BD3-405D-8BD8-B7254B0E0D3C}"/>
                  </a:ext>
                </a:extLst>
              </p:cNvPr>
              <p:cNvSpPr>
                <a:spLocks noChangeArrowheads="1"/>
              </p:cNvSpPr>
              <p:nvPr/>
            </p:nvSpPr>
            <p:spPr bwMode="auto">
              <a:xfrm>
                <a:off x="112" y="1357"/>
                <a:ext cx="2053"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900" b="0">
                    <a:solidFill>
                      <a:srgbClr val="000000"/>
                    </a:solidFill>
                    <a:latin typeface="Times New Roman" panose="02020603050405020304" pitchFamily="18" charset="0"/>
                  </a:rPr>
                  <a:t>Users want everything right now.</a:t>
                </a:r>
                <a:endParaRPr lang="en-US" altLang="zh-CN" b="0">
                  <a:solidFill>
                    <a:srgbClr val="003366"/>
                  </a:solidFill>
                  <a:latin typeface="Times New Roman" panose="02020603050405020304" pitchFamily="18" charset="0"/>
                </a:endParaRPr>
              </a:p>
            </p:txBody>
          </p:sp>
          <p:sp>
            <p:nvSpPr>
              <p:cNvPr id="21531" name="Rectangle 26">
                <a:extLst>
                  <a:ext uri="{FF2B5EF4-FFF2-40B4-BE49-F238E27FC236}">
                    <a16:creationId xmlns:a16="http://schemas.microsoft.com/office/drawing/2014/main" id="{D49F2716-7030-4DCB-841C-3B817514B1AA}"/>
                  </a:ext>
                </a:extLst>
              </p:cNvPr>
              <p:cNvSpPr>
                <a:spLocks noChangeArrowheads="1"/>
              </p:cNvSpPr>
              <p:nvPr/>
            </p:nvSpPr>
            <p:spPr bwMode="auto">
              <a:xfrm>
                <a:off x="2955" y="1357"/>
                <a:ext cx="2661"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900" b="0">
                    <a:solidFill>
                      <a:srgbClr val="000000"/>
                    </a:solidFill>
                    <a:latin typeface="Times New Roman" panose="02020603050405020304" pitchFamily="18" charset="0"/>
                  </a:rPr>
                  <a:t>Developers can‘t translate clearly-stated needs into a successful system</a:t>
                </a:r>
              </a:p>
            </p:txBody>
          </p:sp>
          <p:sp>
            <p:nvSpPr>
              <p:cNvPr id="21532" name="Rectangle 27">
                <a:extLst>
                  <a:ext uri="{FF2B5EF4-FFF2-40B4-BE49-F238E27FC236}">
                    <a16:creationId xmlns:a16="http://schemas.microsoft.com/office/drawing/2014/main" id="{B992C912-898B-4C72-8BF4-1428D047DD38}"/>
                  </a:ext>
                </a:extLst>
              </p:cNvPr>
              <p:cNvSpPr>
                <a:spLocks noChangeArrowheads="1"/>
              </p:cNvSpPr>
              <p:nvPr/>
            </p:nvSpPr>
            <p:spPr bwMode="auto">
              <a:xfrm>
                <a:off x="2878" y="1350"/>
                <a:ext cx="9" cy="36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sp>
            <p:nvSpPr>
              <p:cNvPr id="21533" name="Rectangle 28">
                <a:extLst>
                  <a:ext uri="{FF2B5EF4-FFF2-40B4-BE49-F238E27FC236}">
                    <a16:creationId xmlns:a16="http://schemas.microsoft.com/office/drawing/2014/main" id="{F040B0C5-FA37-470F-B9D3-2E74C459819D}"/>
                  </a:ext>
                </a:extLst>
              </p:cNvPr>
              <p:cNvSpPr>
                <a:spLocks noChangeArrowheads="1"/>
              </p:cNvSpPr>
              <p:nvPr/>
            </p:nvSpPr>
            <p:spPr bwMode="auto">
              <a:xfrm>
                <a:off x="112" y="1717"/>
                <a:ext cx="1731"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900" b="0">
                    <a:solidFill>
                      <a:srgbClr val="000000"/>
                    </a:solidFill>
                    <a:latin typeface="Times New Roman" panose="02020603050405020304" pitchFamily="18" charset="0"/>
                  </a:rPr>
                  <a:t>Users can‘t prioritize needs.</a:t>
                </a:r>
                <a:endParaRPr lang="en-US" altLang="zh-CN" b="0">
                  <a:solidFill>
                    <a:srgbClr val="003366"/>
                  </a:solidFill>
                  <a:latin typeface="Times New Roman" panose="02020603050405020304" pitchFamily="18" charset="0"/>
                </a:endParaRPr>
              </a:p>
            </p:txBody>
          </p:sp>
          <p:sp>
            <p:nvSpPr>
              <p:cNvPr id="21534" name="Rectangle 29">
                <a:extLst>
                  <a:ext uri="{FF2B5EF4-FFF2-40B4-BE49-F238E27FC236}">
                    <a16:creationId xmlns:a16="http://schemas.microsoft.com/office/drawing/2014/main" id="{BD95411C-E199-4CC2-91E6-24F459D4D86B}"/>
                  </a:ext>
                </a:extLst>
              </p:cNvPr>
              <p:cNvSpPr>
                <a:spLocks noChangeArrowheads="1"/>
              </p:cNvSpPr>
              <p:nvPr/>
            </p:nvSpPr>
            <p:spPr bwMode="auto">
              <a:xfrm>
                <a:off x="2955" y="1717"/>
                <a:ext cx="1910"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900" b="0">
                    <a:solidFill>
                      <a:srgbClr val="000000"/>
                    </a:solidFill>
                    <a:latin typeface="Times New Roman" panose="02020603050405020304" pitchFamily="18" charset="0"/>
                  </a:rPr>
                  <a:t>Developers say no all the time.</a:t>
                </a:r>
                <a:endParaRPr lang="en-US" altLang="zh-CN" b="0">
                  <a:solidFill>
                    <a:srgbClr val="003366"/>
                  </a:solidFill>
                  <a:latin typeface="Times New Roman" panose="02020603050405020304" pitchFamily="18" charset="0"/>
                </a:endParaRPr>
              </a:p>
            </p:txBody>
          </p:sp>
          <p:sp>
            <p:nvSpPr>
              <p:cNvPr id="21535" name="Rectangle 30">
                <a:extLst>
                  <a:ext uri="{FF2B5EF4-FFF2-40B4-BE49-F238E27FC236}">
                    <a16:creationId xmlns:a16="http://schemas.microsoft.com/office/drawing/2014/main" id="{DED937B3-E32C-400B-BD84-9EBF41B0F5CB}"/>
                  </a:ext>
                </a:extLst>
              </p:cNvPr>
              <p:cNvSpPr>
                <a:spLocks noChangeArrowheads="1"/>
              </p:cNvSpPr>
              <p:nvPr/>
            </p:nvSpPr>
            <p:spPr bwMode="auto">
              <a:xfrm>
                <a:off x="2878" y="1710"/>
                <a:ext cx="9" cy="3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sp>
            <p:nvSpPr>
              <p:cNvPr id="21536" name="Rectangle 31">
                <a:extLst>
                  <a:ext uri="{FF2B5EF4-FFF2-40B4-BE49-F238E27FC236}">
                    <a16:creationId xmlns:a16="http://schemas.microsoft.com/office/drawing/2014/main" id="{F685CDFC-0802-4173-80CC-92F3DD325846}"/>
                  </a:ext>
                </a:extLst>
              </p:cNvPr>
              <p:cNvSpPr>
                <a:spLocks noChangeArrowheads="1"/>
              </p:cNvSpPr>
              <p:nvPr/>
            </p:nvSpPr>
            <p:spPr bwMode="auto">
              <a:xfrm>
                <a:off x="112" y="1920"/>
                <a:ext cx="2384"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900" b="0">
                    <a:solidFill>
                      <a:srgbClr val="000000"/>
                    </a:solidFill>
                    <a:latin typeface="Times New Roman" panose="02020603050405020304" pitchFamily="18" charset="0"/>
                  </a:rPr>
                  <a:t>Users refuse to take responsibility for the system.</a:t>
                </a:r>
                <a:endParaRPr lang="en-US" altLang="zh-CN" b="0">
                  <a:solidFill>
                    <a:srgbClr val="003366"/>
                  </a:solidFill>
                  <a:latin typeface="Times New Roman" panose="02020603050405020304" pitchFamily="18" charset="0"/>
                </a:endParaRPr>
              </a:p>
            </p:txBody>
          </p:sp>
          <p:sp>
            <p:nvSpPr>
              <p:cNvPr id="21537" name="Rectangle 32">
                <a:extLst>
                  <a:ext uri="{FF2B5EF4-FFF2-40B4-BE49-F238E27FC236}">
                    <a16:creationId xmlns:a16="http://schemas.microsoft.com/office/drawing/2014/main" id="{AD29C58C-F47D-4272-B417-749FA92D2D5D}"/>
                  </a:ext>
                </a:extLst>
              </p:cNvPr>
              <p:cNvSpPr>
                <a:spLocks noChangeArrowheads="1"/>
              </p:cNvSpPr>
              <p:nvPr/>
            </p:nvSpPr>
            <p:spPr bwMode="auto">
              <a:xfrm>
                <a:off x="2955" y="1920"/>
                <a:ext cx="2207"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900" b="0" u="sng">
                    <a:solidFill>
                      <a:srgbClr val="0000FF"/>
                    </a:solidFill>
                    <a:latin typeface="Times New Roman" panose="02020603050405020304" pitchFamily="18" charset="0"/>
                  </a:rPr>
                  <a:t>Developers are always over budget</a:t>
                </a:r>
                <a:r>
                  <a:rPr lang="en-US" altLang="zh-CN" sz="1900" b="0">
                    <a:solidFill>
                      <a:srgbClr val="000000"/>
                    </a:solidFill>
                    <a:latin typeface="Times New Roman" panose="02020603050405020304" pitchFamily="18" charset="0"/>
                  </a:rPr>
                  <a:t>.</a:t>
                </a:r>
                <a:endParaRPr lang="en-US" altLang="zh-CN" b="0">
                  <a:solidFill>
                    <a:srgbClr val="003366"/>
                  </a:solidFill>
                  <a:latin typeface="Times New Roman" panose="02020603050405020304" pitchFamily="18" charset="0"/>
                </a:endParaRPr>
              </a:p>
            </p:txBody>
          </p:sp>
          <p:sp>
            <p:nvSpPr>
              <p:cNvPr id="21538" name="Rectangle 33">
                <a:extLst>
                  <a:ext uri="{FF2B5EF4-FFF2-40B4-BE49-F238E27FC236}">
                    <a16:creationId xmlns:a16="http://schemas.microsoft.com/office/drawing/2014/main" id="{9692247F-93D8-48EC-BD6F-7CC581DB3FAE}"/>
                  </a:ext>
                </a:extLst>
              </p:cNvPr>
              <p:cNvSpPr>
                <a:spLocks noChangeArrowheads="1"/>
              </p:cNvSpPr>
              <p:nvPr/>
            </p:nvSpPr>
            <p:spPr bwMode="auto">
              <a:xfrm>
                <a:off x="2878" y="2069"/>
                <a:ext cx="9" cy="18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sp>
            <p:nvSpPr>
              <p:cNvPr id="21539" name="Rectangle 34">
                <a:extLst>
                  <a:ext uri="{FF2B5EF4-FFF2-40B4-BE49-F238E27FC236}">
                    <a16:creationId xmlns:a16="http://schemas.microsoft.com/office/drawing/2014/main" id="{40F43A04-85D5-41F5-9703-00C320FFD454}"/>
                  </a:ext>
                </a:extLst>
              </p:cNvPr>
              <p:cNvSpPr>
                <a:spLocks noChangeArrowheads="1"/>
              </p:cNvSpPr>
              <p:nvPr/>
            </p:nvSpPr>
            <p:spPr bwMode="auto">
              <a:xfrm>
                <a:off x="112" y="2256"/>
                <a:ext cx="2528"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900" b="0">
                    <a:solidFill>
                      <a:srgbClr val="000000"/>
                    </a:solidFill>
                    <a:latin typeface="Times New Roman" panose="02020603050405020304" pitchFamily="18" charset="0"/>
                  </a:rPr>
                  <a:t>Users are unable to provide a usable statement of needs</a:t>
                </a:r>
              </a:p>
            </p:txBody>
          </p:sp>
          <p:sp>
            <p:nvSpPr>
              <p:cNvPr id="21540" name="Rectangle 35">
                <a:extLst>
                  <a:ext uri="{FF2B5EF4-FFF2-40B4-BE49-F238E27FC236}">
                    <a16:creationId xmlns:a16="http://schemas.microsoft.com/office/drawing/2014/main" id="{D5B62FD9-1759-48B5-B1D4-35D6F8038C40}"/>
                  </a:ext>
                </a:extLst>
              </p:cNvPr>
              <p:cNvSpPr>
                <a:spLocks noChangeArrowheads="1"/>
              </p:cNvSpPr>
              <p:nvPr/>
            </p:nvSpPr>
            <p:spPr bwMode="auto">
              <a:xfrm>
                <a:off x="2955" y="2256"/>
                <a:ext cx="1695"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900" b="0">
                    <a:solidFill>
                      <a:srgbClr val="000000"/>
                    </a:solidFill>
                    <a:latin typeface="Times New Roman" panose="02020603050405020304" pitchFamily="18" charset="0"/>
                  </a:rPr>
                  <a:t>Developers are always late.</a:t>
                </a:r>
                <a:endParaRPr lang="en-US" altLang="zh-CN" b="0">
                  <a:solidFill>
                    <a:srgbClr val="003366"/>
                  </a:solidFill>
                  <a:latin typeface="Times New Roman" panose="02020603050405020304" pitchFamily="18" charset="0"/>
                </a:endParaRPr>
              </a:p>
            </p:txBody>
          </p:sp>
          <p:sp>
            <p:nvSpPr>
              <p:cNvPr id="21541" name="Rectangle 36">
                <a:extLst>
                  <a:ext uri="{FF2B5EF4-FFF2-40B4-BE49-F238E27FC236}">
                    <a16:creationId xmlns:a16="http://schemas.microsoft.com/office/drawing/2014/main" id="{D3063BBE-EC02-46BB-BD71-1F36C8D6056B}"/>
                  </a:ext>
                </a:extLst>
              </p:cNvPr>
              <p:cNvSpPr>
                <a:spLocks noChangeArrowheads="1"/>
              </p:cNvSpPr>
              <p:nvPr/>
            </p:nvSpPr>
            <p:spPr bwMode="auto">
              <a:xfrm>
                <a:off x="2878" y="2249"/>
                <a:ext cx="9" cy="3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sp>
            <p:nvSpPr>
              <p:cNvPr id="21542" name="Rectangle 37">
                <a:extLst>
                  <a:ext uri="{FF2B5EF4-FFF2-40B4-BE49-F238E27FC236}">
                    <a16:creationId xmlns:a16="http://schemas.microsoft.com/office/drawing/2014/main" id="{A6916124-A4AC-4270-A933-20CC3C2D8A5C}"/>
                  </a:ext>
                </a:extLst>
              </p:cNvPr>
              <p:cNvSpPr>
                <a:spLocks noChangeArrowheads="1"/>
              </p:cNvSpPr>
              <p:nvPr/>
            </p:nvSpPr>
            <p:spPr bwMode="auto">
              <a:xfrm>
                <a:off x="112" y="2615"/>
                <a:ext cx="2480"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900" b="0">
                    <a:solidFill>
                      <a:srgbClr val="000000"/>
                    </a:solidFill>
                    <a:latin typeface="Times New Roman" panose="02020603050405020304" pitchFamily="18" charset="0"/>
                  </a:rPr>
                  <a:t>Users are not committed to system development projects.</a:t>
                </a:r>
              </a:p>
            </p:txBody>
          </p:sp>
          <p:sp>
            <p:nvSpPr>
              <p:cNvPr id="21543" name="Rectangle 38">
                <a:extLst>
                  <a:ext uri="{FF2B5EF4-FFF2-40B4-BE49-F238E27FC236}">
                    <a16:creationId xmlns:a16="http://schemas.microsoft.com/office/drawing/2014/main" id="{384F5EB8-E0AB-42F2-8DBE-07C5443C940D}"/>
                  </a:ext>
                </a:extLst>
              </p:cNvPr>
              <p:cNvSpPr>
                <a:spLocks noChangeArrowheads="1"/>
              </p:cNvSpPr>
              <p:nvPr/>
            </p:nvSpPr>
            <p:spPr bwMode="auto">
              <a:xfrm>
                <a:off x="2955" y="2615"/>
                <a:ext cx="2805" cy="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900" b="0">
                    <a:solidFill>
                      <a:srgbClr val="000000"/>
                    </a:solidFill>
                    <a:latin typeface="Times New Roman" panose="02020603050405020304" pitchFamily="18" charset="0"/>
                  </a:rPr>
                  <a:t>Developers ask users for time and effort, even to the detriment of the users?important primary duties.</a:t>
                </a:r>
                <a:endParaRPr lang="en-US" altLang="zh-CN" b="0">
                  <a:solidFill>
                    <a:srgbClr val="003366"/>
                  </a:solidFill>
                  <a:latin typeface="Times New Roman" panose="02020603050405020304" pitchFamily="18" charset="0"/>
                </a:endParaRPr>
              </a:p>
              <a:p>
                <a:pPr eaLnBrk="1" fontAlgn="base" hangingPunct="1">
                  <a:spcBef>
                    <a:spcPct val="0"/>
                  </a:spcBef>
                  <a:spcAft>
                    <a:spcPct val="0"/>
                  </a:spcAft>
                </a:pPr>
                <a:endParaRPr lang="en-US" altLang="zh-CN" b="0">
                  <a:solidFill>
                    <a:srgbClr val="003366"/>
                  </a:solidFill>
                  <a:latin typeface="Times New Roman" panose="02020603050405020304" pitchFamily="18" charset="0"/>
                </a:endParaRPr>
              </a:p>
            </p:txBody>
          </p:sp>
          <p:sp>
            <p:nvSpPr>
              <p:cNvPr id="21544" name="Rectangle 39">
                <a:extLst>
                  <a:ext uri="{FF2B5EF4-FFF2-40B4-BE49-F238E27FC236}">
                    <a16:creationId xmlns:a16="http://schemas.microsoft.com/office/drawing/2014/main" id="{24CFE704-6F76-45D2-A621-3C35C8BBE116}"/>
                  </a:ext>
                </a:extLst>
              </p:cNvPr>
              <p:cNvSpPr>
                <a:spLocks noChangeArrowheads="1"/>
              </p:cNvSpPr>
              <p:nvPr/>
            </p:nvSpPr>
            <p:spPr bwMode="auto">
              <a:xfrm>
                <a:off x="2878" y="2608"/>
                <a:ext cx="9" cy="3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sp>
            <p:nvSpPr>
              <p:cNvPr id="21545" name="Rectangle 40">
                <a:extLst>
                  <a:ext uri="{FF2B5EF4-FFF2-40B4-BE49-F238E27FC236}">
                    <a16:creationId xmlns:a16="http://schemas.microsoft.com/office/drawing/2014/main" id="{165BE2FD-5A53-4518-96D1-A4952C0FD72C}"/>
                  </a:ext>
                </a:extLst>
              </p:cNvPr>
              <p:cNvSpPr>
                <a:spLocks noChangeArrowheads="1"/>
              </p:cNvSpPr>
              <p:nvPr/>
            </p:nvSpPr>
            <p:spPr bwMode="auto">
              <a:xfrm>
                <a:off x="112" y="3226"/>
                <a:ext cx="2208"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900" b="0" u="sng">
                    <a:solidFill>
                      <a:srgbClr val="0000FF"/>
                    </a:solidFill>
                    <a:latin typeface="Times New Roman" panose="02020603050405020304" pitchFamily="18" charset="0"/>
                  </a:rPr>
                  <a:t>Users are unwilling to compromise</a:t>
                </a:r>
                <a:r>
                  <a:rPr lang="en-US" altLang="zh-CN" sz="1900" b="0">
                    <a:solidFill>
                      <a:srgbClr val="000000"/>
                    </a:solidFill>
                    <a:latin typeface="Times New Roman" panose="02020603050405020304" pitchFamily="18" charset="0"/>
                  </a:rPr>
                  <a:t>.</a:t>
                </a:r>
                <a:endParaRPr lang="en-US" altLang="zh-CN" b="0">
                  <a:solidFill>
                    <a:srgbClr val="003366"/>
                  </a:solidFill>
                  <a:latin typeface="Times New Roman" panose="02020603050405020304" pitchFamily="18" charset="0"/>
                </a:endParaRPr>
              </a:p>
            </p:txBody>
          </p:sp>
          <p:sp>
            <p:nvSpPr>
              <p:cNvPr id="21546" name="Rectangle 41">
                <a:extLst>
                  <a:ext uri="{FF2B5EF4-FFF2-40B4-BE49-F238E27FC236}">
                    <a16:creationId xmlns:a16="http://schemas.microsoft.com/office/drawing/2014/main" id="{BB52AC87-4F43-4DDA-AA18-5D50E87C66E6}"/>
                  </a:ext>
                </a:extLst>
              </p:cNvPr>
              <p:cNvSpPr>
                <a:spLocks noChangeArrowheads="1"/>
              </p:cNvSpPr>
              <p:nvPr/>
            </p:nvSpPr>
            <p:spPr bwMode="auto">
              <a:xfrm>
                <a:off x="2955" y="3216"/>
                <a:ext cx="2805"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900" b="0">
                    <a:solidFill>
                      <a:srgbClr val="000000"/>
                    </a:solidFill>
                    <a:latin typeface="Times New Roman" panose="02020603050405020304" pitchFamily="18" charset="0"/>
                  </a:rPr>
                  <a:t>Developers set unrealistic standards for requirements definition.</a:t>
                </a:r>
              </a:p>
            </p:txBody>
          </p:sp>
          <p:sp>
            <p:nvSpPr>
              <p:cNvPr id="21547" name="Rectangle 42">
                <a:extLst>
                  <a:ext uri="{FF2B5EF4-FFF2-40B4-BE49-F238E27FC236}">
                    <a16:creationId xmlns:a16="http://schemas.microsoft.com/office/drawing/2014/main" id="{E19A6AED-00B6-4E87-92A3-2E0F7C76009B}"/>
                  </a:ext>
                </a:extLst>
              </p:cNvPr>
              <p:cNvSpPr>
                <a:spLocks noChangeArrowheads="1"/>
              </p:cNvSpPr>
              <p:nvPr/>
            </p:nvSpPr>
            <p:spPr bwMode="auto">
              <a:xfrm>
                <a:off x="2878" y="2967"/>
                <a:ext cx="9" cy="3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sp>
            <p:nvSpPr>
              <p:cNvPr id="21548" name="Rectangle 43">
                <a:extLst>
                  <a:ext uri="{FF2B5EF4-FFF2-40B4-BE49-F238E27FC236}">
                    <a16:creationId xmlns:a16="http://schemas.microsoft.com/office/drawing/2014/main" id="{03551751-524E-4F86-B087-5835B5C71406}"/>
                  </a:ext>
                </a:extLst>
              </p:cNvPr>
              <p:cNvSpPr>
                <a:spLocks noChangeArrowheads="1"/>
              </p:cNvSpPr>
              <p:nvPr/>
            </p:nvSpPr>
            <p:spPr bwMode="auto">
              <a:xfrm>
                <a:off x="112" y="3610"/>
                <a:ext cx="1975"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900" b="0">
                    <a:solidFill>
                      <a:srgbClr val="000000"/>
                    </a:solidFill>
                    <a:latin typeface="Times New Roman" panose="02020603050405020304" pitchFamily="18" charset="0"/>
                  </a:rPr>
                  <a:t>Users can‘t remain on schedule.</a:t>
                </a:r>
                <a:endParaRPr lang="en-US" altLang="zh-CN" b="0">
                  <a:solidFill>
                    <a:srgbClr val="003366"/>
                  </a:solidFill>
                  <a:latin typeface="Times New Roman" panose="02020603050405020304" pitchFamily="18" charset="0"/>
                </a:endParaRPr>
              </a:p>
            </p:txBody>
          </p:sp>
          <p:sp>
            <p:nvSpPr>
              <p:cNvPr id="21549" name="Rectangle 44">
                <a:extLst>
                  <a:ext uri="{FF2B5EF4-FFF2-40B4-BE49-F238E27FC236}">
                    <a16:creationId xmlns:a16="http://schemas.microsoft.com/office/drawing/2014/main" id="{DD5D3A51-9007-49DF-8D68-4BE55842F568}"/>
                  </a:ext>
                </a:extLst>
              </p:cNvPr>
              <p:cNvSpPr>
                <a:spLocks noChangeArrowheads="1"/>
              </p:cNvSpPr>
              <p:nvPr/>
            </p:nvSpPr>
            <p:spPr bwMode="auto">
              <a:xfrm>
                <a:off x="2955" y="3600"/>
                <a:ext cx="2805"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900" b="0">
                    <a:solidFill>
                      <a:srgbClr val="000000"/>
                    </a:solidFill>
                    <a:latin typeface="Times New Roman" panose="02020603050405020304" pitchFamily="18" charset="0"/>
                  </a:rPr>
                  <a:t>Developers are unable to respond quickly to legitimately changing needs</a:t>
                </a:r>
              </a:p>
            </p:txBody>
          </p:sp>
          <p:sp>
            <p:nvSpPr>
              <p:cNvPr id="21550" name="Rectangle 45">
                <a:extLst>
                  <a:ext uri="{FF2B5EF4-FFF2-40B4-BE49-F238E27FC236}">
                    <a16:creationId xmlns:a16="http://schemas.microsoft.com/office/drawing/2014/main" id="{4EC5427B-C0CA-4F36-BEE4-12D218B26A14}"/>
                  </a:ext>
                </a:extLst>
              </p:cNvPr>
              <p:cNvSpPr>
                <a:spLocks noChangeArrowheads="1"/>
              </p:cNvSpPr>
              <p:nvPr/>
            </p:nvSpPr>
            <p:spPr bwMode="auto">
              <a:xfrm>
                <a:off x="38" y="4011"/>
                <a:ext cx="2840" cy="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sp>
            <p:nvSpPr>
              <p:cNvPr id="21551" name="Rectangle 46">
                <a:extLst>
                  <a:ext uri="{FF2B5EF4-FFF2-40B4-BE49-F238E27FC236}">
                    <a16:creationId xmlns:a16="http://schemas.microsoft.com/office/drawing/2014/main" id="{4DED4093-8FA2-4E33-BF63-062C4103FA4E}"/>
                  </a:ext>
                </a:extLst>
              </p:cNvPr>
              <p:cNvSpPr>
                <a:spLocks noChangeArrowheads="1"/>
              </p:cNvSpPr>
              <p:nvPr/>
            </p:nvSpPr>
            <p:spPr bwMode="auto">
              <a:xfrm>
                <a:off x="2878" y="3326"/>
                <a:ext cx="9" cy="36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sp>
            <p:nvSpPr>
              <p:cNvPr id="21552" name="Rectangle 47">
                <a:extLst>
                  <a:ext uri="{FF2B5EF4-FFF2-40B4-BE49-F238E27FC236}">
                    <a16:creationId xmlns:a16="http://schemas.microsoft.com/office/drawing/2014/main" id="{587FC8C1-A183-460A-A53B-6121E205910F}"/>
                  </a:ext>
                </a:extLst>
              </p:cNvPr>
              <p:cNvSpPr>
                <a:spLocks noChangeArrowheads="1"/>
              </p:cNvSpPr>
              <p:nvPr/>
            </p:nvSpPr>
            <p:spPr bwMode="auto">
              <a:xfrm>
                <a:off x="2896" y="4011"/>
                <a:ext cx="2828" cy="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sp>
            <p:nvSpPr>
              <p:cNvPr id="21553" name="Rectangle 48">
                <a:extLst>
                  <a:ext uri="{FF2B5EF4-FFF2-40B4-BE49-F238E27FC236}">
                    <a16:creationId xmlns:a16="http://schemas.microsoft.com/office/drawing/2014/main" id="{6B2E84C0-EDF4-4355-B5A6-1E8C5C5AFA4E}"/>
                  </a:ext>
                </a:extLst>
              </p:cNvPr>
              <p:cNvSpPr>
                <a:spLocks noChangeArrowheads="1"/>
              </p:cNvSpPr>
              <p:nvPr/>
            </p:nvSpPr>
            <p:spPr bwMode="auto">
              <a:xfrm>
                <a:off x="2880" y="3624"/>
                <a:ext cx="9" cy="36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111A1AF5-E36F-4B15-B892-2D6D4DDB585B}"/>
              </a:ext>
            </a:extLst>
          </p:cNvPr>
          <p:cNvSpPr>
            <a:spLocks noGrp="1" noChangeArrowheads="1"/>
          </p:cNvSpPr>
          <p:nvPr>
            <p:ph type="body" idx="4294967295"/>
          </p:nvPr>
        </p:nvSpPr>
        <p:spPr>
          <a:xfrm>
            <a:off x="2279650" y="1628776"/>
            <a:ext cx="8280400" cy="5141913"/>
          </a:xfrm>
        </p:spPr>
        <p:txBody>
          <a:bodyPr/>
          <a:lstStyle/>
          <a:p>
            <a:pPr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zh-CN" sz="2400"/>
              <a:t>The Volere requirements process model suggests some additional sources for requirements</a:t>
            </a:r>
          </a:p>
        </p:txBody>
      </p:sp>
      <p:pic>
        <p:nvPicPr>
          <p:cNvPr id="22531" name="Picture 5">
            <a:extLst>
              <a:ext uri="{FF2B5EF4-FFF2-40B4-BE49-F238E27FC236}">
                <a16:creationId xmlns:a16="http://schemas.microsoft.com/office/drawing/2014/main" id="{60FE30FA-0D33-4501-AA53-D87AE3A089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0013" y="2420938"/>
            <a:ext cx="7416800" cy="443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5">
            <a:extLst>
              <a:ext uri="{FF2B5EF4-FFF2-40B4-BE49-F238E27FC236}">
                <a16:creationId xmlns:a16="http://schemas.microsoft.com/office/drawing/2014/main" id="{2EE5C382-2D34-44B3-830A-9079B800939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6AE9A4F6-82F8-4F9E-8F67-1691E9437094}" type="slidenum">
              <a:rPr kumimoji="0" lang="en-US" altLang="zh-CN" sz="2600" b="1">
                <a:solidFill>
                  <a:srgbClr val="FFFFFF"/>
                </a:solidFill>
              </a:rPr>
              <a:pPr fontAlgn="base">
                <a:spcBef>
                  <a:spcPct val="0"/>
                </a:spcBef>
                <a:spcAft>
                  <a:spcPct val="0"/>
                </a:spcAft>
                <a:buClrTx/>
                <a:buSzTx/>
                <a:buNone/>
              </a:pPr>
              <a:t>23</a:t>
            </a:fld>
            <a:endParaRPr kumimoji="0" lang="en-US" altLang="zh-CN" sz="2600" b="1">
              <a:solidFill>
                <a:srgbClr val="FFFFFF"/>
              </a:solidFill>
            </a:endParaRPr>
          </a:p>
        </p:txBody>
      </p:sp>
      <p:sp>
        <p:nvSpPr>
          <p:cNvPr id="45059" name="Rectangle 2">
            <a:extLst>
              <a:ext uri="{FF2B5EF4-FFF2-40B4-BE49-F238E27FC236}">
                <a16:creationId xmlns:a16="http://schemas.microsoft.com/office/drawing/2014/main" id="{B1403705-E5ED-4F4C-9C67-82C5DD3F2944}"/>
              </a:ext>
            </a:extLst>
          </p:cNvPr>
          <p:cNvSpPr>
            <a:spLocks noGrp="1" noChangeArrowheads="1"/>
          </p:cNvSpPr>
          <p:nvPr>
            <p:ph type="title"/>
          </p:nvPr>
        </p:nvSpPr>
        <p:spPr/>
        <p:txBody>
          <a:bodyPr/>
          <a:lstStyle/>
          <a:p>
            <a:pPr eaLnBrk="1" hangingPunct="1"/>
            <a:r>
              <a:rPr lang="en-US" altLang="zh-CN" sz="3200"/>
              <a:t>  Chapter 1  Why Software Engineering</a:t>
            </a:r>
          </a:p>
        </p:txBody>
      </p:sp>
      <p:sp>
        <p:nvSpPr>
          <p:cNvPr id="45060" name="Rectangle 3">
            <a:extLst>
              <a:ext uri="{FF2B5EF4-FFF2-40B4-BE49-F238E27FC236}">
                <a16:creationId xmlns:a16="http://schemas.microsoft.com/office/drawing/2014/main" id="{F9EDBB36-ACE8-41F5-AD9A-4B2F36020BDD}"/>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sz="2400" b="1">
                <a:sym typeface="Wingdings 2" panose="05020102010507070707" pitchFamily="18" charset="2"/>
              </a:rPr>
              <a:t>    B: </a:t>
            </a:r>
            <a:r>
              <a:rPr lang="en-US" altLang="zh-CN" sz="2400" b="1" u="sng">
                <a:solidFill>
                  <a:srgbClr val="0000FF"/>
                </a:solidFill>
                <a:sym typeface="Wingdings 2" panose="05020102010507070707" pitchFamily="18" charset="2"/>
              </a:rPr>
              <a:t>software crisis</a:t>
            </a:r>
            <a:r>
              <a:rPr lang="en-US" altLang="zh-CN" sz="2400" b="1">
                <a:sym typeface="Wingdings 2" panose="05020102010507070707" pitchFamily="18" charset="2"/>
              </a:rPr>
              <a:t>: a series of problems met in  </a:t>
            </a:r>
          </a:p>
          <a:p>
            <a:pPr eaLnBrk="1" hangingPunct="1">
              <a:buFontTx/>
              <a:buNone/>
            </a:pPr>
            <a:r>
              <a:rPr lang="en-US" altLang="zh-CN" sz="2400" b="1">
                <a:sym typeface="Wingdings 2" panose="05020102010507070707" pitchFamily="18" charset="2"/>
              </a:rPr>
              <a:t>                 software development and maintenance.</a:t>
            </a:r>
          </a:p>
          <a:p>
            <a:pPr eaLnBrk="1" hangingPunct="1">
              <a:buFontTx/>
              <a:buNone/>
            </a:pPr>
            <a:r>
              <a:rPr lang="en-US" altLang="zh-CN" sz="2400" b="1">
                <a:sym typeface="Wingdings 2" panose="05020102010507070707" pitchFamily="18" charset="2"/>
              </a:rPr>
              <a:t>    C: exhibition(</a:t>
            </a:r>
            <a:r>
              <a:rPr lang="zh-CN" altLang="en-US" sz="2400" b="1">
                <a:sym typeface="Wingdings 2" panose="05020102010507070707" pitchFamily="18" charset="2"/>
              </a:rPr>
              <a:t>表现</a:t>
            </a:r>
            <a:r>
              <a:rPr lang="en-US" altLang="zh-CN" sz="2400" b="1">
                <a:sym typeface="Wingdings 2" panose="05020102010507070707" pitchFamily="18" charset="2"/>
              </a:rPr>
              <a:t>): </a:t>
            </a:r>
          </a:p>
          <a:p>
            <a:pPr lvl="1">
              <a:lnSpc>
                <a:spcPct val="85000"/>
              </a:lnSpc>
              <a:buClr>
                <a:srgbClr val="0099CC"/>
              </a:buClr>
              <a:buSzPct val="120000"/>
              <a:buFont typeface="Wingdings" panose="05000000000000000000" pitchFamily="2" charset="2"/>
              <a:buChar char="§"/>
            </a:pPr>
            <a:r>
              <a:rPr lang="zh-CN" altLang="en-US" b="1">
                <a:latin typeface="宋体" panose="02010600030101010101" pitchFamily="2" charset="-122"/>
              </a:rPr>
              <a:t>对软件开发</a:t>
            </a:r>
            <a:r>
              <a:rPr lang="zh-CN" altLang="en-US" b="1">
                <a:solidFill>
                  <a:srgbClr val="0000FF"/>
                </a:solidFill>
                <a:latin typeface="宋体" panose="02010600030101010101" pitchFamily="2" charset="-122"/>
              </a:rPr>
              <a:t>成本和进度的估计常常不准确</a:t>
            </a:r>
            <a:r>
              <a:rPr lang="zh-CN" altLang="en-US" b="1">
                <a:latin typeface="宋体" panose="02010600030101010101" pitchFamily="2" charset="-122"/>
              </a:rPr>
              <a:t>。</a:t>
            </a:r>
            <a:r>
              <a:rPr lang="en-US" altLang="zh-CN" b="1">
                <a:latin typeface="宋体" panose="02010600030101010101" pitchFamily="2" charset="-122"/>
              </a:rPr>
              <a:t>(</a:t>
            </a:r>
            <a:r>
              <a:rPr lang="zh-CN" altLang="en-US" b="1">
                <a:latin typeface="宋体" panose="02010600030101010101" pitchFamily="2" charset="-122"/>
              </a:rPr>
              <a:t>开发成本超出预算，实际进度比预定计划一再拖延的现象并不罕见</a:t>
            </a:r>
            <a:r>
              <a:rPr lang="en-US" altLang="zh-CN" b="1">
                <a:latin typeface="宋体" panose="02010600030101010101" pitchFamily="2" charset="-122"/>
              </a:rPr>
              <a:t>) </a:t>
            </a:r>
          </a:p>
          <a:p>
            <a:pPr lvl="1">
              <a:lnSpc>
                <a:spcPct val="85000"/>
              </a:lnSpc>
              <a:buClr>
                <a:srgbClr val="0099CC"/>
              </a:buClr>
              <a:buSzPct val="120000"/>
              <a:buFont typeface="Wingdings" panose="05000000000000000000" pitchFamily="2" charset="2"/>
              <a:buChar char="§"/>
            </a:pPr>
            <a:r>
              <a:rPr lang="zh-CN" altLang="en-US" b="1">
                <a:solidFill>
                  <a:srgbClr val="0000FF"/>
                </a:solidFill>
                <a:latin typeface="宋体" panose="02010600030101010101" pitchFamily="2" charset="-122"/>
              </a:rPr>
              <a:t>用户对</a:t>
            </a:r>
            <a:r>
              <a:rPr lang="zh-CN" altLang="en-US" b="1">
                <a:solidFill>
                  <a:srgbClr val="0000FF"/>
                </a:solidFill>
                <a:latin typeface="Times New Roman" panose="02020603050405020304" pitchFamily="18" charset="0"/>
              </a:rPr>
              <a:t>“</a:t>
            </a:r>
            <a:r>
              <a:rPr lang="zh-CN" altLang="en-US" b="1">
                <a:solidFill>
                  <a:srgbClr val="0000FF"/>
                </a:solidFill>
                <a:latin typeface="宋体" panose="02010600030101010101" pitchFamily="2" charset="-122"/>
              </a:rPr>
              <a:t>已完成</a:t>
            </a:r>
            <a:r>
              <a:rPr lang="zh-CN" altLang="en-US" b="1">
                <a:solidFill>
                  <a:srgbClr val="0000FF"/>
                </a:solidFill>
                <a:latin typeface="Times New Roman" panose="02020603050405020304" pitchFamily="18" charset="0"/>
              </a:rPr>
              <a:t>”</a:t>
            </a:r>
            <a:r>
              <a:rPr lang="zh-CN" altLang="en-US" b="1">
                <a:solidFill>
                  <a:srgbClr val="0000FF"/>
                </a:solidFill>
                <a:latin typeface="宋体" panose="02010600030101010101" pitchFamily="2" charset="-122"/>
              </a:rPr>
              <a:t>系统不满意</a:t>
            </a:r>
            <a:r>
              <a:rPr lang="zh-CN" altLang="en-US" b="1">
                <a:latin typeface="宋体" panose="02010600030101010101" pitchFamily="2" charset="-122"/>
              </a:rPr>
              <a:t>的现象经常发生。 </a:t>
            </a:r>
          </a:p>
          <a:p>
            <a:pPr lvl="1">
              <a:lnSpc>
                <a:spcPct val="85000"/>
              </a:lnSpc>
              <a:buClr>
                <a:srgbClr val="0099CC"/>
              </a:buClr>
              <a:buSzPct val="120000"/>
              <a:buFont typeface="Wingdings" panose="05000000000000000000" pitchFamily="2" charset="2"/>
              <a:buChar char="§"/>
            </a:pPr>
            <a:r>
              <a:rPr lang="zh-CN" altLang="en-US" b="1">
                <a:latin typeface="宋体" panose="02010600030101010101" pitchFamily="2" charset="-122"/>
              </a:rPr>
              <a:t>软件产品的</a:t>
            </a:r>
            <a:r>
              <a:rPr lang="zh-CN" altLang="en-US" b="1">
                <a:solidFill>
                  <a:srgbClr val="0000FF"/>
                </a:solidFill>
                <a:latin typeface="宋体" panose="02010600030101010101" pitchFamily="2" charset="-122"/>
              </a:rPr>
              <a:t>质量往往靠不住</a:t>
            </a:r>
            <a:r>
              <a:rPr lang="en-US" altLang="zh-CN" b="1">
                <a:latin typeface="宋体" panose="02010600030101010101" pitchFamily="2" charset="-122"/>
              </a:rPr>
              <a:t>(Bug</a:t>
            </a:r>
            <a:r>
              <a:rPr lang="zh-CN" altLang="en-US" b="1">
                <a:latin typeface="宋体" panose="02010600030101010101" pitchFamily="2" charset="-122"/>
              </a:rPr>
              <a:t>一大堆，</a:t>
            </a:r>
            <a:r>
              <a:rPr lang="en-US" altLang="zh-CN" b="1">
                <a:latin typeface="宋体" panose="02010600030101010101" pitchFamily="2" charset="-122"/>
              </a:rPr>
              <a:t>Patch</a:t>
            </a:r>
            <a:r>
              <a:rPr lang="zh-CN" altLang="en-US" b="1">
                <a:latin typeface="宋体" panose="02010600030101010101" pitchFamily="2" charset="-122"/>
              </a:rPr>
              <a:t>一个接一个</a:t>
            </a:r>
            <a:r>
              <a:rPr lang="en-US" altLang="zh-CN" b="1">
                <a:latin typeface="宋体" panose="02010600030101010101" pitchFamily="2" charset="-122"/>
              </a:rPr>
              <a:t>)</a:t>
            </a:r>
            <a:r>
              <a:rPr lang="zh-CN" altLang="en-US" b="1">
                <a:latin typeface="宋体" panose="02010600030101010101" pitchFamily="2" charset="-122"/>
              </a:rPr>
              <a:t>。 </a:t>
            </a:r>
          </a:p>
          <a:p>
            <a:pPr lvl="1">
              <a:lnSpc>
                <a:spcPct val="85000"/>
              </a:lnSpc>
              <a:buClr>
                <a:srgbClr val="0099CC"/>
              </a:buClr>
              <a:buSzPct val="120000"/>
              <a:buFont typeface="Wingdings" panose="05000000000000000000" pitchFamily="2" charset="2"/>
              <a:buChar char="§"/>
            </a:pPr>
            <a:r>
              <a:rPr lang="zh-CN" altLang="en-US" b="1">
                <a:latin typeface="宋体" panose="02010600030101010101" pitchFamily="2" charset="-122"/>
              </a:rPr>
              <a:t>软件通常</a:t>
            </a:r>
            <a:r>
              <a:rPr lang="zh-CN" altLang="en-US" b="1">
                <a:solidFill>
                  <a:srgbClr val="0000FF"/>
                </a:solidFill>
                <a:latin typeface="宋体" panose="02010600030101010101" pitchFamily="2" charset="-122"/>
              </a:rPr>
              <a:t>缺乏适当的文档资料，因而可维护程度非常低</a:t>
            </a:r>
            <a:r>
              <a:rPr lang="zh-CN" altLang="en-US" b="1">
                <a:latin typeface="宋体" panose="02010600030101010101" pitchFamily="2" charset="-122"/>
              </a:rPr>
              <a:t> </a:t>
            </a:r>
          </a:p>
          <a:p>
            <a:pPr lvl="1">
              <a:lnSpc>
                <a:spcPct val="85000"/>
              </a:lnSpc>
              <a:buClr>
                <a:srgbClr val="0099CC"/>
              </a:buClr>
              <a:buSzPct val="120000"/>
              <a:buFont typeface="Wingdings" panose="05000000000000000000" pitchFamily="2" charset="2"/>
              <a:buChar char="§"/>
            </a:pPr>
            <a:r>
              <a:rPr lang="zh-CN" altLang="en-US" b="1">
                <a:latin typeface="宋体" panose="02010600030101010101" pitchFamily="2" charset="-122"/>
              </a:rPr>
              <a:t>软件的</a:t>
            </a:r>
            <a:r>
              <a:rPr lang="zh-CN" altLang="en-US" b="1">
                <a:solidFill>
                  <a:srgbClr val="0000FF"/>
                </a:solidFill>
                <a:latin typeface="宋体" panose="02010600030101010101" pitchFamily="2" charset="-122"/>
              </a:rPr>
              <a:t>实际成本不断提高</a:t>
            </a:r>
            <a:r>
              <a:rPr lang="zh-CN" altLang="en-US" b="1">
                <a:latin typeface="宋体" panose="02010600030101010101" pitchFamily="2" charset="-122"/>
              </a:rPr>
              <a:t>。 </a:t>
            </a:r>
          </a:p>
          <a:p>
            <a:pPr lvl="1">
              <a:lnSpc>
                <a:spcPct val="85000"/>
              </a:lnSpc>
              <a:buClr>
                <a:srgbClr val="0099CC"/>
              </a:buClr>
              <a:buSzPct val="120000"/>
              <a:buFont typeface="Wingdings" panose="05000000000000000000" pitchFamily="2" charset="2"/>
              <a:buChar char="§"/>
            </a:pPr>
            <a:r>
              <a:rPr lang="zh-CN" altLang="en-US" b="1">
                <a:solidFill>
                  <a:srgbClr val="0000FF"/>
                </a:solidFill>
                <a:latin typeface="宋体" panose="02010600030101010101" pitchFamily="2" charset="-122"/>
              </a:rPr>
              <a:t>软件开发生产率的提高赶不上硬件的发展和人们需求的增长</a:t>
            </a:r>
            <a:r>
              <a:rPr lang="zh-CN" altLang="en-US" b="1">
                <a:latin typeface="宋体" panose="02010600030101010101" pitchFamily="2" charset="-122"/>
              </a:rPr>
              <a:t>。</a:t>
            </a:r>
            <a:r>
              <a:rPr lang="en-US" altLang="zh-CN" b="1">
                <a:latin typeface="宋体" panose="02010600030101010101" pitchFamily="2" charset="-122"/>
              </a:rPr>
              <a:t>(</a:t>
            </a:r>
            <a:r>
              <a:rPr lang="en-US" altLang="zh-CN" b="1"/>
              <a:t>Software producing----craftwork</a:t>
            </a:r>
            <a:r>
              <a:rPr lang="en-US" altLang="zh-CN" b="1">
                <a:latin typeface="宋体" panose="02010600030101010101" pitchFamily="2" charset="-122"/>
              </a:rPr>
              <a:t>) </a:t>
            </a: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5">
            <a:extLst>
              <a:ext uri="{FF2B5EF4-FFF2-40B4-BE49-F238E27FC236}">
                <a16:creationId xmlns:a16="http://schemas.microsoft.com/office/drawing/2014/main" id="{821E4199-ED4C-496A-998B-D4725A663F9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12181496-1A3D-49A2-866B-5D3CCA4F1BA7}" type="slidenum">
              <a:rPr kumimoji="0" lang="en-US" altLang="zh-CN" sz="2600">
                <a:solidFill>
                  <a:srgbClr val="FFFFFF"/>
                </a:solidFill>
              </a:rPr>
              <a:pPr eaLnBrk="1" fontAlgn="base" hangingPunct="1">
                <a:spcAft>
                  <a:spcPct val="0"/>
                </a:spcAft>
              </a:pPr>
              <a:t>230</a:t>
            </a:fld>
            <a:endParaRPr kumimoji="0" lang="en-US" altLang="zh-CN" sz="2600">
              <a:solidFill>
                <a:srgbClr val="FFFFFF"/>
              </a:solidFill>
            </a:endParaRPr>
          </a:p>
        </p:txBody>
      </p:sp>
      <p:sp>
        <p:nvSpPr>
          <p:cNvPr id="23555" name="Rectangle 2">
            <a:extLst>
              <a:ext uri="{FF2B5EF4-FFF2-40B4-BE49-F238E27FC236}">
                <a16:creationId xmlns:a16="http://schemas.microsoft.com/office/drawing/2014/main" id="{37C8032B-C5DD-48EF-9019-D59E9704F7E0}"/>
              </a:ext>
            </a:extLst>
          </p:cNvPr>
          <p:cNvSpPr>
            <a:spLocks noGrp="1" noChangeArrowheads="1"/>
          </p:cNvSpPr>
          <p:nvPr>
            <p:ph type="title"/>
          </p:nvPr>
        </p:nvSpPr>
        <p:spPr/>
        <p:txBody>
          <a:bodyPr/>
          <a:lstStyle/>
          <a:p>
            <a:pPr eaLnBrk="1" hangingPunct="1"/>
            <a:r>
              <a:rPr lang="en-US" altLang="zh-CN" sz="3200"/>
              <a:t>Chapter 4  Capturing the Requirement</a:t>
            </a:r>
          </a:p>
        </p:txBody>
      </p:sp>
      <p:sp>
        <p:nvSpPr>
          <p:cNvPr id="23556" name="Rectangle 3">
            <a:extLst>
              <a:ext uri="{FF2B5EF4-FFF2-40B4-BE49-F238E27FC236}">
                <a16:creationId xmlns:a16="http://schemas.microsoft.com/office/drawing/2014/main" id="{B235CC91-E89F-4FB7-B14F-C0C058DA4F0F}"/>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sz="3200" b="1"/>
              <a:t>4.3 Types of R</a:t>
            </a:r>
            <a:r>
              <a:rPr lang="en-US" altLang="zh-CN" b="1"/>
              <a:t>equirements</a:t>
            </a:r>
          </a:p>
          <a:p>
            <a:pPr eaLnBrk="1" hangingPunct="1">
              <a:buFontTx/>
              <a:buNone/>
            </a:pPr>
            <a:r>
              <a:rPr lang="en-US" altLang="zh-CN" b="1"/>
              <a:t>1. Functional vs. non-functional requirements</a:t>
            </a:r>
          </a:p>
          <a:p>
            <a:pPr eaLnBrk="1" hangingPunct="1">
              <a:buFontTx/>
              <a:buNone/>
            </a:pPr>
            <a:r>
              <a:rPr lang="en-US" altLang="zh-CN" sz="2400" b="1">
                <a:solidFill>
                  <a:schemeClr val="bg2"/>
                </a:solidFill>
                <a:sym typeface="Wingdings 2" panose="05020102010507070707" pitchFamily="18" charset="2"/>
              </a:rPr>
              <a:t> </a:t>
            </a:r>
            <a:r>
              <a:rPr lang="en-US" altLang="zh-CN" sz="2400" b="1" u="sng">
                <a:solidFill>
                  <a:srgbClr val="FF0066"/>
                </a:solidFill>
              </a:rPr>
              <a:t>Functional requirement</a:t>
            </a:r>
            <a:r>
              <a:rPr lang="zh-CN" altLang="en-US" sz="2400" b="1" u="sng">
                <a:solidFill>
                  <a:srgbClr val="FF0066"/>
                </a:solidFill>
              </a:rPr>
              <a:t>（功能需求）</a:t>
            </a:r>
            <a:r>
              <a:rPr lang="en-US" altLang="zh-CN" sz="2400" b="1"/>
              <a:t>: </a:t>
            </a:r>
          </a:p>
          <a:p>
            <a:pPr eaLnBrk="1" hangingPunct="1">
              <a:buFontTx/>
              <a:buNone/>
            </a:pPr>
            <a:r>
              <a:rPr lang="en-US" altLang="zh-CN" sz="2400" b="1"/>
              <a:t>       ---describes internal </a:t>
            </a:r>
            <a:r>
              <a:rPr lang="en-US" altLang="zh-CN" sz="2400" b="1" u="sng">
                <a:solidFill>
                  <a:srgbClr val="0000FF"/>
                </a:solidFill>
              </a:rPr>
              <a:t>functions</a:t>
            </a:r>
            <a:r>
              <a:rPr lang="en-US" altLang="zh-CN" sz="2400" b="1"/>
              <a:t> and an </a:t>
            </a:r>
            <a:r>
              <a:rPr lang="en-US" altLang="zh-CN" sz="2400" b="1" u="sng">
                <a:solidFill>
                  <a:srgbClr val="0000FF"/>
                </a:solidFill>
              </a:rPr>
              <a:t>interaction</a:t>
            </a:r>
            <a:r>
              <a:rPr lang="en-US" altLang="zh-CN" sz="2400" b="1"/>
              <a:t> </a:t>
            </a:r>
          </a:p>
          <a:p>
            <a:pPr eaLnBrk="1" hangingPunct="1">
              <a:buFontTx/>
              <a:buNone/>
            </a:pPr>
            <a:r>
              <a:rPr lang="en-US" altLang="zh-CN" sz="2400" b="1"/>
              <a:t>           between the system and its environment </a:t>
            </a:r>
          </a:p>
          <a:p>
            <a:pPr eaLnBrk="1" hangingPunct="1">
              <a:buFontTx/>
              <a:buNone/>
            </a:pPr>
            <a:r>
              <a:rPr lang="en-US" altLang="zh-CN" sz="2400" b="1"/>
              <a:t>   (</a:t>
            </a:r>
            <a:r>
              <a:rPr lang="zh-CN" altLang="en-US" sz="2400" b="1">
                <a:solidFill>
                  <a:srgbClr val="0000FF"/>
                </a:solidFill>
              </a:rPr>
              <a:t>描述系统内部功能或系统与外部环境的交互作用</a:t>
            </a:r>
            <a:r>
              <a:rPr lang="en-US" altLang="zh-CN" sz="2400" b="1"/>
              <a:t>,</a:t>
            </a:r>
            <a:r>
              <a:rPr lang="zh-CN" altLang="en-US" sz="2400" b="1"/>
              <a:t>涉及系统</a:t>
            </a:r>
          </a:p>
          <a:p>
            <a:pPr eaLnBrk="1" hangingPunct="1">
              <a:buFontTx/>
              <a:buNone/>
            </a:pPr>
            <a:r>
              <a:rPr lang="zh-CN" altLang="en-US" sz="2400" b="1"/>
              <a:t>    输入应对</a:t>
            </a:r>
            <a:r>
              <a:rPr lang="en-US" altLang="zh-CN" sz="2400" b="1"/>
              <a:t>,</a:t>
            </a:r>
            <a:r>
              <a:rPr lang="zh-CN" altLang="en-US" sz="2400" b="1"/>
              <a:t>实体状态变化</a:t>
            </a:r>
            <a:r>
              <a:rPr lang="en-US" altLang="zh-CN" sz="2400" b="1"/>
              <a:t>,</a:t>
            </a:r>
            <a:r>
              <a:rPr lang="zh-CN" altLang="en-US" sz="2400" b="1"/>
              <a:t>输出结果</a:t>
            </a:r>
            <a:r>
              <a:rPr lang="en-US" altLang="zh-CN" sz="2400" b="1"/>
              <a:t>,</a:t>
            </a:r>
            <a:r>
              <a:rPr lang="zh-CN" altLang="en-US" sz="2400" b="1"/>
              <a:t>设计约束与过程约束等</a:t>
            </a:r>
            <a:r>
              <a:rPr lang="en-US" altLang="zh-CN" sz="2400" b="1"/>
              <a:t>.)</a:t>
            </a:r>
          </a:p>
          <a:p>
            <a:pPr lvl="1" eaLnBrk="1" hangingPunct="1"/>
            <a:r>
              <a:rPr lang="en-US" altLang="zh-CN" b="1"/>
              <a:t>Examples: (practical functions)</a:t>
            </a:r>
          </a:p>
          <a:p>
            <a:pPr lvl="2" eaLnBrk="1" hangingPunct="1"/>
            <a:r>
              <a:rPr lang="en-US" altLang="zh-CN" sz="2400" b="1"/>
              <a:t>System shall communicate with external system X. (</a:t>
            </a:r>
            <a:r>
              <a:rPr lang="zh-CN" altLang="en-US" sz="2400" b="1"/>
              <a:t>例如：一般通讯功能</a:t>
            </a:r>
            <a:r>
              <a:rPr lang="en-US" altLang="zh-CN" sz="2400" b="1"/>
              <a:t>)</a:t>
            </a:r>
          </a:p>
          <a:p>
            <a:pPr lvl="2" eaLnBrk="1" hangingPunct="1"/>
            <a:r>
              <a:rPr lang="en-US" altLang="zh-CN" sz="2400" b="1"/>
              <a:t>Printing weekly paycheck : (</a:t>
            </a:r>
            <a:r>
              <a:rPr lang="zh-CN" altLang="en-US" sz="2400" b="1"/>
              <a:t>一般功能</a:t>
            </a:r>
            <a:r>
              <a:rPr lang="en-US" altLang="zh-CN" sz="2400" b="1"/>
              <a:t>)</a:t>
            </a: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5">
            <a:extLst>
              <a:ext uri="{FF2B5EF4-FFF2-40B4-BE49-F238E27FC236}">
                <a16:creationId xmlns:a16="http://schemas.microsoft.com/office/drawing/2014/main" id="{53FE0EA7-E3D2-4A35-9535-2C686B6CD4A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E18B23DE-BDDD-4B5C-9EA0-2EA388EB1085}" type="slidenum">
              <a:rPr kumimoji="0" lang="en-US" altLang="zh-CN" sz="2600">
                <a:solidFill>
                  <a:srgbClr val="FFFFFF"/>
                </a:solidFill>
              </a:rPr>
              <a:pPr eaLnBrk="1" fontAlgn="base" hangingPunct="1">
                <a:spcAft>
                  <a:spcPct val="0"/>
                </a:spcAft>
              </a:pPr>
              <a:t>231</a:t>
            </a:fld>
            <a:endParaRPr kumimoji="0" lang="en-US" altLang="zh-CN" sz="2600">
              <a:solidFill>
                <a:srgbClr val="FFFFFF"/>
              </a:solidFill>
            </a:endParaRPr>
          </a:p>
        </p:txBody>
      </p:sp>
      <p:sp>
        <p:nvSpPr>
          <p:cNvPr id="24579" name="Rectangle 2">
            <a:extLst>
              <a:ext uri="{FF2B5EF4-FFF2-40B4-BE49-F238E27FC236}">
                <a16:creationId xmlns:a16="http://schemas.microsoft.com/office/drawing/2014/main" id="{2477B6D6-9DFA-44C9-86D4-3A48288E7945}"/>
              </a:ext>
            </a:extLst>
          </p:cNvPr>
          <p:cNvSpPr>
            <a:spLocks noGrp="1" noChangeArrowheads="1"/>
          </p:cNvSpPr>
          <p:nvPr>
            <p:ph type="title"/>
          </p:nvPr>
        </p:nvSpPr>
        <p:spPr/>
        <p:txBody>
          <a:bodyPr/>
          <a:lstStyle/>
          <a:p>
            <a:pPr eaLnBrk="1" hangingPunct="1"/>
            <a:r>
              <a:rPr lang="en-US" altLang="zh-CN" sz="3200"/>
              <a:t>Chapter 4  Capturing the Requirement</a:t>
            </a:r>
          </a:p>
        </p:txBody>
      </p:sp>
      <p:sp>
        <p:nvSpPr>
          <p:cNvPr id="24580" name="Rectangle 3">
            <a:extLst>
              <a:ext uri="{FF2B5EF4-FFF2-40B4-BE49-F238E27FC236}">
                <a16:creationId xmlns:a16="http://schemas.microsoft.com/office/drawing/2014/main" id="{143C8CB9-FCBF-444F-BEE1-AD7DD35BB6BA}"/>
              </a:ext>
            </a:extLst>
          </p:cNvPr>
          <p:cNvSpPr>
            <a:spLocks noGrp="1" noChangeArrowheads="1"/>
          </p:cNvSpPr>
          <p:nvPr>
            <p:ph type="body" idx="1"/>
          </p:nvPr>
        </p:nvSpPr>
        <p:spPr>
          <a:xfrm>
            <a:off x="2286000" y="1752600"/>
            <a:ext cx="8382000" cy="5105400"/>
          </a:xfrm>
        </p:spPr>
        <p:txBody>
          <a:bodyPr/>
          <a:lstStyle/>
          <a:p>
            <a:pPr lvl="2" eaLnBrk="1" hangingPunct="1">
              <a:lnSpc>
                <a:spcPct val="90000"/>
              </a:lnSpc>
            </a:pPr>
            <a:r>
              <a:rPr lang="en-US" altLang="zh-CN" sz="2400" b="1"/>
              <a:t>When paychecks are issued? (</a:t>
            </a:r>
            <a:r>
              <a:rPr lang="zh-CN" altLang="en-US" sz="2400" b="1"/>
              <a:t>某种条件下的功能</a:t>
            </a:r>
            <a:r>
              <a:rPr lang="en-US" altLang="zh-CN" sz="2400" b="1"/>
              <a:t>)</a:t>
            </a:r>
          </a:p>
          <a:p>
            <a:pPr lvl="2" eaLnBrk="1" hangingPunct="1">
              <a:lnSpc>
                <a:spcPct val="90000"/>
              </a:lnSpc>
            </a:pPr>
            <a:r>
              <a:rPr lang="en-US" altLang="zh-CN" sz="2400" b="1"/>
              <a:t>What input is necessary for a paycheck to be printed?</a:t>
            </a:r>
            <a:r>
              <a:rPr lang="en-US" altLang="zh-CN" sz="2400" b="1">
                <a:solidFill>
                  <a:schemeClr val="bg2"/>
                </a:solidFill>
                <a:sym typeface="Wingdings 2" panose="05020102010507070707" pitchFamily="18" charset="2"/>
              </a:rPr>
              <a:t> </a:t>
            </a:r>
          </a:p>
          <a:p>
            <a:pPr lvl="2" eaLnBrk="1" hangingPunct="1">
              <a:lnSpc>
                <a:spcPct val="90000"/>
              </a:lnSpc>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为完成某种功能而提出的附加功能</a:t>
            </a:r>
            <a:r>
              <a:rPr lang="en-US" altLang="zh-CN" sz="2400" b="1">
                <a:solidFill>
                  <a:schemeClr val="bg2"/>
                </a:solidFill>
                <a:sym typeface="Wingdings 2" panose="05020102010507070707" pitchFamily="18" charset="2"/>
              </a:rPr>
              <a:t>) </a:t>
            </a:r>
          </a:p>
          <a:p>
            <a:pPr eaLnBrk="1" hangingPunct="1">
              <a:lnSpc>
                <a:spcPct val="90000"/>
              </a:lnSpc>
              <a:buFontTx/>
              <a:buNone/>
            </a:pPr>
            <a:r>
              <a:rPr lang="en-US" altLang="zh-CN" sz="2400" b="1">
                <a:solidFill>
                  <a:schemeClr val="bg2"/>
                </a:solidFill>
                <a:sym typeface="Wingdings 2" panose="05020102010507070707" pitchFamily="18" charset="2"/>
              </a:rPr>
              <a:t></a:t>
            </a:r>
            <a:r>
              <a:rPr lang="en-US" altLang="zh-CN" sz="2400" b="1">
                <a:solidFill>
                  <a:srgbClr val="0000FF"/>
                </a:solidFill>
                <a:sym typeface="Wingdings 2" panose="05020102010507070707" pitchFamily="18" charset="2"/>
              </a:rPr>
              <a:t>design constraints</a:t>
            </a:r>
            <a:r>
              <a:rPr lang="en-US" altLang="zh-CN" sz="2400" b="1">
                <a:solidFill>
                  <a:srgbClr val="0000FF"/>
                </a:solidFill>
                <a:sym typeface="Wingdings" panose="05000000000000000000" pitchFamily="2" charset="2"/>
              </a:rPr>
              <a:t>(</a:t>
            </a:r>
            <a:r>
              <a:rPr lang="zh-CN" altLang="en-US" sz="2400" b="1">
                <a:solidFill>
                  <a:srgbClr val="0000FF"/>
                </a:solidFill>
                <a:sym typeface="Wingdings" panose="05000000000000000000" pitchFamily="2" charset="2"/>
              </a:rPr>
              <a:t>设计约束</a:t>
            </a:r>
            <a:r>
              <a:rPr lang="en-US" altLang="zh-CN" sz="2400" b="1">
                <a:solidFill>
                  <a:srgbClr val="0000FF"/>
                </a:solidFill>
                <a:sym typeface="Wingdings" panose="05000000000000000000" pitchFamily="2" charset="2"/>
              </a:rPr>
              <a:t>)</a:t>
            </a:r>
            <a:r>
              <a:rPr lang="en-US" altLang="zh-CN" sz="2400" b="1">
                <a:sym typeface="Wingdings 2" panose="05020102010507070707" pitchFamily="18" charset="2"/>
              </a:rPr>
              <a:t>   (see table 4.2)</a:t>
            </a:r>
          </a:p>
          <a:p>
            <a:pPr eaLnBrk="1" hangingPunct="1">
              <a:lnSpc>
                <a:spcPct val="90000"/>
              </a:lnSpc>
              <a:buFontTx/>
              <a:buNone/>
            </a:pPr>
            <a:r>
              <a:rPr lang="en-US" altLang="zh-CN" sz="2400" b="1">
                <a:sym typeface="Wingdings 2" panose="05020102010507070707" pitchFamily="18" charset="2"/>
              </a:rPr>
              <a:t>     </a:t>
            </a:r>
            <a:r>
              <a:rPr lang="zh-CN" altLang="en-US" sz="2400" b="1">
                <a:sym typeface="Wingdings 2" panose="05020102010507070707" pitchFamily="18" charset="2"/>
              </a:rPr>
              <a:t>物理环境</a:t>
            </a:r>
          </a:p>
          <a:p>
            <a:pPr eaLnBrk="1" hangingPunct="1">
              <a:lnSpc>
                <a:spcPct val="90000"/>
              </a:lnSpc>
              <a:buFontTx/>
              <a:buNone/>
            </a:pPr>
            <a:r>
              <a:rPr lang="zh-CN" altLang="en-US" sz="2400" b="1">
                <a:sym typeface="Wingdings 2" panose="05020102010507070707" pitchFamily="18" charset="2"/>
              </a:rPr>
              <a:t>     接口：涉及输入输出的限制或约束条件。   </a:t>
            </a:r>
          </a:p>
          <a:p>
            <a:pPr eaLnBrk="1" hangingPunct="1">
              <a:lnSpc>
                <a:spcPct val="90000"/>
              </a:lnSpc>
              <a:buFontTx/>
              <a:buNone/>
            </a:pPr>
            <a:r>
              <a:rPr lang="zh-CN" altLang="en-US" sz="2400" b="1">
                <a:sym typeface="Wingdings 2" panose="05020102010507070707" pitchFamily="18" charset="2"/>
              </a:rPr>
              <a:t>     用户</a:t>
            </a:r>
          </a:p>
          <a:p>
            <a:pPr eaLnBrk="1" hangingPunct="1">
              <a:lnSpc>
                <a:spcPct val="90000"/>
              </a:lnSpc>
              <a:buFontTx/>
              <a:buNone/>
            </a:pPr>
            <a:r>
              <a:rPr lang="zh-CN" altLang="en-US" sz="2400" b="1">
                <a:solidFill>
                  <a:schemeClr val="bg2"/>
                </a:solidFill>
                <a:sym typeface="Wingdings 2" panose="05020102010507070707" pitchFamily="18" charset="2"/>
              </a:rPr>
              <a:t></a:t>
            </a:r>
            <a:r>
              <a:rPr lang="en-US" altLang="zh-CN" sz="2400" b="1">
                <a:solidFill>
                  <a:srgbClr val="0000FF"/>
                </a:solidFill>
                <a:sym typeface="Wingdings 2" panose="05020102010507070707" pitchFamily="18" charset="2"/>
              </a:rPr>
              <a:t>process constraints</a:t>
            </a:r>
            <a:r>
              <a:rPr lang="en-US" altLang="zh-CN" sz="2400" b="1">
                <a:solidFill>
                  <a:srgbClr val="0033CC"/>
                </a:solidFill>
                <a:sym typeface="Wingdings 2" panose="05020102010507070707" pitchFamily="18" charset="2"/>
              </a:rPr>
              <a:t>(</a:t>
            </a:r>
            <a:r>
              <a:rPr lang="zh-CN" altLang="en-US" sz="2400" b="1">
                <a:solidFill>
                  <a:srgbClr val="0033CC"/>
                </a:solidFill>
                <a:sym typeface="Wingdings 2" panose="05020102010507070707" pitchFamily="18" charset="2"/>
              </a:rPr>
              <a:t>过程约束</a:t>
            </a:r>
            <a:r>
              <a:rPr lang="en-US" altLang="zh-CN" sz="2400" b="1">
                <a:solidFill>
                  <a:srgbClr val="0033CC"/>
                </a:solidFill>
                <a:sym typeface="Wingdings 2" panose="05020102010507070707" pitchFamily="18" charset="2"/>
              </a:rPr>
              <a:t>)</a:t>
            </a:r>
            <a:r>
              <a:rPr lang="en-US" altLang="zh-CN" sz="2400" b="1">
                <a:solidFill>
                  <a:schemeClr val="bg2"/>
                </a:solidFill>
                <a:sym typeface="Wingdings 2" panose="05020102010507070707" pitchFamily="18" charset="2"/>
              </a:rPr>
              <a:t>   (see table 4.2)</a:t>
            </a:r>
          </a:p>
          <a:p>
            <a:pPr eaLnBrk="1" hangingPunct="1">
              <a:lnSpc>
                <a:spcPct val="90000"/>
              </a:lnSpc>
              <a:buFontTx/>
              <a:buNone/>
            </a:pPr>
            <a:r>
              <a:rPr lang="en-US" altLang="zh-CN" sz="2400" b="1"/>
              <a:t>     </a:t>
            </a:r>
            <a:r>
              <a:rPr lang="zh-CN" altLang="en-US" sz="2400" b="1"/>
              <a:t>资源 ：材料、人员或其它。</a:t>
            </a:r>
          </a:p>
          <a:p>
            <a:pPr eaLnBrk="1" hangingPunct="1">
              <a:lnSpc>
                <a:spcPct val="90000"/>
              </a:lnSpc>
              <a:buFontTx/>
              <a:buNone/>
            </a:pPr>
            <a:r>
              <a:rPr lang="zh-CN" altLang="en-US" sz="2400" b="1"/>
              <a:t>     文档 ：类型、数量或其它。（涉及其针对性及要求等）</a:t>
            </a:r>
          </a:p>
          <a:p>
            <a:pPr eaLnBrk="1" hangingPunct="1">
              <a:lnSpc>
                <a:spcPct val="90000"/>
              </a:lnSpc>
              <a:buFontTx/>
              <a:buNone/>
            </a:pPr>
            <a:r>
              <a:rPr lang="zh-CN" altLang="en-US" sz="2400" b="1">
                <a:solidFill>
                  <a:schemeClr val="bg2"/>
                </a:solidFill>
                <a:sym typeface="Wingdings 2" panose="05020102010507070707" pitchFamily="18" charset="2"/>
              </a:rPr>
              <a:t>     标准 ：</a:t>
            </a: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5">
            <a:extLst>
              <a:ext uri="{FF2B5EF4-FFF2-40B4-BE49-F238E27FC236}">
                <a16:creationId xmlns:a16="http://schemas.microsoft.com/office/drawing/2014/main" id="{BF0A5162-FF4A-4033-AA3A-8C377B8DB41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833ABE75-0E32-4F34-8143-27701075EE0A}" type="slidenum">
              <a:rPr kumimoji="0" lang="en-US" altLang="zh-CN" sz="2600">
                <a:solidFill>
                  <a:srgbClr val="FFFFFF"/>
                </a:solidFill>
              </a:rPr>
              <a:pPr eaLnBrk="1" fontAlgn="base" hangingPunct="1">
                <a:spcAft>
                  <a:spcPct val="0"/>
                </a:spcAft>
              </a:pPr>
              <a:t>232</a:t>
            </a:fld>
            <a:endParaRPr kumimoji="0" lang="en-US" altLang="zh-CN" sz="2600">
              <a:solidFill>
                <a:srgbClr val="FFFFFF"/>
              </a:solidFill>
            </a:endParaRPr>
          </a:p>
        </p:txBody>
      </p:sp>
      <p:sp>
        <p:nvSpPr>
          <p:cNvPr id="25603" name="Rectangle 2">
            <a:extLst>
              <a:ext uri="{FF2B5EF4-FFF2-40B4-BE49-F238E27FC236}">
                <a16:creationId xmlns:a16="http://schemas.microsoft.com/office/drawing/2014/main" id="{08A1BAFD-B324-43F5-B9EC-B04CC643F914}"/>
              </a:ext>
            </a:extLst>
          </p:cNvPr>
          <p:cNvSpPr>
            <a:spLocks noGrp="1" noChangeArrowheads="1"/>
          </p:cNvSpPr>
          <p:nvPr>
            <p:ph type="title"/>
          </p:nvPr>
        </p:nvSpPr>
        <p:spPr/>
        <p:txBody>
          <a:bodyPr/>
          <a:lstStyle/>
          <a:p>
            <a:pPr eaLnBrk="1" hangingPunct="1"/>
            <a:r>
              <a:rPr lang="en-US" altLang="zh-CN" sz="3200"/>
              <a:t> Chapter 4  Capturing the Requirement</a:t>
            </a:r>
          </a:p>
        </p:txBody>
      </p:sp>
      <p:sp>
        <p:nvSpPr>
          <p:cNvPr id="25604" name="Rectangle 3">
            <a:extLst>
              <a:ext uri="{FF2B5EF4-FFF2-40B4-BE49-F238E27FC236}">
                <a16:creationId xmlns:a16="http://schemas.microsoft.com/office/drawing/2014/main" id="{FAB3FF4E-55EC-4740-91FE-D57B915C8BD5}"/>
              </a:ext>
            </a:extLst>
          </p:cNvPr>
          <p:cNvSpPr>
            <a:spLocks noGrp="1" noChangeArrowheads="1"/>
          </p:cNvSpPr>
          <p:nvPr>
            <p:ph type="body" idx="1"/>
          </p:nvPr>
        </p:nvSpPr>
        <p:spPr>
          <a:xfrm>
            <a:off x="2286000" y="1676400"/>
            <a:ext cx="8382000" cy="5181600"/>
          </a:xfrm>
        </p:spPr>
        <p:txBody>
          <a:bodyPr/>
          <a:lstStyle/>
          <a:p>
            <a:pPr eaLnBrk="1" hangingPunct="1">
              <a:buFontTx/>
              <a:buNone/>
            </a:pPr>
            <a:r>
              <a:rPr lang="en-US" altLang="zh-CN" sz="2400" b="1">
                <a:solidFill>
                  <a:schemeClr val="bg2"/>
                </a:solidFill>
                <a:sym typeface="Wingdings 2" panose="05020102010507070707" pitchFamily="18" charset="2"/>
              </a:rPr>
              <a:t></a:t>
            </a:r>
            <a:r>
              <a:rPr lang="en-US" altLang="zh-CN" sz="2400" b="1" u="sng">
                <a:solidFill>
                  <a:srgbClr val="FF0066"/>
                </a:solidFill>
              </a:rPr>
              <a:t>Quality /nonfunctional requirement</a:t>
            </a:r>
            <a:r>
              <a:rPr lang="zh-CN" altLang="en-US" sz="2400" b="1" u="sng">
                <a:solidFill>
                  <a:srgbClr val="FF0066"/>
                </a:solidFill>
              </a:rPr>
              <a:t>（质量需求）</a:t>
            </a:r>
            <a:r>
              <a:rPr lang="zh-CN" altLang="en-US" sz="2400" b="1"/>
              <a:t> </a:t>
            </a:r>
          </a:p>
          <a:p>
            <a:pPr eaLnBrk="1" hangingPunct="1">
              <a:buFontTx/>
              <a:buNone/>
            </a:pPr>
            <a:r>
              <a:rPr lang="zh-CN" altLang="en-US" sz="2400" b="1"/>
              <a:t>        </a:t>
            </a:r>
            <a:r>
              <a:rPr lang="en-US" altLang="zh-CN" sz="2400" b="1"/>
              <a:t>---- describes some quality characteristic that the </a:t>
            </a:r>
          </a:p>
          <a:p>
            <a:pPr eaLnBrk="1" hangingPunct="1">
              <a:buFontTx/>
              <a:buNone/>
            </a:pPr>
            <a:r>
              <a:rPr lang="en-US" altLang="zh-CN" sz="2400" b="1"/>
              <a:t>               software solution must possess</a:t>
            </a:r>
          </a:p>
          <a:p>
            <a:pPr eaLnBrk="1" hangingPunct="1">
              <a:buFontTx/>
              <a:buNone/>
            </a:pPr>
            <a:r>
              <a:rPr lang="en-US" altLang="zh-CN" sz="2400" b="1"/>
              <a:t>            </a:t>
            </a:r>
            <a:r>
              <a:rPr lang="zh-CN" altLang="en-US" sz="2400" b="1"/>
              <a:t>（描述软件方案必须具备的某些质量特征）</a:t>
            </a:r>
          </a:p>
          <a:p>
            <a:pPr lvl="1" eaLnBrk="1" hangingPunct="1"/>
            <a:r>
              <a:rPr lang="en-US" altLang="zh-CN" b="1"/>
              <a:t>Examples:</a:t>
            </a:r>
          </a:p>
          <a:p>
            <a:pPr lvl="2" eaLnBrk="1" hangingPunct="1"/>
            <a:r>
              <a:rPr lang="en-US" altLang="zh-CN" sz="2400" b="1"/>
              <a:t>Paychecks distributed no more than 4 hours after initial data are read.(</a:t>
            </a:r>
            <a:r>
              <a:rPr lang="zh-CN" altLang="en-US" sz="2400" b="1"/>
              <a:t>性能</a:t>
            </a:r>
            <a:r>
              <a:rPr lang="en-US" altLang="zh-CN" sz="2400" b="1"/>
              <a:t>) </a:t>
            </a:r>
          </a:p>
          <a:p>
            <a:pPr lvl="2" eaLnBrk="1" hangingPunct="1"/>
            <a:r>
              <a:rPr lang="en-US" altLang="zh-CN" sz="2400" b="1"/>
              <a:t>System limits access to senior managers(</a:t>
            </a:r>
            <a:r>
              <a:rPr lang="zh-CN" altLang="en-US" sz="2400" b="1"/>
              <a:t>安全性</a:t>
            </a:r>
            <a:r>
              <a:rPr lang="en-US" altLang="zh-CN" sz="2400" b="1"/>
              <a:t>)</a:t>
            </a:r>
          </a:p>
          <a:p>
            <a:pPr lvl="2" eaLnBrk="1" hangingPunct="1"/>
            <a:r>
              <a:rPr lang="en-US" altLang="zh-CN" sz="2400" b="1"/>
              <a:t>System will respond to query in not more than 3 seconds</a:t>
            </a:r>
            <a:r>
              <a:rPr lang="en-US" altLang="zh-CN" b="1"/>
              <a:t> </a:t>
            </a:r>
            <a:endParaRPr lang="en-US" altLang="zh-CN" b="1">
              <a:solidFill>
                <a:schemeClr val="bg2"/>
              </a:solidFill>
              <a:sym typeface="Wingdings 2" panose="05020102010507070707" pitchFamily="18" charset="2"/>
            </a:endParaRPr>
          </a:p>
          <a:p>
            <a:pPr eaLnBrk="1" hangingPunct="1">
              <a:buFontTx/>
              <a:buNone/>
            </a:pPr>
            <a:r>
              <a:rPr lang="en-US" altLang="zh-CN" sz="2400" b="1">
                <a:solidFill>
                  <a:schemeClr val="bg2"/>
                </a:solidFill>
                <a:sym typeface="Wingdings 2" panose="05020102010507070707" pitchFamily="18" charset="2"/>
              </a:rPr>
              <a:t>    Note: two requirements are elicited in formal way</a:t>
            </a:r>
          </a:p>
          <a:p>
            <a:pPr eaLnBrk="1" hangingPunct="1">
              <a:buFontTx/>
              <a:buNone/>
            </a:pPr>
            <a:r>
              <a:rPr lang="en-US" altLang="zh-CN" sz="2400" b="1">
                <a:solidFill>
                  <a:schemeClr val="bg2"/>
                </a:solidFill>
                <a:sym typeface="Wingdings 2" panose="05020102010507070707" pitchFamily="18" charset="2"/>
              </a:rPr>
              <a:t>    Table 4.2----questions to get requirements </a:t>
            </a: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5">
            <a:extLst>
              <a:ext uri="{FF2B5EF4-FFF2-40B4-BE49-F238E27FC236}">
                <a16:creationId xmlns:a16="http://schemas.microsoft.com/office/drawing/2014/main" id="{7EDF5579-8D56-45C4-A4E6-53A5ABCEFE1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F173D141-B0A3-415D-B19E-97AD83B2342F}" type="slidenum">
              <a:rPr kumimoji="0" lang="en-US" altLang="zh-CN" sz="2600">
                <a:solidFill>
                  <a:srgbClr val="FFFFFF"/>
                </a:solidFill>
              </a:rPr>
              <a:pPr eaLnBrk="1" fontAlgn="base" hangingPunct="1">
                <a:spcAft>
                  <a:spcPct val="0"/>
                </a:spcAft>
              </a:pPr>
              <a:t>233</a:t>
            </a:fld>
            <a:endParaRPr kumimoji="0" lang="en-US" altLang="zh-CN" sz="2600">
              <a:solidFill>
                <a:srgbClr val="FFFFFF"/>
              </a:solidFill>
            </a:endParaRPr>
          </a:p>
        </p:txBody>
      </p:sp>
      <p:sp>
        <p:nvSpPr>
          <p:cNvPr id="26627" name="Rectangle 2">
            <a:extLst>
              <a:ext uri="{FF2B5EF4-FFF2-40B4-BE49-F238E27FC236}">
                <a16:creationId xmlns:a16="http://schemas.microsoft.com/office/drawing/2014/main" id="{15471144-7F17-4B3A-B073-474E7692F153}"/>
              </a:ext>
            </a:extLst>
          </p:cNvPr>
          <p:cNvSpPr>
            <a:spLocks noGrp="1" noChangeArrowheads="1"/>
          </p:cNvSpPr>
          <p:nvPr>
            <p:ph type="title"/>
          </p:nvPr>
        </p:nvSpPr>
        <p:spPr/>
        <p:txBody>
          <a:bodyPr/>
          <a:lstStyle/>
          <a:p>
            <a:pPr eaLnBrk="1" hangingPunct="1"/>
            <a:r>
              <a:rPr lang="en-US" altLang="zh-CN" sz="3200"/>
              <a:t> Chapter 4  Capturing the Requirement</a:t>
            </a:r>
          </a:p>
        </p:txBody>
      </p:sp>
      <p:sp>
        <p:nvSpPr>
          <p:cNvPr id="26628" name="Rectangle 3">
            <a:extLst>
              <a:ext uri="{FF2B5EF4-FFF2-40B4-BE49-F238E27FC236}">
                <a16:creationId xmlns:a16="http://schemas.microsoft.com/office/drawing/2014/main" id="{A4D7E774-AD68-4F55-A6BF-75A5338E37F4}"/>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b="1"/>
              <a:t>2. Resolving Conflicts </a:t>
            </a:r>
          </a:p>
          <a:p>
            <a:pPr eaLnBrk="1" hangingPunct="1">
              <a:buFontTx/>
              <a:buNone/>
            </a:pPr>
            <a:r>
              <a:rPr lang="en-US" altLang="zh-CN" sz="2000" b="1"/>
              <a:t>     </a:t>
            </a:r>
            <a:r>
              <a:rPr lang="en-US" altLang="zh-CN" sz="2400" b="1"/>
              <a:t>We are bound to encounter conflicting ideas of what the requirements ought to be , so we and customer should prioritize requirements.</a:t>
            </a:r>
          </a:p>
          <a:p>
            <a:pPr eaLnBrk="1" hangingPunct="1">
              <a:buFontTx/>
              <a:buNone/>
            </a:pPr>
            <a:r>
              <a:rPr lang="en-US" altLang="zh-CN" sz="2400" b="1">
                <a:solidFill>
                  <a:schemeClr val="bg2"/>
                </a:solidFill>
                <a:sym typeface="Wingdings 2" panose="05020102010507070707" pitchFamily="18" charset="2"/>
              </a:rPr>
              <a:t> </a:t>
            </a:r>
            <a:r>
              <a:rPr lang="en-US" altLang="zh-CN" sz="2400" b="1" u="sng">
                <a:solidFill>
                  <a:srgbClr val="FF0066"/>
                </a:solidFill>
              </a:rPr>
              <a:t>three categories of requirement prioritizations:</a:t>
            </a:r>
            <a:r>
              <a:rPr lang="en-US" altLang="zh-CN" sz="2400" b="1"/>
              <a:t> </a:t>
            </a:r>
          </a:p>
          <a:p>
            <a:pPr eaLnBrk="1" hangingPunct="1">
              <a:buFontTx/>
              <a:buNone/>
            </a:pPr>
            <a:r>
              <a:rPr lang="en-US" altLang="zh-CN" sz="2400" b="1"/>
              <a:t>  (</a:t>
            </a:r>
            <a:r>
              <a:rPr lang="zh-CN" altLang="en-US" sz="2400" b="1"/>
              <a:t>大致的需求优先级划分为</a:t>
            </a:r>
            <a:r>
              <a:rPr lang="en-US" altLang="zh-CN" sz="2400" b="1"/>
              <a:t>3</a:t>
            </a:r>
            <a:r>
              <a:rPr lang="zh-CN" altLang="en-US" sz="2400" b="1"/>
              <a:t>类</a:t>
            </a:r>
            <a:r>
              <a:rPr lang="en-US" altLang="zh-CN" sz="2400" b="1"/>
              <a:t>: )  </a:t>
            </a:r>
            <a:endParaRPr lang="en-US" altLang="zh-CN" sz="2400" b="1">
              <a:solidFill>
                <a:schemeClr val="bg2"/>
              </a:solidFill>
              <a:sym typeface="Wingdings 2" panose="05020102010507070707" pitchFamily="18" charset="2"/>
            </a:endParaRPr>
          </a:p>
          <a:p>
            <a:pPr eaLnBrk="1" hangingPunct="1">
              <a:buFontTx/>
              <a:buNone/>
            </a:pPr>
            <a:r>
              <a:rPr lang="en-US" altLang="zh-CN" sz="2400" b="1">
                <a:solidFill>
                  <a:schemeClr val="bg2"/>
                </a:solidFill>
                <a:sym typeface="Wingdings 2" panose="05020102010507070707" pitchFamily="18" charset="2"/>
              </a:rPr>
              <a:t>    A: </a:t>
            </a:r>
            <a:r>
              <a:rPr lang="en-US" altLang="zh-CN" sz="2400" b="1"/>
              <a:t>those that absolutely must be met</a:t>
            </a:r>
          </a:p>
          <a:p>
            <a:pPr eaLnBrk="1" hangingPunct="1">
              <a:buFontTx/>
              <a:buNone/>
            </a:pPr>
            <a:r>
              <a:rPr lang="en-US" altLang="zh-CN" sz="2400" b="1"/>
              <a:t>    B: those that are highly desirable but not necessary</a:t>
            </a:r>
          </a:p>
          <a:p>
            <a:pPr eaLnBrk="1" hangingPunct="1">
              <a:buFontTx/>
              <a:buNone/>
            </a:pPr>
            <a:r>
              <a:rPr lang="en-US" altLang="zh-CN" sz="2400" b="1"/>
              <a:t>    C: those that are possible but could be eliminated</a:t>
            </a:r>
            <a:endParaRPr lang="en-US" altLang="zh-CN" sz="2400" b="1">
              <a:solidFill>
                <a:schemeClr val="bg2"/>
              </a:solidFill>
              <a:sym typeface="Wingdings 2" panose="05020102010507070707" pitchFamily="18" charset="2"/>
            </a:endParaRPr>
          </a:p>
          <a:p>
            <a:pPr eaLnBrk="1" hangingPunct="1">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之所以有上述分类的原因：有的软件开发项目受到了</a:t>
            </a:r>
          </a:p>
          <a:p>
            <a:pPr eaLnBrk="1" hangingPunct="1">
              <a:buFontTx/>
              <a:buNone/>
            </a:pPr>
            <a:r>
              <a:rPr lang="zh-CN" altLang="en-US" sz="2400" b="1">
                <a:solidFill>
                  <a:schemeClr val="bg2"/>
                </a:solidFill>
                <a:sym typeface="Wingdings 2" panose="05020102010507070707" pitchFamily="18" charset="2"/>
              </a:rPr>
              <a:t>            时间和资源的限制</a:t>
            </a:r>
            <a:r>
              <a:rPr lang="en-US" altLang="zh-CN" sz="2400" b="1">
                <a:solidFill>
                  <a:schemeClr val="bg2"/>
                </a:solidFill>
                <a:sym typeface="Wingdings 2" panose="05020102010507070707" pitchFamily="18" charset="2"/>
              </a:rPr>
              <a:t>)</a:t>
            </a:r>
          </a:p>
          <a:p>
            <a:pPr eaLnBrk="1" hangingPunct="1">
              <a:buFontTx/>
              <a:buNone/>
            </a:pPr>
            <a:endParaRPr lang="en-US" altLang="zh-CN" sz="2000" b="1"/>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5">
            <a:extLst>
              <a:ext uri="{FF2B5EF4-FFF2-40B4-BE49-F238E27FC236}">
                <a16:creationId xmlns:a16="http://schemas.microsoft.com/office/drawing/2014/main" id="{CFFB89B8-47A0-439C-ADE1-16D60BB3696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F57B6B1A-8B04-45DD-AC3F-59223E451C49}" type="slidenum">
              <a:rPr kumimoji="0" lang="en-US" altLang="zh-CN" sz="2600">
                <a:solidFill>
                  <a:srgbClr val="FFFFFF"/>
                </a:solidFill>
              </a:rPr>
              <a:pPr eaLnBrk="1" fontAlgn="base" hangingPunct="1">
                <a:spcAft>
                  <a:spcPct val="0"/>
                </a:spcAft>
              </a:pPr>
              <a:t>234</a:t>
            </a:fld>
            <a:endParaRPr kumimoji="0" lang="en-US" altLang="zh-CN" sz="2600">
              <a:solidFill>
                <a:srgbClr val="FFFFFF"/>
              </a:solidFill>
            </a:endParaRPr>
          </a:p>
        </p:txBody>
      </p:sp>
      <p:sp>
        <p:nvSpPr>
          <p:cNvPr id="27651" name="Rectangle 2">
            <a:extLst>
              <a:ext uri="{FF2B5EF4-FFF2-40B4-BE49-F238E27FC236}">
                <a16:creationId xmlns:a16="http://schemas.microsoft.com/office/drawing/2014/main" id="{314884B2-F25F-4747-8586-F1F0ED3FB6B2}"/>
              </a:ext>
            </a:extLst>
          </p:cNvPr>
          <p:cNvSpPr>
            <a:spLocks noGrp="1" noChangeArrowheads="1"/>
          </p:cNvSpPr>
          <p:nvPr>
            <p:ph type="title"/>
          </p:nvPr>
        </p:nvSpPr>
        <p:spPr/>
        <p:txBody>
          <a:bodyPr/>
          <a:lstStyle/>
          <a:p>
            <a:pPr eaLnBrk="1" hangingPunct="1"/>
            <a:r>
              <a:rPr lang="en-US" altLang="zh-CN" sz="3200"/>
              <a:t> Chapter 4  Capturing the Requirement</a:t>
            </a:r>
          </a:p>
        </p:txBody>
      </p:sp>
      <p:sp>
        <p:nvSpPr>
          <p:cNvPr id="27652" name="Rectangle 3">
            <a:extLst>
              <a:ext uri="{FF2B5EF4-FFF2-40B4-BE49-F238E27FC236}">
                <a16:creationId xmlns:a16="http://schemas.microsoft.com/office/drawing/2014/main" id="{872003D5-1286-41F3-8D44-3509BD6D0403}"/>
              </a:ext>
            </a:extLst>
          </p:cNvPr>
          <p:cNvSpPr>
            <a:spLocks noGrp="1" noChangeArrowheads="1"/>
          </p:cNvSpPr>
          <p:nvPr>
            <p:ph type="body" idx="1"/>
          </p:nvPr>
        </p:nvSpPr>
        <p:spPr>
          <a:xfrm>
            <a:off x="2286000" y="1752600"/>
            <a:ext cx="8382000" cy="5105400"/>
          </a:xfrm>
        </p:spPr>
        <p:txBody>
          <a:bodyPr/>
          <a:lstStyle/>
          <a:p>
            <a:pPr eaLnBrk="1" hangingPunct="1">
              <a:lnSpc>
                <a:spcPct val="90000"/>
              </a:lnSpc>
              <a:buFontTx/>
              <a:buNone/>
            </a:pPr>
            <a:r>
              <a:rPr lang="en-US" altLang="zh-CN" b="1" u="sng">
                <a:solidFill>
                  <a:srgbClr val="FF0066"/>
                </a:solidFill>
                <a:sym typeface="Wingdings 2" panose="05020102010507070707" pitchFamily="18" charset="2"/>
              </a:rPr>
              <a:t> </a:t>
            </a:r>
            <a:r>
              <a:rPr lang="en-US" altLang="zh-CN" sz="2400" b="1" u="sng">
                <a:solidFill>
                  <a:srgbClr val="FF0066"/>
                </a:solidFill>
                <a:sym typeface="Wingdings 2" panose="05020102010507070707" pitchFamily="18" charset="2"/>
              </a:rPr>
              <a:t>making requirement testable</a:t>
            </a:r>
            <a:r>
              <a:rPr lang="en-US" altLang="zh-CN" sz="2400" b="1">
                <a:solidFill>
                  <a:schemeClr val="bg2"/>
                </a:solidFill>
                <a:sym typeface="Wingdings 2" panose="05020102010507070707" pitchFamily="18" charset="2"/>
              </a:rPr>
              <a:t> (P151, siderbar4.4)</a:t>
            </a:r>
          </a:p>
          <a:p>
            <a:pPr eaLnBrk="1" hangingPunct="1">
              <a:lnSpc>
                <a:spcPct val="90000"/>
              </a:lnSpc>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（使需求变得可测试）</a:t>
            </a:r>
          </a:p>
          <a:p>
            <a:pPr eaLnBrk="1" hangingPunct="1">
              <a:lnSpc>
                <a:spcPct val="90000"/>
              </a:lnSpc>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----example: “</a:t>
            </a:r>
            <a:r>
              <a:rPr lang="en-US" altLang="zh-CN" sz="2400" b="1" i="1">
                <a:solidFill>
                  <a:schemeClr val="bg2"/>
                </a:solidFill>
                <a:sym typeface="Wingdings 2" panose="05020102010507070707" pitchFamily="18" charset="2"/>
              </a:rPr>
              <a:t>water quality information must be </a:t>
            </a:r>
          </a:p>
          <a:p>
            <a:pPr eaLnBrk="1" hangingPunct="1">
              <a:lnSpc>
                <a:spcPct val="90000"/>
              </a:lnSpc>
              <a:buFontTx/>
              <a:buNone/>
            </a:pPr>
            <a:r>
              <a:rPr lang="en-US" altLang="zh-CN" sz="2400" b="1" i="1">
                <a:solidFill>
                  <a:schemeClr val="bg2"/>
                </a:solidFill>
                <a:sym typeface="Wingdings 2" panose="05020102010507070707" pitchFamily="18" charset="2"/>
              </a:rPr>
              <a:t>                           accessible immediately.”</a:t>
            </a:r>
          </a:p>
          <a:p>
            <a:pPr eaLnBrk="1" hangingPunct="1">
              <a:lnSpc>
                <a:spcPct val="90000"/>
              </a:lnSpc>
              <a:buFontTx/>
              <a:buNone/>
            </a:pPr>
            <a:r>
              <a:rPr lang="en-US" altLang="zh-CN" sz="2400" b="1" i="1">
                <a:solidFill>
                  <a:schemeClr val="bg2"/>
                </a:solidFill>
                <a:sym typeface="Wingdings 2" panose="05020102010507070707" pitchFamily="18" charset="2"/>
              </a:rPr>
              <a:t>                           “water quality records must be retrieved </a:t>
            </a:r>
          </a:p>
          <a:p>
            <a:pPr eaLnBrk="1" hangingPunct="1">
              <a:lnSpc>
                <a:spcPct val="90000"/>
              </a:lnSpc>
              <a:buFontTx/>
              <a:buNone/>
            </a:pPr>
            <a:r>
              <a:rPr lang="en-US" altLang="zh-CN" sz="2400" b="1" i="1">
                <a:solidFill>
                  <a:schemeClr val="bg2"/>
                </a:solidFill>
                <a:sym typeface="Wingdings 2" panose="05020102010507070707" pitchFamily="18" charset="2"/>
              </a:rPr>
              <a:t>                           within 5 seconds of a request.”</a:t>
            </a:r>
          </a:p>
          <a:p>
            <a:pPr eaLnBrk="1" hangingPunct="1">
              <a:lnSpc>
                <a:spcPct val="90000"/>
              </a:lnSpc>
              <a:buFontTx/>
              <a:buNone/>
            </a:pPr>
            <a:r>
              <a:rPr lang="en-US" altLang="zh-CN" sz="2400" b="1">
                <a:solidFill>
                  <a:schemeClr val="bg2"/>
                </a:solidFill>
                <a:sym typeface="Wingdings 2" panose="05020102010507070707" pitchFamily="18" charset="2"/>
              </a:rPr>
              <a:t>     ----three methods :</a:t>
            </a:r>
          </a:p>
          <a:p>
            <a:pPr eaLnBrk="1" hangingPunct="1">
              <a:lnSpc>
                <a:spcPct val="90000"/>
              </a:lnSpc>
              <a:buFontTx/>
              <a:buNone/>
            </a:pPr>
            <a:r>
              <a:rPr lang="en-US" altLang="zh-CN" sz="2400" b="1">
                <a:solidFill>
                  <a:schemeClr val="bg2"/>
                </a:solidFill>
                <a:sym typeface="Wingdings 2" panose="05020102010507070707" pitchFamily="18" charset="2"/>
              </a:rPr>
              <a:t>           A:  </a:t>
            </a:r>
            <a:r>
              <a:rPr lang="zh-CN" altLang="en-US" sz="2400" b="1">
                <a:solidFill>
                  <a:schemeClr val="bg2"/>
                </a:solidFill>
                <a:sym typeface="Wingdings 2" panose="05020102010507070707" pitchFamily="18" charset="2"/>
              </a:rPr>
              <a:t>针对需求确定一种量化的描述方法，避免模糊的表</a:t>
            </a:r>
          </a:p>
          <a:p>
            <a:pPr eaLnBrk="1" hangingPunct="1">
              <a:lnSpc>
                <a:spcPct val="90000"/>
              </a:lnSpc>
              <a:buFontTx/>
              <a:buNone/>
            </a:pPr>
            <a:r>
              <a:rPr lang="zh-CN" altLang="en-US" sz="2400" b="1">
                <a:solidFill>
                  <a:schemeClr val="bg2"/>
                </a:solidFill>
                <a:sym typeface="Wingdings 2" panose="05020102010507070707" pitchFamily="18" charset="2"/>
              </a:rPr>
              <a:t>                 达方式 （尽量以数字或数学模型刻画需求）</a:t>
            </a:r>
          </a:p>
          <a:p>
            <a:pPr eaLnBrk="1" hangingPunct="1">
              <a:lnSpc>
                <a:spcPct val="90000"/>
              </a:lnSpc>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B:  </a:t>
            </a:r>
            <a:r>
              <a:rPr lang="zh-CN" altLang="en-US" sz="2400" b="1">
                <a:solidFill>
                  <a:schemeClr val="bg2"/>
                </a:solidFill>
                <a:sym typeface="Wingdings 2" panose="05020102010507070707" pitchFamily="18" charset="2"/>
              </a:rPr>
              <a:t>将各种指代用词替换为实体的正式名称（需求不是</a:t>
            </a:r>
          </a:p>
          <a:p>
            <a:pPr eaLnBrk="1" hangingPunct="1">
              <a:lnSpc>
                <a:spcPct val="90000"/>
              </a:lnSpc>
              <a:buFontTx/>
              <a:buNone/>
            </a:pPr>
            <a:r>
              <a:rPr lang="zh-CN" altLang="en-US" sz="2400" b="1">
                <a:solidFill>
                  <a:schemeClr val="bg2"/>
                </a:solidFill>
                <a:sym typeface="Wingdings 2" panose="05020102010507070707" pitchFamily="18" charset="2"/>
              </a:rPr>
              <a:t>              写小说</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重名、化名不可以，“这些、那些”不可以</a:t>
            </a:r>
            <a:r>
              <a:rPr lang="en-US" altLang="zh-CN" sz="2400" b="1">
                <a:solidFill>
                  <a:schemeClr val="bg2"/>
                </a:solidFill>
                <a:sym typeface="Wingdings 2" panose="05020102010507070707" pitchFamily="18" charset="2"/>
              </a:rPr>
              <a:t>)</a:t>
            </a:r>
          </a:p>
          <a:p>
            <a:pPr eaLnBrk="1" hangingPunct="1">
              <a:lnSpc>
                <a:spcPct val="90000"/>
              </a:lnSpc>
              <a:buFontTx/>
              <a:buNone/>
            </a:pPr>
            <a:r>
              <a:rPr lang="en-US" altLang="zh-CN" sz="2400" b="1">
                <a:solidFill>
                  <a:schemeClr val="bg2"/>
                </a:solidFill>
                <a:sym typeface="Wingdings 2" panose="05020102010507070707" pitchFamily="18" charset="2"/>
              </a:rPr>
              <a:t>           C:  </a:t>
            </a:r>
            <a:r>
              <a:rPr lang="zh-CN" altLang="en-US" sz="2400" b="1">
                <a:solidFill>
                  <a:schemeClr val="bg2"/>
                </a:solidFill>
                <a:sym typeface="Wingdings 2" panose="05020102010507070707" pitchFamily="18" charset="2"/>
              </a:rPr>
              <a:t>每个名词或事项应在需求文档中给出唯一定义。 </a:t>
            </a:r>
            <a:endParaRPr lang="zh-CN" altLang="en-US" sz="2400"/>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5">
            <a:extLst>
              <a:ext uri="{FF2B5EF4-FFF2-40B4-BE49-F238E27FC236}">
                <a16:creationId xmlns:a16="http://schemas.microsoft.com/office/drawing/2014/main" id="{AB98722E-C7C5-4AD3-8954-E231AA8514E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726DDAD8-8DAF-4AF2-9A1B-67C3EF43FEE5}" type="slidenum">
              <a:rPr kumimoji="0" lang="en-US" altLang="zh-CN" sz="2600">
                <a:solidFill>
                  <a:srgbClr val="FFFFFF"/>
                </a:solidFill>
              </a:rPr>
              <a:pPr eaLnBrk="1" fontAlgn="base" hangingPunct="1">
                <a:spcAft>
                  <a:spcPct val="0"/>
                </a:spcAft>
              </a:pPr>
              <a:t>235</a:t>
            </a:fld>
            <a:endParaRPr kumimoji="0" lang="en-US" altLang="zh-CN" sz="2600">
              <a:solidFill>
                <a:srgbClr val="FFFFFF"/>
              </a:solidFill>
            </a:endParaRPr>
          </a:p>
        </p:txBody>
      </p:sp>
      <p:sp>
        <p:nvSpPr>
          <p:cNvPr id="28675" name="Rectangle 2">
            <a:extLst>
              <a:ext uri="{FF2B5EF4-FFF2-40B4-BE49-F238E27FC236}">
                <a16:creationId xmlns:a16="http://schemas.microsoft.com/office/drawing/2014/main" id="{6DC422AD-C65F-409E-B1DA-84A45E660156}"/>
              </a:ext>
            </a:extLst>
          </p:cNvPr>
          <p:cNvSpPr>
            <a:spLocks noGrp="1" noChangeArrowheads="1"/>
          </p:cNvSpPr>
          <p:nvPr>
            <p:ph type="title"/>
          </p:nvPr>
        </p:nvSpPr>
        <p:spPr/>
        <p:txBody>
          <a:bodyPr/>
          <a:lstStyle/>
          <a:p>
            <a:pPr eaLnBrk="1" hangingPunct="1"/>
            <a:r>
              <a:rPr lang="en-US" altLang="zh-CN" sz="3200"/>
              <a:t> Chapter 4  Capturing the Requirement</a:t>
            </a:r>
          </a:p>
        </p:txBody>
      </p:sp>
      <p:sp>
        <p:nvSpPr>
          <p:cNvPr id="28676" name="Rectangle 3">
            <a:extLst>
              <a:ext uri="{FF2B5EF4-FFF2-40B4-BE49-F238E27FC236}">
                <a16:creationId xmlns:a16="http://schemas.microsoft.com/office/drawing/2014/main" id="{F7E23B08-1D92-408C-9D28-D479123EAFE4}"/>
              </a:ext>
            </a:extLst>
          </p:cNvPr>
          <p:cNvSpPr>
            <a:spLocks noGrp="1" noChangeArrowheads="1"/>
          </p:cNvSpPr>
          <p:nvPr>
            <p:ph type="body" idx="1"/>
          </p:nvPr>
        </p:nvSpPr>
        <p:spPr>
          <a:xfrm>
            <a:off x="2286000" y="1752600"/>
            <a:ext cx="8382000" cy="5105400"/>
          </a:xfrm>
        </p:spPr>
        <p:txBody>
          <a:bodyPr/>
          <a:lstStyle/>
          <a:p>
            <a:pPr eaLnBrk="1" hangingPunct="1">
              <a:lnSpc>
                <a:spcPct val="90000"/>
              </a:lnSpc>
              <a:buFontTx/>
              <a:buNone/>
            </a:pPr>
            <a:r>
              <a:rPr lang="en-US" altLang="zh-CN" b="1"/>
              <a:t>3. Two Kinds of Requirements Documents</a:t>
            </a:r>
          </a:p>
          <a:p>
            <a:pPr eaLnBrk="1" hangingPunct="1">
              <a:lnSpc>
                <a:spcPct val="90000"/>
              </a:lnSpc>
              <a:buFontTx/>
              <a:buNone/>
            </a:pPr>
            <a:r>
              <a:rPr lang="en-US" altLang="zh-CN" sz="2400" b="1">
                <a:solidFill>
                  <a:schemeClr val="bg2"/>
                </a:solidFill>
                <a:sym typeface="Wingdings 2" panose="05020102010507070707" pitchFamily="18" charset="2"/>
              </a:rPr>
              <a:t> </a:t>
            </a:r>
            <a:r>
              <a:rPr lang="en-US" altLang="zh-CN" sz="2400" b="1" u="sng">
                <a:solidFill>
                  <a:srgbClr val="FF0066"/>
                </a:solidFill>
              </a:rPr>
              <a:t>Requirements definition</a:t>
            </a:r>
            <a:r>
              <a:rPr lang="en-US" altLang="zh-CN" sz="2400" b="1"/>
              <a:t>: </a:t>
            </a:r>
            <a:r>
              <a:rPr lang="en-US" altLang="zh-CN" sz="2400" b="1" u="sng">
                <a:solidFill>
                  <a:srgbClr val="0000FF"/>
                </a:solidFill>
              </a:rPr>
              <a:t>complete listing(</a:t>
            </a:r>
            <a:r>
              <a:rPr lang="zh-CN" altLang="en-US" sz="2400" b="1" u="sng">
                <a:solidFill>
                  <a:srgbClr val="0000FF"/>
                </a:solidFill>
              </a:rPr>
              <a:t>完整的罗列</a:t>
            </a:r>
            <a:r>
              <a:rPr lang="en-US" altLang="zh-CN" sz="2400" b="1" u="sng">
                <a:solidFill>
                  <a:srgbClr val="0000FF"/>
                </a:solidFill>
              </a:rPr>
              <a:t>)</a:t>
            </a:r>
          </a:p>
          <a:p>
            <a:pPr eaLnBrk="1" hangingPunct="1">
              <a:lnSpc>
                <a:spcPct val="90000"/>
              </a:lnSpc>
              <a:buFontTx/>
              <a:buNone/>
            </a:pPr>
            <a:r>
              <a:rPr lang="en-US" altLang="zh-CN" sz="2400" b="1"/>
              <a:t>     of what the customer expects the system to do</a:t>
            </a:r>
            <a:endParaRPr lang="en-US" altLang="zh-CN" sz="2400" b="1">
              <a:solidFill>
                <a:schemeClr val="bg2"/>
              </a:solidFill>
              <a:sym typeface="Wingdings 2" panose="05020102010507070707" pitchFamily="18" charset="2"/>
            </a:endParaRPr>
          </a:p>
          <a:p>
            <a:pPr eaLnBrk="1" hangingPunct="1">
              <a:lnSpc>
                <a:spcPct val="90000"/>
              </a:lnSpc>
              <a:buFontTx/>
              <a:buNone/>
            </a:pPr>
            <a:r>
              <a:rPr lang="en-US" altLang="zh-CN" sz="2400" b="1">
                <a:solidFill>
                  <a:schemeClr val="bg2"/>
                </a:solidFill>
                <a:sym typeface="Wingdings 2" panose="05020102010507070707" pitchFamily="18" charset="2"/>
              </a:rPr>
              <a:t> </a:t>
            </a:r>
            <a:r>
              <a:rPr lang="en-US" altLang="zh-CN" sz="2400" b="1" u="sng">
                <a:solidFill>
                  <a:srgbClr val="FF0066"/>
                </a:solidFill>
              </a:rPr>
              <a:t>Requirements specification (SRS)</a:t>
            </a:r>
            <a:r>
              <a:rPr lang="en-US" altLang="zh-CN" sz="2400" b="1"/>
              <a:t>: </a:t>
            </a:r>
            <a:r>
              <a:rPr lang="en-US" altLang="zh-CN" sz="2400" b="1" u="sng">
                <a:solidFill>
                  <a:srgbClr val="0000FF"/>
                </a:solidFill>
              </a:rPr>
              <a:t>restates(</a:t>
            </a:r>
            <a:r>
              <a:rPr lang="zh-CN" altLang="en-US" sz="2400" b="1" u="sng">
                <a:solidFill>
                  <a:srgbClr val="0000FF"/>
                </a:solidFill>
              </a:rPr>
              <a:t>重述</a:t>
            </a:r>
            <a:r>
              <a:rPr lang="en-US" altLang="zh-CN" sz="2400" b="1" u="sng">
                <a:solidFill>
                  <a:srgbClr val="0000FF"/>
                </a:solidFill>
              </a:rPr>
              <a:t>) the</a:t>
            </a:r>
          </a:p>
          <a:p>
            <a:pPr eaLnBrk="1" hangingPunct="1">
              <a:lnSpc>
                <a:spcPct val="90000"/>
              </a:lnSpc>
              <a:buFontTx/>
              <a:buNone/>
            </a:pPr>
            <a:r>
              <a:rPr lang="en-US" altLang="zh-CN" sz="2400" b="1">
                <a:solidFill>
                  <a:srgbClr val="0000FF"/>
                </a:solidFill>
              </a:rPr>
              <a:t>      </a:t>
            </a:r>
            <a:r>
              <a:rPr lang="en-US" altLang="zh-CN" sz="2400" b="1" u="sng">
                <a:solidFill>
                  <a:srgbClr val="0000FF"/>
                </a:solidFill>
              </a:rPr>
              <a:t>definition in technical terms or notations</a:t>
            </a:r>
            <a:r>
              <a:rPr lang="en-US" altLang="zh-CN" sz="2400" b="1"/>
              <a:t> so that the </a:t>
            </a:r>
          </a:p>
          <a:p>
            <a:pPr eaLnBrk="1" hangingPunct="1">
              <a:lnSpc>
                <a:spcPct val="90000"/>
              </a:lnSpc>
              <a:buFontTx/>
              <a:buNone/>
            </a:pPr>
            <a:r>
              <a:rPr lang="en-US" altLang="zh-CN" sz="2400" b="1"/>
              <a:t>      designer can start on the design</a:t>
            </a:r>
            <a:endParaRPr lang="en-US" altLang="zh-CN" sz="2400" b="1">
              <a:solidFill>
                <a:schemeClr val="bg2"/>
              </a:solidFill>
              <a:sym typeface="Wingdings 2" panose="05020102010507070707" pitchFamily="18" charset="2"/>
            </a:endParaRPr>
          </a:p>
          <a:p>
            <a:pPr eaLnBrk="1" hangingPunct="1">
              <a:lnSpc>
                <a:spcPct val="90000"/>
              </a:lnSpc>
              <a:buFontTx/>
              <a:buNone/>
            </a:pPr>
            <a:r>
              <a:rPr lang="en-US" altLang="zh-CN" sz="2400" b="1">
                <a:solidFill>
                  <a:schemeClr val="bg2"/>
                </a:solidFill>
                <a:sym typeface="Wingdings 2" panose="05020102010507070707" pitchFamily="18" charset="2"/>
              </a:rPr>
              <a:t> </a:t>
            </a:r>
            <a:r>
              <a:rPr lang="en-US" altLang="zh-CN" sz="2400" b="1" u="sng">
                <a:solidFill>
                  <a:srgbClr val="FF0066"/>
                </a:solidFill>
              </a:rPr>
              <a:t>Configuration management</a:t>
            </a:r>
            <a:r>
              <a:rPr lang="en-US" altLang="zh-CN" sz="2400" b="1"/>
              <a:t>: supports direct</a:t>
            </a:r>
          </a:p>
          <a:p>
            <a:pPr eaLnBrk="1" hangingPunct="1">
              <a:lnSpc>
                <a:spcPct val="90000"/>
              </a:lnSpc>
              <a:buFontTx/>
              <a:buNone/>
            </a:pPr>
            <a:r>
              <a:rPr lang="en-US" altLang="zh-CN" sz="2400" b="1"/>
              <a:t>      correspondence between the two documents</a:t>
            </a:r>
          </a:p>
          <a:p>
            <a:pPr eaLnBrk="1" hangingPunct="1">
              <a:lnSpc>
                <a:spcPct val="90000"/>
              </a:lnSpc>
              <a:buFontTx/>
              <a:buNone/>
            </a:pPr>
            <a:r>
              <a:rPr lang="en-US" altLang="zh-CN" sz="2400" b="1"/>
              <a:t>      </a:t>
            </a:r>
            <a:r>
              <a:rPr lang="en-US" altLang="zh-CN" sz="2000" b="1"/>
              <a:t>( a set of procedures that track </a:t>
            </a:r>
            <a:r>
              <a:rPr lang="en-US" altLang="zh-CN" sz="2000" b="1" u="sng">
                <a:solidFill>
                  <a:srgbClr val="0000FF"/>
                </a:solidFill>
              </a:rPr>
              <a:t>several stages</a:t>
            </a:r>
            <a:r>
              <a:rPr lang="en-US" altLang="zh-CN" sz="2000" b="1"/>
              <a:t> ) </a:t>
            </a:r>
          </a:p>
          <a:p>
            <a:pPr eaLnBrk="1" hangingPunct="1">
              <a:lnSpc>
                <a:spcPct val="90000"/>
              </a:lnSpc>
              <a:buFontTx/>
              <a:buNone/>
            </a:pPr>
            <a:r>
              <a:rPr lang="en-US" altLang="zh-CN" sz="2000" b="1"/>
              <a:t>     </a:t>
            </a:r>
            <a:r>
              <a:rPr lang="en-US" altLang="zh-CN" sz="2400" b="1">
                <a:solidFill>
                  <a:srgbClr val="0000FF"/>
                </a:solidFill>
              </a:rPr>
              <a:t>(</a:t>
            </a:r>
            <a:r>
              <a:rPr lang="zh-CN" altLang="en-US" sz="2400" b="1">
                <a:solidFill>
                  <a:srgbClr val="0000FF"/>
                </a:solidFill>
              </a:rPr>
              <a:t>配置管理：使软件过程各阶段文档保持一致的系列过程</a:t>
            </a:r>
            <a:r>
              <a:rPr lang="en-US" altLang="zh-CN" sz="2400" b="1">
                <a:solidFill>
                  <a:srgbClr val="0000FF"/>
                </a:solidFill>
              </a:rPr>
              <a:t>)</a:t>
            </a:r>
          </a:p>
          <a:p>
            <a:pPr eaLnBrk="1" hangingPunct="1">
              <a:lnSpc>
                <a:spcPct val="90000"/>
              </a:lnSpc>
              <a:buFontTx/>
              <a:buNone/>
            </a:pPr>
            <a:r>
              <a:rPr lang="en-US" altLang="zh-CN" sz="2000" b="1"/>
              <a:t>       (it provides the threads that tie the system parts together, </a:t>
            </a:r>
          </a:p>
          <a:p>
            <a:pPr eaLnBrk="1" hangingPunct="1">
              <a:lnSpc>
                <a:spcPct val="90000"/>
              </a:lnSpc>
              <a:buFontTx/>
              <a:buNone/>
            </a:pPr>
            <a:r>
              <a:rPr lang="en-US" altLang="zh-CN" sz="2000" b="1"/>
              <a:t>       unifying components that have been developed separately)</a:t>
            </a: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E63FBB5F-0440-4640-AF86-DCEBAAF238C9}"/>
              </a:ext>
            </a:extLst>
          </p:cNvPr>
          <p:cNvSpPr>
            <a:spLocks noGrp="1" noChangeArrowheads="1"/>
          </p:cNvSpPr>
          <p:nvPr>
            <p:ph type="body" idx="4294967295"/>
          </p:nvPr>
        </p:nvSpPr>
        <p:spPr>
          <a:xfrm>
            <a:off x="2244725" y="1700213"/>
            <a:ext cx="8388350" cy="4665662"/>
          </a:xfrm>
        </p:spPr>
        <p:txBody>
          <a:bodyPr/>
          <a:lstStyle/>
          <a:p>
            <a:pPr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zh-CN" sz="2200"/>
              <a:t>Requirements defined anywhwere within the environment's domain, including the system's interface</a:t>
            </a:r>
          </a:p>
          <a:p>
            <a:pPr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zh-CN" sz="2200"/>
              <a:t>Specification restricted only to the intersection between environment and system domain</a:t>
            </a:r>
          </a:p>
        </p:txBody>
      </p:sp>
      <p:pic>
        <p:nvPicPr>
          <p:cNvPr id="29699" name="Picture 18">
            <a:extLst>
              <a:ext uri="{FF2B5EF4-FFF2-40B4-BE49-F238E27FC236}">
                <a16:creationId xmlns:a16="http://schemas.microsoft.com/office/drawing/2014/main" id="{08C91CF0-91EA-4684-B1D8-B44E649A4B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2888" y="3213100"/>
            <a:ext cx="6913562"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5">
            <a:extLst>
              <a:ext uri="{FF2B5EF4-FFF2-40B4-BE49-F238E27FC236}">
                <a16:creationId xmlns:a16="http://schemas.microsoft.com/office/drawing/2014/main" id="{735623C2-56EC-4046-A195-D365A08E580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DF65D216-24E4-4C27-8BE7-2CBC87FF534F}" type="slidenum">
              <a:rPr kumimoji="0" lang="en-US" altLang="zh-CN" sz="2600">
                <a:solidFill>
                  <a:srgbClr val="FFFFFF"/>
                </a:solidFill>
              </a:rPr>
              <a:pPr eaLnBrk="1" fontAlgn="base" hangingPunct="1">
                <a:spcAft>
                  <a:spcPct val="0"/>
                </a:spcAft>
              </a:pPr>
              <a:t>237</a:t>
            </a:fld>
            <a:endParaRPr kumimoji="0" lang="en-US" altLang="zh-CN" sz="2600">
              <a:solidFill>
                <a:srgbClr val="FFFFFF"/>
              </a:solidFill>
            </a:endParaRPr>
          </a:p>
        </p:txBody>
      </p:sp>
      <p:sp>
        <p:nvSpPr>
          <p:cNvPr id="30723" name="Rectangle 2">
            <a:extLst>
              <a:ext uri="{FF2B5EF4-FFF2-40B4-BE49-F238E27FC236}">
                <a16:creationId xmlns:a16="http://schemas.microsoft.com/office/drawing/2014/main" id="{75CDA215-2604-4A79-A331-88F56837D50C}"/>
              </a:ext>
            </a:extLst>
          </p:cNvPr>
          <p:cNvSpPr>
            <a:spLocks noGrp="1" noChangeArrowheads="1"/>
          </p:cNvSpPr>
          <p:nvPr>
            <p:ph type="title"/>
          </p:nvPr>
        </p:nvSpPr>
        <p:spPr/>
        <p:txBody>
          <a:bodyPr/>
          <a:lstStyle/>
          <a:p>
            <a:pPr eaLnBrk="1" hangingPunct="1"/>
            <a:r>
              <a:rPr lang="en-US" altLang="zh-CN" sz="3200"/>
              <a:t> Chapter 4  Capturing the Requirement</a:t>
            </a:r>
          </a:p>
        </p:txBody>
      </p:sp>
      <p:sp>
        <p:nvSpPr>
          <p:cNvPr id="30724" name="Rectangle 3">
            <a:extLst>
              <a:ext uri="{FF2B5EF4-FFF2-40B4-BE49-F238E27FC236}">
                <a16:creationId xmlns:a16="http://schemas.microsoft.com/office/drawing/2014/main" id="{EE0EEA38-4E65-41AB-8B4E-90E47855A23C}"/>
              </a:ext>
            </a:extLst>
          </p:cNvPr>
          <p:cNvSpPr>
            <a:spLocks noGrp="1" noChangeArrowheads="1"/>
          </p:cNvSpPr>
          <p:nvPr>
            <p:ph type="body" idx="1"/>
          </p:nvPr>
        </p:nvSpPr>
        <p:spPr>
          <a:xfrm>
            <a:off x="2286000" y="1752600"/>
            <a:ext cx="8382000" cy="5105400"/>
          </a:xfrm>
        </p:spPr>
        <p:txBody>
          <a:bodyPr/>
          <a:lstStyle/>
          <a:p>
            <a:pPr eaLnBrk="1" hangingPunct="1">
              <a:lnSpc>
                <a:spcPct val="90000"/>
              </a:lnSpc>
              <a:buFontTx/>
              <a:buNone/>
            </a:pPr>
            <a:r>
              <a:rPr lang="en-US" altLang="zh-CN" b="1">
                <a:solidFill>
                  <a:schemeClr val="bg2"/>
                </a:solidFill>
                <a:latin typeface="楷体_GB2312" pitchFamily="49" charset="-122"/>
              </a:rPr>
              <a:t>        </a:t>
            </a:r>
            <a:r>
              <a:rPr lang="zh-CN" altLang="en-US" b="1">
                <a:solidFill>
                  <a:schemeClr val="bg2"/>
                </a:solidFill>
                <a:latin typeface="楷体_GB2312" pitchFamily="49" charset="-122"/>
              </a:rPr>
              <a:t>软件配置管理的进一步说明</a:t>
            </a:r>
          </a:p>
          <a:p>
            <a:pPr algn="just" eaLnBrk="1" hangingPunct="1">
              <a:lnSpc>
                <a:spcPct val="90000"/>
              </a:lnSpc>
              <a:buClr>
                <a:schemeClr val="accent2"/>
              </a:buClr>
              <a:buSzPct val="120000"/>
              <a:buFont typeface="Wingdings" panose="05000000000000000000" pitchFamily="2" charset="2"/>
              <a:buChar char="§"/>
            </a:pPr>
            <a:r>
              <a:rPr lang="en-US" altLang="zh-CN" sz="2400" b="1">
                <a:latin typeface="宋体" panose="02010600030101010101" pitchFamily="2" charset="-122"/>
              </a:rPr>
              <a:t>W.Babich </a:t>
            </a:r>
            <a:r>
              <a:rPr lang="zh-CN" altLang="en-US" sz="2400" b="1">
                <a:latin typeface="宋体" panose="02010600030101010101" pitchFamily="2" charset="-122"/>
              </a:rPr>
              <a:t>的解释性定义：</a:t>
            </a:r>
          </a:p>
          <a:p>
            <a:pPr algn="just" eaLnBrk="1" hangingPunct="1">
              <a:lnSpc>
                <a:spcPct val="90000"/>
              </a:lnSpc>
              <a:buFontTx/>
              <a:buNone/>
            </a:pPr>
            <a:r>
              <a:rPr lang="zh-CN" altLang="en-US" sz="2400" b="1">
                <a:latin typeface="宋体" panose="02010600030101010101" pitchFamily="2" charset="-122"/>
              </a:rPr>
              <a:t>      </a:t>
            </a:r>
            <a:r>
              <a:rPr lang="zh-CN" altLang="en-US" sz="2400" b="1" u="sng">
                <a:solidFill>
                  <a:srgbClr val="CC0000"/>
                </a:solidFill>
                <a:latin typeface="宋体" panose="02010600030101010101" pitchFamily="2" charset="-122"/>
              </a:rPr>
              <a:t>软件配置管理</a:t>
            </a:r>
            <a:r>
              <a:rPr lang="zh-CN" altLang="en-US" sz="2400" b="1" u="sng">
                <a:solidFill>
                  <a:srgbClr val="0000FF"/>
                </a:solidFill>
                <a:latin typeface="宋体" panose="02010600030101010101" pitchFamily="2" charset="-122"/>
              </a:rPr>
              <a:t>是一种标识、组织和控制修改的技术，目的是最有效的提高生产率。软件配置管理能协调软件开发，使混乱减少到最小。</a:t>
            </a:r>
          </a:p>
          <a:p>
            <a:pPr eaLnBrk="1" hangingPunct="1">
              <a:lnSpc>
                <a:spcPct val="90000"/>
              </a:lnSpc>
              <a:buClr>
                <a:schemeClr val="accent2"/>
              </a:buClr>
              <a:buSzPct val="120000"/>
              <a:buFont typeface="Wingdings" panose="05000000000000000000" pitchFamily="2" charset="2"/>
              <a:buChar char="§"/>
            </a:pPr>
            <a:r>
              <a:rPr lang="zh-CN" altLang="en-US" sz="2400" b="1">
                <a:latin typeface="宋体" panose="02010600030101010101" pitchFamily="2" charset="-122"/>
              </a:rPr>
              <a:t>软件配置管理的任务</a:t>
            </a:r>
            <a:r>
              <a:rPr lang="en-US" altLang="zh-CN" sz="2000" b="1">
                <a:latin typeface="宋体" panose="02010600030101010101" pitchFamily="2" charset="-122"/>
              </a:rPr>
              <a:t>(</a:t>
            </a:r>
            <a:r>
              <a:rPr lang="zh-CN" altLang="en-US" sz="2000" b="1">
                <a:latin typeface="宋体" panose="02010600030101010101" pitchFamily="2" charset="-122"/>
              </a:rPr>
              <a:t>大型项目开发时</a:t>
            </a:r>
            <a:r>
              <a:rPr lang="en-US" altLang="zh-CN" sz="2000" b="1">
                <a:latin typeface="宋体" panose="02010600030101010101" pitchFamily="2" charset="-122"/>
              </a:rPr>
              <a:t>,</a:t>
            </a:r>
            <a:r>
              <a:rPr lang="zh-CN" altLang="en-US" sz="2000" b="1">
                <a:latin typeface="宋体" panose="02010600030101010101" pitchFamily="2" charset="-122"/>
              </a:rPr>
              <a:t>下面每一项都可能展开</a:t>
            </a:r>
            <a:r>
              <a:rPr lang="en-US" altLang="zh-CN" sz="2000" b="1">
                <a:latin typeface="宋体" panose="02010600030101010101" pitchFamily="2" charset="-122"/>
              </a:rPr>
              <a:t>:)</a:t>
            </a:r>
          </a:p>
          <a:p>
            <a:pPr lvl="1" algn="just" eaLnBrk="1" hangingPunct="1">
              <a:lnSpc>
                <a:spcPct val="90000"/>
              </a:lnSpc>
              <a:buFontTx/>
              <a:buNone/>
            </a:pPr>
            <a:r>
              <a:rPr lang="en-US" altLang="zh-CN">
                <a:latin typeface="Times New Roman" panose="02020603050405020304" pitchFamily="18" charset="0"/>
              </a:rPr>
              <a:t>——</a:t>
            </a:r>
            <a:r>
              <a:rPr lang="zh-CN" altLang="en-US" sz="2000" b="1">
                <a:latin typeface="楷体_GB2312" pitchFamily="49" charset="-122"/>
              </a:rPr>
              <a:t>制定软件配置管理计划</a:t>
            </a:r>
          </a:p>
          <a:p>
            <a:pPr lvl="1" algn="just" eaLnBrk="1" hangingPunct="1">
              <a:lnSpc>
                <a:spcPct val="90000"/>
              </a:lnSpc>
              <a:buFontTx/>
              <a:buNone/>
            </a:pPr>
            <a:r>
              <a:rPr lang="en-US" altLang="zh-CN" sz="2000" b="1">
                <a:latin typeface="Times New Roman" panose="02020603050405020304" pitchFamily="18" charset="0"/>
              </a:rPr>
              <a:t>——</a:t>
            </a:r>
            <a:r>
              <a:rPr lang="zh-CN" altLang="en-US" sz="2000" b="1">
                <a:latin typeface="楷体_GB2312" pitchFamily="49" charset="-122"/>
              </a:rPr>
              <a:t>确定配置标识规则</a:t>
            </a:r>
          </a:p>
          <a:p>
            <a:pPr lvl="1" algn="just" eaLnBrk="1" hangingPunct="1">
              <a:lnSpc>
                <a:spcPct val="90000"/>
              </a:lnSpc>
              <a:buFontTx/>
              <a:buNone/>
            </a:pPr>
            <a:r>
              <a:rPr lang="en-US" altLang="zh-CN" sz="2000" b="1">
                <a:latin typeface="Times New Roman" panose="02020603050405020304" pitchFamily="18" charset="0"/>
              </a:rPr>
              <a:t>——</a:t>
            </a:r>
            <a:r>
              <a:rPr lang="zh-CN" altLang="en-US" sz="2000" b="1">
                <a:latin typeface="楷体_GB2312" pitchFamily="49" charset="-122"/>
              </a:rPr>
              <a:t>实施变更控制</a:t>
            </a:r>
          </a:p>
          <a:p>
            <a:pPr lvl="1" algn="just" eaLnBrk="1" hangingPunct="1">
              <a:lnSpc>
                <a:spcPct val="90000"/>
              </a:lnSpc>
              <a:buFontTx/>
              <a:buNone/>
            </a:pPr>
            <a:r>
              <a:rPr lang="en-US" altLang="zh-CN" sz="2000" b="1">
                <a:latin typeface="Times New Roman" panose="02020603050405020304" pitchFamily="18" charset="0"/>
              </a:rPr>
              <a:t>——</a:t>
            </a:r>
            <a:r>
              <a:rPr lang="zh-CN" altLang="en-US" sz="2000" b="1">
                <a:latin typeface="楷体_GB2312" pitchFamily="49" charset="-122"/>
              </a:rPr>
              <a:t>报告配置状态</a:t>
            </a:r>
          </a:p>
          <a:p>
            <a:pPr lvl="1" algn="just" eaLnBrk="1" hangingPunct="1">
              <a:lnSpc>
                <a:spcPct val="90000"/>
              </a:lnSpc>
              <a:buFontTx/>
              <a:buNone/>
            </a:pPr>
            <a:r>
              <a:rPr lang="en-US" altLang="zh-CN" sz="2000" b="1">
                <a:latin typeface="Times New Roman" panose="02020603050405020304" pitchFamily="18" charset="0"/>
              </a:rPr>
              <a:t>——</a:t>
            </a:r>
            <a:r>
              <a:rPr lang="zh-CN" altLang="en-US" sz="2000" b="1">
                <a:latin typeface="楷体_GB2312" pitchFamily="49" charset="-122"/>
              </a:rPr>
              <a:t>进行配置审核</a:t>
            </a:r>
          </a:p>
          <a:p>
            <a:pPr lvl="1" eaLnBrk="1" hangingPunct="1">
              <a:lnSpc>
                <a:spcPct val="90000"/>
              </a:lnSpc>
              <a:buFontTx/>
              <a:buNone/>
            </a:pPr>
            <a:r>
              <a:rPr lang="en-US" altLang="zh-CN" sz="2000" b="1">
                <a:latin typeface="Times New Roman" panose="02020603050405020304" pitchFamily="18" charset="0"/>
              </a:rPr>
              <a:t>——</a:t>
            </a:r>
            <a:r>
              <a:rPr lang="zh-CN" altLang="en-US" sz="2000" b="1">
                <a:latin typeface="楷体_GB2312" pitchFamily="49" charset="-122"/>
              </a:rPr>
              <a:t>进行版本管理和发行管理 </a:t>
            </a:r>
          </a:p>
          <a:p>
            <a:pPr eaLnBrk="1" hangingPunct="1">
              <a:lnSpc>
                <a:spcPct val="90000"/>
              </a:lnSpc>
              <a:buClr>
                <a:schemeClr val="accent2"/>
              </a:buClr>
              <a:buSzPct val="120000"/>
              <a:buFont typeface="Wingdings" panose="05000000000000000000" pitchFamily="2" charset="2"/>
              <a:buChar char="§"/>
            </a:pPr>
            <a:r>
              <a:rPr lang="zh-CN" altLang="en-US" sz="2400" b="1">
                <a:latin typeface="宋体" panose="02010600030101010101" pitchFamily="2" charset="-122"/>
              </a:rPr>
              <a:t>配置管理工具</a:t>
            </a:r>
            <a:r>
              <a:rPr lang="en-US" altLang="zh-CN" sz="2400" b="1">
                <a:latin typeface="宋体" panose="02010600030101010101" pitchFamily="2" charset="-122"/>
              </a:rPr>
              <a:t>:CVS,</a:t>
            </a:r>
            <a:r>
              <a:rPr lang="en-US" altLang="zh-CN" sz="2400" b="1">
                <a:latin typeface="Times New Roman" panose="02020603050405020304" pitchFamily="18" charset="0"/>
              </a:rPr>
              <a:t>……</a:t>
            </a:r>
            <a:r>
              <a:rPr lang="en-US" altLang="zh-CN" sz="2400" b="1">
                <a:latin typeface="宋体" panose="02010600030101010101" pitchFamily="2" charset="-122"/>
              </a:rPr>
              <a:t>. </a:t>
            </a:r>
            <a:endParaRPr lang="en-US" altLang="zh-CN" sz="2400" b="1">
              <a:latin typeface="楷体_GB2312" pitchFamily="49" charset="-122"/>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5">
            <a:extLst>
              <a:ext uri="{FF2B5EF4-FFF2-40B4-BE49-F238E27FC236}">
                <a16:creationId xmlns:a16="http://schemas.microsoft.com/office/drawing/2014/main" id="{4CCE1C53-C9A3-4928-9444-744992BFF99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7AC09162-3BBC-4F24-8BB8-421C0C518B1D}" type="slidenum">
              <a:rPr kumimoji="0" lang="en-US" altLang="zh-CN" sz="2600">
                <a:solidFill>
                  <a:srgbClr val="FFFFFF"/>
                </a:solidFill>
              </a:rPr>
              <a:pPr eaLnBrk="1" fontAlgn="base" hangingPunct="1">
                <a:spcAft>
                  <a:spcPct val="0"/>
                </a:spcAft>
              </a:pPr>
              <a:t>238</a:t>
            </a:fld>
            <a:endParaRPr kumimoji="0" lang="en-US" altLang="zh-CN" sz="2600">
              <a:solidFill>
                <a:srgbClr val="FFFFFF"/>
              </a:solidFill>
            </a:endParaRPr>
          </a:p>
        </p:txBody>
      </p:sp>
      <p:sp>
        <p:nvSpPr>
          <p:cNvPr id="31747" name="Rectangle 2">
            <a:extLst>
              <a:ext uri="{FF2B5EF4-FFF2-40B4-BE49-F238E27FC236}">
                <a16:creationId xmlns:a16="http://schemas.microsoft.com/office/drawing/2014/main" id="{EE7038BB-2BB0-4345-951B-3A57E6A4ABA3}"/>
              </a:ext>
            </a:extLst>
          </p:cNvPr>
          <p:cNvSpPr>
            <a:spLocks noGrp="1" noChangeArrowheads="1"/>
          </p:cNvSpPr>
          <p:nvPr>
            <p:ph type="title"/>
          </p:nvPr>
        </p:nvSpPr>
        <p:spPr/>
        <p:txBody>
          <a:bodyPr/>
          <a:lstStyle/>
          <a:p>
            <a:pPr eaLnBrk="1" hangingPunct="1"/>
            <a:r>
              <a:rPr lang="en-US" altLang="zh-CN" sz="3200"/>
              <a:t> Chapter 4  Capturing the Requirement</a:t>
            </a:r>
          </a:p>
        </p:txBody>
      </p:sp>
      <p:sp>
        <p:nvSpPr>
          <p:cNvPr id="31748" name="Rectangle 3">
            <a:extLst>
              <a:ext uri="{FF2B5EF4-FFF2-40B4-BE49-F238E27FC236}">
                <a16:creationId xmlns:a16="http://schemas.microsoft.com/office/drawing/2014/main" id="{1FC71A2B-D549-48F5-AC7F-61A9CD92DC7E}"/>
              </a:ext>
            </a:extLst>
          </p:cNvPr>
          <p:cNvSpPr>
            <a:spLocks noGrp="1" noChangeArrowheads="1"/>
          </p:cNvSpPr>
          <p:nvPr>
            <p:ph type="body" idx="1"/>
          </p:nvPr>
        </p:nvSpPr>
        <p:spPr>
          <a:xfrm>
            <a:off x="2286000" y="1752600"/>
            <a:ext cx="8382000" cy="5105400"/>
          </a:xfrm>
        </p:spPr>
        <p:txBody>
          <a:bodyPr/>
          <a:lstStyle/>
          <a:p>
            <a:pPr eaLnBrk="1" hangingPunct="1">
              <a:lnSpc>
                <a:spcPct val="90000"/>
              </a:lnSpc>
              <a:buClr>
                <a:schemeClr val="accent2"/>
              </a:buClr>
              <a:buSzPct val="120000"/>
              <a:buFont typeface="Wingdings" panose="05000000000000000000" pitchFamily="2" charset="2"/>
              <a:buChar char="§"/>
            </a:pPr>
            <a:r>
              <a:rPr lang="zh-CN" altLang="en-US" sz="2400" b="1">
                <a:solidFill>
                  <a:schemeClr val="bg2"/>
                </a:solidFill>
              </a:rPr>
              <a:t>软件配置管理与软件开发过程的区别</a:t>
            </a:r>
          </a:p>
          <a:p>
            <a:pPr lvl="1" eaLnBrk="1" hangingPunct="1">
              <a:lnSpc>
                <a:spcPct val="90000"/>
              </a:lnSpc>
            </a:pPr>
            <a:r>
              <a:rPr lang="zh-CN" altLang="en-US" sz="1800" b="1">
                <a:solidFill>
                  <a:schemeClr val="bg2"/>
                </a:solidFill>
              </a:rPr>
              <a:t> </a:t>
            </a:r>
            <a:r>
              <a:rPr lang="zh-CN" altLang="en-US" sz="2000" b="1">
                <a:solidFill>
                  <a:schemeClr val="bg2"/>
                </a:solidFill>
              </a:rPr>
              <a:t>两类不同的变更：</a:t>
            </a:r>
          </a:p>
          <a:p>
            <a:pPr lvl="2" eaLnBrk="1" hangingPunct="1">
              <a:lnSpc>
                <a:spcPct val="90000"/>
              </a:lnSpc>
              <a:buClr>
                <a:srgbClr val="0000FF"/>
              </a:buClr>
            </a:pPr>
            <a:r>
              <a:rPr lang="zh-CN" altLang="en-US" b="1">
                <a:solidFill>
                  <a:schemeClr val="bg2"/>
                </a:solidFill>
              </a:rPr>
              <a:t>开发阶段内部发生的变更：</a:t>
            </a:r>
          </a:p>
          <a:p>
            <a:pPr lvl="2" eaLnBrk="1" hangingPunct="1">
              <a:lnSpc>
                <a:spcPct val="90000"/>
              </a:lnSpc>
              <a:buClr>
                <a:srgbClr val="0000FF"/>
              </a:buClr>
            </a:pPr>
            <a:r>
              <a:rPr lang="zh-CN" altLang="en-US" b="1">
                <a:solidFill>
                  <a:schemeClr val="bg2"/>
                </a:solidFill>
              </a:rPr>
              <a:t>开发过程解决不了的变更：</a:t>
            </a:r>
          </a:p>
          <a:p>
            <a:pPr lvl="1" eaLnBrk="1" hangingPunct="1">
              <a:lnSpc>
                <a:spcPct val="90000"/>
              </a:lnSpc>
            </a:pPr>
            <a:r>
              <a:rPr lang="zh-CN" altLang="en-US" sz="2000" b="1">
                <a:solidFill>
                  <a:schemeClr val="bg2"/>
                </a:solidFill>
              </a:rPr>
              <a:t>变更的评估和批准以及变更实施都要由软件配置管理人员去做。</a:t>
            </a:r>
          </a:p>
          <a:p>
            <a:pPr lvl="1" eaLnBrk="1" hangingPunct="1">
              <a:lnSpc>
                <a:spcPct val="90000"/>
              </a:lnSpc>
            </a:pPr>
            <a:r>
              <a:rPr lang="zh-CN" altLang="en-US" sz="2000" b="1" u="sng">
                <a:solidFill>
                  <a:srgbClr val="0000FF"/>
                </a:solidFill>
              </a:rPr>
              <a:t>开发过程应纳入配置管理过程的控制之下。</a:t>
            </a:r>
          </a:p>
          <a:p>
            <a:pPr eaLnBrk="1" hangingPunct="1">
              <a:lnSpc>
                <a:spcPct val="90000"/>
              </a:lnSpc>
              <a:buClr>
                <a:schemeClr val="accent2"/>
              </a:buClr>
              <a:buSzPct val="120000"/>
              <a:buFont typeface="Wingdings" panose="05000000000000000000" pitchFamily="2" charset="2"/>
              <a:buChar char="§"/>
            </a:pPr>
            <a:r>
              <a:rPr lang="zh-CN" altLang="en-US" sz="2400" b="1">
                <a:solidFill>
                  <a:schemeClr val="bg2"/>
                </a:solidFill>
              </a:rPr>
              <a:t>忽视软件配置管理可能导致的混乱现象</a:t>
            </a:r>
            <a:endParaRPr lang="zh-CN" altLang="en-US" b="1">
              <a:solidFill>
                <a:schemeClr val="bg2"/>
              </a:solidFill>
            </a:endParaRPr>
          </a:p>
          <a:p>
            <a:pPr lvl="1" eaLnBrk="1" hangingPunct="1">
              <a:lnSpc>
                <a:spcPct val="90000"/>
              </a:lnSpc>
            </a:pPr>
            <a:r>
              <a:rPr lang="zh-CN" altLang="en-US" sz="2000" b="1"/>
              <a:t>发错了版本</a:t>
            </a:r>
          </a:p>
          <a:p>
            <a:pPr lvl="1" eaLnBrk="1" hangingPunct="1">
              <a:lnSpc>
                <a:spcPct val="90000"/>
              </a:lnSpc>
            </a:pPr>
            <a:r>
              <a:rPr lang="zh-CN" altLang="en-US" sz="2000" b="1"/>
              <a:t>安装后不工作</a:t>
            </a:r>
          </a:p>
          <a:p>
            <a:pPr lvl="1" eaLnBrk="1" hangingPunct="1">
              <a:lnSpc>
                <a:spcPct val="90000"/>
              </a:lnSpc>
            </a:pPr>
            <a:r>
              <a:rPr lang="zh-CN" altLang="en-US" sz="2000" b="1"/>
              <a:t>异地不能正常工作</a:t>
            </a:r>
          </a:p>
          <a:p>
            <a:pPr lvl="1" eaLnBrk="1" hangingPunct="1">
              <a:lnSpc>
                <a:spcPct val="90000"/>
              </a:lnSpc>
            </a:pPr>
            <a:r>
              <a:rPr lang="zh-CN" altLang="en-US" sz="2000" b="1"/>
              <a:t>已经解决的缺陷过后又出现错误</a:t>
            </a:r>
          </a:p>
          <a:p>
            <a:pPr lvl="1" eaLnBrk="1" hangingPunct="1">
              <a:lnSpc>
                <a:spcPct val="90000"/>
              </a:lnSpc>
            </a:pPr>
            <a:r>
              <a:rPr lang="zh-CN" altLang="en-US" sz="2000" b="1"/>
              <a:t>开发人员把产品拿出去出售赢利</a:t>
            </a:r>
          </a:p>
          <a:p>
            <a:pPr lvl="1" eaLnBrk="1" hangingPunct="1">
              <a:lnSpc>
                <a:spcPct val="90000"/>
              </a:lnSpc>
            </a:pPr>
            <a:r>
              <a:rPr lang="zh-CN" altLang="en-US" sz="2000" b="1"/>
              <a:t>找不到最新修改了的源程序</a:t>
            </a:r>
          </a:p>
          <a:p>
            <a:pPr lvl="1" eaLnBrk="1" hangingPunct="1">
              <a:lnSpc>
                <a:spcPct val="90000"/>
              </a:lnSpc>
            </a:pPr>
            <a:r>
              <a:rPr lang="zh-CN" altLang="en-US" sz="2000" b="1">
                <a:solidFill>
                  <a:srgbClr val="0000FF"/>
                </a:solidFill>
              </a:rPr>
              <a:t>找不到编程序的人</a:t>
            </a: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5">
            <a:extLst>
              <a:ext uri="{FF2B5EF4-FFF2-40B4-BE49-F238E27FC236}">
                <a16:creationId xmlns:a16="http://schemas.microsoft.com/office/drawing/2014/main" id="{FA93034D-7AF4-4E84-95D1-CA53CE0DDCF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14B341BA-EA26-41DB-8299-120950347ED5}" type="slidenum">
              <a:rPr kumimoji="0" lang="en-US" altLang="zh-CN" sz="2600">
                <a:solidFill>
                  <a:srgbClr val="FFFFFF"/>
                </a:solidFill>
              </a:rPr>
              <a:pPr eaLnBrk="1" fontAlgn="base" hangingPunct="1">
                <a:spcAft>
                  <a:spcPct val="0"/>
                </a:spcAft>
              </a:pPr>
              <a:t>239</a:t>
            </a:fld>
            <a:endParaRPr kumimoji="0" lang="en-US" altLang="zh-CN" sz="2600">
              <a:solidFill>
                <a:srgbClr val="FFFFFF"/>
              </a:solidFill>
            </a:endParaRPr>
          </a:p>
        </p:txBody>
      </p:sp>
      <p:sp>
        <p:nvSpPr>
          <p:cNvPr id="32771" name="Rectangle 2">
            <a:extLst>
              <a:ext uri="{FF2B5EF4-FFF2-40B4-BE49-F238E27FC236}">
                <a16:creationId xmlns:a16="http://schemas.microsoft.com/office/drawing/2014/main" id="{AF30998B-B798-450B-85EB-25D7C6A8E517}"/>
              </a:ext>
            </a:extLst>
          </p:cNvPr>
          <p:cNvSpPr>
            <a:spLocks noGrp="1" noChangeArrowheads="1"/>
          </p:cNvSpPr>
          <p:nvPr>
            <p:ph type="title"/>
          </p:nvPr>
        </p:nvSpPr>
        <p:spPr/>
        <p:txBody>
          <a:bodyPr/>
          <a:lstStyle/>
          <a:p>
            <a:pPr eaLnBrk="1" hangingPunct="1"/>
            <a:r>
              <a:rPr lang="en-US" altLang="zh-CN" sz="3200"/>
              <a:t> Chapter 4  Capturing the Requirement</a:t>
            </a:r>
          </a:p>
        </p:txBody>
      </p:sp>
      <p:sp>
        <p:nvSpPr>
          <p:cNvPr id="32772" name="Rectangle 3">
            <a:extLst>
              <a:ext uri="{FF2B5EF4-FFF2-40B4-BE49-F238E27FC236}">
                <a16:creationId xmlns:a16="http://schemas.microsoft.com/office/drawing/2014/main" id="{7C1E1E1C-AFAF-42C1-9CE7-3FC27F379AFC}"/>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b="1"/>
              <a:t>4.4 Characteristics of Requirements(</a:t>
            </a:r>
            <a:r>
              <a:rPr lang="zh-CN" altLang="en-US" b="1"/>
              <a:t>需求的特征</a:t>
            </a:r>
            <a:r>
              <a:rPr lang="en-US" altLang="zh-CN" b="1"/>
              <a:t>)  </a:t>
            </a:r>
          </a:p>
          <a:p>
            <a:pPr eaLnBrk="1" hangingPunct="1">
              <a:buFontTx/>
              <a:buNone/>
            </a:pPr>
            <a:r>
              <a:rPr lang="en-US" altLang="zh-CN" sz="2000" b="1">
                <a:solidFill>
                  <a:schemeClr val="bg2"/>
                </a:solidFill>
                <a:cs typeface="Arial" panose="020B0604020202020204" pitchFamily="34" charset="0"/>
                <a:sym typeface="Wingdings 2" panose="05020102010507070707" pitchFamily="18" charset="2"/>
              </a:rPr>
              <a:t> ⓪</a:t>
            </a:r>
            <a:r>
              <a:rPr lang="en-US" altLang="zh-CN" sz="2400" b="1"/>
              <a:t> Types of Requirements Document</a:t>
            </a:r>
            <a:r>
              <a:rPr lang="zh-CN" altLang="en-US" sz="2400" b="1"/>
              <a:t>（需求文档的类型）</a:t>
            </a:r>
          </a:p>
          <a:p>
            <a:pPr lvl="1" eaLnBrk="1" hangingPunct="1"/>
            <a:r>
              <a:rPr lang="en-US" altLang="zh-CN" sz="2000" b="1"/>
              <a:t>Physical environment</a:t>
            </a:r>
          </a:p>
          <a:p>
            <a:pPr lvl="1" eaLnBrk="1" hangingPunct="1"/>
            <a:r>
              <a:rPr lang="en-US" altLang="zh-CN" sz="2000" b="1"/>
              <a:t>Interfaces </a:t>
            </a:r>
          </a:p>
          <a:p>
            <a:pPr lvl="1" eaLnBrk="1" hangingPunct="1"/>
            <a:r>
              <a:rPr lang="en-US" altLang="zh-CN" sz="2000" b="1"/>
              <a:t>Users and human factors</a:t>
            </a:r>
          </a:p>
          <a:p>
            <a:pPr lvl="1" eaLnBrk="1" hangingPunct="1"/>
            <a:r>
              <a:rPr lang="en-US" altLang="zh-CN" sz="2000" b="1"/>
              <a:t>Functionality</a:t>
            </a:r>
          </a:p>
          <a:p>
            <a:pPr lvl="1" eaLnBrk="1" hangingPunct="1"/>
            <a:r>
              <a:rPr lang="en-US" altLang="zh-CN" sz="2000" b="1"/>
              <a:t>Documentation</a:t>
            </a:r>
          </a:p>
          <a:p>
            <a:pPr lvl="1" eaLnBrk="1" hangingPunct="1"/>
            <a:r>
              <a:rPr lang="en-US" altLang="zh-CN" sz="2000" b="1"/>
              <a:t>Data</a:t>
            </a:r>
          </a:p>
          <a:p>
            <a:pPr lvl="1" eaLnBrk="1" hangingPunct="1"/>
            <a:r>
              <a:rPr lang="en-US" altLang="zh-CN" sz="2000" b="1"/>
              <a:t>Resources</a:t>
            </a:r>
          </a:p>
          <a:p>
            <a:pPr lvl="1" eaLnBrk="1" hangingPunct="1"/>
            <a:r>
              <a:rPr lang="en-US" altLang="zh-CN" sz="2000" b="1"/>
              <a:t>Security</a:t>
            </a:r>
          </a:p>
          <a:p>
            <a:pPr lvl="1" eaLnBrk="1" hangingPunct="1"/>
            <a:r>
              <a:rPr lang="en-US" altLang="zh-CN" sz="2000" b="1"/>
              <a:t>Quality  </a:t>
            </a:r>
          </a:p>
          <a:p>
            <a:pPr lvl="1" eaLnBrk="1" hangingPunct="1"/>
            <a:r>
              <a:rPr lang="en-US" altLang="zh-CN" sz="2000" b="1"/>
              <a:t>Quality assurance</a:t>
            </a:r>
          </a:p>
          <a:p>
            <a:pPr eaLnBrk="1" hangingPunct="1">
              <a:buFontTx/>
              <a:buNone/>
            </a:pPr>
            <a:endParaRPr lang="en-US" altLang="zh-CN" sz="2400" b="1" u="sng"/>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5">
            <a:extLst>
              <a:ext uri="{FF2B5EF4-FFF2-40B4-BE49-F238E27FC236}">
                <a16:creationId xmlns:a16="http://schemas.microsoft.com/office/drawing/2014/main" id="{10116C71-2C79-46CA-8F27-B372EDDECF8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297A997E-2BF0-4870-B874-1B394758E0C0}" type="slidenum">
              <a:rPr kumimoji="0" lang="en-US" altLang="zh-CN" sz="2600" b="1">
                <a:solidFill>
                  <a:srgbClr val="FFFFFF"/>
                </a:solidFill>
              </a:rPr>
              <a:pPr fontAlgn="base">
                <a:spcBef>
                  <a:spcPct val="0"/>
                </a:spcBef>
                <a:spcAft>
                  <a:spcPct val="0"/>
                </a:spcAft>
                <a:buClrTx/>
                <a:buSzTx/>
                <a:buNone/>
              </a:pPr>
              <a:t>24</a:t>
            </a:fld>
            <a:endParaRPr kumimoji="0" lang="en-US" altLang="zh-CN" sz="2600" b="1">
              <a:solidFill>
                <a:srgbClr val="FFFFFF"/>
              </a:solidFill>
            </a:endParaRPr>
          </a:p>
        </p:txBody>
      </p:sp>
      <p:sp>
        <p:nvSpPr>
          <p:cNvPr id="47107" name="Rectangle 2">
            <a:extLst>
              <a:ext uri="{FF2B5EF4-FFF2-40B4-BE49-F238E27FC236}">
                <a16:creationId xmlns:a16="http://schemas.microsoft.com/office/drawing/2014/main" id="{DAF11AD3-FB22-403C-9BE1-F2084B029AE5}"/>
              </a:ext>
            </a:extLst>
          </p:cNvPr>
          <p:cNvSpPr>
            <a:spLocks noGrp="1" noChangeArrowheads="1"/>
          </p:cNvSpPr>
          <p:nvPr>
            <p:ph type="title"/>
          </p:nvPr>
        </p:nvSpPr>
        <p:spPr/>
        <p:txBody>
          <a:bodyPr/>
          <a:lstStyle/>
          <a:p>
            <a:pPr eaLnBrk="1" hangingPunct="1"/>
            <a:r>
              <a:rPr lang="en-US" altLang="zh-CN" sz="3200"/>
              <a:t>  Chapter 1  Why Software Engineering</a:t>
            </a:r>
          </a:p>
        </p:txBody>
      </p:sp>
      <p:sp>
        <p:nvSpPr>
          <p:cNvPr id="47108" name="Rectangle 3">
            <a:extLst>
              <a:ext uri="{FF2B5EF4-FFF2-40B4-BE49-F238E27FC236}">
                <a16:creationId xmlns:a16="http://schemas.microsoft.com/office/drawing/2014/main" id="{56C7F383-E887-4054-9FFF-337EE147009D}"/>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sz="2400" b="1">
                <a:sym typeface="Wingdings 2" panose="05020102010507070707" pitchFamily="18" charset="2"/>
              </a:rPr>
              <a:t>    D: example</a:t>
            </a:r>
            <a:r>
              <a:rPr lang="en-US" altLang="zh-CN" sz="2000" b="1">
                <a:sym typeface="Wingdings 2" panose="05020102010507070707" pitchFamily="18" charset="2"/>
              </a:rPr>
              <a:t> </a:t>
            </a:r>
          </a:p>
          <a:p>
            <a:pPr eaLnBrk="1" hangingPunct="1">
              <a:buFontTx/>
              <a:buNone/>
            </a:pPr>
            <a:r>
              <a:rPr lang="en-US" altLang="zh-CN" sz="2400" b="1">
                <a:sym typeface="Wingdings 2" panose="05020102010507070707" pitchFamily="18" charset="2"/>
              </a:rPr>
              <a:t>       U: IBM (1970s)</a:t>
            </a:r>
          </a:p>
          <a:p>
            <a:pPr eaLnBrk="1" hangingPunct="1">
              <a:buFontTx/>
              <a:buNone/>
            </a:pPr>
            <a:r>
              <a:rPr lang="en-US" altLang="zh-CN" sz="2400" b="1">
                <a:sym typeface="Wingdings 2" panose="05020102010507070707" pitchFamily="18" charset="2"/>
              </a:rPr>
              <a:t>            ----OS/360, 4000 models, 1 million lines of codes,</a:t>
            </a:r>
          </a:p>
          <a:p>
            <a:pPr eaLnBrk="1" hangingPunct="1">
              <a:buFontTx/>
              <a:buNone/>
            </a:pPr>
            <a:r>
              <a:rPr lang="en-US" altLang="zh-CN" sz="2400" b="1">
                <a:sym typeface="Wingdings 2" panose="05020102010507070707" pitchFamily="18" charset="2"/>
              </a:rPr>
              <a:t>                 5000 PY(</a:t>
            </a:r>
            <a:r>
              <a:rPr lang="zh-CN" altLang="en-US" sz="2400" b="1">
                <a:sym typeface="Wingdings 2" panose="05020102010507070707" pitchFamily="18" charset="2"/>
              </a:rPr>
              <a:t>人年</a:t>
            </a:r>
            <a:r>
              <a:rPr lang="en-US" altLang="zh-CN" sz="2400" b="1">
                <a:sym typeface="Wingdings 2" panose="05020102010507070707" pitchFamily="18" charset="2"/>
              </a:rPr>
              <a:t>)</a:t>
            </a:r>
            <a:r>
              <a:rPr lang="zh-CN" altLang="en-US" sz="2400" b="1">
                <a:sym typeface="Wingdings 2" panose="05020102010507070707" pitchFamily="18" charset="2"/>
              </a:rPr>
              <a:t>，</a:t>
            </a:r>
            <a:r>
              <a:rPr lang="en-US" altLang="zh-CN" sz="2400" b="1">
                <a:sym typeface="Wingdings 2" panose="05020102010507070707" pitchFamily="18" charset="2"/>
              </a:rPr>
              <a:t>losing: 4</a:t>
            </a:r>
            <a:r>
              <a:rPr lang="zh-CN" altLang="en-US" sz="2400" b="1">
                <a:sym typeface="Wingdings 2" panose="05020102010507070707" pitchFamily="18" charset="2"/>
              </a:rPr>
              <a:t>亿美圆，</a:t>
            </a:r>
            <a:r>
              <a:rPr lang="en-US" altLang="zh-CN" sz="2400" b="1">
                <a:sym typeface="Wingdings 2" panose="05020102010507070707" pitchFamily="18" charset="2"/>
              </a:rPr>
              <a:t>fiasco</a:t>
            </a:r>
            <a:r>
              <a:rPr lang="zh-CN" altLang="en-US" sz="2400" b="1">
                <a:sym typeface="Wingdings 2" panose="05020102010507070707" pitchFamily="18" charset="2"/>
              </a:rPr>
              <a:t>！ </a:t>
            </a:r>
          </a:p>
          <a:p>
            <a:pPr eaLnBrk="1" hangingPunct="1">
              <a:buFontTx/>
              <a:buNone/>
            </a:pPr>
            <a:r>
              <a:rPr lang="zh-CN" altLang="en-US" sz="2400" b="1">
                <a:latin typeface="宋体" panose="02010600030101010101" pitchFamily="2" charset="-122"/>
                <a:sym typeface="Wingdings 2" panose="05020102010507070707" pitchFamily="18" charset="2"/>
              </a:rPr>
              <a:t>    </a:t>
            </a:r>
            <a:r>
              <a:rPr lang="en-US" altLang="zh-CN" sz="2400" b="1">
                <a:sym typeface="Wingdings 2" panose="05020102010507070707" pitchFamily="18" charset="2"/>
              </a:rPr>
              <a:t>V: windows 2000/ XP/ Vista /7 / 8</a:t>
            </a:r>
            <a:r>
              <a:rPr lang="zh-CN" altLang="en-US" sz="2400" b="1">
                <a:sym typeface="Wingdings 2" panose="05020102010507070707" pitchFamily="18" charset="2"/>
              </a:rPr>
              <a:t>安全漏洞：</a:t>
            </a:r>
          </a:p>
          <a:p>
            <a:pPr eaLnBrk="1" hangingPunct="1">
              <a:buFontTx/>
              <a:buNone/>
            </a:pPr>
            <a:r>
              <a:rPr lang="zh-CN" altLang="en-US" sz="2400" b="1">
                <a:sym typeface="Wingdings 2" panose="05020102010507070707" pitchFamily="18" charset="2"/>
              </a:rPr>
              <a:t>            </a:t>
            </a:r>
            <a:r>
              <a:rPr lang="en-US" altLang="zh-CN" sz="2400" b="1">
                <a:sym typeface="Wingdings 2" panose="05020102010507070707" pitchFamily="18" charset="2"/>
              </a:rPr>
              <a:t>----</a:t>
            </a:r>
            <a:r>
              <a:rPr lang="zh-CN" altLang="en-US" sz="2400" b="1">
                <a:sym typeface="Wingdings 2" panose="05020102010507070707" pitchFamily="18" charset="2"/>
              </a:rPr>
              <a:t>内部运行的远程登录协议导致的安全隐患：拒绝服</a:t>
            </a:r>
          </a:p>
          <a:p>
            <a:pPr eaLnBrk="1" hangingPunct="1">
              <a:buFontTx/>
              <a:buNone/>
            </a:pPr>
            <a:r>
              <a:rPr lang="zh-CN" altLang="en-US" sz="2400" b="1">
                <a:sym typeface="Wingdings 2" panose="05020102010507070707" pitchFamily="18" charset="2"/>
              </a:rPr>
              <a:t>                 务、权限滥用、信息泄露。安全漏洞导致</a:t>
            </a:r>
            <a:r>
              <a:rPr lang="en-US" altLang="zh-CN" sz="2400" b="1">
                <a:sym typeface="Wingdings 2" panose="05020102010507070707" pitchFamily="18" charset="2"/>
              </a:rPr>
              <a:t>DOS</a:t>
            </a:r>
            <a:r>
              <a:rPr lang="zh-CN" altLang="en-US" sz="2400" b="1">
                <a:sym typeface="Wingdings 2" panose="05020102010507070707" pitchFamily="18" charset="2"/>
              </a:rPr>
              <a:t>攻</a:t>
            </a:r>
          </a:p>
          <a:p>
            <a:pPr eaLnBrk="1" hangingPunct="1">
              <a:buFontTx/>
              <a:buNone/>
            </a:pPr>
            <a:r>
              <a:rPr lang="zh-CN" altLang="en-US" sz="2400" b="1">
                <a:sym typeface="Wingdings 2" panose="05020102010507070707" pitchFamily="18" charset="2"/>
              </a:rPr>
              <a:t>                 击</a:t>
            </a:r>
            <a:r>
              <a:rPr lang="en-US" altLang="zh-CN" sz="2400" b="1">
                <a:sym typeface="Wingdings 2" panose="05020102010507070707" pitchFamily="18" charset="2"/>
              </a:rPr>
              <a:t>,</a:t>
            </a:r>
            <a:r>
              <a:rPr lang="zh-CN" altLang="en-US" sz="2400" b="1">
                <a:sym typeface="Wingdings 2" panose="05020102010507070707" pitchFamily="18" charset="2"/>
              </a:rPr>
              <a:t>无法提供服务；其他两种缺陷会使攻击者控制</a:t>
            </a:r>
          </a:p>
          <a:p>
            <a:pPr eaLnBrk="1" hangingPunct="1">
              <a:buFontTx/>
              <a:buNone/>
            </a:pPr>
            <a:r>
              <a:rPr lang="zh-CN" altLang="en-US" sz="2400" b="1">
                <a:sym typeface="Wingdings 2" panose="05020102010507070707" pitchFamily="18" charset="2"/>
              </a:rPr>
              <a:t>                整个计算机</a:t>
            </a:r>
            <a:r>
              <a:rPr lang="zh-CN" altLang="en-US" sz="2400" b="1">
                <a:latin typeface="宋体" panose="02010600030101010101" pitchFamily="2" charset="-122"/>
                <a:sym typeface="Wingdings 2" panose="05020102010507070707" pitchFamily="18" charset="2"/>
              </a:rPr>
              <a:t>。 </a:t>
            </a:r>
          </a:p>
          <a:p>
            <a:pPr eaLnBrk="1" hangingPunct="1">
              <a:buFontTx/>
              <a:buNone/>
            </a:pPr>
            <a:r>
              <a:rPr lang="zh-CN" altLang="en-US" sz="2400" b="1">
                <a:cs typeface="Arial" panose="020B0604020202020204" pitchFamily="34" charset="0"/>
                <a:sym typeface="Wingdings 2" panose="05020102010507070707" pitchFamily="18" charset="2"/>
              </a:rPr>
              <a:t>            </a:t>
            </a:r>
            <a:r>
              <a:rPr lang="en-US" altLang="zh-CN" sz="2400" b="1">
                <a:cs typeface="Arial" panose="020B0604020202020204" pitchFamily="34" charset="0"/>
                <a:sym typeface="Wingdings 2" panose="05020102010507070707" pitchFamily="18" charset="2"/>
              </a:rPr>
              <a:t>----</a:t>
            </a:r>
            <a:r>
              <a:rPr lang="zh-CN" altLang="en-US" sz="2400" b="1">
                <a:sym typeface="Wingdings 2" panose="05020102010507070707" pitchFamily="18" charset="2"/>
              </a:rPr>
              <a:t>不得不下载大堆补丁程序，安装补丁时间比安装初</a:t>
            </a:r>
          </a:p>
          <a:p>
            <a:pPr eaLnBrk="1" hangingPunct="1">
              <a:buFontTx/>
              <a:buNone/>
            </a:pPr>
            <a:r>
              <a:rPr lang="zh-CN" altLang="en-US" sz="2400" b="1">
                <a:sym typeface="Wingdings 2" panose="05020102010507070707" pitchFamily="18" charset="2"/>
              </a:rPr>
              <a:t>                 始系统本身长得多。 </a:t>
            </a: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5">
            <a:extLst>
              <a:ext uri="{FF2B5EF4-FFF2-40B4-BE49-F238E27FC236}">
                <a16:creationId xmlns:a16="http://schemas.microsoft.com/office/drawing/2014/main" id="{C8C65319-A43F-4E79-B281-2225E3C69A0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DB6755CE-6849-42C3-A71B-F6ACF34CF802}" type="slidenum">
              <a:rPr kumimoji="0" lang="en-US" altLang="zh-CN" sz="2600">
                <a:solidFill>
                  <a:srgbClr val="FFFFFF"/>
                </a:solidFill>
              </a:rPr>
              <a:pPr eaLnBrk="1" fontAlgn="base" hangingPunct="1">
                <a:spcAft>
                  <a:spcPct val="0"/>
                </a:spcAft>
              </a:pPr>
              <a:t>240</a:t>
            </a:fld>
            <a:endParaRPr kumimoji="0" lang="en-US" altLang="zh-CN" sz="2600">
              <a:solidFill>
                <a:srgbClr val="FFFFFF"/>
              </a:solidFill>
            </a:endParaRPr>
          </a:p>
        </p:txBody>
      </p:sp>
      <p:sp>
        <p:nvSpPr>
          <p:cNvPr id="33795" name="Rectangle 2">
            <a:extLst>
              <a:ext uri="{FF2B5EF4-FFF2-40B4-BE49-F238E27FC236}">
                <a16:creationId xmlns:a16="http://schemas.microsoft.com/office/drawing/2014/main" id="{AA9396DB-31C7-464C-ACBA-570519741D61}"/>
              </a:ext>
            </a:extLst>
          </p:cNvPr>
          <p:cNvSpPr>
            <a:spLocks noGrp="1" noChangeArrowheads="1"/>
          </p:cNvSpPr>
          <p:nvPr>
            <p:ph type="title"/>
          </p:nvPr>
        </p:nvSpPr>
        <p:spPr/>
        <p:txBody>
          <a:bodyPr/>
          <a:lstStyle/>
          <a:p>
            <a:pPr eaLnBrk="1" hangingPunct="1"/>
            <a:r>
              <a:rPr lang="en-US" altLang="zh-CN" sz="3200"/>
              <a:t> Chapter 4  Capturing the Requirement</a:t>
            </a:r>
          </a:p>
        </p:txBody>
      </p:sp>
      <p:sp>
        <p:nvSpPr>
          <p:cNvPr id="33796" name="Rectangle 3">
            <a:extLst>
              <a:ext uri="{FF2B5EF4-FFF2-40B4-BE49-F238E27FC236}">
                <a16:creationId xmlns:a16="http://schemas.microsoft.com/office/drawing/2014/main" id="{4C604095-366A-42A4-A2D8-20FB932CFC20}"/>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sz="2400" b="1">
                <a:solidFill>
                  <a:schemeClr val="bg2"/>
                </a:solidFill>
                <a:sym typeface="Wingdings 2" panose="05020102010507070707" pitchFamily="18" charset="2"/>
              </a:rPr>
              <a:t> Note: </a:t>
            </a:r>
          </a:p>
          <a:p>
            <a:pPr eaLnBrk="1" hangingPunct="1">
              <a:buFontTx/>
              <a:buNone/>
            </a:pPr>
            <a:r>
              <a:rPr lang="en-US" altLang="zh-CN" sz="2400" b="1">
                <a:solidFill>
                  <a:schemeClr val="bg2"/>
                </a:solidFill>
                <a:sym typeface="Wingdings 2" panose="05020102010507070707" pitchFamily="18" charset="2"/>
              </a:rPr>
              <a:t>   A:requirement: </a:t>
            </a:r>
            <a:r>
              <a:rPr lang="en-US" altLang="zh-CN" sz="2400" b="1" u="sng">
                <a:solidFill>
                  <a:srgbClr val="0000FF"/>
                </a:solidFill>
                <a:sym typeface="Wingdings 2" panose="05020102010507070707" pitchFamily="18" charset="2"/>
              </a:rPr>
              <a:t>flow of information+constraints.</a:t>
            </a:r>
            <a:r>
              <a:rPr lang="en-US" altLang="zh-CN" sz="2400" b="1">
                <a:solidFill>
                  <a:schemeClr val="bg2"/>
                </a:solidFill>
                <a:sym typeface="Wingdings 2" panose="05020102010507070707" pitchFamily="18" charset="2"/>
              </a:rPr>
              <a:t>  </a:t>
            </a:r>
          </a:p>
          <a:p>
            <a:pPr eaLnBrk="1" hangingPunct="1">
              <a:buFontTx/>
              <a:buNone/>
            </a:pPr>
            <a:r>
              <a:rPr lang="en-US" altLang="zh-CN" sz="2400" b="1">
                <a:solidFill>
                  <a:schemeClr val="bg2"/>
                </a:solidFill>
                <a:sym typeface="Wingdings 2" panose="05020102010507070707" pitchFamily="18" charset="2"/>
              </a:rPr>
              <a:t>       (Includes: </a:t>
            </a:r>
            <a:r>
              <a:rPr lang="en-US" altLang="zh-CN" sz="2000" b="1">
                <a:solidFill>
                  <a:schemeClr val="bg2"/>
                </a:solidFill>
                <a:sym typeface="Wingdings 2" panose="05020102010507070707" pitchFamily="18" charset="2"/>
              </a:rPr>
              <a:t>source +transformation +destination +constrains</a:t>
            </a:r>
            <a:r>
              <a:rPr lang="en-US" altLang="zh-CN" sz="2400" b="1">
                <a:solidFill>
                  <a:schemeClr val="bg2"/>
                </a:solidFill>
                <a:sym typeface="Wingdings 2" panose="05020102010507070707" pitchFamily="18" charset="2"/>
              </a:rPr>
              <a:t>)</a:t>
            </a:r>
          </a:p>
          <a:p>
            <a:pPr eaLnBrk="1" hangingPunct="1">
              <a:buFontTx/>
              <a:buNone/>
            </a:pPr>
            <a:r>
              <a:rPr lang="en-US" altLang="zh-CN" sz="2400" b="1">
                <a:solidFill>
                  <a:schemeClr val="bg2"/>
                </a:solidFill>
                <a:sym typeface="Wingdings 2" panose="05020102010507070707" pitchFamily="18" charset="2"/>
              </a:rPr>
              <a:t>   B: </a:t>
            </a:r>
            <a:r>
              <a:rPr lang="en-US" altLang="zh-CN" sz="2400" b="1" u="sng">
                <a:solidFill>
                  <a:srgbClr val="0000FF"/>
                </a:solidFill>
                <a:sym typeface="Wingdings 2" panose="05020102010507070707" pitchFamily="18" charset="2"/>
              </a:rPr>
              <a:t>three purposes</a:t>
            </a:r>
            <a:r>
              <a:rPr lang="en-US" altLang="zh-CN" sz="2400" b="1">
                <a:solidFill>
                  <a:schemeClr val="bg2"/>
                </a:solidFill>
                <a:sym typeface="Wingdings 2" panose="05020102010507070707" pitchFamily="18" charset="2"/>
              </a:rPr>
              <a:t> </a:t>
            </a:r>
            <a:r>
              <a:rPr lang="en-US" altLang="zh-CN" sz="2400" b="1">
                <a:solidFill>
                  <a:schemeClr val="bg2"/>
                </a:solidFill>
                <a:sym typeface="Wingdings" panose="05000000000000000000" pitchFamily="2" charset="2"/>
              </a:rPr>
              <a:t>of requirements:</a:t>
            </a:r>
          </a:p>
          <a:p>
            <a:pPr eaLnBrk="1" hangingPunct="1">
              <a:buFontTx/>
              <a:buNone/>
            </a:pPr>
            <a:r>
              <a:rPr lang="en-US" altLang="zh-CN" sz="2400" b="1">
                <a:solidFill>
                  <a:schemeClr val="bg2"/>
                </a:solidFill>
                <a:sym typeface="Wingdings" panose="05000000000000000000" pitchFamily="2" charset="2"/>
              </a:rPr>
              <a:t>        X: understand ( the customers’s need )</a:t>
            </a:r>
          </a:p>
          <a:p>
            <a:pPr eaLnBrk="1" hangingPunct="1">
              <a:buFontTx/>
              <a:buNone/>
            </a:pPr>
            <a:r>
              <a:rPr lang="en-US" altLang="zh-CN" sz="2400" b="1">
                <a:solidFill>
                  <a:schemeClr val="bg2"/>
                </a:solidFill>
                <a:sym typeface="Wingdings" panose="05000000000000000000" pitchFamily="2" charset="2"/>
              </a:rPr>
              <a:t>        Y: function+characteristic </a:t>
            </a:r>
            <a:r>
              <a:rPr lang="en-US" altLang="zh-CN" sz="2000" b="1">
                <a:solidFill>
                  <a:schemeClr val="bg2"/>
                </a:solidFill>
                <a:sym typeface="Wingdings" panose="05000000000000000000" pitchFamily="2" charset="2"/>
              </a:rPr>
              <a:t>(will be realized by developer)</a:t>
            </a:r>
          </a:p>
          <a:p>
            <a:pPr eaLnBrk="1" hangingPunct="1">
              <a:buFontTx/>
              <a:buNone/>
            </a:pPr>
            <a:r>
              <a:rPr lang="en-US" altLang="zh-CN" sz="2400" b="1">
                <a:solidFill>
                  <a:schemeClr val="bg2"/>
                </a:solidFill>
                <a:sym typeface="Wingdings" panose="05000000000000000000" pitchFamily="2" charset="2"/>
              </a:rPr>
              <a:t>        Z: verifying the rightness(of the requirements) </a:t>
            </a:r>
            <a:endParaRPr lang="en-US" altLang="zh-CN" sz="2400" b="1">
              <a:solidFill>
                <a:schemeClr val="bg2"/>
              </a:solidFill>
              <a:sym typeface="Wingdings 2" panose="05020102010507070707" pitchFamily="18" charset="2"/>
            </a:endParaRPr>
          </a:p>
          <a:p>
            <a:pPr eaLnBrk="1" hangingPunct="1">
              <a:buFontTx/>
              <a:buNone/>
            </a:pPr>
            <a:r>
              <a:rPr lang="en-US" altLang="zh-CN" sz="2400" b="1">
                <a:solidFill>
                  <a:schemeClr val="bg2"/>
                </a:solidFill>
                <a:sym typeface="Wingdings 2" panose="05020102010507070707" pitchFamily="18" charset="2"/>
              </a:rPr>
              <a:t>  </a:t>
            </a:r>
            <a:r>
              <a:rPr lang="en-US" altLang="zh-CN" sz="2400" b="1" u="sng">
                <a:solidFill>
                  <a:srgbClr val="FF0066"/>
                </a:solidFill>
                <a:sym typeface="Wingdings" panose="05000000000000000000" pitchFamily="2" charset="2"/>
              </a:rPr>
              <a:t>characteristics</a:t>
            </a:r>
            <a:r>
              <a:rPr lang="en-US" altLang="zh-CN" sz="2400" b="1">
                <a:solidFill>
                  <a:schemeClr val="bg2"/>
                </a:solidFill>
                <a:sym typeface="Wingdings" panose="05000000000000000000" pitchFamily="2" charset="2"/>
              </a:rPr>
              <a:t>(of high quality requirement):</a:t>
            </a:r>
            <a:endParaRPr lang="en-US" altLang="zh-CN" sz="2400" b="1">
              <a:solidFill>
                <a:schemeClr val="bg2"/>
              </a:solidFill>
              <a:sym typeface="Wingdings 2" panose="05020102010507070707" pitchFamily="18" charset="2"/>
            </a:endParaRPr>
          </a:p>
          <a:p>
            <a:pPr eaLnBrk="1" hangingPunct="1">
              <a:buFontTx/>
              <a:buNone/>
            </a:pPr>
            <a:r>
              <a:rPr lang="en-US" altLang="zh-CN" sz="2400" b="1">
                <a:solidFill>
                  <a:schemeClr val="bg2"/>
                </a:solidFill>
                <a:sym typeface="Wingdings 2" panose="05020102010507070707" pitchFamily="18" charset="2"/>
              </a:rPr>
              <a:t>     A:correctness    B:consistency    C: accuracy  </a:t>
            </a:r>
          </a:p>
          <a:p>
            <a:pPr eaLnBrk="1" hangingPunct="1">
              <a:buFontTx/>
              <a:buNone/>
            </a:pPr>
            <a:r>
              <a:rPr lang="en-US" altLang="zh-CN" sz="2400" b="1">
                <a:solidFill>
                  <a:schemeClr val="bg2"/>
                </a:solidFill>
                <a:sym typeface="Wingdings 2" panose="05020102010507070707" pitchFamily="18" charset="2"/>
              </a:rPr>
              <a:t>     D: completeness    …………H: (see P155-156) </a:t>
            </a:r>
          </a:p>
          <a:p>
            <a:pPr eaLnBrk="1" hangingPunct="1">
              <a:buFontTx/>
              <a:buNone/>
            </a:pPr>
            <a:r>
              <a:rPr lang="en-US" altLang="zh-CN" sz="2400" b="1">
                <a:solidFill>
                  <a:schemeClr val="bg2"/>
                </a:solidFill>
                <a:sym typeface="Wingdings 2" panose="05020102010507070707" pitchFamily="18" charset="2"/>
              </a:rPr>
              <a:t>  example:155 </a:t>
            </a: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5">
            <a:extLst>
              <a:ext uri="{FF2B5EF4-FFF2-40B4-BE49-F238E27FC236}">
                <a16:creationId xmlns:a16="http://schemas.microsoft.com/office/drawing/2014/main" id="{67CEB29C-388C-403C-A83A-42343E5D8C9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6EFF6D59-9CA4-4695-9279-E88B77D3D444}" type="slidenum">
              <a:rPr kumimoji="0" lang="en-US" altLang="zh-CN" sz="2600">
                <a:solidFill>
                  <a:srgbClr val="FFFFFF"/>
                </a:solidFill>
              </a:rPr>
              <a:pPr eaLnBrk="1" fontAlgn="base" hangingPunct="1">
                <a:spcAft>
                  <a:spcPct val="0"/>
                </a:spcAft>
              </a:pPr>
              <a:t>241</a:t>
            </a:fld>
            <a:endParaRPr kumimoji="0" lang="en-US" altLang="zh-CN" sz="2600">
              <a:solidFill>
                <a:srgbClr val="FFFFFF"/>
              </a:solidFill>
            </a:endParaRPr>
          </a:p>
        </p:txBody>
      </p:sp>
      <p:sp>
        <p:nvSpPr>
          <p:cNvPr id="34819" name="Rectangle 2">
            <a:extLst>
              <a:ext uri="{FF2B5EF4-FFF2-40B4-BE49-F238E27FC236}">
                <a16:creationId xmlns:a16="http://schemas.microsoft.com/office/drawing/2014/main" id="{185CFD19-3459-4A2D-8CF4-D5A6BEAF3DD7}"/>
              </a:ext>
            </a:extLst>
          </p:cNvPr>
          <p:cNvSpPr>
            <a:spLocks noGrp="1" noChangeArrowheads="1"/>
          </p:cNvSpPr>
          <p:nvPr>
            <p:ph type="title"/>
          </p:nvPr>
        </p:nvSpPr>
        <p:spPr/>
        <p:txBody>
          <a:bodyPr/>
          <a:lstStyle/>
          <a:p>
            <a:pPr eaLnBrk="1" hangingPunct="1"/>
            <a:r>
              <a:rPr lang="en-US" altLang="zh-CN" sz="3200"/>
              <a:t> Chapter 4  Capturing the Requirement</a:t>
            </a:r>
          </a:p>
        </p:txBody>
      </p:sp>
      <p:sp>
        <p:nvSpPr>
          <p:cNvPr id="34820" name="Rectangle 3">
            <a:extLst>
              <a:ext uri="{FF2B5EF4-FFF2-40B4-BE49-F238E27FC236}">
                <a16:creationId xmlns:a16="http://schemas.microsoft.com/office/drawing/2014/main" id="{05B6D9D7-2D33-461C-AB07-6860CB8C1233}"/>
              </a:ext>
            </a:extLst>
          </p:cNvPr>
          <p:cNvSpPr>
            <a:spLocks noGrp="1" noChangeArrowheads="1"/>
          </p:cNvSpPr>
          <p:nvPr>
            <p:ph type="body" idx="1"/>
          </p:nvPr>
        </p:nvSpPr>
        <p:spPr>
          <a:xfrm>
            <a:off x="2286000" y="1752600"/>
            <a:ext cx="8382000" cy="5105400"/>
          </a:xfrm>
        </p:spPr>
        <p:txBody>
          <a:bodyPr/>
          <a:lstStyle/>
          <a:p>
            <a:pPr eaLnBrk="1" hangingPunct="1">
              <a:lnSpc>
                <a:spcPct val="90000"/>
              </a:lnSpc>
              <a:buFontTx/>
              <a:buNone/>
            </a:pPr>
            <a:r>
              <a:rPr lang="en-US" altLang="zh-CN" b="1"/>
              <a:t>4.5 Modeling Notation (</a:t>
            </a:r>
            <a:r>
              <a:rPr lang="zh-CN" altLang="en-US" sz="2400" b="1"/>
              <a:t>建模符号描述系统 </a:t>
            </a:r>
            <a:r>
              <a:rPr lang="en-US" altLang="zh-CN" b="1"/>
              <a:t>/ </a:t>
            </a:r>
            <a:r>
              <a:rPr lang="zh-CN" altLang="en-US" sz="2400" b="1"/>
              <a:t>建模原语</a:t>
            </a:r>
            <a:r>
              <a:rPr lang="en-US" altLang="zh-CN" b="1"/>
              <a:t>) </a:t>
            </a:r>
          </a:p>
          <a:p>
            <a:pPr eaLnBrk="1" hangingPunct="1">
              <a:lnSpc>
                <a:spcPct val="90000"/>
              </a:lnSpc>
              <a:buFontTx/>
              <a:buNone/>
            </a:pPr>
            <a:r>
              <a:rPr lang="en-US" altLang="zh-CN" b="1"/>
              <a:t> 1. Reasons for requirements modeling:</a:t>
            </a:r>
          </a:p>
          <a:p>
            <a:pPr eaLnBrk="1" hangingPunct="1">
              <a:lnSpc>
                <a:spcPct val="90000"/>
              </a:lnSpc>
              <a:buFontTx/>
              <a:buNone/>
            </a:pPr>
            <a:r>
              <a:rPr lang="en-US" altLang="zh-CN" sz="2400" b="1"/>
              <a:t>  A: two traits of engineering discipline :</a:t>
            </a:r>
          </a:p>
          <a:p>
            <a:pPr eaLnBrk="1" hangingPunct="1">
              <a:lnSpc>
                <a:spcPct val="90000"/>
              </a:lnSpc>
              <a:buFontTx/>
              <a:buNone/>
            </a:pPr>
            <a:r>
              <a:rPr lang="en-US" altLang="zh-CN" sz="2400" b="1"/>
              <a:t>       (1): repeatable processes .</a:t>
            </a:r>
          </a:p>
          <a:p>
            <a:pPr eaLnBrk="1" hangingPunct="1">
              <a:lnSpc>
                <a:spcPct val="90000"/>
              </a:lnSpc>
              <a:buFontTx/>
              <a:buNone/>
            </a:pPr>
            <a:r>
              <a:rPr lang="en-US" altLang="zh-CN" sz="2400" b="1"/>
              <a:t>       (2): standard notations for modeling . </a:t>
            </a:r>
          </a:p>
          <a:p>
            <a:pPr eaLnBrk="1" hangingPunct="1">
              <a:lnSpc>
                <a:spcPct val="90000"/>
              </a:lnSpc>
              <a:buFontTx/>
              <a:buNone/>
            </a:pPr>
            <a:r>
              <a:rPr lang="en-US" altLang="zh-CN" sz="2400" b="1"/>
              <a:t>  B: significance of requirement modeling: </a:t>
            </a:r>
          </a:p>
          <a:p>
            <a:pPr eaLnBrk="1" hangingPunct="1">
              <a:lnSpc>
                <a:spcPct val="90000"/>
              </a:lnSpc>
              <a:buFontTx/>
              <a:buNone/>
            </a:pPr>
            <a:r>
              <a:rPr lang="en-US" altLang="zh-CN" sz="2400" b="1"/>
              <a:t>       by restating the requirements in a completely different form from the customer</a:t>
            </a:r>
            <a:r>
              <a:rPr lang="en-US" altLang="zh-CN" sz="2400" b="1">
                <a:latin typeface="Times New Roman" panose="02020603050405020304" pitchFamily="18" charset="0"/>
              </a:rPr>
              <a:t>’</a:t>
            </a:r>
            <a:r>
              <a:rPr lang="en-US" altLang="zh-CN" sz="2400" b="1"/>
              <a:t>s original requests, we force the customer to examine our models carefully in order to validate the model</a:t>
            </a:r>
            <a:r>
              <a:rPr lang="en-US" altLang="zh-CN" sz="2400" b="1">
                <a:latin typeface="Times New Roman" panose="02020603050405020304" pitchFamily="18" charset="0"/>
              </a:rPr>
              <a:t>’</a:t>
            </a:r>
            <a:r>
              <a:rPr lang="en-US" altLang="zh-CN" sz="2400" b="1"/>
              <a:t>s accuracy .</a:t>
            </a:r>
          </a:p>
          <a:p>
            <a:pPr eaLnBrk="1" hangingPunct="1">
              <a:lnSpc>
                <a:spcPct val="90000"/>
              </a:lnSpc>
              <a:buFontTx/>
              <a:buNone/>
            </a:pPr>
            <a:r>
              <a:rPr lang="en-US" altLang="zh-CN" sz="2400" b="1"/>
              <a:t> C: notations of requirements modeling have different goals from that of notations of design modeling when decompose the two specifications </a:t>
            </a:r>
          </a:p>
        </p:txBody>
      </p:sp>
      <p:sp>
        <p:nvSpPr>
          <p:cNvPr id="186380" name="AutoShape 12">
            <a:extLst>
              <a:ext uri="{FF2B5EF4-FFF2-40B4-BE49-F238E27FC236}">
                <a16:creationId xmlns:a16="http://schemas.microsoft.com/office/drawing/2014/main" id="{F00A9CCD-FE04-40AB-8023-0C0663889259}"/>
              </a:ext>
            </a:extLst>
          </p:cNvPr>
          <p:cNvSpPr>
            <a:spLocks noChangeArrowheads="1"/>
          </p:cNvSpPr>
          <p:nvPr/>
        </p:nvSpPr>
        <p:spPr bwMode="auto">
          <a:xfrm>
            <a:off x="1524000" y="2924176"/>
            <a:ext cx="2484438" cy="3025775"/>
          </a:xfrm>
          <a:prstGeom prst="wedgeRectCallout">
            <a:avLst>
              <a:gd name="adj1" fmla="val -33898"/>
              <a:gd name="adj2" fmla="val -8606"/>
            </a:avLst>
          </a:prstGeom>
          <a:solidFill>
            <a:srgbClr val="CCFFCC"/>
          </a:solidFill>
          <a:ln w="22225" algn="ctr">
            <a:solidFill>
              <a:srgbClr val="800000"/>
            </a:solidFill>
            <a:miter lim="800000"/>
            <a:headEnd/>
            <a:tailEnd/>
          </a:ln>
        </p:spPr>
        <p:txBody>
          <a:bodyPr lIns="92075" tIns="46038" rIns="92075" bIns="46038"/>
          <a:lstStyle>
            <a:lvl1pPr marL="342900" indent="-342900"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20000"/>
              </a:spcBef>
              <a:spcAft>
                <a:spcPct val="0"/>
              </a:spcAft>
              <a:buClr>
                <a:srgbClr val="003366"/>
              </a:buClr>
              <a:buSzPct val="150000"/>
            </a:pPr>
            <a:r>
              <a:rPr lang="zh-CN" altLang="en-US">
                <a:solidFill>
                  <a:srgbClr val="003366"/>
                </a:solidFill>
              </a:rPr>
              <a:t>需求中的分解是</a:t>
            </a:r>
          </a:p>
          <a:p>
            <a:pPr algn="ctr" eaLnBrk="1" fontAlgn="base" hangingPunct="1">
              <a:spcBef>
                <a:spcPct val="20000"/>
              </a:spcBef>
              <a:spcAft>
                <a:spcPct val="0"/>
              </a:spcAft>
              <a:buClr>
                <a:srgbClr val="003366"/>
              </a:buClr>
              <a:buSzPct val="150000"/>
            </a:pPr>
            <a:r>
              <a:rPr lang="zh-CN" altLang="en-US">
                <a:solidFill>
                  <a:srgbClr val="003366"/>
                </a:solidFill>
              </a:rPr>
              <a:t>为了简化问题，</a:t>
            </a:r>
          </a:p>
          <a:p>
            <a:pPr algn="ctr" eaLnBrk="1" fontAlgn="base" hangingPunct="1">
              <a:spcBef>
                <a:spcPct val="20000"/>
              </a:spcBef>
              <a:spcAft>
                <a:spcPct val="0"/>
              </a:spcAft>
              <a:buClr>
                <a:srgbClr val="003366"/>
              </a:buClr>
              <a:buSzPct val="150000"/>
            </a:pPr>
            <a:r>
              <a:rPr lang="zh-CN" altLang="en-US">
                <a:solidFill>
                  <a:srgbClr val="003366"/>
                </a:solidFill>
              </a:rPr>
              <a:t>而设计中的分解</a:t>
            </a:r>
          </a:p>
          <a:p>
            <a:pPr algn="ctr" eaLnBrk="1" fontAlgn="base" hangingPunct="1">
              <a:spcBef>
                <a:spcPct val="20000"/>
              </a:spcBef>
              <a:spcAft>
                <a:spcPct val="0"/>
              </a:spcAft>
              <a:buClr>
                <a:srgbClr val="003366"/>
              </a:buClr>
              <a:buSzPct val="150000"/>
            </a:pPr>
            <a:r>
              <a:rPr lang="zh-CN" altLang="en-US">
                <a:solidFill>
                  <a:srgbClr val="003366"/>
                </a:solidFill>
              </a:rPr>
              <a:t>是为提高系统的</a:t>
            </a:r>
          </a:p>
          <a:p>
            <a:pPr algn="ctr" eaLnBrk="1" fontAlgn="base" hangingPunct="1">
              <a:spcBef>
                <a:spcPct val="20000"/>
              </a:spcBef>
              <a:spcAft>
                <a:spcPct val="0"/>
              </a:spcAft>
              <a:buClr>
                <a:srgbClr val="003366"/>
              </a:buClr>
              <a:buSzPct val="150000"/>
            </a:pPr>
            <a:r>
              <a:rPr lang="zh-CN" altLang="en-US">
                <a:solidFill>
                  <a:srgbClr val="003366"/>
                </a:solidFill>
              </a:rPr>
              <a:t>模块化、可维护</a:t>
            </a:r>
            <a:endParaRPr lang="en-US" altLang="zh-CN">
              <a:solidFill>
                <a:srgbClr val="003366"/>
              </a:solidFill>
            </a:endParaRPr>
          </a:p>
          <a:p>
            <a:pPr algn="ctr" eaLnBrk="1" fontAlgn="base" hangingPunct="1">
              <a:spcBef>
                <a:spcPct val="20000"/>
              </a:spcBef>
              <a:spcAft>
                <a:spcPct val="0"/>
              </a:spcAft>
              <a:buClr>
                <a:srgbClr val="003366"/>
              </a:buClr>
              <a:buSzPct val="150000"/>
            </a:pPr>
            <a:r>
              <a:rPr lang="zh-CN" altLang="en-US">
                <a:solidFill>
                  <a:srgbClr val="003366"/>
                </a:solidFill>
              </a:rPr>
              <a:t>性、性能等质量属性</a:t>
            </a:r>
          </a:p>
        </p:txBody>
      </p:sp>
      <p:sp>
        <p:nvSpPr>
          <p:cNvPr id="186381" name="Line 13">
            <a:extLst>
              <a:ext uri="{FF2B5EF4-FFF2-40B4-BE49-F238E27FC236}">
                <a16:creationId xmlns:a16="http://schemas.microsoft.com/office/drawing/2014/main" id="{72326FA5-332D-4070-92CF-F4FAFC573631}"/>
              </a:ext>
            </a:extLst>
          </p:cNvPr>
          <p:cNvSpPr>
            <a:spLocks noChangeShapeType="1"/>
          </p:cNvSpPr>
          <p:nvPr/>
        </p:nvSpPr>
        <p:spPr bwMode="auto">
          <a:xfrm>
            <a:off x="1919288" y="5949950"/>
            <a:ext cx="792162" cy="215900"/>
          </a:xfrm>
          <a:prstGeom prst="line">
            <a:avLst/>
          </a:prstGeom>
          <a:noFill/>
          <a:ln w="25400">
            <a:solidFill>
              <a:srgbClr val="800080"/>
            </a:solidFill>
            <a:round/>
            <a:headEnd/>
            <a:tailEnd type="triangle" w="med" len="med"/>
          </a:ln>
          <a:extLst>
            <a:ext uri="{909E8E84-426E-40DD-AFC4-6F175D3DCCD1}">
              <a14:hiddenFill xmlns:a14="http://schemas.microsoft.com/office/drawing/2010/main">
                <a:noFill/>
              </a14:hiddenFill>
            </a:ext>
          </a:extLst>
        </p:spPr>
        <p:txBody>
          <a:bodyPr lIns="92075" tIns="46038" rIns="92075" bIns="46038"/>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6380"/>
                                        </p:tgtEl>
                                        <p:attrNameLst>
                                          <p:attrName>style.visibility</p:attrName>
                                        </p:attrNameLst>
                                      </p:cBhvr>
                                      <p:to>
                                        <p:strVal val="visible"/>
                                      </p:to>
                                    </p:set>
                                    <p:anim calcmode="lin" valueType="num">
                                      <p:cBhvr additive="base">
                                        <p:cTn id="7" dur="500" fill="hold"/>
                                        <p:tgtEl>
                                          <p:spTgt spid="186380"/>
                                        </p:tgtEl>
                                        <p:attrNameLst>
                                          <p:attrName>ppt_x</p:attrName>
                                        </p:attrNameLst>
                                      </p:cBhvr>
                                      <p:tavLst>
                                        <p:tav tm="0">
                                          <p:val>
                                            <p:strVal val="#ppt_x"/>
                                          </p:val>
                                        </p:tav>
                                        <p:tav tm="100000">
                                          <p:val>
                                            <p:strVal val="#ppt_x"/>
                                          </p:val>
                                        </p:tav>
                                      </p:tavLst>
                                    </p:anim>
                                    <p:anim calcmode="lin" valueType="num">
                                      <p:cBhvr additive="base">
                                        <p:cTn id="8" dur="500" fill="hold"/>
                                        <p:tgtEl>
                                          <p:spTgt spid="18638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6381"/>
                                        </p:tgtEl>
                                        <p:attrNameLst>
                                          <p:attrName>style.visibility</p:attrName>
                                        </p:attrNameLst>
                                      </p:cBhvr>
                                      <p:to>
                                        <p:strVal val="visible"/>
                                      </p:to>
                                    </p:set>
                                    <p:anim calcmode="lin" valueType="num">
                                      <p:cBhvr additive="base">
                                        <p:cTn id="11" dur="500" fill="hold"/>
                                        <p:tgtEl>
                                          <p:spTgt spid="186381"/>
                                        </p:tgtEl>
                                        <p:attrNameLst>
                                          <p:attrName>ppt_x</p:attrName>
                                        </p:attrNameLst>
                                      </p:cBhvr>
                                      <p:tavLst>
                                        <p:tav tm="0">
                                          <p:val>
                                            <p:strVal val="#ppt_x"/>
                                          </p:val>
                                        </p:tav>
                                        <p:tav tm="100000">
                                          <p:val>
                                            <p:strVal val="#ppt_x"/>
                                          </p:val>
                                        </p:tav>
                                      </p:tavLst>
                                    </p:anim>
                                    <p:anim calcmode="lin" valueType="num">
                                      <p:cBhvr additive="base">
                                        <p:cTn id="12" dur="500" fill="hold"/>
                                        <p:tgtEl>
                                          <p:spTgt spid="1863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80" grpId="0" animBg="1"/>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5">
            <a:extLst>
              <a:ext uri="{FF2B5EF4-FFF2-40B4-BE49-F238E27FC236}">
                <a16:creationId xmlns:a16="http://schemas.microsoft.com/office/drawing/2014/main" id="{DFAC77A2-3AE7-404F-AC8C-80449D7224E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09919460-1B3F-4F17-905C-8A7790D2CFDC}" type="slidenum">
              <a:rPr kumimoji="0" lang="en-US" altLang="zh-CN" sz="2600">
                <a:solidFill>
                  <a:srgbClr val="FFFFFF"/>
                </a:solidFill>
              </a:rPr>
              <a:pPr eaLnBrk="1" fontAlgn="base" hangingPunct="1">
                <a:spcAft>
                  <a:spcPct val="0"/>
                </a:spcAft>
              </a:pPr>
              <a:t>242</a:t>
            </a:fld>
            <a:endParaRPr kumimoji="0" lang="en-US" altLang="zh-CN" sz="2600">
              <a:solidFill>
                <a:srgbClr val="FFFFFF"/>
              </a:solidFill>
            </a:endParaRPr>
          </a:p>
        </p:txBody>
      </p:sp>
      <p:sp>
        <p:nvSpPr>
          <p:cNvPr id="35843" name="Rectangle 2">
            <a:extLst>
              <a:ext uri="{FF2B5EF4-FFF2-40B4-BE49-F238E27FC236}">
                <a16:creationId xmlns:a16="http://schemas.microsoft.com/office/drawing/2014/main" id="{C5437892-F2C3-4F52-9630-2DB3564692D1}"/>
              </a:ext>
            </a:extLst>
          </p:cNvPr>
          <p:cNvSpPr>
            <a:spLocks noGrp="1" noChangeArrowheads="1"/>
          </p:cNvSpPr>
          <p:nvPr>
            <p:ph type="title"/>
          </p:nvPr>
        </p:nvSpPr>
        <p:spPr/>
        <p:txBody>
          <a:bodyPr/>
          <a:lstStyle/>
          <a:p>
            <a:pPr eaLnBrk="1" hangingPunct="1"/>
            <a:r>
              <a:rPr lang="en-US" altLang="zh-CN" sz="3200"/>
              <a:t> Chapter 4  Capturing the Requirement</a:t>
            </a:r>
          </a:p>
        </p:txBody>
      </p:sp>
      <p:sp>
        <p:nvSpPr>
          <p:cNvPr id="35844" name="Rectangle 3">
            <a:extLst>
              <a:ext uri="{FF2B5EF4-FFF2-40B4-BE49-F238E27FC236}">
                <a16:creationId xmlns:a16="http://schemas.microsoft.com/office/drawing/2014/main" id="{5E1136B8-852F-4F9D-93B3-450C4CE5E508}"/>
              </a:ext>
            </a:extLst>
          </p:cNvPr>
          <p:cNvSpPr>
            <a:spLocks noGrp="1" noChangeArrowheads="1"/>
          </p:cNvSpPr>
          <p:nvPr>
            <p:ph type="body" idx="1"/>
          </p:nvPr>
        </p:nvSpPr>
        <p:spPr>
          <a:xfrm>
            <a:off x="2286000" y="1676400"/>
            <a:ext cx="8382000" cy="5105400"/>
          </a:xfrm>
        </p:spPr>
        <p:txBody>
          <a:bodyPr/>
          <a:lstStyle/>
          <a:p>
            <a:pPr eaLnBrk="1" hangingPunct="1">
              <a:lnSpc>
                <a:spcPct val="90000"/>
              </a:lnSpc>
              <a:buFontTx/>
              <a:buNone/>
            </a:pPr>
            <a:r>
              <a:rPr lang="en-US" altLang="zh-CN" b="1">
                <a:solidFill>
                  <a:schemeClr val="bg2"/>
                </a:solidFill>
              </a:rPr>
              <a:t> 2.</a:t>
            </a:r>
            <a:r>
              <a:rPr lang="zh-CN" altLang="en-US" b="1">
                <a:solidFill>
                  <a:schemeClr val="bg2"/>
                </a:solidFill>
              </a:rPr>
              <a:t>面向对象建模</a:t>
            </a:r>
            <a:r>
              <a:rPr lang="zh-CN" altLang="en-US" sz="3200" b="1">
                <a:solidFill>
                  <a:schemeClr val="bg2"/>
                </a:solidFill>
              </a:rPr>
              <a:t>   </a:t>
            </a:r>
          </a:p>
          <a:p>
            <a:pPr lvl="1" eaLnBrk="1" hangingPunct="1">
              <a:lnSpc>
                <a:spcPct val="90000"/>
              </a:lnSpc>
            </a:pPr>
            <a:r>
              <a:rPr lang="zh-CN" altLang="en-US" b="1">
                <a:solidFill>
                  <a:srgbClr val="0033CC"/>
                </a:solidFill>
              </a:rPr>
              <a:t>哲学</a:t>
            </a:r>
            <a:r>
              <a:rPr lang="en-US" altLang="zh-CN" b="1">
                <a:solidFill>
                  <a:srgbClr val="0033CC"/>
                </a:solidFill>
              </a:rPr>
              <a:t>----</a:t>
            </a:r>
            <a:r>
              <a:rPr lang="zh-CN" altLang="en-US" b="1"/>
              <a:t>世界是由物质构成的，物质之间有联系。</a:t>
            </a:r>
          </a:p>
          <a:p>
            <a:pPr lvl="1" eaLnBrk="1" hangingPunct="1">
              <a:lnSpc>
                <a:spcPct val="90000"/>
              </a:lnSpc>
            </a:pPr>
            <a:r>
              <a:rPr lang="zh-CN" altLang="en-US" b="1">
                <a:solidFill>
                  <a:srgbClr val="0033CC"/>
                </a:solidFill>
              </a:rPr>
              <a:t>程序</a:t>
            </a:r>
            <a:r>
              <a:rPr lang="en-US" altLang="zh-CN" b="1">
                <a:solidFill>
                  <a:srgbClr val="0033CC"/>
                </a:solidFill>
              </a:rPr>
              <a:t>----</a:t>
            </a:r>
            <a:r>
              <a:rPr lang="zh-CN" altLang="en-US" b="1"/>
              <a:t>模拟客观世界，才能解决客观世界的问题。</a:t>
            </a:r>
          </a:p>
          <a:p>
            <a:pPr eaLnBrk="1" hangingPunct="1">
              <a:lnSpc>
                <a:spcPct val="90000"/>
              </a:lnSpc>
              <a:buFontTx/>
              <a:buNone/>
            </a:pPr>
            <a:r>
              <a:rPr lang="zh-CN" altLang="en-US" sz="2400" b="1"/>
              <a:t>                </a:t>
            </a:r>
            <a:r>
              <a:rPr lang="en-US" altLang="zh-CN" sz="2400" b="1"/>
              <a:t>----</a:t>
            </a:r>
            <a:r>
              <a:rPr lang="zh-CN" altLang="en-US" sz="2400" b="1"/>
              <a:t>软件由若干</a:t>
            </a:r>
            <a:r>
              <a:rPr lang="zh-CN" altLang="en-US" sz="2400" b="1">
                <a:solidFill>
                  <a:srgbClr val="0000FF"/>
                </a:solidFill>
              </a:rPr>
              <a:t>程序实体</a:t>
            </a:r>
            <a:r>
              <a:rPr lang="en-US" altLang="zh-CN" sz="2400" b="1">
                <a:solidFill>
                  <a:srgbClr val="0000FF"/>
                </a:solidFill>
              </a:rPr>
              <a:t>(</a:t>
            </a:r>
            <a:r>
              <a:rPr lang="zh-CN" altLang="en-US" sz="2400" b="1">
                <a:solidFill>
                  <a:srgbClr val="0000FF"/>
                </a:solidFill>
              </a:rPr>
              <a:t>对象</a:t>
            </a:r>
            <a:r>
              <a:rPr lang="en-US" altLang="zh-CN" sz="2400" b="1">
                <a:solidFill>
                  <a:srgbClr val="0000FF"/>
                </a:solidFill>
              </a:rPr>
              <a:t>)</a:t>
            </a:r>
            <a:r>
              <a:rPr lang="zh-CN" altLang="en-US" sz="2400" b="1"/>
              <a:t>组成，实体之间有 </a:t>
            </a:r>
          </a:p>
          <a:p>
            <a:pPr eaLnBrk="1" hangingPunct="1">
              <a:lnSpc>
                <a:spcPct val="90000"/>
              </a:lnSpc>
              <a:spcBef>
                <a:spcPct val="0"/>
              </a:spcBef>
              <a:buFontTx/>
              <a:buNone/>
            </a:pPr>
            <a:r>
              <a:rPr lang="zh-CN" altLang="en-US" sz="2400" b="1"/>
              <a:t>                     联系。</a:t>
            </a:r>
            <a:r>
              <a:rPr lang="zh-CN" altLang="en-US" sz="3200" b="1"/>
              <a:t> </a:t>
            </a:r>
          </a:p>
          <a:p>
            <a:pPr eaLnBrk="1" hangingPunct="1">
              <a:lnSpc>
                <a:spcPct val="90000"/>
              </a:lnSpc>
              <a:buFontTx/>
              <a:buNone/>
            </a:pPr>
            <a:r>
              <a:rPr lang="zh-CN" altLang="en-US" sz="2400" b="1">
                <a:solidFill>
                  <a:schemeClr val="bg2"/>
                </a:solidFill>
              </a:rPr>
              <a:t>    面向对象思想比较</a:t>
            </a:r>
            <a:r>
              <a:rPr lang="zh-CN" altLang="en-US" sz="2400" b="1" u="sng">
                <a:solidFill>
                  <a:schemeClr val="bg2"/>
                </a:solidFill>
              </a:rPr>
              <a:t>自然地模拟</a:t>
            </a:r>
            <a:r>
              <a:rPr lang="zh-CN" altLang="en-US" sz="2400" b="1">
                <a:solidFill>
                  <a:schemeClr val="bg2"/>
                </a:solidFill>
              </a:rPr>
              <a:t>了人类认识客观世界的方式，面向对象的分析和设计应该从建模开始。构造模型通常出于以下几个目的：</a:t>
            </a:r>
          </a:p>
          <a:p>
            <a:pPr lvl="1" eaLnBrk="1" hangingPunct="1">
              <a:lnSpc>
                <a:spcPct val="90000"/>
              </a:lnSpc>
              <a:buClr>
                <a:srgbClr val="0000FF"/>
              </a:buClr>
            </a:pPr>
            <a:r>
              <a:rPr lang="zh-CN" altLang="en-US" b="1">
                <a:solidFill>
                  <a:schemeClr val="bg2"/>
                </a:solidFill>
              </a:rPr>
              <a:t>在着手解决一个复杂问题之前，对解决方案进行检测；</a:t>
            </a:r>
          </a:p>
          <a:p>
            <a:pPr lvl="1" eaLnBrk="1" hangingPunct="1">
              <a:lnSpc>
                <a:spcPct val="90000"/>
              </a:lnSpc>
              <a:buClr>
                <a:srgbClr val="0000FF"/>
              </a:buClr>
            </a:pPr>
            <a:r>
              <a:rPr lang="zh-CN" altLang="en-US" b="1">
                <a:solidFill>
                  <a:schemeClr val="bg2"/>
                </a:solidFill>
              </a:rPr>
              <a:t>用于同客户或其他相关人员进行交流；</a:t>
            </a:r>
          </a:p>
          <a:p>
            <a:pPr lvl="1" eaLnBrk="1" hangingPunct="1">
              <a:lnSpc>
                <a:spcPct val="90000"/>
              </a:lnSpc>
              <a:buClr>
                <a:srgbClr val="0000FF"/>
              </a:buClr>
            </a:pPr>
            <a:r>
              <a:rPr lang="zh-CN" altLang="en-US" b="1">
                <a:solidFill>
                  <a:schemeClr val="bg2"/>
                </a:solidFill>
              </a:rPr>
              <a:t>加强视觉效果；</a:t>
            </a:r>
          </a:p>
          <a:p>
            <a:pPr lvl="1" eaLnBrk="1" hangingPunct="1">
              <a:lnSpc>
                <a:spcPct val="90000"/>
              </a:lnSpc>
              <a:spcBef>
                <a:spcPct val="25000"/>
              </a:spcBef>
              <a:buClr>
                <a:srgbClr val="0000FF"/>
              </a:buClr>
            </a:pPr>
            <a:r>
              <a:rPr lang="zh-CN" altLang="en-US" b="1">
                <a:solidFill>
                  <a:schemeClr val="bg2"/>
                </a:solidFill>
              </a:rPr>
              <a:t>对复杂问题进行简化。 </a:t>
            </a:r>
            <a:endParaRPr lang="zh-CN" altLang="en-US" sz="2000" b="1"/>
          </a:p>
        </p:txBody>
      </p:sp>
      <p:sp>
        <p:nvSpPr>
          <p:cNvPr id="35845" name="Rectangle 5">
            <a:extLst>
              <a:ext uri="{FF2B5EF4-FFF2-40B4-BE49-F238E27FC236}">
                <a16:creationId xmlns:a16="http://schemas.microsoft.com/office/drawing/2014/main" id="{F5F6D56E-1F23-4721-8FC6-9DF797DB71ED}"/>
              </a:ext>
            </a:extLst>
          </p:cNvPr>
          <p:cNvSpPr>
            <a:spLocks noChangeArrowheads="1"/>
          </p:cNvSpPr>
          <p:nvPr/>
        </p:nvSpPr>
        <p:spPr bwMode="auto">
          <a:xfrm>
            <a:off x="3548063" y="1276351"/>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5">
            <a:extLst>
              <a:ext uri="{FF2B5EF4-FFF2-40B4-BE49-F238E27FC236}">
                <a16:creationId xmlns:a16="http://schemas.microsoft.com/office/drawing/2014/main" id="{DF9E72AE-0B7C-46BF-82CC-ECCB89A146E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265DF3D0-427C-45F2-B477-7CFB04D28F9B}" type="slidenum">
              <a:rPr kumimoji="0" lang="en-US" altLang="zh-CN" sz="2600">
                <a:solidFill>
                  <a:srgbClr val="FFFFFF"/>
                </a:solidFill>
              </a:rPr>
              <a:pPr eaLnBrk="1" fontAlgn="base" hangingPunct="1">
                <a:spcAft>
                  <a:spcPct val="0"/>
                </a:spcAft>
              </a:pPr>
              <a:t>243</a:t>
            </a:fld>
            <a:endParaRPr kumimoji="0" lang="en-US" altLang="zh-CN" sz="2600">
              <a:solidFill>
                <a:srgbClr val="FFFFFF"/>
              </a:solidFill>
            </a:endParaRPr>
          </a:p>
        </p:txBody>
      </p:sp>
      <p:sp>
        <p:nvSpPr>
          <p:cNvPr id="36867" name="Rectangle 2">
            <a:extLst>
              <a:ext uri="{FF2B5EF4-FFF2-40B4-BE49-F238E27FC236}">
                <a16:creationId xmlns:a16="http://schemas.microsoft.com/office/drawing/2014/main" id="{61ACF9B6-5C2E-494D-97A6-B541DEEF5ABD}"/>
              </a:ext>
            </a:extLst>
          </p:cNvPr>
          <p:cNvSpPr>
            <a:spLocks noGrp="1" noChangeArrowheads="1"/>
          </p:cNvSpPr>
          <p:nvPr>
            <p:ph type="title"/>
          </p:nvPr>
        </p:nvSpPr>
        <p:spPr/>
        <p:txBody>
          <a:bodyPr/>
          <a:lstStyle/>
          <a:p>
            <a:pPr eaLnBrk="1" hangingPunct="1"/>
            <a:r>
              <a:rPr lang="en-US" altLang="zh-CN" sz="3200"/>
              <a:t> Chapter 4  Capturing the Requirement</a:t>
            </a:r>
          </a:p>
        </p:txBody>
      </p:sp>
      <p:sp>
        <p:nvSpPr>
          <p:cNvPr id="194563" name="Rectangle 3">
            <a:extLst>
              <a:ext uri="{FF2B5EF4-FFF2-40B4-BE49-F238E27FC236}">
                <a16:creationId xmlns:a16="http://schemas.microsoft.com/office/drawing/2014/main" id="{36FDD9D3-6DF3-4287-9961-B06E2E083E98}"/>
              </a:ext>
            </a:extLst>
          </p:cNvPr>
          <p:cNvSpPr>
            <a:spLocks noGrp="1" noChangeArrowheads="1"/>
          </p:cNvSpPr>
          <p:nvPr>
            <p:ph type="body" idx="1"/>
          </p:nvPr>
        </p:nvSpPr>
        <p:spPr>
          <a:xfrm>
            <a:off x="2286000" y="1752600"/>
            <a:ext cx="8382000" cy="5105400"/>
          </a:xfrm>
        </p:spPr>
        <p:txBody>
          <a:bodyPr/>
          <a:lstStyle/>
          <a:p>
            <a:pPr eaLnBrk="1" hangingPunct="1">
              <a:lnSpc>
                <a:spcPct val="90000"/>
              </a:lnSpc>
              <a:buFontTx/>
              <a:buNone/>
              <a:defRPr/>
            </a:pPr>
            <a:r>
              <a:rPr lang="zh-CN" altLang="en-US" b="1" u="sng">
                <a:effectLst>
                  <a:outerShdw blurRad="38100" dist="38100" dir="2700000" algn="tl">
                    <a:srgbClr val="C0C0C0"/>
                  </a:outerShdw>
                </a:effectLst>
              </a:rPr>
              <a:t>面向对象建模</a:t>
            </a:r>
          </a:p>
          <a:p>
            <a:pPr lvl="1" eaLnBrk="1" hangingPunct="1">
              <a:lnSpc>
                <a:spcPct val="90000"/>
              </a:lnSpc>
              <a:buClr>
                <a:srgbClr val="0000FF"/>
              </a:buClr>
              <a:defRPr/>
            </a:pPr>
            <a:r>
              <a:rPr lang="zh-CN" altLang="en-US" b="1" u="sng">
                <a:solidFill>
                  <a:srgbClr val="0000FF"/>
                </a:solidFill>
              </a:rPr>
              <a:t>模型是对事物的一种抽象，人们常常在正式建造实物之前，首先建立一个简化的模型，以便更透彻地了解它的本质，抓住问题的要害；</a:t>
            </a:r>
          </a:p>
          <a:p>
            <a:pPr lvl="1" eaLnBrk="1" hangingPunct="1">
              <a:lnSpc>
                <a:spcPct val="90000"/>
              </a:lnSpc>
              <a:buClr>
                <a:srgbClr val="0000FF"/>
              </a:buClr>
              <a:defRPr/>
            </a:pPr>
            <a:r>
              <a:rPr lang="zh-CN" altLang="en-US" b="1" u="sng">
                <a:solidFill>
                  <a:srgbClr val="0000FF"/>
                </a:solidFill>
              </a:rPr>
              <a:t>在模型中，人们总是剔除那些与问题无关的、非本质的东西，从而使模型与真实的实体相比更加简单、易于把握；</a:t>
            </a:r>
          </a:p>
          <a:p>
            <a:pPr lvl="1" eaLnBrk="1" hangingPunct="1">
              <a:lnSpc>
                <a:spcPct val="90000"/>
              </a:lnSpc>
              <a:buClr>
                <a:srgbClr val="0000FF"/>
              </a:buClr>
              <a:defRPr/>
            </a:pPr>
            <a:r>
              <a:rPr lang="zh-CN" altLang="en-US" b="1" u="sng">
                <a:solidFill>
                  <a:srgbClr val="0000FF"/>
                </a:solidFill>
              </a:rPr>
              <a:t>在建造一个复杂系统时，开发者必须从多种不同的角度来抽象系统，使用准确的符号来构造模型，然后检查这些模型是否符合系统的需求，并逐步添加细节，从而将这些模型转化成实现方案。</a:t>
            </a:r>
          </a:p>
          <a:p>
            <a:pPr lvl="1" eaLnBrk="1" hangingPunct="1">
              <a:lnSpc>
                <a:spcPct val="90000"/>
              </a:lnSpc>
              <a:buClr>
                <a:srgbClr val="0000FF"/>
              </a:buClr>
              <a:defRPr/>
            </a:pPr>
            <a:r>
              <a:rPr lang="zh-CN" altLang="en-US" b="1" u="sng">
                <a:solidFill>
                  <a:srgbClr val="0000FF"/>
                </a:solidFill>
              </a:rPr>
              <a:t>建模语言 </a:t>
            </a:r>
            <a:r>
              <a:rPr lang="en-US" altLang="zh-CN" b="1" u="sng">
                <a:solidFill>
                  <a:srgbClr val="0000FF"/>
                </a:solidFill>
              </a:rPr>
              <a:t>/ </a:t>
            </a:r>
            <a:r>
              <a:rPr lang="zh-CN" altLang="en-US" b="1" u="sng">
                <a:solidFill>
                  <a:srgbClr val="0000FF"/>
                </a:solidFill>
              </a:rPr>
              <a:t>原语是面向对象建模中的一个非常关键的因素。</a:t>
            </a:r>
          </a:p>
        </p:txBody>
      </p:sp>
      <p:sp>
        <p:nvSpPr>
          <p:cNvPr id="194564" name="AutoShape 4">
            <a:extLst>
              <a:ext uri="{FF2B5EF4-FFF2-40B4-BE49-F238E27FC236}">
                <a16:creationId xmlns:a16="http://schemas.microsoft.com/office/drawing/2014/main" id="{61D3BF68-BE97-4F0E-B24A-A7AF27F88757}"/>
              </a:ext>
            </a:extLst>
          </p:cNvPr>
          <p:cNvSpPr>
            <a:spLocks noChangeArrowheads="1"/>
          </p:cNvSpPr>
          <p:nvPr/>
        </p:nvSpPr>
        <p:spPr bwMode="auto">
          <a:xfrm>
            <a:off x="1703388" y="2924175"/>
            <a:ext cx="3529012" cy="1657350"/>
          </a:xfrm>
          <a:prstGeom prst="wedgeRectCallout">
            <a:avLst>
              <a:gd name="adj1" fmla="val -30565"/>
              <a:gd name="adj2" fmla="val -87833"/>
            </a:avLst>
          </a:prstGeom>
          <a:solidFill>
            <a:srgbClr val="CCFFCC"/>
          </a:solidFill>
          <a:ln w="25400" algn="ctr">
            <a:solidFill>
              <a:srgbClr val="800000"/>
            </a:solidFill>
            <a:miter lim="800000"/>
            <a:headEnd/>
            <a:tailEnd/>
          </a:ln>
        </p:spPr>
        <p:txBody>
          <a:bodyPr lIns="92075" tIns="46038" rIns="92075" bIns="46038"/>
          <a:lstStyle>
            <a:lvl1pPr marL="342900" indent="-342900"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20000"/>
              </a:spcBef>
              <a:spcAft>
                <a:spcPct val="0"/>
              </a:spcAft>
              <a:buClr>
                <a:srgbClr val="003366"/>
              </a:buClr>
              <a:buSzPct val="150000"/>
            </a:pPr>
            <a:r>
              <a:rPr lang="zh-CN" altLang="en-US" sz="2800">
                <a:solidFill>
                  <a:srgbClr val="003366"/>
                </a:solidFill>
              </a:rPr>
              <a:t>软件工程：从解决</a:t>
            </a:r>
          </a:p>
          <a:p>
            <a:pPr algn="ctr" eaLnBrk="1" fontAlgn="base" hangingPunct="1">
              <a:spcBef>
                <a:spcPct val="20000"/>
              </a:spcBef>
              <a:spcAft>
                <a:spcPct val="0"/>
              </a:spcAft>
              <a:buClr>
                <a:srgbClr val="003366"/>
              </a:buClr>
              <a:buSzPct val="150000"/>
            </a:pPr>
            <a:r>
              <a:rPr lang="zh-CN" altLang="en-US" sz="2800">
                <a:solidFill>
                  <a:srgbClr val="003366"/>
                </a:solidFill>
              </a:rPr>
              <a:t>一个特定的案例到</a:t>
            </a:r>
          </a:p>
          <a:p>
            <a:pPr algn="ctr" eaLnBrk="1" fontAlgn="base" hangingPunct="1">
              <a:spcBef>
                <a:spcPct val="20000"/>
              </a:spcBef>
              <a:spcAft>
                <a:spcPct val="0"/>
              </a:spcAft>
              <a:buClr>
                <a:srgbClr val="003366"/>
              </a:buClr>
              <a:buSzPct val="150000"/>
            </a:pPr>
            <a:r>
              <a:rPr lang="zh-CN" altLang="en-US" sz="2800">
                <a:solidFill>
                  <a:srgbClr val="003366"/>
                </a:solidFill>
              </a:rPr>
              <a:t>解决类问题的方法论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4564"/>
                                        </p:tgtEl>
                                        <p:attrNameLst>
                                          <p:attrName>style.visibility</p:attrName>
                                        </p:attrNameLst>
                                      </p:cBhvr>
                                      <p:to>
                                        <p:strVal val="visible"/>
                                      </p:to>
                                    </p:set>
                                    <p:anim calcmode="lin" valueType="num">
                                      <p:cBhvr additive="base">
                                        <p:cTn id="7" dur="500" fill="hold"/>
                                        <p:tgtEl>
                                          <p:spTgt spid="194564"/>
                                        </p:tgtEl>
                                        <p:attrNameLst>
                                          <p:attrName>ppt_x</p:attrName>
                                        </p:attrNameLst>
                                      </p:cBhvr>
                                      <p:tavLst>
                                        <p:tav tm="0">
                                          <p:val>
                                            <p:strVal val="#ppt_x"/>
                                          </p:val>
                                        </p:tav>
                                        <p:tav tm="100000">
                                          <p:val>
                                            <p:strVal val="#ppt_x"/>
                                          </p:val>
                                        </p:tav>
                                      </p:tavLst>
                                    </p:anim>
                                    <p:anim calcmode="lin" valueType="num">
                                      <p:cBhvr additive="base">
                                        <p:cTn id="8" dur="500" fill="hold"/>
                                        <p:tgtEl>
                                          <p:spTgt spid="1945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4"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5">
            <a:extLst>
              <a:ext uri="{FF2B5EF4-FFF2-40B4-BE49-F238E27FC236}">
                <a16:creationId xmlns:a16="http://schemas.microsoft.com/office/drawing/2014/main" id="{48693F5F-29E6-454F-AA5E-4A4F1BE68DC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B248F3A6-8DC2-45E0-85DF-33576EC18AF6}" type="slidenum">
              <a:rPr kumimoji="0" lang="en-US" altLang="zh-CN" sz="2600">
                <a:solidFill>
                  <a:srgbClr val="FFFFFF"/>
                </a:solidFill>
              </a:rPr>
              <a:pPr eaLnBrk="1" fontAlgn="base" hangingPunct="1">
                <a:spcAft>
                  <a:spcPct val="0"/>
                </a:spcAft>
              </a:pPr>
              <a:t>244</a:t>
            </a:fld>
            <a:endParaRPr kumimoji="0" lang="en-US" altLang="zh-CN" sz="2600">
              <a:solidFill>
                <a:srgbClr val="FFFFFF"/>
              </a:solidFill>
            </a:endParaRPr>
          </a:p>
        </p:txBody>
      </p:sp>
      <p:sp>
        <p:nvSpPr>
          <p:cNvPr id="37891" name="Rectangle 2">
            <a:extLst>
              <a:ext uri="{FF2B5EF4-FFF2-40B4-BE49-F238E27FC236}">
                <a16:creationId xmlns:a16="http://schemas.microsoft.com/office/drawing/2014/main" id="{A9306DAD-284D-45A6-942D-FA989134DDD6}"/>
              </a:ext>
            </a:extLst>
          </p:cNvPr>
          <p:cNvSpPr>
            <a:spLocks noGrp="1" noChangeArrowheads="1"/>
          </p:cNvSpPr>
          <p:nvPr>
            <p:ph type="title"/>
          </p:nvPr>
        </p:nvSpPr>
        <p:spPr/>
        <p:txBody>
          <a:bodyPr/>
          <a:lstStyle/>
          <a:p>
            <a:pPr eaLnBrk="1" hangingPunct="1"/>
            <a:r>
              <a:rPr lang="en-US" altLang="zh-CN" sz="3200"/>
              <a:t> Chapter 4  Capturing the Requirement</a:t>
            </a:r>
          </a:p>
        </p:txBody>
      </p:sp>
      <p:sp>
        <p:nvSpPr>
          <p:cNvPr id="37892" name="Rectangle 3">
            <a:extLst>
              <a:ext uri="{FF2B5EF4-FFF2-40B4-BE49-F238E27FC236}">
                <a16:creationId xmlns:a16="http://schemas.microsoft.com/office/drawing/2014/main" id="{039C6C92-C148-476D-BF37-94597DF9603D}"/>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b="1">
                <a:latin typeface="宋体" panose="02010600030101010101" pitchFamily="2" charset="-122"/>
              </a:rPr>
              <a:t>UML</a:t>
            </a:r>
            <a:r>
              <a:rPr lang="zh-CN" altLang="en-US" b="1">
                <a:latin typeface="宋体" panose="02010600030101010101" pitchFamily="2" charset="-122"/>
              </a:rPr>
              <a:t>的设计目标：</a:t>
            </a:r>
          </a:p>
          <a:p>
            <a:pPr lvl="1" eaLnBrk="1" hangingPunct="1"/>
            <a:r>
              <a:rPr lang="zh-CN" altLang="en-US" b="1"/>
              <a:t>运用面向对象概念来构造系统模型</a:t>
            </a:r>
          </a:p>
          <a:p>
            <a:pPr lvl="1" eaLnBrk="1" hangingPunct="1"/>
            <a:r>
              <a:rPr lang="zh-CN" altLang="en-US" b="1" u="sng">
                <a:solidFill>
                  <a:srgbClr val="0000FF"/>
                </a:solidFill>
              </a:rPr>
              <a:t>建立起从概念模型直至可执行体之间明显的对应关系</a:t>
            </a:r>
          </a:p>
          <a:p>
            <a:pPr lvl="1" eaLnBrk="1" hangingPunct="1"/>
            <a:r>
              <a:rPr lang="zh-CN" altLang="en-US" b="1"/>
              <a:t>着眼于那些有重大影响的问题</a:t>
            </a:r>
          </a:p>
          <a:p>
            <a:pPr lvl="1" eaLnBrk="1" hangingPunct="1"/>
            <a:r>
              <a:rPr lang="zh-CN" altLang="en-US" b="1"/>
              <a:t>创建一种对人和机器都适用的建模语言</a:t>
            </a:r>
          </a:p>
          <a:p>
            <a:pPr eaLnBrk="1" hangingPunct="1">
              <a:buFontTx/>
              <a:buNone/>
            </a:pPr>
            <a:r>
              <a:rPr lang="en-US" altLang="zh-CN" b="1">
                <a:latin typeface="宋体" panose="02010600030101010101" pitchFamily="2" charset="-122"/>
              </a:rPr>
              <a:t>UML</a:t>
            </a:r>
            <a:r>
              <a:rPr lang="zh-CN" altLang="zh-CN" b="1">
                <a:latin typeface="宋体" panose="02010600030101010101" pitchFamily="2" charset="-122"/>
              </a:rPr>
              <a:t>概要</a:t>
            </a:r>
          </a:p>
          <a:p>
            <a:pPr lvl="1" eaLnBrk="1" hangingPunct="1"/>
            <a:r>
              <a:rPr lang="en-US" altLang="zh-CN" b="1"/>
              <a:t>UML</a:t>
            </a:r>
            <a:r>
              <a:rPr lang="zh-CN" altLang="zh-CN" b="1"/>
              <a:t>由</a:t>
            </a:r>
            <a:r>
              <a:rPr lang="en-US" altLang="zh-CN" b="1"/>
              <a:t>OMG</a:t>
            </a:r>
            <a:r>
              <a:rPr lang="zh-CN" altLang="zh-CN" b="1"/>
              <a:t>与1997年11月批准为标准建模语言。</a:t>
            </a:r>
          </a:p>
          <a:p>
            <a:pPr lvl="1" eaLnBrk="1" hangingPunct="1"/>
            <a:r>
              <a:rPr lang="en-US" altLang="zh-CN" b="1"/>
              <a:t>UML</a:t>
            </a:r>
            <a:r>
              <a:rPr lang="zh-CN" altLang="en-US" b="1"/>
              <a:t>建立在当今国际上最有代表性的三种面向对象方法（</a:t>
            </a:r>
            <a:r>
              <a:rPr lang="en-US" altLang="zh-CN" b="1"/>
              <a:t>Booch</a:t>
            </a:r>
            <a:r>
              <a:rPr lang="zh-CN" altLang="en-US" b="1"/>
              <a:t>方法，</a:t>
            </a:r>
            <a:r>
              <a:rPr lang="en-US" altLang="zh-CN" b="1"/>
              <a:t>OMT</a:t>
            </a:r>
            <a:r>
              <a:rPr lang="zh-CN" altLang="en-US" b="1"/>
              <a:t>方法，</a:t>
            </a:r>
            <a:r>
              <a:rPr lang="en-US" altLang="zh-CN" b="1"/>
              <a:t>OOSE</a:t>
            </a:r>
            <a:r>
              <a:rPr lang="zh-CN" altLang="en-US" b="1"/>
              <a:t>方法）的基础之上。</a:t>
            </a:r>
          </a:p>
          <a:p>
            <a:pPr lvl="1" eaLnBrk="1" hangingPunct="1"/>
            <a:r>
              <a:rPr lang="en-US" altLang="zh-CN" b="1"/>
              <a:t>UML</a:t>
            </a:r>
            <a:r>
              <a:rPr lang="zh-CN" altLang="en-US" b="1"/>
              <a:t>是一种建模语言而不是一种方法，</a:t>
            </a:r>
            <a:r>
              <a:rPr lang="en-US" altLang="zh-CN" b="1"/>
              <a:t>UML</a:t>
            </a:r>
            <a:r>
              <a:rPr lang="zh-CN" altLang="en-US" b="1"/>
              <a:t>本身是独立于过程的。</a:t>
            </a: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5">
            <a:extLst>
              <a:ext uri="{FF2B5EF4-FFF2-40B4-BE49-F238E27FC236}">
                <a16:creationId xmlns:a16="http://schemas.microsoft.com/office/drawing/2014/main" id="{4EE7FE83-A81B-4744-848E-10F6E01B8B3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8558ECFB-E2D4-4782-B2A8-DC74E4545417}" type="slidenum">
              <a:rPr kumimoji="0" lang="en-US" altLang="zh-CN" sz="2600">
                <a:solidFill>
                  <a:srgbClr val="FFFFFF"/>
                </a:solidFill>
              </a:rPr>
              <a:pPr eaLnBrk="1" fontAlgn="base" hangingPunct="1">
                <a:spcAft>
                  <a:spcPct val="0"/>
                </a:spcAft>
              </a:pPr>
              <a:t>245</a:t>
            </a:fld>
            <a:endParaRPr kumimoji="0" lang="en-US" altLang="zh-CN" sz="2600">
              <a:solidFill>
                <a:srgbClr val="FFFFFF"/>
              </a:solidFill>
            </a:endParaRPr>
          </a:p>
        </p:txBody>
      </p:sp>
      <p:sp>
        <p:nvSpPr>
          <p:cNvPr id="38915" name="Rectangle 2">
            <a:extLst>
              <a:ext uri="{FF2B5EF4-FFF2-40B4-BE49-F238E27FC236}">
                <a16:creationId xmlns:a16="http://schemas.microsoft.com/office/drawing/2014/main" id="{F085D623-7F66-4790-97FA-8FE96CE09D84}"/>
              </a:ext>
            </a:extLst>
          </p:cNvPr>
          <p:cNvSpPr>
            <a:spLocks noGrp="1" noChangeArrowheads="1"/>
          </p:cNvSpPr>
          <p:nvPr>
            <p:ph type="title"/>
          </p:nvPr>
        </p:nvSpPr>
        <p:spPr/>
        <p:txBody>
          <a:bodyPr/>
          <a:lstStyle/>
          <a:p>
            <a:pPr eaLnBrk="1" hangingPunct="1"/>
            <a:r>
              <a:rPr lang="en-US" altLang="zh-CN" sz="3200"/>
              <a:t> Chapter 4  Capturing the Requirement</a:t>
            </a:r>
          </a:p>
        </p:txBody>
      </p:sp>
      <p:sp>
        <p:nvSpPr>
          <p:cNvPr id="38916" name="Rectangle 3">
            <a:extLst>
              <a:ext uri="{FF2B5EF4-FFF2-40B4-BE49-F238E27FC236}">
                <a16:creationId xmlns:a16="http://schemas.microsoft.com/office/drawing/2014/main" id="{DC63018F-0586-4A8E-B30C-AFC743DE0329}"/>
              </a:ext>
            </a:extLst>
          </p:cNvPr>
          <p:cNvSpPr>
            <a:spLocks noGrp="1" noChangeArrowheads="1"/>
          </p:cNvSpPr>
          <p:nvPr>
            <p:ph type="body" idx="1"/>
          </p:nvPr>
        </p:nvSpPr>
        <p:spPr>
          <a:xfrm>
            <a:off x="2286000" y="1752600"/>
            <a:ext cx="8382000" cy="5105400"/>
          </a:xfrm>
        </p:spPr>
        <p:txBody>
          <a:bodyPr/>
          <a:lstStyle/>
          <a:p>
            <a:pPr eaLnBrk="1" hangingPunct="1">
              <a:lnSpc>
                <a:spcPct val="90000"/>
              </a:lnSpc>
              <a:buFontTx/>
              <a:buNone/>
            </a:pPr>
            <a:r>
              <a:rPr lang="en-US" altLang="zh-CN" b="1">
                <a:latin typeface="宋体" panose="02010600030101010101" pitchFamily="2" charset="-122"/>
              </a:rPr>
              <a:t>UML</a:t>
            </a:r>
            <a:r>
              <a:rPr lang="zh-CN" altLang="en-US" b="1">
                <a:latin typeface="宋体" panose="02010600030101010101" pitchFamily="2" charset="-122"/>
              </a:rPr>
              <a:t>系列模型图</a:t>
            </a:r>
          </a:p>
          <a:p>
            <a:pPr eaLnBrk="1" hangingPunct="1">
              <a:lnSpc>
                <a:spcPct val="90000"/>
              </a:lnSpc>
              <a:buFontTx/>
              <a:buNone/>
            </a:pPr>
            <a:r>
              <a:rPr lang="zh-CN" altLang="en-US" sz="2000" b="1">
                <a:latin typeface="宋体" panose="02010600030101010101" pitchFamily="2" charset="-122"/>
              </a:rPr>
              <a:t>      </a:t>
            </a:r>
            <a:r>
              <a:rPr lang="en-US" altLang="zh-CN" sz="2400" b="1" u="sng">
                <a:solidFill>
                  <a:srgbClr val="0000FF"/>
                </a:solidFill>
                <a:latin typeface="宋体" panose="02010600030101010101" pitchFamily="2" charset="-122"/>
              </a:rPr>
              <a:t>UML</a:t>
            </a:r>
            <a:r>
              <a:rPr lang="zh-CN" altLang="en-US" sz="2400" b="1" u="sng">
                <a:solidFill>
                  <a:srgbClr val="0000FF"/>
                </a:solidFill>
                <a:latin typeface="宋体" panose="02010600030101010101" pitchFamily="2" charset="-122"/>
              </a:rPr>
              <a:t>为人们提供了从不同的角度去观察和展示系统的各种特征的一种标准表达方式。在</a:t>
            </a:r>
            <a:r>
              <a:rPr lang="en-US" altLang="zh-CN" sz="2400" b="1" u="sng">
                <a:solidFill>
                  <a:srgbClr val="0000FF"/>
                </a:solidFill>
                <a:latin typeface="宋体" panose="02010600030101010101" pitchFamily="2" charset="-122"/>
              </a:rPr>
              <a:t>UML</a:t>
            </a:r>
            <a:r>
              <a:rPr lang="zh-CN" altLang="en-US" sz="2400" b="1" u="sng">
                <a:solidFill>
                  <a:srgbClr val="0000FF"/>
                </a:solidFill>
                <a:latin typeface="宋体" panose="02010600030101010101" pitchFamily="2" charset="-122"/>
              </a:rPr>
              <a:t>中，从任何一个角度对系统所作的抽象都可能需要用几种模型图来描述，而这些来自不同角度的模型图最终组成了系统的完整模型。</a:t>
            </a:r>
          </a:p>
          <a:p>
            <a:pPr eaLnBrk="1" hangingPunct="1">
              <a:lnSpc>
                <a:spcPct val="90000"/>
              </a:lnSpc>
              <a:buFontTx/>
              <a:buNone/>
            </a:pPr>
            <a:r>
              <a:rPr lang="zh-CN" altLang="en-US" sz="2400"/>
              <a:t>          </a:t>
            </a:r>
            <a:r>
              <a:rPr lang="zh-CN" altLang="en-US" sz="2400" b="1"/>
              <a:t>一般而言，我们可以从以下几种常用的视角来描述一个系统：</a:t>
            </a:r>
          </a:p>
          <a:p>
            <a:pPr lvl="1" eaLnBrk="1" hangingPunct="1">
              <a:lnSpc>
                <a:spcPct val="90000"/>
              </a:lnSpc>
            </a:pPr>
            <a:r>
              <a:rPr lang="zh-CN" altLang="en-US" sz="2000" b="1"/>
              <a:t>系统的使用实例：从系统外部的操作者的角度描述系统的功能。</a:t>
            </a:r>
          </a:p>
          <a:p>
            <a:pPr lvl="1" eaLnBrk="1" hangingPunct="1">
              <a:lnSpc>
                <a:spcPct val="90000"/>
              </a:lnSpc>
            </a:pPr>
            <a:r>
              <a:rPr lang="zh-CN" altLang="en-US" sz="2000" b="1"/>
              <a:t>系统的逻辑结构：描述系统内部的静态结构和动态行为，即从内部描述如何设计实现系统功能。</a:t>
            </a:r>
          </a:p>
          <a:p>
            <a:pPr lvl="1" eaLnBrk="1" hangingPunct="1">
              <a:lnSpc>
                <a:spcPct val="90000"/>
              </a:lnSpc>
            </a:pPr>
            <a:r>
              <a:rPr lang="zh-CN" altLang="en-US" sz="2000" b="1"/>
              <a:t>系统的构成：描述系统由哪些程序构件所组成。</a:t>
            </a:r>
          </a:p>
          <a:p>
            <a:pPr lvl="1" eaLnBrk="1" hangingPunct="1">
              <a:lnSpc>
                <a:spcPct val="90000"/>
              </a:lnSpc>
            </a:pPr>
            <a:r>
              <a:rPr lang="zh-CN" altLang="en-US" sz="2000" b="1"/>
              <a:t>系统的并发性：描述系统的并发性，强调并发系统中存在的各种通信和同步问题。</a:t>
            </a:r>
          </a:p>
          <a:p>
            <a:pPr lvl="1" eaLnBrk="1" hangingPunct="1">
              <a:lnSpc>
                <a:spcPct val="90000"/>
              </a:lnSpc>
            </a:pPr>
            <a:r>
              <a:rPr lang="zh-CN" altLang="en-US" sz="2000" b="1"/>
              <a:t>系统的配置：描述系统的软件和各种硬件设备之间的配置关系。 </a:t>
            </a:r>
            <a:endParaRPr lang="zh-CN" altLang="en-US" sz="2000" b="1">
              <a:latin typeface="宋体" panose="02010600030101010101" pitchFamily="2" charset="-122"/>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5">
            <a:extLst>
              <a:ext uri="{FF2B5EF4-FFF2-40B4-BE49-F238E27FC236}">
                <a16:creationId xmlns:a16="http://schemas.microsoft.com/office/drawing/2014/main" id="{5C67654C-DC9E-47B9-92D4-C27EC67E170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CADFB97E-8567-4703-B3CC-2F02AD4DECDB}" type="slidenum">
              <a:rPr kumimoji="0" lang="en-US" altLang="zh-CN" sz="2600">
                <a:solidFill>
                  <a:srgbClr val="FFFFFF"/>
                </a:solidFill>
              </a:rPr>
              <a:pPr eaLnBrk="1" fontAlgn="base" hangingPunct="1">
                <a:spcAft>
                  <a:spcPct val="0"/>
                </a:spcAft>
              </a:pPr>
              <a:t>246</a:t>
            </a:fld>
            <a:endParaRPr kumimoji="0" lang="en-US" altLang="zh-CN" sz="2600">
              <a:solidFill>
                <a:srgbClr val="FFFFFF"/>
              </a:solidFill>
            </a:endParaRPr>
          </a:p>
        </p:txBody>
      </p:sp>
      <p:sp>
        <p:nvSpPr>
          <p:cNvPr id="39939" name="Rectangle 2">
            <a:extLst>
              <a:ext uri="{FF2B5EF4-FFF2-40B4-BE49-F238E27FC236}">
                <a16:creationId xmlns:a16="http://schemas.microsoft.com/office/drawing/2014/main" id="{F61F22BA-12BC-4CE4-AB4A-8DA6CB0C8090}"/>
              </a:ext>
            </a:extLst>
          </p:cNvPr>
          <p:cNvSpPr>
            <a:spLocks noGrp="1" noChangeArrowheads="1"/>
          </p:cNvSpPr>
          <p:nvPr>
            <p:ph type="title"/>
          </p:nvPr>
        </p:nvSpPr>
        <p:spPr/>
        <p:txBody>
          <a:bodyPr/>
          <a:lstStyle/>
          <a:p>
            <a:pPr eaLnBrk="1" hangingPunct="1"/>
            <a:r>
              <a:rPr lang="en-US" altLang="zh-CN" sz="3200"/>
              <a:t> Chapter 4  Capturing the Requirement</a:t>
            </a:r>
          </a:p>
        </p:txBody>
      </p:sp>
      <p:sp>
        <p:nvSpPr>
          <p:cNvPr id="39940" name="Rectangle 3">
            <a:extLst>
              <a:ext uri="{FF2B5EF4-FFF2-40B4-BE49-F238E27FC236}">
                <a16:creationId xmlns:a16="http://schemas.microsoft.com/office/drawing/2014/main" id="{C9870009-2362-4677-931C-C3F6BB1C3E72}"/>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b="1"/>
              <a:t>UML</a:t>
            </a:r>
            <a:r>
              <a:rPr lang="zh-CN" altLang="en-US" b="1"/>
              <a:t>模型图（</a:t>
            </a:r>
            <a:r>
              <a:rPr lang="en-US" altLang="zh-CN" b="1"/>
              <a:t>5</a:t>
            </a:r>
            <a:r>
              <a:rPr lang="zh-CN" altLang="en-US" b="1"/>
              <a:t>类，</a:t>
            </a:r>
            <a:r>
              <a:rPr lang="en-US" altLang="zh-CN" b="1"/>
              <a:t>10</a:t>
            </a:r>
            <a:r>
              <a:rPr lang="zh-CN" altLang="en-US" b="1"/>
              <a:t>种）：</a:t>
            </a:r>
          </a:p>
          <a:p>
            <a:pPr lvl="1" eaLnBrk="1" hangingPunct="1"/>
            <a:r>
              <a:rPr lang="zh-CN" altLang="en-US" sz="2800" b="1"/>
              <a:t>用例图</a:t>
            </a:r>
          </a:p>
          <a:p>
            <a:pPr lvl="1" eaLnBrk="1" hangingPunct="1"/>
            <a:r>
              <a:rPr lang="zh-CN" altLang="en-US" sz="2800" b="1"/>
              <a:t>静态图（类图，对象图，包图）</a:t>
            </a:r>
          </a:p>
          <a:p>
            <a:pPr lvl="1" eaLnBrk="1" hangingPunct="1"/>
            <a:r>
              <a:rPr lang="zh-CN" altLang="en-US" sz="2800" b="1"/>
              <a:t>行为图（状态图，活动图）</a:t>
            </a:r>
          </a:p>
          <a:p>
            <a:pPr lvl="1" eaLnBrk="1" hangingPunct="1"/>
            <a:r>
              <a:rPr lang="zh-CN" altLang="en-US" sz="2800" b="1"/>
              <a:t>交互图（顺序图，合作图）</a:t>
            </a:r>
          </a:p>
          <a:p>
            <a:pPr lvl="1" eaLnBrk="1" hangingPunct="1"/>
            <a:r>
              <a:rPr lang="zh-CN" altLang="en-US" sz="2800" b="1"/>
              <a:t>实现图（构件图，配置图）</a:t>
            </a:r>
          </a:p>
          <a:p>
            <a:pPr eaLnBrk="1" hangingPunct="1">
              <a:buFontTx/>
              <a:buNone/>
            </a:pPr>
            <a:endParaRPr lang="en-US" altLang="zh-CN" b="1"/>
          </a:p>
        </p:txBody>
      </p:sp>
      <p:sp>
        <p:nvSpPr>
          <p:cNvPr id="39941" name="Text Box 4">
            <a:extLst>
              <a:ext uri="{FF2B5EF4-FFF2-40B4-BE49-F238E27FC236}">
                <a16:creationId xmlns:a16="http://schemas.microsoft.com/office/drawing/2014/main" id="{D27C1EC9-542F-4821-ADC0-6E9B938057E7}"/>
              </a:ext>
            </a:extLst>
          </p:cNvPr>
          <p:cNvSpPr txBox="1">
            <a:spLocks noChangeArrowheads="1"/>
          </p:cNvSpPr>
          <p:nvPr/>
        </p:nvSpPr>
        <p:spPr bwMode="auto">
          <a:xfrm>
            <a:off x="3143250" y="5229226"/>
            <a:ext cx="5976938" cy="1185863"/>
          </a:xfrm>
          <a:prstGeom prst="rect">
            <a:avLst/>
          </a:prstGeom>
          <a:solidFill>
            <a:srgbClr val="CCFFCC"/>
          </a:solidFill>
          <a:ln w="25400" algn="ctr">
            <a:solidFill>
              <a:srgbClr val="800000"/>
            </a:solidFill>
            <a:miter lim="800000"/>
            <a:headEnd/>
            <a:tailEnd/>
          </a:ln>
        </p:spPr>
        <p:txBody>
          <a:bodyPr lIns="92075" tIns="46038" rIns="92075" bIns="46038">
            <a:spAutoFit/>
          </a:bodyPr>
          <a:lstStyle>
            <a:lvl1pPr marL="342900" indent="-342900"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buClr>
                <a:srgbClr val="003366"/>
              </a:buClr>
              <a:buSzPct val="150000"/>
            </a:pPr>
            <a:r>
              <a:rPr lang="zh-CN" altLang="en-US" sz="2800">
                <a:solidFill>
                  <a:srgbClr val="003366"/>
                </a:solidFill>
              </a:rPr>
              <a:t>问题：小型团队的一般软件开发最少</a:t>
            </a:r>
          </a:p>
          <a:p>
            <a:pPr eaLnBrk="1" fontAlgn="base" hangingPunct="1">
              <a:spcBef>
                <a:spcPct val="50000"/>
              </a:spcBef>
              <a:spcAft>
                <a:spcPct val="0"/>
              </a:spcAft>
              <a:buClr>
                <a:srgbClr val="003366"/>
              </a:buClr>
              <a:buSzPct val="150000"/>
            </a:pPr>
            <a:r>
              <a:rPr lang="zh-CN" altLang="en-US" sz="2800">
                <a:solidFill>
                  <a:srgbClr val="003366"/>
                </a:solidFill>
              </a:rPr>
              <a:t>           可能使用哪几种图？</a:t>
            </a: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5">
            <a:extLst>
              <a:ext uri="{FF2B5EF4-FFF2-40B4-BE49-F238E27FC236}">
                <a16:creationId xmlns:a16="http://schemas.microsoft.com/office/drawing/2014/main" id="{6E2D5693-F9D7-4757-A792-91E05371B2C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42306337-1744-4C3A-BBD2-7C25B5A04861}" type="slidenum">
              <a:rPr kumimoji="0" lang="en-US" altLang="zh-CN" sz="2600">
                <a:solidFill>
                  <a:srgbClr val="FFFFFF"/>
                </a:solidFill>
              </a:rPr>
              <a:pPr eaLnBrk="1" fontAlgn="base" hangingPunct="1">
                <a:spcAft>
                  <a:spcPct val="0"/>
                </a:spcAft>
              </a:pPr>
              <a:t>247</a:t>
            </a:fld>
            <a:endParaRPr kumimoji="0" lang="en-US" altLang="zh-CN" sz="2600">
              <a:solidFill>
                <a:srgbClr val="FFFFFF"/>
              </a:solidFill>
            </a:endParaRPr>
          </a:p>
        </p:txBody>
      </p:sp>
      <p:sp>
        <p:nvSpPr>
          <p:cNvPr id="40963" name="Rectangle 2">
            <a:extLst>
              <a:ext uri="{FF2B5EF4-FFF2-40B4-BE49-F238E27FC236}">
                <a16:creationId xmlns:a16="http://schemas.microsoft.com/office/drawing/2014/main" id="{DE8C605C-6747-41B3-B8FF-7E3954EDF32F}"/>
              </a:ext>
            </a:extLst>
          </p:cNvPr>
          <p:cNvSpPr>
            <a:spLocks noGrp="1" noChangeArrowheads="1"/>
          </p:cNvSpPr>
          <p:nvPr>
            <p:ph type="title"/>
          </p:nvPr>
        </p:nvSpPr>
        <p:spPr/>
        <p:txBody>
          <a:bodyPr/>
          <a:lstStyle/>
          <a:p>
            <a:pPr eaLnBrk="1" hangingPunct="1"/>
            <a:r>
              <a:rPr lang="en-US" altLang="zh-CN" sz="3200"/>
              <a:t> Chapter 4  Capturing the Requirement</a:t>
            </a:r>
          </a:p>
        </p:txBody>
      </p:sp>
      <p:sp>
        <p:nvSpPr>
          <p:cNvPr id="40964" name="Rectangle 3">
            <a:extLst>
              <a:ext uri="{FF2B5EF4-FFF2-40B4-BE49-F238E27FC236}">
                <a16:creationId xmlns:a16="http://schemas.microsoft.com/office/drawing/2014/main" id="{E65DA0B8-75E5-4F52-A9F9-AA46EC8CC9A6}"/>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b="1"/>
              <a:t>UML</a:t>
            </a:r>
            <a:r>
              <a:rPr lang="zh-CN" altLang="en-US" b="1"/>
              <a:t>主要文件：</a:t>
            </a:r>
          </a:p>
          <a:p>
            <a:pPr lvl="1" eaLnBrk="1" hangingPunct="1"/>
            <a:r>
              <a:rPr lang="en-US" altLang="zh-CN" b="1">
                <a:latin typeface="宋体" panose="02010600030101010101" pitchFamily="2" charset="-122"/>
              </a:rPr>
              <a:t>UML</a:t>
            </a:r>
            <a:r>
              <a:rPr lang="zh-CN" altLang="en-US" b="1">
                <a:latin typeface="宋体" panose="02010600030101010101" pitchFamily="2" charset="-122"/>
              </a:rPr>
              <a:t>概要（</a:t>
            </a:r>
            <a:r>
              <a:rPr lang="en-US" altLang="zh-CN" b="1">
                <a:latin typeface="宋体" panose="02010600030101010101" pitchFamily="2" charset="-122"/>
              </a:rPr>
              <a:t>UML Summary</a:t>
            </a:r>
            <a:r>
              <a:rPr lang="zh-CN" altLang="en-US" b="1">
                <a:latin typeface="宋体" panose="02010600030101010101" pitchFamily="2" charset="-122"/>
              </a:rPr>
              <a:t>）</a:t>
            </a:r>
          </a:p>
          <a:p>
            <a:pPr lvl="1" eaLnBrk="1" hangingPunct="1"/>
            <a:r>
              <a:rPr lang="en-US" altLang="zh-CN" b="1">
                <a:latin typeface="宋体" panose="02010600030101010101" pitchFamily="2" charset="-122"/>
              </a:rPr>
              <a:t>UML</a:t>
            </a:r>
            <a:r>
              <a:rPr lang="zh-CN" altLang="en-US" b="1">
                <a:latin typeface="宋体" panose="02010600030101010101" pitchFamily="2" charset="-122"/>
              </a:rPr>
              <a:t>语义（</a:t>
            </a:r>
            <a:r>
              <a:rPr lang="en-US" altLang="zh-CN" b="1">
                <a:latin typeface="宋体" panose="02010600030101010101" pitchFamily="2" charset="-122"/>
              </a:rPr>
              <a:t>UML Semantics</a:t>
            </a:r>
            <a:r>
              <a:rPr lang="zh-CN" altLang="en-US" b="1">
                <a:latin typeface="宋体" panose="02010600030101010101" pitchFamily="2" charset="-122"/>
              </a:rPr>
              <a:t>）</a:t>
            </a:r>
          </a:p>
          <a:p>
            <a:pPr lvl="1" eaLnBrk="1" hangingPunct="1"/>
            <a:r>
              <a:rPr lang="en-US" altLang="zh-CN" b="1">
                <a:latin typeface="宋体" panose="02010600030101010101" pitchFamily="2" charset="-122"/>
              </a:rPr>
              <a:t>UML</a:t>
            </a:r>
            <a:r>
              <a:rPr lang="zh-CN" altLang="en-US" b="1">
                <a:latin typeface="宋体" panose="02010600030101010101" pitchFamily="2" charset="-122"/>
              </a:rPr>
              <a:t>表示法指南（</a:t>
            </a:r>
            <a:r>
              <a:rPr lang="en-US" altLang="zh-CN" b="1">
                <a:latin typeface="宋体" panose="02010600030101010101" pitchFamily="2" charset="-122"/>
              </a:rPr>
              <a:t>UML Notation Guide</a:t>
            </a:r>
            <a:r>
              <a:rPr lang="zh-CN" altLang="en-US" b="1">
                <a:latin typeface="宋体" panose="02010600030101010101" pitchFamily="2" charset="-122"/>
              </a:rPr>
              <a:t>）</a:t>
            </a:r>
          </a:p>
          <a:p>
            <a:pPr lvl="1" eaLnBrk="1" hangingPunct="1"/>
            <a:r>
              <a:rPr lang="zh-CN" altLang="en-US" b="1" u="sng">
                <a:solidFill>
                  <a:srgbClr val="0000FF"/>
                </a:solidFill>
                <a:latin typeface="宋体" panose="02010600030101010101" pitchFamily="2" charset="-122"/>
              </a:rPr>
              <a:t>对象约束语言规约（</a:t>
            </a:r>
            <a:r>
              <a:rPr lang="en-US" altLang="zh-CN" b="1" u="sng">
                <a:solidFill>
                  <a:srgbClr val="0000FF"/>
                </a:solidFill>
                <a:latin typeface="宋体" panose="02010600030101010101" pitchFamily="2" charset="-122"/>
              </a:rPr>
              <a:t>Object Contraint language Specification</a:t>
            </a:r>
            <a:r>
              <a:rPr lang="zh-CN" altLang="en-US" b="1" u="sng">
                <a:solidFill>
                  <a:srgbClr val="0000FF"/>
                </a:solidFill>
                <a:latin typeface="宋体" panose="02010600030101010101" pitchFamily="2" charset="-122"/>
              </a:rPr>
              <a:t>）：该文件定义并介绍了一种对象约束语言（</a:t>
            </a:r>
            <a:r>
              <a:rPr lang="en-US" altLang="zh-CN" b="1" u="sng">
                <a:solidFill>
                  <a:srgbClr val="0000FF"/>
                </a:solidFill>
                <a:latin typeface="宋体" panose="02010600030101010101" pitchFamily="2" charset="-122"/>
              </a:rPr>
              <a:t>OCL</a:t>
            </a:r>
            <a:r>
              <a:rPr lang="zh-CN" altLang="en-US" b="1" u="sng">
                <a:solidFill>
                  <a:srgbClr val="0000FF"/>
                </a:solidFill>
                <a:latin typeface="宋体" panose="02010600030101010101" pitchFamily="2" charset="-122"/>
              </a:rPr>
              <a:t>），其用途是用来说明在图形化的系统模型中不能充分表达的建模信息。它是一种形式化语言。</a:t>
            </a:r>
          </a:p>
          <a:p>
            <a:pPr eaLnBrk="1" hangingPunct="1">
              <a:buFontTx/>
              <a:buNone/>
            </a:pPr>
            <a:r>
              <a:rPr lang="en-US" altLang="zh-CN" b="1"/>
              <a:t>http://www.rational.com/uml/index.jtmpl</a:t>
            </a:r>
          </a:p>
          <a:p>
            <a:pPr eaLnBrk="1" hangingPunct="1">
              <a:buFontTx/>
              <a:buNone/>
            </a:pPr>
            <a:endParaRPr lang="en-US" altLang="zh-CN" b="1"/>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5">
            <a:extLst>
              <a:ext uri="{FF2B5EF4-FFF2-40B4-BE49-F238E27FC236}">
                <a16:creationId xmlns:a16="http://schemas.microsoft.com/office/drawing/2014/main" id="{949E93FC-66BA-4405-A842-F6C20E2F2F5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B6C2E337-920D-441B-94B3-9D6A7EF8883E}" type="slidenum">
              <a:rPr kumimoji="0" lang="en-US" altLang="zh-CN" sz="2600">
                <a:solidFill>
                  <a:srgbClr val="FFFFFF"/>
                </a:solidFill>
              </a:rPr>
              <a:pPr eaLnBrk="1" fontAlgn="base" hangingPunct="1">
                <a:spcAft>
                  <a:spcPct val="0"/>
                </a:spcAft>
              </a:pPr>
              <a:t>248</a:t>
            </a:fld>
            <a:endParaRPr kumimoji="0" lang="en-US" altLang="zh-CN" sz="2600">
              <a:solidFill>
                <a:srgbClr val="FFFFFF"/>
              </a:solidFill>
            </a:endParaRPr>
          </a:p>
        </p:txBody>
      </p:sp>
      <p:sp>
        <p:nvSpPr>
          <p:cNvPr id="41987" name="Rectangle 2">
            <a:extLst>
              <a:ext uri="{FF2B5EF4-FFF2-40B4-BE49-F238E27FC236}">
                <a16:creationId xmlns:a16="http://schemas.microsoft.com/office/drawing/2014/main" id="{1DFAFFB3-8E80-4A76-A55A-00127F676F14}"/>
              </a:ext>
            </a:extLst>
          </p:cNvPr>
          <p:cNvSpPr>
            <a:spLocks noGrp="1" noChangeArrowheads="1"/>
          </p:cNvSpPr>
          <p:nvPr>
            <p:ph type="title"/>
          </p:nvPr>
        </p:nvSpPr>
        <p:spPr/>
        <p:txBody>
          <a:bodyPr/>
          <a:lstStyle/>
          <a:p>
            <a:pPr eaLnBrk="1" hangingPunct="1"/>
            <a:r>
              <a:rPr lang="en-US" altLang="zh-CN" sz="3200"/>
              <a:t> Chapter 4  Capturing the Requirement</a:t>
            </a:r>
          </a:p>
        </p:txBody>
      </p:sp>
      <p:sp>
        <p:nvSpPr>
          <p:cNvPr id="41988" name="Rectangle 3">
            <a:extLst>
              <a:ext uri="{FF2B5EF4-FFF2-40B4-BE49-F238E27FC236}">
                <a16:creationId xmlns:a16="http://schemas.microsoft.com/office/drawing/2014/main" id="{83595EBF-D192-4A17-9239-6B199CAC50DD}"/>
              </a:ext>
            </a:extLst>
          </p:cNvPr>
          <p:cNvSpPr>
            <a:spLocks noGrp="1" noChangeArrowheads="1"/>
          </p:cNvSpPr>
          <p:nvPr>
            <p:ph type="body" idx="1"/>
          </p:nvPr>
        </p:nvSpPr>
        <p:spPr>
          <a:xfrm>
            <a:off x="2286000" y="1752600"/>
            <a:ext cx="8382000" cy="5105400"/>
          </a:xfrm>
        </p:spPr>
        <p:txBody>
          <a:bodyPr/>
          <a:lstStyle/>
          <a:p>
            <a:pPr eaLnBrk="1" hangingPunct="1">
              <a:lnSpc>
                <a:spcPct val="90000"/>
              </a:lnSpc>
              <a:buFontTx/>
              <a:buNone/>
            </a:pPr>
            <a:r>
              <a:rPr lang="en-US" altLang="zh-CN" b="1"/>
              <a:t> </a:t>
            </a:r>
            <a:r>
              <a:rPr lang="en-US" altLang="zh-CN" sz="2400" b="1"/>
              <a:t>(1). UML use-case  diagrams </a:t>
            </a:r>
            <a:r>
              <a:rPr lang="zh-CN" altLang="en-US" sz="2400" b="1"/>
              <a:t>（用例图）</a:t>
            </a:r>
          </a:p>
          <a:p>
            <a:pPr eaLnBrk="1" hangingPunct="1">
              <a:lnSpc>
                <a:spcPct val="90000"/>
              </a:lnSpc>
              <a:buFontTx/>
              <a:buNone/>
            </a:pPr>
            <a:r>
              <a:rPr lang="zh-CN" altLang="en-US" sz="2400" b="1"/>
              <a:t>   从本质上将，一个用例是用户（或角色）与计算机之间为达到某个目的的一次典型交互作用：</a:t>
            </a:r>
          </a:p>
          <a:p>
            <a:pPr lvl="1" eaLnBrk="1" hangingPunct="1">
              <a:lnSpc>
                <a:spcPct val="90000"/>
              </a:lnSpc>
            </a:pPr>
            <a:r>
              <a:rPr lang="zh-CN" altLang="en-US" b="1"/>
              <a:t>用例描述了用户提出的一些可见的需求；</a:t>
            </a:r>
          </a:p>
          <a:p>
            <a:pPr lvl="1" eaLnBrk="1" hangingPunct="1">
              <a:lnSpc>
                <a:spcPct val="90000"/>
              </a:lnSpc>
            </a:pPr>
            <a:r>
              <a:rPr lang="zh-CN" altLang="en-US" b="1"/>
              <a:t>用例可大可小；</a:t>
            </a:r>
          </a:p>
          <a:p>
            <a:pPr lvl="1" eaLnBrk="1" hangingPunct="1">
              <a:lnSpc>
                <a:spcPct val="90000"/>
              </a:lnSpc>
            </a:pPr>
            <a:r>
              <a:rPr lang="zh-CN" altLang="en-US" b="1"/>
              <a:t>用例对应一个具体的用户目标 </a:t>
            </a:r>
            <a:endParaRPr lang="en-US" altLang="zh-CN" b="1"/>
          </a:p>
          <a:p>
            <a:pPr lvl="1" eaLnBrk="1" hangingPunct="1">
              <a:lnSpc>
                <a:spcPct val="90000"/>
              </a:lnSpc>
            </a:pPr>
            <a:r>
              <a:rPr lang="zh-CN" altLang="en-US" b="1"/>
              <a:t>用例也必须描述用户没有直接提出的一些需求；</a:t>
            </a:r>
          </a:p>
          <a:p>
            <a:pPr eaLnBrk="1" hangingPunct="1">
              <a:lnSpc>
                <a:spcPct val="90000"/>
              </a:lnSpc>
              <a:buFontTx/>
              <a:buNone/>
            </a:pPr>
            <a:r>
              <a:rPr lang="zh-CN" altLang="en-US" sz="2400" b="1"/>
              <a:t>   </a:t>
            </a:r>
            <a:r>
              <a:rPr lang="zh-CN" altLang="en-US" sz="2400" b="1">
                <a:solidFill>
                  <a:srgbClr val="0000FF"/>
                </a:solidFill>
              </a:rPr>
              <a:t>用例图描述系统外部的执行者与系统的用例之间的某种联系。</a:t>
            </a:r>
          </a:p>
          <a:p>
            <a:pPr lvl="1" eaLnBrk="1" hangingPunct="1">
              <a:lnSpc>
                <a:spcPct val="90000"/>
              </a:lnSpc>
            </a:pPr>
            <a:r>
              <a:rPr lang="zh-CN" altLang="en-US" b="1"/>
              <a:t>所谓</a:t>
            </a:r>
            <a:r>
              <a:rPr lang="zh-CN" altLang="en-US" b="1" u="sng">
                <a:solidFill>
                  <a:srgbClr val="0000FF"/>
                </a:solidFill>
              </a:rPr>
              <a:t>用例是指对系统提供的功能（或称系统的用途）的一种描述</a:t>
            </a:r>
            <a:r>
              <a:rPr lang="zh-CN" altLang="en-US" b="1"/>
              <a:t>；</a:t>
            </a:r>
          </a:p>
          <a:p>
            <a:pPr lvl="1" eaLnBrk="1" hangingPunct="1">
              <a:lnSpc>
                <a:spcPct val="90000"/>
              </a:lnSpc>
            </a:pPr>
            <a:r>
              <a:rPr lang="zh-CN" altLang="en-US" b="1" u="sng">
                <a:solidFill>
                  <a:srgbClr val="0000FF"/>
                </a:solidFill>
              </a:rPr>
              <a:t>执行者</a:t>
            </a:r>
            <a:r>
              <a:rPr lang="zh-CN" altLang="en-US" b="1"/>
              <a:t>是那些可能使用这些用例的人或外部系统；</a:t>
            </a:r>
          </a:p>
          <a:p>
            <a:pPr lvl="1" eaLnBrk="1" hangingPunct="1">
              <a:lnSpc>
                <a:spcPct val="90000"/>
              </a:lnSpc>
            </a:pPr>
            <a:r>
              <a:rPr lang="zh-CN" altLang="en-US" b="1">
                <a:solidFill>
                  <a:srgbClr val="0000FF"/>
                </a:solidFill>
              </a:rPr>
              <a:t>用例和执行者之间的联系</a:t>
            </a:r>
            <a:r>
              <a:rPr lang="zh-CN" altLang="en-US" b="1"/>
              <a:t>描述了</a:t>
            </a:r>
            <a:r>
              <a:rPr lang="zh-CN" altLang="en-US" b="1">
                <a:latin typeface="Times New Roman" panose="02020603050405020304" pitchFamily="18" charset="0"/>
              </a:rPr>
              <a:t>“</a:t>
            </a:r>
            <a:r>
              <a:rPr lang="zh-CN" altLang="en-US" b="1"/>
              <a:t>谁使用哪个用例</a:t>
            </a:r>
            <a:r>
              <a:rPr lang="zh-CN" altLang="en-US" b="1">
                <a:latin typeface="Times New Roman" panose="02020603050405020304" pitchFamily="18" charset="0"/>
              </a:rPr>
              <a:t>”</a:t>
            </a:r>
            <a:r>
              <a:rPr lang="zh-CN" altLang="en-US" b="1"/>
              <a:t>。 </a:t>
            </a: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5">
            <a:extLst>
              <a:ext uri="{FF2B5EF4-FFF2-40B4-BE49-F238E27FC236}">
                <a16:creationId xmlns:a16="http://schemas.microsoft.com/office/drawing/2014/main" id="{1BBBDD1A-F584-4D53-8F72-5B7E9B48C85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97D7BC27-5227-48E7-941B-8A952F8320F6}" type="slidenum">
              <a:rPr kumimoji="0" lang="en-US" altLang="zh-CN" sz="2600">
                <a:solidFill>
                  <a:srgbClr val="FFFFFF"/>
                </a:solidFill>
              </a:rPr>
              <a:pPr eaLnBrk="1" fontAlgn="base" hangingPunct="1">
                <a:spcAft>
                  <a:spcPct val="0"/>
                </a:spcAft>
              </a:pPr>
              <a:t>249</a:t>
            </a:fld>
            <a:endParaRPr kumimoji="0" lang="en-US" altLang="zh-CN" sz="2600">
              <a:solidFill>
                <a:srgbClr val="FFFFFF"/>
              </a:solidFill>
            </a:endParaRPr>
          </a:p>
        </p:txBody>
      </p:sp>
      <p:sp>
        <p:nvSpPr>
          <p:cNvPr id="43011" name="Rectangle 2">
            <a:extLst>
              <a:ext uri="{FF2B5EF4-FFF2-40B4-BE49-F238E27FC236}">
                <a16:creationId xmlns:a16="http://schemas.microsoft.com/office/drawing/2014/main" id="{2A1DF514-E0D0-4253-9D84-EEE81019C243}"/>
              </a:ext>
            </a:extLst>
          </p:cNvPr>
          <p:cNvSpPr>
            <a:spLocks noGrp="1" noChangeArrowheads="1"/>
          </p:cNvSpPr>
          <p:nvPr>
            <p:ph type="title"/>
          </p:nvPr>
        </p:nvSpPr>
        <p:spPr/>
        <p:txBody>
          <a:bodyPr/>
          <a:lstStyle/>
          <a:p>
            <a:pPr eaLnBrk="1" hangingPunct="1"/>
            <a:r>
              <a:rPr lang="en-US" altLang="zh-CN" sz="3200"/>
              <a:t> Chapter 4  Capturing the Requirement</a:t>
            </a:r>
          </a:p>
        </p:txBody>
      </p:sp>
      <p:sp>
        <p:nvSpPr>
          <p:cNvPr id="43012" name="Rectangle 3">
            <a:extLst>
              <a:ext uri="{FF2B5EF4-FFF2-40B4-BE49-F238E27FC236}">
                <a16:creationId xmlns:a16="http://schemas.microsoft.com/office/drawing/2014/main" id="{797BD3EF-5C0C-4D3A-B1C7-BD3017F22074}"/>
              </a:ext>
            </a:extLst>
          </p:cNvPr>
          <p:cNvSpPr>
            <a:spLocks noGrp="1" noChangeArrowheads="1"/>
          </p:cNvSpPr>
          <p:nvPr>
            <p:ph type="body" idx="1"/>
          </p:nvPr>
        </p:nvSpPr>
        <p:spPr>
          <a:xfrm>
            <a:off x="2286000" y="1752600"/>
            <a:ext cx="8382000" cy="5105400"/>
          </a:xfrm>
        </p:spPr>
        <p:txBody>
          <a:bodyPr/>
          <a:lstStyle/>
          <a:p>
            <a:pPr lvl="1" eaLnBrk="1" hangingPunct="1"/>
            <a:r>
              <a:rPr lang="zh-CN" altLang="en-US" b="1" u="sng">
                <a:latin typeface="宋体" panose="02010600030101010101" pitchFamily="2" charset="-122"/>
              </a:rPr>
              <a:t>用例图着重于从系统外部执行者的角度来描述系统需要提供哪些功能，并且指明了这些功能的执行者是谁</a:t>
            </a:r>
            <a:r>
              <a:rPr lang="zh-CN" altLang="en-US" b="1">
                <a:latin typeface="宋体" panose="02010600030101010101" pitchFamily="2" charset="-122"/>
              </a:rPr>
              <a:t>；</a:t>
            </a:r>
          </a:p>
          <a:p>
            <a:pPr lvl="1" eaLnBrk="1" hangingPunct="1"/>
            <a:r>
              <a:rPr lang="zh-CN" altLang="en-US" b="1">
                <a:latin typeface="宋体" panose="02010600030101010101" pitchFamily="2" charset="-122"/>
              </a:rPr>
              <a:t>用例图在</a:t>
            </a:r>
            <a:r>
              <a:rPr lang="en-US" altLang="zh-CN" b="1">
                <a:latin typeface="宋体" panose="02010600030101010101" pitchFamily="2" charset="-122"/>
              </a:rPr>
              <a:t>UML</a:t>
            </a:r>
            <a:r>
              <a:rPr lang="zh-CN" altLang="en-US" b="1">
                <a:latin typeface="宋体" panose="02010600030101010101" pitchFamily="2" charset="-122"/>
              </a:rPr>
              <a:t>方法中占有十分重要的地位，人们甚至称</a:t>
            </a:r>
            <a:r>
              <a:rPr lang="en-US" altLang="zh-CN" b="1" u="sng">
                <a:solidFill>
                  <a:srgbClr val="0033CC"/>
                </a:solidFill>
                <a:latin typeface="宋体" panose="02010600030101010101" pitchFamily="2" charset="-122"/>
              </a:rPr>
              <a:t>UML</a:t>
            </a:r>
            <a:r>
              <a:rPr lang="zh-CN" altLang="en-US" b="1" u="sng">
                <a:solidFill>
                  <a:srgbClr val="0033CC"/>
                </a:solidFill>
                <a:latin typeface="宋体" panose="02010600030101010101" pitchFamily="2" charset="-122"/>
              </a:rPr>
              <a:t>是一种用例图驱动的开发方法</a:t>
            </a:r>
            <a:r>
              <a:rPr lang="zh-CN" altLang="en-US" b="1">
                <a:latin typeface="宋体" panose="02010600030101010101" pitchFamily="2" charset="-122"/>
              </a:rPr>
              <a:t>。</a:t>
            </a:r>
          </a:p>
          <a:p>
            <a:pPr eaLnBrk="1" hangingPunct="1">
              <a:buFontTx/>
              <a:buNone/>
            </a:pPr>
            <a:r>
              <a:rPr lang="zh-CN" altLang="en-US" sz="2400" b="1"/>
              <a:t>  用例图中的图符：</a:t>
            </a:r>
          </a:p>
          <a:p>
            <a:pPr lvl="1" eaLnBrk="1" hangingPunct="1"/>
            <a:r>
              <a:rPr lang="zh-CN" altLang="en-US" b="1"/>
              <a:t>           用例</a:t>
            </a:r>
          </a:p>
          <a:p>
            <a:pPr lvl="1" eaLnBrk="1" hangingPunct="1"/>
            <a:r>
              <a:rPr lang="zh-CN" altLang="en-US" b="1"/>
              <a:t>           执行者</a:t>
            </a:r>
          </a:p>
          <a:p>
            <a:pPr lvl="1" eaLnBrk="1" hangingPunct="1"/>
            <a:r>
              <a:rPr lang="zh-CN" altLang="en-US" b="1"/>
              <a:t>           系统：用于界定系统功能范围</a:t>
            </a:r>
            <a:r>
              <a:rPr lang="en-US" altLang="zh-CN" b="1"/>
              <a:t>(</a:t>
            </a:r>
            <a:r>
              <a:rPr lang="zh-CN" altLang="en-US" b="1" u="sng"/>
              <a:t>边界</a:t>
            </a:r>
            <a:r>
              <a:rPr lang="en-US" altLang="zh-CN" b="1"/>
              <a:t>)</a:t>
            </a:r>
            <a:r>
              <a:rPr lang="zh-CN" altLang="en-US" b="1"/>
              <a:t>，描述该系统功能的用例都置于其中，而描述外部实体的执行者都置于其外。</a:t>
            </a:r>
          </a:p>
          <a:p>
            <a:pPr lvl="1" eaLnBrk="1" hangingPunct="1"/>
            <a:r>
              <a:rPr lang="zh-CN" altLang="en-US" b="1"/>
              <a:t>            关联：连接执行者和用例，表示执行者所代表的系统外部实体与该用例所描述的系统需求有关。 </a:t>
            </a:r>
            <a:endParaRPr lang="zh-CN" altLang="en-US" b="1">
              <a:latin typeface="宋体" panose="02010600030101010101" pitchFamily="2" charset="-122"/>
            </a:endParaRPr>
          </a:p>
        </p:txBody>
      </p:sp>
      <p:sp>
        <p:nvSpPr>
          <p:cNvPr id="43013" name="Oval 4">
            <a:extLst>
              <a:ext uri="{FF2B5EF4-FFF2-40B4-BE49-F238E27FC236}">
                <a16:creationId xmlns:a16="http://schemas.microsoft.com/office/drawing/2014/main" id="{8FEBEAF7-8E45-4B34-8FD4-D29EB986EA7A}"/>
              </a:ext>
            </a:extLst>
          </p:cNvPr>
          <p:cNvSpPr>
            <a:spLocks noChangeArrowheads="1"/>
          </p:cNvSpPr>
          <p:nvPr/>
        </p:nvSpPr>
        <p:spPr bwMode="auto">
          <a:xfrm>
            <a:off x="3048000" y="3733800"/>
            <a:ext cx="914400" cy="457200"/>
          </a:xfrm>
          <a:prstGeom prst="ellipse">
            <a:avLst/>
          </a:prstGeom>
          <a:solidFill>
            <a:schemeClr val="accent1"/>
          </a:solidFill>
          <a:ln w="12700" cap="sq">
            <a:solidFill>
              <a:schemeClr val="tx1"/>
            </a:solidFill>
            <a:round/>
            <a:headEnd type="none" w="sm" len="sm"/>
            <a:tailEnd type="none" w="sm" len="sm"/>
          </a:ln>
        </p:spPr>
        <p:txBody>
          <a:bodyPr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sp>
        <p:nvSpPr>
          <p:cNvPr id="43014" name="Oval 5">
            <a:extLst>
              <a:ext uri="{FF2B5EF4-FFF2-40B4-BE49-F238E27FC236}">
                <a16:creationId xmlns:a16="http://schemas.microsoft.com/office/drawing/2014/main" id="{89081CA7-E7DF-42C9-A3C4-7CAB4F57566D}"/>
              </a:ext>
            </a:extLst>
          </p:cNvPr>
          <p:cNvSpPr>
            <a:spLocks noChangeArrowheads="1"/>
          </p:cNvSpPr>
          <p:nvPr/>
        </p:nvSpPr>
        <p:spPr bwMode="auto">
          <a:xfrm>
            <a:off x="3429000" y="4267200"/>
            <a:ext cx="228600" cy="228600"/>
          </a:xfrm>
          <a:prstGeom prst="ellipse">
            <a:avLst/>
          </a:prstGeom>
          <a:solidFill>
            <a:schemeClr val="accent1"/>
          </a:solidFill>
          <a:ln w="12700" cap="sq">
            <a:solidFill>
              <a:schemeClr val="tx1"/>
            </a:solidFill>
            <a:round/>
            <a:headEnd type="none" w="sm" len="sm"/>
            <a:tailEnd type="none" w="sm" len="sm"/>
          </a:ln>
        </p:spPr>
        <p:txBody>
          <a:bodyPr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sp>
        <p:nvSpPr>
          <p:cNvPr id="43015" name="Line 6">
            <a:extLst>
              <a:ext uri="{FF2B5EF4-FFF2-40B4-BE49-F238E27FC236}">
                <a16:creationId xmlns:a16="http://schemas.microsoft.com/office/drawing/2014/main" id="{A53C6023-FE6F-449E-8DDB-33BB5D733707}"/>
              </a:ext>
            </a:extLst>
          </p:cNvPr>
          <p:cNvSpPr>
            <a:spLocks noChangeShapeType="1"/>
          </p:cNvSpPr>
          <p:nvPr/>
        </p:nvSpPr>
        <p:spPr bwMode="auto">
          <a:xfrm>
            <a:off x="3352800" y="4572000"/>
            <a:ext cx="38100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43016" name="Line 7">
            <a:extLst>
              <a:ext uri="{FF2B5EF4-FFF2-40B4-BE49-F238E27FC236}">
                <a16:creationId xmlns:a16="http://schemas.microsoft.com/office/drawing/2014/main" id="{2BD96E78-E136-4D37-A598-4C3CF6415A6B}"/>
              </a:ext>
            </a:extLst>
          </p:cNvPr>
          <p:cNvSpPr>
            <a:spLocks noChangeShapeType="1"/>
          </p:cNvSpPr>
          <p:nvPr/>
        </p:nvSpPr>
        <p:spPr bwMode="auto">
          <a:xfrm>
            <a:off x="3505200" y="4495800"/>
            <a:ext cx="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43017" name="Line 8">
            <a:extLst>
              <a:ext uri="{FF2B5EF4-FFF2-40B4-BE49-F238E27FC236}">
                <a16:creationId xmlns:a16="http://schemas.microsoft.com/office/drawing/2014/main" id="{0483AF16-9306-4ACC-B3A1-2CAD67CC3D9B}"/>
              </a:ext>
            </a:extLst>
          </p:cNvPr>
          <p:cNvSpPr>
            <a:spLocks noChangeShapeType="1"/>
          </p:cNvSpPr>
          <p:nvPr/>
        </p:nvSpPr>
        <p:spPr bwMode="auto">
          <a:xfrm flipH="1">
            <a:off x="3429000" y="4648200"/>
            <a:ext cx="76200" cy="762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43018" name="Line 9">
            <a:extLst>
              <a:ext uri="{FF2B5EF4-FFF2-40B4-BE49-F238E27FC236}">
                <a16:creationId xmlns:a16="http://schemas.microsoft.com/office/drawing/2014/main" id="{96F09EF5-15E3-45B4-AC13-DF1CDDDB6556}"/>
              </a:ext>
            </a:extLst>
          </p:cNvPr>
          <p:cNvSpPr>
            <a:spLocks noChangeShapeType="1"/>
          </p:cNvSpPr>
          <p:nvPr/>
        </p:nvSpPr>
        <p:spPr bwMode="auto">
          <a:xfrm>
            <a:off x="3505200" y="4572000"/>
            <a:ext cx="15240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43019" name="Rectangle 10">
            <a:extLst>
              <a:ext uri="{FF2B5EF4-FFF2-40B4-BE49-F238E27FC236}">
                <a16:creationId xmlns:a16="http://schemas.microsoft.com/office/drawing/2014/main" id="{24AFAD9B-FFFB-4A23-9528-0E12E9AB5BC2}"/>
              </a:ext>
            </a:extLst>
          </p:cNvPr>
          <p:cNvSpPr>
            <a:spLocks noChangeArrowheads="1"/>
          </p:cNvSpPr>
          <p:nvPr/>
        </p:nvSpPr>
        <p:spPr bwMode="auto">
          <a:xfrm>
            <a:off x="3124200" y="4800600"/>
            <a:ext cx="914400" cy="304800"/>
          </a:xfrm>
          <a:prstGeom prst="rect">
            <a:avLst/>
          </a:prstGeom>
          <a:solidFill>
            <a:schemeClr val="bg1"/>
          </a:solidFill>
          <a:ln w="25400" cap="sq">
            <a:solidFill>
              <a:srgbClr val="339966"/>
            </a:solidFill>
            <a:miter lim="800000"/>
            <a:headEnd type="none" w="sm" len="sm"/>
            <a:tailEnd type="none" w="sm" len="sm"/>
          </a:ln>
        </p:spPr>
        <p:txBody>
          <a:bodyPr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sp>
        <p:nvSpPr>
          <p:cNvPr id="43020" name="Line 11">
            <a:extLst>
              <a:ext uri="{FF2B5EF4-FFF2-40B4-BE49-F238E27FC236}">
                <a16:creationId xmlns:a16="http://schemas.microsoft.com/office/drawing/2014/main" id="{901F5A31-8075-4680-8D72-4BBEE2525554}"/>
              </a:ext>
            </a:extLst>
          </p:cNvPr>
          <p:cNvSpPr>
            <a:spLocks noChangeShapeType="1"/>
          </p:cNvSpPr>
          <p:nvPr/>
        </p:nvSpPr>
        <p:spPr bwMode="auto">
          <a:xfrm>
            <a:off x="3124200" y="6019800"/>
            <a:ext cx="91440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5">
            <a:extLst>
              <a:ext uri="{FF2B5EF4-FFF2-40B4-BE49-F238E27FC236}">
                <a16:creationId xmlns:a16="http://schemas.microsoft.com/office/drawing/2014/main" id="{6DE51168-91D9-4BD1-B826-54299537B0F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842B889C-A5F8-40F4-B767-A465F5FA43D0}" type="slidenum">
              <a:rPr kumimoji="0" lang="en-US" altLang="zh-CN" sz="2600" b="1">
                <a:solidFill>
                  <a:srgbClr val="FFFFFF"/>
                </a:solidFill>
              </a:rPr>
              <a:pPr fontAlgn="base">
                <a:spcBef>
                  <a:spcPct val="0"/>
                </a:spcBef>
                <a:spcAft>
                  <a:spcPct val="0"/>
                </a:spcAft>
                <a:buClrTx/>
                <a:buSzTx/>
                <a:buNone/>
              </a:pPr>
              <a:t>25</a:t>
            </a:fld>
            <a:endParaRPr kumimoji="0" lang="en-US" altLang="zh-CN" sz="2600" b="1">
              <a:solidFill>
                <a:srgbClr val="FFFFFF"/>
              </a:solidFill>
            </a:endParaRPr>
          </a:p>
        </p:txBody>
      </p:sp>
      <p:sp>
        <p:nvSpPr>
          <p:cNvPr id="49155" name="Rectangle 2">
            <a:extLst>
              <a:ext uri="{FF2B5EF4-FFF2-40B4-BE49-F238E27FC236}">
                <a16:creationId xmlns:a16="http://schemas.microsoft.com/office/drawing/2014/main" id="{5F6B9D4D-5775-4B7B-AD57-1314A3C89E0B}"/>
              </a:ext>
            </a:extLst>
          </p:cNvPr>
          <p:cNvSpPr>
            <a:spLocks noGrp="1" noChangeArrowheads="1"/>
          </p:cNvSpPr>
          <p:nvPr>
            <p:ph type="title"/>
          </p:nvPr>
        </p:nvSpPr>
        <p:spPr/>
        <p:txBody>
          <a:bodyPr/>
          <a:lstStyle/>
          <a:p>
            <a:pPr eaLnBrk="1" hangingPunct="1"/>
            <a:r>
              <a:rPr lang="en-US" altLang="zh-CN" sz="3200"/>
              <a:t>  Chapter 1  Why Software Engineering</a:t>
            </a:r>
          </a:p>
        </p:txBody>
      </p:sp>
      <p:sp>
        <p:nvSpPr>
          <p:cNvPr id="49156" name="Rectangle 3">
            <a:extLst>
              <a:ext uri="{FF2B5EF4-FFF2-40B4-BE49-F238E27FC236}">
                <a16:creationId xmlns:a16="http://schemas.microsoft.com/office/drawing/2014/main" id="{D59C9533-6390-4290-B24A-4758903FA479}"/>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sz="2400" b="1">
                <a:latin typeface="宋体" panose="02010600030101010101" pitchFamily="2" charset="-122"/>
                <a:sym typeface="Wingdings 2" panose="05020102010507070707" pitchFamily="18" charset="2"/>
              </a:rPr>
              <a:t>    </a:t>
            </a:r>
            <a:r>
              <a:rPr lang="en-US" altLang="zh-CN" sz="2400" b="1">
                <a:sym typeface="Wingdings 2" panose="05020102010507070707" pitchFamily="18" charset="2"/>
              </a:rPr>
              <a:t>W: </a:t>
            </a:r>
            <a:r>
              <a:rPr lang="zh-CN" altLang="en-US" sz="2400" b="1">
                <a:sym typeface="Wingdings 2" panose="05020102010507070707" pitchFamily="18" charset="2"/>
              </a:rPr>
              <a:t>丹佛新机场启用推迟</a:t>
            </a:r>
            <a:r>
              <a:rPr lang="en-US" altLang="zh-CN" sz="2400" b="1">
                <a:sym typeface="Wingdings 2" panose="05020102010507070707" pitchFamily="18" charset="2"/>
              </a:rPr>
              <a:t>16</a:t>
            </a:r>
            <a:r>
              <a:rPr lang="zh-CN" altLang="en-US" sz="2400" b="1">
                <a:sym typeface="Wingdings 2" panose="05020102010507070707" pitchFamily="18" charset="2"/>
              </a:rPr>
              <a:t>个月</a:t>
            </a:r>
          </a:p>
          <a:p>
            <a:pPr eaLnBrk="1" hangingPunct="1">
              <a:buFontTx/>
              <a:buNone/>
            </a:pPr>
            <a:r>
              <a:rPr lang="zh-CN" altLang="en-US" sz="2400" b="1">
                <a:sym typeface="Wingdings 2" panose="05020102010507070707" pitchFamily="18" charset="2"/>
              </a:rPr>
              <a:t>             </a:t>
            </a:r>
            <a:r>
              <a:rPr lang="en-US" altLang="zh-CN" sz="2400" b="1">
                <a:sym typeface="Wingdings 2" panose="05020102010507070707" pitchFamily="18" charset="2"/>
              </a:rPr>
              <a:t>----</a:t>
            </a:r>
            <a:r>
              <a:rPr lang="zh-CN" altLang="en-US" sz="2400" b="1">
                <a:sym typeface="Wingdings 2" panose="05020102010507070707" pitchFamily="18" charset="2"/>
              </a:rPr>
              <a:t>复杂的计算机软件系统，</a:t>
            </a:r>
            <a:r>
              <a:rPr lang="en-US" altLang="zh-CN" sz="2400" b="1">
                <a:sym typeface="Wingdings 2" panose="05020102010507070707" pitchFamily="18" charset="2"/>
              </a:rPr>
              <a:t>5300</a:t>
            </a:r>
            <a:r>
              <a:rPr lang="zh-CN" altLang="en-US" sz="2400" b="1">
                <a:sym typeface="Wingdings 2" panose="05020102010507070707" pitchFamily="18" charset="2"/>
              </a:rPr>
              <a:t>英里的光纤网络。</a:t>
            </a:r>
          </a:p>
          <a:p>
            <a:pPr eaLnBrk="1" hangingPunct="1">
              <a:buFontTx/>
              <a:buNone/>
            </a:pPr>
            <a:r>
              <a:rPr lang="zh-CN" altLang="en-US" sz="2400" b="1">
                <a:sym typeface="Wingdings 2" panose="05020102010507070707" pitchFamily="18" charset="2"/>
              </a:rPr>
              <a:t>                  包裹处理系统的一个严重缺陷，导致行李箱被绞</a:t>
            </a:r>
          </a:p>
          <a:p>
            <a:pPr eaLnBrk="1" hangingPunct="1">
              <a:buFontTx/>
              <a:buNone/>
            </a:pPr>
            <a:r>
              <a:rPr lang="zh-CN" altLang="en-US" sz="2400" b="1">
                <a:sym typeface="Wingdings 2" panose="05020102010507070707" pitchFamily="18" charset="2"/>
              </a:rPr>
              <a:t>                  碎，居然还开着自动包裹车往墙里面撞！ </a:t>
            </a:r>
          </a:p>
          <a:p>
            <a:pPr eaLnBrk="1" hangingPunct="1">
              <a:buFontTx/>
              <a:buNone/>
            </a:pPr>
            <a:r>
              <a:rPr lang="zh-CN" altLang="en-US" sz="2400" b="1">
                <a:sym typeface="Wingdings 2" panose="05020102010507070707" pitchFamily="18" charset="2"/>
              </a:rPr>
              <a:t>             </a:t>
            </a:r>
            <a:r>
              <a:rPr lang="en-US" altLang="zh-CN" sz="2400" b="1">
                <a:sym typeface="Wingdings 2" panose="05020102010507070707" pitchFamily="18" charset="2"/>
              </a:rPr>
              <a:t>----</a:t>
            </a:r>
            <a:r>
              <a:rPr lang="zh-CN" altLang="en-US" sz="2400" b="1">
                <a:sym typeface="Wingdings 2" panose="05020102010507070707" pitchFamily="18" charset="2"/>
              </a:rPr>
              <a:t>预算超过</a:t>
            </a:r>
            <a:r>
              <a:rPr lang="en-US" altLang="zh-CN" sz="2400" b="1">
                <a:sym typeface="Wingdings 2" panose="05020102010507070707" pitchFamily="18" charset="2"/>
              </a:rPr>
              <a:t>32</a:t>
            </a:r>
            <a:r>
              <a:rPr lang="zh-CN" altLang="en-US" sz="2400" b="1">
                <a:sym typeface="Wingdings 2" panose="05020102010507070707" pitchFamily="18" charset="2"/>
              </a:rPr>
              <a:t>亿美圆！ </a:t>
            </a:r>
          </a:p>
          <a:p>
            <a:pPr eaLnBrk="1" hangingPunct="1">
              <a:buFontTx/>
              <a:buNone/>
            </a:pPr>
            <a:r>
              <a:rPr lang="zh-CN" altLang="en-US" sz="2400" b="1">
                <a:sym typeface="Wingdings 2" panose="05020102010507070707" pitchFamily="18" charset="2"/>
              </a:rPr>
              <a:t>       </a:t>
            </a:r>
            <a:r>
              <a:rPr lang="en-US" altLang="zh-CN" sz="2400" b="1">
                <a:sym typeface="Wingdings 2" panose="05020102010507070707" pitchFamily="18" charset="2"/>
              </a:rPr>
              <a:t>X: Intel pentium</a:t>
            </a:r>
          </a:p>
          <a:p>
            <a:pPr eaLnBrk="1" hangingPunct="1">
              <a:buFontTx/>
              <a:buNone/>
            </a:pPr>
            <a:r>
              <a:rPr lang="en-US" altLang="zh-CN" sz="2400" b="1">
                <a:sym typeface="Wingdings 2" panose="05020102010507070707" pitchFamily="18" charset="2"/>
              </a:rPr>
              <a:t>               </a:t>
            </a:r>
            <a:r>
              <a:rPr lang="zh-CN" altLang="en-US" sz="2400" b="1">
                <a:sym typeface="Wingdings 2" panose="05020102010507070707" pitchFamily="18" charset="2"/>
              </a:rPr>
              <a:t>（</a:t>
            </a:r>
            <a:r>
              <a:rPr lang="en-US" altLang="zh-CN" sz="2400" b="1">
                <a:sym typeface="Wingdings 2" panose="05020102010507070707" pitchFamily="18" charset="2"/>
              </a:rPr>
              <a:t>4195835/3145727</a:t>
            </a:r>
            <a:r>
              <a:rPr lang="zh-CN" altLang="en-US" sz="2400" b="1">
                <a:sym typeface="Wingdings 2" panose="05020102010507070707" pitchFamily="18" charset="2"/>
              </a:rPr>
              <a:t>）*</a:t>
            </a:r>
            <a:r>
              <a:rPr lang="en-US" altLang="zh-CN" sz="2400" b="1">
                <a:sym typeface="Wingdings 2" panose="05020102010507070707" pitchFamily="18" charset="2"/>
              </a:rPr>
              <a:t>3145727- 4195835</a:t>
            </a:r>
          </a:p>
          <a:p>
            <a:pPr eaLnBrk="1" hangingPunct="1">
              <a:buFontTx/>
              <a:buNone/>
            </a:pPr>
            <a:r>
              <a:rPr lang="en-US" altLang="zh-CN" sz="2400" b="1">
                <a:sym typeface="Wingdings 2" panose="05020102010507070707" pitchFamily="18" charset="2"/>
              </a:rPr>
              <a:t>                  ==0</a:t>
            </a:r>
            <a:r>
              <a:rPr lang="zh-CN" altLang="en-US" sz="2400" b="1">
                <a:sym typeface="Wingdings 2" panose="05020102010507070707" pitchFamily="18" charset="2"/>
              </a:rPr>
              <a:t>，浮点运算没有问题；</a:t>
            </a:r>
          </a:p>
          <a:p>
            <a:pPr eaLnBrk="1" hangingPunct="1">
              <a:buFontTx/>
              <a:buNone/>
            </a:pPr>
            <a:r>
              <a:rPr lang="zh-CN" altLang="en-US" sz="2400" b="1">
                <a:sym typeface="Wingdings 2" panose="05020102010507070707" pitchFamily="18" charset="2"/>
              </a:rPr>
              <a:t>                  ≠</a:t>
            </a:r>
            <a:r>
              <a:rPr lang="en-US" altLang="zh-CN" sz="2400" b="1">
                <a:sym typeface="Wingdings 2" panose="05020102010507070707" pitchFamily="18" charset="2"/>
              </a:rPr>
              <a:t>0</a:t>
            </a:r>
            <a:r>
              <a:rPr lang="zh-CN" altLang="en-US" sz="2400" b="1">
                <a:sym typeface="Wingdings 2" panose="05020102010507070707" pitchFamily="18" charset="2"/>
              </a:rPr>
              <a:t>，浮点除法存在缺陷；</a:t>
            </a:r>
          </a:p>
          <a:p>
            <a:pPr eaLnBrk="1" hangingPunct="1">
              <a:buFontTx/>
              <a:buNone/>
            </a:pPr>
            <a:r>
              <a:rPr lang="zh-CN" altLang="en-US" sz="2400" b="1">
                <a:sym typeface="Wingdings 2" panose="05020102010507070707" pitchFamily="18" charset="2"/>
              </a:rPr>
              <a:t>             </a:t>
            </a:r>
            <a:r>
              <a:rPr lang="en-US" altLang="zh-CN" sz="2400" b="1">
                <a:sym typeface="Wingdings 2" panose="05020102010507070707" pitchFamily="18" charset="2"/>
              </a:rPr>
              <a:t>----</a:t>
            </a:r>
            <a:r>
              <a:rPr lang="zh-CN" altLang="en-US" sz="2400" b="1">
                <a:sym typeface="Wingdings 2" panose="05020102010507070707" pitchFamily="18" charset="2"/>
              </a:rPr>
              <a:t>公司用来支付更换坏芯片的费用：</a:t>
            </a:r>
            <a:r>
              <a:rPr lang="en-US" altLang="zh-CN" sz="2400" b="1">
                <a:sym typeface="Wingdings 2" panose="05020102010507070707" pitchFamily="18" charset="2"/>
              </a:rPr>
              <a:t>$400,000,000. </a:t>
            </a:r>
            <a:endParaRPr lang="en-US" altLang="zh-CN" sz="2400" b="1">
              <a:cs typeface="Arial" panose="020B0604020202020204" pitchFamily="34" charset="0"/>
              <a:sym typeface="Wingdings 2" panose="05020102010507070707" pitchFamily="18" charset="2"/>
            </a:endParaRPr>
          </a:p>
          <a:p>
            <a:pPr eaLnBrk="1" hangingPunct="1">
              <a:buFontTx/>
              <a:buNone/>
            </a:pPr>
            <a:endParaRPr lang="en-US" altLang="zh-CN" sz="2400"/>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5">
            <a:extLst>
              <a:ext uri="{FF2B5EF4-FFF2-40B4-BE49-F238E27FC236}">
                <a16:creationId xmlns:a16="http://schemas.microsoft.com/office/drawing/2014/main" id="{31FB86EB-02B3-493E-BE09-1A78BDF12E5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D4E9C364-82A9-4566-A116-7143EE0DFDC8}" type="slidenum">
              <a:rPr kumimoji="0" lang="en-US" altLang="zh-CN" sz="2600">
                <a:solidFill>
                  <a:srgbClr val="FFFFFF"/>
                </a:solidFill>
              </a:rPr>
              <a:pPr eaLnBrk="1" fontAlgn="base" hangingPunct="1">
                <a:spcAft>
                  <a:spcPct val="0"/>
                </a:spcAft>
              </a:pPr>
              <a:t>250</a:t>
            </a:fld>
            <a:endParaRPr kumimoji="0" lang="en-US" altLang="zh-CN" sz="2600">
              <a:solidFill>
                <a:srgbClr val="FFFFFF"/>
              </a:solidFill>
            </a:endParaRPr>
          </a:p>
        </p:txBody>
      </p:sp>
      <p:sp>
        <p:nvSpPr>
          <p:cNvPr id="44035" name="Rectangle 2">
            <a:extLst>
              <a:ext uri="{FF2B5EF4-FFF2-40B4-BE49-F238E27FC236}">
                <a16:creationId xmlns:a16="http://schemas.microsoft.com/office/drawing/2014/main" id="{2247D335-511A-48DE-B6C3-8BAEA02FBB4E}"/>
              </a:ext>
            </a:extLst>
          </p:cNvPr>
          <p:cNvSpPr>
            <a:spLocks noGrp="1" noChangeArrowheads="1"/>
          </p:cNvSpPr>
          <p:nvPr>
            <p:ph type="title"/>
          </p:nvPr>
        </p:nvSpPr>
        <p:spPr/>
        <p:txBody>
          <a:bodyPr/>
          <a:lstStyle/>
          <a:p>
            <a:pPr eaLnBrk="1" hangingPunct="1"/>
            <a:r>
              <a:rPr lang="en-US" altLang="zh-CN" sz="3200"/>
              <a:t> Chapter 4  Capturing the Requirement</a:t>
            </a:r>
          </a:p>
        </p:txBody>
      </p:sp>
      <p:sp>
        <p:nvSpPr>
          <p:cNvPr id="44036" name="Rectangle 3">
            <a:extLst>
              <a:ext uri="{FF2B5EF4-FFF2-40B4-BE49-F238E27FC236}">
                <a16:creationId xmlns:a16="http://schemas.microsoft.com/office/drawing/2014/main" id="{11983680-2B42-4167-A95B-B8C317A37A49}"/>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b="1">
                <a:latin typeface="宋体" panose="02010600030101010101" pitchFamily="2" charset="-122"/>
              </a:rPr>
              <a:t> </a:t>
            </a:r>
            <a:r>
              <a:rPr lang="zh-CN" altLang="en-US" b="1">
                <a:latin typeface="宋体" panose="02010600030101010101" pitchFamily="2" charset="-122"/>
              </a:rPr>
              <a:t>关于</a:t>
            </a:r>
            <a:r>
              <a:rPr lang="zh-CN" altLang="en-US" b="1">
                <a:latin typeface="Times New Roman" panose="02020603050405020304" pitchFamily="18" charset="0"/>
              </a:rPr>
              <a:t>“</a:t>
            </a:r>
            <a:r>
              <a:rPr lang="zh-CN" altLang="en-US" b="1">
                <a:latin typeface="宋体" panose="02010600030101010101" pitchFamily="2" charset="-122"/>
              </a:rPr>
              <a:t>用例驱动</a:t>
            </a:r>
            <a:r>
              <a:rPr lang="zh-CN" altLang="en-US" b="1">
                <a:latin typeface="Times New Roman" panose="02020603050405020304" pitchFamily="18" charset="0"/>
              </a:rPr>
              <a:t>”</a:t>
            </a:r>
            <a:r>
              <a:rPr lang="zh-CN" altLang="en-US" b="1">
                <a:latin typeface="宋体" panose="02010600030101010101" pitchFamily="2" charset="-122"/>
              </a:rPr>
              <a:t>的若干解释：</a:t>
            </a:r>
          </a:p>
          <a:p>
            <a:pPr eaLnBrk="1" hangingPunct="1">
              <a:buSzPct val="110000"/>
              <a:buFont typeface="Wingdings" panose="05000000000000000000" pitchFamily="2" charset="2"/>
              <a:buChar char="n"/>
            </a:pPr>
            <a:r>
              <a:rPr lang="zh-CN" altLang="en-US" sz="2000" b="1"/>
              <a:t>用例驱动战略可以通过在该问题中添加几个字来描述：需要该系统为每个用户做什么？这几个字有着重大意义。它们迫使我们从用户的利益角度出发进行考虑，而不仅仅是考虑系统应当具有哪些良好功能 。 </a:t>
            </a:r>
            <a:endParaRPr lang="zh-CN" altLang="en-US" sz="2000" b="1">
              <a:latin typeface="宋体" panose="02010600030101010101" pitchFamily="2" charset="-122"/>
            </a:endParaRPr>
          </a:p>
          <a:p>
            <a:pPr eaLnBrk="1" hangingPunct="1">
              <a:buSzPct val="110000"/>
              <a:buFont typeface="Wingdings" panose="05000000000000000000" pitchFamily="2" charset="2"/>
              <a:buChar char="n"/>
            </a:pPr>
            <a:r>
              <a:rPr lang="zh-CN" altLang="en-US" sz="2000" b="1"/>
              <a:t>用例并不仅仅是定义一个系统的需求的一个工具，它们还驱动系统的设计、实现和测试。 </a:t>
            </a:r>
          </a:p>
          <a:p>
            <a:pPr lvl="1" eaLnBrk="1" hangingPunct="1">
              <a:buSzPct val="110000"/>
              <a:buFont typeface="Wingdings" panose="05000000000000000000" pitchFamily="2" charset="2"/>
              <a:buChar char="n"/>
            </a:pPr>
            <a:r>
              <a:rPr lang="zh-CN" altLang="en-US" sz="2000" b="1"/>
              <a:t>基于用例模型，软件开发人员创建一系列的设计和实现模型来实现各种用例。开发人员审查每个后续模型，以确保它们符合用例模型。</a:t>
            </a:r>
            <a:r>
              <a:rPr lang="zh-CN" altLang="en-US" sz="2000" b="1">
                <a:solidFill>
                  <a:srgbClr val="0000FF"/>
                </a:solidFill>
                <a:hlinkClick r:id="rId3"/>
              </a:rPr>
              <a:t>测试</a:t>
            </a:r>
            <a:r>
              <a:rPr lang="zh-CN" altLang="en-US" sz="2000" b="1">
                <a:solidFill>
                  <a:srgbClr val="CC0000"/>
                </a:solidFill>
                <a:hlinkClick r:id="rId3"/>
              </a:rPr>
              <a:t>人员</a:t>
            </a:r>
            <a:r>
              <a:rPr lang="zh-CN" altLang="en-US" sz="2000" b="1"/>
              <a:t>将测试软件系统的实现效果，以确保实现模型中的组件正确实现了用例。这样，用例不仅启动了开发过程，而且与开发过程密切结合在了一起。 </a:t>
            </a:r>
          </a:p>
          <a:p>
            <a:pPr lvl="1" eaLnBrk="1" hangingPunct="1">
              <a:buSzPct val="110000"/>
              <a:buFont typeface="Wingdings" panose="05000000000000000000" pitchFamily="2" charset="2"/>
              <a:buChar char="n"/>
            </a:pPr>
            <a:r>
              <a:rPr lang="zh-CN" altLang="en-US" sz="2000" b="1">
                <a:latin typeface="Times New Roman" panose="02020603050405020304" pitchFamily="18" charset="0"/>
              </a:rPr>
              <a:t>“</a:t>
            </a:r>
            <a:r>
              <a:rPr lang="zh-CN" altLang="en-US" sz="2000" b="1"/>
              <a:t>用例驱动</a:t>
            </a:r>
            <a:r>
              <a:rPr lang="zh-CN" altLang="en-US" sz="2000" b="1">
                <a:latin typeface="Times New Roman" panose="02020603050405020304" pitchFamily="18" charset="0"/>
              </a:rPr>
              <a:t>”</a:t>
            </a:r>
            <a:r>
              <a:rPr lang="zh-CN" altLang="en-US" sz="2000" b="1"/>
              <a:t>意指开发过程将遵循一个流程：它将按照一系列由用例驱动的工作流程来进行。首先是定义用例，然后是设计用例，最后</a:t>
            </a:r>
            <a:r>
              <a:rPr lang="en-US" altLang="zh-CN" sz="2000" b="1"/>
              <a:t>, </a:t>
            </a:r>
            <a:r>
              <a:rPr lang="zh-CN" altLang="en-US" sz="2000" b="1"/>
              <a:t>用例是测试人员构建</a:t>
            </a:r>
            <a:r>
              <a:rPr lang="zh-CN" altLang="en-US" sz="2000" b="1">
                <a:hlinkClick r:id="rId4"/>
              </a:rPr>
              <a:t>测试案例</a:t>
            </a:r>
            <a:r>
              <a:rPr lang="zh-CN" altLang="en-US" sz="2000" b="1"/>
              <a:t>的部分来源。 </a:t>
            </a: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5">
            <a:extLst>
              <a:ext uri="{FF2B5EF4-FFF2-40B4-BE49-F238E27FC236}">
                <a16:creationId xmlns:a16="http://schemas.microsoft.com/office/drawing/2014/main" id="{A22354C5-A512-4A8C-AD97-EC0696F27C3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4B5E1E74-A0AD-4C0B-A65A-D8C1C08BCF28}" type="slidenum">
              <a:rPr kumimoji="0" lang="en-US" altLang="zh-CN" sz="2600">
                <a:solidFill>
                  <a:srgbClr val="FFFFFF"/>
                </a:solidFill>
              </a:rPr>
              <a:pPr eaLnBrk="1" fontAlgn="base" hangingPunct="1">
                <a:spcAft>
                  <a:spcPct val="0"/>
                </a:spcAft>
              </a:pPr>
              <a:t>251</a:t>
            </a:fld>
            <a:endParaRPr kumimoji="0" lang="en-US" altLang="zh-CN" sz="2600">
              <a:solidFill>
                <a:srgbClr val="FFFFFF"/>
              </a:solidFill>
            </a:endParaRPr>
          </a:p>
        </p:txBody>
      </p:sp>
      <p:sp>
        <p:nvSpPr>
          <p:cNvPr id="45059" name="Rectangle 2">
            <a:extLst>
              <a:ext uri="{FF2B5EF4-FFF2-40B4-BE49-F238E27FC236}">
                <a16:creationId xmlns:a16="http://schemas.microsoft.com/office/drawing/2014/main" id="{2293DD8A-F254-47EB-9E8B-D5A3B792BFF8}"/>
              </a:ext>
            </a:extLst>
          </p:cNvPr>
          <p:cNvSpPr>
            <a:spLocks noGrp="1" noChangeArrowheads="1"/>
          </p:cNvSpPr>
          <p:nvPr>
            <p:ph type="title"/>
          </p:nvPr>
        </p:nvSpPr>
        <p:spPr/>
        <p:txBody>
          <a:bodyPr/>
          <a:lstStyle/>
          <a:p>
            <a:pPr eaLnBrk="1" hangingPunct="1"/>
            <a:r>
              <a:rPr lang="en-US" altLang="zh-CN" sz="3200"/>
              <a:t> Chapter 4  Capturing the Requirement</a:t>
            </a:r>
          </a:p>
        </p:txBody>
      </p:sp>
      <p:sp>
        <p:nvSpPr>
          <p:cNvPr id="45060" name="Rectangle 3">
            <a:extLst>
              <a:ext uri="{FF2B5EF4-FFF2-40B4-BE49-F238E27FC236}">
                <a16:creationId xmlns:a16="http://schemas.microsoft.com/office/drawing/2014/main" id="{B6BD4E76-EF43-4CE4-8142-3B924BCD40EF}"/>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sz="2400" b="1">
                <a:latin typeface="宋体" panose="02010600030101010101" pitchFamily="2" charset="-122"/>
              </a:rPr>
              <a:t> </a:t>
            </a:r>
            <a:r>
              <a:rPr lang="zh-CN" altLang="en-US" sz="2400" b="1">
                <a:latin typeface="宋体" panose="02010600030101010101" pitchFamily="2" charset="-122"/>
              </a:rPr>
              <a:t>用例图中的其他图符：</a:t>
            </a:r>
          </a:p>
          <a:p>
            <a:pPr lvl="1" eaLnBrk="1" hangingPunct="1"/>
            <a:r>
              <a:rPr lang="en-US" altLang="zh-CN" sz="2000" b="1">
                <a:latin typeface="宋体" panose="02010600030101010101" pitchFamily="2" charset="-122"/>
              </a:rPr>
              <a:t>A          B   </a:t>
            </a:r>
            <a:r>
              <a:rPr lang="zh-CN" altLang="en-US" sz="2000" b="1">
                <a:latin typeface="宋体" panose="02010600030101010101" pitchFamily="2" charset="-122"/>
              </a:rPr>
              <a:t>使用：由用例</a:t>
            </a:r>
            <a:r>
              <a:rPr lang="en-US" altLang="zh-CN" sz="2000" b="1">
                <a:latin typeface="宋体" panose="02010600030101010101" pitchFamily="2" charset="-122"/>
              </a:rPr>
              <a:t>A</a:t>
            </a:r>
            <a:r>
              <a:rPr lang="zh-CN" altLang="en-US" sz="2000" b="1">
                <a:latin typeface="宋体" panose="02010600030101010101" pitchFamily="2" charset="-122"/>
              </a:rPr>
              <a:t>连向用例</a:t>
            </a:r>
            <a:r>
              <a:rPr lang="en-US" altLang="zh-CN" sz="2000" b="1">
                <a:latin typeface="宋体" panose="02010600030101010101" pitchFamily="2" charset="-122"/>
              </a:rPr>
              <a:t>B,</a:t>
            </a:r>
            <a:r>
              <a:rPr lang="zh-CN" altLang="en-US" sz="2000" b="1">
                <a:latin typeface="宋体" panose="02010600030101010101" pitchFamily="2" charset="-122"/>
              </a:rPr>
              <a:t>表示用例</a:t>
            </a:r>
            <a:r>
              <a:rPr lang="en-US" altLang="zh-CN" sz="2000" b="1">
                <a:latin typeface="宋体" panose="02010600030101010101" pitchFamily="2" charset="-122"/>
              </a:rPr>
              <a:t>A</a:t>
            </a:r>
            <a:r>
              <a:rPr lang="zh-CN" altLang="en-US" sz="2000" b="1">
                <a:latin typeface="宋体" panose="02010600030101010101" pitchFamily="2" charset="-122"/>
              </a:rPr>
              <a:t>中使用了用</a:t>
            </a:r>
          </a:p>
          <a:p>
            <a:pPr lvl="1" eaLnBrk="1" hangingPunct="1">
              <a:buFontTx/>
              <a:buNone/>
            </a:pPr>
            <a:r>
              <a:rPr lang="zh-CN" altLang="en-US" sz="2000" b="1">
                <a:latin typeface="宋体" panose="02010600030101010101" pitchFamily="2" charset="-122"/>
              </a:rPr>
              <a:t>                      例</a:t>
            </a:r>
            <a:r>
              <a:rPr lang="en-US" altLang="zh-CN" sz="2000" b="1">
                <a:latin typeface="宋体" panose="02010600030101010101" pitchFamily="2" charset="-122"/>
              </a:rPr>
              <a:t>B</a:t>
            </a:r>
            <a:r>
              <a:rPr lang="zh-CN" altLang="en-US" sz="2000" b="1">
                <a:latin typeface="宋体" panose="02010600030101010101" pitchFamily="2" charset="-122"/>
              </a:rPr>
              <a:t>中的行为或功能。</a:t>
            </a:r>
          </a:p>
          <a:p>
            <a:pPr lvl="1" eaLnBrk="1" hangingPunct="1"/>
            <a:r>
              <a:rPr lang="en-US" altLang="zh-CN" sz="2000" b="1">
                <a:latin typeface="宋体" panose="02010600030101010101" pitchFamily="2" charset="-122"/>
              </a:rPr>
              <a:t>A          B   </a:t>
            </a:r>
            <a:r>
              <a:rPr lang="zh-CN" altLang="en-US" sz="2000" b="1">
                <a:latin typeface="宋体" panose="02010600030101010101" pitchFamily="2" charset="-122"/>
              </a:rPr>
              <a:t>扩展：由用例</a:t>
            </a:r>
            <a:r>
              <a:rPr lang="en-US" altLang="zh-CN" sz="2000" b="1">
                <a:latin typeface="宋体" panose="02010600030101010101" pitchFamily="2" charset="-122"/>
              </a:rPr>
              <a:t>A</a:t>
            </a:r>
            <a:r>
              <a:rPr lang="zh-CN" altLang="en-US" sz="2000" b="1">
                <a:latin typeface="宋体" panose="02010600030101010101" pitchFamily="2" charset="-122"/>
              </a:rPr>
              <a:t>连向用例</a:t>
            </a:r>
            <a:r>
              <a:rPr lang="en-US" altLang="zh-CN" sz="2000" b="1">
                <a:latin typeface="宋体" panose="02010600030101010101" pitchFamily="2" charset="-122"/>
              </a:rPr>
              <a:t>B</a:t>
            </a:r>
            <a:r>
              <a:rPr lang="zh-CN" altLang="en-US" sz="2000" b="1">
                <a:latin typeface="宋体" panose="02010600030101010101" pitchFamily="2" charset="-122"/>
              </a:rPr>
              <a:t>，</a:t>
            </a:r>
            <a:r>
              <a:rPr lang="zh-CN" altLang="zh-CN" sz="2000" b="1">
                <a:latin typeface="宋体" panose="02010600030101010101" pitchFamily="2" charset="-122"/>
              </a:rPr>
              <a:t>表示用例</a:t>
            </a:r>
            <a:r>
              <a:rPr lang="en-US" altLang="zh-CN" sz="2000" b="1">
                <a:latin typeface="宋体" panose="02010600030101010101" pitchFamily="2" charset="-122"/>
              </a:rPr>
              <a:t>B</a:t>
            </a:r>
            <a:r>
              <a:rPr lang="zh-CN" altLang="zh-CN" sz="2000" b="1">
                <a:latin typeface="宋体" panose="02010600030101010101" pitchFamily="2" charset="-122"/>
              </a:rPr>
              <a:t>描述了一项</a:t>
            </a:r>
            <a:endParaRPr lang="zh-CN" altLang="en-US" sz="2000" b="1">
              <a:latin typeface="宋体" panose="02010600030101010101" pitchFamily="2" charset="-122"/>
            </a:endParaRPr>
          </a:p>
          <a:p>
            <a:pPr lvl="1" eaLnBrk="1" hangingPunct="1">
              <a:buFontTx/>
              <a:buNone/>
            </a:pPr>
            <a:r>
              <a:rPr lang="zh-CN" altLang="en-US" sz="2000" b="1">
                <a:latin typeface="宋体" panose="02010600030101010101" pitchFamily="2" charset="-122"/>
              </a:rPr>
              <a:t>                      </a:t>
            </a:r>
            <a:r>
              <a:rPr lang="zh-CN" altLang="zh-CN" sz="2000" b="1">
                <a:latin typeface="宋体" panose="02010600030101010101" pitchFamily="2" charset="-122"/>
              </a:rPr>
              <a:t>基本需求，而用例</a:t>
            </a:r>
            <a:r>
              <a:rPr lang="en-US" altLang="zh-CN" sz="2000" b="1">
                <a:latin typeface="宋体" panose="02010600030101010101" pitchFamily="2" charset="-122"/>
              </a:rPr>
              <a:t>A</a:t>
            </a:r>
            <a:r>
              <a:rPr lang="zh-CN" altLang="zh-CN" sz="2000" b="1">
                <a:latin typeface="宋体" panose="02010600030101010101" pitchFamily="2" charset="-122"/>
              </a:rPr>
              <a:t>则描述了该基本需求的</a:t>
            </a:r>
            <a:endParaRPr lang="zh-CN" altLang="en-US" sz="2000" b="1">
              <a:latin typeface="宋体" panose="02010600030101010101" pitchFamily="2" charset="-122"/>
            </a:endParaRPr>
          </a:p>
          <a:p>
            <a:pPr lvl="1" eaLnBrk="1" hangingPunct="1">
              <a:buFontTx/>
              <a:buNone/>
            </a:pPr>
            <a:r>
              <a:rPr lang="zh-CN" altLang="en-US" sz="2000" b="1">
                <a:latin typeface="宋体" panose="02010600030101010101" pitchFamily="2" charset="-122"/>
              </a:rPr>
              <a:t>                      </a:t>
            </a:r>
            <a:r>
              <a:rPr lang="zh-CN" altLang="zh-CN" sz="2000" b="1">
                <a:latin typeface="宋体" panose="02010600030101010101" pitchFamily="2" charset="-122"/>
              </a:rPr>
              <a:t>特殊情况。</a:t>
            </a:r>
          </a:p>
          <a:p>
            <a:pPr lvl="1" eaLnBrk="1" hangingPunct="1"/>
            <a:r>
              <a:rPr lang="zh-CN" altLang="zh-CN" sz="2000" b="1">
                <a:latin typeface="宋体" panose="02010600030101010101" pitchFamily="2" charset="-122"/>
              </a:rPr>
              <a:t>              注释体：对</a:t>
            </a:r>
            <a:r>
              <a:rPr lang="en-US" altLang="zh-CN" sz="2000" b="1">
                <a:latin typeface="宋体" panose="02010600030101010101" pitchFamily="2" charset="-122"/>
              </a:rPr>
              <a:t>UML</a:t>
            </a:r>
            <a:r>
              <a:rPr lang="zh-CN" altLang="zh-CN" sz="2000" b="1">
                <a:latin typeface="宋体" panose="02010600030101010101" pitchFamily="2" charset="-122"/>
              </a:rPr>
              <a:t>实体进行文字描述</a:t>
            </a:r>
          </a:p>
          <a:p>
            <a:pPr lvl="1" eaLnBrk="1" hangingPunct="1"/>
            <a:r>
              <a:rPr lang="zh-CN" altLang="zh-CN" sz="2000" b="1">
                <a:latin typeface="宋体" panose="02010600030101010101" pitchFamily="2" charset="-122"/>
              </a:rPr>
              <a:t>              注释连接：将注释体与要描述的实体连接，说明该</a:t>
            </a:r>
            <a:endParaRPr lang="zh-CN" altLang="en-US" sz="2000" b="1">
              <a:latin typeface="宋体" panose="02010600030101010101" pitchFamily="2" charset="-122"/>
            </a:endParaRPr>
          </a:p>
          <a:p>
            <a:pPr lvl="1" eaLnBrk="1" hangingPunct="1">
              <a:buFontTx/>
              <a:buNone/>
            </a:pPr>
            <a:r>
              <a:rPr lang="zh-CN" altLang="en-US" sz="2000" b="1">
                <a:latin typeface="宋体" panose="02010600030101010101" pitchFamily="2" charset="-122"/>
              </a:rPr>
              <a:t>                          </a:t>
            </a:r>
            <a:r>
              <a:rPr lang="zh-CN" altLang="zh-CN" sz="2000" b="1">
                <a:latin typeface="宋体" panose="02010600030101010101" pitchFamily="2" charset="-122"/>
              </a:rPr>
              <a:t>注释体是针对该实体所进行的描述。</a:t>
            </a:r>
            <a:endParaRPr lang="zh-CN" altLang="en-US" sz="2000" b="1">
              <a:latin typeface="宋体" panose="02010600030101010101" pitchFamily="2" charset="-122"/>
            </a:endParaRPr>
          </a:p>
          <a:p>
            <a:pPr eaLnBrk="1" hangingPunct="1">
              <a:buFontTx/>
              <a:buNone/>
            </a:pPr>
            <a:endParaRPr lang="en-US" altLang="zh-CN" sz="2400" b="1">
              <a:latin typeface="宋体" panose="02010600030101010101" pitchFamily="2" charset="-122"/>
            </a:endParaRPr>
          </a:p>
        </p:txBody>
      </p:sp>
      <p:sp>
        <p:nvSpPr>
          <p:cNvPr id="45061" name="Line 4">
            <a:extLst>
              <a:ext uri="{FF2B5EF4-FFF2-40B4-BE49-F238E27FC236}">
                <a16:creationId xmlns:a16="http://schemas.microsoft.com/office/drawing/2014/main" id="{4AA6C734-94BA-4BA5-A5F4-726EA68F0794}"/>
              </a:ext>
            </a:extLst>
          </p:cNvPr>
          <p:cNvSpPr>
            <a:spLocks noChangeShapeType="1"/>
          </p:cNvSpPr>
          <p:nvPr/>
        </p:nvSpPr>
        <p:spPr bwMode="auto">
          <a:xfrm>
            <a:off x="3276600" y="2344738"/>
            <a:ext cx="1219200" cy="0"/>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45062" name="Text Box 5">
            <a:extLst>
              <a:ext uri="{FF2B5EF4-FFF2-40B4-BE49-F238E27FC236}">
                <a16:creationId xmlns:a16="http://schemas.microsoft.com/office/drawing/2014/main" id="{3B556CA7-B74C-4FDB-914B-517A49ABA098}"/>
              </a:ext>
            </a:extLst>
          </p:cNvPr>
          <p:cNvSpPr txBox="1">
            <a:spLocks noChangeArrowheads="1"/>
          </p:cNvSpPr>
          <p:nvPr/>
        </p:nvSpPr>
        <p:spPr bwMode="auto">
          <a:xfrm>
            <a:off x="3413126" y="2330450"/>
            <a:ext cx="7969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600">
                <a:solidFill>
                  <a:srgbClr val="003366"/>
                </a:solidFill>
                <a:latin typeface="Times New Roman" panose="02020603050405020304" pitchFamily="18" charset="0"/>
              </a:rPr>
              <a:t>«</a:t>
            </a:r>
            <a:r>
              <a:rPr lang="zh-CN" altLang="en-US" sz="1600">
                <a:solidFill>
                  <a:srgbClr val="003366"/>
                </a:solidFill>
                <a:latin typeface="Times New Roman" panose="02020603050405020304" pitchFamily="18" charset="0"/>
              </a:rPr>
              <a:t>使用</a:t>
            </a:r>
            <a:r>
              <a:rPr lang="en-US" altLang="zh-CN" sz="1600">
                <a:solidFill>
                  <a:srgbClr val="003366"/>
                </a:solidFill>
                <a:latin typeface="Times New Roman" panose="02020603050405020304" pitchFamily="18" charset="0"/>
              </a:rPr>
              <a:t>»</a:t>
            </a:r>
          </a:p>
        </p:txBody>
      </p:sp>
      <p:sp>
        <p:nvSpPr>
          <p:cNvPr id="45063" name="Line 6">
            <a:extLst>
              <a:ext uri="{FF2B5EF4-FFF2-40B4-BE49-F238E27FC236}">
                <a16:creationId xmlns:a16="http://schemas.microsoft.com/office/drawing/2014/main" id="{174506D0-1C88-4E53-BC4F-5CF2A70949E0}"/>
              </a:ext>
            </a:extLst>
          </p:cNvPr>
          <p:cNvSpPr>
            <a:spLocks noChangeShapeType="1"/>
          </p:cNvSpPr>
          <p:nvPr/>
        </p:nvSpPr>
        <p:spPr bwMode="auto">
          <a:xfrm>
            <a:off x="3276600" y="3062288"/>
            <a:ext cx="1219200" cy="0"/>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45064" name="Text Box 7">
            <a:extLst>
              <a:ext uri="{FF2B5EF4-FFF2-40B4-BE49-F238E27FC236}">
                <a16:creationId xmlns:a16="http://schemas.microsoft.com/office/drawing/2014/main" id="{95528EA1-4B24-45C9-AA75-0B9F4A9C07A8}"/>
              </a:ext>
            </a:extLst>
          </p:cNvPr>
          <p:cNvSpPr txBox="1">
            <a:spLocks noChangeArrowheads="1"/>
          </p:cNvSpPr>
          <p:nvPr/>
        </p:nvSpPr>
        <p:spPr bwMode="auto">
          <a:xfrm>
            <a:off x="3413126" y="3048000"/>
            <a:ext cx="7969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600">
                <a:solidFill>
                  <a:srgbClr val="003366"/>
                </a:solidFill>
                <a:latin typeface="Times New Roman" panose="02020603050405020304" pitchFamily="18" charset="0"/>
              </a:rPr>
              <a:t>«</a:t>
            </a:r>
            <a:r>
              <a:rPr lang="zh-CN" altLang="en-US" sz="1600">
                <a:solidFill>
                  <a:srgbClr val="003366"/>
                </a:solidFill>
                <a:latin typeface="Times New Roman" panose="02020603050405020304" pitchFamily="18" charset="0"/>
              </a:rPr>
              <a:t>扩展</a:t>
            </a:r>
            <a:r>
              <a:rPr lang="en-US" altLang="zh-CN" sz="1600">
                <a:solidFill>
                  <a:srgbClr val="003366"/>
                </a:solidFill>
                <a:latin typeface="Times New Roman" panose="02020603050405020304" pitchFamily="18" charset="0"/>
              </a:rPr>
              <a:t>»</a:t>
            </a:r>
          </a:p>
        </p:txBody>
      </p:sp>
      <p:sp>
        <p:nvSpPr>
          <p:cNvPr id="45065" name="Line 8">
            <a:extLst>
              <a:ext uri="{FF2B5EF4-FFF2-40B4-BE49-F238E27FC236}">
                <a16:creationId xmlns:a16="http://schemas.microsoft.com/office/drawing/2014/main" id="{83EB686D-5D63-44EE-8C5E-9E0BA8A543E4}"/>
              </a:ext>
            </a:extLst>
          </p:cNvPr>
          <p:cNvSpPr>
            <a:spLocks noChangeShapeType="1"/>
          </p:cNvSpPr>
          <p:nvPr/>
        </p:nvSpPr>
        <p:spPr bwMode="auto">
          <a:xfrm>
            <a:off x="3352800" y="3886200"/>
            <a:ext cx="91440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45066" name="Line 9">
            <a:extLst>
              <a:ext uri="{FF2B5EF4-FFF2-40B4-BE49-F238E27FC236}">
                <a16:creationId xmlns:a16="http://schemas.microsoft.com/office/drawing/2014/main" id="{47B99491-3DB5-43ED-A99A-749C10AC913E}"/>
              </a:ext>
            </a:extLst>
          </p:cNvPr>
          <p:cNvSpPr>
            <a:spLocks noChangeShapeType="1"/>
          </p:cNvSpPr>
          <p:nvPr/>
        </p:nvSpPr>
        <p:spPr bwMode="auto">
          <a:xfrm>
            <a:off x="4267200" y="3886200"/>
            <a:ext cx="15240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45067" name="Line 10">
            <a:extLst>
              <a:ext uri="{FF2B5EF4-FFF2-40B4-BE49-F238E27FC236}">
                <a16:creationId xmlns:a16="http://schemas.microsoft.com/office/drawing/2014/main" id="{83F95F1B-D65F-4F37-9A76-18A923F020B8}"/>
              </a:ext>
            </a:extLst>
          </p:cNvPr>
          <p:cNvSpPr>
            <a:spLocks noChangeShapeType="1"/>
          </p:cNvSpPr>
          <p:nvPr/>
        </p:nvSpPr>
        <p:spPr bwMode="auto">
          <a:xfrm>
            <a:off x="4419600" y="4038600"/>
            <a:ext cx="0" cy="3048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45068" name="Line 11">
            <a:extLst>
              <a:ext uri="{FF2B5EF4-FFF2-40B4-BE49-F238E27FC236}">
                <a16:creationId xmlns:a16="http://schemas.microsoft.com/office/drawing/2014/main" id="{04722B35-6F79-46D2-96E2-C5BFF5DA048F}"/>
              </a:ext>
            </a:extLst>
          </p:cNvPr>
          <p:cNvSpPr>
            <a:spLocks noChangeShapeType="1"/>
          </p:cNvSpPr>
          <p:nvPr/>
        </p:nvSpPr>
        <p:spPr bwMode="auto">
          <a:xfrm>
            <a:off x="3352800" y="3886200"/>
            <a:ext cx="0" cy="4572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45069" name="Line 12">
            <a:extLst>
              <a:ext uri="{FF2B5EF4-FFF2-40B4-BE49-F238E27FC236}">
                <a16:creationId xmlns:a16="http://schemas.microsoft.com/office/drawing/2014/main" id="{3A562A07-B68A-433D-8F78-86733F98DEDC}"/>
              </a:ext>
            </a:extLst>
          </p:cNvPr>
          <p:cNvSpPr>
            <a:spLocks noChangeShapeType="1"/>
          </p:cNvSpPr>
          <p:nvPr/>
        </p:nvSpPr>
        <p:spPr bwMode="auto">
          <a:xfrm>
            <a:off x="3352800" y="4343400"/>
            <a:ext cx="106680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45070" name="Line 13">
            <a:extLst>
              <a:ext uri="{FF2B5EF4-FFF2-40B4-BE49-F238E27FC236}">
                <a16:creationId xmlns:a16="http://schemas.microsoft.com/office/drawing/2014/main" id="{44E35483-AAE1-4A25-9BAC-FBA8B57B24AC}"/>
              </a:ext>
            </a:extLst>
          </p:cNvPr>
          <p:cNvSpPr>
            <a:spLocks noChangeShapeType="1"/>
          </p:cNvSpPr>
          <p:nvPr/>
        </p:nvSpPr>
        <p:spPr bwMode="auto">
          <a:xfrm>
            <a:off x="4267200" y="3886200"/>
            <a:ext cx="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45071" name="Line 14">
            <a:extLst>
              <a:ext uri="{FF2B5EF4-FFF2-40B4-BE49-F238E27FC236}">
                <a16:creationId xmlns:a16="http://schemas.microsoft.com/office/drawing/2014/main" id="{FD7F0FC7-F4A9-4934-A64E-566D11A89143}"/>
              </a:ext>
            </a:extLst>
          </p:cNvPr>
          <p:cNvSpPr>
            <a:spLocks noChangeShapeType="1"/>
          </p:cNvSpPr>
          <p:nvPr/>
        </p:nvSpPr>
        <p:spPr bwMode="auto">
          <a:xfrm>
            <a:off x="4267200" y="4038600"/>
            <a:ext cx="15240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45072" name="Line 15">
            <a:extLst>
              <a:ext uri="{FF2B5EF4-FFF2-40B4-BE49-F238E27FC236}">
                <a16:creationId xmlns:a16="http://schemas.microsoft.com/office/drawing/2014/main" id="{E4BBEC25-B62B-47E3-9629-CFAEFA9500AD}"/>
              </a:ext>
            </a:extLst>
          </p:cNvPr>
          <p:cNvSpPr>
            <a:spLocks noChangeShapeType="1"/>
          </p:cNvSpPr>
          <p:nvPr/>
        </p:nvSpPr>
        <p:spPr bwMode="auto">
          <a:xfrm>
            <a:off x="3352800" y="4572000"/>
            <a:ext cx="1066800" cy="0"/>
          </a:xfrm>
          <a:prstGeom prst="line">
            <a:avLst/>
          </a:prstGeom>
          <a:noFill/>
          <a:ln w="28575">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5">
            <a:extLst>
              <a:ext uri="{FF2B5EF4-FFF2-40B4-BE49-F238E27FC236}">
                <a16:creationId xmlns:a16="http://schemas.microsoft.com/office/drawing/2014/main" id="{9246D1ED-2A64-4A7C-8F4C-430ACED5864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03D05375-B654-4FA4-B21D-48587D2344F0}" type="slidenum">
              <a:rPr kumimoji="0" lang="en-US" altLang="zh-CN" sz="2600">
                <a:solidFill>
                  <a:srgbClr val="FFFFFF"/>
                </a:solidFill>
              </a:rPr>
              <a:pPr eaLnBrk="1" fontAlgn="base" hangingPunct="1">
                <a:spcAft>
                  <a:spcPct val="0"/>
                </a:spcAft>
              </a:pPr>
              <a:t>252</a:t>
            </a:fld>
            <a:endParaRPr kumimoji="0" lang="en-US" altLang="zh-CN" sz="2600">
              <a:solidFill>
                <a:srgbClr val="FFFFFF"/>
              </a:solidFill>
            </a:endParaRPr>
          </a:p>
        </p:txBody>
      </p:sp>
      <p:sp>
        <p:nvSpPr>
          <p:cNvPr id="46083" name="Rectangle 2">
            <a:extLst>
              <a:ext uri="{FF2B5EF4-FFF2-40B4-BE49-F238E27FC236}">
                <a16:creationId xmlns:a16="http://schemas.microsoft.com/office/drawing/2014/main" id="{0861424A-2DE4-45ED-8A60-4D6A93398A20}"/>
              </a:ext>
            </a:extLst>
          </p:cNvPr>
          <p:cNvSpPr>
            <a:spLocks noGrp="1" noChangeArrowheads="1"/>
          </p:cNvSpPr>
          <p:nvPr>
            <p:ph type="title"/>
          </p:nvPr>
        </p:nvSpPr>
        <p:spPr/>
        <p:txBody>
          <a:bodyPr/>
          <a:lstStyle/>
          <a:p>
            <a:pPr eaLnBrk="1" hangingPunct="1"/>
            <a:r>
              <a:rPr lang="en-US" altLang="zh-CN" sz="3200"/>
              <a:t> Chapter 4  Capturing the Requirement</a:t>
            </a:r>
          </a:p>
        </p:txBody>
      </p:sp>
      <p:sp>
        <p:nvSpPr>
          <p:cNvPr id="46084" name="Oval 5">
            <a:extLst>
              <a:ext uri="{FF2B5EF4-FFF2-40B4-BE49-F238E27FC236}">
                <a16:creationId xmlns:a16="http://schemas.microsoft.com/office/drawing/2014/main" id="{27D1C0E2-1F49-4F8B-ACE3-D8157C2FAF97}"/>
              </a:ext>
            </a:extLst>
          </p:cNvPr>
          <p:cNvSpPr>
            <a:spLocks noChangeArrowheads="1"/>
          </p:cNvSpPr>
          <p:nvPr/>
        </p:nvSpPr>
        <p:spPr bwMode="auto">
          <a:xfrm>
            <a:off x="5029200" y="2133600"/>
            <a:ext cx="1752600" cy="685800"/>
          </a:xfrm>
          <a:prstGeom prst="ellipse">
            <a:avLst/>
          </a:prstGeom>
          <a:solidFill>
            <a:schemeClr val="accent1"/>
          </a:solidFill>
          <a:ln w="12700" cap="sq">
            <a:solidFill>
              <a:schemeClr val="tx1"/>
            </a:solidFill>
            <a:round/>
            <a:headEnd type="none" w="sm" len="sm"/>
            <a:tailEnd type="none" w="sm" len="sm"/>
          </a:ln>
        </p:spPr>
        <p:txBody>
          <a:bodyPr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sz="2000">
                <a:solidFill>
                  <a:srgbClr val="003366"/>
                </a:solidFill>
                <a:latin typeface="Times New Roman" panose="02020603050405020304" pitchFamily="18" charset="0"/>
              </a:rPr>
              <a:t>设置边界</a:t>
            </a:r>
            <a:endParaRPr lang="zh-CN" altLang="en-US" sz="3200">
              <a:solidFill>
                <a:srgbClr val="003366"/>
              </a:solidFill>
              <a:latin typeface="Times New Roman" panose="02020603050405020304" pitchFamily="18" charset="0"/>
            </a:endParaRPr>
          </a:p>
        </p:txBody>
      </p:sp>
      <p:sp>
        <p:nvSpPr>
          <p:cNvPr id="46085" name="Oval 6">
            <a:extLst>
              <a:ext uri="{FF2B5EF4-FFF2-40B4-BE49-F238E27FC236}">
                <a16:creationId xmlns:a16="http://schemas.microsoft.com/office/drawing/2014/main" id="{A0472094-F1D7-447D-A87B-A67677034389}"/>
              </a:ext>
            </a:extLst>
          </p:cNvPr>
          <p:cNvSpPr>
            <a:spLocks noChangeArrowheads="1"/>
          </p:cNvSpPr>
          <p:nvPr/>
        </p:nvSpPr>
        <p:spPr bwMode="auto">
          <a:xfrm>
            <a:off x="5105400" y="2971800"/>
            <a:ext cx="1676400" cy="685800"/>
          </a:xfrm>
          <a:prstGeom prst="ellipse">
            <a:avLst/>
          </a:prstGeom>
          <a:solidFill>
            <a:schemeClr val="accent1"/>
          </a:solidFill>
          <a:ln w="12700" cap="sq">
            <a:solidFill>
              <a:schemeClr val="tx1"/>
            </a:solidFill>
            <a:round/>
            <a:headEnd type="none" w="sm" len="sm"/>
            <a:tailEnd type="none" w="sm" len="sm"/>
          </a:ln>
        </p:spPr>
        <p:txBody>
          <a:bodyPr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sz="2000">
                <a:solidFill>
                  <a:srgbClr val="003366"/>
                </a:solidFill>
                <a:latin typeface="Times New Roman" panose="02020603050405020304" pitchFamily="18" charset="0"/>
              </a:rPr>
              <a:t>风险分析</a:t>
            </a:r>
          </a:p>
        </p:txBody>
      </p:sp>
      <p:sp>
        <p:nvSpPr>
          <p:cNvPr id="46086" name="Oval 7">
            <a:extLst>
              <a:ext uri="{FF2B5EF4-FFF2-40B4-BE49-F238E27FC236}">
                <a16:creationId xmlns:a16="http://schemas.microsoft.com/office/drawing/2014/main" id="{A80CA828-9290-4BBD-973F-8BAF89108BD6}"/>
              </a:ext>
            </a:extLst>
          </p:cNvPr>
          <p:cNvSpPr>
            <a:spLocks noChangeArrowheads="1"/>
          </p:cNvSpPr>
          <p:nvPr/>
        </p:nvSpPr>
        <p:spPr bwMode="auto">
          <a:xfrm>
            <a:off x="5105400" y="3886200"/>
            <a:ext cx="1676400" cy="685800"/>
          </a:xfrm>
          <a:prstGeom prst="ellipse">
            <a:avLst/>
          </a:prstGeom>
          <a:solidFill>
            <a:schemeClr val="accent1"/>
          </a:solidFill>
          <a:ln w="12700" cap="sq">
            <a:solidFill>
              <a:schemeClr val="tx1"/>
            </a:solidFill>
            <a:round/>
            <a:headEnd type="none" w="sm" len="sm"/>
            <a:tailEnd type="none" w="sm" len="sm"/>
          </a:ln>
        </p:spPr>
        <p:txBody>
          <a:bodyPr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sz="2000">
                <a:solidFill>
                  <a:srgbClr val="003366"/>
                </a:solidFill>
                <a:latin typeface="Times New Roman" panose="02020603050405020304" pitchFamily="18" charset="0"/>
              </a:rPr>
              <a:t>交易估计</a:t>
            </a:r>
          </a:p>
        </p:txBody>
      </p:sp>
      <p:sp>
        <p:nvSpPr>
          <p:cNvPr id="46087" name="Oval 8">
            <a:extLst>
              <a:ext uri="{FF2B5EF4-FFF2-40B4-BE49-F238E27FC236}">
                <a16:creationId xmlns:a16="http://schemas.microsoft.com/office/drawing/2014/main" id="{678F9E37-6351-4E3F-896B-039833F9EBDB}"/>
              </a:ext>
            </a:extLst>
          </p:cNvPr>
          <p:cNvSpPr>
            <a:spLocks noChangeArrowheads="1"/>
          </p:cNvSpPr>
          <p:nvPr/>
        </p:nvSpPr>
        <p:spPr bwMode="auto">
          <a:xfrm>
            <a:off x="5105400" y="4724400"/>
            <a:ext cx="1676400" cy="685800"/>
          </a:xfrm>
          <a:prstGeom prst="ellipse">
            <a:avLst/>
          </a:prstGeom>
          <a:solidFill>
            <a:schemeClr val="accent1"/>
          </a:solidFill>
          <a:ln w="12700" cap="sq">
            <a:solidFill>
              <a:schemeClr val="tx1"/>
            </a:solidFill>
            <a:round/>
            <a:headEnd type="none" w="sm" len="sm"/>
            <a:tailEnd type="none" w="sm" len="sm"/>
          </a:ln>
        </p:spPr>
        <p:txBody>
          <a:bodyPr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sz="2000">
                <a:solidFill>
                  <a:srgbClr val="003366"/>
                </a:solidFill>
                <a:latin typeface="Times New Roman" panose="02020603050405020304" pitchFamily="18" charset="0"/>
              </a:rPr>
              <a:t>进行交易</a:t>
            </a:r>
          </a:p>
        </p:txBody>
      </p:sp>
      <p:sp>
        <p:nvSpPr>
          <p:cNvPr id="46088" name="Oval 9">
            <a:extLst>
              <a:ext uri="{FF2B5EF4-FFF2-40B4-BE49-F238E27FC236}">
                <a16:creationId xmlns:a16="http://schemas.microsoft.com/office/drawing/2014/main" id="{CA58AE6E-AAA2-404F-BD6B-19706D2E38F9}"/>
              </a:ext>
            </a:extLst>
          </p:cNvPr>
          <p:cNvSpPr>
            <a:spLocks noChangeArrowheads="1"/>
          </p:cNvSpPr>
          <p:nvPr/>
        </p:nvSpPr>
        <p:spPr bwMode="auto">
          <a:xfrm>
            <a:off x="5105400" y="5791200"/>
            <a:ext cx="1676400" cy="685800"/>
          </a:xfrm>
          <a:prstGeom prst="ellipse">
            <a:avLst/>
          </a:prstGeom>
          <a:solidFill>
            <a:schemeClr val="accent1"/>
          </a:solidFill>
          <a:ln w="12700" cap="sq">
            <a:solidFill>
              <a:schemeClr val="tx1"/>
            </a:solidFill>
            <a:round/>
            <a:headEnd type="none" w="sm" len="sm"/>
            <a:tailEnd type="none" w="sm" len="sm"/>
          </a:ln>
        </p:spPr>
        <p:txBody>
          <a:bodyPr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sz="2000">
                <a:solidFill>
                  <a:srgbClr val="003366"/>
                </a:solidFill>
                <a:latin typeface="Times New Roman" panose="02020603050405020304" pitchFamily="18" charset="0"/>
              </a:rPr>
              <a:t>超越边界</a:t>
            </a:r>
          </a:p>
        </p:txBody>
      </p:sp>
      <p:sp>
        <p:nvSpPr>
          <p:cNvPr id="46089" name="Oval 10">
            <a:extLst>
              <a:ext uri="{FF2B5EF4-FFF2-40B4-BE49-F238E27FC236}">
                <a16:creationId xmlns:a16="http://schemas.microsoft.com/office/drawing/2014/main" id="{E433235D-F8C3-43A1-9804-A978D8F33B36}"/>
              </a:ext>
            </a:extLst>
          </p:cNvPr>
          <p:cNvSpPr>
            <a:spLocks noChangeArrowheads="1"/>
          </p:cNvSpPr>
          <p:nvPr/>
        </p:nvSpPr>
        <p:spPr bwMode="auto">
          <a:xfrm>
            <a:off x="7315200" y="2286000"/>
            <a:ext cx="1676400" cy="685800"/>
          </a:xfrm>
          <a:prstGeom prst="ellipse">
            <a:avLst/>
          </a:prstGeom>
          <a:solidFill>
            <a:schemeClr val="accent1"/>
          </a:solidFill>
          <a:ln w="12700" cap="sq">
            <a:solidFill>
              <a:schemeClr val="tx1"/>
            </a:solidFill>
            <a:round/>
            <a:headEnd type="none" w="sm" len="sm"/>
            <a:tailEnd type="none" w="sm" len="sm"/>
          </a:ln>
        </p:spPr>
        <p:txBody>
          <a:bodyPr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sz="2000">
                <a:solidFill>
                  <a:srgbClr val="003366"/>
                </a:solidFill>
                <a:latin typeface="Times New Roman" panose="02020603050405020304" pitchFamily="18" charset="0"/>
              </a:rPr>
              <a:t>更新帐目</a:t>
            </a:r>
          </a:p>
        </p:txBody>
      </p:sp>
      <p:sp>
        <p:nvSpPr>
          <p:cNvPr id="46090" name="Oval 11">
            <a:extLst>
              <a:ext uri="{FF2B5EF4-FFF2-40B4-BE49-F238E27FC236}">
                <a16:creationId xmlns:a16="http://schemas.microsoft.com/office/drawing/2014/main" id="{6DC0C952-C928-4D12-9EFA-9E93DE59BA12}"/>
              </a:ext>
            </a:extLst>
          </p:cNvPr>
          <p:cNvSpPr>
            <a:spLocks noChangeArrowheads="1"/>
          </p:cNvSpPr>
          <p:nvPr/>
        </p:nvSpPr>
        <p:spPr bwMode="auto">
          <a:xfrm>
            <a:off x="8229600" y="3886200"/>
            <a:ext cx="1676400" cy="685800"/>
          </a:xfrm>
          <a:prstGeom prst="ellipse">
            <a:avLst/>
          </a:prstGeom>
          <a:solidFill>
            <a:schemeClr val="accent1"/>
          </a:solidFill>
          <a:ln w="12700" cap="sq">
            <a:solidFill>
              <a:schemeClr val="tx1"/>
            </a:solidFill>
            <a:round/>
            <a:headEnd type="none" w="sm" len="sm"/>
            <a:tailEnd type="none" w="sm" len="sm"/>
          </a:ln>
        </p:spPr>
        <p:txBody>
          <a:bodyPr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sz="2000">
                <a:solidFill>
                  <a:srgbClr val="003366"/>
                </a:solidFill>
                <a:latin typeface="Times New Roman" panose="02020603050405020304" pitchFamily="18" charset="0"/>
              </a:rPr>
              <a:t>评价</a:t>
            </a:r>
            <a:endParaRPr lang="zh-CN" altLang="en-US" sz="3200">
              <a:solidFill>
                <a:srgbClr val="003366"/>
              </a:solidFill>
              <a:latin typeface="Times New Roman" panose="02020603050405020304" pitchFamily="18" charset="0"/>
            </a:endParaRPr>
          </a:p>
        </p:txBody>
      </p:sp>
      <p:sp>
        <p:nvSpPr>
          <p:cNvPr id="46091" name="Line 12">
            <a:extLst>
              <a:ext uri="{FF2B5EF4-FFF2-40B4-BE49-F238E27FC236}">
                <a16:creationId xmlns:a16="http://schemas.microsoft.com/office/drawing/2014/main" id="{19DEFD0D-04B4-43E7-9A6E-285ADDEB2155}"/>
              </a:ext>
            </a:extLst>
          </p:cNvPr>
          <p:cNvSpPr>
            <a:spLocks noChangeShapeType="1"/>
          </p:cNvSpPr>
          <p:nvPr/>
        </p:nvSpPr>
        <p:spPr bwMode="auto">
          <a:xfrm>
            <a:off x="6781800" y="3352800"/>
            <a:ext cx="1524000" cy="6858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46092" name="Line 13">
            <a:extLst>
              <a:ext uri="{FF2B5EF4-FFF2-40B4-BE49-F238E27FC236}">
                <a16:creationId xmlns:a16="http://schemas.microsoft.com/office/drawing/2014/main" id="{3880FE77-5009-4A8C-91A9-9AA15AB553A1}"/>
              </a:ext>
            </a:extLst>
          </p:cNvPr>
          <p:cNvSpPr>
            <a:spLocks noChangeShapeType="1"/>
          </p:cNvSpPr>
          <p:nvPr/>
        </p:nvSpPr>
        <p:spPr bwMode="auto">
          <a:xfrm>
            <a:off x="6781800" y="4267200"/>
            <a:ext cx="1447800"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46093" name="Oval 14">
            <a:extLst>
              <a:ext uri="{FF2B5EF4-FFF2-40B4-BE49-F238E27FC236}">
                <a16:creationId xmlns:a16="http://schemas.microsoft.com/office/drawing/2014/main" id="{0E42AA90-0972-4AF6-BBE9-D5579B569837}"/>
              </a:ext>
            </a:extLst>
          </p:cNvPr>
          <p:cNvSpPr>
            <a:spLocks noChangeArrowheads="1"/>
          </p:cNvSpPr>
          <p:nvPr/>
        </p:nvSpPr>
        <p:spPr bwMode="auto">
          <a:xfrm>
            <a:off x="8305800" y="5029200"/>
            <a:ext cx="304800" cy="304800"/>
          </a:xfrm>
          <a:prstGeom prst="ellipse">
            <a:avLst/>
          </a:prstGeom>
          <a:solidFill>
            <a:schemeClr val="accent1"/>
          </a:solidFill>
          <a:ln w="12700" cap="sq">
            <a:solidFill>
              <a:schemeClr val="tx1"/>
            </a:solidFill>
            <a:round/>
            <a:headEnd type="none" w="sm" len="sm"/>
            <a:tailEnd type="none" w="sm" len="sm"/>
          </a:ln>
        </p:spPr>
        <p:txBody>
          <a:bodyPr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sp>
        <p:nvSpPr>
          <p:cNvPr id="46094" name="Oval 15">
            <a:extLst>
              <a:ext uri="{FF2B5EF4-FFF2-40B4-BE49-F238E27FC236}">
                <a16:creationId xmlns:a16="http://schemas.microsoft.com/office/drawing/2014/main" id="{87F5EBDA-BE07-4648-85AF-999BF83BCEFD}"/>
              </a:ext>
            </a:extLst>
          </p:cNvPr>
          <p:cNvSpPr>
            <a:spLocks noChangeArrowheads="1"/>
          </p:cNvSpPr>
          <p:nvPr/>
        </p:nvSpPr>
        <p:spPr bwMode="auto">
          <a:xfrm>
            <a:off x="9906000" y="2133600"/>
            <a:ext cx="304800" cy="304800"/>
          </a:xfrm>
          <a:prstGeom prst="ellipse">
            <a:avLst/>
          </a:prstGeom>
          <a:solidFill>
            <a:schemeClr val="accent1"/>
          </a:solidFill>
          <a:ln w="12700" cap="sq">
            <a:solidFill>
              <a:schemeClr val="tx1"/>
            </a:solidFill>
            <a:round/>
            <a:headEnd type="none" w="sm" len="sm"/>
            <a:tailEnd type="none" w="sm" len="sm"/>
          </a:ln>
        </p:spPr>
        <p:txBody>
          <a:bodyPr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sp>
        <p:nvSpPr>
          <p:cNvPr id="46095" name="Oval 16">
            <a:extLst>
              <a:ext uri="{FF2B5EF4-FFF2-40B4-BE49-F238E27FC236}">
                <a16:creationId xmlns:a16="http://schemas.microsoft.com/office/drawing/2014/main" id="{D6F20BA2-7E4E-4E73-95BB-5DD4BEAD66C4}"/>
              </a:ext>
            </a:extLst>
          </p:cNvPr>
          <p:cNvSpPr>
            <a:spLocks noChangeArrowheads="1"/>
          </p:cNvSpPr>
          <p:nvPr/>
        </p:nvSpPr>
        <p:spPr bwMode="auto">
          <a:xfrm>
            <a:off x="3276600" y="2133600"/>
            <a:ext cx="304800" cy="304800"/>
          </a:xfrm>
          <a:prstGeom prst="ellipse">
            <a:avLst/>
          </a:prstGeom>
          <a:solidFill>
            <a:schemeClr val="accent1"/>
          </a:solidFill>
          <a:ln w="12700" cap="sq">
            <a:solidFill>
              <a:schemeClr val="tx1"/>
            </a:solidFill>
            <a:round/>
            <a:headEnd type="none" w="sm" len="sm"/>
            <a:tailEnd type="none" w="sm" len="sm"/>
          </a:ln>
        </p:spPr>
        <p:txBody>
          <a:bodyPr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sp>
        <p:nvSpPr>
          <p:cNvPr id="46096" name="Oval 17">
            <a:extLst>
              <a:ext uri="{FF2B5EF4-FFF2-40B4-BE49-F238E27FC236}">
                <a16:creationId xmlns:a16="http://schemas.microsoft.com/office/drawing/2014/main" id="{0ADFC33D-BB4F-47EE-AC13-C95545A45EA4}"/>
              </a:ext>
            </a:extLst>
          </p:cNvPr>
          <p:cNvSpPr>
            <a:spLocks noChangeArrowheads="1"/>
          </p:cNvSpPr>
          <p:nvPr/>
        </p:nvSpPr>
        <p:spPr bwMode="auto">
          <a:xfrm>
            <a:off x="3581400" y="3962400"/>
            <a:ext cx="304800" cy="304800"/>
          </a:xfrm>
          <a:prstGeom prst="ellipse">
            <a:avLst/>
          </a:prstGeom>
          <a:solidFill>
            <a:schemeClr val="accent1"/>
          </a:solidFill>
          <a:ln w="12700" cap="sq">
            <a:solidFill>
              <a:schemeClr val="tx1"/>
            </a:solidFill>
            <a:round/>
            <a:headEnd type="none" w="sm" len="sm"/>
            <a:tailEnd type="none" w="sm" len="sm"/>
          </a:ln>
        </p:spPr>
        <p:txBody>
          <a:bodyPr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sp>
        <p:nvSpPr>
          <p:cNvPr id="46097" name="Line 18">
            <a:extLst>
              <a:ext uri="{FF2B5EF4-FFF2-40B4-BE49-F238E27FC236}">
                <a16:creationId xmlns:a16="http://schemas.microsoft.com/office/drawing/2014/main" id="{7231AA48-F15F-4C87-839A-98662D6198D5}"/>
              </a:ext>
            </a:extLst>
          </p:cNvPr>
          <p:cNvSpPr>
            <a:spLocks noChangeShapeType="1"/>
          </p:cNvSpPr>
          <p:nvPr/>
        </p:nvSpPr>
        <p:spPr bwMode="auto">
          <a:xfrm>
            <a:off x="8458200" y="5334000"/>
            <a:ext cx="0" cy="2286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46098" name="Line 19">
            <a:extLst>
              <a:ext uri="{FF2B5EF4-FFF2-40B4-BE49-F238E27FC236}">
                <a16:creationId xmlns:a16="http://schemas.microsoft.com/office/drawing/2014/main" id="{04039D8B-72A8-4034-953D-5128CDB80E7A}"/>
              </a:ext>
            </a:extLst>
          </p:cNvPr>
          <p:cNvSpPr>
            <a:spLocks noChangeShapeType="1"/>
          </p:cNvSpPr>
          <p:nvPr/>
        </p:nvSpPr>
        <p:spPr bwMode="auto">
          <a:xfrm flipH="1">
            <a:off x="8229600" y="5562600"/>
            <a:ext cx="22860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46099" name="Line 20">
            <a:extLst>
              <a:ext uri="{FF2B5EF4-FFF2-40B4-BE49-F238E27FC236}">
                <a16:creationId xmlns:a16="http://schemas.microsoft.com/office/drawing/2014/main" id="{E2A4DAAE-1311-4A3C-9A15-28DE2EDDA3B6}"/>
              </a:ext>
            </a:extLst>
          </p:cNvPr>
          <p:cNvSpPr>
            <a:spLocks noChangeShapeType="1"/>
          </p:cNvSpPr>
          <p:nvPr/>
        </p:nvSpPr>
        <p:spPr bwMode="auto">
          <a:xfrm>
            <a:off x="8458200" y="5562600"/>
            <a:ext cx="15240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46100" name="Line 21">
            <a:extLst>
              <a:ext uri="{FF2B5EF4-FFF2-40B4-BE49-F238E27FC236}">
                <a16:creationId xmlns:a16="http://schemas.microsoft.com/office/drawing/2014/main" id="{7F232965-1E36-4279-88BC-8B82B5D109C3}"/>
              </a:ext>
            </a:extLst>
          </p:cNvPr>
          <p:cNvSpPr>
            <a:spLocks noChangeShapeType="1"/>
          </p:cNvSpPr>
          <p:nvPr/>
        </p:nvSpPr>
        <p:spPr bwMode="auto">
          <a:xfrm>
            <a:off x="8305800" y="5410200"/>
            <a:ext cx="38100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46101" name="Line 22">
            <a:extLst>
              <a:ext uri="{FF2B5EF4-FFF2-40B4-BE49-F238E27FC236}">
                <a16:creationId xmlns:a16="http://schemas.microsoft.com/office/drawing/2014/main" id="{B0094720-1FEE-4AA5-B53F-9F9D788EF13D}"/>
              </a:ext>
            </a:extLst>
          </p:cNvPr>
          <p:cNvSpPr>
            <a:spLocks noChangeShapeType="1"/>
          </p:cNvSpPr>
          <p:nvPr/>
        </p:nvSpPr>
        <p:spPr bwMode="auto">
          <a:xfrm>
            <a:off x="3733800" y="4267200"/>
            <a:ext cx="0" cy="2286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46102" name="Line 23">
            <a:extLst>
              <a:ext uri="{FF2B5EF4-FFF2-40B4-BE49-F238E27FC236}">
                <a16:creationId xmlns:a16="http://schemas.microsoft.com/office/drawing/2014/main" id="{3FF2B610-6DC7-4951-A409-C1BCCD8C522E}"/>
              </a:ext>
            </a:extLst>
          </p:cNvPr>
          <p:cNvSpPr>
            <a:spLocks noChangeShapeType="1"/>
          </p:cNvSpPr>
          <p:nvPr/>
        </p:nvSpPr>
        <p:spPr bwMode="auto">
          <a:xfrm flipH="1">
            <a:off x="3581400" y="4495800"/>
            <a:ext cx="15240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46103" name="Line 24">
            <a:extLst>
              <a:ext uri="{FF2B5EF4-FFF2-40B4-BE49-F238E27FC236}">
                <a16:creationId xmlns:a16="http://schemas.microsoft.com/office/drawing/2014/main" id="{E136B789-F31B-4A64-A7B9-A1DC312E0E66}"/>
              </a:ext>
            </a:extLst>
          </p:cNvPr>
          <p:cNvSpPr>
            <a:spLocks noChangeShapeType="1"/>
          </p:cNvSpPr>
          <p:nvPr/>
        </p:nvSpPr>
        <p:spPr bwMode="auto">
          <a:xfrm>
            <a:off x="3733800" y="4495800"/>
            <a:ext cx="15240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46104" name="Line 25">
            <a:extLst>
              <a:ext uri="{FF2B5EF4-FFF2-40B4-BE49-F238E27FC236}">
                <a16:creationId xmlns:a16="http://schemas.microsoft.com/office/drawing/2014/main" id="{9CE67EEC-F655-4786-A10C-D7CDE3CDCD14}"/>
              </a:ext>
            </a:extLst>
          </p:cNvPr>
          <p:cNvSpPr>
            <a:spLocks noChangeShapeType="1"/>
          </p:cNvSpPr>
          <p:nvPr/>
        </p:nvSpPr>
        <p:spPr bwMode="auto">
          <a:xfrm>
            <a:off x="3581400" y="4343400"/>
            <a:ext cx="30480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46105" name="Line 26">
            <a:extLst>
              <a:ext uri="{FF2B5EF4-FFF2-40B4-BE49-F238E27FC236}">
                <a16:creationId xmlns:a16="http://schemas.microsoft.com/office/drawing/2014/main" id="{B00D6974-3C85-42D8-9B4C-44366A5286CD}"/>
              </a:ext>
            </a:extLst>
          </p:cNvPr>
          <p:cNvSpPr>
            <a:spLocks noChangeShapeType="1"/>
          </p:cNvSpPr>
          <p:nvPr/>
        </p:nvSpPr>
        <p:spPr bwMode="auto">
          <a:xfrm>
            <a:off x="3429000" y="2438400"/>
            <a:ext cx="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46106" name="Line 27">
            <a:extLst>
              <a:ext uri="{FF2B5EF4-FFF2-40B4-BE49-F238E27FC236}">
                <a16:creationId xmlns:a16="http://schemas.microsoft.com/office/drawing/2014/main" id="{5F55D98B-1F1F-42F2-9944-FF3411521CBF}"/>
              </a:ext>
            </a:extLst>
          </p:cNvPr>
          <p:cNvSpPr>
            <a:spLocks noChangeShapeType="1"/>
          </p:cNvSpPr>
          <p:nvPr/>
        </p:nvSpPr>
        <p:spPr bwMode="auto">
          <a:xfrm flipH="1">
            <a:off x="3276600" y="2590800"/>
            <a:ext cx="15240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46107" name="Line 28">
            <a:extLst>
              <a:ext uri="{FF2B5EF4-FFF2-40B4-BE49-F238E27FC236}">
                <a16:creationId xmlns:a16="http://schemas.microsoft.com/office/drawing/2014/main" id="{B8B51EFF-B385-4647-8456-85A5D769759F}"/>
              </a:ext>
            </a:extLst>
          </p:cNvPr>
          <p:cNvSpPr>
            <a:spLocks noChangeShapeType="1"/>
          </p:cNvSpPr>
          <p:nvPr/>
        </p:nvSpPr>
        <p:spPr bwMode="auto">
          <a:xfrm>
            <a:off x="3429000" y="2590800"/>
            <a:ext cx="15240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46108" name="Line 29">
            <a:extLst>
              <a:ext uri="{FF2B5EF4-FFF2-40B4-BE49-F238E27FC236}">
                <a16:creationId xmlns:a16="http://schemas.microsoft.com/office/drawing/2014/main" id="{5FC436BB-924B-4003-B7B6-7CE64F786F84}"/>
              </a:ext>
            </a:extLst>
          </p:cNvPr>
          <p:cNvSpPr>
            <a:spLocks noChangeShapeType="1"/>
          </p:cNvSpPr>
          <p:nvPr/>
        </p:nvSpPr>
        <p:spPr bwMode="auto">
          <a:xfrm>
            <a:off x="3276600" y="2514600"/>
            <a:ext cx="30480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46109" name="Line 30">
            <a:extLst>
              <a:ext uri="{FF2B5EF4-FFF2-40B4-BE49-F238E27FC236}">
                <a16:creationId xmlns:a16="http://schemas.microsoft.com/office/drawing/2014/main" id="{13FC7909-DA1C-4883-8420-B25C39AC1DD5}"/>
              </a:ext>
            </a:extLst>
          </p:cNvPr>
          <p:cNvSpPr>
            <a:spLocks noChangeShapeType="1"/>
          </p:cNvSpPr>
          <p:nvPr/>
        </p:nvSpPr>
        <p:spPr bwMode="auto">
          <a:xfrm>
            <a:off x="10058400" y="2438400"/>
            <a:ext cx="0" cy="2286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46110" name="Line 31">
            <a:extLst>
              <a:ext uri="{FF2B5EF4-FFF2-40B4-BE49-F238E27FC236}">
                <a16:creationId xmlns:a16="http://schemas.microsoft.com/office/drawing/2014/main" id="{7A548719-D084-4785-9598-E7C3CBD589EA}"/>
              </a:ext>
            </a:extLst>
          </p:cNvPr>
          <p:cNvSpPr>
            <a:spLocks noChangeShapeType="1"/>
          </p:cNvSpPr>
          <p:nvPr/>
        </p:nvSpPr>
        <p:spPr bwMode="auto">
          <a:xfrm flipH="1">
            <a:off x="9906000" y="2667000"/>
            <a:ext cx="152400" cy="762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46111" name="Line 32">
            <a:extLst>
              <a:ext uri="{FF2B5EF4-FFF2-40B4-BE49-F238E27FC236}">
                <a16:creationId xmlns:a16="http://schemas.microsoft.com/office/drawing/2014/main" id="{D0C93FB2-836E-4B79-A31C-E8D2416541D0}"/>
              </a:ext>
            </a:extLst>
          </p:cNvPr>
          <p:cNvSpPr>
            <a:spLocks noChangeShapeType="1"/>
          </p:cNvSpPr>
          <p:nvPr/>
        </p:nvSpPr>
        <p:spPr bwMode="auto">
          <a:xfrm>
            <a:off x="10058400" y="2667000"/>
            <a:ext cx="152400" cy="762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46112" name="Line 33">
            <a:extLst>
              <a:ext uri="{FF2B5EF4-FFF2-40B4-BE49-F238E27FC236}">
                <a16:creationId xmlns:a16="http://schemas.microsoft.com/office/drawing/2014/main" id="{56514831-0CD0-4F79-85CC-F15CCE2C9875}"/>
              </a:ext>
            </a:extLst>
          </p:cNvPr>
          <p:cNvSpPr>
            <a:spLocks noChangeShapeType="1"/>
          </p:cNvSpPr>
          <p:nvPr/>
        </p:nvSpPr>
        <p:spPr bwMode="auto">
          <a:xfrm>
            <a:off x="9906000" y="2514600"/>
            <a:ext cx="30480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46113" name="Line 34">
            <a:extLst>
              <a:ext uri="{FF2B5EF4-FFF2-40B4-BE49-F238E27FC236}">
                <a16:creationId xmlns:a16="http://schemas.microsoft.com/office/drawing/2014/main" id="{F6A9F122-9A63-4723-934C-C3027227E49F}"/>
              </a:ext>
            </a:extLst>
          </p:cNvPr>
          <p:cNvSpPr>
            <a:spLocks noChangeShapeType="1"/>
          </p:cNvSpPr>
          <p:nvPr/>
        </p:nvSpPr>
        <p:spPr bwMode="auto">
          <a:xfrm flipV="1">
            <a:off x="3886200" y="3429000"/>
            <a:ext cx="1219200" cy="914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46114" name="Line 35">
            <a:extLst>
              <a:ext uri="{FF2B5EF4-FFF2-40B4-BE49-F238E27FC236}">
                <a16:creationId xmlns:a16="http://schemas.microsoft.com/office/drawing/2014/main" id="{F1F65902-5A75-4097-88AF-32423BCB69DD}"/>
              </a:ext>
            </a:extLst>
          </p:cNvPr>
          <p:cNvSpPr>
            <a:spLocks noChangeShapeType="1"/>
          </p:cNvSpPr>
          <p:nvPr/>
        </p:nvSpPr>
        <p:spPr bwMode="auto">
          <a:xfrm>
            <a:off x="3886200" y="4343400"/>
            <a:ext cx="129540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46115" name="Line 36">
            <a:extLst>
              <a:ext uri="{FF2B5EF4-FFF2-40B4-BE49-F238E27FC236}">
                <a16:creationId xmlns:a16="http://schemas.microsoft.com/office/drawing/2014/main" id="{2846D7C8-D620-479F-AE24-CCF199CAB423}"/>
              </a:ext>
            </a:extLst>
          </p:cNvPr>
          <p:cNvSpPr>
            <a:spLocks noChangeShapeType="1"/>
          </p:cNvSpPr>
          <p:nvPr/>
        </p:nvSpPr>
        <p:spPr bwMode="auto">
          <a:xfrm>
            <a:off x="3886200" y="4343400"/>
            <a:ext cx="1219200" cy="6858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46116" name="Line 37">
            <a:extLst>
              <a:ext uri="{FF2B5EF4-FFF2-40B4-BE49-F238E27FC236}">
                <a16:creationId xmlns:a16="http://schemas.microsoft.com/office/drawing/2014/main" id="{F9E78227-1C7F-42FF-A338-D94E9A011A6F}"/>
              </a:ext>
            </a:extLst>
          </p:cNvPr>
          <p:cNvSpPr>
            <a:spLocks noChangeShapeType="1"/>
          </p:cNvSpPr>
          <p:nvPr/>
        </p:nvSpPr>
        <p:spPr bwMode="auto">
          <a:xfrm>
            <a:off x="3581400" y="2514600"/>
            <a:ext cx="144780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46117" name="Line 38">
            <a:extLst>
              <a:ext uri="{FF2B5EF4-FFF2-40B4-BE49-F238E27FC236}">
                <a16:creationId xmlns:a16="http://schemas.microsoft.com/office/drawing/2014/main" id="{EC937C79-00D3-43D0-9EE5-C5D23021CA25}"/>
              </a:ext>
            </a:extLst>
          </p:cNvPr>
          <p:cNvSpPr>
            <a:spLocks noChangeShapeType="1"/>
          </p:cNvSpPr>
          <p:nvPr/>
        </p:nvSpPr>
        <p:spPr bwMode="auto">
          <a:xfrm>
            <a:off x="8991600" y="2514600"/>
            <a:ext cx="91440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46118" name="Line 39">
            <a:extLst>
              <a:ext uri="{FF2B5EF4-FFF2-40B4-BE49-F238E27FC236}">
                <a16:creationId xmlns:a16="http://schemas.microsoft.com/office/drawing/2014/main" id="{38E369AC-9371-4701-8C5F-734C1A499CC3}"/>
              </a:ext>
            </a:extLst>
          </p:cNvPr>
          <p:cNvSpPr>
            <a:spLocks noChangeShapeType="1"/>
          </p:cNvSpPr>
          <p:nvPr/>
        </p:nvSpPr>
        <p:spPr bwMode="auto">
          <a:xfrm>
            <a:off x="6781800" y="4267200"/>
            <a:ext cx="1524000" cy="11430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46119" name="Line 40">
            <a:extLst>
              <a:ext uri="{FF2B5EF4-FFF2-40B4-BE49-F238E27FC236}">
                <a16:creationId xmlns:a16="http://schemas.microsoft.com/office/drawing/2014/main" id="{130DDB3D-C541-4F97-9CF0-DEA7942C88C7}"/>
              </a:ext>
            </a:extLst>
          </p:cNvPr>
          <p:cNvSpPr>
            <a:spLocks noChangeShapeType="1"/>
          </p:cNvSpPr>
          <p:nvPr/>
        </p:nvSpPr>
        <p:spPr bwMode="auto">
          <a:xfrm>
            <a:off x="6781800" y="5029200"/>
            <a:ext cx="1524000" cy="3810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46120" name="Line 41">
            <a:extLst>
              <a:ext uri="{FF2B5EF4-FFF2-40B4-BE49-F238E27FC236}">
                <a16:creationId xmlns:a16="http://schemas.microsoft.com/office/drawing/2014/main" id="{0C523C84-9232-404F-B969-29581EDDA6EA}"/>
              </a:ext>
            </a:extLst>
          </p:cNvPr>
          <p:cNvSpPr>
            <a:spLocks noChangeShapeType="1"/>
          </p:cNvSpPr>
          <p:nvPr/>
        </p:nvSpPr>
        <p:spPr bwMode="auto">
          <a:xfrm flipV="1">
            <a:off x="5943600" y="5410200"/>
            <a:ext cx="0" cy="3810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46121" name="Text Box 42">
            <a:extLst>
              <a:ext uri="{FF2B5EF4-FFF2-40B4-BE49-F238E27FC236}">
                <a16:creationId xmlns:a16="http://schemas.microsoft.com/office/drawing/2014/main" id="{8EF14BF9-B49A-45FE-8A86-93B883BC7540}"/>
              </a:ext>
            </a:extLst>
          </p:cNvPr>
          <p:cNvSpPr txBox="1">
            <a:spLocks noChangeArrowheads="1"/>
          </p:cNvSpPr>
          <p:nvPr/>
        </p:nvSpPr>
        <p:spPr bwMode="auto">
          <a:xfrm>
            <a:off x="2819400" y="2819401"/>
            <a:ext cx="1206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en-US" sz="2000">
                <a:solidFill>
                  <a:srgbClr val="003366"/>
                </a:solidFill>
                <a:latin typeface="Times New Roman" panose="02020603050405020304" pitchFamily="18" charset="0"/>
              </a:rPr>
              <a:t>贸易经理</a:t>
            </a:r>
          </a:p>
        </p:txBody>
      </p:sp>
      <p:sp>
        <p:nvSpPr>
          <p:cNvPr id="46122" name="Text Box 43">
            <a:extLst>
              <a:ext uri="{FF2B5EF4-FFF2-40B4-BE49-F238E27FC236}">
                <a16:creationId xmlns:a16="http://schemas.microsoft.com/office/drawing/2014/main" id="{4A9C8E49-D482-4A1E-8F6A-B6525DFBE1BB}"/>
              </a:ext>
            </a:extLst>
          </p:cNvPr>
          <p:cNvSpPr txBox="1">
            <a:spLocks noChangeArrowheads="1"/>
          </p:cNvSpPr>
          <p:nvPr/>
        </p:nvSpPr>
        <p:spPr bwMode="auto">
          <a:xfrm>
            <a:off x="3048000" y="4724401"/>
            <a:ext cx="1206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en-US" sz="2000">
                <a:solidFill>
                  <a:srgbClr val="003366"/>
                </a:solidFill>
                <a:latin typeface="Times New Roman" panose="02020603050405020304" pitchFamily="18" charset="0"/>
              </a:rPr>
              <a:t>营销人员</a:t>
            </a:r>
          </a:p>
        </p:txBody>
      </p:sp>
      <p:sp>
        <p:nvSpPr>
          <p:cNvPr id="46123" name="Text Box 44">
            <a:extLst>
              <a:ext uri="{FF2B5EF4-FFF2-40B4-BE49-F238E27FC236}">
                <a16:creationId xmlns:a16="http://schemas.microsoft.com/office/drawing/2014/main" id="{613940FD-33E8-4228-A2DD-6AED6DAA9AE8}"/>
              </a:ext>
            </a:extLst>
          </p:cNvPr>
          <p:cNvSpPr txBox="1">
            <a:spLocks noChangeArrowheads="1"/>
          </p:cNvSpPr>
          <p:nvPr/>
        </p:nvSpPr>
        <p:spPr bwMode="auto">
          <a:xfrm>
            <a:off x="7832725" y="5711826"/>
            <a:ext cx="1206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en-US" sz="2000">
                <a:solidFill>
                  <a:srgbClr val="003366"/>
                </a:solidFill>
                <a:latin typeface="Times New Roman" panose="02020603050405020304" pitchFamily="18" charset="0"/>
              </a:rPr>
              <a:t>销售人员</a:t>
            </a:r>
          </a:p>
        </p:txBody>
      </p:sp>
      <p:sp>
        <p:nvSpPr>
          <p:cNvPr id="46124" name="Text Box 45">
            <a:extLst>
              <a:ext uri="{FF2B5EF4-FFF2-40B4-BE49-F238E27FC236}">
                <a16:creationId xmlns:a16="http://schemas.microsoft.com/office/drawing/2014/main" id="{1ACA222D-0F8C-4F10-872A-A1B88BA3FB7B}"/>
              </a:ext>
            </a:extLst>
          </p:cNvPr>
          <p:cNvSpPr txBox="1">
            <a:spLocks noChangeArrowheads="1"/>
          </p:cNvSpPr>
          <p:nvPr/>
        </p:nvSpPr>
        <p:spPr bwMode="auto">
          <a:xfrm>
            <a:off x="7375526" y="3214689"/>
            <a:ext cx="949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2000" b="0">
                <a:solidFill>
                  <a:srgbClr val="003366"/>
                </a:solidFill>
                <a:latin typeface="Times New Roman" panose="02020603050405020304" pitchFamily="18" charset="0"/>
              </a:rPr>
              <a:t>«</a:t>
            </a:r>
            <a:r>
              <a:rPr lang="zh-CN" altLang="en-US" sz="2000">
                <a:solidFill>
                  <a:srgbClr val="003366"/>
                </a:solidFill>
                <a:latin typeface="Times New Roman" panose="02020603050405020304" pitchFamily="18" charset="0"/>
              </a:rPr>
              <a:t>使用</a:t>
            </a:r>
            <a:r>
              <a:rPr lang="en-US" altLang="zh-CN" sz="2000" b="0">
                <a:solidFill>
                  <a:srgbClr val="003366"/>
                </a:solidFill>
                <a:latin typeface="Times New Roman" panose="02020603050405020304" pitchFamily="18" charset="0"/>
              </a:rPr>
              <a:t>»</a:t>
            </a:r>
          </a:p>
        </p:txBody>
      </p:sp>
      <p:sp>
        <p:nvSpPr>
          <p:cNvPr id="46125" name="Text Box 46">
            <a:extLst>
              <a:ext uri="{FF2B5EF4-FFF2-40B4-BE49-F238E27FC236}">
                <a16:creationId xmlns:a16="http://schemas.microsoft.com/office/drawing/2014/main" id="{F8832143-CC87-468E-AF13-17C30949FCEE}"/>
              </a:ext>
            </a:extLst>
          </p:cNvPr>
          <p:cNvSpPr txBox="1">
            <a:spLocks noChangeArrowheads="1"/>
          </p:cNvSpPr>
          <p:nvPr/>
        </p:nvSpPr>
        <p:spPr bwMode="auto">
          <a:xfrm>
            <a:off x="7146926" y="3824289"/>
            <a:ext cx="949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2000" b="0">
                <a:solidFill>
                  <a:srgbClr val="003366"/>
                </a:solidFill>
                <a:latin typeface="Times New Roman" panose="02020603050405020304" pitchFamily="18" charset="0"/>
              </a:rPr>
              <a:t>«</a:t>
            </a:r>
            <a:r>
              <a:rPr lang="zh-CN" altLang="en-US" sz="2000">
                <a:solidFill>
                  <a:srgbClr val="003366"/>
                </a:solidFill>
                <a:latin typeface="Times New Roman" panose="02020603050405020304" pitchFamily="18" charset="0"/>
              </a:rPr>
              <a:t>使用</a:t>
            </a:r>
            <a:r>
              <a:rPr lang="en-US" altLang="zh-CN" sz="2000" b="0">
                <a:solidFill>
                  <a:srgbClr val="003366"/>
                </a:solidFill>
                <a:latin typeface="Times New Roman" panose="02020603050405020304" pitchFamily="18" charset="0"/>
              </a:rPr>
              <a:t>»</a:t>
            </a:r>
          </a:p>
        </p:txBody>
      </p:sp>
      <p:sp>
        <p:nvSpPr>
          <p:cNvPr id="46126" name="Text Box 47">
            <a:extLst>
              <a:ext uri="{FF2B5EF4-FFF2-40B4-BE49-F238E27FC236}">
                <a16:creationId xmlns:a16="http://schemas.microsoft.com/office/drawing/2014/main" id="{20FFD7BB-CDA9-41E2-93DE-16896D8FE3DE}"/>
              </a:ext>
            </a:extLst>
          </p:cNvPr>
          <p:cNvSpPr txBox="1">
            <a:spLocks noChangeArrowheads="1"/>
          </p:cNvSpPr>
          <p:nvPr/>
        </p:nvSpPr>
        <p:spPr bwMode="auto">
          <a:xfrm>
            <a:off x="5089526" y="5424489"/>
            <a:ext cx="949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2000" b="0">
                <a:solidFill>
                  <a:srgbClr val="003366"/>
                </a:solidFill>
                <a:latin typeface="Times New Roman" panose="02020603050405020304" pitchFamily="18" charset="0"/>
              </a:rPr>
              <a:t>«</a:t>
            </a:r>
            <a:r>
              <a:rPr lang="zh-CN" altLang="en-US" sz="2000">
                <a:solidFill>
                  <a:srgbClr val="003366"/>
                </a:solidFill>
                <a:latin typeface="Times New Roman" panose="02020603050405020304" pitchFamily="18" charset="0"/>
              </a:rPr>
              <a:t>扩展</a:t>
            </a:r>
            <a:r>
              <a:rPr lang="en-US" altLang="zh-CN" sz="2000" b="0">
                <a:solidFill>
                  <a:srgbClr val="003366"/>
                </a:solidFill>
                <a:latin typeface="Times New Roman" panose="02020603050405020304" pitchFamily="18" charset="0"/>
              </a:rPr>
              <a:t>»</a:t>
            </a:r>
          </a:p>
        </p:txBody>
      </p:sp>
      <p:sp>
        <p:nvSpPr>
          <p:cNvPr id="46127" name="Rectangle 48">
            <a:extLst>
              <a:ext uri="{FF2B5EF4-FFF2-40B4-BE49-F238E27FC236}">
                <a16:creationId xmlns:a16="http://schemas.microsoft.com/office/drawing/2014/main" id="{23CF8B6B-CA73-495D-8B7F-BC77FBDBECFE}"/>
              </a:ext>
            </a:extLst>
          </p:cNvPr>
          <p:cNvSpPr>
            <a:spLocks noGrp="1" noChangeArrowheads="1"/>
          </p:cNvSpPr>
          <p:nvPr>
            <p:ph type="body" idx="1"/>
          </p:nvPr>
        </p:nvSpPr>
        <p:spPr>
          <a:xfrm>
            <a:off x="2438400" y="1905000"/>
            <a:ext cx="8077200" cy="4764088"/>
          </a:xfrm>
          <a:noFill/>
          <a:ln w="15875">
            <a:solidFill>
              <a:schemeClr val="tx1"/>
            </a:solidFill>
            <a:miter lim="800000"/>
            <a:headEnd/>
            <a:tailEnd/>
          </a:ln>
        </p:spPr>
        <p:txBody>
          <a:bodyPr vert="horz" wrap="square" lIns="92075" tIns="46038" rIns="92075" bIns="46038" numCol="1" anchor="t" anchorCtr="0" compatLnSpc="1">
            <a:prstTxWarp prst="textNoShape">
              <a:avLst/>
            </a:prstTxWarp>
          </a:bodyPr>
          <a:lstStyle/>
          <a:p>
            <a:pPr eaLnBrk="1" hangingPunct="1">
              <a:lnSpc>
                <a:spcPct val="90000"/>
              </a:lnSpc>
              <a:buFontTx/>
              <a:buNone/>
            </a:pPr>
            <a:r>
              <a:rPr lang="en-US" altLang="zh-CN" sz="2400"/>
              <a:t> </a:t>
            </a: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5">
            <a:extLst>
              <a:ext uri="{FF2B5EF4-FFF2-40B4-BE49-F238E27FC236}">
                <a16:creationId xmlns:a16="http://schemas.microsoft.com/office/drawing/2014/main" id="{5972640A-F9D1-49BB-9201-67380C98CD8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B24B50A8-5A89-4E8C-82C8-16AB1618E0FE}" type="slidenum">
              <a:rPr kumimoji="0" lang="en-US" altLang="zh-CN" sz="2600">
                <a:solidFill>
                  <a:srgbClr val="FFFFFF"/>
                </a:solidFill>
              </a:rPr>
              <a:pPr eaLnBrk="1" fontAlgn="base" hangingPunct="1">
                <a:spcAft>
                  <a:spcPct val="0"/>
                </a:spcAft>
              </a:pPr>
              <a:t>253</a:t>
            </a:fld>
            <a:endParaRPr kumimoji="0" lang="en-US" altLang="zh-CN" sz="2600">
              <a:solidFill>
                <a:srgbClr val="FFFFFF"/>
              </a:solidFill>
            </a:endParaRPr>
          </a:p>
        </p:txBody>
      </p:sp>
      <p:sp>
        <p:nvSpPr>
          <p:cNvPr id="47107" name="Rectangle 2">
            <a:extLst>
              <a:ext uri="{FF2B5EF4-FFF2-40B4-BE49-F238E27FC236}">
                <a16:creationId xmlns:a16="http://schemas.microsoft.com/office/drawing/2014/main" id="{E58C1E17-F6FD-4E57-967E-8B1CA46294E6}"/>
              </a:ext>
            </a:extLst>
          </p:cNvPr>
          <p:cNvSpPr>
            <a:spLocks noGrp="1" noChangeArrowheads="1"/>
          </p:cNvSpPr>
          <p:nvPr>
            <p:ph type="title"/>
          </p:nvPr>
        </p:nvSpPr>
        <p:spPr/>
        <p:txBody>
          <a:bodyPr/>
          <a:lstStyle/>
          <a:p>
            <a:pPr eaLnBrk="1" hangingPunct="1"/>
            <a:r>
              <a:rPr lang="en-US" altLang="zh-CN" sz="3200"/>
              <a:t> Chapter 4  Capturing the Requirement</a:t>
            </a:r>
          </a:p>
        </p:txBody>
      </p:sp>
      <p:sp>
        <p:nvSpPr>
          <p:cNvPr id="47108" name="Rectangle 3">
            <a:extLst>
              <a:ext uri="{FF2B5EF4-FFF2-40B4-BE49-F238E27FC236}">
                <a16:creationId xmlns:a16="http://schemas.microsoft.com/office/drawing/2014/main" id="{267F7BC0-F4DC-415A-8E8B-AF877E7D7030}"/>
              </a:ext>
            </a:extLst>
          </p:cNvPr>
          <p:cNvSpPr>
            <a:spLocks noGrp="1" noChangeArrowheads="1"/>
          </p:cNvSpPr>
          <p:nvPr>
            <p:ph type="body" idx="1"/>
          </p:nvPr>
        </p:nvSpPr>
        <p:spPr>
          <a:xfrm>
            <a:off x="2286000" y="1752600"/>
            <a:ext cx="8382000" cy="5105400"/>
          </a:xfrm>
        </p:spPr>
        <p:txBody>
          <a:bodyPr/>
          <a:lstStyle/>
          <a:p>
            <a:pPr eaLnBrk="1" hangingPunct="1">
              <a:buFontTx/>
              <a:buNone/>
            </a:pPr>
            <a:r>
              <a:rPr lang="zh-CN" altLang="en-US" b="1"/>
              <a:t>用例模型的获取：</a:t>
            </a:r>
          </a:p>
          <a:p>
            <a:pPr lvl="1" eaLnBrk="1" hangingPunct="1"/>
            <a:r>
              <a:rPr lang="zh-CN" altLang="en-US" b="1"/>
              <a:t>获取执行者</a:t>
            </a:r>
          </a:p>
          <a:p>
            <a:pPr lvl="1" eaLnBrk="1" hangingPunct="1"/>
            <a:r>
              <a:rPr lang="zh-CN" altLang="en-US" b="1"/>
              <a:t>获取用例</a:t>
            </a:r>
          </a:p>
          <a:p>
            <a:pPr eaLnBrk="1" hangingPunct="1">
              <a:buFontTx/>
              <a:buNone/>
            </a:pPr>
            <a:r>
              <a:rPr lang="zh-CN" altLang="en-US" b="1"/>
              <a:t>获取执行者：</a:t>
            </a:r>
          </a:p>
          <a:p>
            <a:pPr lvl="1" eaLnBrk="1" hangingPunct="1"/>
            <a:r>
              <a:rPr lang="zh-CN" altLang="en-US" b="1"/>
              <a:t>谁使用系统的主要功能（主要使用者）？</a:t>
            </a:r>
          </a:p>
          <a:p>
            <a:pPr lvl="1" eaLnBrk="1" hangingPunct="1"/>
            <a:r>
              <a:rPr lang="zh-CN" altLang="en-US" b="1"/>
              <a:t>谁需要系统支持他们的日常工作？</a:t>
            </a:r>
          </a:p>
          <a:p>
            <a:pPr lvl="1" eaLnBrk="1" hangingPunct="1"/>
            <a:r>
              <a:rPr lang="zh-CN" altLang="en-US" b="1"/>
              <a:t>谁来维护、管理系统使其能正常工作（辅助使用者）？</a:t>
            </a:r>
          </a:p>
          <a:p>
            <a:pPr lvl="1" eaLnBrk="1" hangingPunct="1"/>
            <a:r>
              <a:rPr lang="zh-CN" altLang="en-US" b="1"/>
              <a:t>系统需要控制哪些硬件？</a:t>
            </a:r>
          </a:p>
          <a:p>
            <a:pPr lvl="1" eaLnBrk="1" hangingPunct="1"/>
            <a:r>
              <a:rPr lang="zh-CN" altLang="en-US" b="1"/>
              <a:t>系统需要与其他哪些系统交互？</a:t>
            </a:r>
          </a:p>
          <a:p>
            <a:pPr lvl="1" eaLnBrk="1" hangingPunct="1"/>
            <a:r>
              <a:rPr lang="zh-CN" altLang="en-US" b="1"/>
              <a:t>对系统产生的结果感兴趣的是哪些人？</a:t>
            </a: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5">
            <a:extLst>
              <a:ext uri="{FF2B5EF4-FFF2-40B4-BE49-F238E27FC236}">
                <a16:creationId xmlns:a16="http://schemas.microsoft.com/office/drawing/2014/main" id="{A0DD0486-E1AA-4681-B2E5-869D707FC73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D2533C70-BA25-45C4-B197-DDD80B5BEB0E}" type="slidenum">
              <a:rPr kumimoji="0" lang="en-US" altLang="zh-CN" sz="2600">
                <a:solidFill>
                  <a:srgbClr val="FFFFFF"/>
                </a:solidFill>
              </a:rPr>
              <a:pPr eaLnBrk="1" fontAlgn="base" hangingPunct="1">
                <a:spcAft>
                  <a:spcPct val="0"/>
                </a:spcAft>
              </a:pPr>
              <a:t>254</a:t>
            </a:fld>
            <a:endParaRPr kumimoji="0" lang="en-US" altLang="zh-CN" sz="2600">
              <a:solidFill>
                <a:srgbClr val="FFFFFF"/>
              </a:solidFill>
            </a:endParaRPr>
          </a:p>
        </p:txBody>
      </p:sp>
      <p:sp>
        <p:nvSpPr>
          <p:cNvPr id="48131" name="Rectangle 2">
            <a:extLst>
              <a:ext uri="{FF2B5EF4-FFF2-40B4-BE49-F238E27FC236}">
                <a16:creationId xmlns:a16="http://schemas.microsoft.com/office/drawing/2014/main" id="{1D1C2AAA-D1FC-4DAE-A055-47330EEF3976}"/>
              </a:ext>
            </a:extLst>
          </p:cNvPr>
          <p:cNvSpPr>
            <a:spLocks noGrp="1" noChangeArrowheads="1"/>
          </p:cNvSpPr>
          <p:nvPr>
            <p:ph type="title"/>
          </p:nvPr>
        </p:nvSpPr>
        <p:spPr/>
        <p:txBody>
          <a:bodyPr/>
          <a:lstStyle/>
          <a:p>
            <a:pPr eaLnBrk="1" hangingPunct="1"/>
            <a:r>
              <a:rPr lang="en-US" altLang="zh-CN" sz="3200"/>
              <a:t> Chapter 4  Capturing the Requirement</a:t>
            </a:r>
          </a:p>
        </p:txBody>
      </p:sp>
      <p:sp>
        <p:nvSpPr>
          <p:cNvPr id="48132" name="Rectangle 3">
            <a:extLst>
              <a:ext uri="{FF2B5EF4-FFF2-40B4-BE49-F238E27FC236}">
                <a16:creationId xmlns:a16="http://schemas.microsoft.com/office/drawing/2014/main" id="{591E1D20-F257-47C7-BF0B-954631A22491}"/>
              </a:ext>
            </a:extLst>
          </p:cNvPr>
          <p:cNvSpPr>
            <a:spLocks noGrp="1" noChangeArrowheads="1"/>
          </p:cNvSpPr>
          <p:nvPr>
            <p:ph type="body" idx="1"/>
          </p:nvPr>
        </p:nvSpPr>
        <p:spPr>
          <a:xfrm>
            <a:off x="2286000" y="1752600"/>
            <a:ext cx="8382000" cy="5105400"/>
          </a:xfrm>
        </p:spPr>
        <p:txBody>
          <a:bodyPr/>
          <a:lstStyle/>
          <a:p>
            <a:pPr eaLnBrk="1" hangingPunct="1">
              <a:buFontTx/>
              <a:buNone/>
            </a:pPr>
            <a:r>
              <a:rPr lang="zh-CN" altLang="en-US" b="1"/>
              <a:t>获取用例：</a:t>
            </a:r>
          </a:p>
          <a:p>
            <a:pPr lvl="1" eaLnBrk="1" hangingPunct="1"/>
            <a:r>
              <a:rPr lang="zh-CN" altLang="en-US" b="1"/>
              <a:t>执行者要求系统提供哪些功能？</a:t>
            </a:r>
          </a:p>
          <a:p>
            <a:pPr lvl="1" eaLnBrk="1" hangingPunct="1"/>
            <a:r>
              <a:rPr lang="zh-CN" altLang="en-US" b="1"/>
              <a:t>执行者需要读取、产生、删除、修改或存储系统中的信息有哪些类型？</a:t>
            </a:r>
          </a:p>
          <a:p>
            <a:pPr lvl="1" eaLnBrk="1" hangingPunct="1"/>
            <a:r>
              <a:rPr lang="zh-CN" altLang="en-US" b="1"/>
              <a:t>必须提醒执行者的系统事件有哪些？</a:t>
            </a:r>
          </a:p>
          <a:p>
            <a:pPr lvl="1" eaLnBrk="1" hangingPunct="1"/>
            <a:r>
              <a:rPr lang="zh-CN" altLang="en-US" b="1"/>
              <a:t>执行者必须提醒系统事件有哪些？怎样把这些事件表示成用例中的功能？</a:t>
            </a:r>
          </a:p>
          <a:p>
            <a:pPr eaLnBrk="1" hangingPunct="1">
              <a:buFontTx/>
              <a:buNone/>
            </a:pPr>
            <a:r>
              <a:rPr lang="zh-CN" altLang="en-US" b="1">
                <a:solidFill>
                  <a:srgbClr val="0000FF"/>
                </a:solidFill>
              </a:rPr>
              <a:t>注意事项</a:t>
            </a:r>
            <a:r>
              <a:rPr lang="en-US" altLang="zh-CN" b="1">
                <a:solidFill>
                  <a:srgbClr val="0000FF"/>
                </a:solidFill>
              </a:rPr>
              <a:t>:</a:t>
            </a:r>
          </a:p>
          <a:p>
            <a:pPr lvl="1" eaLnBrk="1" hangingPunct="1">
              <a:buClr>
                <a:srgbClr val="FF33CC"/>
              </a:buClr>
              <a:buSzPct val="70000"/>
              <a:buFont typeface="Wingdings" panose="05000000000000000000" pitchFamily="2" charset="2"/>
              <a:buBlip>
                <a:blip r:embed="rId3"/>
              </a:buBlip>
            </a:pPr>
            <a:r>
              <a:rPr lang="zh-CN" altLang="en-US" b="1" u="sng">
                <a:solidFill>
                  <a:srgbClr val="0000FF"/>
                </a:solidFill>
              </a:rPr>
              <a:t>用例只跟参与者打交道</a:t>
            </a:r>
            <a:r>
              <a:rPr lang="en-US" altLang="zh-CN" b="1" u="sng">
                <a:solidFill>
                  <a:srgbClr val="0000FF"/>
                </a:solidFill>
              </a:rPr>
              <a:t>, </a:t>
            </a:r>
            <a:r>
              <a:rPr lang="zh-CN" altLang="en-US" b="1" u="sng">
                <a:solidFill>
                  <a:srgbClr val="0000FF"/>
                </a:solidFill>
              </a:rPr>
              <a:t>不能把功能分解成大堆用例 </a:t>
            </a:r>
            <a:r>
              <a:rPr lang="en-US" altLang="zh-CN" b="1" u="sng">
                <a:solidFill>
                  <a:srgbClr val="0000FF"/>
                </a:solidFill>
              </a:rPr>
              <a:t>.</a:t>
            </a:r>
          </a:p>
          <a:p>
            <a:pPr lvl="1" eaLnBrk="1" hangingPunct="1">
              <a:buClr>
                <a:srgbClr val="FF33CC"/>
              </a:buClr>
              <a:buSzPct val="70000"/>
              <a:buFont typeface="Wingdings" panose="05000000000000000000" pitchFamily="2" charset="2"/>
              <a:buBlip>
                <a:blip r:embed="rId3"/>
              </a:buBlip>
            </a:pPr>
            <a:r>
              <a:rPr lang="zh-CN" altLang="en-US" b="1" u="sng">
                <a:solidFill>
                  <a:srgbClr val="0000FF"/>
                </a:solidFill>
              </a:rPr>
              <a:t>用例不能是内部实现</a:t>
            </a:r>
            <a:r>
              <a:rPr lang="en-US" altLang="zh-CN" b="1" u="sng">
                <a:solidFill>
                  <a:srgbClr val="0000FF"/>
                </a:solidFill>
              </a:rPr>
              <a:t>, </a:t>
            </a:r>
            <a:r>
              <a:rPr lang="zh-CN" altLang="en-US" b="1" u="sng">
                <a:solidFill>
                  <a:srgbClr val="0000FF"/>
                </a:solidFill>
              </a:rPr>
              <a:t>也不能没有结果 </a:t>
            </a:r>
            <a:r>
              <a:rPr lang="en-US" altLang="zh-CN" b="1" u="sng">
                <a:solidFill>
                  <a:srgbClr val="0000FF"/>
                </a:solidFill>
              </a:rPr>
              <a:t>.</a:t>
            </a:r>
          </a:p>
        </p:txBody>
      </p:sp>
      <p:sp>
        <p:nvSpPr>
          <p:cNvPr id="203781" name="AutoShape 5">
            <a:extLst>
              <a:ext uri="{FF2B5EF4-FFF2-40B4-BE49-F238E27FC236}">
                <a16:creationId xmlns:a16="http://schemas.microsoft.com/office/drawing/2014/main" id="{AF7F6A41-3FC6-4393-8751-848BB9E9CD0B}"/>
              </a:ext>
            </a:extLst>
          </p:cNvPr>
          <p:cNvSpPr>
            <a:spLocks noChangeArrowheads="1"/>
          </p:cNvSpPr>
          <p:nvPr/>
        </p:nvSpPr>
        <p:spPr bwMode="auto">
          <a:xfrm>
            <a:off x="6527801" y="2276475"/>
            <a:ext cx="3960813" cy="2520950"/>
          </a:xfrm>
          <a:prstGeom prst="wedgeRoundRectCallout">
            <a:avLst>
              <a:gd name="adj1" fmla="val -35208"/>
              <a:gd name="adj2" fmla="val 70023"/>
              <a:gd name="adj3" fmla="val 16667"/>
            </a:avLst>
          </a:prstGeom>
          <a:solidFill>
            <a:srgbClr val="99CCFF"/>
          </a:solidFill>
          <a:ln w="9525">
            <a:solidFill>
              <a:srgbClr val="800080"/>
            </a:solidFill>
            <a:miter lim="800000"/>
            <a:headEnd/>
            <a:tailEnd/>
          </a:ln>
        </p:spPr>
        <p:txBody>
          <a:bodyPr lIns="92075" tIns="46038" rIns="92075" bIns="46038"/>
          <a:lstStyle>
            <a:lvl1pPr marL="342900" indent="-342900"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r>
              <a:rPr lang="zh-CN" altLang="en-US">
                <a:solidFill>
                  <a:srgbClr val="003366"/>
                </a:solidFill>
              </a:rPr>
              <a:t>关键问题</a:t>
            </a:r>
            <a:r>
              <a:rPr lang="en-US" altLang="zh-CN">
                <a:solidFill>
                  <a:srgbClr val="003366"/>
                </a:solidFill>
              </a:rPr>
              <a:t>:</a:t>
            </a:r>
          </a:p>
          <a:p>
            <a:pPr eaLnBrk="1" fontAlgn="base" hangingPunct="1">
              <a:spcBef>
                <a:spcPct val="20000"/>
              </a:spcBef>
              <a:spcAft>
                <a:spcPct val="0"/>
              </a:spcAft>
              <a:buClr>
                <a:srgbClr val="003366"/>
              </a:buClr>
              <a:buSzPct val="150000"/>
            </a:pPr>
            <a:r>
              <a:rPr lang="zh-CN" altLang="en-US">
                <a:solidFill>
                  <a:srgbClr val="003366"/>
                </a:solidFill>
              </a:rPr>
              <a:t>刻画用例图详细到什么</a:t>
            </a:r>
          </a:p>
          <a:p>
            <a:pPr eaLnBrk="1" fontAlgn="base" hangingPunct="1">
              <a:spcBef>
                <a:spcPct val="20000"/>
              </a:spcBef>
              <a:spcAft>
                <a:spcPct val="0"/>
              </a:spcAft>
              <a:buClr>
                <a:srgbClr val="003366"/>
              </a:buClr>
              <a:buSzPct val="150000"/>
            </a:pPr>
            <a:r>
              <a:rPr lang="zh-CN" altLang="en-US">
                <a:solidFill>
                  <a:srgbClr val="003366"/>
                </a:solidFill>
              </a:rPr>
              <a:t>时候为止</a:t>
            </a:r>
            <a:r>
              <a:rPr lang="en-US" altLang="zh-CN">
                <a:solidFill>
                  <a:srgbClr val="003366"/>
                </a:solidFill>
              </a:rPr>
              <a:t>?</a:t>
            </a:r>
          </a:p>
          <a:p>
            <a:pPr eaLnBrk="1" fontAlgn="base" hangingPunct="1">
              <a:spcBef>
                <a:spcPct val="20000"/>
              </a:spcBef>
              <a:spcAft>
                <a:spcPct val="0"/>
              </a:spcAft>
              <a:buClr>
                <a:srgbClr val="003366"/>
              </a:buClr>
              <a:buSzPct val="150000"/>
            </a:pPr>
            <a:r>
              <a:rPr lang="zh-CN" altLang="en-US">
                <a:solidFill>
                  <a:srgbClr val="003366"/>
                </a:solidFill>
              </a:rPr>
              <a:t>答</a:t>
            </a:r>
            <a:r>
              <a:rPr lang="en-US" altLang="zh-CN">
                <a:solidFill>
                  <a:srgbClr val="003366"/>
                </a:solidFill>
              </a:rPr>
              <a:t>: </a:t>
            </a:r>
            <a:r>
              <a:rPr lang="zh-CN" altLang="en-US">
                <a:solidFill>
                  <a:srgbClr val="003366"/>
                </a:solidFill>
              </a:rPr>
              <a:t>一直画到接近系统内部实现就可以停止分解</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3781"/>
                                        </p:tgtEl>
                                        <p:attrNameLst>
                                          <p:attrName>style.visibility</p:attrName>
                                        </p:attrNameLst>
                                      </p:cBhvr>
                                      <p:to>
                                        <p:strVal val="visible"/>
                                      </p:to>
                                    </p:set>
                                    <p:anim calcmode="lin" valueType="num">
                                      <p:cBhvr additive="base">
                                        <p:cTn id="7" dur="500" fill="hold"/>
                                        <p:tgtEl>
                                          <p:spTgt spid="203781"/>
                                        </p:tgtEl>
                                        <p:attrNameLst>
                                          <p:attrName>ppt_x</p:attrName>
                                        </p:attrNameLst>
                                      </p:cBhvr>
                                      <p:tavLst>
                                        <p:tav tm="0">
                                          <p:val>
                                            <p:strVal val="#ppt_x"/>
                                          </p:val>
                                        </p:tav>
                                        <p:tav tm="100000">
                                          <p:val>
                                            <p:strVal val="#ppt_x"/>
                                          </p:val>
                                        </p:tav>
                                      </p:tavLst>
                                    </p:anim>
                                    <p:anim calcmode="lin" valueType="num">
                                      <p:cBhvr additive="base">
                                        <p:cTn id="8" dur="500" fill="hold"/>
                                        <p:tgtEl>
                                          <p:spTgt spid="2037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81" grpId="0" animBg="1"/>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5">
            <a:extLst>
              <a:ext uri="{FF2B5EF4-FFF2-40B4-BE49-F238E27FC236}">
                <a16:creationId xmlns:a16="http://schemas.microsoft.com/office/drawing/2014/main" id="{977B1179-777D-4D1B-A76C-F143BEE6996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B794745A-08F0-40B0-850B-BFC5D02122EC}" type="slidenum">
              <a:rPr kumimoji="0" lang="en-US" altLang="zh-CN" sz="2600">
                <a:solidFill>
                  <a:srgbClr val="FFFFFF"/>
                </a:solidFill>
              </a:rPr>
              <a:pPr eaLnBrk="1" fontAlgn="base" hangingPunct="1">
                <a:spcAft>
                  <a:spcPct val="0"/>
                </a:spcAft>
              </a:pPr>
              <a:t>255</a:t>
            </a:fld>
            <a:endParaRPr kumimoji="0" lang="en-US" altLang="zh-CN" sz="2600">
              <a:solidFill>
                <a:srgbClr val="FFFFFF"/>
              </a:solidFill>
            </a:endParaRPr>
          </a:p>
        </p:txBody>
      </p:sp>
      <p:pic>
        <p:nvPicPr>
          <p:cNvPr id="49155" name="Picture 4" descr="0用例简单">
            <a:extLst>
              <a:ext uri="{FF2B5EF4-FFF2-40B4-BE49-F238E27FC236}">
                <a16:creationId xmlns:a16="http://schemas.microsoft.com/office/drawing/2014/main" id="{7CDB2C3A-D168-4263-9E79-79F3CC210C60}"/>
              </a:ext>
            </a:extLst>
          </p:cNvPr>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1905000" y="763588"/>
            <a:ext cx="8763000" cy="6049962"/>
          </a:xfrm>
          <a:noFill/>
        </p:spPr>
      </p:pic>
      <p:sp>
        <p:nvSpPr>
          <p:cNvPr id="49156" name="Text Box 6">
            <a:extLst>
              <a:ext uri="{FF2B5EF4-FFF2-40B4-BE49-F238E27FC236}">
                <a16:creationId xmlns:a16="http://schemas.microsoft.com/office/drawing/2014/main" id="{CDC8F54D-CDD3-4610-84DB-F13C84E5EA08}"/>
              </a:ext>
            </a:extLst>
          </p:cNvPr>
          <p:cNvSpPr>
            <a:spLocks noGrp="1" noChangeArrowheads="1"/>
          </p:cNvSpPr>
          <p:nvPr>
            <p:ph type="title"/>
          </p:nvPr>
        </p:nvSpPr>
        <p:spPr>
          <a:xfrm>
            <a:off x="5867400" y="152400"/>
            <a:ext cx="4572000" cy="609600"/>
          </a:xfrm>
          <a:noFill/>
          <a:ln w="19050" cap="flat">
            <a:solidFill>
              <a:schemeClr val="bg2"/>
            </a:solidFill>
            <a:miter lim="800000"/>
            <a:headEnd/>
            <a:tailEnd/>
          </a:ln>
        </p:spPr>
        <p:txBody>
          <a:bodyPr/>
          <a:lstStyle/>
          <a:p>
            <a:pPr eaLnBrk="1" hangingPunct="1">
              <a:lnSpc>
                <a:spcPct val="100000"/>
              </a:lnSpc>
              <a:spcBef>
                <a:spcPct val="50000"/>
              </a:spcBef>
              <a:buClr>
                <a:schemeClr val="tx1"/>
              </a:buClr>
              <a:buSzPct val="150000"/>
            </a:pPr>
            <a:r>
              <a:rPr lang="zh-CN" altLang="en-US" sz="2800">
                <a:solidFill>
                  <a:srgbClr val="0000FF"/>
                </a:solidFill>
                <a:latin typeface="宋体" panose="02010600030101010101" pitchFamily="2" charset="-122"/>
              </a:rPr>
              <a:t>磁带信息管理系统用例模型</a:t>
            </a:r>
            <a:r>
              <a:rPr lang="zh-CN" altLang="en-US" sz="2400">
                <a:solidFill>
                  <a:schemeClr val="tx1"/>
                </a:solidFill>
              </a:rPr>
              <a:t> </a:t>
            </a:r>
          </a:p>
        </p:txBody>
      </p:sp>
      <p:sp>
        <p:nvSpPr>
          <p:cNvPr id="192519" name="Text Box 7">
            <a:extLst>
              <a:ext uri="{FF2B5EF4-FFF2-40B4-BE49-F238E27FC236}">
                <a16:creationId xmlns:a16="http://schemas.microsoft.com/office/drawing/2014/main" id="{6DBC0C53-4F76-4832-8F48-4568985ADA7D}"/>
              </a:ext>
            </a:extLst>
          </p:cNvPr>
          <p:cNvSpPr txBox="1">
            <a:spLocks noChangeArrowheads="1"/>
          </p:cNvSpPr>
          <p:nvPr/>
        </p:nvSpPr>
        <p:spPr bwMode="auto">
          <a:xfrm>
            <a:off x="1549401" y="25401"/>
            <a:ext cx="2627313" cy="2073275"/>
          </a:xfrm>
          <a:prstGeom prst="rect">
            <a:avLst/>
          </a:prstGeom>
          <a:solidFill>
            <a:srgbClr val="CCFFCC"/>
          </a:solidFill>
          <a:ln w="9525" algn="ctr">
            <a:solidFill>
              <a:srgbClr val="800000"/>
            </a:solidFill>
            <a:miter lim="800000"/>
            <a:headEnd/>
            <a:tailEnd/>
          </a:ln>
        </p:spPr>
        <p:txBody>
          <a:bodyPr lIns="92075" tIns="46038" rIns="92075" bIns="46038">
            <a:spAutoFit/>
          </a:bodyPr>
          <a:lstStyle>
            <a:lvl1pPr marL="342900" indent="-342900"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10000"/>
              </a:spcBef>
              <a:spcAft>
                <a:spcPct val="0"/>
              </a:spcAft>
              <a:buClr>
                <a:srgbClr val="003366"/>
              </a:buClr>
              <a:buSzPct val="150000"/>
            </a:pPr>
            <a:r>
              <a:rPr lang="zh-CN" altLang="en-US">
                <a:solidFill>
                  <a:srgbClr val="003366"/>
                </a:solidFill>
              </a:rPr>
              <a:t>问题</a:t>
            </a:r>
            <a:r>
              <a:rPr lang="en-US" altLang="zh-CN">
                <a:solidFill>
                  <a:srgbClr val="003366"/>
                </a:solidFill>
              </a:rPr>
              <a:t>: </a:t>
            </a:r>
            <a:r>
              <a:rPr lang="zh-CN" altLang="en-US">
                <a:solidFill>
                  <a:srgbClr val="003366"/>
                </a:solidFill>
              </a:rPr>
              <a:t>有没有别的</a:t>
            </a:r>
          </a:p>
          <a:p>
            <a:pPr eaLnBrk="1" fontAlgn="base" hangingPunct="1">
              <a:spcBef>
                <a:spcPct val="10000"/>
              </a:spcBef>
              <a:spcAft>
                <a:spcPct val="0"/>
              </a:spcAft>
              <a:buClr>
                <a:srgbClr val="003366"/>
              </a:buClr>
              <a:buSzPct val="150000"/>
            </a:pPr>
            <a:r>
              <a:rPr lang="zh-CN" altLang="en-US">
                <a:solidFill>
                  <a:srgbClr val="003366"/>
                </a:solidFill>
              </a:rPr>
              <a:t>系统设想</a:t>
            </a:r>
            <a:r>
              <a:rPr lang="en-US" altLang="zh-CN">
                <a:solidFill>
                  <a:srgbClr val="003366"/>
                </a:solidFill>
              </a:rPr>
              <a:t>? </a:t>
            </a:r>
            <a:r>
              <a:rPr lang="zh-CN" altLang="en-US">
                <a:solidFill>
                  <a:srgbClr val="003366"/>
                </a:solidFill>
              </a:rPr>
              <a:t>例如</a:t>
            </a:r>
            <a:r>
              <a:rPr lang="en-US" altLang="zh-CN">
                <a:solidFill>
                  <a:srgbClr val="003366"/>
                </a:solidFill>
              </a:rPr>
              <a:t>:</a:t>
            </a:r>
          </a:p>
          <a:p>
            <a:pPr eaLnBrk="1" fontAlgn="base" hangingPunct="1">
              <a:spcBef>
                <a:spcPct val="10000"/>
              </a:spcBef>
              <a:spcAft>
                <a:spcPct val="0"/>
              </a:spcAft>
              <a:buClr>
                <a:srgbClr val="003366"/>
              </a:buClr>
              <a:buSzPct val="150000"/>
            </a:pPr>
            <a:r>
              <a:rPr lang="zh-CN" altLang="en-US">
                <a:solidFill>
                  <a:srgbClr val="003366"/>
                </a:solidFill>
              </a:rPr>
              <a:t>能否可以让用户</a:t>
            </a:r>
          </a:p>
          <a:p>
            <a:pPr eaLnBrk="1" fontAlgn="base" hangingPunct="1">
              <a:spcBef>
                <a:spcPct val="10000"/>
              </a:spcBef>
              <a:spcAft>
                <a:spcPct val="0"/>
              </a:spcAft>
              <a:buClr>
                <a:srgbClr val="003366"/>
              </a:buClr>
              <a:buSzPct val="150000"/>
            </a:pPr>
            <a:r>
              <a:rPr lang="zh-CN" altLang="en-US">
                <a:solidFill>
                  <a:srgbClr val="003366"/>
                </a:solidFill>
              </a:rPr>
              <a:t>直接使用磁带借</a:t>
            </a:r>
          </a:p>
          <a:p>
            <a:pPr eaLnBrk="1" fontAlgn="base" hangingPunct="1">
              <a:spcBef>
                <a:spcPct val="10000"/>
              </a:spcBef>
              <a:spcAft>
                <a:spcPct val="0"/>
              </a:spcAft>
              <a:buClr>
                <a:srgbClr val="003366"/>
              </a:buClr>
              <a:buSzPct val="150000"/>
            </a:pPr>
            <a:r>
              <a:rPr lang="zh-CN" altLang="en-US">
                <a:solidFill>
                  <a:srgbClr val="003366"/>
                </a:solidFill>
              </a:rPr>
              <a:t>还管理？</a:t>
            </a:r>
          </a:p>
        </p:txBody>
      </p:sp>
      <p:sp>
        <p:nvSpPr>
          <p:cNvPr id="192520" name="Text Box 8">
            <a:extLst>
              <a:ext uri="{FF2B5EF4-FFF2-40B4-BE49-F238E27FC236}">
                <a16:creationId xmlns:a16="http://schemas.microsoft.com/office/drawing/2014/main" id="{C5AEAB2D-CFAD-4A91-A6C4-18A852095C4F}"/>
              </a:ext>
            </a:extLst>
          </p:cNvPr>
          <p:cNvSpPr txBox="1">
            <a:spLocks noChangeArrowheads="1"/>
          </p:cNvSpPr>
          <p:nvPr/>
        </p:nvSpPr>
        <p:spPr bwMode="auto">
          <a:xfrm>
            <a:off x="1487488" y="4797426"/>
            <a:ext cx="2627313" cy="2087563"/>
          </a:xfrm>
          <a:prstGeom prst="rect">
            <a:avLst/>
          </a:prstGeom>
          <a:solidFill>
            <a:srgbClr val="CCFFCC"/>
          </a:solidFill>
          <a:ln w="9525" algn="ctr">
            <a:solidFill>
              <a:srgbClr val="800000"/>
            </a:solidFill>
            <a:miter lim="800000"/>
            <a:headEnd/>
            <a:tailEnd/>
          </a:ln>
        </p:spPr>
        <p:txBody>
          <a:bodyPr lIns="92075" tIns="46038" rIns="92075" bIns="46038">
            <a:spAutoFit/>
          </a:bodyPr>
          <a:lstStyle>
            <a:lvl1pPr marL="342900" indent="-342900"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10000"/>
              </a:spcBef>
              <a:spcAft>
                <a:spcPct val="0"/>
              </a:spcAft>
              <a:buClr>
                <a:srgbClr val="003366"/>
              </a:buClr>
              <a:buSzPct val="150000"/>
            </a:pPr>
            <a:r>
              <a:rPr lang="zh-CN" altLang="en-US">
                <a:solidFill>
                  <a:srgbClr val="003366"/>
                </a:solidFill>
              </a:rPr>
              <a:t>问题</a:t>
            </a:r>
            <a:r>
              <a:rPr lang="en-US" altLang="zh-CN">
                <a:solidFill>
                  <a:srgbClr val="003366"/>
                </a:solidFill>
              </a:rPr>
              <a:t>: B/S</a:t>
            </a:r>
            <a:r>
              <a:rPr lang="zh-CN" altLang="en-US">
                <a:solidFill>
                  <a:srgbClr val="003366"/>
                </a:solidFill>
              </a:rPr>
              <a:t>结构的</a:t>
            </a:r>
          </a:p>
          <a:p>
            <a:pPr eaLnBrk="1" fontAlgn="base" hangingPunct="1">
              <a:spcBef>
                <a:spcPct val="10000"/>
              </a:spcBef>
              <a:spcAft>
                <a:spcPct val="0"/>
              </a:spcAft>
              <a:buClr>
                <a:srgbClr val="003366"/>
              </a:buClr>
              <a:buSzPct val="150000"/>
            </a:pPr>
            <a:r>
              <a:rPr lang="zh-CN" altLang="en-US">
                <a:solidFill>
                  <a:srgbClr val="003366"/>
                </a:solidFill>
              </a:rPr>
              <a:t>系统时怎样改动</a:t>
            </a:r>
          </a:p>
          <a:p>
            <a:pPr eaLnBrk="1" fontAlgn="base" hangingPunct="1">
              <a:spcBef>
                <a:spcPct val="10000"/>
              </a:spcBef>
              <a:spcAft>
                <a:spcPct val="0"/>
              </a:spcAft>
              <a:buClr>
                <a:srgbClr val="003366"/>
              </a:buClr>
              <a:buSzPct val="150000"/>
            </a:pPr>
            <a:r>
              <a:rPr lang="zh-CN" altLang="en-US">
                <a:solidFill>
                  <a:srgbClr val="003366"/>
                </a:solidFill>
              </a:rPr>
              <a:t>用例图</a:t>
            </a:r>
            <a:r>
              <a:rPr lang="en-US" altLang="zh-CN">
                <a:solidFill>
                  <a:srgbClr val="003366"/>
                </a:solidFill>
              </a:rPr>
              <a:t>?</a:t>
            </a:r>
            <a:r>
              <a:rPr lang="zh-CN" altLang="en-US">
                <a:solidFill>
                  <a:srgbClr val="003366"/>
                </a:solidFill>
              </a:rPr>
              <a:t>改动什么</a:t>
            </a:r>
            <a:r>
              <a:rPr lang="en-US" altLang="zh-CN">
                <a:solidFill>
                  <a:srgbClr val="003366"/>
                </a:solidFill>
              </a:rPr>
              <a:t>?</a:t>
            </a:r>
          </a:p>
          <a:p>
            <a:pPr eaLnBrk="1" fontAlgn="base" hangingPunct="1">
              <a:spcBef>
                <a:spcPct val="10000"/>
              </a:spcBef>
              <a:spcAft>
                <a:spcPct val="0"/>
              </a:spcAft>
              <a:buClr>
                <a:srgbClr val="003366"/>
              </a:buClr>
              <a:buSzPct val="150000"/>
            </a:pPr>
            <a:r>
              <a:rPr lang="zh-CN" altLang="en-US">
                <a:solidFill>
                  <a:srgbClr val="003366"/>
                </a:solidFill>
              </a:rPr>
              <a:t>增加什么</a:t>
            </a:r>
            <a:r>
              <a:rPr lang="en-US" altLang="zh-CN">
                <a:solidFill>
                  <a:srgbClr val="003366"/>
                </a:solidFill>
              </a:rPr>
              <a:t>?(</a:t>
            </a:r>
            <a:r>
              <a:rPr lang="zh-CN" altLang="en-US">
                <a:solidFill>
                  <a:srgbClr val="003366"/>
                </a:solidFill>
              </a:rPr>
              <a:t>门户</a:t>
            </a:r>
            <a:r>
              <a:rPr lang="en-US" altLang="zh-CN">
                <a:solidFill>
                  <a:srgbClr val="003366"/>
                </a:solidFill>
              </a:rPr>
              <a:t>?)</a:t>
            </a:r>
          </a:p>
          <a:p>
            <a:pPr eaLnBrk="1" fontAlgn="base" hangingPunct="1">
              <a:spcBef>
                <a:spcPct val="10000"/>
              </a:spcBef>
              <a:spcAft>
                <a:spcPct val="0"/>
              </a:spcAft>
              <a:buClr>
                <a:srgbClr val="003366"/>
              </a:buClr>
              <a:buSzPct val="150000"/>
            </a:pPr>
            <a:r>
              <a:rPr lang="en-US" altLang="zh-CN">
                <a:solidFill>
                  <a:srgbClr val="003366"/>
                </a:solidFill>
              </a:rPr>
              <a:t>(</a:t>
            </a:r>
            <a:r>
              <a:rPr lang="zh-CN" altLang="en-US">
                <a:solidFill>
                  <a:srgbClr val="003366"/>
                </a:solidFill>
              </a:rPr>
              <a:t>预申请的概念？</a:t>
            </a:r>
            <a:r>
              <a:rPr lang="en-US" altLang="zh-CN">
                <a:solidFill>
                  <a:srgbClr val="003366"/>
                </a:solidFil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92519"/>
                                        </p:tgtEl>
                                        <p:attrNameLst>
                                          <p:attrName>style.visibility</p:attrName>
                                        </p:attrNameLst>
                                      </p:cBhvr>
                                      <p:to>
                                        <p:strVal val="visible"/>
                                      </p:to>
                                    </p:set>
                                    <p:anim calcmode="lin" valueType="num">
                                      <p:cBhvr additive="base">
                                        <p:cTn id="7" dur="500" fill="hold"/>
                                        <p:tgtEl>
                                          <p:spTgt spid="192519"/>
                                        </p:tgtEl>
                                        <p:attrNameLst>
                                          <p:attrName>ppt_x</p:attrName>
                                        </p:attrNameLst>
                                      </p:cBhvr>
                                      <p:tavLst>
                                        <p:tav tm="0">
                                          <p:val>
                                            <p:strVal val="1+#ppt_w/2"/>
                                          </p:val>
                                        </p:tav>
                                        <p:tav tm="100000">
                                          <p:val>
                                            <p:strVal val="#ppt_x"/>
                                          </p:val>
                                        </p:tav>
                                      </p:tavLst>
                                    </p:anim>
                                    <p:anim calcmode="lin" valueType="num">
                                      <p:cBhvr additive="base">
                                        <p:cTn id="8" dur="500" fill="hold"/>
                                        <p:tgtEl>
                                          <p:spTgt spid="19251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92520"/>
                                        </p:tgtEl>
                                        <p:attrNameLst>
                                          <p:attrName>style.visibility</p:attrName>
                                        </p:attrNameLst>
                                      </p:cBhvr>
                                      <p:to>
                                        <p:strVal val="visible"/>
                                      </p:to>
                                    </p:set>
                                    <p:anim calcmode="lin" valueType="num">
                                      <p:cBhvr additive="base">
                                        <p:cTn id="13" dur="500" fill="hold"/>
                                        <p:tgtEl>
                                          <p:spTgt spid="192520"/>
                                        </p:tgtEl>
                                        <p:attrNameLst>
                                          <p:attrName>ppt_x</p:attrName>
                                        </p:attrNameLst>
                                      </p:cBhvr>
                                      <p:tavLst>
                                        <p:tav tm="0">
                                          <p:val>
                                            <p:strVal val="1+#ppt_w/2"/>
                                          </p:val>
                                        </p:tav>
                                        <p:tav tm="100000">
                                          <p:val>
                                            <p:strVal val="#ppt_x"/>
                                          </p:val>
                                        </p:tav>
                                      </p:tavLst>
                                    </p:anim>
                                    <p:anim calcmode="lin" valueType="num">
                                      <p:cBhvr additive="base">
                                        <p:cTn id="14" dur="500" fill="hold"/>
                                        <p:tgtEl>
                                          <p:spTgt spid="1925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19" grpId="0" animBg="1"/>
      <p:bldP spid="192520" grpId="0" animBg="1"/>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5">
            <a:extLst>
              <a:ext uri="{FF2B5EF4-FFF2-40B4-BE49-F238E27FC236}">
                <a16:creationId xmlns:a16="http://schemas.microsoft.com/office/drawing/2014/main" id="{6679F7A8-9DE9-4D6A-9E34-B905CA1166F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7749843C-6476-42CD-AD53-2AAEAC8D71CF}" type="slidenum">
              <a:rPr kumimoji="0" lang="en-US" altLang="zh-CN" sz="2600">
                <a:solidFill>
                  <a:srgbClr val="FFFFFF"/>
                </a:solidFill>
              </a:rPr>
              <a:pPr eaLnBrk="1" fontAlgn="base" hangingPunct="1">
                <a:spcAft>
                  <a:spcPct val="0"/>
                </a:spcAft>
              </a:pPr>
              <a:t>256</a:t>
            </a:fld>
            <a:endParaRPr kumimoji="0" lang="en-US" altLang="zh-CN" sz="2600">
              <a:solidFill>
                <a:srgbClr val="FFFFFF"/>
              </a:solidFill>
            </a:endParaRPr>
          </a:p>
        </p:txBody>
      </p:sp>
      <p:sp>
        <p:nvSpPr>
          <p:cNvPr id="50179" name="Rectangle 2">
            <a:extLst>
              <a:ext uri="{FF2B5EF4-FFF2-40B4-BE49-F238E27FC236}">
                <a16:creationId xmlns:a16="http://schemas.microsoft.com/office/drawing/2014/main" id="{369E0678-DDA2-44F3-B4E3-6B685F681FBE}"/>
              </a:ext>
            </a:extLst>
          </p:cNvPr>
          <p:cNvSpPr>
            <a:spLocks noGrp="1" noChangeArrowheads="1"/>
          </p:cNvSpPr>
          <p:nvPr>
            <p:ph type="title"/>
          </p:nvPr>
        </p:nvSpPr>
        <p:spPr/>
        <p:txBody>
          <a:bodyPr/>
          <a:lstStyle/>
          <a:p>
            <a:pPr eaLnBrk="1" hangingPunct="1"/>
            <a:r>
              <a:rPr lang="en-US" altLang="zh-CN" sz="3200"/>
              <a:t> Chapter 4  Capturing the Requirement</a:t>
            </a:r>
          </a:p>
        </p:txBody>
      </p:sp>
      <p:sp>
        <p:nvSpPr>
          <p:cNvPr id="50180" name="Rectangle 3">
            <a:extLst>
              <a:ext uri="{FF2B5EF4-FFF2-40B4-BE49-F238E27FC236}">
                <a16:creationId xmlns:a16="http://schemas.microsoft.com/office/drawing/2014/main" id="{98F23C62-EC83-4042-863A-E3DAD5A182F3}"/>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sz="2400" b="1"/>
              <a:t>(2). </a:t>
            </a:r>
          </a:p>
        </p:txBody>
      </p:sp>
      <p:pic>
        <p:nvPicPr>
          <p:cNvPr id="50181" name="Picture 4">
            <a:extLst>
              <a:ext uri="{FF2B5EF4-FFF2-40B4-BE49-F238E27FC236}">
                <a16:creationId xmlns:a16="http://schemas.microsoft.com/office/drawing/2014/main" id="{132B46BD-1935-4802-87DB-46A55EEBAD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5">
            <a:extLst>
              <a:ext uri="{FF2B5EF4-FFF2-40B4-BE49-F238E27FC236}">
                <a16:creationId xmlns:a16="http://schemas.microsoft.com/office/drawing/2014/main" id="{EB83A6E5-1635-480B-B9C3-0690A732AD8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B1244CC5-C73A-416B-9A32-6B02CA904A1F}" type="slidenum">
              <a:rPr kumimoji="0" lang="en-US" altLang="zh-CN" sz="2600">
                <a:solidFill>
                  <a:srgbClr val="FFFFFF"/>
                </a:solidFill>
              </a:rPr>
              <a:pPr eaLnBrk="1" fontAlgn="base" hangingPunct="1">
                <a:spcAft>
                  <a:spcPct val="0"/>
                </a:spcAft>
              </a:pPr>
              <a:t>257</a:t>
            </a:fld>
            <a:endParaRPr kumimoji="0" lang="en-US" altLang="zh-CN" sz="2600">
              <a:solidFill>
                <a:srgbClr val="FFFFFF"/>
              </a:solidFill>
            </a:endParaRPr>
          </a:p>
        </p:txBody>
      </p:sp>
      <p:sp>
        <p:nvSpPr>
          <p:cNvPr id="51203" name="Rectangle 2">
            <a:extLst>
              <a:ext uri="{FF2B5EF4-FFF2-40B4-BE49-F238E27FC236}">
                <a16:creationId xmlns:a16="http://schemas.microsoft.com/office/drawing/2014/main" id="{C6C89F0C-55E3-45EB-8140-ACE022A5D0D8}"/>
              </a:ext>
            </a:extLst>
          </p:cNvPr>
          <p:cNvSpPr>
            <a:spLocks noGrp="1" noChangeArrowheads="1"/>
          </p:cNvSpPr>
          <p:nvPr>
            <p:ph type="title"/>
          </p:nvPr>
        </p:nvSpPr>
        <p:spPr>
          <a:xfrm>
            <a:off x="1573213" y="188913"/>
            <a:ext cx="8915400" cy="838200"/>
          </a:xfrm>
        </p:spPr>
        <p:txBody>
          <a:bodyPr/>
          <a:lstStyle/>
          <a:p>
            <a:pPr eaLnBrk="1" hangingPunct="1"/>
            <a:r>
              <a:rPr lang="en-US" altLang="zh-CN"/>
              <a:t>              OLYMPIC03-3</a:t>
            </a:r>
            <a:r>
              <a:rPr lang="zh-CN" altLang="en-US"/>
              <a:t>用例规约：</a:t>
            </a:r>
          </a:p>
        </p:txBody>
      </p:sp>
      <p:sp>
        <p:nvSpPr>
          <p:cNvPr id="51204" name="Rectangle 3">
            <a:extLst>
              <a:ext uri="{FF2B5EF4-FFF2-40B4-BE49-F238E27FC236}">
                <a16:creationId xmlns:a16="http://schemas.microsoft.com/office/drawing/2014/main" id="{B16165B1-6569-4F32-9A79-A19B086CB315}"/>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sz="2400" b="1"/>
              <a:t>(2). </a:t>
            </a:r>
          </a:p>
        </p:txBody>
      </p:sp>
      <p:sp>
        <p:nvSpPr>
          <p:cNvPr id="51205" name="Rectangle 4">
            <a:extLst>
              <a:ext uri="{FF2B5EF4-FFF2-40B4-BE49-F238E27FC236}">
                <a16:creationId xmlns:a16="http://schemas.microsoft.com/office/drawing/2014/main" id="{5E78F5C9-9C27-4B2F-81D2-BBEAD0F62AA4}"/>
              </a:ext>
            </a:extLst>
          </p:cNvPr>
          <p:cNvSpPr>
            <a:spLocks noChangeArrowheads="1"/>
          </p:cNvSpPr>
          <p:nvPr/>
        </p:nvSpPr>
        <p:spPr bwMode="auto">
          <a:xfrm>
            <a:off x="3390901" y="1537095"/>
            <a:ext cx="1532471" cy="24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2075" tIns="46038" rIns="92075" bIns="46038" anchor="ct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000" b="0">
                <a:solidFill>
                  <a:srgbClr val="003366"/>
                </a:solidFill>
                <a:latin typeface="宋体" panose="02010600030101010101" pitchFamily="2" charset="-122"/>
                <a:cs typeface="Times New Roman" panose="02020603050405020304" pitchFamily="18" charset="0"/>
              </a:rPr>
              <a:t>OLYMPIC03-3</a:t>
            </a:r>
            <a:r>
              <a:rPr lang="zh-CN" altLang="en-US" sz="1000" b="0">
                <a:solidFill>
                  <a:srgbClr val="003366"/>
                </a:solidFill>
                <a:latin typeface="宋体" panose="02010600030101010101" pitchFamily="2" charset="-122"/>
                <a:cs typeface="Times New Roman" panose="02020603050405020304" pitchFamily="18" charset="0"/>
              </a:rPr>
              <a:t>用例规约：</a:t>
            </a:r>
            <a:endParaRPr lang="zh-CN" altLang="en-US" b="0">
              <a:solidFill>
                <a:srgbClr val="003366"/>
              </a:solidFill>
              <a:latin typeface="Times New Roman" panose="02020603050405020304" pitchFamily="18" charset="0"/>
            </a:endParaRPr>
          </a:p>
        </p:txBody>
      </p:sp>
      <p:graphicFrame>
        <p:nvGraphicFramePr>
          <p:cNvPr id="293005" name="Group 141">
            <a:extLst>
              <a:ext uri="{FF2B5EF4-FFF2-40B4-BE49-F238E27FC236}">
                <a16:creationId xmlns:a16="http://schemas.microsoft.com/office/drawing/2014/main" id="{D6CF11CC-7441-4CE8-BB3D-C696E155DB5E}"/>
              </a:ext>
            </a:extLst>
          </p:cNvPr>
          <p:cNvGraphicFramePr>
            <a:graphicFrameLocks noGrp="1"/>
          </p:cNvGraphicFramePr>
          <p:nvPr/>
        </p:nvGraphicFramePr>
        <p:xfrm>
          <a:off x="1524000" y="1125538"/>
          <a:ext cx="9144000" cy="5770562"/>
        </p:xfrm>
        <a:graphic>
          <a:graphicData uri="http://schemas.openxmlformats.org/drawingml/2006/table">
            <a:tbl>
              <a:tblPr/>
              <a:tblGrid>
                <a:gridCol w="1660525">
                  <a:extLst>
                    <a:ext uri="{9D8B030D-6E8A-4147-A177-3AD203B41FA5}">
                      <a16:colId xmlns:a16="http://schemas.microsoft.com/office/drawing/2014/main" val="20000"/>
                    </a:ext>
                  </a:extLst>
                </a:gridCol>
                <a:gridCol w="7483475">
                  <a:extLst>
                    <a:ext uri="{9D8B030D-6E8A-4147-A177-3AD203B41FA5}">
                      <a16:colId xmlns:a16="http://schemas.microsoft.com/office/drawing/2014/main" val="20001"/>
                    </a:ext>
                  </a:extLst>
                </a:gridCol>
              </a:tblGrid>
              <a:tr h="684213">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en-US" altLang="zh-CN" sz="1800" b="1" i="0" u="none" strike="noStrike" cap="none" normalizeH="0" baseline="0" dirty="0">
                        <a:ln>
                          <a:noFill/>
                        </a:ln>
                        <a:solidFill>
                          <a:schemeClr val="tx1"/>
                        </a:solidFill>
                        <a:effectLst/>
                        <a:latin typeface="宋体" pitchFamily="2" charset="-122"/>
                        <a:ea typeface="宋体" pitchFamily="2"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zh-CN" altLang="en-US" sz="1800" b="1" i="0" u="none" strike="noStrike" cap="none" normalizeH="0" baseline="0" dirty="0">
                          <a:ln>
                            <a:noFill/>
                          </a:ln>
                          <a:solidFill>
                            <a:schemeClr val="tx1"/>
                          </a:solidFill>
                          <a:effectLst/>
                          <a:latin typeface="宋体" pitchFamily="2" charset="-122"/>
                          <a:ea typeface="宋体" pitchFamily="2" charset="-122"/>
                          <a:cs typeface="Times New Roman" pitchFamily="18" charset="0"/>
                        </a:rPr>
                        <a:t>用例名称：</a:t>
                      </a:r>
                      <a:endParaRPr kumimoji="1" lang="zh-CN" altLang="en-US" sz="1800" b="1" i="0" u="none" strike="noStrike" cap="none" normalizeH="0" baseline="0" dirty="0">
                        <a:ln>
                          <a:noFill/>
                        </a:ln>
                        <a:solidFill>
                          <a:schemeClr val="tx1"/>
                        </a:solidFill>
                        <a:effectLst/>
                        <a:latin typeface="Times New Roman" pitchFamily="18" charset="0"/>
                        <a:ea typeface="宋体" pitchFamily="2" charset="-122"/>
                      </a:endParaRP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ED6D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en-US" altLang="zh-CN" sz="1800" b="1" i="0" u="none" strike="noStrike" cap="none" normalizeH="0" baseline="0">
                        <a:ln>
                          <a:noFill/>
                        </a:ln>
                        <a:solidFill>
                          <a:schemeClr val="tx1"/>
                        </a:solidFill>
                        <a:effectLst/>
                        <a:latin typeface="宋体" pitchFamily="2" charset="-122"/>
                        <a:ea typeface="宋体" pitchFamily="2" charset="-122"/>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chemeClr val="tx1"/>
                          </a:solidFill>
                          <a:effectLst/>
                          <a:latin typeface="宋体" pitchFamily="2" charset="-122"/>
                          <a:ea typeface="宋体" pitchFamily="2" charset="-122"/>
                          <a:cs typeface="Times New Roman" pitchFamily="18" charset="0"/>
                        </a:rPr>
                        <a:t>酒店数据库管理</a:t>
                      </a:r>
                      <a:endParaRPr kumimoji="1" lang="zh-CN" altLang="en-US" sz="1800" b="1" i="0" u="none" strike="noStrike" cap="none" normalizeH="0" baseline="0">
                        <a:ln>
                          <a:noFill/>
                        </a:ln>
                        <a:solidFill>
                          <a:schemeClr val="tx1"/>
                        </a:solidFill>
                        <a:effectLst/>
                        <a:latin typeface="Times New Roman" pitchFamily="18" charset="0"/>
                        <a:ea typeface="宋体" pitchFamily="2" charset="-122"/>
                      </a:endParaRP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ED6D8"/>
                    </a:solidFill>
                  </a:tcPr>
                </a:tc>
                <a:extLst>
                  <a:ext uri="{0D108BD9-81ED-4DB2-BD59-A6C34878D82A}">
                    <a16:rowId xmlns:a16="http://schemas.microsoft.com/office/drawing/2014/main" val="10000"/>
                  </a:ext>
                </a:extLst>
              </a:tr>
              <a:tr h="3952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chemeClr val="tx1"/>
                          </a:solidFill>
                          <a:effectLst/>
                          <a:latin typeface="宋体" pitchFamily="2" charset="-122"/>
                          <a:ea typeface="宋体" pitchFamily="2" charset="-122"/>
                          <a:cs typeface="Times New Roman" pitchFamily="18" charset="0"/>
                        </a:rPr>
                        <a:t>角色：</a:t>
                      </a:r>
                      <a:endParaRPr kumimoji="1" lang="zh-CN" altLang="en-US" sz="1800" b="1" i="0" u="none" strike="noStrike" cap="none" normalizeH="0" baseline="0">
                        <a:ln>
                          <a:noFill/>
                        </a:ln>
                        <a:solidFill>
                          <a:schemeClr val="tx1"/>
                        </a:solidFill>
                        <a:effectLst/>
                        <a:latin typeface="Times New Roman" pitchFamily="18" charset="0"/>
                        <a:ea typeface="宋体" pitchFamily="2" charset="-122"/>
                      </a:endParaRP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ED6D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chemeClr val="tx1"/>
                          </a:solidFill>
                          <a:effectLst/>
                          <a:latin typeface="宋体" pitchFamily="2" charset="-122"/>
                          <a:ea typeface="宋体" pitchFamily="2" charset="-122"/>
                          <a:cs typeface="Times New Roman" pitchFamily="18" charset="0"/>
                        </a:rPr>
                        <a:t>管理员</a:t>
                      </a:r>
                      <a:endParaRPr kumimoji="1" lang="zh-CN" altLang="en-US" sz="1800" b="1" i="0" u="none" strike="noStrike" cap="none" normalizeH="0" baseline="0">
                        <a:ln>
                          <a:noFill/>
                        </a:ln>
                        <a:solidFill>
                          <a:schemeClr val="tx1"/>
                        </a:solidFill>
                        <a:effectLst/>
                        <a:latin typeface="Times New Roman" pitchFamily="18" charset="0"/>
                        <a:ea typeface="宋体" pitchFamily="2" charset="-122"/>
                      </a:endParaRP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ED6D8"/>
                    </a:solidFill>
                  </a:tcPr>
                </a:tc>
                <a:extLst>
                  <a:ext uri="{0D108BD9-81ED-4DB2-BD59-A6C34878D82A}">
                    <a16:rowId xmlns:a16="http://schemas.microsoft.com/office/drawing/2014/main" val="10001"/>
                  </a:ext>
                </a:extLst>
              </a:tr>
              <a:tr h="3952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chemeClr val="tx1"/>
                          </a:solidFill>
                          <a:effectLst/>
                          <a:latin typeface="宋体" pitchFamily="2" charset="-122"/>
                          <a:ea typeface="宋体" pitchFamily="2" charset="-122"/>
                          <a:cs typeface="Times New Roman" pitchFamily="18" charset="0"/>
                        </a:rPr>
                        <a:t>用例</a:t>
                      </a:r>
                      <a:r>
                        <a:rPr kumimoji="1" lang="en-US" altLang="zh-CN" sz="1800" b="1" i="0" u="none" strike="noStrike" cap="none" normalizeH="0" baseline="0">
                          <a:ln>
                            <a:noFill/>
                          </a:ln>
                          <a:solidFill>
                            <a:schemeClr val="tx1"/>
                          </a:solidFill>
                          <a:effectLst/>
                          <a:latin typeface="宋体" pitchFamily="2" charset="-122"/>
                          <a:ea typeface="宋体" pitchFamily="2" charset="-122"/>
                          <a:cs typeface="Times New Roman" pitchFamily="18" charset="0"/>
                        </a:rPr>
                        <a:t>ID</a:t>
                      </a:r>
                      <a:r>
                        <a:rPr kumimoji="1" lang="zh-CN" altLang="en-US" sz="1800" b="1" i="0" u="none" strike="noStrike" cap="none" normalizeH="0" baseline="0">
                          <a:ln>
                            <a:noFill/>
                          </a:ln>
                          <a:solidFill>
                            <a:schemeClr val="tx1"/>
                          </a:solidFill>
                          <a:effectLst/>
                          <a:latin typeface="宋体" pitchFamily="2" charset="-122"/>
                          <a:ea typeface="宋体" pitchFamily="2" charset="-122"/>
                          <a:cs typeface="Times New Roman" pitchFamily="18" charset="0"/>
                        </a:rPr>
                        <a:t>：</a:t>
                      </a:r>
                      <a:endParaRPr kumimoji="1" lang="zh-CN" altLang="en-US" sz="1800" b="1" i="0" u="none" strike="noStrike" cap="none" normalizeH="0" baseline="0">
                        <a:ln>
                          <a:noFill/>
                        </a:ln>
                        <a:solidFill>
                          <a:schemeClr val="tx1"/>
                        </a:solidFill>
                        <a:effectLst/>
                        <a:latin typeface="Times New Roman" pitchFamily="18" charset="0"/>
                        <a:ea typeface="宋体" pitchFamily="2" charset="-122"/>
                      </a:endParaRP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ED6D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cs typeface="Times New Roman" pitchFamily="18" charset="0"/>
                        </a:rPr>
                        <a:t>OLYMPIC03</a:t>
                      </a:r>
                      <a:r>
                        <a:rPr kumimoji="1" lang="zh-CN" altLang="en-US" sz="1800" b="1" i="0" u="none" strike="noStrike" cap="none" normalizeH="0" baseline="0">
                          <a:ln>
                            <a:noFill/>
                          </a:ln>
                          <a:solidFill>
                            <a:schemeClr val="tx1"/>
                          </a:solidFill>
                          <a:effectLst/>
                          <a:latin typeface="宋体" pitchFamily="2" charset="-122"/>
                          <a:ea typeface="宋体" pitchFamily="2" charset="-122"/>
                          <a:cs typeface="Times New Roman" pitchFamily="18" charset="0"/>
                        </a:rPr>
                        <a:t>－</a:t>
                      </a:r>
                      <a:r>
                        <a:rPr kumimoji="1" lang="en-US" altLang="zh-CN" sz="1800" b="1" i="0" u="none" strike="noStrike" cap="none" normalizeH="0" baseline="0">
                          <a:ln>
                            <a:noFill/>
                          </a:ln>
                          <a:solidFill>
                            <a:schemeClr val="tx1"/>
                          </a:solidFill>
                          <a:effectLst/>
                          <a:latin typeface="宋体" pitchFamily="2" charset="-122"/>
                          <a:ea typeface="宋体" pitchFamily="2" charset="-122"/>
                          <a:cs typeface="Times New Roman" pitchFamily="18" charset="0"/>
                        </a:rPr>
                        <a:t>3</a:t>
                      </a:r>
                      <a:endParaRPr kumimoji="1" lang="en-US" altLang="zh-CN" sz="1800" b="1" i="0" u="none" strike="noStrike" cap="none" normalizeH="0" baseline="0">
                        <a:ln>
                          <a:noFill/>
                        </a:ln>
                        <a:solidFill>
                          <a:schemeClr val="tx1"/>
                        </a:solidFill>
                        <a:effectLst/>
                        <a:latin typeface="Times New Roman" pitchFamily="18" charset="0"/>
                        <a:ea typeface="宋体" pitchFamily="2" charset="-122"/>
                      </a:endParaRP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ED6D8"/>
                    </a:solidFill>
                  </a:tcPr>
                </a:tc>
                <a:extLst>
                  <a:ext uri="{0D108BD9-81ED-4DB2-BD59-A6C34878D82A}">
                    <a16:rowId xmlns:a16="http://schemas.microsoft.com/office/drawing/2014/main" val="10002"/>
                  </a:ext>
                </a:extLst>
              </a:tr>
              <a:tr h="3952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chemeClr val="tx1"/>
                          </a:solidFill>
                          <a:effectLst/>
                          <a:latin typeface="宋体" pitchFamily="2" charset="-122"/>
                          <a:ea typeface="宋体" pitchFamily="2" charset="-122"/>
                          <a:cs typeface="Times New Roman" pitchFamily="18" charset="0"/>
                        </a:rPr>
                        <a:t>说明：</a:t>
                      </a:r>
                      <a:endParaRPr kumimoji="1" lang="zh-CN" altLang="en-US" sz="1800" b="1" i="0" u="none" strike="noStrike" cap="none" normalizeH="0" baseline="0">
                        <a:ln>
                          <a:noFill/>
                        </a:ln>
                        <a:solidFill>
                          <a:schemeClr val="tx1"/>
                        </a:solidFill>
                        <a:effectLst/>
                        <a:latin typeface="Times New Roman" pitchFamily="18" charset="0"/>
                        <a:ea typeface="宋体" pitchFamily="2" charset="-122"/>
                      </a:endParaRP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ED6D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chemeClr val="tx1"/>
                          </a:solidFill>
                          <a:effectLst/>
                          <a:latin typeface="宋体" pitchFamily="2" charset="-122"/>
                          <a:ea typeface="宋体" pitchFamily="2" charset="-122"/>
                          <a:cs typeface="Times New Roman" pitchFamily="18" charset="0"/>
                        </a:rPr>
                        <a:t>管理员进入数据库进行更新并传到客户端</a:t>
                      </a:r>
                      <a:endParaRPr kumimoji="1" lang="zh-CN" altLang="en-US" sz="1800" b="1" i="0" u="none" strike="noStrike" cap="none" normalizeH="0" baseline="0">
                        <a:ln>
                          <a:noFill/>
                        </a:ln>
                        <a:solidFill>
                          <a:schemeClr val="tx1"/>
                        </a:solidFill>
                        <a:effectLst/>
                        <a:latin typeface="Times New Roman" pitchFamily="18" charset="0"/>
                        <a:ea typeface="宋体" pitchFamily="2" charset="-122"/>
                      </a:endParaRP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ED6D8"/>
                    </a:solidFill>
                  </a:tcPr>
                </a:tc>
                <a:extLst>
                  <a:ext uri="{0D108BD9-81ED-4DB2-BD59-A6C34878D82A}">
                    <a16:rowId xmlns:a16="http://schemas.microsoft.com/office/drawing/2014/main" val="10003"/>
                  </a:ext>
                </a:extLst>
              </a:tr>
              <a:tr h="3968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chemeClr val="tx1"/>
                          </a:solidFill>
                          <a:effectLst/>
                          <a:latin typeface="宋体" pitchFamily="2" charset="-122"/>
                          <a:ea typeface="宋体" pitchFamily="2" charset="-122"/>
                          <a:cs typeface="Times New Roman" pitchFamily="18" charset="0"/>
                        </a:rPr>
                        <a:t>输入：</a:t>
                      </a:r>
                      <a:endParaRPr kumimoji="1" lang="zh-CN" altLang="en-US" sz="1800" b="1" i="0" u="none" strike="noStrike" cap="none" normalizeH="0" baseline="0">
                        <a:ln>
                          <a:noFill/>
                        </a:ln>
                        <a:solidFill>
                          <a:schemeClr val="tx1"/>
                        </a:solidFill>
                        <a:effectLst/>
                        <a:latin typeface="Times New Roman" pitchFamily="18" charset="0"/>
                        <a:ea typeface="宋体" pitchFamily="2" charset="-122"/>
                      </a:endParaRP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ED6D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chemeClr val="tx1"/>
                          </a:solidFill>
                          <a:effectLst/>
                          <a:latin typeface="宋体" pitchFamily="2" charset="-122"/>
                          <a:ea typeface="宋体" pitchFamily="2" charset="-122"/>
                          <a:cs typeface="Times New Roman" pitchFamily="18" charset="0"/>
                        </a:rPr>
                        <a:t>需要修改的酒店数据库信息</a:t>
                      </a:r>
                      <a:endParaRPr kumimoji="1" lang="zh-CN" altLang="en-US" sz="1800" b="1" i="0" u="none" strike="noStrike" cap="none" normalizeH="0" baseline="0">
                        <a:ln>
                          <a:noFill/>
                        </a:ln>
                        <a:solidFill>
                          <a:schemeClr val="tx1"/>
                        </a:solidFill>
                        <a:effectLst/>
                        <a:latin typeface="Times New Roman" pitchFamily="18" charset="0"/>
                        <a:ea typeface="宋体" pitchFamily="2" charset="-122"/>
                      </a:endParaRP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ED6D8"/>
                    </a:solidFill>
                  </a:tcPr>
                </a:tc>
                <a:extLst>
                  <a:ext uri="{0D108BD9-81ED-4DB2-BD59-A6C34878D82A}">
                    <a16:rowId xmlns:a16="http://schemas.microsoft.com/office/drawing/2014/main" val="10004"/>
                  </a:ext>
                </a:extLst>
              </a:tr>
              <a:tr h="3952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chemeClr val="tx1"/>
                          </a:solidFill>
                          <a:effectLst/>
                          <a:latin typeface="宋体" pitchFamily="2" charset="-122"/>
                          <a:ea typeface="宋体" pitchFamily="2" charset="-122"/>
                          <a:cs typeface="Times New Roman" pitchFamily="18" charset="0"/>
                        </a:rPr>
                        <a:t>加工：</a:t>
                      </a:r>
                      <a:endParaRPr kumimoji="1" lang="zh-CN" altLang="en-US" sz="1800" b="1" i="0" u="none" strike="noStrike" cap="none" normalizeH="0" baseline="0">
                        <a:ln>
                          <a:noFill/>
                        </a:ln>
                        <a:solidFill>
                          <a:schemeClr val="tx1"/>
                        </a:solidFill>
                        <a:effectLst/>
                        <a:latin typeface="Times New Roman" pitchFamily="18" charset="0"/>
                        <a:ea typeface="宋体" pitchFamily="2" charset="-122"/>
                      </a:endParaRP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ED6D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chemeClr val="tx1"/>
                          </a:solidFill>
                          <a:effectLst/>
                          <a:latin typeface="宋体" pitchFamily="2" charset="-122"/>
                          <a:ea typeface="宋体" pitchFamily="2" charset="-122"/>
                          <a:cs typeface="Times New Roman" pitchFamily="18" charset="0"/>
                        </a:rPr>
                        <a:t>无</a:t>
                      </a:r>
                      <a:endParaRPr kumimoji="1" lang="zh-CN" altLang="en-US" sz="1800" b="1" i="0" u="none" strike="noStrike" cap="none" normalizeH="0" baseline="0">
                        <a:ln>
                          <a:noFill/>
                        </a:ln>
                        <a:solidFill>
                          <a:schemeClr val="tx1"/>
                        </a:solidFill>
                        <a:effectLst/>
                        <a:latin typeface="Times New Roman" pitchFamily="18" charset="0"/>
                        <a:ea typeface="宋体" pitchFamily="2" charset="-122"/>
                      </a:endParaRP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ED6D8"/>
                    </a:solidFill>
                  </a:tcPr>
                </a:tc>
                <a:extLst>
                  <a:ext uri="{0D108BD9-81ED-4DB2-BD59-A6C34878D82A}">
                    <a16:rowId xmlns:a16="http://schemas.microsoft.com/office/drawing/2014/main" val="10005"/>
                  </a:ext>
                </a:extLst>
              </a:tr>
              <a:tr h="3968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chemeClr val="tx1"/>
                          </a:solidFill>
                          <a:effectLst/>
                          <a:latin typeface="宋体" pitchFamily="2" charset="-122"/>
                          <a:ea typeface="宋体" pitchFamily="2" charset="-122"/>
                          <a:cs typeface="Times New Roman" pitchFamily="18" charset="0"/>
                        </a:rPr>
                        <a:t>输出：</a:t>
                      </a:r>
                      <a:endParaRPr kumimoji="1" lang="zh-CN" altLang="en-US" sz="1800" b="1" i="0" u="none" strike="noStrike" cap="none" normalizeH="0" baseline="0">
                        <a:ln>
                          <a:noFill/>
                        </a:ln>
                        <a:solidFill>
                          <a:schemeClr val="tx1"/>
                        </a:solidFill>
                        <a:effectLst/>
                        <a:latin typeface="Times New Roman" pitchFamily="18" charset="0"/>
                        <a:ea typeface="宋体" pitchFamily="2" charset="-122"/>
                      </a:endParaRP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ED6D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chemeClr val="tx1"/>
                          </a:solidFill>
                          <a:effectLst/>
                          <a:latin typeface="宋体" pitchFamily="2" charset="-122"/>
                          <a:ea typeface="宋体" pitchFamily="2" charset="-122"/>
                          <a:cs typeface="Times New Roman" pitchFamily="18" charset="0"/>
                        </a:rPr>
                        <a:t>无</a:t>
                      </a:r>
                      <a:endParaRPr kumimoji="1" lang="zh-CN" altLang="en-US" sz="1800" b="1" i="0" u="none" strike="noStrike" cap="none" normalizeH="0" baseline="0">
                        <a:ln>
                          <a:noFill/>
                        </a:ln>
                        <a:solidFill>
                          <a:schemeClr val="tx1"/>
                        </a:solidFill>
                        <a:effectLst/>
                        <a:latin typeface="Times New Roman" pitchFamily="18" charset="0"/>
                        <a:ea typeface="宋体" pitchFamily="2" charset="-122"/>
                      </a:endParaRP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ED6D8"/>
                    </a:solidFill>
                  </a:tcPr>
                </a:tc>
                <a:extLst>
                  <a:ext uri="{0D108BD9-81ED-4DB2-BD59-A6C34878D82A}">
                    <a16:rowId xmlns:a16="http://schemas.microsoft.com/office/drawing/2014/main" val="10006"/>
                  </a:ext>
                </a:extLst>
              </a:tr>
              <a:tr h="4445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chemeClr val="tx1"/>
                          </a:solidFill>
                          <a:effectLst/>
                          <a:latin typeface="宋体" pitchFamily="2" charset="-122"/>
                          <a:ea typeface="宋体" pitchFamily="2" charset="-122"/>
                          <a:cs typeface="Times New Roman" pitchFamily="18" charset="0"/>
                        </a:rPr>
                        <a:t>前置条件：</a:t>
                      </a:r>
                      <a:endParaRPr kumimoji="1" lang="zh-CN" altLang="en-US" sz="1800" b="1" i="0" u="none" strike="noStrike" cap="none" normalizeH="0" baseline="0">
                        <a:ln>
                          <a:noFill/>
                        </a:ln>
                        <a:solidFill>
                          <a:schemeClr val="tx1"/>
                        </a:solidFill>
                        <a:effectLst/>
                        <a:latin typeface="Times New Roman" pitchFamily="18" charset="0"/>
                        <a:ea typeface="宋体" pitchFamily="2" charset="-122"/>
                      </a:endParaRP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ED6D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chemeClr val="tx1"/>
                          </a:solidFill>
                          <a:effectLst/>
                          <a:latin typeface="宋体" pitchFamily="2" charset="-122"/>
                          <a:ea typeface="宋体" pitchFamily="2" charset="-122"/>
                          <a:cs typeface="Times New Roman" pitchFamily="18" charset="0"/>
                        </a:rPr>
                        <a:t>管理员进入服务器端</a:t>
                      </a:r>
                      <a:endParaRPr kumimoji="1" lang="zh-CN" altLang="en-US" sz="1800" b="1" i="0" u="none" strike="noStrike" cap="none" normalizeH="0" baseline="0">
                        <a:ln>
                          <a:noFill/>
                        </a:ln>
                        <a:solidFill>
                          <a:schemeClr val="tx1"/>
                        </a:solidFill>
                        <a:effectLst/>
                        <a:latin typeface="Times New Roman" pitchFamily="18" charset="0"/>
                        <a:ea typeface="宋体" pitchFamily="2" charset="-122"/>
                      </a:endParaRP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ED6D8"/>
                    </a:solidFill>
                  </a:tcPr>
                </a:tc>
                <a:extLst>
                  <a:ext uri="{0D108BD9-81ED-4DB2-BD59-A6C34878D82A}">
                    <a16:rowId xmlns:a16="http://schemas.microsoft.com/office/drawing/2014/main" val="10007"/>
                  </a:ext>
                </a:extLst>
              </a:tr>
              <a:tr h="147478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chemeClr val="tx1"/>
                          </a:solidFill>
                          <a:effectLst/>
                          <a:latin typeface="宋体" pitchFamily="2" charset="-122"/>
                          <a:ea typeface="宋体" pitchFamily="2" charset="-122"/>
                          <a:cs typeface="Times New Roman" pitchFamily="18" charset="0"/>
                        </a:rPr>
                        <a:t>基本事件流</a:t>
                      </a:r>
                      <a:r>
                        <a:rPr kumimoji="1" lang="en-US" altLang="zh-CN" sz="1800" b="1" i="0" u="none" strike="noStrike" cap="none" normalizeH="0" baseline="0">
                          <a:ln>
                            <a:noFill/>
                          </a:ln>
                          <a:solidFill>
                            <a:schemeClr val="tx1"/>
                          </a:solidFill>
                          <a:effectLst/>
                          <a:latin typeface="宋体" pitchFamily="2" charset="-122"/>
                          <a:ea typeface="宋体" pitchFamily="2" charset="-122"/>
                          <a:cs typeface="Times New Roman" pitchFamily="18" charset="0"/>
                        </a:rPr>
                        <a:t>:</a:t>
                      </a:r>
                      <a:endParaRPr kumimoji="1" lang="en-US" altLang="zh-CN" sz="1800" b="1" i="0" u="none" strike="noStrike" cap="none" normalizeH="0" baseline="0">
                        <a:ln>
                          <a:noFill/>
                        </a:ln>
                        <a:solidFill>
                          <a:schemeClr val="tx1"/>
                        </a:solidFill>
                        <a:effectLst/>
                        <a:latin typeface="Times New Roman" pitchFamily="18" charset="0"/>
                        <a:ea typeface="宋体" pitchFamily="2" charset="-122"/>
                      </a:endParaRP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ED6D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dirty="0">
                          <a:ln>
                            <a:noFill/>
                          </a:ln>
                          <a:solidFill>
                            <a:schemeClr val="tx1"/>
                          </a:solidFill>
                          <a:effectLst/>
                          <a:latin typeface="宋体" pitchFamily="2" charset="-122"/>
                          <a:ea typeface="宋体" pitchFamily="2" charset="-122"/>
                          <a:cs typeface="Times New Roman" pitchFamily="18" charset="0"/>
                        </a:rPr>
                        <a:t>1.</a:t>
                      </a:r>
                      <a:r>
                        <a:rPr kumimoji="1" lang="zh-CN" altLang="en-US" sz="1800" b="1" i="0" u="none" strike="noStrike" cap="none" normalizeH="0" baseline="0" dirty="0">
                          <a:ln>
                            <a:noFill/>
                          </a:ln>
                          <a:solidFill>
                            <a:schemeClr val="tx1"/>
                          </a:solidFill>
                          <a:effectLst/>
                          <a:latin typeface="宋体" pitchFamily="2" charset="-122"/>
                          <a:ea typeface="宋体" pitchFamily="2" charset="-122"/>
                          <a:cs typeface="Times New Roman" pitchFamily="18" charset="0"/>
                        </a:rPr>
                        <a:t>管理员根据实际情况更新酒店数据库，</a:t>
                      </a:r>
                      <a:endParaRPr kumimoji="1" lang="en-US" altLang="zh-CN" sz="1800" b="1" i="0" u="none" strike="noStrike" cap="none" normalizeH="0" baseline="0" dirty="0">
                        <a:ln>
                          <a:noFill/>
                        </a:ln>
                        <a:solidFill>
                          <a:schemeClr val="tx1"/>
                        </a:solidFill>
                        <a:effectLst/>
                        <a:latin typeface="宋体" pitchFamily="2" charset="-122"/>
                        <a:ea typeface="宋体" pitchFamily="2" charset="-122"/>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dirty="0">
                          <a:ln>
                            <a:noFill/>
                          </a:ln>
                          <a:solidFill>
                            <a:schemeClr val="tx1"/>
                          </a:solidFill>
                          <a:effectLst/>
                          <a:latin typeface="宋体" pitchFamily="2" charset="-122"/>
                          <a:ea typeface="宋体" pitchFamily="2" charset="-122"/>
                          <a:cs typeface="Times New Roman" pitchFamily="18" charset="0"/>
                        </a:rPr>
                        <a:t>2.</a:t>
                      </a:r>
                      <a:r>
                        <a:rPr kumimoji="1" lang="zh-CN" altLang="en-US" sz="1800" b="1" i="0" u="none" strike="noStrike" cap="none" normalizeH="0" baseline="0" dirty="0">
                          <a:ln>
                            <a:noFill/>
                          </a:ln>
                          <a:solidFill>
                            <a:schemeClr val="tx1"/>
                          </a:solidFill>
                          <a:effectLst/>
                          <a:latin typeface="宋体" pitchFamily="2" charset="-122"/>
                          <a:ea typeface="宋体" pitchFamily="2" charset="-122"/>
                          <a:cs typeface="Times New Roman" pitchFamily="18" charset="0"/>
                        </a:rPr>
                        <a:t>将更新后的数据库传到客户端。</a:t>
                      </a:r>
                      <a:endParaRPr kumimoji="1" lang="zh-CN" altLang="en-US" sz="1800" b="1" i="0" u="none" strike="noStrike" cap="none" normalizeH="0" baseline="0" dirty="0">
                        <a:ln>
                          <a:noFill/>
                        </a:ln>
                        <a:solidFill>
                          <a:schemeClr val="tx1"/>
                        </a:solidFill>
                        <a:effectLst/>
                        <a:latin typeface="Times New Roman" pitchFamily="18" charset="0"/>
                        <a:ea typeface="宋体" pitchFamily="2" charset="-122"/>
                      </a:endParaRP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ED6D8"/>
                    </a:solidFill>
                  </a:tcPr>
                </a:tc>
                <a:extLst>
                  <a:ext uri="{0D108BD9-81ED-4DB2-BD59-A6C34878D82A}">
                    <a16:rowId xmlns:a16="http://schemas.microsoft.com/office/drawing/2014/main" val="10008"/>
                  </a:ext>
                </a:extLst>
              </a:tr>
              <a:tr h="3952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chemeClr val="tx1"/>
                          </a:solidFill>
                          <a:effectLst/>
                          <a:latin typeface="宋体" pitchFamily="2" charset="-122"/>
                          <a:ea typeface="宋体" pitchFamily="2" charset="-122"/>
                          <a:cs typeface="Times New Roman" pitchFamily="18" charset="0"/>
                        </a:rPr>
                        <a:t>可选事件流：</a:t>
                      </a:r>
                      <a:endParaRPr kumimoji="1" lang="zh-CN" altLang="en-US" sz="1800" b="1" i="0" u="none" strike="noStrike" cap="none" normalizeH="0" baseline="0">
                        <a:ln>
                          <a:noFill/>
                        </a:ln>
                        <a:solidFill>
                          <a:schemeClr val="tx1"/>
                        </a:solidFill>
                        <a:effectLst/>
                        <a:latin typeface="Times New Roman" pitchFamily="18" charset="0"/>
                        <a:ea typeface="宋体" pitchFamily="2" charset="-122"/>
                      </a:endParaRP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ED6D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chemeClr val="tx1"/>
                          </a:solidFill>
                          <a:effectLst/>
                          <a:latin typeface="宋体" pitchFamily="2" charset="-122"/>
                          <a:ea typeface="宋体" pitchFamily="2" charset="-122"/>
                          <a:cs typeface="Times New Roman" pitchFamily="18" charset="0"/>
                        </a:rPr>
                        <a:t>管理员输入的数据与数据类型不匹配，系统提示错误并重新输入。</a:t>
                      </a:r>
                      <a:endParaRPr kumimoji="1" lang="zh-CN" altLang="en-US" sz="1800" b="1" i="0" u="none" strike="noStrike" cap="none" normalizeH="0" baseline="0">
                        <a:ln>
                          <a:noFill/>
                        </a:ln>
                        <a:solidFill>
                          <a:schemeClr val="tx1"/>
                        </a:solidFill>
                        <a:effectLst/>
                        <a:latin typeface="Times New Roman" pitchFamily="18" charset="0"/>
                        <a:ea typeface="宋体" pitchFamily="2" charset="-122"/>
                      </a:endParaRP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ED6D8"/>
                    </a:solidFill>
                  </a:tcPr>
                </a:tc>
                <a:extLst>
                  <a:ext uri="{0D108BD9-81ED-4DB2-BD59-A6C34878D82A}">
                    <a16:rowId xmlns:a16="http://schemas.microsoft.com/office/drawing/2014/main" val="10009"/>
                  </a:ext>
                </a:extLst>
              </a:tr>
              <a:tr h="3968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chemeClr val="tx1"/>
                          </a:solidFill>
                          <a:effectLst/>
                          <a:latin typeface="宋体" pitchFamily="2" charset="-122"/>
                          <a:ea typeface="宋体" pitchFamily="2" charset="-122"/>
                          <a:cs typeface="Times New Roman" pitchFamily="18" charset="0"/>
                        </a:rPr>
                        <a:t>后置条件：</a:t>
                      </a:r>
                      <a:endParaRPr kumimoji="1" lang="zh-CN" altLang="en-US" sz="1800" b="1" i="0" u="none" strike="noStrike" cap="none" normalizeH="0" baseline="0">
                        <a:ln>
                          <a:noFill/>
                        </a:ln>
                        <a:solidFill>
                          <a:schemeClr val="tx1"/>
                        </a:solidFill>
                        <a:effectLst/>
                        <a:latin typeface="Times New Roman" pitchFamily="18" charset="0"/>
                        <a:ea typeface="宋体" pitchFamily="2" charset="-122"/>
                      </a:endParaRP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ED6D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chemeClr val="tx1"/>
                          </a:solidFill>
                          <a:effectLst/>
                          <a:latin typeface="宋体" pitchFamily="2" charset="-122"/>
                          <a:ea typeface="宋体" pitchFamily="2" charset="-122"/>
                          <a:cs typeface="Times New Roman" pitchFamily="18" charset="0"/>
                        </a:rPr>
                        <a:t>数据库得到更新并传到客户端</a:t>
                      </a:r>
                      <a:endParaRPr kumimoji="1" lang="zh-CN" altLang="en-US" sz="1800" b="1" i="0" u="none" strike="noStrike" cap="none" normalizeH="0" baseline="0">
                        <a:ln>
                          <a:noFill/>
                        </a:ln>
                        <a:solidFill>
                          <a:schemeClr val="tx1"/>
                        </a:solidFill>
                        <a:effectLst/>
                        <a:latin typeface="Times New Roman" pitchFamily="18" charset="0"/>
                        <a:ea typeface="宋体" pitchFamily="2" charset="-122"/>
                      </a:endParaRP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ED6D8"/>
                    </a:solid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灯片编号占位符 5">
            <a:extLst>
              <a:ext uri="{FF2B5EF4-FFF2-40B4-BE49-F238E27FC236}">
                <a16:creationId xmlns:a16="http://schemas.microsoft.com/office/drawing/2014/main" id="{8A6AC655-B8F3-4DC6-8B24-21062CDDEF4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4A7C2B8D-D7BE-44E4-BDEB-2F8994590BD3}" type="slidenum">
              <a:rPr kumimoji="0" lang="en-US" altLang="zh-CN" sz="2600">
                <a:solidFill>
                  <a:srgbClr val="FFFFFF"/>
                </a:solidFill>
              </a:rPr>
              <a:pPr eaLnBrk="1" fontAlgn="base" hangingPunct="1">
                <a:spcAft>
                  <a:spcPct val="0"/>
                </a:spcAft>
              </a:pPr>
              <a:t>258</a:t>
            </a:fld>
            <a:endParaRPr kumimoji="0" lang="en-US" altLang="zh-CN" sz="2600">
              <a:solidFill>
                <a:srgbClr val="FFFFFF"/>
              </a:solidFill>
            </a:endParaRPr>
          </a:p>
        </p:txBody>
      </p:sp>
      <p:sp>
        <p:nvSpPr>
          <p:cNvPr id="52227" name="Rectangle 2">
            <a:extLst>
              <a:ext uri="{FF2B5EF4-FFF2-40B4-BE49-F238E27FC236}">
                <a16:creationId xmlns:a16="http://schemas.microsoft.com/office/drawing/2014/main" id="{AA446141-6D86-43E4-A091-ABDA69D4A8E9}"/>
              </a:ext>
            </a:extLst>
          </p:cNvPr>
          <p:cNvSpPr>
            <a:spLocks noGrp="1" noChangeArrowheads="1"/>
          </p:cNvSpPr>
          <p:nvPr>
            <p:ph type="title"/>
          </p:nvPr>
        </p:nvSpPr>
        <p:spPr/>
        <p:txBody>
          <a:bodyPr/>
          <a:lstStyle/>
          <a:p>
            <a:pPr eaLnBrk="1" hangingPunct="1"/>
            <a:r>
              <a:rPr lang="en-US" altLang="zh-CN" sz="3200"/>
              <a:t> Chapter 4  Capturing the Requirement</a:t>
            </a:r>
          </a:p>
        </p:txBody>
      </p:sp>
      <p:sp>
        <p:nvSpPr>
          <p:cNvPr id="52228" name="Rectangle 3">
            <a:extLst>
              <a:ext uri="{FF2B5EF4-FFF2-40B4-BE49-F238E27FC236}">
                <a16:creationId xmlns:a16="http://schemas.microsoft.com/office/drawing/2014/main" id="{781159CA-7A16-4F3C-A143-ADD8F781D737}"/>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sz="2400" b="1"/>
              <a:t>(2). UML Class Diagrams</a:t>
            </a:r>
            <a:r>
              <a:rPr lang="zh-CN" altLang="en-US" sz="2400" b="1"/>
              <a:t>（类图）</a:t>
            </a:r>
          </a:p>
          <a:p>
            <a:pPr lvl="1" eaLnBrk="1" hangingPunct="1"/>
            <a:r>
              <a:rPr lang="zh-CN" altLang="en-US" b="1"/>
              <a:t>在面向对象的建模技术中，类、对象和它们之间的关系是最基本的建模元素。对于一个想要描述的系统，其类模型、对象模型以及它们之间的关系揭示了系统的结构。</a:t>
            </a:r>
          </a:p>
          <a:p>
            <a:pPr lvl="1" eaLnBrk="1" hangingPunct="1"/>
            <a:r>
              <a:rPr lang="zh-CN" altLang="en-US" b="1" u="sng">
                <a:solidFill>
                  <a:srgbClr val="0000FF"/>
                </a:solidFill>
              </a:rPr>
              <a:t>类图描述了系统中的类及其相互之间的各种关系，其本质反映了系统中包含的各种对象的类型以及对象间的各种静态关系（关联，子类型）</a:t>
            </a:r>
            <a:r>
              <a:rPr lang="zh-CN" altLang="en-US" b="1"/>
              <a:t>。</a:t>
            </a:r>
          </a:p>
          <a:p>
            <a:pPr lvl="1" eaLnBrk="1" hangingPunct="1"/>
            <a:r>
              <a:rPr lang="zh-CN" altLang="en-US" b="1">
                <a:solidFill>
                  <a:srgbClr val="0000FF"/>
                </a:solidFill>
              </a:rPr>
              <a:t>详见第六章</a:t>
            </a:r>
            <a:r>
              <a:rPr lang="en-US" altLang="zh-CN" b="1"/>
              <a:t>----</a:t>
            </a:r>
            <a:r>
              <a:rPr lang="zh-CN" altLang="en-US" b="1"/>
              <a:t>需求及设计阶段类图的生成演化过程</a:t>
            </a:r>
          </a:p>
          <a:p>
            <a:pPr eaLnBrk="1" hangingPunct="1">
              <a:buFontTx/>
              <a:buNone/>
            </a:pPr>
            <a:r>
              <a:rPr lang="en-US" altLang="zh-CN" sz="2400" b="1"/>
              <a:t>(3) Other UML diagrams </a:t>
            </a: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5">
            <a:extLst>
              <a:ext uri="{FF2B5EF4-FFF2-40B4-BE49-F238E27FC236}">
                <a16:creationId xmlns:a16="http://schemas.microsoft.com/office/drawing/2014/main" id="{486219F9-ABEA-49A4-B63D-B1D7AD7DB8C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287D86EF-4760-437C-BA6B-72DDAB5C401B}" type="slidenum">
              <a:rPr kumimoji="0" lang="en-US" altLang="zh-CN" sz="2600">
                <a:solidFill>
                  <a:srgbClr val="FFFFFF"/>
                </a:solidFill>
              </a:rPr>
              <a:pPr eaLnBrk="1" fontAlgn="base" hangingPunct="1">
                <a:spcAft>
                  <a:spcPct val="0"/>
                </a:spcAft>
              </a:pPr>
              <a:t>259</a:t>
            </a:fld>
            <a:endParaRPr kumimoji="0" lang="en-US" altLang="zh-CN" sz="2600">
              <a:solidFill>
                <a:srgbClr val="FFFFFF"/>
              </a:solidFill>
            </a:endParaRPr>
          </a:p>
        </p:txBody>
      </p:sp>
      <p:sp>
        <p:nvSpPr>
          <p:cNvPr id="53251" name="Rectangle 2">
            <a:extLst>
              <a:ext uri="{FF2B5EF4-FFF2-40B4-BE49-F238E27FC236}">
                <a16:creationId xmlns:a16="http://schemas.microsoft.com/office/drawing/2014/main" id="{62CF986E-CC53-4082-808F-FCDABCC5FEE9}"/>
              </a:ext>
            </a:extLst>
          </p:cNvPr>
          <p:cNvSpPr>
            <a:spLocks noGrp="1" noChangeArrowheads="1"/>
          </p:cNvSpPr>
          <p:nvPr>
            <p:ph type="title"/>
          </p:nvPr>
        </p:nvSpPr>
        <p:spPr>
          <a:xfrm>
            <a:off x="2438400" y="430213"/>
            <a:ext cx="8001000" cy="838200"/>
          </a:xfrm>
        </p:spPr>
        <p:txBody>
          <a:bodyPr/>
          <a:lstStyle/>
          <a:p>
            <a:pPr eaLnBrk="1" hangingPunct="1"/>
            <a:r>
              <a:rPr lang="en-US" altLang="zh-CN"/>
              <a:t>A</a:t>
            </a:r>
            <a:r>
              <a:rPr lang="zh-CN" altLang="en-US"/>
              <a:t>：包图的结构</a:t>
            </a:r>
          </a:p>
        </p:txBody>
      </p:sp>
      <p:pic>
        <p:nvPicPr>
          <p:cNvPr id="53252" name="Picture 4" descr="系统包">
            <a:extLst>
              <a:ext uri="{FF2B5EF4-FFF2-40B4-BE49-F238E27FC236}">
                <a16:creationId xmlns:a16="http://schemas.microsoft.com/office/drawing/2014/main" id="{26202BBA-FC95-477C-BE12-886A90454E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1089" y="1557338"/>
            <a:ext cx="8137525" cy="530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3" name="AutoShape 5">
            <a:extLst>
              <a:ext uri="{FF2B5EF4-FFF2-40B4-BE49-F238E27FC236}">
                <a16:creationId xmlns:a16="http://schemas.microsoft.com/office/drawing/2014/main" id="{EE4B6CDA-63F0-4CE8-81DF-2105EEFA8DDC}"/>
              </a:ext>
            </a:extLst>
          </p:cNvPr>
          <p:cNvSpPr>
            <a:spLocks noChangeArrowheads="1"/>
          </p:cNvSpPr>
          <p:nvPr/>
        </p:nvSpPr>
        <p:spPr bwMode="auto">
          <a:xfrm>
            <a:off x="8904289" y="333376"/>
            <a:ext cx="1152525" cy="936625"/>
          </a:xfrm>
          <a:prstGeom prst="wedgeRoundRectCallout">
            <a:avLst>
              <a:gd name="adj1" fmla="val -202755"/>
              <a:gd name="adj2" fmla="val 152204"/>
              <a:gd name="adj3" fmla="val 16667"/>
            </a:avLst>
          </a:prstGeom>
          <a:noFill/>
          <a:ln w="9525">
            <a:solidFill>
              <a:srgbClr val="800080"/>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lstStyle>
            <a:lvl1pPr marL="342900" indent="-342900"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20000"/>
              </a:spcBef>
              <a:spcAft>
                <a:spcPct val="0"/>
              </a:spcAft>
              <a:buClr>
                <a:srgbClr val="003366"/>
              </a:buClr>
              <a:buSzPct val="150000"/>
            </a:pPr>
            <a:r>
              <a:rPr lang="zh-CN" altLang="en-US" sz="2800">
                <a:solidFill>
                  <a:srgbClr val="003366"/>
                </a:solidFill>
              </a:rPr>
              <a:t>包图</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5">
            <a:extLst>
              <a:ext uri="{FF2B5EF4-FFF2-40B4-BE49-F238E27FC236}">
                <a16:creationId xmlns:a16="http://schemas.microsoft.com/office/drawing/2014/main" id="{C69C2BB1-D8E4-4DAC-8518-9CC226E7850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0B80F0E6-64CB-437C-85F0-D359E094F3E7}" type="slidenum">
              <a:rPr kumimoji="0" lang="en-US" altLang="zh-CN" sz="2600" b="1">
                <a:solidFill>
                  <a:srgbClr val="FFFFFF"/>
                </a:solidFill>
              </a:rPr>
              <a:pPr fontAlgn="base">
                <a:spcBef>
                  <a:spcPct val="0"/>
                </a:spcBef>
                <a:spcAft>
                  <a:spcPct val="0"/>
                </a:spcAft>
                <a:buClrTx/>
                <a:buSzTx/>
                <a:buNone/>
              </a:pPr>
              <a:t>26</a:t>
            </a:fld>
            <a:endParaRPr kumimoji="0" lang="en-US" altLang="zh-CN" sz="2600" b="1">
              <a:solidFill>
                <a:srgbClr val="FFFFFF"/>
              </a:solidFill>
            </a:endParaRPr>
          </a:p>
        </p:txBody>
      </p:sp>
      <p:sp>
        <p:nvSpPr>
          <p:cNvPr id="51203" name="Rectangle 2">
            <a:extLst>
              <a:ext uri="{FF2B5EF4-FFF2-40B4-BE49-F238E27FC236}">
                <a16:creationId xmlns:a16="http://schemas.microsoft.com/office/drawing/2014/main" id="{E7488895-2AC7-4574-91B6-20A6DDC15BB1}"/>
              </a:ext>
            </a:extLst>
          </p:cNvPr>
          <p:cNvSpPr>
            <a:spLocks noGrp="1" noChangeArrowheads="1"/>
          </p:cNvSpPr>
          <p:nvPr>
            <p:ph type="title"/>
          </p:nvPr>
        </p:nvSpPr>
        <p:spPr/>
        <p:txBody>
          <a:bodyPr/>
          <a:lstStyle/>
          <a:p>
            <a:pPr eaLnBrk="1" hangingPunct="1"/>
            <a:r>
              <a:rPr lang="en-US" altLang="zh-CN" sz="3200"/>
              <a:t>  Chapter 1  Why Software Engineering</a:t>
            </a:r>
          </a:p>
        </p:txBody>
      </p:sp>
      <p:sp>
        <p:nvSpPr>
          <p:cNvPr id="51204" name="Rectangle 3">
            <a:extLst>
              <a:ext uri="{FF2B5EF4-FFF2-40B4-BE49-F238E27FC236}">
                <a16:creationId xmlns:a16="http://schemas.microsoft.com/office/drawing/2014/main" id="{18846068-EB41-45E9-B9BC-6883643A8032}"/>
              </a:ext>
            </a:extLst>
          </p:cNvPr>
          <p:cNvSpPr>
            <a:spLocks noGrp="1" noChangeArrowheads="1"/>
          </p:cNvSpPr>
          <p:nvPr>
            <p:ph type="body" idx="1"/>
          </p:nvPr>
        </p:nvSpPr>
        <p:spPr>
          <a:xfrm>
            <a:off x="2286000" y="1676400"/>
            <a:ext cx="8382000" cy="5181600"/>
          </a:xfrm>
        </p:spPr>
        <p:txBody>
          <a:bodyPr/>
          <a:lstStyle/>
          <a:p>
            <a:pPr eaLnBrk="1" hangingPunct="1">
              <a:lnSpc>
                <a:spcPct val="90000"/>
              </a:lnSpc>
              <a:buFontTx/>
              <a:buNone/>
            </a:pPr>
            <a:r>
              <a:rPr lang="en-US" altLang="zh-CN" sz="2400" b="1">
                <a:solidFill>
                  <a:srgbClr val="0000FF"/>
                </a:solidFill>
              </a:rPr>
              <a:t>    </a:t>
            </a:r>
            <a:r>
              <a:rPr lang="en-US" altLang="zh-CN" b="1">
                <a:solidFill>
                  <a:srgbClr val="0000FF"/>
                </a:solidFill>
              </a:rPr>
              <a:t>E:</a:t>
            </a:r>
            <a:r>
              <a:rPr lang="en-US" altLang="zh-CN" sz="2400" b="1"/>
              <a:t> </a:t>
            </a:r>
            <a:r>
              <a:rPr lang="en-US" altLang="zh-CN" b="1">
                <a:solidFill>
                  <a:srgbClr val="0000FF"/>
                </a:solidFill>
              </a:rPr>
              <a:t>What</a:t>
            </a:r>
            <a:r>
              <a:rPr lang="en-US" altLang="zh-CN" b="1">
                <a:solidFill>
                  <a:srgbClr val="0000FF"/>
                </a:solidFill>
                <a:latin typeface="Times New Roman" panose="02020603050405020304" pitchFamily="18" charset="0"/>
              </a:rPr>
              <a:t>’</a:t>
            </a:r>
            <a:r>
              <a:rPr lang="en-US" altLang="zh-CN" b="1">
                <a:solidFill>
                  <a:srgbClr val="0000FF"/>
                </a:solidFill>
              </a:rPr>
              <a:t>s the new approach ?</a:t>
            </a:r>
          </a:p>
          <a:p>
            <a:pPr eaLnBrk="1" hangingPunct="1">
              <a:lnSpc>
                <a:spcPct val="90000"/>
              </a:lnSpc>
              <a:buFontTx/>
              <a:buNone/>
            </a:pPr>
            <a:r>
              <a:rPr lang="en-US" altLang="zh-CN" sz="2400" b="1"/>
              <a:t>       assumption(</a:t>
            </a:r>
            <a:r>
              <a:rPr lang="zh-CN" altLang="en-US" sz="2400" b="1"/>
              <a:t>设想</a:t>
            </a:r>
            <a:r>
              <a:rPr lang="en-US" altLang="zh-CN" sz="2400" b="1"/>
              <a:t>)--</a:t>
            </a:r>
            <a:r>
              <a:rPr lang="en-US" altLang="zh-CN" sz="2400" b="1" u="sng">
                <a:solidFill>
                  <a:srgbClr val="0000FF"/>
                </a:solidFill>
              </a:rPr>
              <a:t>system engineering</a:t>
            </a:r>
            <a:r>
              <a:rPr lang="en-US" altLang="zh-CN" sz="2400" b="1"/>
              <a:t>--use in SE</a:t>
            </a:r>
            <a:r>
              <a:rPr lang="en-US" altLang="zh-CN" sz="2400" b="1">
                <a:latin typeface="Times New Roman" panose="02020603050405020304" pitchFamily="18" charset="0"/>
              </a:rPr>
              <a:t>—</a:t>
            </a:r>
            <a:endParaRPr lang="en-US" altLang="zh-CN" sz="2400" b="1"/>
          </a:p>
          <a:p>
            <a:pPr eaLnBrk="1" hangingPunct="1">
              <a:lnSpc>
                <a:spcPct val="90000"/>
              </a:lnSpc>
              <a:buFontTx/>
              <a:buNone/>
            </a:pPr>
            <a:r>
              <a:rPr lang="en-US" altLang="zh-CN" sz="2400" b="1"/>
              <a:t>       --emphasize administrable developing approach</a:t>
            </a:r>
          </a:p>
          <a:p>
            <a:pPr eaLnBrk="1" hangingPunct="1">
              <a:lnSpc>
                <a:spcPct val="90000"/>
              </a:lnSpc>
              <a:buFontTx/>
              <a:buNone/>
            </a:pPr>
            <a:r>
              <a:rPr lang="en-US" altLang="zh-CN" sz="2400" b="1"/>
              <a:t>       (a software--several parts</a:t>
            </a:r>
            <a:r>
              <a:rPr lang="en-US" altLang="zh-CN" sz="2400" b="1">
                <a:latin typeface="Times New Roman" panose="02020603050405020304" pitchFamily="18" charset="0"/>
              </a:rPr>
              <a:t>—</a:t>
            </a:r>
            <a:r>
              <a:rPr lang="en-US" altLang="zh-CN" sz="2400" b="1"/>
              <a:t>detail specifications on</a:t>
            </a:r>
          </a:p>
          <a:p>
            <a:pPr eaLnBrk="1" hangingPunct="1">
              <a:lnSpc>
                <a:spcPct val="90000"/>
              </a:lnSpc>
              <a:buFontTx/>
              <a:buNone/>
            </a:pPr>
            <a:r>
              <a:rPr lang="en-US" altLang="zh-CN" sz="2400" b="1"/>
              <a:t>        every part</a:t>
            </a:r>
            <a:r>
              <a:rPr lang="en-US" altLang="zh-CN" sz="2400" b="1">
                <a:latin typeface="Times New Roman" panose="02020603050405020304" pitchFamily="18" charset="0"/>
              </a:rPr>
              <a:t>—</a:t>
            </a:r>
            <a:r>
              <a:rPr lang="en-US" altLang="zh-CN" sz="2400" b="1"/>
              <a:t>detail development</a:t>
            </a:r>
            <a:r>
              <a:rPr lang="en-US" altLang="zh-CN" sz="2400" b="1">
                <a:latin typeface="Times New Roman" panose="02020603050405020304" pitchFamily="18" charset="0"/>
              </a:rPr>
              <a:t>—</a:t>
            </a:r>
            <a:r>
              <a:rPr lang="en-US" altLang="zh-CN" sz="2400" b="1"/>
              <a:t>tie parts together </a:t>
            </a:r>
          </a:p>
          <a:p>
            <a:pPr eaLnBrk="1" hangingPunct="1">
              <a:lnSpc>
                <a:spcPct val="90000"/>
              </a:lnSpc>
              <a:buFontTx/>
              <a:buNone/>
            </a:pPr>
            <a:r>
              <a:rPr lang="en-US" altLang="zh-CN" sz="2400" b="1"/>
              <a:t>        -------high quality software )</a:t>
            </a:r>
          </a:p>
          <a:p>
            <a:pPr eaLnBrk="1" hangingPunct="1">
              <a:lnSpc>
                <a:spcPct val="90000"/>
              </a:lnSpc>
              <a:buFontTx/>
              <a:buNone/>
            </a:pPr>
            <a:r>
              <a:rPr lang="en-US" altLang="zh-CN" b="1">
                <a:solidFill>
                  <a:schemeClr val="bg2"/>
                </a:solidFill>
                <a:sym typeface="Wingdings 2" panose="05020102010507070707" pitchFamily="18" charset="2"/>
              </a:rPr>
              <a:t> Introduction to “ SE ”(</a:t>
            </a:r>
            <a:r>
              <a:rPr lang="zh-CN" altLang="en-US" b="1">
                <a:solidFill>
                  <a:schemeClr val="bg2"/>
                </a:solidFill>
                <a:sym typeface="Wingdings 2" panose="05020102010507070707" pitchFamily="18" charset="2"/>
              </a:rPr>
              <a:t>软件工程简介</a:t>
            </a:r>
            <a:r>
              <a:rPr lang="en-US" altLang="zh-CN" b="1">
                <a:solidFill>
                  <a:schemeClr val="bg2"/>
                </a:solidFill>
                <a:sym typeface="Wingdings 2" panose="05020102010507070707" pitchFamily="18" charset="2"/>
              </a:rPr>
              <a:t>)</a:t>
            </a:r>
          </a:p>
          <a:p>
            <a:pPr eaLnBrk="1" hangingPunct="1">
              <a:lnSpc>
                <a:spcPct val="90000"/>
              </a:lnSpc>
              <a:buFontTx/>
              <a:buNone/>
            </a:pPr>
            <a:r>
              <a:rPr lang="en-US" altLang="zh-CN" sz="2400" b="1">
                <a:solidFill>
                  <a:schemeClr val="bg2"/>
                </a:solidFill>
                <a:sym typeface="Wingdings 2" panose="05020102010507070707" pitchFamily="18" charset="2"/>
              </a:rPr>
              <a:t>   A: importance ( good SE ensure high quality life) </a:t>
            </a:r>
          </a:p>
          <a:p>
            <a:pPr eaLnBrk="1" hangingPunct="1">
              <a:lnSpc>
                <a:spcPct val="90000"/>
              </a:lnSpc>
              <a:buFontTx/>
              <a:buNone/>
            </a:pPr>
            <a:r>
              <a:rPr lang="en-US" altLang="zh-CN" sz="2400" b="1">
                <a:solidFill>
                  <a:schemeClr val="bg2"/>
                </a:solidFill>
                <a:sym typeface="Wingdings 2" panose="05020102010507070707" pitchFamily="18" charset="2"/>
              </a:rPr>
              <a:t>   B: key issues in SE (at both theory and practice)</a:t>
            </a:r>
          </a:p>
          <a:p>
            <a:pPr eaLnBrk="1" hangingPunct="1">
              <a:lnSpc>
                <a:spcPct val="90000"/>
              </a:lnSpc>
              <a:buFontTx/>
              <a:buNone/>
            </a:pPr>
            <a:r>
              <a:rPr lang="en-US" altLang="zh-CN" sz="2400" b="1">
                <a:solidFill>
                  <a:schemeClr val="bg2"/>
                </a:solidFill>
                <a:sym typeface="Wingdings 2" panose="05020102010507070707" pitchFamily="18" charset="2"/>
              </a:rPr>
              <a:t>   C: goal (</a:t>
            </a:r>
            <a:r>
              <a:rPr lang="en-US" altLang="zh-CN" sz="2400" b="1" u="sng">
                <a:solidFill>
                  <a:srgbClr val="0000FF"/>
                </a:solidFill>
                <a:sym typeface="Wingdings 2" panose="05020102010507070707" pitchFamily="18" charset="2"/>
              </a:rPr>
              <a:t>give solutions</a:t>
            </a:r>
            <a:r>
              <a:rPr lang="en-US" altLang="zh-CN" sz="2400" b="1">
                <a:solidFill>
                  <a:schemeClr val="bg2"/>
                </a:solidFill>
                <a:sym typeface="Wingdings 2" panose="05020102010507070707" pitchFamily="18" charset="2"/>
              </a:rPr>
              <a:t> incorporating quality software, </a:t>
            </a:r>
          </a:p>
          <a:p>
            <a:pPr eaLnBrk="1" hangingPunct="1">
              <a:lnSpc>
                <a:spcPct val="90000"/>
              </a:lnSpc>
              <a:buFontTx/>
              <a:buNone/>
            </a:pPr>
            <a:r>
              <a:rPr lang="en-US" altLang="zh-CN" sz="2400" b="1">
                <a:solidFill>
                  <a:schemeClr val="bg2"/>
                </a:solidFill>
                <a:sym typeface="Wingdings 2" panose="05020102010507070707" pitchFamily="18" charset="2"/>
              </a:rPr>
              <a:t>                 and </a:t>
            </a:r>
            <a:r>
              <a:rPr lang="en-US" altLang="zh-CN" sz="2400" b="1" u="sng">
                <a:solidFill>
                  <a:srgbClr val="0000FF"/>
                </a:solidFill>
                <a:sym typeface="Wingdings 2" panose="05020102010507070707" pitchFamily="18" charset="2"/>
              </a:rPr>
              <a:t>consider characteristics</a:t>
            </a:r>
            <a:r>
              <a:rPr lang="en-US" altLang="zh-CN" sz="2400" b="1">
                <a:solidFill>
                  <a:schemeClr val="bg2"/>
                </a:solidFill>
                <a:sym typeface="Wingdings 2" panose="05020102010507070707" pitchFamily="18" charset="2"/>
              </a:rPr>
              <a:t> that contribute to </a:t>
            </a:r>
          </a:p>
          <a:p>
            <a:pPr eaLnBrk="1" hangingPunct="1">
              <a:lnSpc>
                <a:spcPct val="90000"/>
              </a:lnSpc>
              <a:buFontTx/>
              <a:buNone/>
            </a:pPr>
            <a:r>
              <a:rPr lang="en-US" altLang="zh-CN" sz="2400" b="1">
                <a:solidFill>
                  <a:schemeClr val="bg2"/>
                </a:solidFill>
                <a:sym typeface="Wingdings 2" panose="05020102010507070707" pitchFamily="18" charset="2"/>
              </a:rPr>
              <a:t>                 the quality) </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灯片编号占位符 5">
            <a:extLst>
              <a:ext uri="{FF2B5EF4-FFF2-40B4-BE49-F238E27FC236}">
                <a16:creationId xmlns:a16="http://schemas.microsoft.com/office/drawing/2014/main" id="{95873E12-3AEB-4DD1-A2A3-44E275E2CDF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45C63141-AA39-4959-83E7-B15DF7624C7A}" type="slidenum">
              <a:rPr kumimoji="0" lang="en-US" altLang="zh-CN" sz="2600">
                <a:solidFill>
                  <a:srgbClr val="FFFFFF"/>
                </a:solidFill>
              </a:rPr>
              <a:pPr eaLnBrk="1" fontAlgn="base" hangingPunct="1">
                <a:spcAft>
                  <a:spcPct val="0"/>
                </a:spcAft>
              </a:pPr>
              <a:t>260</a:t>
            </a:fld>
            <a:endParaRPr kumimoji="0" lang="en-US" altLang="zh-CN" sz="2600">
              <a:solidFill>
                <a:srgbClr val="FFFFFF"/>
              </a:solidFill>
            </a:endParaRPr>
          </a:p>
        </p:txBody>
      </p:sp>
      <p:sp>
        <p:nvSpPr>
          <p:cNvPr id="1028" name="Rectangle 2">
            <a:extLst>
              <a:ext uri="{FF2B5EF4-FFF2-40B4-BE49-F238E27FC236}">
                <a16:creationId xmlns:a16="http://schemas.microsoft.com/office/drawing/2014/main" id="{AA7ACE07-0F38-48F0-B821-22EDF3A93721}"/>
              </a:ext>
            </a:extLst>
          </p:cNvPr>
          <p:cNvSpPr>
            <a:spLocks noGrp="1" noChangeArrowheads="1"/>
          </p:cNvSpPr>
          <p:nvPr>
            <p:ph type="title"/>
          </p:nvPr>
        </p:nvSpPr>
        <p:spPr/>
        <p:txBody>
          <a:bodyPr/>
          <a:lstStyle/>
          <a:p>
            <a:pPr eaLnBrk="1" hangingPunct="1"/>
            <a:r>
              <a:rPr lang="en-US" altLang="zh-CN" sz="3200"/>
              <a:t> Chapter 4  Capturing the Requirement</a:t>
            </a:r>
          </a:p>
        </p:txBody>
      </p:sp>
      <p:sp>
        <p:nvSpPr>
          <p:cNvPr id="1029" name="Rectangle 3">
            <a:extLst>
              <a:ext uri="{FF2B5EF4-FFF2-40B4-BE49-F238E27FC236}">
                <a16:creationId xmlns:a16="http://schemas.microsoft.com/office/drawing/2014/main" id="{7CEF02B5-1217-41B8-95D8-F76B4C7DAE83}"/>
              </a:ext>
            </a:extLst>
          </p:cNvPr>
          <p:cNvSpPr>
            <a:spLocks noGrp="1" noChangeArrowheads="1"/>
          </p:cNvSpPr>
          <p:nvPr>
            <p:ph type="body" idx="1"/>
          </p:nvPr>
        </p:nvSpPr>
        <p:spPr>
          <a:xfrm>
            <a:off x="2286000" y="1752600"/>
            <a:ext cx="8382000" cy="5105400"/>
          </a:xfrm>
        </p:spPr>
        <p:txBody>
          <a:bodyPr/>
          <a:lstStyle/>
          <a:p>
            <a:pPr eaLnBrk="1" hangingPunct="1">
              <a:buFontTx/>
              <a:buNone/>
            </a:pPr>
            <a:endParaRPr lang="en-US" altLang="zh-CN" sz="2400" b="1"/>
          </a:p>
          <a:p>
            <a:pPr eaLnBrk="1" hangingPunct="1">
              <a:buFontTx/>
              <a:buNone/>
            </a:pPr>
            <a:endParaRPr lang="en-US" altLang="zh-CN" sz="2400" b="1"/>
          </a:p>
          <a:p>
            <a:pPr eaLnBrk="1" hangingPunct="1">
              <a:buFontTx/>
              <a:buNone/>
            </a:pPr>
            <a:endParaRPr lang="en-US" altLang="zh-CN" sz="2400" b="1"/>
          </a:p>
          <a:p>
            <a:pPr eaLnBrk="1" hangingPunct="1">
              <a:buFontTx/>
              <a:buNone/>
            </a:pPr>
            <a:endParaRPr lang="en-US" altLang="zh-CN" sz="2400" b="1"/>
          </a:p>
          <a:p>
            <a:pPr eaLnBrk="1" hangingPunct="1"/>
            <a:endParaRPr lang="en-US" altLang="zh-CN" sz="2400" b="1"/>
          </a:p>
          <a:p>
            <a:pPr eaLnBrk="1" hangingPunct="1"/>
            <a:r>
              <a:rPr lang="zh-CN" altLang="en-US" sz="2400" b="1"/>
              <a:t>图</a:t>
            </a:r>
            <a:r>
              <a:rPr lang="en-US" altLang="zh-CN" sz="2400" b="1"/>
              <a:t>##.31</a:t>
            </a:r>
            <a:r>
              <a:rPr lang="zh-CN" altLang="en-US" sz="2400" b="1"/>
              <a:t>说明了包的图示表达和包之间的关系。由图可见，包之间也存在类似类之间的继承、引用等依赖关系；包也可以有接口，接口与包之间用带小圆圈的实线相连。图中，</a:t>
            </a:r>
            <a:r>
              <a:rPr lang="en-US" altLang="zh-CN" sz="2400" b="1"/>
              <a:t>B</a:t>
            </a:r>
            <a:r>
              <a:rPr lang="zh-CN" altLang="en-US" sz="2400" b="1"/>
              <a:t>、</a:t>
            </a:r>
            <a:r>
              <a:rPr lang="en-US" altLang="zh-CN" sz="2400" b="1"/>
              <a:t>C</a:t>
            </a:r>
            <a:r>
              <a:rPr lang="zh-CN" altLang="en-US" sz="2400" b="1"/>
              <a:t>、</a:t>
            </a:r>
            <a:r>
              <a:rPr lang="en-US" altLang="zh-CN" sz="2400" b="1"/>
              <a:t>D</a:t>
            </a:r>
            <a:r>
              <a:rPr lang="zh-CN" altLang="en-US" sz="2400" b="1"/>
              <a:t>、</a:t>
            </a:r>
            <a:r>
              <a:rPr lang="en-US" altLang="zh-CN" sz="2400" b="1"/>
              <a:t>E</a:t>
            </a:r>
            <a:r>
              <a:rPr lang="zh-CN" altLang="en-US" sz="2400" b="1"/>
              <a:t>在</a:t>
            </a:r>
            <a:r>
              <a:rPr lang="en-US" altLang="zh-CN" sz="2400" b="1"/>
              <a:t>A</a:t>
            </a:r>
            <a:r>
              <a:rPr lang="zh-CN" altLang="en-US" sz="2400" b="1"/>
              <a:t>中，</a:t>
            </a:r>
            <a:r>
              <a:rPr lang="en-US" altLang="zh-CN" sz="2400" b="1"/>
              <a:t>C</a:t>
            </a:r>
            <a:r>
              <a:rPr lang="zh-CN" altLang="en-US" sz="2400" b="1"/>
              <a:t>依赖于</a:t>
            </a:r>
            <a:r>
              <a:rPr lang="en-US" altLang="zh-CN" sz="2400" b="1"/>
              <a:t>B</a:t>
            </a:r>
            <a:r>
              <a:rPr lang="zh-CN" altLang="en-US" sz="2400" b="1"/>
              <a:t>，</a:t>
            </a:r>
            <a:r>
              <a:rPr lang="en-US" altLang="zh-CN" sz="2400" b="1"/>
              <a:t>C</a:t>
            </a:r>
            <a:r>
              <a:rPr lang="zh-CN" altLang="en-US" sz="2400" b="1"/>
              <a:t>也依赖于外部的</a:t>
            </a:r>
            <a:r>
              <a:rPr lang="en-US" altLang="zh-CN" sz="2400" b="1"/>
              <a:t>F</a:t>
            </a:r>
            <a:r>
              <a:rPr lang="zh-CN" altLang="en-US" sz="2400" b="1"/>
              <a:t>，</a:t>
            </a:r>
            <a:r>
              <a:rPr lang="en-US" altLang="zh-CN" sz="2400" b="1"/>
              <a:t>D</a:t>
            </a:r>
            <a:r>
              <a:rPr lang="zh-CN" altLang="en-US" sz="2400" b="1"/>
              <a:t>、</a:t>
            </a:r>
            <a:r>
              <a:rPr lang="en-US" altLang="zh-CN" sz="2400" b="1"/>
              <a:t>E</a:t>
            </a:r>
            <a:r>
              <a:rPr lang="zh-CN" altLang="en-US" sz="2400" b="1"/>
              <a:t>分别继承了</a:t>
            </a:r>
            <a:r>
              <a:rPr lang="en-US" altLang="zh-CN" sz="2400" b="1"/>
              <a:t>B</a:t>
            </a:r>
            <a:r>
              <a:rPr lang="zh-CN" altLang="en-US" sz="2400" b="1"/>
              <a:t>，</a:t>
            </a:r>
            <a:r>
              <a:rPr lang="en-US" altLang="zh-CN" sz="2400" b="1"/>
              <a:t>G</a:t>
            </a:r>
            <a:r>
              <a:rPr lang="zh-CN" altLang="en-US" sz="2400" b="1"/>
              <a:t>使用了</a:t>
            </a:r>
            <a:r>
              <a:rPr lang="en-US" altLang="zh-CN" sz="2400" b="1"/>
              <a:t>A</a:t>
            </a:r>
            <a:r>
              <a:rPr lang="zh-CN" altLang="en-US" sz="2400" b="1"/>
              <a:t>的接口。</a:t>
            </a:r>
          </a:p>
          <a:p>
            <a:pPr eaLnBrk="1" hangingPunct="1"/>
            <a:r>
              <a:rPr lang="zh-CN" altLang="en-US" sz="2400" b="1"/>
              <a:t>包也有可见性，例如私有、公有、保护，用以控制外部包对包中内容的访问。</a:t>
            </a:r>
          </a:p>
        </p:txBody>
      </p:sp>
      <p:grpSp>
        <p:nvGrpSpPr>
          <p:cNvPr id="1030" name="Group 4">
            <a:extLst>
              <a:ext uri="{FF2B5EF4-FFF2-40B4-BE49-F238E27FC236}">
                <a16:creationId xmlns:a16="http://schemas.microsoft.com/office/drawing/2014/main" id="{91864056-D507-44E0-B1C8-4FC0145551DC}"/>
              </a:ext>
            </a:extLst>
          </p:cNvPr>
          <p:cNvGrpSpPr>
            <a:grpSpLocks/>
          </p:cNvGrpSpPr>
          <p:nvPr/>
        </p:nvGrpSpPr>
        <p:grpSpPr bwMode="auto">
          <a:xfrm>
            <a:off x="1524000" y="0"/>
            <a:ext cx="9144000" cy="3860800"/>
            <a:chOff x="2034" y="10026"/>
            <a:chExt cx="6478" cy="3432"/>
          </a:xfrm>
        </p:grpSpPr>
        <p:graphicFrame>
          <p:nvGraphicFramePr>
            <p:cNvPr id="1026" name="Object 5">
              <a:extLst>
                <a:ext uri="{FF2B5EF4-FFF2-40B4-BE49-F238E27FC236}">
                  <a16:creationId xmlns:a16="http://schemas.microsoft.com/office/drawing/2014/main" id="{2E77FC4F-6923-4202-9003-8A89325C7F03}"/>
                </a:ext>
              </a:extLst>
            </p:cNvPr>
            <p:cNvGraphicFramePr>
              <a:graphicFrameLocks noChangeAspect="1"/>
            </p:cNvGraphicFramePr>
            <p:nvPr/>
          </p:nvGraphicFramePr>
          <p:xfrm>
            <a:off x="2034" y="10026"/>
            <a:ext cx="6478" cy="2805"/>
          </p:xfrm>
          <a:graphic>
            <a:graphicData uri="http://schemas.openxmlformats.org/presentationml/2006/ole">
              <mc:AlternateContent xmlns:mc="http://schemas.openxmlformats.org/markup-compatibility/2006">
                <mc:Choice xmlns:v="urn:schemas-microsoft-com:vml" Requires="v">
                  <p:oleObj spid="_x0000_s10243" name="图片" r:id="rId4" imgW="4695840" imgH="2095560" progId="Word.Picture.8">
                    <p:embed/>
                  </p:oleObj>
                </mc:Choice>
                <mc:Fallback>
                  <p:oleObj name="图片" r:id="rId4" imgW="4695840" imgH="2095560" progId="Word.Picture.8">
                    <p:embed/>
                    <p:pic>
                      <p:nvPicPr>
                        <p:cNvPr id="1026" name="Object 5">
                          <a:extLst>
                            <a:ext uri="{FF2B5EF4-FFF2-40B4-BE49-F238E27FC236}">
                              <a16:creationId xmlns:a16="http://schemas.microsoft.com/office/drawing/2014/main" id="{2E77FC4F-6923-4202-9003-8A89325C7F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4" y="10026"/>
                          <a:ext cx="6478" cy="280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31" name="Rectangle 6">
              <a:extLst>
                <a:ext uri="{FF2B5EF4-FFF2-40B4-BE49-F238E27FC236}">
                  <a16:creationId xmlns:a16="http://schemas.microsoft.com/office/drawing/2014/main" id="{DA99E96C-79AF-4D95-A5C1-C9083AFB2670}"/>
                </a:ext>
              </a:extLst>
            </p:cNvPr>
            <p:cNvSpPr>
              <a:spLocks noChangeArrowheads="1"/>
            </p:cNvSpPr>
            <p:nvPr/>
          </p:nvSpPr>
          <p:spPr bwMode="auto">
            <a:xfrm>
              <a:off x="3474" y="12990"/>
              <a:ext cx="3352" cy="468"/>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algn="just" eaLnBrk="1" fontAlgn="base" hangingPunct="1">
                <a:spcBef>
                  <a:spcPct val="20000"/>
                </a:spcBef>
                <a:spcAft>
                  <a:spcPct val="0"/>
                </a:spcAft>
                <a:buClr>
                  <a:srgbClr val="003366"/>
                </a:buClr>
                <a:buSzPct val="150000"/>
              </a:pPr>
              <a:r>
                <a:rPr lang="zh-CN" altLang="en-US" sz="1800">
                  <a:solidFill>
                    <a:srgbClr val="003366"/>
                  </a:solidFill>
                  <a:latin typeface="Times New Roman" panose="02020603050405020304" pitchFamily="18" charset="0"/>
                </a:rPr>
                <a:t>图</a:t>
              </a:r>
              <a:r>
                <a:rPr lang="en-US" altLang="zh-CN" sz="1800">
                  <a:solidFill>
                    <a:srgbClr val="003366"/>
                  </a:solidFill>
                  <a:latin typeface="Times New Roman" panose="02020603050405020304" pitchFamily="18" charset="0"/>
                </a:rPr>
                <a:t>##.31</a:t>
              </a:r>
              <a:r>
                <a:rPr lang="zh-CN" altLang="en-US" sz="1800">
                  <a:solidFill>
                    <a:srgbClr val="003366"/>
                  </a:solidFill>
                  <a:latin typeface="Times New Roman" panose="02020603050405020304" pitchFamily="18" charset="0"/>
                </a:rPr>
                <a:t>：包的图示和包之间的关系</a:t>
              </a:r>
              <a:endParaRPr lang="zh-CN" altLang="en-US" sz="1800">
                <a:solidFill>
                  <a:srgbClr val="003366"/>
                </a:solidFill>
              </a:endParaRPr>
            </a:p>
          </p:txBody>
        </p:sp>
      </p:gr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5">
            <a:extLst>
              <a:ext uri="{FF2B5EF4-FFF2-40B4-BE49-F238E27FC236}">
                <a16:creationId xmlns:a16="http://schemas.microsoft.com/office/drawing/2014/main" id="{12B032DC-E382-40E7-BA1A-DC1E6DFC7CE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ADD20EA7-0772-456D-B772-8F2AEBC6C9E8}" type="slidenum">
              <a:rPr kumimoji="0" lang="en-US" altLang="zh-CN" sz="2600">
                <a:solidFill>
                  <a:srgbClr val="FFFFFF"/>
                </a:solidFill>
              </a:rPr>
              <a:pPr eaLnBrk="1" fontAlgn="base" hangingPunct="1">
                <a:spcAft>
                  <a:spcPct val="0"/>
                </a:spcAft>
              </a:pPr>
              <a:t>261</a:t>
            </a:fld>
            <a:endParaRPr kumimoji="0" lang="en-US" altLang="zh-CN" sz="2600">
              <a:solidFill>
                <a:srgbClr val="FFFFFF"/>
              </a:solidFill>
            </a:endParaRPr>
          </a:p>
        </p:txBody>
      </p:sp>
      <p:pic>
        <p:nvPicPr>
          <p:cNvPr id="54275" name="Picture 4" descr="用户借带时序图">
            <a:extLst>
              <a:ext uri="{FF2B5EF4-FFF2-40B4-BE49-F238E27FC236}">
                <a16:creationId xmlns:a16="http://schemas.microsoft.com/office/drawing/2014/main" id="{6B03D350-30F6-4801-879F-5CB0077056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88914"/>
            <a:ext cx="9144000" cy="666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6" name="AutoShape 5">
            <a:extLst>
              <a:ext uri="{FF2B5EF4-FFF2-40B4-BE49-F238E27FC236}">
                <a16:creationId xmlns:a16="http://schemas.microsoft.com/office/drawing/2014/main" id="{E7D54698-EE71-481E-B0C1-B1A0AE13D939}"/>
              </a:ext>
            </a:extLst>
          </p:cNvPr>
          <p:cNvSpPr>
            <a:spLocks noChangeArrowheads="1"/>
          </p:cNvSpPr>
          <p:nvPr/>
        </p:nvSpPr>
        <p:spPr bwMode="auto">
          <a:xfrm>
            <a:off x="5375275" y="25401"/>
            <a:ext cx="2592388" cy="549275"/>
          </a:xfrm>
          <a:prstGeom prst="wedgeRoundRectCallout">
            <a:avLst>
              <a:gd name="adj1" fmla="val 67880"/>
              <a:gd name="adj2" fmla="val 45088"/>
              <a:gd name="adj3" fmla="val 16667"/>
            </a:avLst>
          </a:prstGeom>
          <a:noFill/>
          <a:ln w="9525" algn="ctr">
            <a:solidFill>
              <a:srgbClr val="800080"/>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lstStyle>
            <a:lvl1pPr marL="342900" indent="-342900"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20000"/>
              </a:spcBef>
              <a:spcAft>
                <a:spcPct val="0"/>
              </a:spcAft>
              <a:buClr>
                <a:srgbClr val="003366"/>
              </a:buClr>
              <a:buSzPct val="150000"/>
            </a:pPr>
            <a:r>
              <a:rPr lang="en-US" altLang="zh-CN">
                <a:solidFill>
                  <a:srgbClr val="003366"/>
                </a:solidFill>
              </a:rPr>
              <a:t>B: </a:t>
            </a:r>
            <a:r>
              <a:rPr lang="zh-CN" altLang="en-US">
                <a:solidFill>
                  <a:srgbClr val="003366"/>
                </a:solidFill>
              </a:rPr>
              <a:t>时序图结构</a:t>
            </a:r>
          </a:p>
        </p:txBody>
      </p:sp>
      <p:sp>
        <p:nvSpPr>
          <p:cNvPr id="220166" name="Text Box 6">
            <a:extLst>
              <a:ext uri="{FF2B5EF4-FFF2-40B4-BE49-F238E27FC236}">
                <a16:creationId xmlns:a16="http://schemas.microsoft.com/office/drawing/2014/main" id="{19630114-71C7-4215-AEE9-F2F3E2279149}"/>
              </a:ext>
            </a:extLst>
          </p:cNvPr>
          <p:cNvSpPr txBox="1">
            <a:spLocks noChangeArrowheads="1"/>
          </p:cNvSpPr>
          <p:nvPr/>
        </p:nvSpPr>
        <p:spPr bwMode="auto">
          <a:xfrm>
            <a:off x="6527800" y="2276476"/>
            <a:ext cx="3924300" cy="1744663"/>
          </a:xfrm>
          <a:prstGeom prst="rect">
            <a:avLst/>
          </a:prstGeom>
          <a:solidFill>
            <a:srgbClr val="99CCFF"/>
          </a:solidFill>
          <a:ln w="9525" algn="ctr">
            <a:solidFill>
              <a:srgbClr val="800080"/>
            </a:solidFill>
            <a:miter lim="800000"/>
            <a:headEnd/>
            <a:tailEnd/>
          </a:ln>
        </p:spPr>
        <p:txBody>
          <a:bodyPr lIns="92075" tIns="46038" rIns="92075" bIns="46038">
            <a:spAutoFit/>
          </a:bodyPr>
          <a:lstStyle>
            <a:lvl1pPr marL="342900" indent="-342900"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buClr>
                <a:srgbClr val="003366"/>
              </a:buClr>
              <a:buSzPct val="150000"/>
            </a:pPr>
            <a:r>
              <a:rPr lang="zh-CN" altLang="en-US">
                <a:solidFill>
                  <a:srgbClr val="003366"/>
                </a:solidFill>
              </a:rPr>
              <a:t>注意</a:t>
            </a:r>
            <a:r>
              <a:rPr lang="en-US" altLang="zh-CN">
                <a:solidFill>
                  <a:srgbClr val="003366"/>
                </a:solidFill>
              </a:rPr>
              <a:t>:</a:t>
            </a:r>
            <a:r>
              <a:rPr lang="zh-CN" altLang="en-US">
                <a:solidFill>
                  <a:srgbClr val="003366"/>
                </a:solidFill>
              </a:rPr>
              <a:t>什么时候发送消息</a:t>
            </a:r>
            <a:r>
              <a:rPr lang="en-US" altLang="zh-CN">
                <a:solidFill>
                  <a:srgbClr val="003366"/>
                </a:solidFill>
              </a:rPr>
              <a:t>?</a:t>
            </a:r>
          </a:p>
          <a:p>
            <a:pPr eaLnBrk="1" fontAlgn="base" hangingPunct="1">
              <a:spcBef>
                <a:spcPct val="50000"/>
              </a:spcBef>
              <a:spcAft>
                <a:spcPct val="0"/>
              </a:spcAft>
              <a:buClr>
                <a:srgbClr val="003366"/>
              </a:buClr>
              <a:buSzPct val="150000"/>
            </a:pPr>
            <a:r>
              <a:rPr lang="zh-CN" altLang="en-US">
                <a:solidFill>
                  <a:srgbClr val="003366"/>
                </a:solidFill>
              </a:rPr>
              <a:t>答</a:t>
            </a:r>
            <a:r>
              <a:rPr lang="en-US" altLang="zh-CN">
                <a:solidFill>
                  <a:srgbClr val="003366"/>
                </a:solidFill>
              </a:rPr>
              <a:t>: </a:t>
            </a:r>
            <a:r>
              <a:rPr lang="zh-CN" altLang="en-US">
                <a:solidFill>
                  <a:srgbClr val="003366"/>
                </a:solidFill>
              </a:rPr>
              <a:t>消息就是在调用某个类或对象的方法时</a:t>
            </a:r>
            <a:r>
              <a:rPr lang="en-US" altLang="zh-CN">
                <a:solidFill>
                  <a:srgbClr val="003366"/>
                </a:solidFill>
              </a:rPr>
              <a:t>,</a:t>
            </a:r>
            <a:r>
              <a:rPr lang="zh-CN" altLang="en-US">
                <a:solidFill>
                  <a:srgbClr val="003366"/>
                </a:solidFill>
              </a:rPr>
              <a:t>由系统自动发送消息给相关实体</a:t>
            </a:r>
          </a:p>
        </p:txBody>
      </p:sp>
      <p:sp>
        <p:nvSpPr>
          <p:cNvPr id="220167" name="AutoShape 7">
            <a:extLst>
              <a:ext uri="{FF2B5EF4-FFF2-40B4-BE49-F238E27FC236}">
                <a16:creationId xmlns:a16="http://schemas.microsoft.com/office/drawing/2014/main" id="{A10FAC30-D458-4578-8A61-262ED6BD4590}"/>
              </a:ext>
            </a:extLst>
          </p:cNvPr>
          <p:cNvSpPr>
            <a:spLocks noChangeArrowheads="1"/>
          </p:cNvSpPr>
          <p:nvPr/>
        </p:nvSpPr>
        <p:spPr bwMode="auto">
          <a:xfrm>
            <a:off x="2208213" y="6092826"/>
            <a:ext cx="7200900" cy="504825"/>
          </a:xfrm>
          <a:prstGeom prst="wedgeRoundRectCallout">
            <a:avLst>
              <a:gd name="adj1" fmla="val -40056"/>
              <a:gd name="adj2" fmla="val 35532"/>
              <a:gd name="adj3" fmla="val 16667"/>
            </a:avLst>
          </a:prstGeom>
          <a:solidFill>
            <a:srgbClr val="99CCFF"/>
          </a:solidFill>
          <a:ln w="9525" algn="ctr">
            <a:solidFill>
              <a:srgbClr val="800080"/>
            </a:solidFill>
            <a:miter lim="800000"/>
            <a:headEnd/>
            <a:tailEnd/>
          </a:ln>
        </p:spPr>
        <p:txBody>
          <a:bodyPr lIns="92075" tIns="46038" rIns="92075" bIns="46038"/>
          <a:lstStyle>
            <a:lvl1pPr marL="342900" indent="-342900"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20000"/>
              </a:spcBef>
              <a:spcAft>
                <a:spcPct val="0"/>
              </a:spcAft>
              <a:buClr>
                <a:srgbClr val="003366"/>
              </a:buClr>
              <a:buSzPct val="150000"/>
            </a:pPr>
            <a:r>
              <a:rPr lang="en-US" altLang="zh-CN">
                <a:solidFill>
                  <a:srgbClr val="003366"/>
                </a:solidFill>
              </a:rPr>
              <a:t>Actor----</a:t>
            </a:r>
            <a:r>
              <a:rPr lang="zh-CN" altLang="en-US">
                <a:solidFill>
                  <a:srgbClr val="003366"/>
                </a:solidFill>
              </a:rPr>
              <a:t>界面类</a:t>
            </a:r>
            <a:r>
              <a:rPr lang="en-US" altLang="zh-CN">
                <a:solidFill>
                  <a:srgbClr val="003366"/>
                </a:solidFill>
              </a:rPr>
              <a:t>----</a:t>
            </a:r>
            <a:r>
              <a:rPr lang="zh-CN" altLang="en-US">
                <a:solidFill>
                  <a:srgbClr val="003366"/>
                </a:solidFill>
              </a:rPr>
              <a:t>控制类</a:t>
            </a:r>
            <a:r>
              <a:rPr lang="en-US" altLang="zh-CN">
                <a:solidFill>
                  <a:srgbClr val="003366"/>
                </a:solidFill>
              </a:rPr>
              <a:t>----</a:t>
            </a:r>
            <a:r>
              <a:rPr lang="zh-CN" altLang="en-US">
                <a:solidFill>
                  <a:srgbClr val="003366"/>
                </a:solidFill>
              </a:rPr>
              <a:t>实体类</a:t>
            </a:r>
            <a:r>
              <a:rPr lang="en-US" altLang="zh-CN">
                <a:solidFill>
                  <a:srgbClr val="003366"/>
                </a:solidFill>
              </a:rPr>
              <a:t>----</a:t>
            </a:r>
            <a:r>
              <a:rPr lang="zh-CN" altLang="en-US">
                <a:solidFill>
                  <a:srgbClr val="003366"/>
                </a:solidFill>
              </a:rPr>
              <a:t>执行方法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20166"/>
                                        </p:tgtEl>
                                        <p:attrNameLst>
                                          <p:attrName>style.visibility</p:attrName>
                                        </p:attrNameLst>
                                      </p:cBhvr>
                                      <p:to>
                                        <p:strVal val="visible"/>
                                      </p:to>
                                    </p:set>
                                    <p:animEffect transition="in" filter="box(in)">
                                      <p:cBhvr>
                                        <p:cTn id="7" dur="500"/>
                                        <p:tgtEl>
                                          <p:spTgt spid="2201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0167"/>
                                        </p:tgtEl>
                                        <p:attrNameLst>
                                          <p:attrName>style.visibility</p:attrName>
                                        </p:attrNameLst>
                                      </p:cBhvr>
                                      <p:to>
                                        <p:strVal val="visible"/>
                                      </p:to>
                                    </p:set>
                                    <p:animEffect transition="in" filter="blinds(horizontal)">
                                      <p:cBhvr>
                                        <p:cTn id="12" dur="500"/>
                                        <p:tgtEl>
                                          <p:spTgt spid="220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66" grpId="0" animBg="1"/>
      <p:bldP spid="220167" grpId="0" animBg="1"/>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灯片编号占位符 5">
            <a:extLst>
              <a:ext uri="{FF2B5EF4-FFF2-40B4-BE49-F238E27FC236}">
                <a16:creationId xmlns:a16="http://schemas.microsoft.com/office/drawing/2014/main" id="{CB8D3E6A-BAA9-4481-8F63-9F3F7C8989E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2192D849-A7EC-43C2-809F-711222906A63}" type="slidenum">
              <a:rPr kumimoji="0" lang="en-US" altLang="zh-CN" sz="2600">
                <a:solidFill>
                  <a:srgbClr val="FFFFFF"/>
                </a:solidFill>
              </a:rPr>
              <a:pPr eaLnBrk="1" fontAlgn="base" hangingPunct="1">
                <a:spcAft>
                  <a:spcPct val="0"/>
                </a:spcAft>
              </a:pPr>
              <a:t>262</a:t>
            </a:fld>
            <a:endParaRPr kumimoji="0" lang="en-US" altLang="zh-CN" sz="2600">
              <a:solidFill>
                <a:srgbClr val="FFFFFF"/>
              </a:solidFill>
            </a:endParaRPr>
          </a:p>
        </p:txBody>
      </p:sp>
      <p:sp>
        <p:nvSpPr>
          <p:cNvPr id="2052" name="Rectangle 2">
            <a:extLst>
              <a:ext uri="{FF2B5EF4-FFF2-40B4-BE49-F238E27FC236}">
                <a16:creationId xmlns:a16="http://schemas.microsoft.com/office/drawing/2014/main" id="{72079A08-FAB5-402C-8E24-7D8B2B4BBEBB}"/>
              </a:ext>
            </a:extLst>
          </p:cNvPr>
          <p:cNvSpPr>
            <a:spLocks noGrp="1" noChangeArrowheads="1"/>
          </p:cNvSpPr>
          <p:nvPr>
            <p:ph type="title"/>
          </p:nvPr>
        </p:nvSpPr>
        <p:spPr/>
        <p:txBody>
          <a:bodyPr/>
          <a:lstStyle/>
          <a:p>
            <a:pPr eaLnBrk="1" hangingPunct="1"/>
            <a:r>
              <a:rPr lang="en-US" altLang="zh-CN" sz="3200"/>
              <a:t> Chapter 4  Capturing the Requirement</a:t>
            </a:r>
          </a:p>
        </p:txBody>
      </p:sp>
      <p:sp>
        <p:nvSpPr>
          <p:cNvPr id="2053" name="Rectangle 3">
            <a:extLst>
              <a:ext uri="{FF2B5EF4-FFF2-40B4-BE49-F238E27FC236}">
                <a16:creationId xmlns:a16="http://schemas.microsoft.com/office/drawing/2014/main" id="{E2164B0A-426A-400F-930A-5648943A32FD}"/>
              </a:ext>
            </a:extLst>
          </p:cNvPr>
          <p:cNvSpPr>
            <a:spLocks noGrp="1" noChangeArrowheads="1"/>
          </p:cNvSpPr>
          <p:nvPr>
            <p:ph type="body" idx="1"/>
          </p:nvPr>
        </p:nvSpPr>
        <p:spPr>
          <a:xfrm>
            <a:off x="1524000" y="3789364"/>
            <a:ext cx="9144000" cy="3068637"/>
          </a:xfrm>
        </p:spPr>
        <p:txBody>
          <a:bodyPr/>
          <a:lstStyle/>
          <a:p>
            <a:pPr eaLnBrk="1" hangingPunct="1">
              <a:lnSpc>
                <a:spcPct val="80000"/>
              </a:lnSpc>
              <a:buFontTx/>
              <a:buNone/>
            </a:pPr>
            <a:r>
              <a:rPr lang="en-US" altLang="zh-CN" sz="2400" b="1"/>
              <a:t>B: </a:t>
            </a:r>
            <a:r>
              <a:rPr lang="zh-CN" altLang="en-US" sz="2400" b="1"/>
              <a:t>序列图：图</a:t>
            </a:r>
            <a:r>
              <a:rPr lang="en-US" altLang="zh-CN" sz="2400" b="1"/>
              <a:t>##.35</a:t>
            </a:r>
            <a:r>
              <a:rPr lang="zh-CN" altLang="en-US" sz="2400" b="1"/>
              <a:t>给出了图示，其中， </a:t>
            </a:r>
            <a:r>
              <a:rPr lang="en-US" altLang="zh-CN" sz="2400" b="1"/>
              <a:t>M2</a:t>
            </a:r>
            <a:r>
              <a:rPr lang="zh-CN" altLang="en-US" sz="2400" b="1"/>
              <a:t>和</a:t>
            </a:r>
            <a:r>
              <a:rPr lang="en-US" altLang="zh-CN" sz="2400" b="1"/>
              <a:t>M3</a:t>
            </a:r>
            <a:r>
              <a:rPr lang="zh-CN" altLang="en-US" sz="2400" b="1"/>
              <a:t>是有条件的互斥消息，</a:t>
            </a:r>
            <a:r>
              <a:rPr lang="en-US" altLang="zh-CN" sz="2400" b="1"/>
              <a:t>M4</a:t>
            </a:r>
            <a:r>
              <a:rPr lang="zh-CN" altLang="en-US" sz="2400" b="1"/>
              <a:t>消息创建了对象</a:t>
            </a:r>
            <a:r>
              <a:rPr lang="en-US" altLang="zh-CN" sz="2400" b="1"/>
              <a:t>Obj5</a:t>
            </a:r>
            <a:r>
              <a:rPr lang="zh-CN" altLang="en-US" sz="2400" b="1"/>
              <a:t>，它的</a:t>
            </a:r>
            <a:r>
              <a:rPr lang="en-US" altLang="zh-CN" sz="2400" b="1"/>
              <a:t>delete</a:t>
            </a:r>
            <a:r>
              <a:rPr lang="zh-CN" altLang="en-US" sz="2400" b="1"/>
              <a:t>消息则撤销了对象</a:t>
            </a:r>
            <a:r>
              <a:rPr lang="en-US" altLang="zh-CN" sz="2400" b="1"/>
              <a:t>Obj6</a:t>
            </a:r>
            <a:r>
              <a:rPr lang="zh-CN" altLang="en-US" sz="2400" b="1"/>
              <a:t>，</a:t>
            </a:r>
            <a:r>
              <a:rPr lang="en-US" altLang="zh-CN" sz="2400" b="1"/>
              <a:t>M5</a:t>
            </a:r>
            <a:r>
              <a:rPr lang="zh-CN" altLang="en-US" sz="2400" b="1"/>
              <a:t>消息进行了递归调用，</a:t>
            </a:r>
            <a:r>
              <a:rPr lang="en-US" altLang="zh-CN" sz="2400" b="1"/>
              <a:t>Obj1</a:t>
            </a:r>
            <a:r>
              <a:rPr lang="zh-CN" altLang="en-US" sz="2400" b="1"/>
              <a:t>左面的标签和约束指明了</a:t>
            </a:r>
            <a:r>
              <a:rPr lang="en-US" altLang="zh-CN" sz="2400" b="1"/>
              <a:t>a</a:t>
            </a:r>
            <a:r>
              <a:rPr lang="zh-CN" altLang="en-US" sz="2400" b="1"/>
              <a:t>、</a:t>
            </a:r>
            <a:r>
              <a:rPr lang="en-US" altLang="zh-CN" sz="2400" b="1"/>
              <a:t>b</a:t>
            </a:r>
            <a:r>
              <a:rPr lang="zh-CN" altLang="en-US" sz="2400" b="1"/>
              <a:t>、</a:t>
            </a:r>
            <a:r>
              <a:rPr lang="en-US" altLang="zh-CN" sz="2400" b="1"/>
              <a:t>c</a:t>
            </a:r>
            <a:r>
              <a:rPr lang="zh-CN" altLang="en-US" sz="2400" b="1"/>
              <a:t>三点之间的时间约束要求。</a:t>
            </a:r>
          </a:p>
          <a:p>
            <a:pPr eaLnBrk="1" hangingPunct="1">
              <a:lnSpc>
                <a:spcPct val="80000"/>
              </a:lnSpc>
              <a:buFontTx/>
              <a:buNone/>
            </a:pPr>
            <a:r>
              <a:rPr lang="zh-CN" altLang="en-US" sz="2400" b="1"/>
              <a:t>    序列图中的对象可以是并发执行的，每一个对象有自己运行的线程控制着。这时，需要通过激活、异步消息、同步控制和活动对象来表示。</a:t>
            </a:r>
          </a:p>
          <a:p>
            <a:pPr eaLnBrk="1" hangingPunct="1">
              <a:lnSpc>
                <a:spcPct val="80000"/>
              </a:lnSpc>
              <a:buFontTx/>
              <a:buNone/>
            </a:pPr>
            <a:r>
              <a:rPr lang="zh-CN" altLang="en-US" sz="2400" b="1"/>
              <a:t>    序列图有两种，一种是描述特定对象之间生存期中消息通信的所有情节，称作一般序列图；一种是描述消息通信的个别情节的实例序列图，如果需要描述所有的情节，则需要多个实例序列图。</a:t>
            </a:r>
          </a:p>
        </p:txBody>
      </p:sp>
      <p:grpSp>
        <p:nvGrpSpPr>
          <p:cNvPr id="2054" name="Group 4">
            <a:extLst>
              <a:ext uri="{FF2B5EF4-FFF2-40B4-BE49-F238E27FC236}">
                <a16:creationId xmlns:a16="http://schemas.microsoft.com/office/drawing/2014/main" id="{4ED832C7-1FC6-4A38-9EBE-E17FB6E9F0F5}"/>
              </a:ext>
            </a:extLst>
          </p:cNvPr>
          <p:cNvGrpSpPr>
            <a:grpSpLocks/>
          </p:cNvGrpSpPr>
          <p:nvPr/>
        </p:nvGrpSpPr>
        <p:grpSpPr bwMode="auto">
          <a:xfrm>
            <a:off x="1524000" y="1"/>
            <a:ext cx="9144000" cy="3789363"/>
            <a:chOff x="1797" y="5188"/>
            <a:chExt cx="8284" cy="3428"/>
          </a:xfrm>
        </p:grpSpPr>
        <p:graphicFrame>
          <p:nvGraphicFramePr>
            <p:cNvPr id="2050" name="Object 5">
              <a:extLst>
                <a:ext uri="{FF2B5EF4-FFF2-40B4-BE49-F238E27FC236}">
                  <a16:creationId xmlns:a16="http://schemas.microsoft.com/office/drawing/2014/main" id="{0964B30D-982C-43FD-894B-D3AA087427C0}"/>
                </a:ext>
              </a:extLst>
            </p:cNvPr>
            <p:cNvGraphicFramePr>
              <a:graphicFrameLocks noChangeAspect="1"/>
            </p:cNvGraphicFramePr>
            <p:nvPr/>
          </p:nvGraphicFramePr>
          <p:xfrm>
            <a:off x="1797" y="5188"/>
            <a:ext cx="8284" cy="2960"/>
          </p:xfrm>
          <a:graphic>
            <a:graphicData uri="http://schemas.openxmlformats.org/presentationml/2006/ole">
              <mc:AlternateContent xmlns:mc="http://schemas.openxmlformats.org/markup-compatibility/2006">
                <mc:Choice xmlns:v="urn:schemas-microsoft-com:vml" Requires="v">
                  <p:oleObj spid="_x0000_s11267" name="图片" r:id="rId4" imgW="6353280" imgH="2400480" progId="Word.Picture.8">
                    <p:embed/>
                  </p:oleObj>
                </mc:Choice>
                <mc:Fallback>
                  <p:oleObj name="图片" r:id="rId4" imgW="6353280" imgH="2400480" progId="Word.Picture.8">
                    <p:embed/>
                    <p:pic>
                      <p:nvPicPr>
                        <p:cNvPr id="2050" name="Object 5">
                          <a:extLst>
                            <a:ext uri="{FF2B5EF4-FFF2-40B4-BE49-F238E27FC236}">
                              <a16:creationId xmlns:a16="http://schemas.microsoft.com/office/drawing/2014/main" id="{0964B30D-982C-43FD-894B-D3AA087427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7" y="5188"/>
                          <a:ext cx="8284" cy="296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55" name="Rectangle 6">
              <a:extLst>
                <a:ext uri="{FF2B5EF4-FFF2-40B4-BE49-F238E27FC236}">
                  <a16:creationId xmlns:a16="http://schemas.microsoft.com/office/drawing/2014/main" id="{B887D79F-2C10-496C-892D-32F5776C33EE}"/>
                </a:ext>
              </a:extLst>
            </p:cNvPr>
            <p:cNvSpPr>
              <a:spLocks noChangeArrowheads="1"/>
            </p:cNvSpPr>
            <p:nvPr/>
          </p:nvSpPr>
          <p:spPr bwMode="auto">
            <a:xfrm>
              <a:off x="4500" y="8148"/>
              <a:ext cx="324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algn="just" eaLnBrk="1" fontAlgn="base" hangingPunct="1">
                <a:spcBef>
                  <a:spcPct val="20000"/>
                </a:spcBef>
                <a:spcAft>
                  <a:spcPct val="0"/>
                </a:spcAft>
                <a:buClr>
                  <a:srgbClr val="003366"/>
                </a:buClr>
                <a:buSzPct val="150000"/>
              </a:pPr>
              <a:r>
                <a:rPr lang="zh-CN" altLang="en-US" sz="1800">
                  <a:solidFill>
                    <a:srgbClr val="003366"/>
                  </a:solidFill>
                  <a:latin typeface="Times New Roman" panose="02020603050405020304" pitchFamily="18" charset="0"/>
                </a:rPr>
                <a:t>图</a:t>
              </a:r>
              <a:r>
                <a:rPr lang="en-US" altLang="zh-CN" sz="1800">
                  <a:solidFill>
                    <a:srgbClr val="003366"/>
                  </a:solidFill>
                  <a:latin typeface="Times New Roman" panose="02020603050405020304" pitchFamily="18" charset="0"/>
                </a:rPr>
                <a:t>##.35</a:t>
              </a:r>
              <a:r>
                <a:rPr lang="zh-CN" altLang="en-US" sz="1800">
                  <a:solidFill>
                    <a:srgbClr val="003366"/>
                  </a:solidFill>
                  <a:latin typeface="Times New Roman" panose="02020603050405020304" pitchFamily="18" charset="0"/>
                </a:rPr>
                <a:t>：时序图的图示表示举例</a:t>
              </a:r>
              <a:endParaRPr lang="zh-CN" altLang="en-US" sz="1800">
                <a:solidFill>
                  <a:srgbClr val="003366"/>
                </a:solidFill>
              </a:endParaRPr>
            </a:p>
          </p:txBody>
        </p:sp>
      </p:gr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5">
            <a:extLst>
              <a:ext uri="{FF2B5EF4-FFF2-40B4-BE49-F238E27FC236}">
                <a16:creationId xmlns:a16="http://schemas.microsoft.com/office/drawing/2014/main" id="{84A97D32-C386-4322-B8B4-FE92F623007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795B4C05-8297-44C5-809F-474D73AED6F9}" type="slidenum">
              <a:rPr kumimoji="0" lang="en-US" altLang="zh-CN" sz="2600">
                <a:solidFill>
                  <a:srgbClr val="FFFFFF"/>
                </a:solidFill>
              </a:rPr>
              <a:pPr eaLnBrk="1" fontAlgn="base" hangingPunct="1">
                <a:spcAft>
                  <a:spcPct val="0"/>
                </a:spcAft>
              </a:pPr>
              <a:t>263</a:t>
            </a:fld>
            <a:endParaRPr kumimoji="0" lang="en-US" altLang="zh-CN" sz="2600">
              <a:solidFill>
                <a:srgbClr val="FFFFFF"/>
              </a:solidFill>
            </a:endParaRPr>
          </a:p>
        </p:txBody>
      </p:sp>
      <p:sp>
        <p:nvSpPr>
          <p:cNvPr id="55299" name="Rectangle 2">
            <a:extLst>
              <a:ext uri="{FF2B5EF4-FFF2-40B4-BE49-F238E27FC236}">
                <a16:creationId xmlns:a16="http://schemas.microsoft.com/office/drawing/2014/main" id="{039D5EB5-73C2-4DBE-B2A1-71816784887A}"/>
              </a:ext>
            </a:extLst>
          </p:cNvPr>
          <p:cNvSpPr>
            <a:spLocks noGrp="1" noChangeArrowheads="1"/>
          </p:cNvSpPr>
          <p:nvPr>
            <p:ph type="title"/>
          </p:nvPr>
        </p:nvSpPr>
        <p:spPr>
          <a:xfrm>
            <a:off x="1631951" y="115888"/>
            <a:ext cx="8664575" cy="550862"/>
          </a:xfrm>
        </p:spPr>
        <p:txBody>
          <a:bodyPr/>
          <a:lstStyle/>
          <a:p>
            <a:pPr eaLnBrk="1" hangingPunct="1"/>
            <a:r>
              <a:rPr lang="zh-CN" altLang="en-US" sz="4400">
                <a:solidFill>
                  <a:srgbClr val="0000FF"/>
                </a:solidFill>
              </a:rPr>
              <a:t>雅芳电子商务系统</a:t>
            </a:r>
            <a:r>
              <a:rPr lang="en-US" altLang="zh-CN" sz="3200">
                <a:solidFill>
                  <a:srgbClr val="0000FF"/>
                </a:solidFill>
              </a:rPr>
              <a:t>----</a:t>
            </a:r>
            <a:r>
              <a:rPr lang="zh-CN" altLang="en-US" sz="3200">
                <a:solidFill>
                  <a:srgbClr val="0000FF"/>
                </a:solidFill>
              </a:rPr>
              <a:t>添加产品</a:t>
            </a:r>
          </a:p>
        </p:txBody>
      </p:sp>
      <p:sp>
        <p:nvSpPr>
          <p:cNvPr id="55300" name="Rectangle 3">
            <a:extLst>
              <a:ext uri="{FF2B5EF4-FFF2-40B4-BE49-F238E27FC236}">
                <a16:creationId xmlns:a16="http://schemas.microsoft.com/office/drawing/2014/main" id="{B389F5D1-AD76-4B54-B6C0-E09B03F31A37}"/>
              </a:ext>
            </a:extLst>
          </p:cNvPr>
          <p:cNvSpPr>
            <a:spLocks noGrp="1" noChangeArrowheads="1"/>
          </p:cNvSpPr>
          <p:nvPr>
            <p:ph type="body" idx="1"/>
          </p:nvPr>
        </p:nvSpPr>
        <p:spPr>
          <a:xfrm>
            <a:off x="2286000" y="5516564"/>
            <a:ext cx="8382000" cy="1341437"/>
          </a:xfrm>
        </p:spPr>
        <p:txBody>
          <a:bodyPr/>
          <a:lstStyle/>
          <a:p>
            <a:pPr eaLnBrk="1" hangingPunct="1">
              <a:buFontTx/>
              <a:buNone/>
            </a:pPr>
            <a:r>
              <a:rPr lang="en-US" altLang="zh-CN" sz="2400" b="1"/>
              <a:t>(2).</a:t>
            </a:r>
          </a:p>
        </p:txBody>
      </p:sp>
      <p:pic>
        <p:nvPicPr>
          <p:cNvPr id="55301" name="Picture 4" descr="padd">
            <a:extLst>
              <a:ext uri="{FF2B5EF4-FFF2-40B4-BE49-F238E27FC236}">
                <a16:creationId xmlns:a16="http://schemas.microsoft.com/office/drawing/2014/main" id="{1979D90D-8C68-4211-B62F-82CA40F87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36614"/>
            <a:ext cx="9144000" cy="602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5">
            <a:extLst>
              <a:ext uri="{FF2B5EF4-FFF2-40B4-BE49-F238E27FC236}">
                <a16:creationId xmlns:a16="http://schemas.microsoft.com/office/drawing/2014/main" id="{EF39B4D9-D2CE-4F62-8447-2F194BF68A0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7F2CE3A8-DF5D-40ED-9D41-8349A29A8B5B}" type="slidenum">
              <a:rPr kumimoji="0" lang="en-US" altLang="zh-CN" sz="2600">
                <a:solidFill>
                  <a:srgbClr val="FFFFFF"/>
                </a:solidFill>
              </a:rPr>
              <a:pPr eaLnBrk="1" fontAlgn="base" hangingPunct="1">
                <a:spcAft>
                  <a:spcPct val="0"/>
                </a:spcAft>
              </a:pPr>
              <a:t>264</a:t>
            </a:fld>
            <a:endParaRPr kumimoji="0" lang="en-US" altLang="zh-CN" sz="2600">
              <a:solidFill>
                <a:srgbClr val="FFFFFF"/>
              </a:solidFill>
            </a:endParaRPr>
          </a:p>
        </p:txBody>
      </p:sp>
      <p:sp>
        <p:nvSpPr>
          <p:cNvPr id="56323" name="Rectangle 2">
            <a:extLst>
              <a:ext uri="{FF2B5EF4-FFF2-40B4-BE49-F238E27FC236}">
                <a16:creationId xmlns:a16="http://schemas.microsoft.com/office/drawing/2014/main" id="{70BF3288-F21A-4418-9313-2E2A586DF377}"/>
              </a:ext>
            </a:extLst>
          </p:cNvPr>
          <p:cNvSpPr>
            <a:spLocks noGrp="1" noChangeArrowheads="1"/>
          </p:cNvSpPr>
          <p:nvPr>
            <p:ph type="title"/>
          </p:nvPr>
        </p:nvSpPr>
        <p:spPr/>
        <p:txBody>
          <a:bodyPr/>
          <a:lstStyle/>
          <a:p>
            <a:pPr eaLnBrk="1" hangingPunct="1"/>
            <a:r>
              <a:rPr lang="en-US" altLang="zh-CN" sz="3200"/>
              <a:t> Chapter 4  Capturing the Requirement</a:t>
            </a:r>
          </a:p>
        </p:txBody>
      </p:sp>
      <p:sp>
        <p:nvSpPr>
          <p:cNvPr id="56324" name="Rectangle 3">
            <a:extLst>
              <a:ext uri="{FF2B5EF4-FFF2-40B4-BE49-F238E27FC236}">
                <a16:creationId xmlns:a16="http://schemas.microsoft.com/office/drawing/2014/main" id="{B833C7DF-204A-4553-BAEB-C2DB2AEAE534}"/>
              </a:ext>
            </a:extLst>
          </p:cNvPr>
          <p:cNvSpPr>
            <a:spLocks noGrp="1" noChangeArrowheads="1"/>
          </p:cNvSpPr>
          <p:nvPr>
            <p:ph type="body" idx="1"/>
          </p:nvPr>
        </p:nvSpPr>
        <p:spPr>
          <a:xfrm>
            <a:off x="2286000" y="1700214"/>
            <a:ext cx="8382000" cy="5157787"/>
          </a:xfrm>
        </p:spPr>
        <p:txBody>
          <a:bodyPr/>
          <a:lstStyle/>
          <a:p>
            <a:pPr eaLnBrk="1" hangingPunct="1">
              <a:lnSpc>
                <a:spcPct val="80000"/>
              </a:lnSpc>
              <a:buFontTx/>
              <a:buNone/>
            </a:pPr>
            <a:r>
              <a:rPr lang="en-US" altLang="zh-CN" sz="2000" b="1"/>
              <a:t>C: </a:t>
            </a:r>
            <a:r>
              <a:rPr lang="zh-CN" altLang="en-US" sz="2400" b="1"/>
              <a:t>部署图</a:t>
            </a:r>
            <a:r>
              <a:rPr lang="zh-CN" altLang="en-US" sz="2400"/>
              <a:t> </a:t>
            </a:r>
            <a:endParaRPr lang="zh-CN" altLang="en-US" sz="2000" b="1"/>
          </a:p>
          <a:p>
            <a:pPr eaLnBrk="1" hangingPunct="1">
              <a:lnSpc>
                <a:spcPct val="80000"/>
              </a:lnSpc>
              <a:buFontTx/>
              <a:buNone/>
            </a:pPr>
            <a:r>
              <a:rPr lang="zh-CN" altLang="en-US" sz="2400" b="1"/>
              <a:t>   </a:t>
            </a:r>
            <a:r>
              <a:rPr lang="en-US" altLang="zh-CN" sz="2400" b="1"/>
              <a:t>----</a:t>
            </a:r>
            <a:r>
              <a:rPr lang="zh-CN" altLang="en-US" sz="2400" b="1"/>
              <a:t>布署图描述了系统在运行时的物理结构、配置和关系，涉及处理器、设备、通讯等硬件单元和软件部件。布署图的描述是基于代表硬件单元的节点之上的。</a:t>
            </a:r>
          </a:p>
          <a:p>
            <a:pPr eaLnBrk="1" hangingPunct="1">
              <a:lnSpc>
                <a:spcPct val="80000"/>
              </a:lnSpc>
              <a:buFontTx/>
              <a:buNone/>
            </a:pPr>
            <a:r>
              <a:rPr lang="zh-CN" altLang="en-US" sz="2400" b="1"/>
              <a:t>   </a:t>
            </a:r>
            <a:r>
              <a:rPr lang="en-US" altLang="zh-CN" sz="2400" b="1"/>
              <a:t>----</a:t>
            </a:r>
            <a:r>
              <a:rPr lang="zh-CN" altLang="en-US" sz="2400" b="1"/>
              <a:t>节点是系统中计算资源的代表，每个节点是一个计算机设备及受其管理支配的、处理器、打印机、通讯设备等，以及在其上运行的类、对象等部件。通过这些部件的识别，可以跟踪确认系统的组成以及组成间的关系和在硬件上的配置关系。</a:t>
            </a:r>
          </a:p>
          <a:p>
            <a:pPr eaLnBrk="1" hangingPunct="1">
              <a:lnSpc>
                <a:spcPct val="80000"/>
              </a:lnSpc>
              <a:buFontTx/>
              <a:buNone/>
            </a:pPr>
            <a:r>
              <a:rPr lang="zh-CN" altLang="en-US" sz="2400" b="1"/>
              <a:t>   </a:t>
            </a:r>
            <a:r>
              <a:rPr lang="en-US" altLang="zh-CN" sz="2400" b="1"/>
              <a:t>----</a:t>
            </a:r>
            <a:r>
              <a:rPr lang="zh-CN" altLang="en-US" sz="2400" b="1"/>
              <a:t>节点按照硬件资源标识。节点的描述包括三方面：位置（标识）、构成（包含的硬件设备和软件部件）、能力（计算能力、计算功能、等）。</a:t>
            </a:r>
          </a:p>
          <a:p>
            <a:pPr eaLnBrk="1" hangingPunct="1">
              <a:lnSpc>
                <a:spcPct val="80000"/>
              </a:lnSpc>
              <a:buFontTx/>
              <a:buNone/>
            </a:pPr>
            <a:r>
              <a:rPr lang="zh-CN" altLang="en-US" sz="2400" b="1"/>
              <a:t>   </a:t>
            </a:r>
            <a:r>
              <a:rPr lang="en-US" altLang="zh-CN" sz="2400" b="1"/>
              <a:t>----</a:t>
            </a:r>
            <a:r>
              <a:rPr lang="zh-CN" altLang="en-US" sz="2400" b="1"/>
              <a:t>可以把节点作为类或实例加以描述。节点类描述了具有相同特性的等待实例化的节点，实例代表了实际出现的节点。</a:t>
            </a: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5">
            <a:extLst>
              <a:ext uri="{FF2B5EF4-FFF2-40B4-BE49-F238E27FC236}">
                <a16:creationId xmlns:a16="http://schemas.microsoft.com/office/drawing/2014/main" id="{7A0CD221-5001-44A6-BACB-C19089EF3D9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6530BC4B-4D47-4F14-84C7-A734C0F975EA}" type="slidenum">
              <a:rPr kumimoji="0" lang="en-US" altLang="zh-CN" sz="2600">
                <a:solidFill>
                  <a:srgbClr val="FFFFFF"/>
                </a:solidFill>
              </a:rPr>
              <a:pPr eaLnBrk="1" fontAlgn="base" hangingPunct="1">
                <a:spcAft>
                  <a:spcPct val="0"/>
                </a:spcAft>
              </a:pPr>
              <a:t>265</a:t>
            </a:fld>
            <a:endParaRPr kumimoji="0" lang="en-US" altLang="zh-CN" sz="2600">
              <a:solidFill>
                <a:srgbClr val="FFFFFF"/>
              </a:solidFill>
            </a:endParaRPr>
          </a:p>
        </p:txBody>
      </p:sp>
      <p:sp>
        <p:nvSpPr>
          <p:cNvPr id="57347" name="Rectangle 2">
            <a:extLst>
              <a:ext uri="{FF2B5EF4-FFF2-40B4-BE49-F238E27FC236}">
                <a16:creationId xmlns:a16="http://schemas.microsoft.com/office/drawing/2014/main" id="{77E74309-5737-4C34-B55D-385A3C603062}"/>
              </a:ext>
            </a:extLst>
          </p:cNvPr>
          <p:cNvSpPr>
            <a:spLocks noGrp="1" noChangeArrowheads="1"/>
          </p:cNvSpPr>
          <p:nvPr>
            <p:ph type="title"/>
          </p:nvPr>
        </p:nvSpPr>
        <p:spPr/>
        <p:txBody>
          <a:bodyPr/>
          <a:lstStyle/>
          <a:p>
            <a:pPr eaLnBrk="1" hangingPunct="1"/>
            <a:r>
              <a:rPr lang="en-US" altLang="zh-CN" sz="3200"/>
              <a:t> Chapter 4  Capturing the Requirement</a:t>
            </a:r>
          </a:p>
        </p:txBody>
      </p:sp>
      <p:sp>
        <p:nvSpPr>
          <p:cNvPr id="57348" name="Rectangle 3">
            <a:extLst>
              <a:ext uri="{FF2B5EF4-FFF2-40B4-BE49-F238E27FC236}">
                <a16:creationId xmlns:a16="http://schemas.microsoft.com/office/drawing/2014/main" id="{5D72B174-EC78-40C2-8A1B-4ABEC30BE218}"/>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sz="2400" b="1"/>
              <a:t>   ----</a:t>
            </a:r>
            <a:r>
              <a:rPr lang="zh-CN" altLang="en-US" sz="2400" b="1"/>
              <a:t>在把部件分配给节点时，需要考虑许多因素。例如：资源和能力的利用、地理位置对功能实现和系统性能的影响、资源配置与效率的发挥、保密和安全性的实现、系统综合性能的影响、可扩展和可移植等特性的影响。</a:t>
            </a:r>
          </a:p>
          <a:p>
            <a:pPr eaLnBrk="1" hangingPunct="1">
              <a:buFontTx/>
              <a:buNone/>
            </a:pPr>
            <a:r>
              <a:rPr lang="zh-CN" altLang="en-US" sz="2400" b="1"/>
              <a:t>   </a:t>
            </a:r>
            <a:r>
              <a:rPr lang="en-US" altLang="zh-CN" sz="2400" b="1"/>
              <a:t>----</a:t>
            </a:r>
            <a:r>
              <a:rPr lang="zh-CN" altLang="en-US" sz="2400" b="1"/>
              <a:t>复杂的系统需要在全面分析的基础上建立布署图，并在深入和详细研究后对布署图进行扩展和完善，必要时需要综合考察不同设计方案。</a:t>
            </a:r>
          </a:p>
          <a:p>
            <a:pPr eaLnBrk="1" hangingPunct="1">
              <a:buFontTx/>
              <a:buNone/>
            </a:pPr>
            <a:r>
              <a:rPr lang="zh-CN" altLang="en-US" sz="2400" b="1"/>
              <a:t>   </a:t>
            </a:r>
            <a:r>
              <a:rPr lang="en-US" altLang="zh-CN" sz="2400" b="1"/>
              <a:t>----</a:t>
            </a:r>
            <a:r>
              <a:rPr lang="zh-CN" altLang="en-US" sz="2400" b="1"/>
              <a:t>奥运福娃架构图及部署图</a:t>
            </a:r>
            <a:r>
              <a:rPr lang="zh-CN" altLang="en-US" sz="2400"/>
              <a:t> </a:t>
            </a:r>
            <a:r>
              <a:rPr lang="zh-CN" altLang="en-US" sz="2400" b="1"/>
              <a:t>（</a:t>
            </a:r>
            <a:r>
              <a:rPr lang="zh-CN" altLang="en-US" sz="2400"/>
              <a:t> </a:t>
            </a:r>
            <a:r>
              <a:rPr lang="zh-CN" altLang="en-US" sz="2400" b="1"/>
              <a:t>如下页图所示：）</a:t>
            </a:r>
          </a:p>
          <a:p>
            <a:pPr eaLnBrk="1" hangingPunct="1">
              <a:buFontTx/>
              <a:buNone/>
            </a:pPr>
            <a:r>
              <a:rPr lang="zh-CN" altLang="en-US" sz="2400" b="1"/>
              <a:t>    采用</a:t>
            </a:r>
            <a:r>
              <a:rPr lang="en-US" altLang="zh-CN" sz="2400" b="1"/>
              <a:t>MVC</a:t>
            </a:r>
            <a:r>
              <a:rPr lang="zh-CN" altLang="en-US" sz="2400" b="1"/>
              <a:t>模型，实现表现层和控制层的分离，提高可重用性、可移植性</a:t>
            </a:r>
            <a:r>
              <a:rPr lang="zh-CN" altLang="en-US" sz="2400"/>
              <a:t> 。</a:t>
            </a:r>
            <a:endParaRPr lang="en-US" altLang="zh-CN" sz="2400"/>
          </a:p>
          <a:p>
            <a:pPr eaLnBrk="1" hangingPunct="1">
              <a:buFontTx/>
              <a:buNone/>
            </a:pPr>
            <a:r>
              <a:rPr lang="en-US" altLang="zh-CN" sz="2400" b="1"/>
              <a:t>     </a:t>
            </a:r>
            <a:r>
              <a:rPr lang="zh-CN" altLang="en-US" sz="2400" b="1"/>
              <a:t>注意在客户端、服务器、数据库服务器等的具体部署情况。</a:t>
            </a: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5">
            <a:extLst>
              <a:ext uri="{FF2B5EF4-FFF2-40B4-BE49-F238E27FC236}">
                <a16:creationId xmlns:a16="http://schemas.microsoft.com/office/drawing/2014/main" id="{F0E4F0F0-A136-4990-A894-31688F4F9F9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206D028F-4409-426C-8CC1-06270934AE36}" type="slidenum">
              <a:rPr kumimoji="0" lang="en-US" altLang="zh-CN" sz="2600">
                <a:solidFill>
                  <a:srgbClr val="FFFFFF"/>
                </a:solidFill>
              </a:rPr>
              <a:pPr eaLnBrk="1" fontAlgn="base" hangingPunct="1">
                <a:spcAft>
                  <a:spcPct val="0"/>
                </a:spcAft>
              </a:pPr>
              <a:t>266</a:t>
            </a:fld>
            <a:endParaRPr kumimoji="0" lang="en-US" altLang="zh-CN" sz="2600">
              <a:solidFill>
                <a:srgbClr val="FFFFFF"/>
              </a:solidFill>
            </a:endParaRPr>
          </a:p>
        </p:txBody>
      </p:sp>
      <p:sp>
        <p:nvSpPr>
          <p:cNvPr id="58371" name="Rectangle 2">
            <a:extLst>
              <a:ext uri="{FF2B5EF4-FFF2-40B4-BE49-F238E27FC236}">
                <a16:creationId xmlns:a16="http://schemas.microsoft.com/office/drawing/2014/main" id="{F47D1467-F4FA-4E8E-B802-166DD40BDC01}"/>
              </a:ext>
            </a:extLst>
          </p:cNvPr>
          <p:cNvSpPr>
            <a:spLocks noGrp="1" noChangeArrowheads="1"/>
          </p:cNvSpPr>
          <p:nvPr>
            <p:ph type="title"/>
          </p:nvPr>
        </p:nvSpPr>
        <p:spPr/>
        <p:txBody>
          <a:bodyPr/>
          <a:lstStyle/>
          <a:p>
            <a:pPr eaLnBrk="1" hangingPunct="1"/>
            <a:r>
              <a:rPr lang="en-US" altLang="zh-CN" sz="3200"/>
              <a:t> Chapter 4  Capturing the Requirement</a:t>
            </a:r>
          </a:p>
        </p:txBody>
      </p:sp>
      <p:sp>
        <p:nvSpPr>
          <p:cNvPr id="58372" name="Rectangle 3">
            <a:extLst>
              <a:ext uri="{FF2B5EF4-FFF2-40B4-BE49-F238E27FC236}">
                <a16:creationId xmlns:a16="http://schemas.microsoft.com/office/drawing/2014/main" id="{9C2AE5A2-E96E-496D-A326-455DC2795246}"/>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sz="2400" b="1"/>
              <a:t>(2) </a:t>
            </a:r>
          </a:p>
        </p:txBody>
      </p:sp>
      <p:pic>
        <p:nvPicPr>
          <p:cNvPr id="58373" name="Picture 5">
            <a:extLst>
              <a:ext uri="{FF2B5EF4-FFF2-40B4-BE49-F238E27FC236}">
                <a16:creationId xmlns:a16="http://schemas.microsoft.com/office/drawing/2014/main" id="{76CB3BF1-141C-4AEB-A140-0E5988F9BC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5">
            <a:extLst>
              <a:ext uri="{FF2B5EF4-FFF2-40B4-BE49-F238E27FC236}">
                <a16:creationId xmlns:a16="http://schemas.microsoft.com/office/drawing/2014/main" id="{4E450555-1E30-4344-A3DC-B60FC38448C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D6E22677-290B-4FAD-9588-A28B6C56180F}" type="slidenum">
              <a:rPr kumimoji="0" lang="en-US" altLang="zh-CN" sz="2600">
                <a:solidFill>
                  <a:srgbClr val="FFFFFF"/>
                </a:solidFill>
              </a:rPr>
              <a:pPr eaLnBrk="1" fontAlgn="base" hangingPunct="1">
                <a:spcAft>
                  <a:spcPct val="0"/>
                </a:spcAft>
              </a:pPr>
              <a:t>267</a:t>
            </a:fld>
            <a:endParaRPr kumimoji="0" lang="en-US" altLang="zh-CN" sz="2600">
              <a:solidFill>
                <a:srgbClr val="FFFFFF"/>
              </a:solidFill>
            </a:endParaRPr>
          </a:p>
        </p:txBody>
      </p:sp>
      <p:sp>
        <p:nvSpPr>
          <p:cNvPr id="59395" name="Rectangle 5">
            <a:extLst>
              <a:ext uri="{FF2B5EF4-FFF2-40B4-BE49-F238E27FC236}">
                <a16:creationId xmlns:a16="http://schemas.microsoft.com/office/drawing/2014/main" id="{8527E13B-AEE7-4CEC-96A7-C1FD23B962D6}"/>
              </a:ext>
            </a:extLst>
          </p:cNvPr>
          <p:cNvSpPr>
            <a:spLocks noChangeArrowheads="1"/>
          </p:cNvSpPr>
          <p:nvPr/>
        </p:nvSpPr>
        <p:spPr bwMode="auto">
          <a:xfrm>
            <a:off x="1774826" y="0"/>
            <a:ext cx="8893175" cy="6858000"/>
          </a:xfrm>
          <a:prstGeom prst="rect">
            <a:avLst/>
          </a:prstGeom>
          <a:solidFill>
            <a:schemeClr val="bg1"/>
          </a:solidFill>
          <a:ln w="9525" algn="ctr">
            <a:solidFill>
              <a:srgbClr val="800080"/>
            </a:solidFill>
            <a:miter lim="800000"/>
            <a:headEnd/>
            <a:tailEnd/>
          </a:ln>
        </p:spPr>
        <p:txBody>
          <a:bodyPr wrap="none" lIns="92075" tIns="46038" rIns="92075" bIns="46038"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pic>
        <p:nvPicPr>
          <p:cNvPr id="59396" name="Picture 4">
            <a:extLst>
              <a:ext uri="{FF2B5EF4-FFF2-40B4-BE49-F238E27FC236}">
                <a16:creationId xmlns:a16="http://schemas.microsoft.com/office/drawing/2014/main" id="{AB7D8052-4B84-4BBC-A940-6FFAEDCA7F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4826" y="0"/>
            <a:ext cx="88931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7" name="AutoShape 6">
            <a:extLst>
              <a:ext uri="{FF2B5EF4-FFF2-40B4-BE49-F238E27FC236}">
                <a16:creationId xmlns:a16="http://schemas.microsoft.com/office/drawing/2014/main" id="{6F1CC4E1-E112-427F-B23A-BB31D9404F0F}"/>
              </a:ext>
            </a:extLst>
          </p:cNvPr>
          <p:cNvSpPr>
            <a:spLocks noChangeArrowheads="1"/>
          </p:cNvSpPr>
          <p:nvPr/>
        </p:nvSpPr>
        <p:spPr bwMode="auto">
          <a:xfrm>
            <a:off x="8040689" y="476251"/>
            <a:ext cx="2232025" cy="576263"/>
          </a:xfrm>
          <a:prstGeom prst="wedgeRoundRectCallout">
            <a:avLst>
              <a:gd name="adj1" fmla="val -56685"/>
              <a:gd name="adj2" fmla="val 130167"/>
              <a:gd name="adj3" fmla="val 16667"/>
            </a:avLst>
          </a:prstGeom>
          <a:noFill/>
          <a:ln w="9525" algn="ctr">
            <a:solidFill>
              <a:srgbClr val="800080"/>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lstStyle>
            <a:lvl1pPr marL="342900" indent="-342900"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20000"/>
              </a:spcBef>
              <a:spcAft>
                <a:spcPct val="0"/>
              </a:spcAft>
              <a:buClr>
                <a:srgbClr val="003366"/>
              </a:buClr>
              <a:buSzPct val="150000"/>
            </a:pPr>
            <a:r>
              <a:rPr lang="en-US" altLang="zh-CN">
                <a:solidFill>
                  <a:srgbClr val="003366"/>
                </a:solidFill>
              </a:rPr>
              <a:t>D:</a:t>
            </a:r>
            <a:r>
              <a:rPr lang="zh-CN" altLang="en-US">
                <a:solidFill>
                  <a:srgbClr val="003366"/>
                </a:solidFill>
              </a:rPr>
              <a:t>活动图结构</a:t>
            </a: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5">
            <a:extLst>
              <a:ext uri="{FF2B5EF4-FFF2-40B4-BE49-F238E27FC236}">
                <a16:creationId xmlns:a16="http://schemas.microsoft.com/office/drawing/2014/main" id="{92CD17AB-E0A6-4F3B-90FF-0D51C6896DA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2BF83BAE-02CD-4C2B-85A5-CE570A9A813E}" type="slidenum">
              <a:rPr kumimoji="0" lang="en-US" altLang="zh-CN" sz="2600">
                <a:solidFill>
                  <a:srgbClr val="FFFFFF"/>
                </a:solidFill>
              </a:rPr>
              <a:pPr eaLnBrk="1" fontAlgn="base" hangingPunct="1">
                <a:spcAft>
                  <a:spcPct val="0"/>
                </a:spcAft>
              </a:pPr>
              <a:t>268</a:t>
            </a:fld>
            <a:endParaRPr kumimoji="0" lang="en-US" altLang="zh-CN" sz="2600">
              <a:solidFill>
                <a:srgbClr val="FFFFFF"/>
              </a:solidFill>
            </a:endParaRPr>
          </a:p>
        </p:txBody>
      </p:sp>
      <p:sp>
        <p:nvSpPr>
          <p:cNvPr id="60419" name="Rectangle 2">
            <a:extLst>
              <a:ext uri="{FF2B5EF4-FFF2-40B4-BE49-F238E27FC236}">
                <a16:creationId xmlns:a16="http://schemas.microsoft.com/office/drawing/2014/main" id="{656EC8E7-DB53-4A1B-A9B2-8DF581410359}"/>
              </a:ext>
            </a:extLst>
          </p:cNvPr>
          <p:cNvSpPr>
            <a:spLocks noGrp="1" noChangeArrowheads="1"/>
          </p:cNvSpPr>
          <p:nvPr>
            <p:ph type="title"/>
          </p:nvPr>
        </p:nvSpPr>
        <p:spPr/>
        <p:txBody>
          <a:bodyPr/>
          <a:lstStyle/>
          <a:p>
            <a:pPr eaLnBrk="1" hangingPunct="1"/>
            <a:r>
              <a:rPr lang="en-US" altLang="zh-CN" sz="3200"/>
              <a:t> Chapter 4  Capturing the Requirement</a:t>
            </a:r>
          </a:p>
        </p:txBody>
      </p:sp>
      <p:sp>
        <p:nvSpPr>
          <p:cNvPr id="60420" name="Rectangle 3">
            <a:extLst>
              <a:ext uri="{FF2B5EF4-FFF2-40B4-BE49-F238E27FC236}">
                <a16:creationId xmlns:a16="http://schemas.microsoft.com/office/drawing/2014/main" id="{FD207F0D-7909-47B0-8237-5A570EB50A19}"/>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b="1"/>
              <a:t>2+. </a:t>
            </a:r>
            <a:r>
              <a:rPr lang="zh-CN" altLang="en-US" b="1"/>
              <a:t>类图的设计</a:t>
            </a:r>
            <a:r>
              <a:rPr lang="en-US" altLang="zh-CN" b="1"/>
              <a:t>-----</a:t>
            </a:r>
            <a:r>
              <a:rPr lang="zh-CN" altLang="en-US" b="1"/>
              <a:t>与软件设计的模式有关</a:t>
            </a:r>
          </a:p>
          <a:p>
            <a:pPr lvl="1" eaLnBrk="1" hangingPunct="1"/>
            <a:r>
              <a:rPr lang="zh-CN" altLang="en-US" b="1"/>
              <a:t>不会设计模式就不是真正的编程高手</a:t>
            </a:r>
            <a:r>
              <a:rPr lang="en-US" altLang="zh-CN" b="1"/>
              <a:t>, </a:t>
            </a:r>
            <a:r>
              <a:rPr lang="zh-CN" altLang="en-US" b="1"/>
              <a:t>更不是高水平的系统分析员和优秀的软件设计师 </a:t>
            </a:r>
            <a:r>
              <a:rPr lang="en-US" altLang="zh-CN" b="1"/>
              <a:t>!</a:t>
            </a:r>
          </a:p>
          <a:p>
            <a:pPr lvl="1" eaLnBrk="1" hangingPunct="1"/>
            <a:r>
              <a:rPr lang="zh-CN" altLang="en-US" b="1"/>
              <a:t>数十种软件设计模式</a:t>
            </a:r>
            <a:r>
              <a:rPr lang="en-US" altLang="zh-CN" b="1"/>
              <a:t>, </a:t>
            </a:r>
            <a:r>
              <a:rPr lang="zh-CN" altLang="en-US" b="1"/>
              <a:t>数十个软件设计水平成长的故事 </a:t>
            </a:r>
            <a:r>
              <a:rPr lang="en-US" altLang="zh-CN" b="1"/>
              <a:t>!</a:t>
            </a:r>
          </a:p>
          <a:p>
            <a:pPr lvl="1" eaLnBrk="1" hangingPunct="1"/>
            <a:r>
              <a:rPr lang="zh-CN" altLang="en-US" b="1"/>
              <a:t>设计模式浅谈</a:t>
            </a:r>
            <a:r>
              <a:rPr lang="en-US" altLang="zh-CN" b="1"/>
              <a:t>------</a:t>
            </a:r>
            <a:r>
              <a:rPr lang="zh-CN" altLang="en-US" b="1"/>
              <a:t>薪资计算实例 </a:t>
            </a:r>
            <a:r>
              <a:rPr lang="en-US" altLang="zh-CN" b="1"/>
              <a:t>(</a:t>
            </a:r>
            <a:r>
              <a:rPr lang="zh-CN" altLang="en-US" b="1"/>
              <a:t>附加</a:t>
            </a:r>
            <a:r>
              <a:rPr lang="en-US" altLang="zh-CN" b="1"/>
              <a:t>java</a:t>
            </a:r>
            <a:r>
              <a:rPr lang="zh-CN" altLang="en-US" b="1"/>
              <a:t>程序及类图</a:t>
            </a:r>
            <a:r>
              <a:rPr lang="en-US" altLang="zh-CN" b="1"/>
              <a:t>)</a:t>
            </a:r>
          </a:p>
          <a:p>
            <a:pPr lvl="2" eaLnBrk="1" hangingPunct="1"/>
            <a:r>
              <a:rPr lang="zh-CN" altLang="en-US" sz="2400" b="1"/>
              <a:t>简单工厂模式</a:t>
            </a:r>
          </a:p>
          <a:p>
            <a:pPr lvl="2" eaLnBrk="1" hangingPunct="1"/>
            <a:r>
              <a:rPr lang="zh-CN" altLang="en-US" sz="2400" b="1"/>
              <a:t>工厂模式</a:t>
            </a:r>
          </a:p>
          <a:p>
            <a:pPr lvl="2" eaLnBrk="1" hangingPunct="1"/>
            <a:r>
              <a:rPr lang="zh-CN" altLang="en-US" sz="2400" b="1"/>
              <a:t>抽象工厂模式</a:t>
            </a: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灯片编号占位符 5">
            <a:extLst>
              <a:ext uri="{FF2B5EF4-FFF2-40B4-BE49-F238E27FC236}">
                <a16:creationId xmlns:a16="http://schemas.microsoft.com/office/drawing/2014/main" id="{38FDE12D-77BB-4A42-AEBD-B6A8E3928AC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E6A9B1B6-776B-46DF-8C2C-10B851F854BE}" type="slidenum">
              <a:rPr kumimoji="0" lang="en-US" altLang="zh-CN" sz="2600">
                <a:solidFill>
                  <a:srgbClr val="FFFFFF"/>
                </a:solidFill>
              </a:rPr>
              <a:pPr eaLnBrk="1" fontAlgn="base" hangingPunct="1">
                <a:spcAft>
                  <a:spcPct val="0"/>
                </a:spcAft>
              </a:pPr>
              <a:t>269</a:t>
            </a:fld>
            <a:endParaRPr kumimoji="0" lang="en-US" altLang="zh-CN" sz="2600">
              <a:solidFill>
                <a:srgbClr val="FFFFFF"/>
              </a:solidFill>
            </a:endParaRPr>
          </a:p>
        </p:txBody>
      </p:sp>
      <p:sp>
        <p:nvSpPr>
          <p:cNvPr id="61443" name="Rectangle 2">
            <a:extLst>
              <a:ext uri="{FF2B5EF4-FFF2-40B4-BE49-F238E27FC236}">
                <a16:creationId xmlns:a16="http://schemas.microsoft.com/office/drawing/2014/main" id="{DC513C74-DE74-4A7F-8536-993D5E54078A}"/>
              </a:ext>
            </a:extLst>
          </p:cNvPr>
          <p:cNvSpPr>
            <a:spLocks noGrp="1" noChangeArrowheads="1"/>
          </p:cNvSpPr>
          <p:nvPr>
            <p:ph type="title"/>
          </p:nvPr>
        </p:nvSpPr>
        <p:spPr/>
        <p:txBody>
          <a:bodyPr/>
          <a:lstStyle/>
          <a:p>
            <a:pPr eaLnBrk="1" hangingPunct="1"/>
            <a:r>
              <a:rPr lang="en-US" altLang="zh-CN" sz="3200"/>
              <a:t> Chapter 4  Capturing the Requirement</a:t>
            </a:r>
          </a:p>
        </p:txBody>
      </p:sp>
      <p:sp>
        <p:nvSpPr>
          <p:cNvPr id="61444" name="Rectangle 3">
            <a:extLst>
              <a:ext uri="{FF2B5EF4-FFF2-40B4-BE49-F238E27FC236}">
                <a16:creationId xmlns:a16="http://schemas.microsoft.com/office/drawing/2014/main" id="{837ED613-9254-4284-A13F-F0FB17240B29}"/>
              </a:ext>
            </a:extLst>
          </p:cNvPr>
          <p:cNvSpPr>
            <a:spLocks noGrp="1" noChangeArrowheads="1"/>
          </p:cNvSpPr>
          <p:nvPr>
            <p:ph type="body" idx="1"/>
          </p:nvPr>
        </p:nvSpPr>
        <p:spPr>
          <a:xfrm>
            <a:off x="2286000" y="1752600"/>
            <a:ext cx="8382000" cy="5105400"/>
          </a:xfrm>
        </p:spPr>
        <p:txBody>
          <a:bodyPr/>
          <a:lstStyle/>
          <a:p>
            <a:pPr marL="457200" indent="-457200" eaLnBrk="1" hangingPunct="1">
              <a:lnSpc>
                <a:spcPct val="80000"/>
              </a:lnSpc>
              <a:buNone/>
            </a:pPr>
            <a:r>
              <a:rPr lang="en-US" altLang="zh-CN" b="1"/>
              <a:t> 3. How to Express Requirements </a:t>
            </a:r>
            <a:r>
              <a:rPr lang="en-US" altLang="zh-CN" sz="2400" b="1"/>
              <a:t>(</a:t>
            </a:r>
            <a:r>
              <a:rPr lang="zh-CN" altLang="en-US" sz="2400" b="1"/>
              <a:t>需求的表达方式</a:t>
            </a:r>
            <a:r>
              <a:rPr lang="en-US" altLang="zh-CN" sz="2400" b="1"/>
              <a:t>)</a:t>
            </a:r>
          </a:p>
          <a:p>
            <a:pPr marL="457200" indent="-457200" eaLnBrk="1" hangingPunct="1">
              <a:lnSpc>
                <a:spcPct val="80000"/>
              </a:lnSpc>
              <a:buNone/>
            </a:pPr>
            <a:r>
              <a:rPr lang="en-US" altLang="zh-CN" sz="2400" b="1">
                <a:solidFill>
                  <a:srgbClr val="0000FF"/>
                </a:solidFill>
              </a:rPr>
              <a:t>Note</a:t>
            </a:r>
            <a:r>
              <a:rPr lang="en-US" altLang="zh-CN" sz="2400" b="1"/>
              <a:t>: A:</a:t>
            </a:r>
            <a:r>
              <a:rPr lang="en-US" altLang="zh-CN" b="1"/>
              <a:t> </a:t>
            </a:r>
            <a:r>
              <a:rPr lang="en-US" altLang="zh-CN" sz="2400" b="1"/>
              <a:t>drawback in using natural language</a:t>
            </a:r>
          </a:p>
          <a:p>
            <a:pPr marL="457200" indent="-457200" eaLnBrk="1" hangingPunct="1">
              <a:lnSpc>
                <a:spcPct val="80000"/>
              </a:lnSpc>
              <a:buNone/>
            </a:pPr>
            <a:r>
              <a:rPr lang="en-US" altLang="zh-CN" sz="2400" b="1"/>
              <a:t>            (</a:t>
            </a:r>
            <a:r>
              <a:rPr lang="zh-CN" altLang="en-US" sz="2400" b="1"/>
              <a:t>其一</a:t>
            </a:r>
            <a:r>
              <a:rPr lang="en-US" altLang="zh-CN" sz="2400" b="1"/>
              <a:t>: </a:t>
            </a:r>
            <a:r>
              <a:rPr lang="zh-CN" altLang="en-US" sz="2400" b="1"/>
              <a:t>所有使用者必须用同样方式解释含义</a:t>
            </a:r>
            <a:r>
              <a:rPr lang="en-US" altLang="zh-CN" sz="2400" b="1"/>
              <a:t>,</a:t>
            </a:r>
            <a:r>
              <a:rPr lang="zh-CN" altLang="en-US" sz="2400" b="1"/>
              <a:t>但这很难</a:t>
            </a:r>
          </a:p>
          <a:p>
            <a:pPr marL="457200" indent="-457200" eaLnBrk="1" hangingPunct="1">
              <a:lnSpc>
                <a:spcPct val="80000"/>
              </a:lnSpc>
              <a:buNone/>
            </a:pPr>
            <a:r>
              <a:rPr lang="zh-CN" altLang="en-US" sz="2400" b="1"/>
              <a:t>             其二</a:t>
            </a:r>
            <a:r>
              <a:rPr lang="en-US" altLang="zh-CN" sz="2400" b="1"/>
              <a:t>:</a:t>
            </a:r>
            <a:r>
              <a:rPr lang="zh-CN" altLang="en-US" sz="2400" b="1"/>
              <a:t>用自然语言写需求</a:t>
            </a:r>
            <a:r>
              <a:rPr lang="en-US" altLang="zh-CN" sz="2400" b="1"/>
              <a:t>,</a:t>
            </a:r>
            <a:r>
              <a:rPr lang="zh-CN" altLang="en-US" sz="2400" b="1"/>
              <a:t>则不易识别系统的各种元素</a:t>
            </a:r>
            <a:r>
              <a:rPr lang="en-US" altLang="zh-CN" sz="2400" b="1"/>
              <a:t>) </a:t>
            </a:r>
          </a:p>
          <a:p>
            <a:pPr marL="457200" indent="-457200" eaLnBrk="1" hangingPunct="1">
              <a:lnSpc>
                <a:spcPct val="80000"/>
              </a:lnSpc>
              <a:buNone/>
            </a:pPr>
            <a:r>
              <a:rPr lang="en-US" altLang="zh-CN" sz="2400" b="1"/>
              <a:t>          B: benefit defining requirement in formal notation</a:t>
            </a:r>
          </a:p>
          <a:p>
            <a:pPr marL="457200" indent="-457200" eaLnBrk="1" hangingPunct="1">
              <a:lnSpc>
                <a:spcPct val="80000"/>
              </a:lnSpc>
              <a:buNone/>
            </a:pPr>
            <a:r>
              <a:rPr lang="en-US" altLang="zh-CN" sz="2400" b="1"/>
              <a:t>             (</a:t>
            </a:r>
            <a:r>
              <a:rPr lang="zh-CN" altLang="en-US" sz="2400" b="1"/>
              <a:t>以严格可控制的方式定义需求</a:t>
            </a:r>
            <a:r>
              <a:rPr lang="en-US" altLang="zh-CN" sz="2400" b="1"/>
              <a:t>,</a:t>
            </a:r>
            <a:r>
              <a:rPr lang="zh-CN" altLang="en-US" sz="2400" b="1"/>
              <a:t>将使其易追踪和管理</a:t>
            </a:r>
            <a:r>
              <a:rPr lang="en-US" altLang="zh-CN" sz="2400" b="1"/>
              <a:t>)</a:t>
            </a:r>
          </a:p>
          <a:p>
            <a:pPr marL="457200" indent="-457200" eaLnBrk="1" hangingPunct="1">
              <a:lnSpc>
                <a:spcPct val="80000"/>
              </a:lnSpc>
              <a:buNone/>
            </a:pPr>
            <a:r>
              <a:rPr lang="en-US" altLang="zh-CN" b="1"/>
              <a:t> (1). Static descriptions(</a:t>
            </a:r>
            <a:r>
              <a:rPr lang="zh-CN" altLang="en-US" b="1"/>
              <a:t>静态描述</a:t>
            </a:r>
            <a:r>
              <a:rPr lang="en-US" altLang="zh-CN" b="1"/>
              <a:t>)</a:t>
            </a:r>
            <a:r>
              <a:rPr lang="en-US" altLang="zh-CN"/>
              <a:t> </a:t>
            </a:r>
            <a:r>
              <a:rPr lang="en-US" altLang="zh-CN" b="1"/>
              <a:t>: </a:t>
            </a:r>
            <a:r>
              <a:rPr lang="en-US" altLang="zh-CN" sz="2000" b="1"/>
              <a:t>(only define the</a:t>
            </a:r>
          </a:p>
          <a:p>
            <a:pPr marL="457200" indent="-457200" eaLnBrk="1" hangingPunct="1">
              <a:lnSpc>
                <a:spcPct val="80000"/>
              </a:lnSpc>
              <a:buNone/>
            </a:pPr>
            <a:r>
              <a:rPr lang="en-US" altLang="zh-CN" sz="2000" b="1"/>
              <a:t>       entities/objects, their attributes and the relationships, not </a:t>
            </a:r>
          </a:p>
          <a:p>
            <a:pPr marL="457200" indent="-457200" eaLnBrk="1" hangingPunct="1">
              <a:lnSpc>
                <a:spcPct val="80000"/>
              </a:lnSpc>
              <a:buNone/>
            </a:pPr>
            <a:r>
              <a:rPr lang="en-US" altLang="zh-CN" sz="2000" b="1"/>
              <a:t>       describe how relationships change with time)</a:t>
            </a:r>
          </a:p>
          <a:p>
            <a:pPr marL="457200" indent="-457200" eaLnBrk="1" hangingPunct="1">
              <a:lnSpc>
                <a:spcPct val="80000"/>
              </a:lnSpc>
              <a:buNone/>
            </a:pPr>
            <a:r>
              <a:rPr lang="en-US" altLang="zh-CN" sz="2400" b="1">
                <a:solidFill>
                  <a:schemeClr val="bg2"/>
                </a:solidFill>
                <a:sym typeface="Wingdings 2" panose="05020102010507070707" pitchFamily="18" charset="2"/>
              </a:rPr>
              <a:t>  </a:t>
            </a:r>
            <a:r>
              <a:rPr lang="en-US" altLang="zh-CN" sz="2400" b="1"/>
              <a:t>Indirect reference</a:t>
            </a:r>
            <a:r>
              <a:rPr lang="zh-CN" altLang="en-US" sz="2400" b="1"/>
              <a:t>（间接引用）</a:t>
            </a:r>
          </a:p>
          <a:p>
            <a:pPr marL="838200" lvl="1" indent="-381000" eaLnBrk="1" hangingPunct="1">
              <a:lnSpc>
                <a:spcPct val="80000"/>
              </a:lnSpc>
            </a:pPr>
            <a:r>
              <a:rPr lang="en-US" altLang="zh-CN" sz="2000" b="1"/>
              <a:t>Example:  k equations in n variables </a:t>
            </a:r>
            <a:endParaRPr lang="en-US" altLang="zh-CN" sz="2000" b="1">
              <a:solidFill>
                <a:schemeClr val="bg2"/>
              </a:solidFill>
              <a:sym typeface="Wingdings 2" panose="05020102010507070707" pitchFamily="18" charset="2"/>
            </a:endParaRPr>
          </a:p>
          <a:p>
            <a:pPr marL="457200" indent="-457200" eaLnBrk="1" hangingPunct="1">
              <a:lnSpc>
                <a:spcPct val="80000"/>
              </a:lnSpc>
              <a:buNone/>
            </a:pPr>
            <a:r>
              <a:rPr lang="en-US" altLang="zh-CN" sz="2400" b="1">
                <a:solidFill>
                  <a:schemeClr val="bg2"/>
                </a:solidFill>
                <a:sym typeface="Wingdings 2" panose="05020102010507070707" pitchFamily="18" charset="2"/>
              </a:rPr>
              <a:t>  </a:t>
            </a:r>
            <a:r>
              <a:rPr lang="en-US" altLang="zh-CN" sz="2400" b="1"/>
              <a:t>Recurrence relations </a:t>
            </a:r>
            <a:r>
              <a:rPr lang="zh-CN" altLang="en-US" sz="2400" b="1"/>
              <a:t>（递归关系）</a:t>
            </a:r>
          </a:p>
          <a:p>
            <a:pPr marL="838200" lvl="1" indent="-381000" eaLnBrk="1" hangingPunct="1">
              <a:lnSpc>
                <a:spcPct val="80000"/>
              </a:lnSpc>
            </a:pPr>
            <a:r>
              <a:rPr lang="en-US" altLang="zh-CN" sz="2000" b="1"/>
              <a:t>Example:  F(0)=1; F(1)=1; F(n+1)=F(n)+F(n-1</a:t>
            </a:r>
            <a:endParaRPr lang="en-US" altLang="zh-CN" sz="2000" b="1">
              <a:solidFill>
                <a:schemeClr val="bg2"/>
              </a:solidFill>
              <a:sym typeface="Wingdings 2" panose="05020102010507070707" pitchFamily="18" charset="2"/>
            </a:endParaRPr>
          </a:p>
          <a:p>
            <a:pPr marL="457200" indent="-457200" eaLnBrk="1" hangingPunct="1">
              <a:lnSpc>
                <a:spcPct val="80000"/>
              </a:lnSpc>
              <a:buNone/>
            </a:pPr>
            <a:r>
              <a:rPr lang="en-US" altLang="zh-CN" sz="2400" b="1">
                <a:solidFill>
                  <a:schemeClr val="bg2"/>
                </a:solidFill>
                <a:sym typeface="Wingdings 2" panose="05020102010507070707" pitchFamily="18" charset="2"/>
              </a:rPr>
              <a:t>  </a:t>
            </a:r>
            <a:r>
              <a:rPr lang="en-US" altLang="zh-CN" sz="2400" b="1"/>
              <a:t>Axiomatic definition</a:t>
            </a:r>
            <a:r>
              <a:rPr lang="zh-CN" altLang="en-US" sz="2400" b="1"/>
              <a:t>（公理式定义）</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5">
            <a:extLst>
              <a:ext uri="{FF2B5EF4-FFF2-40B4-BE49-F238E27FC236}">
                <a16:creationId xmlns:a16="http://schemas.microsoft.com/office/drawing/2014/main" id="{0B773E9E-8509-445C-A171-840B826A1A4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F9517E25-222F-4455-BEFD-80536B717D6E}" type="slidenum">
              <a:rPr kumimoji="0" lang="en-US" altLang="zh-CN" sz="2600" b="1">
                <a:solidFill>
                  <a:srgbClr val="FFFFFF"/>
                </a:solidFill>
              </a:rPr>
              <a:pPr fontAlgn="base">
                <a:spcBef>
                  <a:spcPct val="0"/>
                </a:spcBef>
                <a:spcAft>
                  <a:spcPct val="0"/>
                </a:spcAft>
                <a:buClrTx/>
                <a:buSzTx/>
                <a:buNone/>
              </a:pPr>
              <a:t>27</a:t>
            </a:fld>
            <a:endParaRPr kumimoji="0" lang="en-US" altLang="zh-CN" sz="2600" b="1">
              <a:solidFill>
                <a:srgbClr val="FFFFFF"/>
              </a:solidFill>
            </a:endParaRPr>
          </a:p>
        </p:txBody>
      </p:sp>
      <p:sp>
        <p:nvSpPr>
          <p:cNvPr id="53251" name="Rectangle 2">
            <a:extLst>
              <a:ext uri="{FF2B5EF4-FFF2-40B4-BE49-F238E27FC236}">
                <a16:creationId xmlns:a16="http://schemas.microsoft.com/office/drawing/2014/main" id="{792BD44C-303F-4B3A-B234-C8A6F44524EC}"/>
              </a:ext>
            </a:extLst>
          </p:cNvPr>
          <p:cNvSpPr>
            <a:spLocks noGrp="1" noChangeArrowheads="1"/>
          </p:cNvSpPr>
          <p:nvPr>
            <p:ph type="title"/>
          </p:nvPr>
        </p:nvSpPr>
        <p:spPr/>
        <p:txBody>
          <a:bodyPr/>
          <a:lstStyle/>
          <a:p>
            <a:pPr eaLnBrk="1" hangingPunct="1"/>
            <a:r>
              <a:rPr lang="en-US" altLang="zh-CN" sz="3200"/>
              <a:t>  Chapter 1  Why Software Engineering</a:t>
            </a:r>
          </a:p>
        </p:txBody>
      </p:sp>
      <p:sp>
        <p:nvSpPr>
          <p:cNvPr id="53252" name="Rectangle 3">
            <a:extLst>
              <a:ext uri="{FF2B5EF4-FFF2-40B4-BE49-F238E27FC236}">
                <a16:creationId xmlns:a16="http://schemas.microsoft.com/office/drawing/2014/main" id="{F7C9F961-72C1-4DED-B3E8-FDCBF37491A3}"/>
              </a:ext>
            </a:extLst>
          </p:cNvPr>
          <p:cNvSpPr>
            <a:spLocks noGrp="1" noChangeArrowheads="1"/>
          </p:cNvSpPr>
          <p:nvPr>
            <p:ph type="body" idx="1"/>
          </p:nvPr>
        </p:nvSpPr>
        <p:spPr>
          <a:xfrm>
            <a:off x="2286000" y="1752600"/>
            <a:ext cx="8382000" cy="5105400"/>
          </a:xfrm>
        </p:spPr>
        <p:txBody>
          <a:bodyPr/>
          <a:lstStyle/>
          <a:p>
            <a:pPr eaLnBrk="1" hangingPunct="1">
              <a:lnSpc>
                <a:spcPct val="90000"/>
              </a:lnSpc>
              <a:buFontTx/>
              <a:buNone/>
            </a:pPr>
            <a:r>
              <a:rPr lang="en-US" altLang="zh-CN" sz="2400" b="1">
                <a:solidFill>
                  <a:schemeClr val="bg2"/>
                </a:solidFill>
                <a:sym typeface="Wingdings 2" panose="05020102010507070707" pitchFamily="18" charset="2"/>
              </a:rPr>
              <a:t>   D: approach </a:t>
            </a:r>
          </a:p>
          <a:p>
            <a:pPr eaLnBrk="1" hangingPunct="1">
              <a:lnSpc>
                <a:spcPct val="90000"/>
              </a:lnSpc>
              <a:buFontTx/>
              <a:buNone/>
            </a:pPr>
            <a:r>
              <a:rPr lang="en-US" altLang="zh-CN" sz="2400" b="1">
                <a:solidFill>
                  <a:schemeClr val="bg2"/>
                </a:solidFill>
                <a:sym typeface="Wingdings 2" panose="05020102010507070707" pitchFamily="18" charset="2"/>
              </a:rPr>
              <a:t>        </a:t>
            </a:r>
            <a:r>
              <a:rPr lang="en-US" altLang="zh-CN" sz="2400" b="1" u="sng">
                <a:solidFill>
                  <a:schemeClr val="bg2"/>
                </a:solidFill>
                <a:sym typeface="Wingdings 2" panose="05020102010507070707" pitchFamily="18" charset="2"/>
              </a:rPr>
              <a:t>analysis</a:t>
            </a:r>
            <a:r>
              <a:rPr lang="en-US" altLang="zh-CN" sz="2400" b="1">
                <a:solidFill>
                  <a:schemeClr val="bg2"/>
                </a:solidFill>
                <a:sym typeface="Wingdings 2" panose="05020102010507070707" pitchFamily="18" charset="2"/>
              </a:rPr>
              <a:t>----analyze problems, examine examples of </a:t>
            </a:r>
          </a:p>
          <a:p>
            <a:pPr eaLnBrk="1" hangingPunct="1">
              <a:lnSpc>
                <a:spcPct val="90000"/>
              </a:lnSpc>
              <a:buFontTx/>
              <a:buNone/>
            </a:pPr>
            <a:r>
              <a:rPr lang="en-US" altLang="zh-CN" sz="2400" b="1">
                <a:solidFill>
                  <a:schemeClr val="bg2"/>
                </a:solidFill>
                <a:sym typeface="Wingdings 2" panose="05020102010507070707" pitchFamily="18" charset="2"/>
              </a:rPr>
              <a:t>                            software failure or success(</a:t>
            </a:r>
            <a:r>
              <a:rPr lang="zh-CN" altLang="en-US" sz="2400" b="1">
                <a:solidFill>
                  <a:schemeClr val="bg2"/>
                </a:solidFill>
                <a:sym typeface="Wingdings 2" panose="05020102010507070707" pitchFamily="18" charset="2"/>
              </a:rPr>
              <a:t>正反两方面</a:t>
            </a:r>
            <a:r>
              <a:rPr lang="en-US" altLang="zh-CN" sz="2400" b="1">
                <a:solidFill>
                  <a:schemeClr val="bg2"/>
                </a:solidFill>
                <a:sym typeface="Wingdings 2" panose="05020102010507070707" pitchFamily="18" charset="2"/>
              </a:rPr>
              <a:t>). </a:t>
            </a:r>
          </a:p>
          <a:p>
            <a:pPr eaLnBrk="1" hangingPunct="1">
              <a:lnSpc>
                <a:spcPct val="90000"/>
              </a:lnSpc>
              <a:buFontTx/>
              <a:buNone/>
            </a:pPr>
            <a:r>
              <a:rPr lang="en-US" altLang="zh-CN" sz="2400" b="1">
                <a:solidFill>
                  <a:schemeClr val="bg2"/>
                </a:solidFill>
                <a:sym typeface="Wingdings 2" panose="05020102010507070707" pitchFamily="18" charset="2"/>
              </a:rPr>
              <a:t>        </a:t>
            </a:r>
            <a:r>
              <a:rPr lang="en-US" altLang="zh-CN" sz="2400" b="1" u="sng">
                <a:solidFill>
                  <a:schemeClr val="bg2"/>
                </a:solidFill>
                <a:sym typeface="Wingdings 2" panose="05020102010507070707" pitchFamily="18" charset="2"/>
              </a:rPr>
              <a:t>design</a:t>
            </a:r>
            <a:r>
              <a:rPr lang="en-US" altLang="zh-CN" sz="2400" b="1">
                <a:solidFill>
                  <a:schemeClr val="bg2"/>
                </a:solidFill>
                <a:sym typeface="Wingdings 2" panose="05020102010507070707" pitchFamily="18" charset="2"/>
              </a:rPr>
              <a:t>----give </a:t>
            </a:r>
            <a:r>
              <a:rPr lang="en-US" altLang="zh-CN" sz="2400" b="1" u="sng">
                <a:solidFill>
                  <a:schemeClr val="bg2"/>
                </a:solidFill>
                <a:sym typeface="Wingdings 2" panose="05020102010507070707" pitchFamily="18" charset="2"/>
              </a:rPr>
              <a:t>solutions</a:t>
            </a:r>
            <a:r>
              <a:rPr lang="en-US" altLang="zh-CN" sz="2400" b="1">
                <a:solidFill>
                  <a:schemeClr val="bg2"/>
                </a:solidFill>
                <a:sym typeface="Wingdings 2" panose="05020102010507070707" pitchFamily="18" charset="2"/>
              </a:rPr>
              <a:t>. </a:t>
            </a:r>
          </a:p>
          <a:p>
            <a:pPr eaLnBrk="1" hangingPunct="1">
              <a:lnSpc>
                <a:spcPct val="90000"/>
              </a:lnSpc>
              <a:buFontTx/>
              <a:buNone/>
            </a:pPr>
            <a:r>
              <a:rPr lang="en-US" altLang="zh-CN" sz="2400" b="1">
                <a:solidFill>
                  <a:schemeClr val="bg2"/>
                </a:solidFill>
                <a:sym typeface="Wingdings 2" panose="05020102010507070707" pitchFamily="18" charset="2"/>
              </a:rPr>
              <a:t>        </a:t>
            </a:r>
            <a:r>
              <a:rPr lang="en-US" altLang="zh-CN" sz="2400" b="1" u="sng">
                <a:solidFill>
                  <a:schemeClr val="bg2"/>
                </a:solidFill>
                <a:sym typeface="Wingdings 2" panose="05020102010507070707" pitchFamily="18" charset="2"/>
              </a:rPr>
              <a:t>developing team</a:t>
            </a:r>
            <a:r>
              <a:rPr lang="en-US" altLang="zh-CN" sz="2400" b="1">
                <a:solidFill>
                  <a:schemeClr val="bg2"/>
                </a:solidFill>
                <a:sym typeface="Wingdings 2" panose="05020102010507070707" pitchFamily="18" charset="2"/>
              </a:rPr>
              <a:t>----peoples involved in developing, </a:t>
            </a:r>
          </a:p>
          <a:p>
            <a:pPr eaLnBrk="1" hangingPunct="1">
              <a:lnSpc>
                <a:spcPct val="90000"/>
              </a:lnSpc>
              <a:buFontTx/>
              <a:buNone/>
            </a:pPr>
            <a:r>
              <a:rPr lang="en-US" altLang="zh-CN" sz="2400" b="1">
                <a:solidFill>
                  <a:schemeClr val="bg2"/>
                </a:solidFill>
                <a:sym typeface="Wingdings 2" panose="05020102010507070707" pitchFamily="18" charset="2"/>
              </a:rPr>
              <a:t>                                         describing their roles and </a:t>
            </a:r>
          </a:p>
          <a:p>
            <a:pPr eaLnBrk="1" hangingPunct="1">
              <a:lnSpc>
                <a:spcPct val="90000"/>
              </a:lnSpc>
              <a:buFontTx/>
              <a:buNone/>
            </a:pPr>
            <a:r>
              <a:rPr lang="en-US" altLang="zh-CN" sz="2400" b="1">
                <a:solidFill>
                  <a:schemeClr val="bg2"/>
                </a:solidFill>
                <a:sym typeface="Wingdings 2" panose="05020102010507070707" pitchFamily="18" charset="2"/>
              </a:rPr>
              <a:t>                                         responsibilities . </a:t>
            </a:r>
          </a:p>
          <a:p>
            <a:pPr eaLnBrk="1" hangingPunct="1">
              <a:lnSpc>
                <a:spcPct val="90000"/>
              </a:lnSpc>
              <a:buFontTx/>
              <a:buNone/>
            </a:pPr>
            <a:r>
              <a:rPr lang="en-US" altLang="zh-CN" sz="2400" b="1">
                <a:solidFill>
                  <a:schemeClr val="bg2"/>
                </a:solidFill>
                <a:sym typeface="Wingdings 2" panose="05020102010507070707" pitchFamily="18" charset="2"/>
              </a:rPr>
              <a:t>        </a:t>
            </a:r>
            <a:r>
              <a:rPr lang="en-US" altLang="zh-CN" sz="2400" b="1" u="sng">
                <a:solidFill>
                  <a:schemeClr val="bg2"/>
                </a:solidFill>
                <a:sym typeface="Wingdings 2" panose="05020102010507070707" pitchFamily="18" charset="2"/>
              </a:rPr>
              <a:t>develop</a:t>
            </a:r>
            <a:r>
              <a:rPr lang="en-US" altLang="zh-CN" sz="2400" b="1">
                <a:solidFill>
                  <a:schemeClr val="bg2"/>
                </a:solidFill>
                <a:sym typeface="Wingdings 2" panose="05020102010507070707" pitchFamily="18" charset="2"/>
              </a:rPr>
              <a:t>----realize the solutions (OO--realize objects, </a:t>
            </a:r>
          </a:p>
          <a:p>
            <a:pPr eaLnBrk="1" hangingPunct="1">
              <a:lnSpc>
                <a:spcPct val="90000"/>
              </a:lnSpc>
              <a:buFontTx/>
              <a:buNone/>
            </a:pPr>
            <a:r>
              <a:rPr lang="en-US" altLang="zh-CN" sz="2400" b="1">
                <a:solidFill>
                  <a:schemeClr val="bg2"/>
                </a:solidFill>
                <a:sym typeface="Wingdings 2" panose="05020102010507070707" pitchFamily="18" charset="2"/>
              </a:rPr>
              <a:t>                          activities, enclosing, test, etc. )</a:t>
            </a:r>
          </a:p>
          <a:p>
            <a:pPr eaLnBrk="1" hangingPunct="1">
              <a:lnSpc>
                <a:spcPct val="90000"/>
              </a:lnSpc>
              <a:buFontTx/>
              <a:buNone/>
            </a:pPr>
            <a:r>
              <a:rPr lang="en-US" altLang="zh-CN" sz="2400" b="1">
                <a:solidFill>
                  <a:schemeClr val="bg2"/>
                </a:solidFill>
                <a:sym typeface="Wingdings 2" panose="05020102010507070707" pitchFamily="18" charset="2"/>
              </a:rPr>
              <a:t>        </a:t>
            </a:r>
            <a:r>
              <a:rPr lang="en-US" altLang="zh-CN" sz="2400" b="1" u="sng">
                <a:solidFill>
                  <a:schemeClr val="bg2"/>
                </a:solidFill>
                <a:sym typeface="Wingdings 2" panose="05020102010507070707" pitchFamily="18" charset="2"/>
              </a:rPr>
              <a:t>project management</a:t>
            </a:r>
            <a:r>
              <a:rPr lang="en-US" altLang="zh-CN" sz="2400" b="1">
                <a:solidFill>
                  <a:schemeClr val="bg2"/>
                </a:solidFill>
                <a:sym typeface="Wingdings 2" panose="05020102010507070707" pitchFamily="18" charset="2"/>
              </a:rPr>
              <a:t>----divide system in parts, </a:t>
            </a:r>
          </a:p>
          <a:p>
            <a:pPr eaLnBrk="1" hangingPunct="1">
              <a:lnSpc>
                <a:spcPct val="90000"/>
              </a:lnSpc>
              <a:buFontTx/>
              <a:buNone/>
            </a:pPr>
            <a:r>
              <a:rPr lang="en-US" altLang="zh-CN" sz="2400" b="1">
                <a:solidFill>
                  <a:schemeClr val="bg2"/>
                </a:solidFill>
                <a:sym typeface="Wingdings 2" panose="05020102010507070707" pitchFamily="18" charset="2"/>
              </a:rPr>
              <a:t>                           define process in steps, schedule </a:t>
            </a:r>
          </a:p>
          <a:p>
            <a:pPr eaLnBrk="1" hangingPunct="1">
              <a:lnSpc>
                <a:spcPct val="90000"/>
              </a:lnSpc>
              <a:buFontTx/>
              <a:buNone/>
            </a:pPr>
            <a:r>
              <a:rPr lang="en-US" altLang="zh-CN" sz="2400" b="1">
                <a:solidFill>
                  <a:schemeClr val="bg2"/>
                </a:solidFill>
                <a:sym typeface="Wingdings 2" panose="05020102010507070707" pitchFamily="18" charset="2"/>
              </a:rPr>
              <a:t>                           control, deal with every </a:t>
            </a:r>
            <a:r>
              <a:rPr lang="en-US" altLang="zh-CN" sz="2400" b="1" u="sng">
                <a:solidFill>
                  <a:schemeClr val="bg2"/>
                </a:solidFill>
                <a:sym typeface="Wingdings 2" panose="05020102010507070707" pitchFamily="18" charset="2"/>
              </a:rPr>
              <a:t>changes</a:t>
            </a:r>
            <a:r>
              <a:rPr lang="en-US" altLang="zh-CN" sz="2400" b="1">
                <a:solidFill>
                  <a:schemeClr val="bg2"/>
                </a:solidFill>
                <a:sym typeface="Wingdings 2" panose="05020102010507070707" pitchFamily="18" charset="2"/>
              </a:rPr>
              <a:t>, etc.. </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灯片编号占位符 5">
            <a:extLst>
              <a:ext uri="{FF2B5EF4-FFF2-40B4-BE49-F238E27FC236}">
                <a16:creationId xmlns:a16="http://schemas.microsoft.com/office/drawing/2014/main" id="{33D5E903-6E61-4E45-B72F-6C6296D97F1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6A338D45-1AA4-4730-82AC-5802F4B3D8F4}" type="slidenum">
              <a:rPr kumimoji="0" lang="en-US" altLang="zh-CN" sz="2600">
                <a:solidFill>
                  <a:srgbClr val="FFFFFF"/>
                </a:solidFill>
              </a:rPr>
              <a:pPr eaLnBrk="1" fontAlgn="base" hangingPunct="1">
                <a:spcAft>
                  <a:spcPct val="0"/>
                </a:spcAft>
              </a:pPr>
              <a:t>270</a:t>
            </a:fld>
            <a:endParaRPr kumimoji="0" lang="en-US" altLang="zh-CN" sz="2600">
              <a:solidFill>
                <a:srgbClr val="FFFFFF"/>
              </a:solidFill>
            </a:endParaRPr>
          </a:p>
        </p:txBody>
      </p:sp>
      <p:sp>
        <p:nvSpPr>
          <p:cNvPr id="62467" name="Rectangle 2">
            <a:extLst>
              <a:ext uri="{FF2B5EF4-FFF2-40B4-BE49-F238E27FC236}">
                <a16:creationId xmlns:a16="http://schemas.microsoft.com/office/drawing/2014/main" id="{CD4E103A-9ABF-45DB-848F-D92BCEF1F820}"/>
              </a:ext>
            </a:extLst>
          </p:cNvPr>
          <p:cNvSpPr>
            <a:spLocks noGrp="1" noChangeArrowheads="1"/>
          </p:cNvSpPr>
          <p:nvPr>
            <p:ph type="title"/>
          </p:nvPr>
        </p:nvSpPr>
        <p:spPr/>
        <p:txBody>
          <a:bodyPr/>
          <a:lstStyle/>
          <a:p>
            <a:pPr eaLnBrk="1" hangingPunct="1"/>
            <a:r>
              <a:rPr lang="en-US" altLang="zh-CN" sz="3200"/>
              <a:t> Chapter 4  Capturing the Requirement</a:t>
            </a:r>
          </a:p>
        </p:txBody>
      </p:sp>
      <p:sp>
        <p:nvSpPr>
          <p:cNvPr id="62468" name="Rectangle 3">
            <a:extLst>
              <a:ext uri="{FF2B5EF4-FFF2-40B4-BE49-F238E27FC236}">
                <a16:creationId xmlns:a16="http://schemas.microsoft.com/office/drawing/2014/main" id="{8F93AD9E-851F-4907-95B0-9A170707DDF5}"/>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sz="2400" b="1">
                <a:solidFill>
                  <a:schemeClr val="bg2"/>
                </a:solidFill>
                <a:sym typeface="Wingdings 2" panose="05020102010507070707" pitchFamily="18" charset="2"/>
              </a:rPr>
              <a:t>  </a:t>
            </a:r>
            <a:r>
              <a:rPr lang="en-US" altLang="zh-CN" sz="2400" b="1"/>
              <a:t>Expression as a language</a:t>
            </a:r>
            <a:r>
              <a:rPr lang="zh-CN" altLang="en-US" sz="2400" b="1"/>
              <a:t>（语言表达式）</a:t>
            </a:r>
          </a:p>
          <a:p>
            <a:pPr lvl="1" eaLnBrk="1" hangingPunct="1"/>
            <a:r>
              <a:rPr lang="en-US" altLang="zh-CN" sz="2000" b="1"/>
              <a:t>Example:  Backus-Naur form---</a:t>
            </a:r>
            <a:r>
              <a:rPr lang="zh-CN" altLang="en-US" sz="2000" b="1"/>
              <a:t>将需求描述成正则语言的</a:t>
            </a:r>
            <a:r>
              <a:rPr lang="zh-CN" altLang="en-US" sz="2000" b="1">
                <a:latin typeface="Times New Roman" panose="02020603050405020304" pitchFamily="18" charset="0"/>
              </a:rPr>
              <a:t>“</a:t>
            </a:r>
            <a:r>
              <a:rPr lang="zh-CN" altLang="en-US" sz="2000" b="1"/>
              <a:t>串</a:t>
            </a:r>
            <a:r>
              <a:rPr lang="zh-CN" altLang="en-US" sz="2000" b="1">
                <a:latin typeface="Times New Roman" panose="02020603050405020304" pitchFamily="18" charset="0"/>
              </a:rPr>
              <a:t>”</a:t>
            </a:r>
            <a:r>
              <a:rPr lang="zh-CN" altLang="en-US" sz="2000" b="1"/>
              <a:t> </a:t>
            </a:r>
            <a:endParaRPr lang="zh-CN" altLang="en-US" sz="2000" b="1">
              <a:solidFill>
                <a:schemeClr val="bg2"/>
              </a:solidFill>
              <a:sym typeface="Wingdings 2" panose="05020102010507070707" pitchFamily="18" charset="2"/>
            </a:endParaRPr>
          </a:p>
          <a:p>
            <a:pPr eaLnBrk="1" hangingPunct="1">
              <a:buFontTx/>
              <a:buNone/>
            </a:pPr>
            <a:r>
              <a:rPr lang="zh-CN" altLang="en-US" sz="2400" b="1">
                <a:solidFill>
                  <a:schemeClr val="bg2"/>
                </a:solidFill>
                <a:sym typeface="Wingdings 2" panose="05020102010507070707" pitchFamily="18" charset="2"/>
              </a:rPr>
              <a:t>  </a:t>
            </a:r>
            <a:r>
              <a:rPr lang="en-US" altLang="zh-CN" sz="2400" b="1"/>
              <a:t>Data Abstraction</a:t>
            </a:r>
            <a:r>
              <a:rPr lang="zh-CN" altLang="en-US" sz="2400" b="1"/>
              <a:t>（数据抽象） </a:t>
            </a:r>
          </a:p>
          <a:p>
            <a:pPr eaLnBrk="1" hangingPunct="1">
              <a:buFontTx/>
              <a:buNone/>
            </a:pPr>
            <a:r>
              <a:rPr lang="zh-CN" altLang="en-US" sz="2400" b="1"/>
              <a:t>      </a:t>
            </a:r>
            <a:r>
              <a:rPr lang="en-US" altLang="zh-CN" sz="2400" b="1"/>
              <a:t>----is </a:t>
            </a:r>
            <a:r>
              <a:rPr lang="en-US" altLang="zh-CN" sz="2400" b="1" u="sng">
                <a:solidFill>
                  <a:srgbClr val="0000FF"/>
                </a:solidFill>
              </a:rPr>
              <a:t>a technique for describing what data are for</a:t>
            </a:r>
            <a:r>
              <a:rPr lang="en-US" altLang="zh-CN" sz="2400" b="1"/>
              <a:t>,</a:t>
            </a:r>
          </a:p>
          <a:p>
            <a:pPr eaLnBrk="1" hangingPunct="1">
              <a:buFontTx/>
              <a:buNone/>
            </a:pPr>
            <a:r>
              <a:rPr lang="en-US" altLang="zh-CN" sz="2400" b="1"/>
              <a:t>       rather than how they look or what they are called</a:t>
            </a:r>
          </a:p>
          <a:p>
            <a:pPr eaLnBrk="1" hangingPunct="1">
              <a:buFontTx/>
              <a:buNone/>
            </a:pPr>
            <a:r>
              <a:rPr lang="en-US" altLang="zh-CN" sz="2400" b="1"/>
              <a:t>      Note: </a:t>
            </a:r>
            <a:r>
              <a:rPr lang="en-US" altLang="zh-CN" sz="2400" b="1" u="sng">
                <a:solidFill>
                  <a:srgbClr val="0000FF"/>
                </a:solidFill>
              </a:rPr>
              <a:t>data-type dictionary</a:t>
            </a:r>
            <a:r>
              <a:rPr lang="en-US" altLang="zh-CN" sz="2400" b="1"/>
              <a:t>(only list data type)</a:t>
            </a:r>
          </a:p>
          <a:p>
            <a:pPr eaLnBrk="1" hangingPunct="1">
              <a:buFontTx/>
              <a:buNone/>
            </a:pPr>
            <a:r>
              <a:rPr lang="en-US" altLang="zh-CN" sz="2400" b="1"/>
              <a:t>                </a:t>
            </a:r>
            <a:r>
              <a:rPr lang="en-US" altLang="zh-CN" sz="2400" b="1" u="sng">
                <a:solidFill>
                  <a:srgbClr val="0000FF"/>
                </a:solidFill>
              </a:rPr>
              <a:t>data modeling</a:t>
            </a:r>
            <a:r>
              <a:rPr lang="en-US" altLang="zh-CN" sz="2400" b="1"/>
              <a:t>: data-type+relationships </a:t>
            </a:r>
          </a:p>
          <a:p>
            <a:pPr eaLnBrk="1" hangingPunct="1">
              <a:buFontTx/>
              <a:buNone/>
            </a:pPr>
            <a:r>
              <a:rPr lang="en-US" altLang="zh-CN" sz="2400" b="1"/>
              <a:t>    A: data-type/class</a:t>
            </a:r>
          </a:p>
          <a:p>
            <a:pPr lvl="1" eaLnBrk="1" hangingPunct="1"/>
            <a:r>
              <a:rPr lang="en-US" altLang="zh-CN" sz="2000" b="1"/>
              <a:t>Example :  student record </a:t>
            </a:r>
          </a:p>
          <a:p>
            <a:pPr lvl="1" eaLnBrk="1" hangingPunct="1">
              <a:buFontTx/>
              <a:buNone/>
            </a:pPr>
            <a:r>
              <a:rPr lang="en-US" altLang="zh-CN" sz="2000" b="1"/>
              <a:t>    ----define the data type by text style </a:t>
            </a:r>
          </a:p>
          <a:p>
            <a:pPr eaLnBrk="1" hangingPunct="1">
              <a:buFontTx/>
              <a:buNone/>
            </a:pPr>
            <a:r>
              <a:rPr lang="en-US" altLang="zh-CN" sz="2400" b="1"/>
              <a:t>    B: relationship: --------the relation between objects</a:t>
            </a:r>
          </a:p>
          <a:p>
            <a:pPr eaLnBrk="1" hangingPunct="1">
              <a:buFontTx/>
              <a:buNone/>
            </a:pPr>
            <a:r>
              <a:rPr lang="en-US" altLang="zh-CN" sz="2400" b="1"/>
              <a:t>                             include the relation between data-types</a:t>
            </a:r>
          </a:p>
        </p:txBody>
      </p:sp>
      <p:sp>
        <p:nvSpPr>
          <p:cNvPr id="62469" name="AutoShape 4">
            <a:extLst>
              <a:ext uri="{FF2B5EF4-FFF2-40B4-BE49-F238E27FC236}">
                <a16:creationId xmlns:a16="http://schemas.microsoft.com/office/drawing/2014/main" id="{ABAD6192-E484-416B-B538-73C6045AF031}"/>
              </a:ext>
            </a:extLst>
          </p:cNvPr>
          <p:cNvSpPr>
            <a:spLocks/>
          </p:cNvSpPr>
          <p:nvPr/>
        </p:nvSpPr>
        <p:spPr bwMode="auto">
          <a:xfrm>
            <a:off x="8915400" y="4876800"/>
            <a:ext cx="1447800" cy="914400"/>
          </a:xfrm>
          <a:prstGeom prst="borderCallout1">
            <a:avLst>
              <a:gd name="adj1" fmla="val 12500"/>
              <a:gd name="adj2" fmla="val -5264"/>
              <a:gd name="adj3" fmla="val 132468"/>
              <a:gd name="adj4" fmla="val -292764"/>
            </a:avLst>
          </a:prstGeom>
          <a:noFill/>
          <a:ln w="19050">
            <a:solidFill>
              <a:srgbClr val="800080"/>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20000"/>
              </a:spcBef>
              <a:spcAft>
                <a:spcPct val="0"/>
              </a:spcAft>
              <a:buClr>
                <a:srgbClr val="003366"/>
              </a:buClr>
              <a:buSzPct val="150000"/>
            </a:pPr>
            <a:r>
              <a:rPr lang="zh-CN" altLang="en-US">
                <a:solidFill>
                  <a:srgbClr val="003366"/>
                </a:solidFill>
              </a:rPr>
              <a:t>实际上是</a:t>
            </a:r>
          </a:p>
          <a:p>
            <a:pPr algn="ctr" eaLnBrk="1" fontAlgn="base" hangingPunct="1">
              <a:spcBef>
                <a:spcPct val="20000"/>
              </a:spcBef>
              <a:spcAft>
                <a:spcPct val="0"/>
              </a:spcAft>
              <a:buClr>
                <a:srgbClr val="003366"/>
              </a:buClr>
              <a:buSzPct val="150000"/>
            </a:pPr>
            <a:r>
              <a:rPr lang="zh-CN" altLang="en-US">
                <a:solidFill>
                  <a:srgbClr val="003366"/>
                </a:solidFill>
              </a:rPr>
              <a:t>对象图</a:t>
            </a: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灯片编号占位符 5">
            <a:extLst>
              <a:ext uri="{FF2B5EF4-FFF2-40B4-BE49-F238E27FC236}">
                <a16:creationId xmlns:a16="http://schemas.microsoft.com/office/drawing/2014/main" id="{4414A287-2616-4366-A860-9BF9A7F6791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3E7896D8-9FFF-4996-9C8A-16F36B67ADA1}" type="slidenum">
              <a:rPr kumimoji="0" lang="en-US" altLang="zh-CN" sz="2600">
                <a:solidFill>
                  <a:srgbClr val="FFFFFF"/>
                </a:solidFill>
              </a:rPr>
              <a:pPr eaLnBrk="1" fontAlgn="base" hangingPunct="1">
                <a:spcAft>
                  <a:spcPct val="0"/>
                </a:spcAft>
              </a:pPr>
              <a:t>271</a:t>
            </a:fld>
            <a:endParaRPr kumimoji="0" lang="en-US" altLang="zh-CN" sz="2600">
              <a:solidFill>
                <a:srgbClr val="FFFFFF"/>
              </a:solidFill>
            </a:endParaRPr>
          </a:p>
        </p:txBody>
      </p:sp>
      <p:sp>
        <p:nvSpPr>
          <p:cNvPr id="3076" name="Rectangle 2">
            <a:extLst>
              <a:ext uri="{FF2B5EF4-FFF2-40B4-BE49-F238E27FC236}">
                <a16:creationId xmlns:a16="http://schemas.microsoft.com/office/drawing/2014/main" id="{2C7C4F2B-808D-43E4-835E-B68BD5459304}"/>
              </a:ext>
            </a:extLst>
          </p:cNvPr>
          <p:cNvSpPr>
            <a:spLocks noGrp="1" noChangeArrowheads="1"/>
          </p:cNvSpPr>
          <p:nvPr>
            <p:ph type="title"/>
          </p:nvPr>
        </p:nvSpPr>
        <p:spPr/>
        <p:txBody>
          <a:bodyPr/>
          <a:lstStyle/>
          <a:p>
            <a:pPr eaLnBrk="1" hangingPunct="1"/>
            <a:r>
              <a:rPr lang="en-US" altLang="zh-CN" sz="3200"/>
              <a:t> Chapter 4  Capturing the Requirement</a:t>
            </a:r>
          </a:p>
        </p:txBody>
      </p:sp>
      <p:graphicFrame>
        <p:nvGraphicFramePr>
          <p:cNvPr id="3074" name="Object 4">
            <a:extLst>
              <a:ext uri="{FF2B5EF4-FFF2-40B4-BE49-F238E27FC236}">
                <a16:creationId xmlns:a16="http://schemas.microsoft.com/office/drawing/2014/main" id="{932D9EFA-05A3-4A93-B3A3-80303207B9CE}"/>
              </a:ext>
            </a:extLst>
          </p:cNvPr>
          <p:cNvGraphicFramePr>
            <a:graphicFrameLocks/>
          </p:cNvGraphicFramePr>
          <p:nvPr/>
        </p:nvGraphicFramePr>
        <p:xfrm>
          <a:off x="2351088" y="1557339"/>
          <a:ext cx="8083550" cy="5614987"/>
        </p:xfrm>
        <a:graphic>
          <a:graphicData uri="http://schemas.openxmlformats.org/presentationml/2006/ole">
            <mc:AlternateContent xmlns:mc="http://schemas.openxmlformats.org/markup-compatibility/2006">
              <mc:Choice xmlns:v="urn:schemas-microsoft-com:vml" Requires="v">
                <p:oleObj spid="_x0000_s12291" name="文档" r:id="rId4" imgW="5500477" imgH="3755788" progId="Word.Document.8">
                  <p:embed/>
                </p:oleObj>
              </mc:Choice>
              <mc:Fallback>
                <p:oleObj name="文档" r:id="rId4" imgW="5500477" imgH="3755788" progId="Word.Document.8">
                  <p:embed/>
                  <p:pic>
                    <p:nvPicPr>
                      <p:cNvPr id="3074" name="Object 4">
                        <a:extLst>
                          <a:ext uri="{FF2B5EF4-FFF2-40B4-BE49-F238E27FC236}">
                            <a16:creationId xmlns:a16="http://schemas.microsoft.com/office/drawing/2014/main" id="{932D9EFA-05A3-4A93-B3A3-80303207B9CE}"/>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1088" y="1557339"/>
                        <a:ext cx="8083550" cy="561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灯片编号占位符 5">
            <a:extLst>
              <a:ext uri="{FF2B5EF4-FFF2-40B4-BE49-F238E27FC236}">
                <a16:creationId xmlns:a16="http://schemas.microsoft.com/office/drawing/2014/main" id="{DE80D7FB-97F4-422D-96A5-9DA368855B3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1B99303D-F9EA-4A31-8991-5DA302C3E9E9}" type="slidenum">
              <a:rPr kumimoji="0" lang="en-US" altLang="zh-CN" sz="2600">
                <a:solidFill>
                  <a:srgbClr val="FFFFFF"/>
                </a:solidFill>
              </a:rPr>
              <a:pPr eaLnBrk="1" fontAlgn="base" hangingPunct="1">
                <a:spcAft>
                  <a:spcPct val="0"/>
                </a:spcAft>
              </a:pPr>
              <a:t>272</a:t>
            </a:fld>
            <a:endParaRPr kumimoji="0" lang="en-US" altLang="zh-CN" sz="2600">
              <a:solidFill>
                <a:srgbClr val="FFFFFF"/>
              </a:solidFill>
            </a:endParaRPr>
          </a:p>
        </p:txBody>
      </p:sp>
      <p:sp>
        <p:nvSpPr>
          <p:cNvPr id="63491" name="Rectangle 2">
            <a:extLst>
              <a:ext uri="{FF2B5EF4-FFF2-40B4-BE49-F238E27FC236}">
                <a16:creationId xmlns:a16="http://schemas.microsoft.com/office/drawing/2014/main" id="{6B753269-1C99-443D-893B-3D1F7EE1C43E}"/>
              </a:ext>
            </a:extLst>
          </p:cNvPr>
          <p:cNvSpPr>
            <a:spLocks noGrp="1" noChangeArrowheads="1"/>
          </p:cNvSpPr>
          <p:nvPr>
            <p:ph type="title"/>
          </p:nvPr>
        </p:nvSpPr>
        <p:spPr/>
        <p:txBody>
          <a:bodyPr/>
          <a:lstStyle/>
          <a:p>
            <a:pPr eaLnBrk="1" hangingPunct="1"/>
            <a:endParaRPr lang="zh-CN" altLang="zh-CN"/>
          </a:p>
        </p:txBody>
      </p:sp>
      <p:pic>
        <p:nvPicPr>
          <p:cNvPr id="63492" name="Picture 4" descr="5月 更新类图简">
            <a:extLst>
              <a:ext uri="{FF2B5EF4-FFF2-40B4-BE49-F238E27FC236}">
                <a16:creationId xmlns:a16="http://schemas.microsoft.com/office/drawing/2014/main" id="{06975C9D-7C31-4A31-9928-DBFE42CDD7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388" y="0"/>
            <a:ext cx="89646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灯片编号占位符 5">
            <a:extLst>
              <a:ext uri="{FF2B5EF4-FFF2-40B4-BE49-F238E27FC236}">
                <a16:creationId xmlns:a16="http://schemas.microsoft.com/office/drawing/2014/main" id="{AF850DDA-1FDA-4427-B025-084262528A7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D516962A-1920-4823-BD0E-54B503DEBAF4}" type="slidenum">
              <a:rPr kumimoji="0" lang="en-US" altLang="zh-CN" sz="2600">
                <a:solidFill>
                  <a:srgbClr val="FFFFFF"/>
                </a:solidFill>
              </a:rPr>
              <a:pPr eaLnBrk="1" fontAlgn="base" hangingPunct="1">
                <a:spcAft>
                  <a:spcPct val="0"/>
                </a:spcAft>
              </a:pPr>
              <a:t>273</a:t>
            </a:fld>
            <a:endParaRPr kumimoji="0" lang="en-US" altLang="zh-CN" sz="2600">
              <a:solidFill>
                <a:srgbClr val="FFFFFF"/>
              </a:solidFill>
            </a:endParaRPr>
          </a:p>
        </p:txBody>
      </p:sp>
      <p:sp>
        <p:nvSpPr>
          <p:cNvPr id="64515" name="Rectangle 5">
            <a:extLst>
              <a:ext uri="{FF2B5EF4-FFF2-40B4-BE49-F238E27FC236}">
                <a16:creationId xmlns:a16="http://schemas.microsoft.com/office/drawing/2014/main" id="{5DD72B01-4513-4887-AD73-AB4EEC7D7E58}"/>
              </a:ext>
            </a:extLst>
          </p:cNvPr>
          <p:cNvSpPr>
            <a:spLocks noChangeArrowheads="1"/>
          </p:cNvSpPr>
          <p:nvPr/>
        </p:nvSpPr>
        <p:spPr bwMode="auto">
          <a:xfrm>
            <a:off x="1774826" y="0"/>
            <a:ext cx="8893175"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pic>
        <p:nvPicPr>
          <p:cNvPr id="64516" name="Picture 4" descr="系统类图全daishuzi">
            <a:extLst>
              <a:ext uri="{FF2B5EF4-FFF2-40B4-BE49-F238E27FC236}">
                <a16:creationId xmlns:a16="http://schemas.microsoft.com/office/drawing/2014/main" id="{8CA220CD-01CB-4E28-A987-527ACCA500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388" y="26988"/>
            <a:ext cx="8964612" cy="683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灯片编号占位符 5">
            <a:extLst>
              <a:ext uri="{FF2B5EF4-FFF2-40B4-BE49-F238E27FC236}">
                <a16:creationId xmlns:a16="http://schemas.microsoft.com/office/drawing/2014/main" id="{BDED2A8A-AC3A-49A9-B03F-9ADD92EAF25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FA703F54-D0C5-4FBD-9C0D-3BB7B6B21815}" type="slidenum">
              <a:rPr kumimoji="0" lang="en-US" altLang="zh-CN" sz="2600">
                <a:solidFill>
                  <a:srgbClr val="FFFFFF"/>
                </a:solidFill>
              </a:rPr>
              <a:pPr eaLnBrk="1" fontAlgn="base" hangingPunct="1">
                <a:spcAft>
                  <a:spcPct val="0"/>
                </a:spcAft>
              </a:pPr>
              <a:t>274</a:t>
            </a:fld>
            <a:endParaRPr kumimoji="0" lang="en-US" altLang="zh-CN" sz="2600">
              <a:solidFill>
                <a:srgbClr val="FFFFFF"/>
              </a:solidFill>
            </a:endParaRPr>
          </a:p>
        </p:txBody>
      </p:sp>
      <p:sp>
        <p:nvSpPr>
          <p:cNvPr id="65539" name="Rectangle 2">
            <a:extLst>
              <a:ext uri="{FF2B5EF4-FFF2-40B4-BE49-F238E27FC236}">
                <a16:creationId xmlns:a16="http://schemas.microsoft.com/office/drawing/2014/main" id="{C8EFA9E1-C7BD-4986-8223-F47BBCA2ABB9}"/>
              </a:ext>
            </a:extLst>
          </p:cNvPr>
          <p:cNvSpPr>
            <a:spLocks noGrp="1" noChangeArrowheads="1"/>
          </p:cNvSpPr>
          <p:nvPr>
            <p:ph type="title"/>
          </p:nvPr>
        </p:nvSpPr>
        <p:spPr/>
        <p:txBody>
          <a:bodyPr/>
          <a:lstStyle/>
          <a:p>
            <a:pPr eaLnBrk="1" hangingPunct="1"/>
            <a:r>
              <a:rPr lang="en-US" altLang="zh-CN" sz="3200"/>
              <a:t> Chapter 4  Capturing the Requirement</a:t>
            </a:r>
          </a:p>
        </p:txBody>
      </p:sp>
      <p:sp>
        <p:nvSpPr>
          <p:cNvPr id="65540" name="Rectangle 3">
            <a:extLst>
              <a:ext uri="{FF2B5EF4-FFF2-40B4-BE49-F238E27FC236}">
                <a16:creationId xmlns:a16="http://schemas.microsoft.com/office/drawing/2014/main" id="{AE580850-E6BE-41D7-B865-726F0DFF4ABE}"/>
              </a:ext>
            </a:extLst>
          </p:cNvPr>
          <p:cNvSpPr>
            <a:spLocks noGrp="1" noChangeArrowheads="1"/>
          </p:cNvSpPr>
          <p:nvPr>
            <p:ph type="body" idx="1"/>
          </p:nvPr>
        </p:nvSpPr>
        <p:spPr>
          <a:xfrm>
            <a:off x="2351088" y="1773238"/>
            <a:ext cx="8088312" cy="4322762"/>
          </a:xfrm>
        </p:spPr>
        <p:txBody>
          <a:bodyPr/>
          <a:lstStyle/>
          <a:p>
            <a:pPr eaLnBrk="1" hangingPunct="1">
              <a:buFontTx/>
              <a:buNone/>
            </a:pPr>
            <a:r>
              <a:rPr lang="zh-CN" altLang="en-US" sz="2400" b="1"/>
              <a:t>问题讨论</a:t>
            </a:r>
            <a:r>
              <a:rPr lang="en-US" altLang="zh-CN" sz="2400" b="1"/>
              <a:t>:</a:t>
            </a:r>
          </a:p>
          <a:p>
            <a:pPr eaLnBrk="1" hangingPunct="1">
              <a:buFontTx/>
              <a:buNone/>
            </a:pPr>
            <a:r>
              <a:rPr lang="en-US" altLang="zh-CN" sz="2400" b="1"/>
              <a:t> (1): </a:t>
            </a:r>
            <a:r>
              <a:rPr lang="zh-CN" altLang="en-US" sz="2400" b="1"/>
              <a:t>由描述数据类型极其处理</a:t>
            </a:r>
            <a:r>
              <a:rPr lang="en-US" altLang="zh-CN" sz="2400" b="1"/>
              <a:t>.</a:t>
            </a:r>
            <a:r>
              <a:rPr lang="zh-CN" altLang="en-US" sz="2400" b="1"/>
              <a:t>可以导出类图</a:t>
            </a:r>
            <a:r>
              <a:rPr lang="en-US" altLang="zh-CN" sz="2400" b="1"/>
              <a:t>.</a:t>
            </a:r>
          </a:p>
          <a:p>
            <a:pPr eaLnBrk="1" hangingPunct="1">
              <a:buFontTx/>
              <a:buNone/>
            </a:pPr>
            <a:r>
              <a:rPr lang="en-US" altLang="zh-CN" sz="2400" b="1"/>
              <a:t> (2): </a:t>
            </a:r>
            <a:r>
              <a:rPr lang="zh-CN" altLang="en-US" sz="2400" b="1"/>
              <a:t>由描述功能类型极其涉及的数据</a:t>
            </a:r>
            <a:r>
              <a:rPr lang="en-US" altLang="zh-CN" sz="2400" b="1"/>
              <a:t>.</a:t>
            </a:r>
            <a:r>
              <a:rPr lang="zh-CN" altLang="en-US" sz="2400" b="1"/>
              <a:t>也可以导出类图</a:t>
            </a:r>
            <a:r>
              <a:rPr lang="en-US" altLang="zh-CN" sz="2400" b="1"/>
              <a:t>.</a:t>
            </a:r>
          </a:p>
          <a:p>
            <a:pPr eaLnBrk="1" hangingPunct="1">
              <a:buFontTx/>
              <a:buNone/>
            </a:pPr>
            <a:r>
              <a:rPr lang="en-US" altLang="zh-CN" sz="2400" b="1"/>
              <a:t>        (</a:t>
            </a:r>
            <a:r>
              <a:rPr lang="zh-CN" altLang="en-US" sz="2400" b="1"/>
              <a:t>以上是两种设计理念</a:t>
            </a:r>
            <a:r>
              <a:rPr lang="en-US" altLang="zh-CN" sz="2400" b="1"/>
              <a:t>)</a:t>
            </a:r>
          </a:p>
          <a:p>
            <a:pPr eaLnBrk="1" hangingPunct="1">
              <a:buFontTx/>
              <a:buNone/>
            </a:pPr>
            <a:r>
              <a:rPr lang="en-US" altLang="zh-CN" sz="2400" b="1"/>
              <a:t> (3): </a:t>
            </a:r>
            <a:r>
              <a:rPr lang="zh-CN" altLang="en-US" sz="2400" b="1"/>
              <a:t>若类图等还不足于描述数据</a:t>
            </a:r>
            <a:r>
              <a:rPr lang="en-US" altLang="zh-CN" sz="2400" b="1"/>
              <a:t>, </a:t>
            </a:r>
            <a:r>
              <a:rPr lang="zh-CN" altLang="en-US" sz="2400" b="1"/>
              <a:t>那只好再用别的非</a:t>
            </a:r>
            <a:r>
              <a:rPr lang="en-US" altLang="zh-CN" sz="2400" b="1"/>
              <a:t>UML</a:t>
            </a:r>
            <a:r>
              <a:rPr lang="zh-CN" altLang="en-US" sz="2400" b="1"/>
              <a:t>描述手段予以补充了</a:t>
            </a:r>
            <a:r>
              <a:rPr lang="en-US" altLang="zh-CN" sz="2400" b="1"/>
              <a:t>. (</a:t>
            </a:r>
            <a:r>
              <a:rPr lang="zh-CN" altLang="en-US" sz="2400" b="1"/>
              <a:t>例如</a:t>
            </a:r>
            <a:r>
              <a:rPr lang="en-US" altLang="zh-CN" sz="2400" b="1"/>
              <a:t>ER</a:t>
            </a:r>
            <a:r>
              <a:rPr lang="zh-CN" altLang="en-US" sz="2400" b="1"/>
              <a:t>图等等很多类型</a:t>
            </a:r>
            <a:r>
              <a:rPr lang="en-US" altLang="zh-CN" sz="2400" b="1"/>
              <a:t>)</a:t>
            </a:r>
          </a:p>
          <a:p>
            <a:pPr eaLnBrk="1" hangingPunct="1">
              <a:buFontTx/>
              <a:buNone/>
            </a:pPr>
            <a:endParaRPr lang="en-US" altLang="zh-CN" sz="2400" b="1"/>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灯片编号占位符 5">
            <a:extLst>
              <a:ext uri="{FF2B5EF4-FFF2-40B4-BE49-F238E27FC236}">
                <a16:creationId xmlns:a16="http://schemas.microsoft.com/office/drawing/2014/main" id="{919B97D0-8A7F-45C2-95A7-AB86D45F761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2D7D5AA3-E714-4EEC-82CC-E24B66A009E6}" type="slidenum">
              <a:rPr kumimoji="0" lang="en-US" altLang="zh-CN" sz="2600">
                <a:solidFill>
                  <a:srgbClr val="FFFFFF"/>
                </a:solidFill>
              </a:rPr>
              <a:pPr eaLnBrk="1" fontAlgn="base" hangingPunct="1">
                <a:spcAft>
                  <a:spcPct val="0"/>
                </a:spcAft>
              </a:pPr>
              <a:t>275</a:t>
            </a:fld>
            <a:endParaRPr kumimoji="0" lang="en-US" altLang="zh-CN" sz="2600">
              <a:solidFill>
                <a:srgbClr val="FFFFFF"/>
              </a:solidFill>
            </a:endParaRPr>
          </a:p>
        </p:txBody>
      </p:sp>
      <p:sp>
        <p:nvSpPr>
          <p:cNvPr id="4100" name="Rectangle 2">
            <a:extLst>
              <a:ext uri="{FF2B5EF4-FFF2-40B4-BE49-F238E27FC236}">
                <a16:creationId xmlns:a16="http://schemas.microsoft.com/office/drawing/2014/main" id="{5AB1D8D7-7C74-49D1-A1EC-832BEB539A30}"/>
              </a:ext>
            </a:extLst>
          </p:cNvPr>
          <p:cNvSpPr>
            <a:spLocks noGrp="1" noChangeArrowheads="1"/>
          </p:cNvSpPr>
          <p:nvPr>
            <p:ph type="title"/>
          </p:nvPr>
        </p:nvSpPr>
        <p:spPr/>
        <p:txBody>
          <a:bodyPr/>
          <a:lstStyle/>
          <a:p>
            <a:pPr eaLnBrk="1" hangingPunct="1"/>
            <a:r>
              <a:rPr lang="en-US" altLang="zh-CN" sz="3200"/>
              <a:t> Chapter 4  Capturing the Requirement</a:t>
            </a:r>
          </a:p>
        </p:txBody>
      </p:sp>
      <p:sp>
        <p:nvSpPr>
          <p:cNvPr id="4101" name="Rectangle 3">
            <a:extLst>
              <a:ext uri="{FF2B5EF4-FFF2-40B4-BE49-F238E27FC236}">
                <a16:creationId xmlns:a16="http://schemas.microsoft.com/office/drawing/2014/main" id="{EB1C8332-2C5C-45D1-B1FB-D0F0722B218D}"/>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b="1"/>
              <a:t>  (2). Dynamic descriptions</a:t>
            </a:r>
            <a:r>
              <a:rPr lang="zh-CN" altLang="en-US" b="1"/>
              <a:t>（动态描述）</a:t>
            </a:r>
          </a:p>
          <a:p>
            <a:pPr eaLnBrk="1" hangingPunct="1">
              <a:buFontTx/>
              <a:buNone/>
            </a:pPr>
            <a:r>
              <a:rPr lang="en-US" altLang="zh-CN" sz="2400" b="1"/>
              <a:t>system states     change over time    general description</a:t>
            </a:r>
          </a:p>
          <a:p>
            <a:pPr eaLnBrk="1" hangingPunct="1">
              <a:buFontTx/>
              <a:buNone/>
            </a:pPr>
            <a:r>
              <a:rPr lang="en-US" altLang="zh-CN" sz="2400" b="1"/>
              <a:t>               stimulus(</a:t>
            </a:r>
            <a:r>
              <a:rPr lang="zh-CN" altLang="en-US" sz="2400" b="1"/>
              <a:t>激励</a:t>
            </a:r>
            <a:r>
              <a:rPr lang="en-US" altLang="zh-CN" sz="2400" b="1"/>
              <a:t>)                    (dynamic description)</a:t>
            </a:r>
          </a:p>
          <a:p>
            <a:pPr eaLnBrk="1" hangingPunct="1">
              <a:buFontTx/>
              <a:buNone/>
            </a:pPr>
            <a:r>
              <a:rPr lang="en-US" altLang="zh-CN" sz="2400" b="1">
                <a:solidFill>
                  <a:schemeClr val="bg2"/>
                </a:solidFill>
                <a:sym typeface="Wingdings 2" panose="05020102010507070707" pitchFamily="18" charset="2"/>
              </a:rPr>
              <a:t>  </a:t>
            </a:r>
            <a:r>
              <a:rPr lang="en-US" altLang="zh-CN" sz="2400" b="1"/>
              <a:t>Decision tables</a:t>
            </a:r>
            <a:r>
              <a:rPr lang="zh-CN" altLang="en-US" sz="2400" b="1"/>
              <a:t>（判定表）</a:t>
            </a:r>
          </a:p>
          <a:p>
            <a:pPr eaLnBrk="1" hangingPunct="1">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conditions     rule     action </a:t>
            </a:r>
          </a:p>
          <a:p>
            <a:pPr eaLnBrk="1" hangingPunct="1">
              <a:buFontTx/>
              <a:buNone/>
            </a:pPr>
            <a:endParaRPr lang="en-US" altLang="zh-CN" sz="2400" b="1">
              <a:solidFill>
                <a:schemeClr val="bg2"/>
              </a:solidFill>
              <a:sym typeface="Wingdings 2" panose="05020102010507070707" pitchFamily="18" charset="2"/>
            </a:endParaRPr>
          </a:p>
          <a:p>
            <a:pPr eaLnBrk="1" hangingPunct="1">
              <a:buFontTx/>
              <a:buNone/>
            </a:pPr>
            <a:endParaRPr lang="en-US" altLang="zh-CN" sz="2400" b="1">
              <a:solidFill>
                <a:schemeClr val="bg2"/>
              </a:solidFill>
              <a:sym typeface="Wingdings 2" panose="05020102010507070707" pitchFamily="18" charset="2"/>
            </a:endParaRPr>
          </a:p>
          <a:p>
            <a:pPr eaLnBrk="1" hangingPunct="1">
              <a:buFontTx/>
              <a:buNone/>
            </a:pPr>
            <a:endParaRPr lang="en-US" altLang="zh-CN" sz="2400" b="1">
              <a:solidFill>
                <a:schemeClr val="bg2"/>
              </a:solidFill>
              <a:sym typeface="Wingdings 2" panose="05020102010507070707" pitchFamily="18" charset="2"/>
            </a:endParaRPr>
          </a:p>
          <a:p>
            <a:pPr eaLnBrk="1" hangingPunct="1">
              <a:buFontTx/>
              <a:buNone/>
            </a:pPr>
            <a:endParaRPr lang="en-US" altLang="zh-CN" sz="2400" b="1">
              <a:solidFill>
                <a:schemeClr val="bg2"/>
              </a:solidFill>
              <a:sym typeface="Wingdings 2" panose="05020102010507070707" pitchFamily="18" charset="2"/>
            </a:endParaRPr>
          </a:p>
        </p:txBody>
      </p:sp>
      <p:sp>
        <p:nvSpPr>
          <p:cNvPr id="4102" name="Line 4">
            <a:extLst>
              <a:ext uri="{FF2B5EF4-FFF2-40B4-BE49-F238E27FC236}">
                <a16:creationId xmlns:a16="http://schemas.microsoft.com/office/drawing/2014/main" id="{7188158B-E95A-4E19-98A2-B294D13CC194}"/>
              </a:ext>
            </a:extLst>
          </p:cNvPr>
          <p:cNvSpPr>
            <a:spLocks noChangeShapeType="1"/>
          </p:cNvSpPr>
          <p:nvPr/>
        </p:nvSpPr>
        <p:spPr bwMode="auto">
          <a:xfrm>
            <a:off x="4405313" y="2514600"/>
            <a:ext cx="457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4103" name="Line 5">
            <a:extLst>
              <a:ext uri="{FF2B5EF4-FFF2-40B4-BE49-F238E27FC236}">
                <a16:creationId xmlns:a16="http://schemas.microsoft.com/office/drawing/2014/main" id="{514DA0B3-85E5-40DB-8DE7-74D974BF6994}"/>
              </a:ext>
            </a:extLst>
          </p:cNvPr>
          <p:cNvSpPr>
            <a:spLocks noChangeShapeType="1"/>
          </p:cNvSpPr>
          <p:nvPr/>
        </p:nvSpPr>
        <p:spPr bwMode="auto">
          <a:xfrm>
            <a:off x="7315200" y="2514600"/>
            <a:ext cx="3810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4104" name="Line 6">
            <a:extLst>
              <a:ext uri="{FF2B5EF4-FFF2-40B4-BE49-F238E27FC236}">
                <a16:creationId xmlns:a16="http://schemas.microsoft.com/office/drawing/2014/main" id="{9B389822-9444-4C81-88D6-22AC3943ADD2}"/>
              </a:ext>
            </a:extLst>
          </p:cNvPr>
          <p:cNvSpPr>
            <a:spLocks noChangeShapeType="1"/>
          </p:cNvSpPr>
          <p:nvPr/>
        </p:nvSpPr>
        <p:spPr bwMode="auto">
          <a:xfrm flipV="1">
            <a:off x="4572000" y="2514600"/>
            <a:ext cx="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graphicFrame>
        <p:nvGraphicFramePr>
          <p:cNvPr id="4098" name="Object 7">
            <a:extLst>
              <a:ext uri="{FF2B5EF4-FFF2-40B4-BE49-F238E27FC236}">
                <a16:creationId xmlns:a16="http://schemas.microsoft.com/office/drawing/2014/main" id="{2CD31BE2-3828-468C-B959-D17464D26DAB}"/>
              </a:ext>
            </a:extLst>
          </p:cNvPr>
          <p:cNvGraphicFramePr>
            <a:graphicFrameLocks/>
          </p:cNvGraphicFramePr>
          <p:nvPr/>
        </p:nvGraphicFramePr>
        <p:xfrm>
          <a:off x="1524000" y="3811589"/>
          <a:ext cx="9074150" cy="3146425"/>
        </p:xfrm>
        <a:graphic>
          <a:graphicData uri="http://schemas.openxmlformats.org/presentationml/2006/ole">
            <mc:AlternateContent xmlns:mc="http://schemas.openxmlformats.org/markup-compatibility/2006">
              <mc:Choice xmlns:v="urn:schemas-microsoft-com:vml" Requires="v">
                <p:oleObj spid="_x0000_s13315" name="Document" r:id="rId4" imgW="5629320" imgH="1819440" progId="Word.Document.8">
                  <p:embed/>
                </p:oleObj>
              </mc:Choice>
              <mc:Fallback>
                <p:oleObj name="Document" r:id="rId4" imgW="5629320" imgH="1819440" progId="Word.Document.8">
                  <p:embed/>
                  <p:pic>
                    <p:nvPicPr>
                      <p:cNvPr id="4098" name="Object 7">
                        <a:extLst>
                          <a:ext uri="{FF2B5EF4-FFF2-40B4-BE49-F238E27FC236}">
                            <a16:creationId xmlns:a16="http://schemas.microsoft.com/office/drawing/2014/main" id="{2CD31BE2-3828-468C-B959-D17464D26DAB}"/>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3811589"/>
                        <a:ext cx="9074150" cy="314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5" name="Line 8">
            <a:extLst>
              <a:ext uri="{FF2B5EF4-FFF2-40B4-BE49-F238E27FC236}">
                <a16:creationId xmlns:a16="http://schemas.microsoft.com/office/drawing/2014/main" id="{5D64EB6F-DFE4-4586-B9CB-62277279C894}"/>
              </a:ext>
            </a:extLst>
          </p:cNvPr>
          <p:cNvSpPr>
            <a:spLocks noChangeShapeType="1"/>
          </p:cNvSpPr>
          <p:nvPr/>
        </p:nvSpPr>
        <p:spPr bwMode="auto">
          <a:xfrm>
            <a:off x="4267200" y="3810000"/>
            <a:ext cx="3810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4106" name="Line 9">
            <a:extLst>
              <a:ext uri="{FF2B5EF4-FFF2-40B4-BE49-F238E27FC236}">
                <a16:creationId xmlns:a16="http://schemas.microsoft.com/office/drawing/2014/main" id="{EBE02C32-1064-449F-93A5-19C6AD00A6EA}"/>
              </a:ext>
            </a:extLst>
          </p:cNvPr>
          <p:cNvSpPr>
            <a:spLocks noChangeShapeType="1"/>
          </p:cNvSpPr>
          <p:nvPr/>
        </p:nvSpPr>
        <p:spPr bwMode="auto">
          <a:xfrm>
            <a:off x="5257801" y="3810000"/>
            <a:ext cx="42227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灯片编号占位符 5">
            <a:extLst>
              <a:ext uri="{FF2B5EF4-FFF2-40B4-BE49-F238E27FC236}">
                <a16:creationId xmlns:a16="http://schemas.microsoft.com/office/drawing/2014/main" id="{3793850B-A51B-46BE-B3DA-903814BF993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18B343A7-514D-4895-B43D-FAF6441A8C08}" type="slidenum">
              <a:rPr kumimoji="0" lang="en-US" altLang="zh-CN" sz="2600">
                <a:solidFill>
                  <a:srgbClr val="FFFFFF"/>
                </a:solidFill>
              </a:rPr>
              <a:pPr eaLnBrk="1" fontAlgn="base" hangingPunct="1">
                <a:spcAft>
                  <a:spcPct val="0"/>
                </a:spcAft>
              </a:pPr>
              <a:t>276</a:t>
            </a:fld>
            <a:endParaRPr kumimoji="0" lang="en-US" altLang="zh-CN" sz="2600">
              <a:solidFill>
                <a:srgbClr val="FFFFFF"/>
              </a:solidFill>
            </a:endParaRPr>
          </a:p>
        </p:txBody>
      </p:sp>
      <p:sp>
        <p:nvSpPr>
          <p:cNvPr id="66563" name="Rectangle 2">
            <a:extLst>
              <a:ext uri="{FF2B5EF4-FFF2-40B4-BE49-F238E27FC236}">
                <a16:creationId xmlns:a16="http://schemas.microsoft.com/office/drawing/2014/main" id="{1E739F0A-3773-4EA0-8C90-CA7789FBF3D7}"/>
              </a:ext>
            </a:extLst>
          </p:cNvPr>
          <p:cNvSpPr>
            <a:spLocks noGrp="1" noChangeArrowheads="1"/>
          </p:cNvSpPr>
          <p:nvPr>
            <p:ph type="title"/>
          </p:nvPr>
        </p:nvSpPr>
        <p:spPr/>
        <p:txBody>
          <a:bodyPr/>
          <a:lstStyle/>
          <a:p>
            <a:pPr eaLnBrk="1" hangingPunct="1"/>
            <a:r>
              <a:rPr lang="en-US" altLang="zh-CN" sz="3200"/>
              <a:t> Chapter 4  Capturing the Requirement</a:t>
            </a:r>
          </a:p>
        </p:txBody>
      </p:sp>
      <p:sp>
        <p:nvSpPr>
          <p:cNvPr id="66564" name="Rectangle 3">
            <a:extLst>
              <a:ext uri="{FF2B5EF4-FFF2-40B4-BE49-F238E27FC236}">
                <a16:creationId xmlns:a16="http://schemas.microsoft.com/office/drawing/2014/main" id="{DC0964C4-2280-4FBA-8F8E-F4B29028A8EB}"/>
              </a:ext>
            </a:extLst>
          </p:cNvPr>
          <p:cNvSpPr>
            <a:spLocks noGrp="1" noChangeArrowheads="1"/>
          </p:cNvSpPr>
          <p:nvPr>
            <p:ph type="body" idx="1"/>
          </p:nvPr>
        </p:nvSpPr>
        <p:spPr>
          <a:xfrm>
            <a:off x="2362200" y="1752600"/>
            <a:ext cx="8305800" cy="5105400"/>
          </a:xfrm>
        </p:spPr>
        <p:txBody>
          <a:bodyPr/>
          <a:lstStyle/>
          <a:p>
            <a:pPr eaLnBrk="1" hangingPunct="1">
              <a:lnSpc>
                <a:spcPct val="90000"/>
              </a:lnSpc>
              <a:buFontTx/>
              <a:buNone/>
            </a:pPr>
            <a:r>
              <a:rPr lang="en-US" altLang="zh-CN"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 </a:t>
            </a:r>
            <a:r>
              <a:rPr lang="en-US" altLang="zh-CN" sz="2400" b="1"/>
              <a:t>Functional descriptions and transition diagrams</a:t>
            </a:r>
          </a:p>
          <a:p>
            <a:pPr eaLnBrk="1" hangingPunct="1">
              <a:lnSpc>
                <a:spcPct val="90000"/>
              </a:lnSpc>
              <a:buFontTx/>
              <a:buNone/>
            </a:pPr>
            <a:r>
              <a:rPr lang="en-US" altLang="zh-CN" sz="2400" b="1"/>
              <a:t>     </a:t>
            </a:r>
            <a:r>
              <a:rPr lang="zh-CN" altLang="en-US" sz="2400" b="1"/>
              <a:t>（功能性描述和变迁图）</a:t>
            </a:r>
          </a:p>
          <a:p>
            <a:pPr lvl="1" eaLnBrk="1" hangingPunct="1">
              <a:lnSpc>
                <a:spcPct val="90000"/>
              </a:lnSpc>
              <a:buFontTx/>
              <a:buNone/>
            </a:pPr>
            <a:r>
              <a:rPr lang="zh-CN" altLang="en-US" b="1"/>
              <a:t>				</a:t>
            </a:r>
            <a:r>
              <a:rPr lang="en-US" altLang="zh-CN" b="1"/>
              <a:t>f(</a:t>
            </a:r>
            <a:r>
              <a:rPr lang="en-US" altLang="zh-CN" b="1" i="1"/>
              <a:t>S</a:t>
            </a:r>
            <a:r>
              <a:rPr lang="en-US" altLang="zh-CN" b="1"/>
              <a:t>i, </a:t>
            </a:r>
            <a:r>
              <a:rPr lang="en-US" altLang="zh-CN" b="1" i="1"/>
              <a:t>C</a:t>
            </a:r>
            <a:r>
              <a:rPr lang="en-US" altLang="zh-CN" b="1"/>
              <a:t>j) = </a:t>
            </a:r>
            <a:r>
              <a:rPr lang="en-US" altLang="zh-CN" b="1" i="1"/>
              <a:t>S</a:t>
            </a:r>
            <a:r>
              <a:rPr lang="en-US" altLang="zh-CN" b="1"/>
              <a:t>k</a:t>
            </a:r>
          </a:p>
          <a:p>
            <a:pPr eaLnBrk="1" hangingPunct="1">
              <a:lnSpc>
                <a:spcPct val="90000"/>
              </a:lnSpc>
              <a:buFontTx/>
              <a:buNone/>
            </a:pPr>
            <a:r>
              <a:rPr lang="en-US" altLang="zh-CN" b="1"/>
              <a:t>(3). Object-oriented specifications</a:t>
            </a:r>
          </a:p>
          <a:p>
            <a:pPr eaLnBrk="1" hangingPunct="1">
              <a:lnSpc>
                <a:spcPct val="90000"/>
              </a:lnSpc>
              <a:buFontTx/>
              <a:buNone/>
            </a:pPr>
            <a:r>
              <a:rPr lang="en-US" altLang="zh-CN" sz="2000" b="1"/>
              <a:t>            </a:t>
            </a:r>
            <a:r>
              <a:rPr lang="en-US" altLang="zh-CN" sz="2400" b="1"/>
              <a:t>(</a:t>
            </a:r>
            <a:r>
              <a:rPr lang="zh-CN" altLang="en-US" sz="2400" b="1"/>
              <a:t>面向对象的规格说明</a:t>
            </a:r>
            <a:r>
              <a:rPr lang="en-US" altLang="zh-CN" sz="2400" b="1"/>
              <a:t>)</a:t>
            </a:r>
          </a:p>
          <a:p>
            <a:pPr eaLnBrk="1" hangingPunct="1">
              <a:lnSpc>
                <a:spcPct val="90000"/>
              </a:lnSpc>
              <a:buFontTx/>
              <a:buNone/>
            </a:pPr>
            <a:r>
              <a:rPr lang="en-US" altLang="zh-CN"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note: A: </a:t>
            </a:r>
            <a:r>
              <a:rPr lang="en-US" altLang="zh-CN" sz="2400" b="1" u="sng">
                <a:solidFill>
                  <a:srgbClr val="0000FF"/>
                </a:solidFill>
                <a:sym typeface="Wingdings 2" panose="05020102010507070707" pitchFamily="18" charset="2"/>
              </a:rPr>
              <a:t>functional approach</a:t>
            </a:r>
          </a:p>
          <a:p>
            <a:pPr eaLnBrk="1" hangingPunct="1">
              <a:lnSpc>
                <a:spcPct val="90000"/>
              </a:lnSpc>
              <a:buFontTx/>
              <a:buNone/>
            </a:pPr>
            <a:r>
              <a:rPr lang="en-US" altLang="zh-CN" sz="2000" b="1">
                <a:sym typeface="Wingdings 2" panose="05020102010507070707" pitchFamily="18" charset="2"/>
              </a:rPr>
              <a:t>                   ----describes how inputs are transformed to outputs </a:t>
            </a:r>
          </a:p>
          <a:p>
            <a:pPr eaLnBrk="1" hangingPunct="1">
              <a:lnSpc>
                <a:spcPct val="90000"/>
              </a:lnSpc>
              <a:buFontTx/>
              <a:buNone/>
            </a:pPr>
            <a:r>
              <a:rPr lang="en-US" altLang="zh-CN" sz="2400" b="1">
                <a:solidFill>
                  <a:schemeClr val="bg2"/>
                </a:solidFill>
                <a:sym typeface="Wingdings 2" panose="05020102010507070707" pitchFamily="18" charset="2"/>
              </a:rPr>
              <a:t>              B: </a:t>
            </a:r>
            <a:r>
              <a:rPr lang="en-US" altLang="zh-CN" sz="2400" b="1" u="sng">
                <a:solidFill>
                  <a:srgbClr val="0000FF"/>
                </a:solidFill>
                <a:sym typeface="Wingdings 2" panose="05020102010507070707" pitchFamily="18" charset="2"/>
              </a:rPr>
              <a:t>object-oriented approach</a:t>
            </a:r>
          </a:p>
          <a:p>
            <a:pPr eaLnBrk="1" hangingPunct="1">
              <a:lnSpc>
                <a:spcPct val="90000"/>
              </a:lnSpc>
              <a:buFontTx/>
              <a:buNone/>
            </a:pPr>
            <a:r>
              <a:rPr lang="en-US" altLang="zh-CN" sz="2000" b="1">
                <a:solidFill>
                  <a:schemeClr val="bg2"/>
                </a:solidFill>
                <a:sym typeface="Wingdings 2" panose="05020102010507070707" pitchFamily="18" charset="2"/>
              </a:rPr>
              <a:t>                   ----focuses on the entities enacting  </a:t>
            </a:r>
          </a:p>
          <a:p>
            <a:pPr eaLnBrk="1" hangingPunct="1">
              <a:lnSpc>
                <a:spcPct val="90000"/>
              </a:lnSpc>
              <a:buFontTx/>
              <a:buNone/>
            </a:pPr>
            <a:r>
              <a:rPr lang="en-US" altLang="zh-CN" sz="2000" b="1">
                <a:solidFill>
                  <a:schemeClr val="bg2"/>
                </a:solidFill>
                <a:sym typeface="Wingdings 2" panose="05020102010507070707" pitchFamily="18" charset="2"/>
              </a:rPr>
              <a:t>                     X: what do entities look like?</a:t>
            </a:r>
          </a:p>
          <a:p>
            <a:pPr eaLnBrk="1" hangingPunct="1">
              <a:lnSpc>
                <a:spcPct val="90000"/>
              </a:lnSpc>
              <a:buFontTx/>
              <a:buNone/>
            </a:pPr>
            <a:r>
              <a:rPr lang="en-US" altLang="zh-CN" sz="2000" b="1">
                <a:solidFill>
                  <a:schemeClr val="bg2"/>
                </a:solidFill>
                <a:sym typeface="Wingdings 2" panose="05020102010507070707" pitchFamily="18" charset="2"/>
              </a:rPr>
              <a:t>                     Y: what can we do with the entity?</a:t>
            </a:r>
          </a:p>
          <a:p>
            <a:pPr eaLnBrk="1" hangingPunct="1">
              <a:lnSpc>
                <a:spcPct val="90000"/>
              </a:lnSpc>
              <a:buFontTx/>
              <a:buNone/>
            </a:pPr>
            <a:r>
              <a:rPr lang="en-US" altLang="zh-CN" sz="2000" b="1">
                <a:solidFill>
                  <a:schemeClr val="bg2"/>
                </a:solidFill>
                <a:sym typeface="Wingdings 2" panose="05020102010507070707" pitchFamily="18" charset="2"/>
              </a:rPr>
              <a:t>                     Z: what aspects of entities and processes are </a:t>
            </a:r>
          </a:p>
          <a:p>
            <a:pPr eaLnBrk="1" hangingPunct="1">
              <a:lnSpc>
                <a:spcPct val="90000"/>
              </a:lnSpc>
              <a:buFontTx/>
              <a:buNone/>
            </a:pPr>
            <a:r>
              <a:rPr lang="en-US" altLang="zh-CN" sz="2000" b="1">
                <a:solidFill>
                  <a:schemeClr val="bg2"/>
                </a:solidFill>
                <a:sym typeface="Wingdings 2" panose="05020102010507070707" pitchFamily="18" charset="2"/>
              </a:rPr>
              <a:t>                          persistent over time? </a:t>
            </a:r>
            <a:endParaRPr lang="en-US" altLang="zh-CN" sz="2000" b="1"/>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灯片编号占位符 5">
            <a:extLst>
              <a:ext uri="{FF2B5EF4-FFF2-40B4-BE49-F238E27FC236}">
                <a16:creationId xmlns:a16="http://schemas.microsoft.com/office/drawing/2014/main" id="{7F924502-D589-446E-B37F-F9562BF0324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3CC23EC5-A1A6-44E9-84A8-7BB7ED956833}" type="slidenum">
              <a:rPr kumimoji="0" lang="en-US" altLang="zh-CN" sz="2600">
                <a:solidFill>
                  <a:srgbClr val="FFFFFF"/>
                </a:solidFill>
              </a:rPr>
              <a:pPr eaLnBrk="1" fontAlgn="base" hangingPunct="1">
                <a:spcAft>
                  <a:spcPct val="0"/>
                </a:spcAft>
              </a:pPr>
              <a:t>277</a:t>
            </a:fld>
            <a:endParaRPr kumimoji="0" lang="en-US" altLang="zh-CN" sz="2600">
              <a:solidFill>
                <a:srgbClr val="FFFFFF"/>
              </a:solidFill>
            </a:endParaRPr>
          </a:p>
        </p:txBody>
      </p:sp>
      <p:sp>
        <p:nvSpPr>
          <p:cNvPr id="67587" name="Rectangle 2">
            <a:extLst>
              <a:ext uri="{FF2B5EF4-FFF2-40B4-BE49-F238E27FC236}">
                <a16:creationId xmlns:a16="http://schemas.microsoft.com/office/drawing/2014/main" id="{66EA34FE-373D-417C-9B58-EDB9AAA27CFC}"/>
              </a:ext>
            </a:extLst>
          </p:cNvPr>
          <p:cNvSpPr>
            <a:spLocks noGrp="1" noChangeArrowheads="1"/>
          </p:cNvSpPr>
          <p:nvPr>
            <p:ph type="title"/>
          </p:nvPr>
        </p:nvSpPr>
        <p:spPr/>
        <p:txBody>
          <a:bodyPr/>
          <a:lstStyle/>
          <a:p>
            <a:pPr eaLnBrk="1" hangingPunct="1"/>
            <a:r>
              <a:rPr lang="en-US" altLang="zh-CN" sz="3200"/>
              <a:t> Chapter 4  Capturing the Requirement</a:t>
            </a:r>
          </a:p>
        </p:txBody>
      </p:sp>
      <p:sp>
        <p:nvSpPr>
          <p:cNvPr id="67588" name="Rectangle 3">
            <a:extLst>
              <a:ext uri="{FF2B5EF4-FFF2-40B4-BE49-F238E27FC236}">
                <a16:creationId xmlns:a16="http://schemas.microsoft.com/office/drawing/2014/main" id="{4F6BE2CE-D786-4D82-A8C2-8B87F8C2375F}"/>
              </a:ext>
            </a:extLst>
          </p:cNvPr>
          <p:cNvSpPr>
            <a:spLocks noGrp="1" noChangeArrowheads="1"/>
          </p:cNvSpPr>
          <p:nvPr>
            <p:ph type="body" idx="1"/>
          </p:nvPr>
        </p:nvSpPr>
        <p:spPr>
          <a:xfrm>
            <a:off x="2286000" y="1752600"/>
            <a:ext cx="8382000" cy="5105400"/>
          </a:xfrm>
        </p:spPr>
        <p:txBody>
          <a:bodyPr/>
          <a:lstStyle/>
          <a:p>
            <a:pPr eaLnBrk="1" hangingPunct="1">
              <a:lnSpc>
                <a:spcPct val="90000"/>
              </a:lnSpc>
              <a:buFontTx/>
              <a:buNone/>
            </a:pPr>
            <a:r>
              <a:rPr lang="en-US" altLang="zh-CN" sz="2400" b="1">
                <a:solidFill>
                  <a:schemeClr val="bg2"/>
                </a:solidFill>
                <a:sym typeface="Wingdings 2" panose="05020102010507070707" pitchFamily="18" charset="2"/>
              </a:rPr>
              <a:t> several notions </a:t>
            </a:r>
          </a:p>
          <a:p>
            <a:pPr eaLnBrk="1" hangingPunct="1">
              <a:lnSpc>
                <a:spcPct val="90000"/>
              </a:lnSpc>
              <a:buFontTx/>
              <a:buNone/>
            </a:pPr>
            <a:r>
              <a:rPr lang="en-US" altLang="zh-CN" sz="2400" b="1">
                <a:solidFill>
                  <a:schemeClr val="bg2"/>
                </a:solidFill>
                <a:sym typeface="Wingdings 2" panose="05020102010507070707" pitchFamily="18" charset="2"/>
              </a:rPr>
              <a:t>    A: </a:t>
            </a:r>
            <a:r>
              <a:rPr lang="en-US" altLang="zh-CN" sz="2400" b="1" u="sng">
                <a:solidFill>
                  <a:srgbClr val="FF0066"/>
                </a:solidFill>
                <a:sym typeface="Wingdings 2" panose="05020102010507070707" pitchFamily="18" charset="2"/>
              </a:rPr>
              <a:t>object</a:t>
            </a:r>
            <a:r>
              <a:rPr lang="en-US" altLang="zh-CN" sz="2400" b="1">
                <a:solidFill>
                  <a:schemeClr val="bg2"/>
                </a:solidFill>
                <a:sym typeface="Wingdings 2" panose="05020102010507070707" pitchFamily="18" charset="2"/>
              </a:rPr>
              <a:t>: </a:t>
            </a:r>
            <a:r>
              <a:rPr lang="en-US" altLang="zh-CN" sz="2400" b="1" u="sng">
                <a:solidFill>
                  <a:srgbClr val="0000FF"/>
                </a:solidFill>
              </a:rPr>
              <a:t>Each entity</a:t>
            </a:r>
            <a:r>
              <a:rPr lang="en-US" altLang="zh-CN" sz="2400" b="1"/>
              <a:t> in the system is an object</a:t>
            </a:r>
            <a:endParaRPr lang="en-US" altLang="zh-CN" sz="2400" b="1">
              <a:solidFill>
                <a:schemeClr val="bg2"/>
              </a:solidFill>
              <a:sym typeface="Wingdings 2" panose="05020102010507070707" pitchFamily="18" charset="2"/>
            </a:endParaRPr>
          </a:p>
          <a:p>
            <a:pPr eaLnBrk="1" hangingPunct="1">
              <a:lnSpc>
                <a:spcPct val="90000"/>
              </a:lnSpc>
              <a:buFontTx/>
              <a:buNone/>
            </a:pPr>
            <a:r>
              <a:rPr lang="en-US" altLang="zh-CN" sz="2400" b="1">
                <a:solidFill>
                  <a:schemeClr val="bg2"/>
                </a:solidFill>
                <a:sym typeface="Wingdings 2" panose="05020102010507070707" pitchFamily="18" charset="2"/>
              </a:rPr>
              <a:t>    B: </a:t>
            </a:r>
            <a:r>
              <a:rPr lang="en-US" altLang="zh-CN" sz="2400" b="1" u="sng">
                <a:solidFill>
                  <a:srgbClr val="FF0066"/>
                </a:solidFill>
              </a:rPr>
              <a:t>method or operation</a:t>
            </a:r>
            <a:r>
              <a:rPr lang="en-US" altLang="zh-CN" sz="2400" b="1"/>
              <a:t>:  is an </a:t>
            </a:r>
            <a:r>
              <a:rPr lang="en-US" altLang="zh-CN" sz="2400" b="1" u="sng">
                <a:solidFill>
                  <a:srgbClr val="0000FF"/>
                </a:solidFill>
              </a:rPr>
              <a:t>action</a:t>
            </a:r>
            <a:r>
              <a:rPr lang="en-US" altLang="zh-CN" sz="2400" b="1"/>
              <a:t> that can be</a:t>
            </a:r>
          </a:p>
          <a:p>
            <a:pPr eaLnBrk="1" hangingPunct="1">
              <a:lnSpc>
                <a:spcPct val="90000"/>
              </a:lnSpc>
              <a:buFontTx/>
              <a:buNone/>
            </a:pPr>
            <a:r>
              <a:rPr lang="en-US" altLang="zh-CN" sz="2400" b="1"/>
              <a:t>         performed directly by the object or can happen</a:t>
            </a:r>
          </a:p>
          <a:p>
            <a:pPr eaLnBrk="1" hangingPunct="1">
              <a:lnSpc>
                <a:spcPct val="90000"/>
              </a:lnSpc>
              <a:buFontTx/>
              <a:buNone/>
            </a:pPr>
            <a:r>
              <a:rPr lang="en-US" altLang="zh-CN" sz="2400" b="1"/>
              <a:t>         to the object.</a:t>
            </a:r>
          </a:p>
          <a:p>
            <a:pPr eaLnBrk="1" hangingPunct="1">
              <a:lnSpc>
                <a:spcPct val="90000"/>
              </a:lnSpc>
              <a:buFontTx/>
              <a:buNone/>
            </a:pPr>
            <a:r>
              <a:rPr lang="en-US" altLang="zh-CN" sz="2400" b="1"/>
              <a:t>    C: </a:t>
            </a:r>
            <a:r>
              <a:rPr lang="en-US" altLang="zh-CN" sz="2400" b="1" u="sng">
                <a:solidFill>
                  <a:srgbClr val="FF0066"/>
                </a:solidFill>
              </a:rPr>
              <a:t>Encapsulation</a:t>
            </a:r>
            <a:r>
              <a:rPr lang="en-US" altLang="zh-CN" sz="2400" b="1"/>
              <a:t>:  the methods form a </a:t>
            </a:r>
            <a:r>
              <a:rPr lang="en-US" altLang="zh-CN" sz="2400" b="1" u="sng">
                <a:solidFill>
                  <a:srgbClr val="0000FF"/>
                </a:solidFill>
              </a:rPr>
              <a:t>protective</a:t>
            </a:r>
          </a:p>
          <a:p>
            <a:pPr eaLnBrk="1" hangingPunct="1">
              <a:lnSpc>
                <a:spcPct val="90000"/>
              </a:lnSpc>
              <a:buFontTx/>
              <a:buNone/>
            </a:pPr>
            <a:r>
              <a:rPr lang="en-US" altLang="zh-CN" sz="2400" b="1">
                <a:solidFill>
                  <a:srgbClr val="0000FF"/>
                </a:solidFill>
              </a:rPr>
              <a:t>                                     </a:t>
            </a:r>
            <a:r>
              <a:rPr lang="en-US" altLang="zh-CN" sz="2400" b="1" u="sng">
                <a:solidFill>
                  <a:srgbClr val="0000FF"/>
                </a:solidFill>
              </a:rPr>
              <a:t>boundary</a:t>
            </a:r>
            <a:r>
              <a:rPr lang="en-US" altLang="zh-CN" sz="2400" b="1"/>
              <a:t> around an object</a:t>
            </a:r>
          </a:p>
          <a:p>
            <a:pPr eaLnBrk="1" hangingPunct="1">
              <a:lnSpc>
                <a:spcPct val="90000"/>
              </a:lnSpc>
              <a:buFontTx/>
              <a:buNone/>
            </a:pPr>
            <a:r>
              <a:rPr lang="en-US" altLang="zh-CN" sz="2400" b="1"/>
              <a:t>    D: </a:t>
            </a:r>
            <a:r>
              <a:rPr lang="en-US" altLang="zh-CN" sz="2400" b="1" u="sng">
                <a:solidFill>
                  <a:srgbClr val="FF0066"/>
                </a:solidFill>
              </a:rPr>
              <a:t>Class hierarchies</a:t>
            </a:r>
            <a:r>
              <a:rPr lang="en-US" altLang="zh-CN" sz="2400" b="1"/>
              <a:t> of objects---- ( encourage</a:t>
            </a:r>
          </a:p>
          <a:p>
            <a:pPr eaLnBrk="1" hangingPunct="1">
              <a:lnSpc>
                <a:spcPct val="90000"/>
              </a:lnSpc>
              <a:buFontTx/>
              <a:buNone/>
            </a:pPr>
            <a:r>
              <a:rPr lang="en-US" altLang="zh-CN" sz="2400" b="1"/>
              <a:t>                                                                  inheritance )</a:t>
            </a:r>
          </a:p>
          <a:p>
            <a:pPr eaLnBrk="1" hangingPunct="1">
              <a:lnSpc>
                <a:spcPct val="90000"/>
              </a:lnSpc>
              <a:buFontTx/>
              <a:buNone/>
            </a:pPr>
            <a:r>
              <a:rPr lang="en-US" altLang="zh-CN" sz="2400" b="1"/>
              <a:t>    E: </a:t>
            </a:r>
            <a:r>
              <a:rPr lang="en-US" altLang="zh-CN" sz="2400" b="1" u="sng">
                <a:solidFill>
                  <a:srgbClr val="FF0066"/>
                </a:solidFill>
              </a:rPr>
              <a:t>Multiple inheritance</a:t>
            </a:r>
            <a:r>
              <a:rPr lang="en-US" altLang="zh-CN" sz="2400" b="1"/>
              <a:t>: </a:t>
            </a:r>
          </a:p>
          <a:p>
            <a:pPr eaLnBrk="1" hangingPunct="1">
              <a:lnSpc>
                <a:spcPct val="90000"/>
              </a:lnSpc>
              <a:buFontTx/>
              <a:buNone/>
            </a:pPr>
            <a:r>
              <a:rPr lang="en-US" altLang="zh-CN" sz="2400" b="1"/>
              <a:t>    F: </a:t>
            </a:r>
            <a:r>
              <a:rPr lang="en-US" altLang="zh-CN" sz="2400" b="1" u="sng">
                <a:solidFill>
                  <a:srgbClr val="FF0066"/>
                </a:solidFill>
              </a:rPr>
              <a:t>Polymorphism</a:t>
            </a:r>
            <a:r>
              <a:rPr lang="en-US" altLang="zh-CN" sz="2400" b="1"/>
              <a:t>:  same method for different </a:t>
            </a:r>
          </a:p>
          <a:p>
            <a:pPr eaLnBrk="1" hangingPunct="1">
              <a:lnSpc>
                <a:spcPct val="90000"/>
              </a:lnSpc>
              <a:buFontTx/>
              <a:buNone/>
            </a:pPr>
            <a:r>
              <a:rPr lang="en-US" altLang="zh-CN" sz="2400" b="1"/>
              <a:t>                              objects, each with different behavior</a:t>
            </a: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灯片编号占位符 5">
            <a:extLst>
              <a:ext uri="{FF2B5EF4-FFF2-40B4-BE49-F238E27FC236}">
                <a16:creationId xmlns:a16="http://schemas.microsoft.com/office/drawing/2014/main" id="{D5461517-AD7E-4E83-BC6C-29CBE378310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B09239AE-15BC-4CBC-8683-E3CEFD0B5E88}" type="slidenum">
              <a:rPr kumimoji="0" lang="en-US" altLang="zh-CN" sz="2600">
                <a:solidFill>
                  <a:srgbClr val="FFFFFF"/>
                </a:solidFill>
              </a:rPr>
              <a:pPr eaLnBrk="1" fontAlgn="base" hangingPunct="1">
                <a:spcAft>
                  <a:spcPct val="0"/>
                </a:spcAft>
              </a:pPr>
              <a:t>278</a:t>
            </a:fld>
            <a:endParaRPr kumimoji="0" lang="en-US" altLang="zh-CN" sz="2600">
              <a:solidFill>
                <a:srgbClr val="FFFFFF"/>
              </a:solidFill>
            </a:endParaRPr>
          </a:p>
        </p:txBody>
      </p:sp>
      <p:sp>
        <p:nvSpPr>
          <p:cNvPr id="68611" name="Rectangle 2">
            <a:extLst>
              <a:ext uri="{FF2B5EF4-FFF2-40B4-BE49-F238E27FC236}">
                <a16:creationId xmlns:a16="http://schemas.microsoft.com/office/drawing/2014/main" id="{2FAE9B30-08E5-4FDF-B91F-17ED1CD6CF45}"/>
              </a:ext>
            </a:extLst>
          </p:cNvPr>
          <p:cNvSpPr>
            <a:spLocks noGrp="1" noChangeArrowheads="1"/>
          </p:cNvSpPr>
          <p:nvPr>
            <p:ph type="title"/>
          </p:nvPr>
        </p:nvSpPr>
        <p:spPr/>
        <p:txBody>
          <a:bodyPr/>
          <a:lstStyle/>
          <a:p>
            <a:pPr eaLnBrk="1" hangingPunct="1"/>
            <a:r>
              <a:rPr lang="en-US" altLang="zh-CN" sz="3200"/>
              <a:t> Chapter 4  Capturing the Requirement</a:t>
            </a:r>
          </a:p>
        </p:txBody>
      </p:sp>
      <p:sp>
        <p:nvSpPr>
          <p:cNvPr id="68612" name="Rectangle 3">
            <a:extLst>
              <a:ext uri="{FF2B5EF4-FFF2-40B4-BE49-F238E27FC236}">
                <a16:creationId xmlns:a16="http://schemas.microsoft.com/office/drawing/2014/main" id="{ECDD2093-B8E7-4450-B638-DD3A399EB7A7}"/>
              </a:ext>
            </a:extLst>
          </p:cNvPr>
          <p:cNvSpPr>
            <a:spLocks noGrp="1" noChangeArrowheads="1"/>
          </p:cNvSpPr>
          <p:nvPr>
            <p:ph type="body" idx="1"/>
          </p:nvPr>
        </p:nvSpPr>
        <p:spPr>
          <a:xfrm>
            <a:off x="2228850" y="1752600"/>
            <a:ext cx="8439150" cy="5105400"/>
          </a:xfrm>
        </p:spPr>
        <p:txBody>
          <a:bodyPr/>
          <a:lstStyle/>
          <a:p>
            <a:pPr eaLnBrk="1" hangingPunct="1">
              <a:buFontTx/>
              <a:buNone/>
            </a:pPr>
            <a:r>
              <a:rPr lang="en-US" altLang="zh-CN"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advantages: is that the object and method              </a:t>
            </a:r>
          </a:p>
          <a:p>
            <a:pPr eaLnBrk="1" hangingPunct="1">
              <a:buFontTx/>
              <a:buNone/>
            </a:pPr>
            <a:r>
              <a:rPr lang="en-US" altLang="zh-CN" sz="2400" b="1">
                <a:solidFill>
                  <a:schemeClr val="bg2"/>
                </a:solidFill>
                <a:sym typeface="Wingdings 2" panose="05020102010507070707" pitchFamily="18" charset="2"/>
              </a:rPr>
              <a:t>                          descriptions are closely associated with </a:t>
            </a:r>
          </a:p>
          <a:p>
            <a:pPr eaLnBrk="1" hangingPunct="1">
              <a:buFontTx/>
              <a:buNone/>
            </a:pPr>
            <a:r>
              <a:rPr lang="en-US" altLang="zh-CN" sz="2400" b="1">
                <a:solidFill>
                  <a:schemeClr val="bg2"/>
                </a:solidFill>
                <a:sym typeface="Wingdings 2" panose="05020102010507070707" pitchFamily="18" charset="2"/>
              </a:rPr>
              <a:t>                          the application domain for which the </a:t>
            </a:r>
          </a:p>
          <a:p>
            <a:pPr eaLnBrk="1" hangingPunct="1">
              <a:buFontTx/>
              <a:buNone/>
            </a:pPr>
            <a:r>
              <a:rPr lang="en-US" altLang="zh-CN" sz="2400" b="1">
                <a:solidFill>
                  <a:schemeClr val="bg2"/>
                </a:solidFill>
                <a:sym typeface="Wingdings 2" panose="05020102010507070707" pitchFamily="18" charset="2"/>
              </a:rPr>
              <a:t>                          software is to be built</a:t>
            </a:r>
          </a:p>
          <a:p>
            <a:pPr eaLnBrk="1" hangingPunct="1">
              <a:buFontTx/>
              <a:buNone/>
            </a:pPr>
            <a:r>
              <a:rPr lang="en-US" altLang="zh-CN" sz="2400" b="1">
                <a:solidFill>
                  <a:schemeClr val="bg2"/>
                </a:solidFill>
                <a:sym typeface="Wingdings 2" panose="05020102010507070707" pitchFamily="18" charset="2"/>
              </a:rPr>
              <a:t>                         ( more practical than traditional approach )</a:t>
            </a:r>
          </a:p>
          <a:p>
            <a:pPr eaLnBrk="1" hangingPunct="1">
              <a:buFontTx/>
              <a:buNone/>
            </a:pPr>
            <a:r>
              <a:rPr lang="en-US" altLang="zh-CN" sz="2400" b="1">
                <a:solidFill>
                  <a:schemeClr val="bg2"/>
                </a:solidFill>
                <a:sym typeface="Wingdings 2" panose="05020102010507070707" pitchFamily="18" charset="2"/>
              </a:rPr>
              <a:t> three models of </a:t>
            </a:r>
            <a:r>
              <a:rPr lang="en-US" altLang="zh-CN" sz="2400" b="1" u="sng">
                <a:solidFill>
                  <a:srgbClr val="0000FF"/>
                </a:solidFill>
                <a:sym typeface="Wingdings 2" panose="05020102010507070707" pitchFamily="18" charset="2"/>
              </a:rPr>
              <a:t>OMT</a:t>
            </a:r>
            <a:r>
              <a:rPr lang="en-US" altLang="zh-CN" sz="2400" b="1">
                <a:sym typeface="Wingdings 2" panose="05020102010507070707" pitchFamily="18" charset="2"/>
              </a:rPr>
              <a:t>(Object Modeling Technique)</a:t>
            </a:r>
          </a:p>
          <a:p>
            <a:pPr eaLnBrk="1" hangingPunct="1">
              <a:buFontTx/>
              <a:buNone/>
            </a:pPr>
            <a:r>
              <a:rPr lang="en-US" altLang="zh-CN" sz="2400" b="1">
                <a:solidFill>
                  <a:schemeClr val="bg2"/>
                </a:solidFill>
                <a:sym typeface="Wingdings 2" panose="05020102010507070707" pitchFamily="18" charset="2"/>
              </a:rPr>
              <a:t>    A: object model ----</a:t>
            </a:r>
            <a:r>
              <a:rPr lang="zh-CN" altLang="en-US" sz="2400" b="1">
                <a:solidFill>
                  <a:schemeClr val="bg2"/>
                </a:solidFill>
                <a:sym typeface="Wingdings 2" panose="05020102010507070707" pitchFamily="18" charset="2"/>
              </a:rPr>
              <a:t>对象的继承关系等等</a:t>
            </a:r>
            <a:r>
              <a:rPr lang="en-US" altLang="zh-CN" sz="2400" b="1">
                <a:solidFill>
                  <a:schemeClr val="bg2"/>
                </a:solidFill>
                <a:sym typeface="Wingdings 2" panose="05020102010507070707" pitchFamily="18" charset="2"/>
              </a:rPr>
              <a:t>(P160)</a:t>
            </a:r>
          </a:p>
          <a:p>
            <a:pPr eaLnBrk="1" hangingPunct="1">
              <a:buFontTx/>
              <a:buNone/>
            </a:pPr>
            <a:r>
              <a:rPr lang="en-US" altLang="zh-CN" sz="2400" b="1">
                <a:solidFill>
                  <a:schemeClr val="bg2"/>
                </a:solidFill>
                <a:sym typeface="Wingdings 2" panose="05020102010507070707" pitchFamily="18" charset="2"/>
              </a:rPr>
              <a:t>    B: dynamic model ----</a:t>
            </a:r>
            <a:r>
              <a:rPr lang="zh-CN" altLang="en-US" sz="2400" b="1">
                <a:solidFill>
                  <a:schemeClr val="bg2"/>
                </a:solidFill>
                <a:sym typeface="Wingdings 2" panose="05020102010507070707" pitchFamily="18" charset="2"/>
              </a:rPr>
              <a:t>状态图等</a:t>
            </a:r>
            <a:r>
              <a:rPr lang="en-US" altLang="zh-CN" sz="2400" b="1">
                <a:solidFill>
                  <a:schemeClr val="bg2"/>
                </a:solidFill>
                <a:sym typeface="Wingdings 2" panose="05020102010507070707" pitchFamily="18" charset="2"/>
              </a:rPr>
              <a:t>(P166)</a:t>
            </a:r>
          </a:p>
          <a:p>
            <a:pPr eaLnBrk="1" hangingPunct="1">
              <a:buFontTx/>
              <a:buNone/>
            </a:pPr>
            <a:r>
              <a:rPr lang="en-US" altLang="zh-CN" sz="2400" b="1">
                <a:solidFill>
                  <a:schemeClr val="bg2"/>
                </a:solidFill>
                <a:sym typeface="Wingdings 2" panose="05020102010507070707" pitchFamily="18" charset="2"/>
              </a:rPr>
              <a:t>    C: functional model: like </a:t>
            </a:r>
            <a:r>
              <a:rPr lang="en-US" altLang="zh-CN" sz="2400" b="1" u="sng">
                <a:solidFill>
                  <a:srgbClr val="0000FF"/>
                </a:solidFill>
                <a:sym typeface="Wingdings 2" panose="05020102010507070707" pitchFamily="18" charset="2"/>
              </a:rPr>
              <a:t>DFD</a:t>
            </a:r>
            <a:r>
              <a:rPr lang="en-US" altLang="zh-CN" sz="2400" b="1">
                <a:solidFill>
                  <a:schemeClr val="bg2"/>
                </a:solidFill>
                <a:sym typeface="Wingdings 2" panose="05020102010507070707" pitchFamily="18" charset="2"/>
              </a:rPr>
              <a:t> (in P172</a:t>
            </a:r>
            <a:r>
              <a:rPr lang="en-US" altLang="zh-CN" sz="2400" b="1">
                <a:solidFill>
                  <a:schemeClr val="bg2"/>
                </a:solidFill>
                <a:cs typeface="Arial" panose="020B0604020202020204" pitchFamily="34" charset="0"/>
                <a:sym typeface="Wingdings 2" panose="05020102010507070707" pitchFamily="18" charset="2"/>
              </a:rPr>
              <a:t>), use case , etc.</a:t>
            </a: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灯片编号占位符 5">
            <a:extLst>
              <a:ext uri="{FF2B5EF4-FFF2-40B4-BE49-F238E27FC236}">
                <a16:creationId xmlns:a16="http://schemas.microsoft.com/office/drawing/2014/main" id="{FB557AA4-7FFA-4F7D-866F-8E566FB264F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C7B9F303-FF43-4603-92CE-8B0379BC5A04}" type="slidenum">
              <a:rPr kumimoji="0" lang="en-US" altLang="zh-CN" sz="2600">
                <a:solidFill>
                  <a:srgbClr val="FFFFFF"/>
                </a:solidFill>
              </a:rPr>
              <a:pPr eaLnBrk="1" fontAlgn="base" hangingPunct="1">
                <a:spcAft>
                  <a:spcPct val="0"/>
                </a:spcAft>
              </a:pPr>
              <a:t>279</a:t>
            </a:fld>
            <a:endParaRPr kumimoji="0" lang="en-US" altLang="zh-CN" sz="2600">
              <a:solidFill>
                <a:srgbClr val="FFFFFF"/>
              </a:solidFill>
            </a:endParaRPr>
          </a:p>
        </p:txBody>
      </p:sp>
      <p:sp>
        <p:nvSpPr>
          <p:cNvPr id="69635" name="Rectangle 2">
            <a:extLst>
              <a:ext uri="{FF2B5EF4-FFF2-40B4-BE49-F238E27FC236}">
                <a16:creationId xmlns:a16="http://schemas.microsoft.com/office/drawing/2014/main" id="{CB1257A9-262C-4B24-9901-776701F4B99D}"/>
              </a:ext>
            </a:extLst>
          </p:cNvPr>
          <p:cNvSpPr>
            <a:spLocks noGrp="1" noChangeArrowheads="1"/>
          </p:cNvSpPr>
          <p:nvPr>
            <p:ph type="title"/>
          </p:nvPr>
        </p:nvSpPr>
        <p:spPr/>
        <p:txBody>
          <a:bodyPr/>
          <a:lstStyle/>
          <a:p>
            <a:pPr eaLnBrk="1" hangingPunct="1"/>
            <a:r>
              <a:rPr lang="en-US" altLang="zh-CN" sz="3200"/>
              <a:t> Chapter 4  Capturing the Requirement</a:t>
            </a:r>
          </a:p>
        </p:txBody>
      </p:sp>
      <p:sp>
        <p:nvSpPr>
          <p:cNvPr id="69636" name="Rectangle 3">
            <a:extLst>
              <a:ext uri="{FF2B5EF4-FFF2-40B4-BE49-F238E27FC236}">
                <a16:creationId xmlns:a16="http://schemas.microsoft.com/office/drawing/2014/main" id="{BA93F98C-8E7F-4ACE-8148-3345C66F1664}"/>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b="1"/>
              <a:t> 4. Additional Requirements Notations</a:t>
            </a:r>
          </a:p>
          <a:p>
            <a:pPr eaLnBrk="1" hangingPunct="1">
              <a:buFontTx/>
              <a:buNone/>
            </a:pPr>
            <a:r>
              <a:rPr lang="en-US" altLang="zh-CN" b="1"/>
              <a:t>    </a:t>
            </a:r>
            <a:r>
              <a:rPr lang="zh-CN" altLang="en-US" b="1"/>
              <a:t>（其他的需求描述系统） </a:t>
            </a:r>
          </a:p>
          <a:p>
            <a:pPr eaLnBrk="1" hangingPunct="1">
              <a:buFontTx/>
              <a:buNone/>
            </a:pPr>
            <a:r>
              <a:rPr lang="zh-CN" altLang="en-US" b="1"/>
              <a:t>  </a:t>
            </a:r>
            <a:r>
              <a:rPr lang="en-US" altLang="zh-CN" b="1">
                <a:solidFill>
                  <a:srgbClr val="FF0066"/>
                </a:solidFill>
              </a:rPr>
              <a:t>Data Flow Diagrams</a:t>
            </a:r>
            <a:r>
              <a:rPr lang="zh-CN" altLang="en-US" b="1"/>
              <a:t>（</a:t>
            </a:r>
            <a:r>
              <a:rPr lang="en-US" altLang="zh-CN" b="1"/>
              <a:t>DFD</a:t>
            </a:r>
            <a:r>
              <a:rPr lang="zh-CN" altLang="en-US" b="1"/>
              <a:t>数据流图）</a:t>
            </a:r>
            <a:r>
              <a:rPr lang="en-US" altLang="zh-CN" b="1"/>
              <a:t>(P172) </a:t>
            </a:r>
          </a:p>
          <a:p>
            <a:pPr eaLnBrk="1" hangingPunct="1">
              <a:buFontTx/>
              <a:buNone/>
            </a:pPr>
            <a:r>
              <a:rPr lang="en-US" altLang="zh-CN" sz="2400" b="1">
                <a:solidFill>
                  <a:schemeClr val="bg2"/>
                </a:solidFill>
                <a:sym typeface="Wingdings 2" panose="05020102010507070707" pitchFamily="18" charset="2"/>
              </a:rPr>
              <a:t> purpose: describe how the data flows into the system,</a:t>
            </a:r>
          </a:p>
          <a:p>
            <a:pPr eaLnBrk="1" hangingPunct="1">
              <a:buFontTx/>
              <a:buNone/>
            </a:pPr>
            <a:r>
              <a:rPr lang="en-US" altLang="zh-CN" sz="2400" b="1">
                <a:solidFill>
                  <a:schemeClr val="bg2"/>
                </a:solidFill>
                <a:sym typeface="Wingdings 2" panose="05020102010507070707" pitchFamily="18" charset="2"/>
              </a:rPr>
              <a:t>                     how they are transformed,and how they </a:t>
            </a:r>
          </a:p>
          <a:p>
            <a:pPr eaLnBrk="1" hangingPunct="1">
              <a:buFontTx/>
              <a:buNone/>
            </a:pPr>
            <a:r>
              <a:rPr lang="en-US" altLang="zh-CN" sz="2400" b="1">
                <a:solidFill>
                  <a:schemeClr val="bg2"/>
                </a:solidFill>
                <a:sym typeface="Wingdings 2" panose="05020102010507070707" pitchFamily="18" charset="2"/>
              </a:rPr>
              <a:t>                     leave the system. (the emphasis is always </a:t>
            </a:r>
          </a:p>
          <a:p>
            <a:pPr eaLnBrk="1" hangingPunct="1">
              <a:buFontTx/>
              <a:buNone/>
            </a:pPr>
            <a:r>
              <a:rPr lang="en-US" altLang="zh-CN" sz="2400" b="1">
                <a:solidFill>
                  <a:schemeClr val="bg2"/>
                </a:solidFill>
                <a:sym typeface="Wingdings 2" panose="05020102010507070707" pitchFamily="18" charset="2"/>
              </a:rPr>
              <a:t>                     on the flow of the data,not on the flow of</a:t>
            </a:r>
          </a:p>
          <a:p>
            <a:pPr eaLnBrk="1" hangingPunct="1">
              <a:buFontTx/>
              <a:buNone/>
            </a:pPr>
            <a:r>
              <a:rPr lang="en-US" altLang="zh-CN" sz="2400" b="1">
                <a:solidFill>
                  <a:schemeClr val="bg2"/>
                </a:solidFill>
                <a:sym typeface="Wingdings 2" panose="05020102010507070707" pitchFamily="18" charset="2"/>
              </a:rPr>
              <a:t>                     control) </a:t>
            </a:r>
          </a:p>
          <a:p>
            <a:pPr eaLnBrk="1" hangingPunct="1">
              <a:buFontTx/>
              <a:buNone/>
            </a:pPr>
            <a:r>
              <a:rPr lang="en-US" altLang="zh-CN" sz="2400" b="1">
                <a:solidFill>
                  <a:schemeClr val="bg2"/>
                </a:solidFill>
                <a:sym typeface="Wingdings 2" panose="05020102010507070707" pitchFamily="18" charset="2"/>
              </a:rPr>
              <a:t> </a:t>
            </a:r>
            <a:r>
              <a:rPr lang="en-US" altLang="zh-CN" sz="2400" b="1" u="sng">
                <a:solidFill>
                  <a:srgbClr val="0000FF"/>
                </a:solidFill>
                <a:sym typeface="Wingdings 2" panose="05020102010507070707" pitchFamily="18" charset="2"/>
              </a:rPr>
              <a:t>organization</a:t>
            </a:r>
            <a:r>
              <a:rPr lang="en-US" altLang="zh-CN" sz="2400" b="1">
                <a:solidFill>
                  <a:schemeClr val="bg2"/>
                </a:solidFill>
                <a:sym typeface="Wingdings 2" panose="05020102010507070707" pitchFamily="18" charset="2"/>
              </a:rPr>
              <a:t>: </a:t>
            </a:r>
          </a:p>
          <a:p>
            <a:pPr eaLnBrk="1" hangingPunct="1">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加工   数据流向    数据集合   外部项</a:t>
            </a:r>
          </a:p>
        </p:txBody>
      </p:sp>
      <p:sp>
        <p:nvSpPr>
          <p:cNvPr id="69637" name="Oval 4">
            <a:extLst>
              <a:ext uri="{FF2B5EF4-FFF2-40B4-BE49-F238E27FC236}">
                <a16:creationId xmlns:a16="http://schemas.microsoft.com/office/drawing/2014/main" id="{1AC7A4F6-484D-4142-BB86-BC08152415C6}"/>
              </a:ext>
            </a:extLst>
          </p:cNvPr>
          <p:cNvSpPr>
            <a:spLocks noChangeArrowheads="1"/>
          </p:cNvSpPr>
          <p:nvPr/>
        </p:nvSpPr>
        <p:spPr bwMode="auto">
          <a:xfrm>
            <a:off x="5105400" y="5638800"/>
            <a:ext cx="381000" cy="30480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sp>
        <p:nvSpPr>
          <p:cNvPr id="69638" name="Line 5">
            <a:extLst>
              <a:ext uri="{FF2B5EF4-FFF2-40B4-BE49-F238E27FC236}">
                <a16:creationId xmlns:a16="http://schemas.microsoft.com/office/drawing/2014/main" id="{1501521E-6A5A-4033-BD4F-0F401EF7FD2E}"/>
              </a:ext>
            </a:extLst>
          </p:cNvPr>
          <p:cNvSpPr>
            <a:spLocks noChangeShapeType="1"/>
          </p:cNvSpPr>
          <p:nvPr/>
        </p:nvSpPr>
        <p:spPr bwMode="auto">
          <a:xfrm>
            <a:off x="6324600" y="5791200"/>
            <a:ext cx="457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69639" name="Line 6">
            <a:extLst>
              <a:ext uri="{FF2B5EF4-FFF2-40B4-BE49-F238E27FC236}">
                <a16:creationId xmlns:a16="http://schemas.microsoft.com/office/drawing/2014/main" id="{1AB40C7B-FCBD-4C51-9A9B-41B1F2659A05}"/>
              </a:ext>
            </a:extLst>
          </p:cNvPr>
          <p:cNvSpPr>
            <a:spLocks noChangeShapeType="1"/>
          </p:cNvSpPr>
          <p:nvPr/>
        </p:nvSpPr>
        <p:spPr bwMode="auto">
          <a:xfrm>
            <a:off x="7772400" y="5867400"/>
            <a:ext cx="3810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69640" name="Line 7">
            <a:extLst>
              <a:ext uri="{FF2B5EF4-FFF2-40B4-BE49-F238E27FC236}">
                <a16:creationId xmlns:a16="http://schemas.microsoft.com/office/drawing/2014/main" id="{8A562DFC-C03C-42EC-B521-41F218D78317}"/>
              </a:ext>
            </a:extLst>
          </p:cNvPr>
          <p:cNvSpPr>
            <a:spLocks noChangeShapeType="1"/>
          </p:cNvSpPr>
          <p:nvPr/>
        </p:nvSpPr>
        <p:spPr bwMode="auto">
          <a:xfrm>
            <a:off x="7772400" y="5715000"/>
            <a:ext cx="3810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69641" name="Rectangle 8">
            <a:extLst>
              <a:ext uri="{FF2B5EF4-FFF2-40B4-BE49-F238E27FC236}">
                <a16:creationId xmlns:a16="http://schemas.microsoft.com/office/drawing/2014/main" id="{F979319B-B766-4E6F-8285-C2314BEEA42E}"/>
              </a:ext>
            </a:extLst>
          </p:cNvPr>
          <p:cNvSpPr>
            <a:spLocks noChangeArrowheads="1"/>
          </p:cNvSpPr>
          <p:nvPr/>
        </p:nvSpPr>
        <p:spPr bwMode="auto">
          <a:xfrm>
            <a:off x="9067800" y="5638800"/>
            <a:ext cx="457200" cy="3048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5">
            <a:extLst>
              <a:ext uri="{FF2B5EF4-FFF2-40B4-BE49-F238E27FC236}">
                <a16:creationId xmlns:a16="http://schemas.microsoft.com/office/drawing/2014/main" id="{35F77B7E-D756-4185-9679-2961D0DF105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15CE4A87-A880-4AB1-91A2-47A89D909936}" type="slidenum">
              <a:rPr kumimoji="0" lang="en-US" altLang="zh-CN" sz="2600" b="1">
                <a:solidFill>
                  <a:srgbClr val="FFFFFF"/>
                </a:solidFill>
              </a:rPr>
              <a:pPr fontAlgn="base">
                <a:spcBef>
                  <a:spcPct val="0"/>
                </a:spcBef>
                <a:spcAft>
                  <a:spcPct val="0"/>
                </a:spcAft>
                <a:buClrTx/>
                <a:buSzTx/>
                <a:buNone/>
              </a:pPr>
              <a:t>28</a:t>
            </a:fld>
            <a:endParaRPr kumimoji="0" lang="en-US" altLang="zh-CN" sz="2600" b="1">
              <a:solidFill>
                <a:srgbClr val="FFFFFF"/>
              </a:solidFill>
            </a:endParaRPr>
          </a:p>
        </p:txBody>
      </p:sp>
      <p:sp>
        <p:nvSpPr>
          <p:cNvPr id="55299" name="Rectangle 2">
            <a:extLst>
              <a:ext uri="{FF2B5EF4-FFF2-40B4-BE49-F238E27FC236}">
                <a16:creationId xmlns:a16="http://schemas.microsoft.com/office/drawing/2014/main" id="{4E0CF5F5-59DD-4DFA-A1AF-77C68276D676}"/>
              </a:ext>
            </a:extLst>
          </p:cNvPr>
          <p:cNvSpPr>
            <a:spLocks noGrp="1" noChangeArrowheads="1"/>
          </p:cNvSpPr>
          <p:nvPr>
            <p:ph type="title"/>
          </p:nvPr>
        </p:nvSpPr>
        <p:spPr/>
        <p:txBody>
          <a:bodyPr/>
          <a:lstStyle/>
          <a:p>
            <a:pPr eaLnBrk="1" hangingPunct="1"/>
            <a:r>
              <a:rPr lang="en-US" altLang="zh-CN" sz="3200"/>
              <a:t> Chapter 1  Why Software Engineering</a:t>
            </a:r>
          </a:p>
        </p:txBody>
      </p:sp>
      <p:sp>
        <p:nvSpPr>
          <p:cNvPr id="55300" name="Rectangle 3">
            <a:extLst>
              <a:ext uri="{FF2B5EF4-FFF2-40B4-BE49-F238E27FC236}">
                <a16:creationId xmlns:a16="http://schemas.microsoft.com/office/drawing/2014/main" id="{966138D9-500B-43DA-B03F-0973E97D5074}"/>
              </a:ext>
            </a:extLst>
          </p:cNvPr>
          <p:cNvSpPr>
            <a:spLocks noGrp="1" noChangeArrowheads="1"/>
          </p:cNvSpPr>
          <p:nvPr>
            <p:ph type="body" idx="1"/>
          </p:nvPr>
        </p:nvSpPr>
        <p:spPr>
          <a:xfrm>
            <a:off x="2286000" y="1676400"/>
            <a:ext cx="8382000" cy="5181600"/>
          </a:xfrm>
        </p:spPr>
        <p:txBody>
          <a:bodyPr/>
          <a:lstStyle/>
          <a:p>
            <a:pPr eaLnBrk="1" hangingPunct="1">
              <a:buFontTx/>
              <a:buNone/>
            </a:pPr>
            <a:r>
              <a:rPr lang="en-US" altLang="zh-CN" b="1"/>
              <a:t>1.1 What is SE </a:t>
            </a:r>
            <a:r>
              <a:rPr lang="zh-CN" altLang="en-US" b="1"/>
              <a:t>（什么是软件工程）</a:t>
            </a:r>
          </a:p>
          <a:p>
            <a:pPr eaLnBrk="1" hangingPunct="1">
              <a:buFontTx/>
              <a:buNone/>
            </a:pPr>
            <a:r>
              <a:rPr lang="zh-CN" altLang="en-US" sz="2400" b="1"/>
              <a:t>           </a:t>
            </a:r>
            <a:r>
              <a:rPr lang="en-US" altLang="zh-CN" sz="2400" b="1" u="sng">
                <a:solidFill>
                  <a:srgbClr val="0000FF"/>
                </a:solidFill>
              </a:rPr>
              <a:t>SE</a:t>
            </a:r>
            <a:r>
              <a:rPr lang="en-US" altLang="zh-CN" sz="2400" b="1"/>
              <a:t>= nature(making the problem clearly)  </a:t>
            </a:r>
          </a:p>
          <a:p>
            <a:pPr eaLnBrk="1" hangingPunct="1">
              <a:buFontTx/>
              <a:buNone/>
            </a:pPr>
            <a:r>
              <a:rPr lang="en-US" altLang="zh-CN" sz="2400" b="1"/>
              <a:t>                   + solution (implement by developing tools)</a:t>
            </a:r>
          </a:p>
          <a:p>
            <a:pPr eaLnBrk="1" hangingPunct="1">
              <a:buFontTx/>
              <a:buNone/>
            </a:pPr>
            <a:r>
              <a:rPr lang="en-US" altLang="zh-CN" b="1"/>
              <a:t>Solving Problems</a:t>
            </a:r>
            <a:r>
              <a:rPr lang="zh-CN" altLang="en-US" b="1"/>
              <a:t>（用系统科学的方法解决问题）</a:t>
            </a:r>
          </a:p>
          <a:p>
            <a:pPr eaLnBrk="1" hangingPunct="1">
              <a:buFontTx/>
              <a:buNone/>
            </a:pPr>
            <a:r>
              <a:rPr lang="zh-CN" altLang="en-US" sz="2400" b="1">
                <a:solidFill>
                  <a:srgbClr val="000000"/>
                </a:solidFill>
                <a:sym typeface="Wingdings 2" panose="05020102010507070707" pitchFamily="18" charset="2"/>
              </a:rPr>
              <a:t> </a:t>
            </a:r>
            <a:r>
              <a:rPr lang="zh-CN" altLang="en-US" sz="2400" b="1">
                <a:solidFill>
                  <a:schemeClr val="bg2"/>
                </a:solidFill>
                <a:sym typeface="Wingdings 2" panose="05020102010507070707" pitchFamily="18" charset="2"/>
              </a:rPr>
              <a:t></a:t>
            </a:r>
            <a:r>
              <a:rPr lang="en-US" altLang="zh-CN" sz="2400" b="1" u="sng">
                <a:solidFill>
                  <a:srgbClr val="0000FF"/>
                </a:solidFill>
                <a:sym typeface="Wingdings 2" panose="05020102010507070707" pitchFamily="18" charset="2"/>
              </a:rPr>
              <a:t>analyzing</a:t>
            </a:r>
            <a:r>
              <a:rPr lang="en-US" altLang="zh-CN" sz="2400" b="1">
                <a:solidFill>
                  <a:schemeClr val="bg2"/>
                </a:solidFill>
                <a:sym typeface="Wingdings 2" panose="05020102010507070707" pitchFamily="18" charset="2"/>
              </a:rPr>
              <a:t>: large problems = { subproblems } +</a:t>
            </a:r>
          </a:p>
          <a:p>
            <a:pPr eaLnBrk="1" hangingPunct="1">
              <a:buFontTx/>
              <a:buNone/>
            </a:pPr>
            <a:r>
              <a:rPr lang="en-US" altLang="zh-CN" sz="2400" b="1">
                <a:solidFill>
                  <a:schemeClr val="bg2"/>
                </a:solidFill>
                <a:sym typeface="Wingdings 2" panose="05020102010507070707" pitchFamily="18" charset="2"/>
              </a:rPr>
              <a:t>                                            { interrelationships }   (Fig1.1)</a:t>
            </a:r>
          </a:p>
          <a:p>
            <a:pPr eaLnBrk="1" hangingPunct="1">
              <a:buFontTx/>
              <a:buNone/>
            </a:pPr>
            <a:r>
              <a:rPr lang="en-US" altLang="zh-CN" sz="2400" b="1">
                <a:solidFill>
                  <a:schemeClr val="bg2"/>
                </a:solidFill>
                <a:sym typeface="Wingdings 2" panose="05020102010507070707" pitchFamily="18" charset="2"/>
              </a:rPr>
              <a:t> </a:t>
            </a:r>
            <a:r>
              <a:rPr lang="en-US" altLang="zh-CN" sz="2400" b="1" u="sng">
                <a:solidFill>
                  <a:srgbClr val="0000FF"/>
                </a:solidFill>
                <a:sym typeface="Wingdings 2" panose="05020102010507070707" pitchFamily="18" charset="2"/>
              </a:rPr>
              <a:t>synthesis</a:t>
            </a:r>
            <a:r>
              <a:rPr lang="en-US" altLang="zh-CN" sz="2400" b="1">
                <a:solidFill>
                  <a:schemeClr val="bg2"/>
                </a:solidFill>
                <a:sym typeface="Wingdings 2" panose="05020102010507070707" pitchFamily="18" charset="2"/>
              </a:rPr>
              <a:t>: composition of the individual solutions</a:t>
            </a:r>
          </a:p>
          <a:p>
            <a:pPr eaLnBrk="1" hangingPunct="1">
              <a:buFontTx/>
              <a:buNone/>
            </a:pPr>
            <a:r>
              <a:rPr lang="en-US" altLang="zh-CN" sz="2400" b="1">
                <a:solidFill>
                  <a:schemeClr val="bg2"/>
                </a:solidFill>
                <a:sym typeface="Wingdings 2" panose="05020102010507070707" pitchFamily="18" charset="2"/>
              </a:rPr>
              <a:t> </a:t>
            </a:r>
            <a:endParaRPr lang="en-US" altLang="zh-CN" sz="2400" b="1">
              <a:solidFill>
                <a:schemeClr val="bg2"/>
              </a:solidFill>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灯片编号占位符 3">
            <a:extLst>
              <a:ext uri="{FF2B5EF4-FFF2-40B4-BE49-F238E27FC236}">
                <a16:creationId xmlns:a16="http://schemas.microsoft.com/office/drawing/2014/main" id="{CB59DFDC-64A9-4B66-848D-128B8F6C3FC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FE9DFC83-5196-45A5-854A-9D59F744F31C}" type="slidenum">
              <a:rPr kumimoji="0" lang="en-US" altLang="zh-CN" sz="2600">
                <a:solidFill>
                  <a:srgbClr val="FFFFFF"/>
                </a:solidFill>
              </a:rPr>
              <a:pPr eaLnBrk="1" fontAlgn="base" hangingPunct="1">
                <a:spcAft>
                  <a:spcPct val="0"/>
                </a:spcAft>
              </a:pPr>
              <a:t>280</a:t>
            </a:fld>
            <a:endParaRPr kumimoji="0" lang="en-US" altLang="zh-CN" sz="2600">
              <a:solidFill>
                <a:srgbClr val="FFFFFF"/>
              </a:solidFill>
            </a:endParaRPr>
          </a:p>
        </p:txBody>
      </p:sp>
      <p:sp>
        <p:nvSpPr>
          <p:cNvPr id="70659" name="Rectangle 78">
            <a:extLst>
              <a:ext uri="{FF2B5EF4-FFF2-40B4-BE49-F238E27FC236}">
                <a16:creationId xmlns:a16="http://schemas.microsoft.com/office/drawing/2014/main" id="{70EE476E-0015-4433-9CB2-9BD076582B5A}"/>
              </a:ext>
            </a:extLst>
          </p:cNvPr>
          <p:cNvSpPr>
            <a:spLocks noChangeArrowheads="1"/>
          </p:cNvSpPr>
          <p:nvPr/>
        </p:nvSpPr>
        <p:spPr bwMode="auto">
          <a:xfrm>
            <a:off x="1847850" y="0"/>
            <a:ext cx="8820150" cy="6858000"/>
          </a:xfrm>
          <a:prstGeom prst="rect">
            <a:avLst/>
          </a:prstGeom>
          <a:solidFill>
            <a:schemeClr val="bg1"/>
          </a:solidFill>
          <a:ln w="9525" algn="ctr">
            <a:solidFill>
              <a:srgbClr val="800080"/>
            </a:solidFill>
            <a:miter lim="800000"/>
            <a:headEnd/>
            <a:tailEnd/>
          </a:ln>
        </p:spPr>
        <p:txBody>
          <a:bodyPr wrap="none" lIns="92075" tIns="46038" rIns="92075" bIns="46038"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grpSp>
        <p:nvGrpSpPr>
          <p:cNvPr id="2" name="Group 4">
            <a:extLst>
              <a:ext uri="{FF2B5EF4-FFF2-40B4-BE49-F238E27FC236}">
                <a16:creationId xmlns:a16="http://schemas.microsoft.com/office/drawing/2014/main" id="{C268775E-0019-4973-B6C1-F6A205AB85E3}"/>
              </a:ext>
            </a:extLst>
          </p:cNvPr>
          <p:cNvGrpSpPr>
            <a:grpSpLocks/>
          </p:cNvGrpSpPr>
          <p:nvPr/>
        </p:nvGrpSpPr>
        <p:grpSpPr bwMode="auto">
          <a:xfrm>
            <a:off x="1847850" y="115889"/>
            <a:ext cx="8820150" cy="6638361"/>
            <a:chOff x="288" y="144"/>
            <a:chExt cx="5472" cy="3601"/>
          </a:xfrm>
        </p:grpSpPr>
        <p:sp>
          <p:nvSpPr>
            <p:cNvPr id="70662" name="Text Box 5">
              <a:extLst>
                <a:ext uri="{FF2B5EF4-FFF2-40B4-BE49-F238E27FC236}">
                  <a16:creationId xmlns:a16="http://schemas.microsoft.com/office/drawing/2014/main" id="{92CA94E7-14E8-48B5-9395-268BD815D62B}"/>
                </a:ext>
              </a:extLst>
            </p:cNvPr>
            <p:cNvSpPr txBox="1">
              <a:spLocks noChangeArrowheads="1"/>
            </p:cNvSpPr>
            <p:nvPr/>
          </p:nvSpPr>
          <p:spPr bwMode="auto">
            <a:xfrm>
              <a:off x="336" y="2256"/>
              <a:ext cx="1104" cy="38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2000" b="0">
                  <a:solidFill>
                    <a:srgbClr val="003366"/>
                  </a:solidFill>
                  <a:latin typeface="Times New Roman" panose="02020603050405020304" pitchFamily="18" charset="0"/>
                </a:rPr>
                <a:t>Advertising agencies</a:t>
              </a:r>
            </a:p>
          </p:txBody>
        </p:sp>
        <p:sp>
          <p:nvSpPr>
            <p:cNvPr id="70663" name="Text Box 6">
              <a:extLst>
                <a:ext uri="{FF2B5EF4-FFF2-40B4-BE49-F238E27FC236}">
                  <a16:creationId xmlns:a16="http://schemas.microsoft.com/office/drawing/2014/main" id="{694CA960-0C36-4EEA-819D-FA4547A9A157}"/>
                </a:ext>
              </a:extLst>
            </p:cNvPr>
            <p:cNvSpPr txBox="1">
              <a:spLocks noChangeArrowheads="1"/>
            </p:cNvSpPr>
            <p:nvPr/>
          </p:nvSpPr>
          <p:spPr bwMode="auto">
            <a:xfrm>
              <a:off x="1152" y="1584"/>
              <a:ext cx="1104"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2000" b="0">
                  <a:solidFill>
                    <a:srgbClr val="003366"/>
                  </a:solidFill>
                  <a:latin typeface="Times New Roman" panose="02020603050405020304" pitchFamily="18" charset="0"/>
                </a:rPr>
                <a:t>Unavailable campaign</a:t>
              </a:r>
            </a:p>
          </p:txBody>
        </p:sp>
        <p:sp>
          <p:nvSpPr>
            <p:cNvPr id="70664" name="Text Box 7">
              <a:extLst>
                <a:ext uri="{FF2B5EF4-FFF2-40B4-BE49-F238E27FC236}">
                  <a16:creationId xmlns:a16="http://schemas.microsoft.com/office/drawing/2014/main" id="{D329D1B6-927F-409D-AF10-B502657E2BF3}"/>
                </a:ext>
              </a:extLst>
            </p:cNvPr>
            <p:cNvSpPr txBox="1">
              <a:spLocks noChangeArrowheads="1"/>
            </p:cNvSpPr>
            <p:nvPr/>
          </p:nvSpPr>
          <p:spPr bwMode="auto">
            <a:xfrm>
              <a:off x="336" y="1104"/>
              <a:ext cx="1344"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2000" b="0">
                  <a:solidFill>
                    <a:srgbClr val="003366"/>
                  </a:solidFill>
                  <a:latin typeface="Times New Roman" panose="02020603050405020304" pitchFamily="18" charset="0"/>
                </a:rPr>
                <a:t>Predicted rating</a:t>
              </a:r>
            </a:p>
          </p:txBody>
        </p:sp>
        <p:sp>
          <p:nvSpPr>
            <p:cNvPr id="70665" name="Text Box 8">
              <a:extLst>
                <a:ext uri="{FF2B5EF4-FFF2-40B4-BE49-F238E27FC236}">
                  <a16:creationId xmlns:a16="http://schemas.microsoft.com/office/drawing/2014/main" id="{FFB034B7-33DE-4496-9DA9-7A41E8E579F7}"/>
                </a:ext>
              </a:extLst>
            </p:cNvPr>
            <p:cNvSpPr txBox="1">
              <a:spLocks noChangeArrowheads="1"/>
            </p:cNvSpPr>
            <p:nvPr/>
          </p:nvSpPr>
          <p:spPr bwMode="auto">
            <a:xfrm>
              <a:off x="480" y="576"/>
              <a:ext cx="1344"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2000" b="0">
                  <a:solidFill>
                    <a:srgbClr val="003366"/>
                  </a:solidFill>
                  <a:latin typeface="Times New Roman" panose="02020603050405020304" pitchFamily="18" charset="0"/>
                </a:rPr>
                <a:t>Episode</a:t>
              </a:r>
            </a:p>
          </p:txBody>
        </p:sp>
        <p:sp>
          <p:nvSpPr>
            <p:cNvPr id="70666" name="Text Box 9">
              <a:extLst>
                <a:ext uri="{FF2B5EF4-FFF2-40B4-BE49-F238E27FC236}">
                  <a16:creationId xmlns:a16="http://schemas.microsoft.com/office/drawing/2014/main" id="{23D463B1-74F6-4676-8ED2-66A79DBBF21F}"/>
                </a:ext>
              </a:extLst>
            </p:cNvPr>
            <p:cNvSpPr txBox="1">
              <a:spLocks noChangeArrowheads="1"/>
            </p:cNvSpPr>
            <p:nvPr/>
          </p:nvSpPr>
          <p:spPr bwMode="auto">
            <a:xfrm>
              <a:off x="528" y="182"/>
              <a:ext cx="1344"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2000" b="0">
                  <a:solidFill>
                    <a:srgbClr val="003366"/>
                  </a:solidFill>
                  <a:latin typeface="Times New Roman" panose="02020603050405020304" pitchFamily="18" charset="0"/>
                </a:rPr>
                <a:t>Breakchart day</a:t>
              </a:r>
            </a:p>
          </p:txBody>
        </p:sp>
        <p:sp>
          <p:nvSpPr>
            <p:cNvPr id="70667" name="Text Box 10">
              <a:extLst>
                <a:ext uri="{FF2B5EF4-FFF2-40B4-BE49-F238E27FC236}">
                  <a16:creationId xmlns:a16="http://schemas.microsoft.com/office/drawing/2014/main" id="{6207D4CE-ED30-4A69-BE75-794546E22DDD}"/>
                </a:ext>
              </a:extLst>
            </p:cNvPr>
            <p:cNvSpPr txBox="1">
              <a:spLocks noChangeArrowheads="1"/>
            </p:cNvSpPr>
            <p:nvPr/>
          </p:nvSpPr>
          <p:spPr bwMode="auto">
            <a:xfrm>
              <a:off x="2928" y="144"/>
              <a:ext cx="153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2000" b="0">
                  <a:solidFill>
                    <a:srgbClr val="003366"/>
                  </a:solidFill>
                  <a:latin typeface="Times New Roman" panose="02020603050405020304" pitchFamily="18" charset="0"/>
                </a:rPr>
                <a:t>Commercial break</a:t>
              </a:r>
            </a:p>
          </p:txBody>
        </p:sp>
        <p:sp>
          <p:nvSpPr>
            <p:cNvPr id="70668" name="Text Box 11">
              <a:extLst>
                <a:ext uri="{FF2B5EF4-FFF2-40B4-BE49-F238E27FC236}">
                  <a16:creationId xmlns:a16="http://schemas.microsoft.com/office/drawing/2014/main" id="{464616C2-73CE-42A5-B4D7-E8B2653DD8D0}"/>
                </a:ext>
              </a:extLst>
            </p:cNvPr>
            <p:cNvSpPr txBox="1">
              <a:spLocks noChangeArrowheads="1"/>
            </p:cNvSpPr>
            <p:nvPr/>
          </p:nvSpPr>
          <p:spPr bwMode="auto">
            <a:xfrm>
              <a:off x="4320" y="576"/>
              <a:ext cx="129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2000" b="0">
                  <a:solidFill>
                    <a:srgbClr val="003366"/>
                  </a:solidFill>
                  <a:latin typeface="Times New Roman" panose="02020603050405020304" pitchFamily="18" charset="0"/>
                </a:rPr>
                <a:t>Ratecard segment</a:t>
              </a:r>
            </a:p>
          </p:txBody>
        </p:sp>
        <p:sp>
          <p:nvSpPr>
            <p:cNvPr id="70669" name="Text Box 12">
              <a:extLst>
                <a:ext uri="{FF2B5EF4-FFF2-40B4-BE49-F238E27FC236}">
                  <a16:creationId xmlns:a16="http://schemas.microsoft.com/office/drawing/2014/main" id="{CD50C806-BB48-45CF-B699-E9D846D1BB89}"/>
                </a:ext>
              </a:extLst>
            </p:cNvPr>
            <p:cNvSpPr txBox="1">
              <a:spLocks noChangeArrowheads="1"/>
            </p:cNvSpPr>
            <p:nvPr/>
          </p:nvSpPr>
          <p:spPr bwMode="auto">
            <a:xfrm>
              <a:off x="4800" y="1008"/>
              <a:ext cx="81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2000" b="0">
                  <a:solidFill>
                    <a:srgbClr val="003366"/>
                  </a:solidFill>
                  <a:latin typeface="Times New Roman" panose="02020603050405020304" pitchFamily="18" charset="0"/>
                </a:rPr>
                <a:t>Spot rate</a:t>
              </a:r>
            </a:p>
          </p:txBody>
        </p:sp>
        <p:sp>
          <p:nvSpPr>
            <p:cNvPr id="70670" name="Text Box 13">
              <a:extLst>
                <a:ext uri="{FF2B5EF4-FFF2-40B4-BE49-F238E27FC236}">
                  <a16:creationId xmlns:a16="http://schemas.microsoft.com/office/drawing/2014/main" id="{D9D6AB8F-83DC-40CC-B43F-8894B4EDF9ED}"/>
                </a:ext>
              </a:extLst>
            </p:cNvPr>
            <p:cNvSpPr txBox="1">
              <a:spLocks noChangeArrowheads="1"/>
            </p:cNvSpPr>
            <p:nvPr/>
          </p:nvSpPr>
          <p:spPr bwMode="auto">
            <a:xfrm>
              <a:off x="4512" y="1536"/>
              <a:ext cx="1248"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2000" b="0">
                  <a:solidFill>
                    <a:srgbClr val="003366"/>
                  </a:solidFill>
                  <a:latin typeface="Times New Roman" panose="02020603050405020304" pitchFamily="18" charset="0"/>
                </a:rPr>
                <a:t>Ratecard period</a:t>
              </a:r>
            </a:p>
          </p:txBody>
        </p:sp>
        <p:sp>
          <p:nvSpPr>
            <p:cNvPr id="70671" name="Text Box 14">
              <a:extLst>
                <a:ext uri="{FF2B5EF4-FFF2-40B4-BE49-F238E27FC236}">
                  <a16:creationId xmlns:a16="http://schemas.microsoft.com/office/drawing/2014/main" id="{DBD80B10-FFDD-4520-A695-89A4D7BB19FE}"/>
                </a:ext>
              </a:extLst>
            </p:cNvPr>
            <p:cNvSpPr txBox="1">
              <a:spLocks noChangeArrowheads="1"/>
            </p:cNvSpPr>
            <p:nvPr/>
          </p:nvSpPr>
          <p:spPr bwMode="auto">
            <a:xfrm>
              <a:off x="4176" y="2352"/>
              <a:ext cx="153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2000" b="0">
                  <a:solidFill>
                    <a:srgbClr val="003366"/>
                  </a:solidFill>
                  <a:latin typeface="Times New Roman" panose="02020603050405020304" pitchFamily="18" charset="0"/>
                </a:rPr>
                <a:t>Advertising campaign</a:t>
              </a:r>
            </a:p>
          </p:txBody>
        </p:sp>
        <p:sp>
          <p:nvSpPr>
            <p:cNvPr id="70672" name="Text Box 15">
              <a:extLst>
                <a:ext uri="{FF2B5EF4-FFF2-40B4-BE49-F238E27FC236}">
                  <a16:creationId xmlns:a16="http://schemas.microsoft.com/office/drawing/2014/main" id="{29BC0EB2-B3E0-43AC-B6E9-C7EFF88CEFCD}"/>
                </a:ext>
              </a:extLst>
            </p:cNvPr>
            <p:cNvSpPr txBox="1">
              <a:spLocks noChangeArrowheads="1"/>
            </p:cNvSpPr>
            <p:nvPr/>
          </p:nvSpPr>
          <p:spPr bwMode="auto">
            <a:xfrm>
              <a:off x="4272" y="2784"/>
              <a:ext cx="1440"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2000" b="0">
                  <a:solidFill>
                    <a:srgbClr val="003366"/>
                  </a:solidFill>
                  <a:latin typeface="Times New Roman" panose="02020603050405020304" pitchFamily="18" charset="0"/>
                </a:rPr>
                <a:t>Advertising agency</a:t>
              </a:r>
            </a:p>
          </p:txBody>
        </p:sp>
        <p:sp>
          <p:nvSpPr>
            <p:cNvPr id="70673" name="Text Box 16">
              <a:extLst>
                <a:ext uri="{FF2B5EF4-FFF2-40B4-BE49-F238E27FC236}">
                  <a16:creationId xmlns:a16="http://schemas.microsoft.com/office/drawing/2014/main" id="{B3A4A40A-DE20-4113-B6E9-C1953C29875A}"/>
                </a:ext>
              </a:extLst>
            </p:cNvPr>
            <p:cNvSpPr txBox="1">
              <a:spLocks noChangeArrowheads="1"/>
            </p:cNvSpPr>
            <p:nvPr/>
          </p:nvSpPr>
          <p:spPr bwMode="auto">
            <a:xfrm>
              <a:off x="4704" y="3254"/>
              <a:ext cx="672"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2000" b="0">
                  <a:solidFill>
                    <a:srgbClr val="003366"/>
                  </a:solidFill>
                  <a:latin typeface="Times New Roman" panose="02020603050405020304" pitchFamily="18" charset="0"/>
                </a:rPr>
                <a:t>Product</a:t>
              </a:r>
            </a:p>
          </p:txBody>
        </p:sp>
        <p:sp>
          <p:nvSpPr>
            <p:cNvPr id="70674" name="Text Box 17">
              <a:extLst>
                <a:ext uri="{FF2B5EF4-FFF2-40B4-BE49-F238E27FC236}">
                  <a16:creationId xmlns:a16="http://schemas.microsoft.com/office/drawing/2014/main" id="{425ACC35-0B3B-4828-983A-368B424A05DB}"/>
                </a:ext>
              </a:extLst>
            </p:cNvPr>
            <p:cNvSpPr txBox="1">
              <a:spLocks noChangeArrowheads="1"/>
            </p:cNvSpPr>
            <p:nvPr/>
          </p:nvSpPr>
          <p:spPr bwMode="auto">
            <a:xfrm>
              <a:off x="1680" y="2246"/>
              <a:ext cx="1056"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2000" b="0">
                  <a:solidFill>
                    <a:srgbClr val="003366"/>
                  </a:solidFill>
                  <a:latin typeface="Times New Roman" panose="02020603050405020304" pitchFamily="18" charset="0"/>
                </a:rPr>
                <a:t>Campaign requirement</a:t>
              </a:r>
            </a:p>
          </p:txBody>
        </p:sp>
        <p:sp>
          <p:nvSpPr>
            <p:cNvPr id="70675" name="Text Box 18">
              <a:extLst>
                <a:ext uri="{FF2B5EF4-FFF2-40B4-BE49-F238E27FC236}">
                  <a16:creationId xmlns:a16="http://schemas.microsoft.com/office/drawing/2014/main" id="{5D93B4FF-ABA6-46E8-9C11-A41E3A2CD1AE}"/>
                </a:ext>
              </a:extLst>
            </p:cNvPr>
            <p:cNvSpPr txBox="1">
              <a:spLocks noChangeArrowheads="1"/>
            </p:cNvSpPr>
            <p:nvPr/>
          </p:nvSpPr>
          <p:spPr bwMode="auto">
            <a:xfrm>
              <a:off x="1728" y="2784"/>
              <a:ext cx="1104"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2000" b="0">
                  <a:solidFill>
                    <a:srgbClr val="003366"/>
                  </a:solidFill>
                  <a:latin typeface="Times New Roman" panose="02020603050405020304" pitchFamily="18" charset="0"/>
                </a:rPr>
                <a:t>Suggested campaign</a:t>
              </a:r>
            </a:p>
          </p:txBody>
        </p:sp>
        <p:sp>
          <p:nvSpPr>
            <p:cNvPr id="70676" name="Text Box 19">
              <a:extLst>
                <a:ext uri="{FF2B5EF4-FFF2-40B4-BE49-F238E27FC236}">
                  <a16:creationId xmlns:a16="http://schemas.microsoft.com/office/drawing/2014/main" id="{225D5414-9BE5-4804-BD9A-2DCEAC2AAB34}"/>
                </a:ext>
              </a:extLst>
            </p:cNvPr>
            <p:cNvSpPr txBox="1">
              <a:spLocks noChangeArrowheads="1"/>
            </p:cNvSpPr>
            <p:nvPr/>
          </p:nvSpPr>
          <p:spPr bwMode="auto">
            <a:xfrm>
              <a:off x="1728" y="3360"/>
              <a:ext cx="1104"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2000" b="0">
                  <a:solidFill>
                    <a:srgbClr val="003366"/>
                  </a:solidFill>
                  <a:latin typeface="Times New Roman" panose="02020603050405020304" pitchFamily="18" charset="0"/>
                </a:rPr>
                <a:t>Unavailable campaign</a:t>
              </a:r>
            </a:p>
          </p:txBody>
        </p:sp>
        <p:sp>
          <p:nvSpPr>
            <p:cNvPr id="70677" name="Text Box 20">
              <a:extLst>
                <a:ext uri="{FF2B5EF4-FFF2-40B4-BE49-F238E27FC236}">
                  <a16:creationId xmlns:a16="http://schemas.microsoft.com/office/drawing/2014/main" id="{12CB9A09-09DE-4EB1-8C72-5772AAF557FF}"/>
                </a:ext>
              </a:extLst>
            </p:cNvPr>
            <p:cNvSpPr txBox="1">
              <a:spLocks noChangeArrowheads="1"/>
            </p:cNvSpPr>
            <p:nvPr/>
          </p:nvSpPr>
          <p:spPr bwMode="auto">
            <a:xfrm>
              <a:off x="2832" y="998"/>
              <a:ext cx="672"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2000" b="0">
                  <a:solidFill>
                    <a:srgbClr val="003366"/>
                  </a:solidFill>
                  <a:latin typeface="Times New Roman" panose="02020603050405020304" pitchFamily="18" charset="0"/>
                </a:rPr>
                <a:t>Suitable time</a:t>
              </a:r>
            </a:p>
          </p:txBody>
        </p:sp>
        <p:sp>
          <p:nvSpPr>
            <p:cNvPr id="70678" name="Text Box 21">
              <a:extLst>
                <a:ext uri="{FF2B5EF4-FFF2-40B4-BE49-F238E27FC236}">
                  <a16:creationId xmlns:a16="http://schemas.microsoft.com/office/drawing/2014/main" id="{056804A3-FD29-4BF7-9548-6366FB64F24B}"/>
                </a:ext>
              </a:extLst>
            </p:cNvPr>
            <p:cNvSpPr txBox="1">
              <a:spLocks noChangeArrowheads="1"/>
            </p:cNvSpPr>
            <p:nvPr/>
          </p:nvSpPr>
          <p:spPr bwMode="auto">
            <a:xfrm>
              <a:off x="3360" y="1968"/>
              <a:ext cx="864"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2000" b="0">
                  <a:solidFill>
                    <a:srgbClr val="003366"/>
                  </a:solidFill>
                  <a:latin typeface="Times New Roman" panose="02020603050405020304" pitchFamily="18" charset="0"/>
                </a:rPr>
                <a:t>Priced time</a:t>
              </a:r>
            </a:p>
          </p:txBody>
        </p:sp>
        <p:sp>
          <p:nvSpPr>
            <p:cNvPr id="70679" name="Text Box 22">
              <a:extLst>
                <a:ext uri="{FF2B5EF4-FFF2-40B4-BE49-F238E27FC236}">
                  <a16:creationId xmlns:a16="http://schemas.microsoft.com/office/drawing/2014/main" id="{49B4A972-01A5-4081-A961-0070B3C28C28}"/>
                </a:ext>
              </a:extLst>
            </p:cNvPr>
            <p:cNvSpPr txBox="1">
              <a:spLocks noChangeArrowheads="1"/>
            </p:cNvSpPr>
            <p:nvPr/>
          </p:nvSpPr>
          <p:spPr bwMode="auto">
            <a:xfrm>
              <a:off x="2544" y="1680"/>
              <a:ext cx="129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2000" b="0">
                  <a:solidFill>
                    <a:srgbClr val="003366"/>
                  </a:solidFill>
                  <a:latin typeface="Times New Roman" panose="02020603050405020304" pitchFamily="18" charset="0"/>
                </a:rPr>
                <a:t>Commercial spot</a:t>
              </a:r>
            </a:p>
          </p:txBody>
        </p:sp>
        <p:sp>
          <p:nvSpPr>
            <p:cNvPr id="70680" name="Oval 23">
              <a:extLst>
                <a:ext uri="{FF2B5EF4-FFF2-40B4-BE49-F238E27FC236}">
                  <a16:creationId xmlns:a16="http://schemas.microsoft.com/office/drawing/2014/main" id="{32D90B34-E979-491A-BC1A-7D863C95AFBF}"/>
                </a:ext>
              </a:extLst>
            </p:cNvPr>
            <p:cNvSpPr>
              <a:spLocks noChangeArrowheads="1"/>
            </p:cNvSpPr>
            <p:nvPr/>
          </p:nvSpPr>
          <p:spPr bwMode="auto">
            <a:xfrm>
              <a:off x="1824" y="528"/>
              <a:ext cx="960" cy="72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sp>
          <p:nvSpPr>
            <p:cNvPr id="70681" name="Text Box 24">
              <a:extLst>
                <a:ext uri="{FF2B5EF4-FFF2-40B4-BE49-F238E27FC236}">
                  <a16:creationId xmlns:a16="http://schemas.microsoft.com/office/drawing/2014/main" id="{081C054C-0697-48CF-9568-AFD278BFDDD1}"/>
                </a:ext>
              </a:extLst>
            </p:cNvPr>
            <p:cNvSpPr txBox="1">
              <a:spLocks noChangeArrowheads="1"/>
            </p:cNvSpPr>
            <p:nvPr/>
          </p:nvSpPr>
          <p:spPr bwMode="auto">
            <a:xfrm>
              <a:off x="2064" y="576"/>
              <a:ext cx="720" cy="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2000">
                  <a:solidFill>
                    <a:srgbClr val="003366"/>
                  </a:solidFill>
                  <a:latin typeface="Times New Roman" panose="02020603050405020304" pitchFamily="18" charset="0"/>
                </a:rPr>
                <a:t>Select suitable time</a:t>
              </a:r>
            </a:p>
          </p:txBody>
        </p:sp>
        <p:sp>
          <p:nvSpPr>
            <p:cNvPr id="70682" name="Oval 25">
              <a:extLst>
                <a:ext uri="{FF2B5EF4-FFF2-40B4-BE49-F238E27FC236}">
                  <a16:creationId xmlns:a16="http://schemas.microsoft.com/office/drawing/2014/main" id="{3D5A41EA-D873-4838-B674-48E397905F10}"/>
                </a:ext>
              </a:extLst>
            </p:cNvPr>
            <p:cNvSpPr>
              <a:spLocks noChangeArrowheads="1"/>
            </p:cNvSpPr>
            <p:nvPr/>
          </p:nvSpPr>
          <p:spPr bwMode="auto">
            <a:xfrm>
              <a:off x="3456" y="960"/>
              <a:ext cx="864" cy="72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sp>
          <p:nvSpPr>
            <p:cNvPr id="70683" name="Text Box 26">
              <a:extLst>
                <a:ext uri="{FF2B5EF4-FFF2-40B4-BE49-F238E27FC236}">
                  <a16:creationId xmlns:a16="http://schemas.microsoft.com/office/drawing/2014/main" id="{CC6B77B6-350D-46B2-83BD-397A0878641A}"/>
                </a:ext>
              </a:extLst>
            </p:cNvPr>
            <p:cNvSpPr txBox="1">
              <a:spLocks noChangeArrowheads="1"/>
            </p:cNvSpPr>
            <p:nvPr/>
          </p:nvSpPr>
          <p:spPr bwMode="auto">
            <a:xfrm>
              <a:off x="3552" y="1104"/>
              <a:ext cx="720"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2000">
                  <a:solidFill>
                    <a:srgbClr val="003366"/>
                  </a:solidFill>
                  <a:latin typeface="Times New Roman" panose="02020603050405020304" pitchFamily="18" charset="0"/>
                </a:rPr>
                <a:t>Price the  time</a:t>
              </a:r>
            </a:p>
          </p:txBody>
        </p:sp>
        <p:sp>
          <p:nvSpPr>
            <p:cNvPr id="70684" name="Oval 27">
              <a:extLst>
                <a:ext uri="{FF2B5EF4-FFF2-40B4-BE49-F238E27FC236}">
                  <a16:creationId xmlns:a16="http://schemas.microsoft.com/office/drawing/2014/main" id="{5973E215-02EB-410B-A8B7-66A39E96B5B0}"/>
                </a:ext>
              </a:extLst>
            </p:cNvPr>
            <p:cNvSpPr>
              <a:spLocks noChangeArrowheads="1"/>
            </p:cNvSpPr>
            <p:nvPr/>
          </p:nvSpPr>
          <p:spPr bwMode="auto">
            <a:xfrm>
              <a:off x="2928" y="2496"/>
              <a:ext cx="960" cy="72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sp>
          <p:nvSpPr>
            <p:cNvPr id="70685" name="Text Box 28">
              <a:extLst>
                <a:ext uri="{FF2B5EF4-FFF2-40B4-BE49-F238E27FC236}">
                  <a16:creationId xmlns:a16="http://schemas.microsoft.com/office/drawing/2014/main" id="{BBAF130E-A571-4880-91A1-FA81FCCDAF0E}"/>
                </a:ext>
              </a:extLst>
            </p:cNvPr>
            <p:cNvSpPr txBox="1">
              <a:spLocks noChangeArrowheads="1"/>
            </p:cNvSpPr>
            <p:nvPr/>
          </p:nvSpPr>
          <p:spPr bwMode="auto">
            <a:xfrm>
              <a:off x="3072" y="2544"/>
              <a:ext cx="816" cy="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2000">
                  <a:solidFill>
                    <a:srgbClr val="003366"/>
                  </a:solidFill>
                  <a:latin typeface="Times New Roman" panose="02020603050405020304" pitchFamily="18" charset="0"/>
                </a:rPr>
                <a:t>Create suggested campaign</a:t>
              </a:r>
            </a:p>
          </p:txBody>
        </p:sp>
        <p:sp>
          <p:nvSpPr>
            <p:cNvPr id="70686" name="Line 29">
              <a:extLst>
                <a:ext uri="{FF2B5EF4-FFF2-40B4-BE49-F238E27FC236}">
                  <a16:creationId xmlns:a16="http://schemas.microsoft.com/office/drawing/2014/main" id="{8C19B4AA-8ABA-4511-9C35-8690F255A7F4}"/>
                </a:ext>
              </a:extLst>
            </p:cNvPr>
            <p:cNvSpPr>
              <a:spLocks noChangeShapeType="1"/>
            </p:cNvSpPr>
            <p:nvPr/>
          </p:nvSpPr>
          <p:spPr bwMode="auto">
            <a:xfrm>
              <a:off x="384" y="432"/>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0687" name="Line 30">
              <a:extLst>
                <a:ext uri="{FF2B5EF4-FFF2-40B4-BE49-F238E27FC236}">
                  <a16:creationId xmlns:a16="http://schemas.microsoft.com/office/drawing/2014/main" id="{549BFCC8-0FA4-41D9-A128-8F1D53FF0171}"/>
                </a:ext>
              </a:extLst>
            </p:cNvPr>
            <p:cNvSpPr>
              <a:spLocks noChangeShapeType="1"/>
            </p:cNvSpPr>
            <p:nvPr/>
          </p:nvSpPr>
          <p:spPr bwMode="auto">
            <a:xfrm>
              <a:off x="384" y="192"/>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0688" name="Line 31">
              <a:extLst>
                <a:ext uri="{FF2B5EF4-FFF2-40B4-BE49-F238E27FC236}">
                  <a16:creationId xmlns:a16="http://schemas.microsoft.com/office/drawing/2014/main" id="{E704B38D-B744-41E8-8381-757D975837F2}"/>
                </a:ext>
              </a:extLst>
            </p:cNvPr>
            <p:cNvSpPr>
              <a:spLocks noChangeShapeType="1"/>
            </p:cNvSpPr>
            <p:nvPr/>
          </p:nvSpPr>
          <p:spPr bwMode="auto">
            <a:xfrm>
              <a:off x="384" y="816"/>
              <a:ext cx="8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0689" name="Line 32">
              <a:extLst>
                <a:ext uri="{FF2B5EF4-FFF2-40B4-BE49-F238E27FC236}">
                  <a16:creationId xmlns:a16="http://schemas.microsoft.com/office/drawing/2014/main" id="{E3622F8C-C14A-4E3F-A440-BA4BCB65A3E3}"/>
                </a:ext>
              </a:extLst>
            </p:cNvPr>
            <p:cNvSpPr>
              <a:spLocks noChangeShapeType="1"/>
            </p:cNvSpPr>
            <p:nvPr/>
          </p:nvSpPr>
          <p:spPr bwMode="auto">
            <a:xfrm>
              <a:off x="384" y="576"/>
              <a:ext cx="8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0690" name="Line 33">
              <a:extLst>
                <a:ext uri="{FF2B5EF4-FFF2-40B4-BE49-F238E27FC236}">
                  <a16:creationId xmlns:a16="http://schemas.microsoft.com/office/drawing/2014/main" id="{C3DB6B3A-A620-41DA-9B3D-ACB9844D2E60}"/>
                </a:ext>
              </a:extLst>
            </p:cNvPr>
            <p:cNvSpPr>
              <a:spLocks noChangeShapeType="1"/>
            </p:cNvSpPr>
            <p:nvPr/>
          </p:nvSpPr>
          <p:spPr bwMode="auto">
            <a:xfrm>
              <a:off x="288" y="1344"/>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0691" name="Line 34">
              <a:extLst>
                <a:ext uri="{FF2B5EF4-FFF2-40B4-BE49-F238E27FC236}">
                  <a16:creationId xmlns:a16="http://schemas.microsoft.com/office/drawing/2014/main" id="{DA65D24F-DB66-48E6-8661-C7D76E5DE370}"/>
                </a:ext>
              </a:extLst>
            </p:cNvPr>
            <p:cNvSpPr>
              <a:spLocks noChangeShapeType="1"/>
            </p:cNvSpPr>
            <p:nvPr/>
          </p:nvSpPr>
          <p:spPr bwMode="auto">
            <a:xfrm>
              <a:off x="288" y="1104"/>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0692" name="Line 35">
              <a:extLst>
                <a:ext uri="{FF2B5EF4-FFF2-40B4-BE49-F238E27FC236}">
                  <a16:creationId xmlns:a16="http://schemas.microsoft.com/office/drawing/2014/main" id="{D5961096-D85F-4344-8257-0F8FDEDC4E1E}"/>
                </a:ext>
              </a:extLst>
            </p:cNvPr>
            <p:cNvSpPr>
              <a:spLocks noChangeShapeType="1"/>
            </p:cNvSpPr>
            <p:nvPr/>
          </p:nvSpPr>
          <p:spPr bwMode="auto">
            <a:xfrm>
              <a:off x="2880" y="384"/>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0693" name="Line 36">
              <a:extLst>
                <a:ext uri="{FF2B5EF4-FFF2-40B4-BE49-F238E27FC236}">
                  <a16:creationId xmlns:a16="http://schemas.microsoft.com/office/drawing/2014/main" id="{8A0C40E3-72FC-4596-950A-350D808CD3D3}"/>
                </a:ext>
              </a:extLst>
            </p:cNvPr>
            <p:cNvSpPr>
              <a:spLocks noChangeShapeType="1"/>
            </p:cNvSpPr>
            <p:nvPr/>
          </p:nvSpPr>
          <p:spPr bwMode="auto">
            <a:xfrm>
              <a:off x="2880" y="144"/>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0694" name="Line 37">
              <a:extLst>
                <a:ext uri="{FF2B5EF4-FFF2-40B4-BE49-F238E27FC236}">
                  <a16:creationId xmlns:a16="http://schemas.microsoft.com/office/drawing/2014/main" id="{F4E40B49-81E7-4DD6-AFAA-62190ADC2310}"/>
                </a:ext>
              </a:extLst>
            </p:cNvPr>
            <p:cNvSpPr>
              <a:spLocks noChangeShapeType="1"/>
            </p:cNvSpPr>
            <p:nvPr/>
          </p:nvSpPr>
          <p:spPr bwMode="auto">
            <a:xfrm>
              <a:off x="1824" y="288"/>
              <a:ext cx="288"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0695" name="Line 38">
              <a:extLst>
                <a:ext uri="{FF2B5EF4-FFF2-40B4-BE49-F238E27FC236}">
                  <a16:creationId xmlns:a16="http://schemas.microsoft.com/office/drawing/2014/main" id="{E29EFEBE-230D-426C-B5F7-8FF76B04FAED}"/>
                </a:ext>
              </a:extLst>
            </p:cNvPr>
            <p:cNvSpPr>
              <a:spLocks noChangeShapeType="1"/>
            </p:cNvSpPr>
            <p:nvPr/>
          </p:nvSpPr>
          <p:spPr bwMode="auto">
            <a:xfrm>
              <a:off x="1296" y="672"/>
              <a:ext cx="528"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0696" name="Line 39">
              <a:extLst>
                <a:ext uri="{FF2B5EF4-FFF2-40B4-BE49-F238E27FC236}">
                  <a16:creationId xmlns:a16="http://schemas.microsoft.com/office/drawing/2014/main" id="{8F138369-4189-48F9-A7C5-EC1A37E1D607}"/>
                </a:ext>
              </a:extLst>
            </p:cNvPr>
            <p:cNvSpPr>
              <a:spLocks noChangeShapeType="1"/>
            </p:cNvSpPr>
            <p:nvPr/>
          </p:nvSpPr>
          <p:spPr bwMode="auto">
            <a:xfrm flipV="1">
              <a:off x="1632" y="1056"/>
              <a:ext cx="24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0697" name="Line 40">
              <a:extLst>
                <a:ext uri="{FF2B5EF4-FFF2-40B4-BE49-F238E27FC236}">
                  <a16:creationId xmlns:a16="http://schemas.microsoft.com/office/drawing/2014/main" id="{2B72841F-C1D4-4174-B9BC-AE7D2DC97F38}"/>
                </a:ext>
              </a:extLst>
            </p:cNvPr>
            <p:cNvSpPr>
              <a:spLocks noChangeShapeType="1"/>
            </p:cNvSpPr>
            <p:nvPr/>
          </p:nvSpPr>
          <p:spPr bwMode="auto">
            <a:xfrm flipH="1">
              <a:off x="2592" y="288"/>
              <a:ext cx="288"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0698" name="Line 41">
              <a:extLst>
                <a:ext uri="{FF2B5EF4-FFF2-40B4-BE49-F238E27FC236}">
                  <a16:creationId xmlns:a16="http://schemas.microsoft.com/office/drawing/2014/main" id="{7470B540-B73A-49D1-8865-6496D28555BF}"/>
                </a:ext>
              </a:extLst>
            </p:cNvPr>
            <p:cNvSpPr>
              <a:spLocks noChangeShapeType="1"/>
            </p:cNvSpPr>
            <p:nvPr/>
          </p:nvSpPr>
          <p:spPr bwMode="auto">
            <a:xfrm>
              <a:off x="4272" y="816"/>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0699" name="Line 42">
              <a:extLst>
                <a:ext uri="{FF2B5EF4-FFF2-40B4-BE49-F238E27FC236}">
                  <a16:creationId xmlns:a16="http://schemas.microsoft.com/office/drawing/2014/main" id="{96266960-0E27-4DF3-96E4-0AFBB9ABADF4}"/>
                </a:ext>
              </a:extLst>
            </p:cNvPr>
            <p:cNvSpPr>
              <a:spLocks noChangeShapeType="1"/>
            </p:cNvSpPr>
            <p:nvPr/>
          </p:nvSpPr>
          <p:spPr bwMode="auto">
            <a:xfrm>
              <a:off x="4272" y="576"/>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0700" name="Line 43">
              <a:extLst>
                <a:ext uri="{FF2B5EF4-FFF2-40B4-BE49-F238E27FC236}">
                  <a16:creationId xmlns:a16="http://schemas.microsoft.com/office/drawing/2014/main" id="{B269774E-92AF-471C-A270-AE8E512C61F3}"/>
                </a:ext>
              </a:extLst>
            </p:cNvPr>
            <p:cNvSpPr>
              <a:spLocks noChangeShapeType="1"/>
            </p:cNvSpPr>
            <p:nvPr/>
          </p:nvSpPr>
          <p:spPr bwMode="auto">
            <a:xfrm>
              <a:off x="4752" y="1248"/>
              <a:ext cx="7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0701" name="Line 44">
              <a:extLst>
                <a:ext uri="{FF2B5EF4-FFF2-40B4-BE49-F238E27FC236}">
                  <a16:creationId xmlns:a16="http://schemas.microsoft.com/office/drawing/2014/main" id="{EF16BC64-43CA-4FB7-B16B-1483EF854107}"/>
                </a:ext>
              </a:extLst>
            </p:cNvPr>
            <p:cNvSpPr>
              <a:spLocks noChangeShapeType="1"/>
            </p:cNvSpPr>
            <p:nvPr/>
          </p:nvSpPr>
          <p:spPr bwMode="auto">
            <a:xfrm>
              <a:off x="4752" y="1008"/>
              <a:ext cx="7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0702" name="Line 45">
              <a:extLst>
                <a:ext uri="{FF2B5EF4-FFF2-40B4-BE49-F238E27FC236}">
                  <a16:creationId xmlns:a16="http://schemas.microsoft.com/office/drawing/2014/main" id="{C4EFB6EB-3649-4C64-8EEF-753EBD13575B}"/>
                </a:ext>
              </a:extLst>
            </p:cNvPr>
            <p:cNvSpPr>
              <a:spLocks noChangeShapeType="1"/>
            </p:cNvSpPr>
            <p:nvPr/>
          </p:nvSpPr>
          <p:spPr bwMode="auto">
            <a:xfrm>
              <a:off x="4464" y="1776"/>
              <a:ext cx="1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0703" name="Line 46">
              <a:extLst>
                <a:ext uri="{FF2B5EF4-FFF2-40B4-BE49-F238E27FC236}">
                  <a16:creationId xmlns:a16="http://schemas.microsoft.com/office/drawing/2014/main" id="{80862280-1FF5-4FC8-9E6F-3D7B2D6FA3BD}"/>
                </a:ext>
              </a:extLst>
            </p:cNvPr>
            <p:cNvSpPr>
              <a:spLocks noChangeShapeType="1"/>
            </p:cNvSpPr>
            <p:nvPr/>
          </p:nvSpPr>
          <p:spPr bwMode="auto">
            <a:xfrm>
              <a:off x="4464" y="1536"/>
              <a:ext cx="1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0704" name="Line 47">
              <a:extLst>
                <a:ext uri="{FF2B5EF4-FFF2-40B4-BE49-F238E27FC236}">
                  <a16:creationId xmlns:a16="http://schemas.microsoft.com/office/drawing/2014/main" id="{7F0C1A5C-DA04-45FB-8B75-78F29C65DB99}"/>
                </a:ext>
              </a:extLst>
            </p:cNvPr>
            <p:cNvSpPr>
              <a:spLocks noChangeShapeType="1"/>
            </p:cNvSpPr>
            <p:nvPr/>
          </p:nvSpPr>
          <p:spPr bwMode="auto">
            <a:xfrm flipH="1">
              <a:off x="4032" y="720"/>
              <a:ext cx="240"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0705" name="Line 48">
              <a:extLst>
                <a:ext uri="{FF2B5EF4-FFF2-40B4-BE49-F238E27FC236}">
                  <a16:creationId xmlns:a16="http://schemas.microsoft.com/office/drawing/2014/main" id="{653A273B-ECC0-45A1-8220-46457A6A6A71}"/>
                </a:ext>
              </a:extLst>
            </p:cNvPr>
            <p:cNvSpPr>
              <a:spLocks noChangeShapeType="1"/>
            </p:cNvSpPr>
            <p:nvPr/>
          </p:nvSpPr>
          <p:spPr bwMode="auto">
            <a:xfrm flipH="1">
              <a:off x="4272" y="1104"/>
              <a:ext cx="480"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0706" name="Line 49">
              <a:extLst>
                <a:ext uri="{FF2B5EF4-FFF2-40B4-BE49-F238E27FC236}">
                  <a16:creationId xmlns:a16="http://schemas.microsoft.com/office/drawing/2014/main" id="{3BA0D115-BCAB-430D-9F98-4D5141C583B1}"/>
                </a:ext>
              </a:extLst>
            </p:cNvPr>
            <p:cNvSpPr>
              <a:spLocks noChangeShapeType="1"/>
            </p:cNvSpPr>
            <p:nvPr/>
          </p:nvSpPr>
          <p:spPr bwMode="auto">
            <a:xfrm flipH="1" flipV="1">
              <a:off x="4224" y="1536"/>
              <a:ext cx="24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0707" name="Line 50">
              <a:extLst>
                <a:ext uri="{FF2B5EF4-FFF2-40B4-BE49-F238E27FC236}">
                  <a16:creationId xmlns:a16="http://schemas.microsoft.com/office/drawing/2014/main" id="{D44A6F8D-1192-4AD7-8878-C083709DFE94}"/>
                </a:ext>
              </a:extLst>
            </p:cNvPr>
            <p:cNvSpPr>
              <a:spLocks noChangeShapeType="1"/>
            </p:cNvSpPr>
            <p:nvPr/>
          </p:nvSpPr>
          <p:spPr bwMode="auto">
            <a:xfrm>
              <a:off x="3696" y="432"/>
              <a:ext cx="96" cy="5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0708" name="Line 51">
              <a:extLst>
                <a:ext uri="{FF2B5EF4-FFF2-40B4-BE49-F238E27FC236}">
                  <a16:creationId xmlns:a16="http://schemas.microsoft.com/office/drawing/2014/main" id="{EB205FC7-C446-4616-BD4F-7D9C76754AA8}"/>
                </a:ext>
              </a:extLst>
            </p:cNvPr>
            <p:cNvSpPr>
              <a:spLocks noChangeShapeType="1"/>
            </p:cNvSpPr>
            <p:nvPr/>
          </p:nvSpPr>
          <p:spPr bwMode="auto">
            <a:xfrm>
              <a:off x="2736" y="1056"/>
              <a:ext cx="144"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0709" name="Line 52">
              <a:extLst>
                <a:ext uri="{FF2B5EF4-FFF2-40B4-BE49-F238E27FC236}">
                  <a16:creationId xmlns:a16="http://schemas.microsoft.com/office/drawing/2014/main" id="{71FA5E5D-B45F-4973-850D-DE7BC31C9982}"/>
                </a:ext>
              </a:extLst>
            </p:cNvPr>
            <p:cNvSpPr>
              <a:spLocks noChangeShapeType="1"/>
            </p:cNvSpPr>
            <p:nvPr/>
          </p:nvSpPr>
          <p:spPr bwMode="auto">
            <a:xfrm>
              <a:off x="3216" y="1248"/>
              <a:ext cx="240"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0710" name="Line 53">
              <a:extLst>
                <a:ext uri="{FF2B5EF4-FFF2-40B4-BE49-F238E27FC236}">
                  <a16:creationId xmlns:a16="http://schemas.microsoft.com/office/drawing/2014/main" id="{A5E14A6E-258E-493A-87C3-DC293554898B}"/>
                </a:ext>
              </a:extLst>
            </p:cNvPr>
            <p:cNvSpPr>
              <a:spLocks noChangeShapeType="1"/>
            </p:cNvSpPr>
            <p:nvPr/>
          </p:nvSpPr>
          <p:spPr bwMode="auto">
            <a:xfrm flipV="1">
              <a:off x="960" y="1968"/>
              <a:ext cx="288"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0711" name="Line 54">
              <a:extLst>
                <a:ext uri="{FF2B5EF4-FFF2-40B4-BE49-F238E27FC236}">
                  <a16:creationId xmlns:a16="http://schemas.microsoft.com/office/drawing/2014/main" id="{9C8F45B5-6239-461D-ABDB-FC028AA52D99}"/>
                </a:ext>
              </a:extLst>
            </p:cNvPr>
            <p:cNvSpPr>
              <a:spLocks noChangeShapeType="1"/>
            </p:cNvSpPr>
            <p:nvPr/>
          </p:nvSpPr>
          <p:spPr bwMode="auto">
            <a:xfrm flipV="1">
              <a:off x="1536" y="1200"/>
              <a:ext cx="480" cy="4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0712" name="Line 55">
              <a:extLst>
                <a:ext uri="{FF2B5EF4-FFF2-40B4-BE49-F238E27FC236}">
                  <a16:creationId xmlns:a16="http://schemas.microsoft.com/office/drawing/2014/main" id="{0F937701-956C-4EFA-BF88-387F51CD28B8}"/>
                </a:ext>
              </a:extLst>
            </p:cNvPr>
            <p:cNvSpPr>
              <a:spLocks noChangeShapeType="1"/>
            </p:cNvSpPr>
            <p:nvPr/>
          </p:nvSpPr>
          <p:spPr bwMode="auto">
            <a:xfrm>
              <a:off x="4272" y="2592"/>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0713" name="Line 56">
              <a:extLst>
                <a:ext uri="{FF2B5EF4-FFF2-40B4-BE49-F238E27FC236}">
                  <a16:creationId xmlns:a16="http://schemas.microsoft.com/office/drawing/2014/main" id="{24E2135B-86A4-420F-8C3D-E57D602EC424}"/>
                </a:ext>
              </a:extLst>
            </p:cNvPr>
            <p:cNvSpPr>
              <a:spLocks noChangeShapeType="1"/>
            </p:cNvSpPr>
            <p:nvPr/>
          </p:nvSpPr>
          <p:spPr bwMode="auto">
            <a:xfrm>
              <a:off x="4272" y="2352"/>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0714" name="Line 57">
              <a:extLst>
                <a:ext uri="{FF2B5EF4-FFF2-40B4-BE49-F238E27FC236}">
                  <a16:creationId xmlns:a16="http://schemas.microsoft.com/office/drawing/2014/main" id="{CDAB1284-62EC-4B19-8EB8-EE5884C047B7}"/>
                </a:ext>
              </a:extLst>
            </p:cNvPr>
            <p:cNvSpPr>
              <a:spLocks noChangeShapeType="1"/>
            </p:cNvSpPr>
            <p:nvPr/>
          </p:nvSpPr>
          <p:spPr bwMode="auto">
            <a:xfrm>
              <a:off x="4272" y="3024"/>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0715" name="Line 58">
              <a:extLst>
                <a:ext uri="{FF2B5EF4-FFF2-40B4-BE49-F238E27FC236}">
                  <a16:creationId xmlns:a16="http://schemas.microsoft.com/office/drawing/2014/main" id="{E0E4CC11-3CCB-425B-B13F-EF4DF8AAAFC1}"/>
                </a:ext>
              </a:extLst>
            </p:cNvPr>
            <p:cNvSpPr>
              <a:spLocks noChangeShapeType="1"/>
            </p:cNvSpPr>
            <p:nvPr/>
          </p:nvSpPr>
          <p:spPr bwMode="auto">
            <a:xfrm>
              <a:off x="4272" y="2784"/>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0716" name="Line 59">
              <a:extLst>
                <a:ext uri="{FF2B5EF4-FFF2-40B4-BE49-F238E27FC236}">
                  <a16:creationId xmlns:a16="http://schemas.microsoft.com/office/drawing/2014/main" id="{87BA144F-1C98-47E0-9B8F-B8C7E0C3CC89}"/>
                </a:ext>
              </a:extLst>
            </p:cNvPr>
            <p:cNvSpPr>
              <a:spLocks noChangeShapeType="1"/>
            </p:cNvSpPr>
            <p:nvPr/>
          </p:nvSpPr>
          <p:spPr bwMode="auto">
            <a:xfrm>
              <a:off x="4656" y="3504"/>
              <a:ext cx="7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0717" name="Line 60">
              <a:extLst>
                <a:ext uri="{FF2B5EF4-FFF2-40B4-BE49-F238E27FC236}">
                  <a16:creationId xmlns:a16="http://schemas.microsoft.com/office/drawing/2014/main" id="{9FC50C84-E493-4CC1-9A6F-4E8A87E28D8E}"/>
                </a:ext>
              </a:extLst>
            </p:cNvPr>
            <p:cNvSpPr>
              <a:spLocks noChangeShapeType="1"/>
            </p:cNvSpPr>
            <p:nvPr/>
          </p:nvSpPr>
          <p:spPr bwMode="auto">
            <a:xfrm>
              <a:off x="4656" y="3264"/>
              <a:ext cx="7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0718" name="Line 61">
              <a:extLst>
                <a:ext uri="{FF2B5EF4-FFF2-40B4-BE49-F238E27FC236}">
                  <a16:creationId xmlns:a16="http://schemas.microsoft.com/office/drawing/2014/main" id="{612B3DEB-2310-435F-9760-1378D54A6E24}"/>
                </a:ext>
              </a:extLst>
            </p:cNvPr>
            <p:cNvSpPr>
              <a:spLocks noChangeShapeType="1"/>
            </p:cNvSpPr>
            <p:nvPr/>
          </p:nvSpPr>
          <p:spPr bwMode="auto">
            <a:xfrm flipH="1">
              <a:off x="3888" y="2880"/>
              <a:ext cx="38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0719" name="Line 62">
              <a:extLst>
                <a:ext uri="{FF2B5EF4-FFF2-40B4-BE49-F238E27FC236}">
                  <a16:creationId xmlns:a16="http://schemas.microsoft.com/office/drawing/2014/main" id="{52C7E831-7A18-4525-AE99-A060F6116F15}"/>
                </a:ext>
              </a:extLst>
            </p:cNvPr>
            <p:cNvSpPr>
              <a:spLocks noChangeShapeType="1"/>
            </p:cNvSpPr>
            <p:nvPr/>
          </p:nvSpPr>
          <p:spPr bwMode="auto">
            <a:xfrm flipV="1">
              <a:off x="3792" y="2496"/>
              <a:ext cx="432"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0720" name="Line 63">
              <a:extLst>
                <a:ext uri="{FF2B5EF4-FFF2-40B4-BE49-F238E27FC236}">
                  <a16:creationId xmlns:a16="http://schemas.microsoft.com/office/drawing/2014/main" id="{E651EF6B-D7AD-4236-935F-890E311340F9}"/>
                </a:ext>
              </a:extLst>
            </p:cNvPr>
            <p:cNvSpPr>
              <a:spLocks noChangeShapeType="1"/>
            </p:cNvSpPr>
            <p:nvPr/>
          </p:nvSpPr>
          <p:spPr bwMode="auto">
            <a:xfrm>
              <a:off x="3792" y="3072"/>
              <a:ext cx="864"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0721" name="Line 64">
              <a:extLst>
                <a:ext uri="{FF2B5EF4-FFF2-40B4-BE49-F238E27FC236}">
                  <a16:creationId xmlns:a16="http://schemas.microsoft.com/office/drawing/2014/main" id="{988916F0-A723-4DE0-8AE1-5FBFA93A13E8}"/>
                </a:ext>
              </a:extLst>
            </p:cNvPr>
            <p:cNvSpPr>
              <a:spLocks noChangeShapeType="1"/>
            </p:cNvSpPr>
            <p:nvPr/>
          </p:nvSpPr>
          <p:spPr bwMode="auto">
            <a:xfrm flipH="1">
              <a:off x="3744" y="1680"/>
              <a:ext cx="144"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0722" name="Line 65">
              <a:extLst>
                <a:ext uri="{FF2B5EF4-FFF2-40B4-BE49-F238E27FC236}">
                  <a16:creationId xmlns:a16="http://schemas.microsoft.com/office/drawing/2014/main" id="{39780E38-7753-4594-A61B-2890184A5542}"/>
                </a:ext>
              </a:extLst>
            </p:cNvPr>
            <p:cNvSpPr>
              <a:spLocks noChangeShapeType="1"/>
            </p:cNvSpPr>
            <p:nvPr/>
          </p:nvSpPr>
          <p:spPr bwMode="auto">
            <a:xfrm flipH="1">
              <a:off x="3456" y="2160"/>
              <a:ext cx="192"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0723" name="Line 66">
              <a:extLst>
                <a:ext uri="{FF2B5EF4-FFF2-40B4-BE49-F238E27FC236}">
                  <a16:creationId xmlns:a16="http://schemas.microsoft.com/office/drawing/2014/main" id="{F7F7D459-74F6-453D-8897-D74FF1C68151}"/>
                </a:ext>
              </a:extLst>
            </p:cNvPr>
            <p:cNvSpPr>
              <a:spLocks noChangeShapeType="1"/>
            </p:cNvSpPr>
            <p:nvPr/>
          </p:nvSpPr>
          <p:spPr bwMode="auto">
            <a:xfrm>
              <a:off x="2592" y="1920"/>
              <a:ext cx="110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0724" name="Line 67">
              <a:extLst>
                <a:ext uri="{FF2B5EF4-FFF2-40B4-BE49-F238E27FC236}">
                  <a16:creationId xmlns:a16="http://schemas.microsoft.com/office/drawing/2014/main" id="{18C3ECDD-D8A2-414D-9952-02FE3403077C}"/>
                </a:ext>
              </a:extLst>
            </p:cNvPr>
            <p:cNvSpPr>
              <a:spLocks noChangeShapeType="1"/>
            </p:cNvSpPr>
            <p:nvPr/>
          </p:nvSpPr>
          <p:spPr bwMode="auto">
            <a:xfrm>
              <a:off x="2544" y="1680"/>
              <a:ext cx="1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0725" name="Line 68">
              <a:extLst>
                <a:ext uri="{FF2B5EF4-FFF2-40B4-BE49-F238E27FC236}">
                  <a16:creationId xmlns:a16="http://schemas.microsoft.com/office/drawing/2014/main" id="{F993D1A7-08A6-4E6E-9904-D25B33D7F577}"/>
                </a:ext>
              </a:extLst>
            </p:cNvPr>
            <p:cNvSpPr>
              <a:spLocks noChangeShapeType="1"/>
            </p:cNvSpPr>
            <p:nvPr/>
          </p:nvSpPr>
          <p:spPr bwMode="auto">
            <a:xfrm>
              <a:off x="2544" y="1200"/>
              <a:ext cx="336" cy="4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0726" name="Line 69">
              <a:extLst>
                <a:ext uri="{FF2B5EF4-FFF2-40B4-BE49-F238E27FC236}">
                  <a16:creationId xmlns:a16="http://schemas.microsoft.com/office/drawing/2014/main" id="{BA380AAB-8366-4B5D-9BA7-C450F706B064}"/>
                </a:ext>
              </a:extLst>
            </p:cNvPr>
            <p:cNvSpPr>
              <a:spLocks noChangeShapeType="1"/>
            </p:cNvSpPr>
            <p:nvPr/>
          </p:nvSpPr>
          <p:spPr bwMode="auto">
            <a:xfrm>
              <a:off x="2928" y="1920"/>
              <a:ext cx="288" cy="5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0727" name="Line 70">
              <a:extLst>
                <a:ext uri="{FF2B5EF4-FFF2-40B4-BE49-F238E27FC236}">
                  <a16:creationId xmlns:a16="http://schemas.microsoft.com/office/drawing/2014/main" id="{532465B8-2EC8-4375-8279-9EF215B10EFF}"/>
                </a:ext>
              </a:extLst>
            </p:cNvPr>
            <p:cNvSpPr>
              <a:spLocks noChangeShapeType="1"/>
            </p:cNvSpPr>
            <p:nvPr/>
          </p:nvSpPr>
          <p:spPr bwMode="auto">
            <a:xfrm>
              <a:off x="1440" y="2448"/>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0728" name="Line 71">
              <a:extLst>
                <a:ext uri="{FF2B5EF4-FFF2-40B4-BE49-F238E27FC236}">
                  <a16:creationId xmlns:a16="http://schemas.microsoft.com/office/drawing/2014/main" id="{7888F851-1360-401C-A565-7B5E9A831652}"/>
                </a:ext>
              </a:extLst>
            </p:cNvPr>
            <p:cNvSpPr>
              <a:spLocks noChangeShapeType="1"/>
            </p:cNvSpPr>
            <p:nvPr/>
          </p:nvSpPr>
          <p:spPr bwMode="auto">
            <a:xfrm>
              <a:off x="2640" y="2448"/>
              <a:ext cx="384"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0729" name="Line 72">
              <a:extLst>
                <a:ext uri="{FF2B5EF4-FFF2-40B4-BE49-F238E27FC236}">
                  <a16:creationId xmlns:a16="http://schemas.microsoft.com/office/drawing/2014/main" id="{AF89FAA0-2AA4-4901-9593-D8FCC4BA6CA5}"/>
                </a:ext>
              </a:extLst>
            </p:cNvPr>
            <p:cNvSpPr>
              <a:spLocks noChangeShapeType="1"/>
            </p:cNvSpPr>
            <p:nvPr/>
          </p:nvSpPr>
          <p:spPr bwMode="auto">
            <a:xfrm>
              <a:off x="2496" y="2448"/>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0730" name="Line 73">
              <a:extLst>
                <a:ext uri="{FF2B5EF4-FFF2-40B4-BE49-F238E27FC236}">
                  <a16:creationId xmlns:a16="http://schemas.microsoft.com/office/drawing/2014/main" id="{35129479-A77B-4D01-B21F-1BF8DCA660CA}"/>
                </a:ext>
              </a:extLst>
            </p:cNvPr>
            <p:cNvSpPr>
              <a:spLocks noChangeShapeType="1"/>
            </p:cNvSpPr>
            <p:nvPr/>
          </p:nvSpPr>
          <p:spPr bwMode="auto">
            <a:xfrm flipH="1" flipV="1">
              <a:off x="2304" y="1248"/>
              <a:ext cx="336" cy="1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0731" name="Line 74">
              <a:extLst>
                <a:ext uri="{FF2B5EF4-FFF2-40B4-BE49-F238E27FC236}">
                  <a16:creationId xmlns:a16="http://schemas.microsoft.com/office/drawing/2014/main" id="{1B2707F3-4A65-41E6-97D1-720939975A8B}"/>
                </a:ext>
              </a:extLst>
            </p:cNvPr>
            <p:cNvSpPr>
              <a:spLocks noChangeShapeType="1"/>
            </p:cNvSpPr>
            <p:nvPr/>
          </p:nvSpPr>
          <p:spPr bwMode="auto">
            <a:xfrm flipV="1">
              <a:off x="2448" y="2880"/>
              <a:ext cx="48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0732" name="Line 75">
              <a:extLst>
                <a:ext uri="{FF2B5EF4-FFF2-40B4-BE49-F238E27FC236}">
                  <a16:creationId xmlns:a16="http://schemas.microsoft.com/office/drawing/2014/main" id="{7CD4AC1A-A79D-47A4-9940-FAD8FBF19FE9}"/>
                </a:ext>
              </a:extLst>
            </p:cNvPr>
            <p:cNvSpPr>
              <a:spLocks noChangeShapeType="1"/>
            </p:cNvSpPr>
            <p:nvPr/>
          </p:nvSpPr>
          <p:spPr bwMode="auto">
            <a:xfrm flipV="1">
              <a:off x="2544" y="3072"/>
              <a:ext cx="480" cy="4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0733" name="Line 76">
              <a:extLst>
                <a:ext uri="{FF2B5EF4-FFF2-40B4-BE49-F238E27FC236}">
                  <a16:creationId xmlns:a16="http://schemas.microsoft.com/office/drawing/2014/main" id="{18725DB4-7CD0-4147-B528-88CCC95B0A8B}"/>
                </a:ext>
              </a:extLst>
            </p:cNvPr>
            <p:cNvSpPr>
              <a:spLocks noChangeShapeType="1"/>
            </p:cNvSpPr>
            <p:nvPr/>
          </p:nvSpPr>
          <p:spPr bwMode="auto">
            <a:xfrm flipH="1" flipV="1">
              <a:off x="1440" y="2592"/>
              <a:ext cx="336" cy="43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0734" name="Line 77">
              <a:extLst>
                <a:ext uri="{FF2B5EF4-FFF2-40B4-BE49-F238E27FC236}">
                  <a16:creationId xmlns:a16="http://schemas.microsoft.com/office/drawing/2014/main" id="{EB1D18F5-CA93-4609-8E2D-DA1EED6D07D1}"/>
                </a:ext>
              </a:extLst>
            </p:cNvPr>
            <p:cNvSpPr>
              <a:spLocks noChangeShapeType="1"/>
            </p:cNvSpPr>
            <p:nvPr/>
          </p:nvSpPr>
          <p:spPr bwMode="auto">
            <a:xfrm flipH="1" flipV="1">
              <a:off x="1248" y="2688"/>
              <a:ext cx="480" cy="9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grpSp>
      <p:sp>
        <p:nvSpPr>
          <p:cNvPr id="70661" name="Text Box 79">
            <a:extLst>
              <a:ext uri="{FF2B5EF4-FFF2-40B4-BE49-F238E27FC236}">
                <a16:creationId xmlns:a16="http://schemas.microsoft.com/office/drawing/2014/main" id="{222DA7A1-D289-433F-8689-6BC8168582F3}"/>
              </a:ext>
            </a:extLst>
          </p:cNvPr>
          <p:cNvSpPr txBox="1">
            <a:spLocks noChangeArrowheads="1"/>
          </p:cNvSpPr>
          <p:nvPr/>
        </p:nvSpPr>
        <p:spPr bwMode="auto">
          <a:xfrm>
            <a:off x="1919288" y="5603876"/>
            <a:ext cx="1727200" cy="1135063"/>
          </a:xfrm>
          <a:prstGeom prst="rect">
            <a:avLst/>
          </a:prstGeom>
          <a:noFill/>
          <a:ln w="254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spAutoFit/>
          </a:bodyPr>
          <a:lstStyle>
            <a:lvl1pPr marL="342900" indent="-342900"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lnSpc>
                <a:spcPct val="90000"/>
              </a:lnSpc>
              <a:spcBef>
                <a:spcPct val="0"/>
              </a:spcBef>
              <a:spcAft>
                <a:spcPct val="0"/>
              </a:spcAft>
              <a:buClr>
                <a:srgbClr val="003366"/>
              </a:buClr>
              <a:buSzPct val="150000"/>
            </a:pPr>
            <a:r>
              <a:rPr lang="en-US" altLang="zh-CN" sz="1800">
                <a:solidFill>
                  <a:srgbClr val="003366"/>
                </a:solidFill>
              </a:rPr>
              <a:t>     </a:t>
            </a:r>
            <a:r>
              <a:rPr lang="en-US" altLang="zh-CN" sz="2000">
                <a:solidFill>
                  <a:srgbClr val="003366"/>
                </a:solidFill>
              </a:rPr>
              <a:t>Piccadilly </a:t>
            </a:r>
            <a:r>
              <a:rPr lang="en-US" altLang="zh-CN" sz="1800">
                <a:solidFill>
                  <a:srgbClr val="003366"/>
                </a:solidFill>
              </a:rPr>
              <a:t>Television Airtime Sales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灯片编号占位符 5">
            <a:extLst>
              <a:ext uri="{FF2B5EF4-FFF2-40B4-BE49-F238E27FC236}">
                <a16:creationId xmlns:a16="http://schemas.microsoft.com/office/drawing/2014/main" id="{6AAA5C77-2AF7-4535-B283-297ACBD7BE2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52D21553-DA05-4E9D-B5F4-A020D221F95A}" type="slidenum">
              <a:rPr kumimoji="0" lang="en-US" altLang="zh-CN" sz="2600">
                <a:solidFill>
                  <a:srgbClr val="FFFFFF"/>
                </a:solidFill>
              </a:rPr>
              <a:pPr eaLnBrk="1" fontAlgn="base" hangingPunct="1">
                <a:spcAft>
                  <a:spcPct val="0"/>
                </a:spcAft>
              </a:pPr>
              <a:t>281</a:t>
            </a:fld>
            <a:endParaRPr kumimoji="0" lang="en-US" altLang="zh-CN" sz="2600">
              <a:solidFill>
                <a:srgbClr val="FFFFFF"/>
              </a:solidFill>
            </a:endParaRPr>
          </a:p>
        </p:txBody>
      </p:sp>
      <p:sp>
        <p:nvSpPr>
          <p:cNvPr id="71683" name="Rectangle 2">
            <a:extLst>
              <a:ext uri="{FF2B5EF4-FFF2-40B4-BE49-F238E27FC236}">
                <a16:creationId xmlns:a16="http://schemas.microsoft.com/office/drawing/2014/main" id="{8D4643C7-5D2F-40A1-962B-1770C21A8EF8}"/>
              </a:ext>
            </a:extLst>
          </p:cNvPr>
          <p:cNvSpPr>
            <a:spLocks noGrp="1" noChangeArrowheads="1"/>
          </p:cNvSpPr>
          <p:nvPr>
            <p:ph type="title"/>
          </p:nvPr>
        </p:nvSpPr>
        <p:spPr/>
        <p:txBody>
          <a:bodyPr/>
          <a:lstStyle/>
          <a:p>
            <a:pPr eaLnBrk="1" hangingPunct="1"/>
            <a:r>
              <a:rPr lang="en-US" altLang="zh-CN" sz="3200"/>
              <a:t> Chapter 4  Capturing the Requirement</a:t>
            </a:r>
          </a:p>
        </p:txBody>
      </p:sp>
      <p:sp>
        <p:nvSpPr>
          <p:cNvPr id="71684" name="Rectangle 3">
            <a:extLst>
              <a:ext uri="{FF2B5EF4-FFF2-40B4-BE49-F238E27FC236}">
                <a16:creationId xmlns:a16="http://schemas.microsoft.com/office/drawing/2014/main" id="{AF7988CF-39B8-4D0F-ACA5-3F4E73862398}"/>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b="1"/>
              <a:t> 5. Object Constraint Language(OCL) </a:t>
            </a:r>
          </a:p>
          <a:p>
            <a:pPr eaLnBrk="1" hangingPunct="1">
              <a:buFontTx/>
              <a:buNone/>
            </a:pPr>
            <a:r>
              <a:rPr lang="en-US" altLang="zh-CN" sz="2400" b="1"/>
              <a:t>    ----is specially designed for </a:t>
            </a:r>
            <a:r>
              <a:rPr lang="en-US" altLang="zh-CN" sz="2400" b="1">
                <a:solidFill>
                  <a:srgbClr val="0000FF"/>
                </a:solidFill>
              </a:rPr>
              <a:t>expressing constraints on </a:t>
            </a:r>
          </a:p>
          <a:p>
            <a:pPr eaLnBrk="1" hangingPunct="1">
              <a:buFontTx/>
              <a:buNone/>
            </a:pPr>
            <a:r>
              <a:rPr lang="en-US" altLang="zh-CN" sz="2400" b="1">
                <a:solidFill>
                  <a:srgbClr val="0000FF"/>
                </a:solidFill>
              </a:rPr>
              <a:t>        object models(</a:t>
            </a:r>
            <a:r>
              <a:rPr lang="zh-CN" altLang="en-US" sz="2400" b="1">
                <a:solidFill>
                  <a:srgbClr val="0000FF"/>
                </a:solidFill>
              </a:rPr>
              <a:t>对象的约束说明</a:t>
            </a:r>
            <a:r>
              <a:rPr lang="en-US" altLang="zh-CN" sz="2400" b="1">
                <a:solidFill>
                  <a:srgbClr val="0000FF"/>
                </a:solidFill>
              </a:rPr>
              <a:t>)</a:t>
            </a:r>
            <a:r>
              <a:rPr lang="en-US" altLang="zh-CN" sz="2400" b="1"/>
              <a:t>, and introduces </a:t>
            </a:r>
          </a:p>
          <a:p>
            <a:pPr eaLnBrk="1" hangingPunct="1">
              <a:buFontTx/>
              <a:buNone/>
            </a:pPr>
            <a:r>
              <a:rPr lang="en-US" altLang="zh-CN" sz="2400" b="1"/>
              <a:t>        language constructs for navigating from one object </a:t>
            </a:r>
          </a:p>
          <a:p>
            <a:pPr eaLnBrk="1" hangingPunct="1">
              <a:buFontTx/>
              <a:buNone/>
            </a:pPr>
            <a:r>
              <a:rPr lang="en-US" altLang="zh-CN" sz="2400" b="1"/>
              <a:t>        to another via association paths, for dealing with </a:t>
            </a:r>
          </a:p>
          <a:p>
            <a:pPr eaLnBrk="1" hangingPunct="1">
              <a:buFontTx/>
              <a:buNone/>
            </a:pPr>
            <a:r>
              <a:rPr lang="en-US" altLang="zh-CN" sz="2400" b="1"/>
              <a:t>        collections of objects, and for expressing queries </a:t>
            </a:r>
          </a:p>
          <a:p>
            <a:pPr eaLnBrk="1" hangingPunct="1">
              <a:buFontTx/>
              <a:buNone/>
            </a:pPr>
            <a:r>
              <a:rPr lang="en-US" altLang="zh-CN" sz="2400" b="1"/>
              <a:t>        on object type .</a:t>
            </a:r>
          </a:p>
          <a:p>
            <a:pPr eaLnBrk="1" hangingPunct="1">
              <a:buFontTx/>
              <a:buNone/>
            </a:pPr>
            <a:r>
              <a:rPr lang="en-US" altLang="zh-CN" sz="2400" b="1"/>
              <a:t>    ----example: figure 4.18 (P180)</a:t>
            </a: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灯片编号占位符 5">
            <a:extLst>
              <a:ext uri="{FF2B5EF4-FFF2-40B4-BE49-F238E27FC236}">
                <a16:creationId xmlns:a16="http://schemas.microsoft.com/office/drawing/2014/main" id="{CA6A19DE-F603-486A-A6CC-A44D6D728D1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A7DC04B4-9C8C-4163-8E52-C6AFB7FDBB64}" type="slidenum">
              <a:rPr kumimoji="0" lang="en-US" altLang="zh-CN" sz="2600">
                <a:solidFill>
                  <a:srgbClr val="FFFFFF"/>
                </a:solidFill>
              </a:rPr>
              <a:pPr eaLnBrk="1" fontAlgn="base" hangingPunct="1">
                <a:spcAft>
                  <a:spcPct val="0"/>
                </a:spcAft>
              </a:pPr>
              <a:t>282</a:t>
            </a:fld>
            <a:endParaRPr kumimoji="0" lang="en-US" altLang="zh-CN" sz="2600">
              <a:solidFill>
                <a:srgbClr val="FFFFFF"/>
              </a:solidFill>
            </a:endParaRPr>
          </a:p>
        </p:txBody>
      </p:sp>
      <p:sp>
        <p:nvSpPr>
          <p:cNvPr id="72707" name="Rectangle 2">
            <a:extLst>
              <a:ext uri="{FF2B5EF4-FFF2-40B4-BE49-F238E27FC236}">
                <a16:creationId xmlns:a16="http://schemas.microsoft.com/office/drawing/2014/main" id="{5E4DB9E3-4BC7-4F36-A5FB-826B36F608D8}"/>
              </a:ext>
            </a:extLst>
          </p:cNvPr>
          <p:cNvSpPr>
            <a:spLocks noGrp="1" noChangeArrowheads="1"/>
          </p:cNvSpPr>
          <p:nvPr>
            <p:ph type="title"/>
          </p:nvPr>
        </p:nvSpPr>
        <p:spPr/>
        <p:txBody>
          <a:bodyPr/>
          <a:lstStyle/>
          <a:p>
            <a:pPr eaLnBrk="1" hangingPunct="1"/>
            <a:r>
              <a:rPr lang="en-US" altLang="zh-CN" sz="3200"/>
              <a:t> Chapter 4  Capturing the Requirement</a:t>
            </a:r>
          </a:p>
        </p:txBody>
      </p:sp>
      <p:sp>
        <p:nvSpPr>
          <p:cNvPr id="72708" name="Rectangle 3">
            <a:extLst>
              <a:ext uri="{FF2B5EF4-FFF2-40B4-BE49-F238E27FC236}">
                <a16:creationId xmlns:a16="http://schemas.microsoft.com/office/drawing/2014/main" id="{25CC5C40-2B8C-4F13-B89B-BCEFA29F4DA9}"/>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b="1"/>
              <a:t>4.6 Requirements and Specification Languages</a:t>
            </a:r>
          </a:p>
          <a:p>
            <a:pPr eaLnBrk="1" hangingPunct="1">
              <a:buFontTx/>
              <a:buNone/>
            </a:pPr>
            <a:r>
              <a:rPr lang="en-US" altLang="zh-CN" b="1"/>
              <a:t> 1. UML (OMG2003)</a:t>
            </a:r>
          </a:p>
          <a:p>
            <a:pPr eaLnBrk="1" hangingPunct="1">
              <a:buFontTx/>
              <a:buNone/>
            </a:pPr>
            <a:r>
              <a:rPr lang="en-US" altLang="zh-CN" sz="2400" b="1"/>
              <a:t>     1+9 graphical modeling notations</a:t>
            </a:r>
          </a:p>
          <a:p>
            <a:pPr eaLnBrk="1" hangingPunct="1">
              <a:buFontTx/>
              <a:buNone/>
            </a:pPr>
            <a:r>
              <a:rPr lang="en-US" altLang="zh-CN" sz="2400" b="1"/>
              <a:t>     + OCL constraint language</a:t>
            </a:r>
          </a:p>
          <a:p>
            <a:pPr eaLnBrk="1" hangingPunct="1">
              <a:buFontTx/>
              <a:buNone/>
            </a:pPr>
            <a:r>
              <a:rPr lang="en-US" altLang="zh-CN" sz="2400" b="1"/>
              <a:t> </a:t>
            </a:r>
            <a:r>
              <a:rPr lang="en-US" altLang="zh-CN" b="1"/>
              <a:t>2. SDL(Specification and Description Language)</a:t>
            </a:r>
          </a:p>
          <a:p>
            <a:pPr eaLnBrk="1" hangingPunct="1">
              <a:buFontTx/>
              <a:buNone/>
            </a:pPr>
            <a:r>
              <a:rPr lang="en-US" altLang="zh-CN" b="1"/>
              <a:t>     (ITU2002)</a:t>
            </a:r>
          </a:p>
          <a:p>
            <a:pPr eaLnBrk="1" hangingPunct="1">
              <a:buFontTx/>
              <a:buNone/>
            </a:pPr>
            <a:r>
              <a:rPr lang="en-US" altLang="zh-CN" b="1"/>
              <a:t>    </a:t>
            </a:r>
            <a:r>
              <a:rPr lang="en-US" altLang="zh-CN" sz="2400" b="1"/>
              <a:t>three graphical diagrams</a:t>
            </a:r>
          </a:p>
          <a:p>
            <a:pPr eaLnBrk="1" hangingPunct="1">
              <a:buFontTx/>
              <a:buNone/>
            </a:pPr>
            <a:r>
              <a:rPr lang="en-US" altLang="zh-CN" sz="2400" b="1"/>
              <a:t>     + algebraic specifications for defining </a:t>
            </a:r>
          </a:p>
          <a:p>
            <a:pPr eaLnBrk="1" hangingPunct="1">
              <a:buFontTx/>
              <a:buNone/>
            </a:pPr>
            <a:r>
              <a:rPr lang="en-US" altLang="zh-CN" sz="2400" b="1"/>
              <a:t>        complex data types</a:t>
            </a: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灯片编号占位符 5">
            <a:extLst>
              <a:ext uri="{FF2B5EF4-FFF2-40B4-BE49-F238E27FC236}">
                <a16:creationId xmlns:a16="http://schemas.microsoft.com/office/drawing/2014/main" id="{A4D6983F-A733-4ADD-AD35-F3B7B6462F3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99B96055-DA32-4017-8CC0-D55CB35E2B37}" type="slidenum">
              <a:rPr kumimoji="0" lang="en-US" altLang="zh-CN" sz="2600">
                <a:solidFill>
                  <a:srgbClr val="FFFFFF"/>
                </a:solidFill>
              </a:rPr>
              <a:pPr eaLnBrk="1" fontAlgn="base" hangingPunct="1">
                <a:spcAft>
                  <a:spcPct val="0"/>
                </a:spcAft>
              </a:pPr>
              <a:t>283</a:t>
            </a:fld>
            <a:endParaRPr kumimoji="0" lang="en-US" altLang="zh-CN" sz="2600">
              <a:solidFill>
                <a:srgbClr val="FFFFFF"/>
              </a:solidFill>
            </a:endParaRPr>
          </a:p>
        </p:txBody>
      </p:sp>
      <p:sp>
        <p:nvSpPr>
          <p:cNvPr id="73731" name="Rectangle 2">
            <a:extLst>
              <a:ext uri="{FF2B5EF4-FFF2-40B4-BE49-F238E27FC236}">
                <a16:creationId xmlns:a16="http://schemas.microsoft.com/office/drawing/2014/main" id="{15E4DB3A-BE75-4F74-AB37-C1C8AFE4A96E}"/>
              </a:ext>
            </a:extLst>
          </p:cNvPr>
          <p:cNvSpPr>
            <a:spLocks noGrp="1" noChangeArrowheads="1"/>
          </p:cNvSpPr>
          <p:nvPr>
            <p:ph type="title"/>
          </p:nvPr>
        </p:nvSpPr>
        <p:spPr/>
        <p:txBody>
          <a:bodyPr/>
          <a:lstStyle/>
          <a:p>
            <a:pPr eaLnBrk="1" hangingPunct="1"/>
            <a:r>
              <a:rPr lang="en-US" altLang="zh-CN" sz="3200"/>
              <a:t> Chapter 4  Capturing the Requirement</a:t>
            </a:r>
          </a:p>
        </p:txBody>
      </p:sp>
      <p:sp>
        <p:nvSpPr>
          <p:cNvPr id="73732" name="Rectangle 3">
            <a:extLst>
              <a:ext uri="{FF2B5EF4-FFF2-40B4-BE49-F238E27FC236}">
                <a16:creationId xmlns:a16="http://schemas.microsoft.com/office/drawing/2014/main" id="{33008310-C082-4DD3-A2A1-1A04EC0BC64F}"/>
              </a:ext>
            </a:extLst>
          </p:cNvPr>
          <p:cNvSpPr>
            <a:spLocks noGrp="1" noChangeArrowheads="1"/>
          </p:cNvSpPr>
          <p:nvPr>
            <p:ph type="body" idx="1"/>
          </p:nvPr>
        </p:nvSpPr>
        <p:spPr>
          <a:xfrm>
            <a:off x="2286000" y="1752600"/>
            <a:ext cx="8382000" cy="5105400"/>
          </a:xfrm>
        </p:spPr>
        <p:txBody>
          <a:bodyPr/>
          <a:lstStyle/>
          <a:p>
            <a:pPr eaLnBrk="1" hangingPunct="1">
              <a:lnSpc>
                <a:spcPct val="80000"/>
              </a:lnSpc>
              <a:buFontTx/>
              <a:buNone/>
            </a:pPr>
            <a:r>
              <a:rPr lang="en-US" altLang="zh-CN" b="1"/>
              <a:t>4.7 Prototyping requirements(</a:t>
            </a:r>
            <a:r>
              <a:rPr lang="zh-CN" altLang="en-US" b="1"/>
              <a:t>原型化需求</a:t>
            </a:r>
            <a:r>
              <a:rPr lang="en-US" altLang="zh-CN" b="1"/>
              <a:t>)(P191)</a:t>
            </a:r>
          </a:p>
          <a:p>
            <a:pPr eaLnBrk="1" hangingPunct="1">
              <a:lnSpc>
                <a:spcPct val="80000"/>
              </a:lnSpc>
              <a:buFontTx/>
              <a:buNone/>
            </a:pPr>
            <a:r>
              <a:rPr lang="en-US" altLang="zh-CN" sz="2000" b="1"/>
              <a:t> cause:A: </a:t>
            </a:r>
            <a:r>
              <a:rPr lang="zh-CN" altLang="en-US" sz="2000" b="1"/>
              <a:t>用户有时不能严格确定自己的详细</a:t>
            </a:r>
            <a:r>
              <a:rPr lang="en-US" altLang="zh-CN" sz="2000" b="1"/>
              <a:t>/</a:t>
            </a:r>
            <a:r>
              <a:rPr lang="zh-CN" altLang="en-US" sz="2000" b="1"/>
              <a:t>完整的需求</a:t>
            </a:r>
          </a:p>
          <a:p>
            <a:pPr eaLnBrk="1" hangingPunct="1">
              <a:lnSpc>
                <a:spcPct val="80000"/>
              </a:lnSpc>
              <a:buFontTx/>
              <a:buNone/>
            </a:pPr>
            <a:r>
              <a:rPr lang="zh-CN" altLang="en-US" sz="2000" b="1"/>
              <a:t>             </a:t>
            </a:r>
            <a:r>
              <a:rPr lang="en-US" altLang="zh-CN" sz="2000" b="1"/>
              <a:t>B: </a:t>
            </a:r>
            <a:r>
              <a:rPr lang="zh-CN" altLang="en-US" sz="2000" b="1"/>
              <a:t>用户有确定的需求</a:t>
            </a:r>
            <a:r>
              <a:rPr lang="en-US" altLang="zh-CN" sz="2000" b="1"/>
              <a:t>,</a:t>
            </a:r>
            <a:r>
              <a:rPr lang="zh-CN" altLang="en-US" sz="2000" b="1"/>
              <a:t>但开发者自己无法肯定方案是否真实可行</a:t>
            </a:r>
          </a:p>
          <a:p>
            <a:pPr eaLnBrk="1" hangingPunct="1">
              <a:lnSpc>
                <a:spcPct val="80000"/>
              </a:lnSpc>
              <a:buFontTx/>
              <a:buNone/>
            </a:pPr>
            <a:r>
              <a:rPr lang="zh-CN" altLang="en-US" sz="2000" b="1"/>
              <a:t>             </a:t>
            </a:r>
            <a:r>
              <a:rPr lang="en-US" altLang="zh-CN" sz="2000" b="1"/>
              <a:t>C: </a:t>
            </a:r>
            <a:r>
              <a:rPr lang="zh-CN" altLang="en-US" sz="2000" b="1"/>
              <a:t>建立原型可帮助获取需求的细节</a:t>
            </a:r>
            <a:r>
              <a:rPr lang="en-US" altLang="zh-CN" sz="2000" b="1"/>
              <a:t>(P191-s2-L8)---</a:t>
            </a:r>
            <a:r>
              <a:rPr lang="zh-CN" altLang="en-US" sz="2000" b="1"/>
              <a:t>需改进的地</a:t>
            </a:r>
          </a:p>
          <a:p>
            <a:pPr eaLnBrk="1" hangingPunct="1">
              <a:lnSpc>
                <a:spcPct val="80000"/>
              </a:lnSpc>
              <a:buFontTx/>
              <a:buNone/>
            </a:pPr>
            <a:r>
              <a:rPr lang="zh-CN" altLang="en-US" sz="2000" b="1"/>
              <a:t>                 方、多余的特征、缺失的功能等。以帮助用户确定最终方案。</a:t>
            </a:r>
          </a:p>
          <a:p>
            <a:pPr eaLnBrk="1" hangingPunct="1">
              <a:lnSpc>
                <a:spcPct val="80000"/>
              </a:lnSpc>
              <a:buFontTx/>
              <a:buNone/>
            </a:pPr>
            <a:r>
              <a:rPr lang="zh-CN" altLang="en-US" b="1"/>
              <a:t> </a:t>
            </a:r>
            <a:r>
              <a:rPr lang="en-US" altLang="zh-CN" b="1"/>
              <a:t>1. </a:t>
            </a:r>
            <a:r>
              <a:rPr lang="en-US" altLang="zh-CN" b="1">
                <a:solidFill>
                  <a:srgbClr val="FF0066"/>
                </a:solidFill>
              </a:rPr>
              <a:t>Throw-away prototypes</a:t>
            </a:r>
            <a:r>
              <a:rPr lang="zh-CN" altLang="en-US" b="1"/>
              <a:t>（抛弃式原型）</a:t>
            </a:r>
          </a:p>
          <a:p>
            <a:pPr eaLnBrk="1" hangingPunct="1">
              <a:lnSpc>
                <a:spcPct val="80000"/>
              </a:lnSpc>
              <a:buFontTx/>
              <a:buNone/>
            </a:pPr>
            <a:r>
              <a:rPr lang="zh-CN" altLang="en-US" sz="2400" b="1"/>
              <a:t>     </a:t>
            </a:r>
            <a:r>
              <a:rPr lang="en-US" altLang="zh-CN" sz="2400" b="1"/>
              <a:t>----</a:t>
            </a:r>
            <a:r>
              <a:rPr lang="zh-CN" altLang="en-US" sz="2400" b="1"/>
              <a:t>仅用于了解问题、探索可行性，并不打算用来作为将来</a:t>
            </a:r>
          </a:p>
          <a:p>
            <a:pPr eaLnBrk="1" hangingPunct="1">
              <a:lnSpc>
                <a:spcPct val="80000"/>
              </a:lnSpc>
              <a:buFontTx/>
              <a:buNone/>
            </a:pPr>
            <a:r>
              <a:rPr lang="zh-CN" altLang="en-US" sz="2400" b="1"/>
              <a:t>          实际提交系统的一部分，而是用完扔掉。</a:t>
            </a:r>
          </a:p>
          <a:p>
            <a:pPr eaLnBrk="1" hangingPunct="1">
              <a:lnSpc>
                <a:spcPct val="80000"/>
              </a:lnSpc>
              <a:buFontTx/>
              <a:buNone/>
            </a:pPr>
            <a:r>
              <a:rPr lang="zh-CN" altLang="en-US" b="1"/>
              <a:t> </a:t>
            </a:r>
            <a:r>
              <a:rPr lang="en-US" altLang="zh-CN" b="1"/>
              <a:t>2. </a:t>
            </a:r>
            <a:r>
              <a:rPr lang="en-US" altLang="zh-CN" b="1">
                <a:solidFill>
                  <a:srgbClr val="FF0066"/>
                </a:solidFill>
              </a:rPr>
              <a:t>Evolutionary prototypes</a:t>
            </a:r>
            <a:r>
              <a:rPr lang="zh-CN" altLang="en-US" b="1"/>
              <a:t>（进化式原型）</a:t>
            </a:r>
          </a:p>
          <a:p>
            <a:pPr eaLnBrk="1" hangingPunct="1">
              <a:lnSpc>
                <a:spcPct val="80000"/>
              </a:lnSpc>
              <a:buFontTx/>
              <a:buNone/>
            </a:pPr>
            <a:r>
              <a:rPr lang="zh-CN" altLang="en-US" sz="2400" b="1"/>
              <a:t>    </a:t>
            </a:r>
            <a:r>
              <a:rPr lang="en-US" altLang="zh-CN" sz="2400" b="1"/>
              <a:t>----</a:t>
            </a:r>
            <a:r>
              <a:rPr lang="zh-CN" altLang="en-US" sz="2400" b="1"/>
              <a:t>用于了解问题，并作为将来准备提交的系统的一部分。</a:t>
            </a:r>
          </a:p>
          <a:p>
            <a:pPr eaLnBrk="1" hangingPunct="1">
              <a:lnSpc>
                <a:spcPct val="80000"/>
              </a:lnSpc>
              <a:buFontTx/>
              <a:buNone/>
            </a:pPr>
            <a:r>
              <a:rPr lang="zh-CN" altLang="en-US" sz="2400" b="1"/>
              <a:t>           </a:t>
            </a:r>
            <a:r>
              <a:rPr lang="en-US" altLang="zh-CN" sz="2400" b="1"/>
              <a:t>Rapid prototyping (both upper techniques) </a:t>
            </a:r>
          </a:p>
          <a:p>
            <a:pPr eaLnBrk="1" hangingPunct="1">
              <a:lnSpc>
                <a:spcPct val="80000"/>
              </a:lnSpc>
              <a:buFontTx/>
              <a:buNone/>
            </a:pPr>
            <a:r>
              <a:rPr lang="en-US" altLang="zh-CN" sz="2400" b="1"/>
              <a:t>       </a:t>
            </a:r>
            <a:r>
              <a:rPr lang="en-US" altLang="zh-CN" sz="2400" b="1">
                <a:solidFill>
                  <a:srgbClr val="FF0066"/>
                </a:solidFill>
              </a:rPr>
              <a:t>feature</a:t>
            </a:r>
            <a:r>
              <a:rPr lang="en-US" altLang="zh-CN" sz="2400" b="1"/>
              <a:t>: </a:t>
            </a:r>
            <a:r>
              <a:rPr lang="en-US" altLang="zh-CN" sz="2400" b="1">
                <a:solidFill>
                  <a:schemeClr val="bg2"/>
                </a:solidFill>
                <a:sym typeface="Wingdings 2" panose="05020102010507070707" pitchFamily="18" charset="2"/>
              </a:rPr>
              <a:t></a:t>
            </a:r>
            <a:r>
              <a:rPr lang="en-US" altLang="zh-CN" sz="2400" b="1"/>
              <a:t>prototyping before designing</a:t>
            </a:r>
            <a:endParaRPr lang="en-US" altLang="zh-CN" sz="2400" b="1">
              <a:solidFill>
                <a:schemeClr val="bg2"/>
              </a:solidFill>
              <a:sym typeface="Wingdings 2" panose="05020102010507070707" pitchFamily="18" charset="2"/>
            </a:endParaRPr>
          </a:p>
          <a:p>
            <a:pPr eaLnBrk="1" hangingPunct="1">
              <a:lnSpc>
                <a:spcPct val="80000"/>
              </a:lnSpc>
              <a:buFontTx/>
              <a:buNone/>
            </a:pPr>
            <a:r>
              <a:rPr lang="en-US" altLang="zh-CN" sz="2400" b="1">
                <a:solidFill>
                  <a:schemeClr val="bg2"/>
                </a:solidFill>
                <a:sym typeface="Wingdings 2" panose="05020102010507070707" pitchFamily="18" charset="2"/>
              </a:rPr>
              <a:t>                     help to understand requirement to decide </a:t>
            </a:r>
          </a:p>
          <a:p>
            <a:pPr eaLnBrk="1" hangingPunct="1">
              <a:lnSpc>
                <a:spcPct val="80000"/>
              </a:lnSpc>
              <a:buFontTx/>
              <a:buNone/>
            </a:pPr>
            <a:r>
              <a:rPr lang="en-US" altLang="zh-CN" sz="2400" b="1">
                <a:solidFill>
                  <a:schemeClr val="bg2"/>
                </a:solidFill>
                <a:sym typeface="Wingdings 2" panose="05020102010507070707" pitchFamily="18" charset="2"/>
              </a:rPr>
              <a:t>                         final design</a:t>
            </a:r>
            <a:r>
              <a:rPr lang="zh-CN" altLang="en-US" sz="2400" b="1">
                <a:solidFill>
                  <a:schemeClr val="bg2"/>
                </a:solidFill>
                <a:sym typeface="Wingdings 2" panose="05020102010507070707" pitchFamily="18" charset="2"/>
              </a:rPr>
              <a:t>。 </a:t>
            </a:r>
          </a:p>
        </p:txBody>
      </p:sp>
      <p:sp>
        <p:nvSpPr>
          <p:cNvPr id="73733" name="AutoShape 4">
            <a:extLst>
              <a:ext uri="{FF2B5EF4-FFF2-40B4-BE49-F238E27FC236}">
                <a16:creationId xmlns:a16="http://schemas.microsoft.com/office/drawing/2014/main" id="{C1D9A842-FF37-4DBD-BE36-46FBDF2B1CFF}"/>
              </a:ext>
            </a:extLst>
          </p:cNvPr>
          <p:cNvSpPr>
            <a:spLocks noChangeArrowheads="1"/>
          </p:cNvSpPr>
          <p:nvPr/>
        </p:nvSpPr>
        <p:spPr bwMode="auto">
          <a:xfrm>
            <a:off x="2351088" y="5445125"/>
            <a:ext cx="925512" cy="215900"/>
          </a:xfrm>
          <a:prstGeom prst="rightArrow">
            <a:avLst>
              <a:gd name="adj1" fmla="val 50000"/>
              <a:gd name="adj2" fmla="val 107169"/>
            </a:avLst>
          </a:prstGeom>
          <a:solidFill>
            <a:schemeClr val="tx1"/>
          </a:solidFill>
          <a:ln w="9525">
            <a:solidFill>
              <a:schemeClr val="tx1"/>
            </a:solidFill>
            <a:miter lim="800000"/>
            <a:headEnd/>
            <a:tailEnd/>
          </a:ln>
        </p:spPr>
        <p:txBody>
          <a:bodyPr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sp>
        <p:nvSpPr>
          <p:cNvPr id="73734" name="AutoShape 6">
            <a:extLst>
              <a:ext uri="{FF2B5EF4-FFF2-40B4-BE49-F238E27FC236}">
                <a16:creationId xmlns:a16="http://schemas.microsoft.com/office/drawing/2014/main" id="{29F3408D-A688-41DE-B8EF-32108CDC5C3A}"/>
              </a:ext>
            </a:extLst>
          </p:cNvPr>
          <p:cNvSpPr>
            <a:spLocks noChangeArrowheads="1"/>
          </p:cNvSpPr>
          <p:nvPr/>
        </p:nvSpPr>
        <p:spPr bwMode="auto">
          <a:xfrm flipV="1">
            <a:off x="2424114" y="5661026"/>
            <a:ext cx="503237" cy="288925"/>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noFill/>
          <a:ln w="1905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13671" name="AutoShape 7">
            <a:extLst>
              <a:ext uri="{FF2B5EF4-FFF2-40B4-BE49-F238E27FC236}">
                <a16:creationId xmlns:a16="http://schemas.microsoft.com/office/drawing/2014/main" id="{0972802A-697A-45FE-AF86-E9E47F611D73}"/>
              </a:ext>
            </a:extLst>
          </p:cNvPr>
          <p:cNvSpPr>
            <a:spLocks/>
          </p:cNvSpPr>
          <p:nvPr/>
        </p:nvSpPr>
        <p:spPr bwMode="auto">
          <a:xfrm>
            <a:off x="1524000" y="836614"/>
            <a:ext cx="750888" cy="5210175"/>
          </a:xfrm>
          <a:prstGeom prst="borderCallout1">
            <a:avLst>
              <a:gd name="adj1" fmla="val 1796"/>
              <a:gd name="adj2" fmla="val 84778"/>
              <a:gd name="adj3" fmla="val 1796"/>
              <a:gd name="adj4" fmla="val 60042"/>
            </a:avLst>
          </a:prstGeom>
          <a:solidFill>
            <a:srgbClr val="CCFFCC"/>
          </a:solidFill>
          <a:ln w="25400" algn="ctr">
            <a:solidFill>
              <a:srgbClr val="800000"/>
            </a:solidFill>
            <a:miter lim="800000"/>
            <a:headEnd/>
            <a:tailEnd/>
          </a:ln>
        </p:spPr>
        <p:txBody>
          <a:bodyPr lIns="92075" tIns="46038" rIns="92075" bIns="46038"/>
          <a:lstStyle>
            <a:lvl1pPr marL="342900" indent="-342900"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20000"/>
              </a:spcBef>
              <a:spcAft>
                <a:spcPct val="0"/>
              </a:spcAft>
              <a:buClr>
                <a:srgbClr val="003366"/>
              </a:buClr>
              <a:buSzPct val="150000"/>
            </a:pPr>
            <a:r>
              <a:rPr lang="zh-CN" altLang="en-US" sz="2000">
                <a:solidFill>
                  <a:srgbClr val="003366"/>
                </a:solidFill>
              </a:rPr>
              <a:t>详细</a:t>
            </a:r>
          </a:p>
          <a:p>
            <a:pPr algn="ctr" eaLnBrk="1" fontAlgn="base" hangingPunct="1">
              <a:spcBef>
                <a:spcPct val="20000"/>
              </a:spcBef>
              <a:spcAft>
                <a:spcPct val="0"/>
              </a:spcAft>
              <a:buClr>
                <a:srgbClr val="003366"/>
              </a:buClr>
              <a:buSzPct val="150000"/>
            </a:pPr>
            <a:r>
              <a:rPr lang="zh-CN" altLang="en-US" sz="2000">
                <a:solidFill>
                  <a:srgbClr val="003366"/>
                </a:solidFill>
              </a:rPr>
              <a:t>评论</a:t>
            </a:r>
          </a:p>
          <a:p>
            <a:pPr algn="ctr" eaLnBrk="1" fontAlgn="base" hangingPunct="1">
              <a:spcBef>
                <a:spcPct val="20000"/>
              </a:spcBef>
              <a:spcAft>
                <a:spcPct val="0"/>
              </a:spcAft>
              <a:buClr>
                <a:srgbClr val="003366"/>
              </a:buClr>
              <a:buSzPct val="150000"/>
            </a:pPr>
            <a:r>
              <a:rPr lang="zh-CN" altLang="en-US" sz="2000">
                <a:solidFill>
                  <a:srgbClr val="003366"/>
                </a:solidFill>
              </a:rPr>
              <a:t>一个</a:t>
            </a:r>
          </a:p>
          <a:p>
            <a:pPr algn="ctr" eaLnBrk="1" fontAlgn="base" hangingPunct="1">
              <a:spcBef>
                <a:spcPct val="20000"/>
              </a:spcBef>
              <a:spcAft>
                <a:spcPct val="0"/>
              </a:spcAft>
              <a:buClr>
                <a:srgbClr val="003366"/>
              </a:buClr>
              <a:buSzPct val="150000"/>
            </a:pPr>
            <a:r>
              <a:rPr lang="zh-CN" altLang="en-US" sz="2000">
                <a:solidFill>
                  <a:srgbClr val="003366"/>
                </a:solidFill>
              </a:rPr>
              <a:t>现有</a:t>
            </a:r>
          </a:p>
          <a:p>
            <a:pPr algn="ctr" eaLnBrk="1" fontAlgn="base" hangingPunct="1">
              <a:spcBef>
                <a:spcPct val="20000"/>
              </a:spcBef>
              <a:spcAft>
                <a:spcPct val="0"/>
              </a:spcAft>
              <a:buClr>
                <a:srgbClr val="003366"/>
              </a:buClr>
              <a:buSzPct val="150000"/>
            </a:pPr>
            <a:r>
              <a:rPr lang="zh-CN" altLang="en-US" sz="2000">
                <a:solidFill>
                  <a:srgbClr val="003366"/>
                </a:solidFill>
              </a:rPr>
              <a:t>产品</a:t>
            </a:r>
          </a:p>
          <a:p>
            <a:pPr algn="ctr" eaLnBrk="1" fontAlgn="base" hangingPunct="1">
              <a:spcBef>
                <a:spcPct val="20000"/>
              </a:spcBef>
              <a:spcAft>
                <a:spcPct val="0"/>
              </a:spcAft>
              <a:buClr>
                <a:srgbClr val="003366"/>
              </a:buClr>
              <a:buSzPct val="150000"/>
            </a:pPr>
            <a:r>
              <a:rPr lang="zh-CN" altLang="en-US" sz="2000">
                <a:solidFill>
                  <a:srgbClr val="003366"/>
                </a:solidFill>
              </a:rPr>
              <a:t>比详</a:t>
            </a:r>
          </a:p>
          <a:p>
            <a:pPr algn="ctr" eaLnBrk="1" fontAlgn="base" hangingPunct="1">
              <a:spcBef>
                <a:spcPct val="20000"/>
              </a:spcBef>
              <a:spcAft>
                <a:spcPct val="0"/>
              </a:spcAft>
              <a:buClr>
                <a:srgbClr val="003366"/>
              </a:buClr>
              <a:buSzPct val="150000"/>
            </a:pPr>
            <a:r>
              <a:rPr lang="zh-CN" altLang="en-US" sz="2000">
                <a:solidFill>
                  <a:srgbClr val="003366"/>
                </a:solidFill>
              </a:rPr>
              <a:t>细想</a:t>
            </a:r>
          </a:p>
          <a:p>
            <a:pPr algn="ctr" eaLnBrk="1" fontAlgn="base" hangingPunct="1">
              <a:spcBef>
                <a:spcPct val="20000"/>
              </a:spcBef>
              <a:spcAft>
                <a:spcPct val="0"/>
              </a:spcAft>
              <a:buClr>
                <a:srgbClr val="003366"/>
              </a:buClr>
              <a:buSzPct val="150000"/>
            </a:pPr>
            <a:r>
              <a:rPr lang="zh-CN" altLang="en-US" sz="2000">
                <a:solidFill>
                  <a:srgbClr val="003366"/>
                </a:solidFill>
              </a:rPr>
              <a:t>象一</a:t>
            </a:r>
          </a:p>
          <a:p>
            <a:pPr algn="ctr" eaLnBrk="1" fontAlgn="base" hangingPunct="1">
              <a:spcBef>
                <a:spcPct val="20000"/>
              </a:spcBef>
              <a:spcAft>
                <a:spcPct val="0"/>
              </a:spcAft>
              <a:buClr>
                <a:srgbClr val="003366"/>
              </a:buClr>
              <a:buSzPct val="150000"/>
            </a:pPr>
            <a:r>
              <a:rPr lang="zh-CN" altLang="en-US" sz="2000">
                <a:solidFill>
                  <a:srgbClr val="003366"/>
                </a:solidFill>
              </a:rPr>
              <a:t>个新</a:t>
            </a:r>
          </a:p>
          <a:p>
            <a:pPr algn="ctr" eaLnBrk="1" fontAlgn="base" hangingPunct="1">
              <a:spcBef>
                <a:spcPct val="20000"/>
              </a:spcBef>
              <a:spcAft>
                <a:spcPct val="0"/>
              </a:spcAft>
              <a:buClr>
                <a:srgbClr val="003366"/>
              </a:buClr>
              <a:buSzPct val="150000"/>
            </a:pPr>
            <a:r>
              <a:rPr lang="zh-CN" altLang="en-US" sz="2000">
                <a:solidFill>
                  <a:srgbClr val="003366"/>
                </a:solidFill>
              </a:rPr>
              <a:t>产品</a:t>
            </a:r>
          </a:p>
          <a:p>
            <a:pPr algn="ctr" eaLnBrk="1" fontAlgn="base" hangingPunct="1">
              <a:spcBef>
                <a:spcPct val="20000"/>
              </a:spcBef>
              <a:spcAft>
                <a:spcPct val="0"/>
              </a:spcAft>
              <a:buClr>
                <a:srgbClr val="003366"/>
              </a:buClr>
              <a:buSzPct val="150000"/>
            </a:pPr>
            <a:r>
              <a:rPr lang="zh-CN" altLang="en-US" sz="2000">
                <a:solidFill>
                  <a:srgbClr val="003366"/>
                </a:solidFill>
              </a:rPr>
              <a:t>要容</a:t>
            </a:r>
          </a:p>
          <a:p>
            <a:pPr algn="ctr" eaLnBrk="1" fontAlgn="base" hangingPunct="1">
              <a:spcBef>
                <a:spcPct val="20000"/>
              </a:spcBef>
              <a:spcAft>
                <a:spcPct val="0"/>
              </a:spcAft>
              <a:buClr>
                <a:srgbClr val="003366"/>
              </a:buClr>
              <a:buSzPct val="150000"/>
            </a:pPr>
            <a:r>
              <a:rPr lang="zh-CN" altLang="en-US" sz="2000">
                <a:solidFill>
                  <a:srgbClr val="003366"/>
                </a:solidFill>
              </a:rPr>
              <a:t>易得</a:t>
            </a:r>
          </a:p>
          <a:p>
            <a:pPr algn="ctr" eaLnBrk="1" fontAlgn="base" hangingPunct="1">
              <a:spcBef>
                <a:spcPct val="20000"/>
              </a:spcBef>
              <a:spcAft>
                <a:spcPct val="0"/>
              </a:spcAft>
              <a:buClr>
                <a:srgbClr val="003366"/>
              </a:buClr>
              <a:buSzPct val="150000"/>
            </a:pPr>
            <a:r>
              <a:rPr lang="zh-CN" altLang="en-US" sz="2000">
                <a:solidFill>
                  <a:srgbClr val="003366"/>
                </a:solidFill>
              </a:rPr>
              <a:t>多！</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3671"/>
                                        </p:tgtEl>
                                        <p:attrNameLst>
                                          <p:attrName>style.visibility</p:attrName>
                                        </p:attrNameLst>
                                      </p:cBhvr>
                                      <p:to>
                                        <p:strVal val="visible"/>
                                      </p:to>
                                    </p:set>
                                    <p:anim calcmode="lin" valueType="num">
                                      <p:cBhvr additive="base">
                                        <p:cTn id="7" dur="500" fill="hold"/>
                                        <p:tgtEl>
                                          <p:spTgt spid="113671"/>
                                        </p:tgtEl>
                                        <p:attrNameLst>
                                          <p:attrName>ppt_x</p:attrName>
                                        </p:attrNameLst>
                                      </p:cBhvr>
                                      <p:tavLst>
                                        <p:tav tm="0">
                                          <p:val>
                                            <p:strVal val="#ppt_x"/>
                                          </p:val>
                                        </p:tav>
                                        <p:tav tm="100000">
                                          <p:val>
                                            <p:strVal val="#ppt_x"/>
                                          </p:val>
                                        </p:tav>
                                      </p:tavLst>
                                    </p:anim>
                                    <p:anim calcmode="lin" valueType="num">
                                      <p:cBhvr additive="base">
                                        <p:cTn id="8" dur="500" fill="hold"/>
                                        <p:tgtEl>
                                          <p:spTgt spid="1136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71" grpId="0" animBg="1"/>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灯片编号占位符 5">
            <a:extLst>
              <a:ext uri="{FF2B5EF4-FFF2-40B4-BE49-F238E27FC236}">
                <a16:creationId xmlns:a16="http://schemas.microsoft.com/office/drawing/2014/main" id="{CF9A63FF-464F-43CF-A0E1-0B1CC7ADBBE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6F009EF5-4DBE-43B7-85BE-665B98CA0DFF}" type="slidenum">
              <a:rPr kumimoji="0" lang="en-US" altLang="zh-CN" sz="2600">
                <a:solidFill>
                  <a:srgbClr val="FFFFFF"/>
                </a:solidFill>
              </a:rPr>
              <a:pPr eaLnBrk="1" fontAlgn="base" hangingPunct="1">
                <a:spcAft>
                  <a:spcPct val="0"/>
                </a:spcAft>
              </a:pPr>
              <a:t>284</a:t>
            </a:fld>
            <a:endParaRPr kumimoji="0" lang="en-US" altLang="zh-CN" sz="2600">
              <a:solidFill>
                <a:srgbClr val="FFFFFF"/>
              </a:solidFill>
            </a:endParaRPr>
          </a:p>
        </p:txBody>
      </p:sp>
      <p:sp>
        <p:nvSpPr>
          <p:cNvPr id="74755" name="Rectangle 2">
            <a:extLst>
              <a:ext uri="{FF2B5EF4-FFF2-40B4-BE49-F238E27FC236}">
                <a16:creationId xmlns:a16="http://schemas.microsoft.com/office/drawing/2014/main" id="{AAA2A461-56F9-4B21-A713-8F8F54E0094D}"/>
              </a:ext>
            </a:extLst>
          </p:cNvPr>
          <p:cNvSpPr>
            <a:spLocks noGrp="1" noChangeArrowheads="1"/>
          </p:cNvSpPr>
          <p:nvPr>
            <p:ph type="title"/>
          </p:nvPr>
        </p:nvSpPr>
        <p:spPr/>
        <p:txBody>
          <a:bodyPr/>
          <a:lstStyle/>
          <a:p>
            <a:pPr eaLnBrk="1" hangingPunct="1"/>
            <a:r>
              <a:rPr lang="en-US" altLang="zh-CN" sz="3200"/>
              <a:t> Chapter 4  Capturing the Requirement</a:t>
            </a:r>
          </a:p>
        </p:txBody>
      </p:sp>
      <p:sp>
        <p:nvSpPr>
          <p:cNvPr id="74756" name="Rectangle 3">
            <a:extLst>
              <a:ext uri="{FF2B5EF4-FFF2-40B4-BE49-F238E27FC236}">
                <a16:creationId xmlns:a16="http://schemas.microsoft.com/office/drawing/2014/main" id="{480807FA-3D7C-43C6-BB07-F99652511895}"/>
              </a:ext>
            </a:extLst>
          </p:cNvPr>
          <p:cNvSpPr>
            <a:spLocks noGrp="1" noChangeArrowheads="1"/>
          </p:cNvSpPr>
          <p:nvPr>
            <p:ph type="body" idx="1"/>
          </p:nvPr>
        </p:nvSpPr>
        <p:spPr>
          <a:xfrm>
            <a:off x="2286000" y="1676400"/>
            <a:ext cx="8382000" cy="5181600"/>
          </a:xfrm>
        </p:spPr>
        <p:txBody>
          <a:bodyPr/>
          <a:lstStyle/>
          <a:p>
            <a:pPr eaLnBrk="1" hangingPunct="1">
              <a:buFontTx/>
              <a:buNone/>
            </a:pPr>
            <a:r>
              <a:rPr lang="en-US" altLang="zh-CN" b="1">
                <a:solidFill>
                  <a:schemeClr val="bg2"/>
                </a:solidFill>
                <a:sym typeface="Wingdings 2" panose="05020102010507070707" pitchFamily="18" charset="2"/>
              </a:rPr>
              <a:t> 3. Example</a:t>
            </a:r>
            <a:r>
              <a:rPr lang="en-US" altLang="zh-CN" b="1">
                <a:solidFill>
                  <a:schemeClr val="bg2"/>
                </a:solidFill>
                <a:sym typeface="Wingdings" panose="05000000000000000000" pitchFamily="2" charset="2"/>
              </a:rPr>
              <a:t> ----prototyping use interface in the </a:t>
            </a:r>
          </a:p>
          <a:p>
            <a:pPr eaLnBrk="1" hangingPunct="1">
              <a:buFontTx/>
              <a:buNone/>
            </a:pPr>
            <a:r>
              <a:rPr lang="en-US" altLang="zh-CN" b="1">
                <a:solidFill>
                  <a:schemeClr val="bg2"/>
                </a:solidFill>
                <a:sym typeface="Wingdings" panose="05000000000000000000" pitchFamily="2" charset="2"/>
              </a:rPr>
              <a:t>                         stage of requirement capturing </a:t>
            </a:r>
          </a:p>
          <a:p>
            <a:pPr eaLnBrk="1" hangingPunct="1">
              <a:buFontTx/>
              <a:buNone/>
            </a:pPr>
            <a:r>
              <a:rPr lang="en-US" altLang="zh-CN" b="1">
                <a:solidFill>
                  <a:schemeClr val="bg2"/>
                </a:solidFill>
                <a:sym typeface="Wingdings" panose="05000000000000000000" pitchFamily="2" charset="2"/>
              </a:rPr>
              <a:t>                          (P191-192), (fig4.23,  4.24,  4.25)</a:t>
            </a:r>
          </a:p>
          <a:p>
            <a:pPr eaLnBrk="1" hangingPunct="1">
              <a:buFontTx/>
              <a:buNone/>
            </a:pPr>
            <a:r>
              <a:rPr lang="en-US" altLang="zh-CN" b="1">
                <a:solidFill>
                  <a:schemeClr val="bg2"/>
                </a:solidFill>
                <a:sym typeface="Wingdings" panose="05000000000000000000" pitchFamily="2" charset="2"/>
              </a:rPr>
              <a:t> 4. </a:t>
            </a:r>
            <a:r>
              <a:rPr lang="en-US" altLang="zh-CN" b="1">
                <a:solidFill>
                  <a:srgbClr val="FF0066"/>
                </a:solidFill>
                <a:sym typeface="Wingdings" panose="05000000000000000000" pitchFamily="2" charset="2"/>
              </a:rPr>
              <a:t>Purpose</a:t>
            </a:r>
            <a:r>
              <a:rPr lang="en-US" altLang="zh-CN" b="1">
                <a:solidFill>
                  <a:schemeClr val="bg2"/>
                </a:solidFill>
                <a:sym typeface="Wingdings" panose="05000000000000000000" pitchFamily="2" charset="2"/>
              </a:rPr>
              <a:t>: (of </a:t>
            </a:r>
            <a:r>
              <a:rPr lang="en-US" altLang="zh-CN" b="1"/>
              <a:t>prototyping requirements)</a:t>
            </a:r>
          </a:p>
          <a:p>
            <a:pPr eaLnBrk="1" hangingPunct="1">
              <a:buFontTx/>
              <a:buNone/>
            </a:pPr>
            <a:r>
              <a:rPr lang="en-US" altLang="zh-CN" sz="2400" b="1"/>
              <a:t>    A: </a:t>
            </a:r>
            <a:r>
              <a:rPr lang="zh-CN" altLang="en-US" sz="2400" b="1"/>
              <a:t>有的需求难以用文字和符号说明</a:t>
            </a:r>
            <a:r>
              <a:rPr lang="en-US" altLang="zh-CN" sz="2400" b="1"/>
              <a:t>,</a:t>
            </a:r>
            <a:r>
              <a:rPr lang="zh-CN" altLang="en-US" sz="2400" b="1"/>
              <a:t>而原型可以帮助我们解</a:t>
            </a:r>
          </a:p>
          <a:p>
            <a:pPr eaLnBrk="1" hangingPunct="1">
              <a:buFontTx/>
              <a:buNone/>
            </a:pPr>
            <a:r>
              <a:rPr lang="zh-CN" altLang="en-US" sz="2400" b="1"/>
              <a:t>         决这个问题</a:t>
            </a:r>
            <a:r>
              <a:rPr lang="en-US" altLang="zh-CN" sz="2400" b="1"/>
              <a:t>---- find </a:t>
            </a:r>
            <a:r>
              <a:rPr lang="en-US" altLang="zh-CN" sz="2400" b="1">
                <a:latin typeface="Times New Roman" panose="02020603050405020304" pitchFamily="18" charset="0"/>
              </a:rPr>
              <a:t>“</a:t>
            </a:r>
            <a:r>
              <a:rPr lang="en-US" altLang="zh-CN" sz="2400" b="1"/>
              <a:t>good look and feel</a:t>
            </a:r>
            <a:r>
              <a:rPr lang="en-US" altLang="zh-CN" sz="2400" b="1">
                <a:latin typeface="Times New Roman" panose="02020603050405020304" pitchFamily="18" charset="0"/>
              </a:rPr>
              <a:t>”</a:t>
            </a:r>
            <a:r>
              <a:rPr lang="zh-CN" altLang="en-US" sz="2400" b="1"/>
              <a:t>（原型化的</a:t>
            </a:r>
          </a:p>
          <a:p>
            <a:pPr eaLnBrk="1" hangingPunct="1">
              <a:buFontTx/>
              <a:buNone/>
            </a:pPr>
            <a:r>
              <a:rPr lang="zh-CN" altLang="en-US" sz="2400" b="1"/>
              <a:t>         过程可帮助我们找到 </a:t>
            </a:r>
            <a:r>
              <a:rPr lang="zh-CN" altLang="en-US" sz="2400" b="1">
                <a:latin typeface="Times New Roman" panose="02020603050405020304" pitchFamily="18" charset="0"/>
              </a:rPr>
              <a:t>“</a:t>
            </a:r>
            <a:r>
              <a:rPr lang="zh-CN" altLang="en-US" sz="2400" b="1"/>
              <a:t>好的视觉和感觉</a:t>
            </a:r>
            <a:r>
              <a:rPr lang="zh-CN" altLang="en-US" sz="2400" b="1">
                <a:latin typeface="Times New Roman" panose="02020603050405020304" pitchFamily="18" charset="0"/>
              </a:rPr>
              <a:t>”</a:t>
            </a:r>
            <a:r>
              <a:rPr lang="zh-CN" altLang="en-US" sz="2400" b="1"/>
              <a:t>）。</a:t>
            </a:r>
          </a:p>
          <a:p>
            <a:pPr eaLnBrk="1" hangingPunct="1">
              <a:buFontTx/>
              <a:buNone/>
            </a:pPr>
            <a:r>
              <a:rPr lang="zh-CN" altLang="en-US" sz="2400" b="1"/>
              <a:t>    </a:t>
            </a:r>
            <a:r>
              <a:rPr lang="en-US" altLang="zh-CN" sz="2400" b="1"/>
              <a:t>B: evaluate efficiency and performance  ( about </a:t>
            </a:r>
          </a:p>
          <a:p>
            <a:pPr eaLnBrk="1" hangingPunct="1">
              <a:buFontTx/>
              <a:buNone/>
            </a:pPr>
            <a:r>
              <a:rPr lang="en-US" altLang="zh-CN" sz="2400" b="1"/>
              <a:t>         nonfunctional requirements )</a:t>
            </a:r>
            <a:r>
              <a:rPr lang="zh-CN" altLang="en-US" sz="2400" b="1"/>
              <a:t>。</a:t>
            </a:r>
          </a:p>
          <a:p>
            <a:pPr eaLnBrk="1" hangingPunct="1">
              <a:buFontTx/>
              <a:buNone/>
            </a:pPr>
            <a:r>
              <a:rPr lang="zh-CN" altLang="en-US" sz="2400" b="1"/>
              <a:t>        （对非功能性需求，可以评价性能和效率）。 </a:t>
            </a:r>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灯片编号占位符 3">
            <a:extLst>
              <a:ext uri="{FF2B5EF4-FFF2-40B4-BE49-F238E27FC236}">
                <a16:creationId xmlns:a16="http://schemas.microsoft.com/office/drawing/2014/main" id="{A82CEC7C-67CD-4EC6-8A5C-2265966B22D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139E720C-D101-4884-A5B4-E84B1FCBC4DC}" type="slidenum">
              <a:rPr kumimoji="0" lang="en-US" altLang="zh-CN" sz="2600">
                <a:solidFill>
                  <a:srgbClr val="FFFFFF"/>
                </a:solidFill>
              </a:rPr>
              <a:pPr eaLnBrk="1" fontAlgn="base" hangingPunct="1">
                <a:spcAft>
                  <a:spcPct val="0"/>
                </a:spcAft>
              </a:pPr>
              <a:t>285</a:t>
            </a:fld>
            <a:endParaRPr kumimoji="0" lang="en-US" altLang="zh-CN" sz="2600">
              <a:solidFill>
                <a:srgbClr val="FFFFFF"/>
              </a:solidFill>
            </a:endParaRPr>
          </a:p>
        </p:txBody>
      </p:sp>
      <p:sp>
        <p:nvSpPr>
          <p:cNvPr id="75779" name="Rectangle 4">
            <a:extLst>
              <a:ext uri="{FF2B5EF4-FFF2-40B4-BE49-F238E27FC236}">
                <a16:creationId xmlns:a16="http://schemas.microsoft.com/office/drawing/2014/main" id="{0E59E87F-0B81-4E8B-9020-D4A565099191}"/>
              </a:ext>
            </a:extLst>
          </p:cNvPr>
          <p:cNvSpPr>
            <a:spLocks noChangeArrowheads="1"/>
          </p:cNvSpPr>
          <p:nvPr/>
        </p:nvSpPr>
        <p:spPr bwMode="auto">
          <a:xfrm>
            <a:off x="1847850" y="0"/>
            <a:ext cx="8820150" cy="6858000"/>
          </a:xfrm>
          <a:prstGeom prst="rect">
            <a:avLst/>
          </a:prstGeom>
          <a:solidFill>
            <a:schemeClr val="bg1"/>
          </a:solidFill>
          <a:ln w="9525" algn="ctr">
            <a:solidFill>
              <a:srgbClr val="800080"/>
            </a:solidFill>
            <a:miter lim="800000"/>
            <a:headEnd/>
            <a:tailEnd/>
          </a:ln>
        </p:spPr>
        <p:txBody>
          <a:bodyPr wrap="none" lIns="92075" tIns="46038" rIns="92075" bIns="46038"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pic>
        <p:nvPicPr>
          <p:cNvPr id="226309" name="Picture 5">
            <a:extLst>
              <a:ext uri="{FF2B5EF4-FFF2-40B4-BE49-F238E27FC236}">
                <a16:creationId xmlns:a16="http://schemas.microsoft.com/office/drawing/2014/main" id="{98DD7114-20CC-47EF-BD7A-A1E482F973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851" y="1"/>
            <a:ext cx="4176713" cy="357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6310" name="Picture 6">
            <a:extLst>
              <a:ext uri="{FF2B5EF4-FFF2-40B4-BE49-F238E27FC236}">
                <a16:creationId xmlns:a16="http://schemas.microsoft.com/office/drawing/2014/main" id="{91C88CA8-590C-4C9D-98A9-8BB1DF4F3F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4564" y="0"/>
            <a:ext cx="4643437" cy="364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6311" name="Picture 7">
            <a:extLst>
              <a:ext uri="{FF2B5EF4-FFF2-40B4-BE49-F238E27FC236}">
                <a16:creationId xmlns:a16="http://schemas.microsoft.com/office/drawing/2014/main" id="{CDDECE00-AE06-4575-B53C-F53CBD05ED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3505200"/>
            <a:ext cx="4419600"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3" name="Text Box 8">
            <a:extLst>
              <a:ext uri="{FF2B5EF4-FFF2-40B4-BE49-F238E27FC236}">
                <a16:creationId xmlns:a16="http://schemas.microsoft.com/office/drawing/2014/main" id="{C6A1F578-036C-4142-AD20-30BA627F911B}"/>
              </a:ext>
            </a:extLst>
          </p:cNvPr>
          <p:cNvSpPr txBox="1">
            <a:spLocks noChangeArrowheads="1"/>
          </p:cNvSpPr>
          <p:nvPr/>
        </p:nvSpPr>
        <p:spPr bwMode="auto">
          <a:xfrm>
            <a:off x="2640013" y="4508501"/>
            <a:ext cx="2520950" cy="955675"/>
          </a:xfrm>
          <a:prstGeom prst="rect">
            <a:avLst/>
          </a:prstGeom>
          <a:solidFill>
            <a:srgbClr val="99CCFF"/>
          </a:solidFill>
          <a:ln w="9525" algn="ctr">
            <a:solidFill>
              <a:srgbClr val="800080"/>
            </a:solidFill>
            <a:miter lim="800000"/>
            <a:headEnd/>
            <a:tailEnd/>
          </a:ln>
        </p:spPr>
        <p:txBody>
          <a:bodyPr lIns="92075" tIns="46038" rIns="92075" bIns="46038">
            <a:spAutoFit/>
          </a:bodyPr>
          <a:lstStyle>
            <a:lvl1pPr marL="342900" indent="-342900"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buClr>
                <a:srgbClr val="003366"/>
              </a:buClr>
              <a:buSzPct val="150000"/>
            </a:pPr>
            <a:r>
              <a:rPr lang="en-US" altLang="zh-CN" sz="2800">
                <a:solidFill>
                  <a:srgbClr val="003366"/>
                </a:solidFill>
              </a:rPr>
              <a:t>     Several </a:t>
            </a:r>
          </a:p>
          <a:p>
            <a:pPr eaLnBrk="1" fontAlgn="base" hangingPunct="1">
              <a:spcBef>
                <a:spcPct val="0"/>
              </a:spcBef>
              <a:spcAft>
                <a:spcPct val="0"/>
              </a:spcAft>
              <a:buClr>
                <a:srgbClr val="003366"/>
              </a:buClr>
              <a:buSzPct val="150000"/>
            </a:pPr>
            <a:r>
              <a:rPr lang="en-US" altLang="zh-CN" sz="2800">
                <a:solidFill>
                  <a:srgbClr val="003366"/>
                </a:solidFill>
              </a:rPr>
              <a:t>   prototypes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26309"/>
                                        </p:tgtEl>
                                        <p:attrNameLst>
                                          <p:attrName>style.visibility</p:attrName>
                                        </p:attrNameLst>
                                      </p:cBhvr>
                                      <p:to>
                                        <p:strVal val="visible"/>
                                      </p:to>
                                    </p:set>
                                    <p:animEffect transition="in" filter="box(out)">
                                      <p:cBhvr>
                                        <p:cTn id="7" dur="500"/>
                                        <p:tgtEl>
                                          <p:spTgt spid="22630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226310"/>
                                        </p:tgtEl>
                                        <p:attrNameLst>
                                          <p:attrName>style.visibility</p:attrName>
                                        </p:attrNameLst>
                                      </p:cBhvr>
                                      <p:to>
                                        <p:strVal val="visible"/>
                                      </p:to>
                                    </p:set>
                                    <p:animEffect transition="in" filter="blinds(vertical)">
                                      <p:cBhvr>
                                        <p:cTn id="12" dur="500"/>
                                        <p:tgtEl>
                                          <p:spTgt spid="2263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5" fill="hold" nodeType="clickEffect">
                                  <p:stCondLst>
                                    <p:cond delay="0"/>
                                  </p:stCondLst>
                                  <p:childTnLst>
                                    <p:set>
                                      <p:cBhvr>
                                        <p:cTn id="16" dur="1" fill="hold">
                                          <p:stCondLst>
                                            <p:cond delay="0"/>
                                          </p:stCondLst>
                                        </p:cTn>
                                        <p:tgtEl>
                                          <p:spTgt spid="226311"/>
                                        </p:tgtEl>
                                        <p:attrNameLst>
                                          <p:attrName>style.visibility</p:attrName>
                                        </p:attrNameLst>
                                      </p:cBhvr>
                                      <p:to>
                                        <p:strVal val="visible"/>
                                      </p:to>
                                    </p:set>
                                    <p:animEffect transition="in" filter="checkerboard(down)">
                                      <p:cBhvr>
                                        <p:cTn id="17" dur="500"/>
                                        <p:tgtEl>
                                          <p:spTgt spid="2263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灯片编号占位符 5">
            <a:extLst>
              <a:ext uri="{FF2B5EF4-FFF2-40B4-BE49-F238E27FC236}">
                <a16:creationId xmlns:a16="http://schemas.microsoft.com/office/drawing/2014/main" id="{6D9018CF-1DD8-470C-BB19-3E33C593D9C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D4D8CBC7-A946-4872-8EEB-47C356CB02BE}" type="slidenum">
              <a:rPr kumimoji="0" lang="en-US" altLang="zh-CN" sz="2600">
                <a:solidFill>
                  <a:srgbClr val="FFFFFF"/>
                </a:solidFill>
              </a:rPr>
              <a:pPr eaLnBrk="1" fontAlgn="base" hangingPunct="1">
                <a:spcAft>
                  <a:spcPct val="0"/>
                </a:spcAft>
              </a:pPr>
              <a:t>286</a:t>
            </a:fld>
            <a:endParaRPr kumimoji="0" lang="en-US" altLang="zh-CN" sz="2600">
              <a:solidFill>
                <a:srgbClr val="FFFFFF"/>
              </a:solidFill>
            </a:endParaRPr>
          </a:p>
        </p:txBody>
      </p:sp>
      <p:sp>
        <p:nvSpPr>
          <p:cNvPr id="76803" name="Rectangle 2">
            <a:extLst>
              <a:ext uri="{FF2B5EF4-FFF2-40B4-BE49-F238E27FC236}">
                <a16:creationId xmlns:a16="http://schemas.microsoft.com/office/drawing/2014/main" id="{70AA9E3E-F7AB-4F01-B3DA-8EFAC55221A3}"/>
              </a:ext>
            </a:extLst>
          </p:cNvPr>
          <p:cNvSpPr>
            <a:spLocks noGrp="1" noChangeArrowheads="1"/>
          </p:cNvSpPr>
          <p:nvPr>
            <p:ph type="title"/>
          </p:nvPr>
        </p:nvSpPr>
        <p:spPr/>
        <p:txBody>
          <a:bodyPr/>
          <a:lstStyle/>
          <a:p>
            <a:pPr eaLnBrk="1" hangingPunct="1"/>
            <a:r>
              <a:rPr lang="en-US" altLang="zh-CN" sz="3200"/>
              <a:t> Chapter 4  Capturing the Requirement</a:t>
            </a:r>
          </a:p>
        </p:txBody>
      </p:sp>
      <p:sp>
        <p:nvSpPr>
          <p:cNvPr id="76804" name="Rectangle 3">
            <a:extLst>
              <a:ext uri="{FF2B5EF4-FFF2-40B4-BE49-F238E27FC236}">
                <a16:creationId xmlns:a16="http://schemas.microsoft.com/office/drawing/2014/main" id="{087D33A3-101B-4B9A-9996-88E2E68BB2A8}"/>
              </a:ext>
            </a:extLst>
          </p:cNvPr>
          <p:cNvSpPr>
            <a:spLocks noGrp="1" noChangeArrowheads="1"/>
          </p:cNvSpPr>
          <p:nvPr>
            <p:ph type="body" idx="1"/>
          </p:nvPr>
        </p:nvSpPr>
        <p:spPr>
          <a:xfrm>
            <a:off x="2286000" y="1752600"/>
            <a:ext cx="8382000" cy="5105400"/>
          </a:xfrm>
        </p:spPr>
        <p:txBody>
          <a:bodyPr/>
          <a:lstStyle/>
          <a:p>
            <a:pPr marL="533400" indent="-533400" eaLnBrk="1" hangingPunct="1">
              <a:lnSpc>
                <a:spcPct val="90000"/>
              </a:lnSpc>
              <a:buNone/>
            </a:pPr>
            <a:r>
              <a:rPr lang="en-US" altLang="zh-CN" b="1"/>
              <a:t>4.8 Requirements documentation</a:t>
            </a:r>
            <a:r>
              <a:rPr lang="zh-CN" altLang="en-US" b="1"/>
              <a:t>（需求文档化）</a:t>
            </a:r>
          </a:p>
          <a:p>
            <a:pPr marL="533400" indent="-533400" eaLnBrk="1" hangingPunct="1">
              <a:lnSpc>
                <a:spcPct val="90000"/>
              </a:lnSpc>
              <a:buNone/>
            </a:pPr>
            <a:r>
              <a:rPr lang="zh-CN" altLang="en-US" b="1"/>
              <a:t> </a:t>
            </a:r>
            <a:r>
              <a:rPr lang="en-US" altLang="zh-CN" b="1"/>
              <a:t>1. Necessity: </a:t>
            </a:r>
            <a:r>
              <a:rPr lang="en-US" altLang="zh-CN" sz="2400" b="1">
                <a:solidFill>
                  <a:schemeClr val="bg2"/>
                </a:solidFill>
                <a:sym typeface="Wingdings 2" panose="05020102010507070707" pitchFamily="18" charset="2"/>
              </a:rPr>
              <a:t> digital requirement is important </a:t>
            </a:r>
          </a:p>
          <a:p>
            <a:pPr marL="533400" indent="-533400" eaLnBrk="1" hangingPunct="1">
              <a:lnSpc>
                <a:spcPct val="90000"/>
              </a:lnSpc>
              <a:buNone/>
            </a:pPr>
            <a:r>
              <a:rPr lang="en-US" altLang="zh-CN" sz="2400" b="1">
                <a:solidFill>
                  <a:schemeClr val="bg2"/>
                </a:solidFill>
                <a:sym typeface="Wingdings 2" panose="05020102010507070707" pitchFamily="18" charset="2"/>
              </a:rPr>
              <a:t>                                 for cross-reference in every stage </a:t>
            </a:r>
          </a:p>
          <a:p>
            <a:pPr marL="533400" indent="-533400" eaLnBrk="1" hangingPunct="1">
              <a:lnSpc>
                <a:spcPct val="90000"/>
              </a:lnSpc>
              <a:buNone/>
            </a:pPr>
            <a:r>
              <a:rPr lang="en-US" altLang="zh-CN" sz="2400" b="1">
                <a:solidFill>
                  <a:schemeClr val="bg2"/>
                </a:solidFill>
                <a:sym typeface="Wingdings 2" panose="05020102010507070707" pitchFamily="18" charset="2"/>
              </a:rPr>
              <a:t>                             for configuration management </a:t>
            </a:r>
          </a:p>
          <a:p>
            <a:pPr marL="533400" indent="-533400" eaLnBrk="1" hangingPunct="1">
              <a:lnSpc>
                <a:spcPct val="90000"/>
              </a:lnSpc>
              <a:buNone/>
            </a:pPr>
            <a:r>
              <a:rPr lang="en-US" altLang="zh-CN" b="1">
                <a:solidFill>
                  <a:schemeClr val="bg2"/>
                </a:solidFill>
                <a:sym typeface="Wingdings 2" panose="05020102010507070707" pitchFamily="18" charset="2"/>
              </a:rPr>
              <a:t> 2.</a:t>
            </a:r>
            <a:r>
              <a:rPr lang="en-US" altLang="zh-CN" sz="2400" b="1">
                <a:solidFill>
                  <a:schemeClr val="bg2"/>
                </a:solidFill>
                <a:sym typeface="Wingdings 2" panose="05020102010507070707" pitchFamily="18" charset="2"/>
              </a:rPr>
              <a:t> </a:t>
            </a:r>
            <a:r>
              <a:rPr lang="en-US" altLang="zh-CN" b="1"/>
              <a:t>Requirements definition document (</a:t>
            </a:r>
            <a:r>
              <a:rPr lang="zh-CN" altLang="en-US" b="1"/>
              <a:t>需求定义</a:t>
            </a:r>
            <a:r>
              <a:rPr lang="en-US" altLang="zh-CN" b="1"/>
              <a:t>) </a:t>
            </a:r>
          </a:p>
          <a:p>
            <a:pPr marL="533400" indent="-533400" eaLnBrk="1" hangingPunct="1">
              <a:lnSpc>
                <a:spcPct val="90000"/>
              </a:lnSpc>
              <a:buNone/>
            </a:pPr>
            <a:r>
              <a:rPr lang="en-US" altLang="zh-CN" b="1"/>
              <a:t>    ---- what the customer wants </a:t>
            </a:r>
          </a:p>
          <a:p>
            <a:pPr marL="914400" lvl="1" indent="-457200" eaLnBrk="1" hangingPunct="1">
              <a:lnSpc>
                <a:spcPct val="90000"/>
              </a:lnSpc>
            </a:pPr>
            <a:r>
              <a:rPr lang="en-US" altLang="zh-CN" b="1"/>
              <a:t>general purpose</a:t>
            </a:r>
          </a:p>
          <a:p>
            <a:pPr marL="914400" lvl="1" indent="-457200" eaLnBrk="1" hangingPunct="1">
              <a:lnSpc>
                <a:spcPct val="90000"/>
              </a:lnSpc>
            </a:pPr>
            <a:r>
              <a:rPr lang="en-US" altLang="zh-CN" b="1"/>
              <a:t>background and objectives of system</a:t>
            </a:r>
          </a:p>
          <a:p>
            <a:pPr marL="914400" lvl="1" indent="-457200" eaLnBrk="1" hangingPunct="1">
              <a:lnSpc>
                <a:spcPct val="90000"/>
              </a:lnSpc>
            </a:pPr>
            <a:r>
              <a:rPr lang="en-US" altLang="zh-CN" b="1"/>
              <a:t>description of customer-suggested approach</a:t>
            </a:r>
          </a:p>
          <a:p>
            <a:pPr marL="914400" lvl="1" indent="-457200" eaLnBrk="1" hangingPunct="1">
              <a:lnSpc>
                <a:spcPct val="90000"/>
              </a:lnSpc>
            </a:pPr>
            <a:r>
              <a:rPr lang="en-US" altLang="zh-CN" b="1"/>
              <a:t>detailed characteristics</a:t>
            </a:r>
          </a:p>
          <a:p>
            <a:pPr marL="914400" lvl="1" indent="-457200" eaLnBrk="1" hangingPunct="1">
              <a:lnSpc>
                <a:spcPct val="90000"/>
              </a:lnSpc>
            </a:pPr>
            <a:r>
              <a:rPr lang="en-US" altLang="zh-CN" b="1"/>
              <a:t>operational environment</a:t>
            </a: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灯片编号占位符 5">
            <a:extLst>
              <a:ext uri="{FF2B5EF4-FFF2-40B4-BE49-F238E27FC236}">
                <a16:creationId xmlns:a16="http://schemas.microsoft.com/office/drawing/2014/main" id="{007D53E9-FFCC-43E4-9718-6187CE32D9A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936CD448-C4F8-4308-A7D2-A0DBAD066589}" type="slidenum">
              <a:rPr kumimoji="0" lang="en-US" altLang="zh-CN" sz="2600">
                <a:solidFill>
                  <a:srgbClr val="FFFFFF"/>
                </a:solidFill>
              </a:rPr>
              <a:pPr eaLnBrk="1" fontAlgn="base" hangingPunct="1">
                <a:spcAft>
                  <a:spcPct val="0"/>
                </a:spcAft>
              </a:pPr>
              <a:t>287</a:t>
            </a:fld>
            <a:endParaRPr kumimoji="0" lang="en-US" altLang="zh-CN" sz="2600">
              <a:solidFill>
                <a:srgbClr val="FFFFFF"/>
              </a:solidFill>
            </a:endParaRPr>
          </a:p>
        </p:txBody>
      </p:sp>
      <p:sp>
        <p:nvSpPr>
          <p:cNvPr id="77827" name="Rectangle 2">
            <a:extLst>
              <a:ext uri="{FF2B5EF4-FFF2-40B4-BE49-F238E27FC236}">
                <a16:creationId xmlns:a16="http://schemas.microsoft.com/office/drawing/2014/main" id="{13DBF845-E062-4CDD-8C3E-5B5B45C468E3}"/>
              </a:ext>
            </a:extLst>
          </p:cNvPr>
          <p:cNvSpPr>
            <a:spLocks noGrp="1" noChangeArrowheads="1"/>
          </p:cNvSpPr>
          <p:nvPr>
            <p:ph type="title"/>
          </p:nvPr>
        </p:nvSpPr>
        <p:spPr/>
        <p:txBody>
          <a:bodyPr/>
          <a:lstStyle/>
          <a:p>
            <a:pPr eaLnBrk="1" hangingPunct="1"/>
            <a:r>
              <a:rPr lang="en-US" altLang="zh-CN" sz="3200"/>
              <a:t> Chapter 4  Capturing the Requirement</a:t>
            </a:r>
          </a:p>
        </p:txBody>
      </p:sp>
      <p:sp>
        <p:nvSpPr>
          <p:cNvPr id="77828" name="Rectangle 3">
            <a:extLst>
              <a:ext uri="{FF2B5EF4-FFF2-40B4-BE49-F238E27FC236}">
                <a16:creationId xmlns:a16="http://schemas.microsoft.com/office/drawing/2014/main" id="{B02D6DB8-4290-402F-92A5-5E9E5CCCB77F}"/>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b="1"/>
              <a:t> 3. Requirements specification document </a:t>
            </a:r>
          </a:p>
          <a:p>
            <a:pPr eaLnBrk="1" hangingPunct="1">
              <a:buFontTx/>
              <a:buNone/>
            </a:pPr>
            <a:r>
              <a:rPr lang="en-US" altLang="zh-CN" b="1"/>
              <a:t>     (SRS: </a:t>
            </a:r>
            <a:r>
              <a:rPr lang="zh-CN" altLang="en-US" b="1"/>
              <a:t>需求规格说明文档</a:t>
            </a:r>
            <a:r>
              <a:rPr lang="en-US" altLang="zh-CN" b="1"/>
              <a:t>) </a:t>
            </a:r>
          </a:p>
          <a:p>
            <a:pPr eaLnBrk="1" hangingPunct="1">
              <a:buFontTx/>
              <a:buNone/>
            </a:pPr>
            <a:r>
              <a:rPr lang="en-US" altLang="zh-CN" b="1"/>
              <a:t>     ----what the designers need to know</a:t>
            </a:r>
          </a:p>
          <a:p>
            <a:pPr lvl="1" eaLnBrk="1" hangingPunct="1">
              <a:buSzPct val="90000"/>
              <a:buFont typeface="Wingdings" panose="05000000000000000000" pitchFamily="2" charset="2"/>
              <a:buChar char="Ø"/>
            </a:pPr>
            <a:r>
              <a:rPr lang="en-US" altLang="zh-CN" b="1"/>
              <a:t>Document system</a:t>
            </a:r>
            <a:r>
              <a:rPr lang="en-US" altLang="zh-CN" b="1">
                <a:latin typeface="Times New Roman" panose="02020603050405020304" pitchFamily="18" charset="0"/>
              </a:rPr>
              <a:t>’</a:t>
            </a:r>
            <a:r>
              <a:rPr lang="en-US" altLang="zh-CN" b="1"/>
              <a:t>s interface</a:t>
            </a:r>
          </a:p>
          <a:p>
            <a:pPr lvl="1" eaLnBrk="1" hangingPunct="1">
              <a:buSzPct val="90000"/>
              <a:buFont typeface="Wingdings" panose="05000000000000000000" pitchFamily="2" charset="2"/>
              <a:buChar char="Ø"/>
            </a:pPr>
            <a:r>
              <a:rPr lang="en-US" altLang="zh-CN" b="1"/>
              <a:t>Restate functionality formally </a:t>
            </a:r>
          </a:p>
          <a:p>
            <a:pPr lvl="1" eaLnBrk="1" hangingPunct="1">
              <a:buSzPct val="90000"/>
              <a:buFont typeface="Wingdings" panose="05000000000000000000" pitchFamily="2" charset="2"/>
              <a:buChar char="Ø"/>
            </a:pPr>
            <a:r>
              <a:rPr lang="en-US" altLang="zh-CN" b="1"/>
              <a:t>Restate quality requirement </a:t>
            </a:r>
          </a:p>
          <a:p>
            <a:pPr eaLnBrk="1" hangingPunct="1">
              <a:buFontTx/>
              <a:buNone/>
            </a:pPr>
            <a:r>
              <a:rPr lang="en-US" altLang="zh-CN" sz="2400" b="1">
                <a:solidFill>
                  <a:schemeClr val="bg2"/>
                </a:solidFill>
                <a:sym typeface="Wingdings 2" panose="05020102010507070707" pitchFamily="18" charset="2"/>
              </a:rPr>
              <a:t>  explain: ( mathematical models or formal terms )</a:t>
            </a:r>
          </a:p>
          <a:p>
            <a:pPr eaLnBrk="1" hangingPunct="1">
              <a:buFontTx/>
              <a:buNone/>
            </a:pPr>
            <a:r>
              <a:rPr lang="en-US" altLang="zh-CN" sz="2400" b="1">
                <a:solidFill>
                  <a:schemeClr val="bg2"/>
                </a:solidFill>
                <a:sym typeface="Wingdings 2" panose="05020102010507070707" pitchFamily="18" charset="2"/>
              </a:rPr>
              <a:t>  </a:t>
            </a:r>
            <a:r>
              <a:rPr lang="en-US" altLang="zh-CN" sz="2400" b="1" u="sng">
                <a:solidFill>
                  <a:srgbClr val="0000FF"/>
                </a:solidFill>
                <a:sym typeface="Wingdings 2" panose="05020102010507070707" pitchFamily="18" charset="2"/>
              </a:rPr>
              <a:t>example: (P197)----IEEE template of &lt;SRS&gt;----Fig4.26</a:t>
            </a:r>
          </a:p>
          <a:p>
            <a:pPr eaLnBrk="1" hangingPunct="1">
              <a:buFontTx/>
              <a:buNone/>
            </a:pPr>
            <a:r>
              <a:rPr lang="en-US" altLang="zh-CN" sz="2400" b="1">
                <a:solidFill>
                  <a:schemeClr val="bg2"/>
                </a:solidFill>
                <a:sym typeface="Wingdings 2" panose="05020102010507070707" pitchFamily="18" charset="2"/>
              </a:rPr>
              <a:t>  </a:t>
            </a:r>
            <a:r>
              <a:rPr lang="en-US" altLang="zh-CN" sz="2400" b="1" u="sng">
                <a:solidFill>
                  <a:srgbClr val="0000FF"/>
                </a:solidFill>
                <a:sym typeface="Wingdings 2" panose="05020102010507070707" pitchFamily="18" charset="2"/>
              </a:rPr>
              <a:t>example: next page </a:t>
            </a: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灯片编号占位符 3">
            <a:extLst>
              <a:ext uri="{FF2B5EF4-FFF2-40B4-BE49-F238E27FC236}">
                <a16:creationId xmlns:a16="http://schemas.microsoft.com/office/drawing/2014/main" id="{51D96B49-CD21-462A-9DBC-B941340783A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B7E98A64-8160-491A-A49D-C733A647E036}" type="slidenum">
              <a:rPr kumimoji="0" lang="en-US" altLang="zh-CN" sz="2600">
                <a:solidFill>
                  <a:srgbClr val="FFFFFF"/>
                </a:solidFill>
              </a:rPr>
              <a:pPr eaLnBrk="1" fontAlgn="base" hangingPunct="1">
                <a:spcAft>
                  <a:spcPct val="0"/>
                </a:spcAft>
              </a:pPr>
              <a:t>288</a:t>
            </a:fld>
            <a:endParaRPr kumimoji="0" lang="en-US" altLang="zh-CN" sz="2600">
              <a:solidFill>
                <a:srgbClr val="FFFFFF"/>
              </a:solidFill>
            </a:endParaRPr>
          </a:p>
        </p:txBody>
      </p:sp>
      <p:sp>
        <p:nvSpPr>
          <p:cNvPr id="5125" name="Rectangle 4">
            <a:extLst>
              <a:ext uri="{FF2B5EF4-FFF2-40B4-BE49-F238E27FC236}">
                <a16:creationId xmlns:a16="http://schemas.microsoft.com/office/drawing/2014/main" id="{AE92E88F-60C8-4423-983F-9BDFD7B1CC5D}"/>
              </a:ext>
            </a:extLst>
          </p:cNvPr>
          <p:cNvSpPr>
            <a:spLocks noChangeArrowheads="1"/>
          </p:cNvSpPr>
          <p:nvPr/>
        </p:nvSpPr>
        <p:spPr bwMode="auto">
          <a:xfrm>
            <a:off x="1774826" y="0"/>
            <a:ext cx="8893175" cy="6858000"/>
          </a:xfrm>
          <a:prstGeom prst="rect">
            <a:avLst/>
          </a:prstGeom>
          <a:solidFill>
            <a:schemeClr val="bg1"/>
          </a:solidFill>
          <a:ln w="9525" algn="ctr">
            <a:solidFill>
              <a:srgbClr val="800080"/>
            </a:solidFill>
            <a:miter lim="800000"/>
            <a:headEnd/>
            <a:tailEnd/>
          </a:ln>
        </p:spPr>
        <p:txBody>
          <a:bodyPr wrap="none" lIns="92075" tIns="46038" rIns="92075" bIns="46038"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sp>
        <p:nvSpPr>
          <p:cNvPr id="227333" name="Rectangle 5">
            <a:extLst>
              <a:ext uri="{FF2B5EF4-FFF2-40B4-BE49-F238E27FC236}">
                <a16:creationId xmlns:a16="http://schemas.microsoft.com/office/drawing/2014/main" id="{355B22B9-4AE5-40BC-BE64-608FAC5E7DA9}"/>
              </a:ext>
            </a:extLst>
          </p:cNvPr>
          <p:cNvSpPr>
            <a:spLocks noChangeArrowheads="1"/>
          </p:cNvSpPr>
          <p:nvPr/>
        </p:nvSpPr>
        <p:spPr bwMode="auto">
          <a:xfrm>
            <a:off x="2209800" y="188914"/>
            <a:ext cx="777240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4400" b="0">
                <a:solidFill>
                  <a:srgbClr val="006666"/>
                </a:solidFill>
                <a:latin typeface="Times New Roman" panose="02020603050405020304" pitchFamily="18" charset="0"/>
              </a:rPr>
              <a:t>Example</a:t>
            </a:r>
          </a:p>
        </p:txBody>
      </p:sp>
      <p:graphicFrame>
        <p:nvGraphicFramePr>
          <p:cNvPr id="227334" name="Object 6">
            <a:extLst>
              <a:ext uri="{FF2B5EF4-FFF2-40B4-BE49-F238E27FC236}">
                <a16:creationId xmlns:a16="http://schemas.microsoft.com/office/drawing/2014/main" id="{5E83A06A-8C47-4209-A7C7-F974DC47C530}"/>
              </a:ext>
            </a:extLst>
          </p:cNvPr>
          <p:cNvGraphicFramePr>
            <a:graphicFrameLocks/>
          </p:cNvGraphicFramePr>
          <p:nvPr/>
        </p:nvGraphicFramePr>
        <p:xfrm>
          <a:off x="1774825" y="836614"/>
          <a:ext cx="8642350" cy="3024187"/>
        </p:xfrm>
        <a:graphic>
          <a:graphicData uri="http://schemas.openxmlformats.org/presentationml/2006/ole">
            <mc:AlternateContent xmlns:mc="http://schemas.openxmlformats.org/markup-compatibility/2006">
              <mc:Choice xmlns:v="urn:schemas-microsoft-com:vml" Requires="v">
                <p:oleObj spid="_x0000_s14339" name="Document" r:id="rId4" imgW="5486040" imgH="1477800" progId="Word.Document.6">
                  <p:embed/>
                </p:oleObj>
              </mc:Choice>
              <mc:Fallback>
                <p:oleObj name="Document" r:id="rId4" imgW="5486040" imgH="1477800" progId="Word.Document.6">
                  <p:embed/>
                  <p:pic>
                    <p:nvPicPr>
                      <p:cNvPr id="227334" name="Object 6">
                        <a:extLst>
                          <a:ext uri="{FF2B5EF4-FFF2-40B4-BE49-F238E27FC236}">
                            <a16:creationId xmlns:a16="http://schemas.microsoft.com/office/drawing/2014/main" id="{5E83A06A-8C47-4209-A7C7-F974DC47C530}"/>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4825" y="836614"/>
                        <a:ext cx="8642350" cy="302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27335" name="Object 7">
            <a:extLst>
              <a:ext uri="{FF2B5EF4-FFF2-40B4-BE49-F238E27FC236}">
                <a16:creationId xmlns:a16="http://schemas.microsoft.com/office/drawing/2014/main" id="{97E72944-607B-407A-86D8-310FD4C401E5}"/>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4826" y="3860801"/>
            <a:ext cx="8867775" cy="292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27333"/>
                                        </p:tgtEl>
                                        <p:attrNameLst>
                                          <p:attrName>style.visibility</p:attrName>
                                        </p:attrNameLst>
                                      </p:cBhvr>
                                      <p:to>
                                        <p:strVal val="visible"/>
                                      </p:to>
                                    </p:set>
                                    <p:anim calcmode="lin" valueType="num">
                                      <p:cBhvr additive="base">
                                        <p:cTn id="7" dur="500" fill="hold"/>
                                        <p:tgtEl>
                                          <p:spTgt spid="227333"/>
                                        </p:tgtEl>
                                        <p:attrNameLst>
                                          <p:attrName>ppt_x</p:attrName>
                                        </p:attrNameLst>
                                      </p:cBhvr>
                                      <p:tavLst>
                                        <p:tav tm="0">
                                          <p:val>
                                            <p:strVal val="#ppt_x"/>
                                          </p:val>
                                        </p:tav>
                                        <p:tav tm="100000">
                                          <p:val>
                                            <p:strVal val="#ppt_x"/>
                                          </p:val>
                                        </p:tav>
                                      </p:tavLst>
                                    </p:anim>
                                    <p:anim calcmode="lin" valueType="num">
                                      <p:cBhvr additive="base">
                                        <p:cTn id="8" dur="500" fill="hold"/>
                                        <p:tgtEl>
                                          <p:spTgt spid="227333"/>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nodeType="clickEffect">
                                  <p:stCondLst>
                                    <p:cond delay="0"/>
                                  </p:stCondLst>
                                  <p:childTnLst>
                                    <p:set>
                                      <p:cBhvr>
                                        <p:cTn id="12" dur="1" fill="hold">
                                          <p:stCondLst>
                                            <p:cond delay="0"/>
                                          </p:stCondLst>
                                        </p:cTn>
                                        <p:tgtEl>
                                          <p:spTgt spid="227334"/>
                                        </p:tgtEl>
                                        <p:attrNameLst>
                                          <p:attrName>style.visibility</p:attrName>
                                        </p:attrNameLst>
                                      </p:cBhvr>
                                      <p:to>
                                        <p:strVal val="visible"/>
                                      </p:to>
                                    </p:set>
                                    <p:animEffect transition="in" filter="box(in)">
                                      <p:cBhvr>
                                        <p:cTn id="13" dur="500"/>
                                        <p:tgtEl>
                                          <p:spTgt spid="22733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32" fill="hold" nodeType="clickEffect">
                                  <p:stCondLst>
                                    <p:cond delay="0"/>
                                  </p:stCondLst>
                                  <p:childTnLst>
                                    <p:set>
                                      <p:cBhvr>
                                        <p:cTn id="17" dur="1" fill="hold">
                                          <p:stCondLst>
                                            <p:cond delay="0"/>
                                          </p:stCondLst>
                                        </p:cTn>
                                        <p:tgtEl>
                                          <p:spTgt spid="227335"/>
                                        </p:tgtEl>
                                        <p:attrNameLst>
                                          <p:attrName>style.visibility</p:attrName>
                                        </p:attrNameLst>
                                      </p:cBhvr>
                                      <p:to>
                                        <p:strVal val="visible"/>
                                      </p:to>
                                    </p:set>
                                    <p:animEffect transition="in" filter="box(out)">
                                      <p:cBhvr>
                                        <p:cTn id="18" dur="500"/>
                                        <p:tgtEl>
                                          <p:spTgt spid="2273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333" grpId="0" autoUpdateAnimBg="0"/>
    </p:bld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灯片编号占位符 5">
            <a:extLst>
              <a:ext uri="{FF2B5EF4-FFF2-40B4-BE49-F238E27FC236}">
                <a16:creationId xmlns:a16="http://schemas.microsoft.com/office/drawing/2014/main" id="{1DA7E7AB-13D3-4E29-BF04-E93796BE942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9EEBDFDE-3787-4760-8AC6-FBFD368AC56B}" type="slidenum">
              <a:rPr kumimoji="0" lang="en-US" altLang="zh-CN" sz="2600">
                <a:solidFill>
                  <a:srgbClr val="FFFFFF"/>
                </a:solidFill>
              </a:rPr>
              <a:pPr eaLnBrk="1" fontAlgn="base" hangingPunct="1">
                <a:spcAft>
                  <a:spcPct val="0"/>
                </a:spcAft>
              </a:pPr>
              <a:t>289</a:t>
            </a:fld>
            <a:endParaRPr kumimoji="0" lang="en-US" altLang="zh-CN" sz="2600">
              <a:solidFill>
                <a:srgbClr val="FFFFFF"/>
              </a:solidFill>
            </a:endParaRPr>
          </a:p>
        </p:txBody>
      </p:sp>
      <p:sp>
        <p:nvSpPr>
          <p:cNvPr id="78851" name="Rectangle 2">
            <a:extLst>
              <a:ext uri="{FF2B5EF4-FFF2-40B4-BE49-F238E27FC236}">
                <a16:creationId xmlns:a16="http://schemas.microsoft.com/office/drawing/2014/main" id="{3E4BC672-35B6-4FCD-8225-8CDD7FA16EC4}"/>
              </a:ext>
            </a:extLst>
          </p:cNvPr>
          <p:cNvSpPr>
            <a:spLocks noGrp="1" noChangeArrowheads="1"/>
          </p:cNvSpPr>
          <p:nvPr>
            <p:ph type="title"/>
          </p:nvPr>
        </p:nvSpPr>
        <p:spPr/>
        <p:txBody>
          <a:bodyPr/>
          <a:lstStyle/>
          <a:p>
            <a:pPr eaLnBrk="1" hangingPunct="1"/>
            <a:r>
              <a:rPr lang="en-US" altLang="zh-CN" sz="3200"/>
              <a:t> Chapter 4  Capturing the Requirement</a:t>
            </a:r>
          </a:p>
        </p:txBody>
      </p:sp>
      <p:sp>
        <p:nvSpPr>
          <p:cNvPr id="78852" name="Rectangle 3">
            <a:extLst>
              <a:ext uri="{FF2B5EF4-FFF2-40B4-BE49-F238E27FC236}">
                <a16:creationId xmlns:a16="http://schemas.microsoft.com/office/drawing/2014/main" id="{BF22CC79-CF88-4642-BE69-5DAD9CC0FBB5}"/>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b="1"/>
              <a:t>4.8++      Participants in requirements process</a:t>
            </a:r>
          </a:p>
          <a:p>
            <a:pPr eaLnBrk="1" hangingPunct="1">
              <a:buFontTx/>
              <a:buNone/>
            </a:pPr>
            <a:r>
              <a:rPr lang="en-US" altLang="zh-CN" b="1"/>
              <a:t> 1. Participants:</a:t>
            </a:r>
          </a:p>
          <a:p>
            <a:pPr lvl="1" eaLnBrk="1" hangingPunct="1"/>
            <a:r>
              <a:rPr lang="en-US" altLang="zh-CN" b="1"/>
              <a:t>Contract monitors</a:t>
            </a:r>
          </a:p>
          <a:p>
            <a:pPr lvl="1" eaLnBrk="1" hangingPunct="1"/>
            <a:r>
              <a:rPr lang="en-US" altLang="zh-CN" b="1"/>
              <a:t>Customers and users</a:t>
            </a:r>
          </a:p>
          <a:p>
            <a:pPr lvl="1" eaLnBrk="1" hangingPunct="1"/>
            <a:r>
              <a:rPr lang="en-US" altLang="zh-CN" b="1"/>
              <a:t>Business managers</a:t>
            </a:r>
          </a:p>
          <a:p>
            <a:pPr lvl="1" eaLnBrk="1" hangingPunct="1"/>
            <a:r>
              <a:rPr lang="en-US" altLang="zh-CN" b="1"/>
              <a:t>Designers</a:t>
            </a:r>
          </a:p>
          <a:p>
            <a:pPr lvl="1" eaLnBrk="1" hangingPunct="1"/>
            <a:r>
              <a:rPr lang="en-US" altLang="zh-CN" b="1"/>
              <a:t>Testers</a:t>
            </a:r>
          </a:p>
          <a:p>
            <a:pPr lvl="1" eaLnBrk="1" hangingPunct="1"/>
            <a:r>
              <a:rPr lang="en-US" altLang="zh-CN" b="1">
                <a:solidFill>
                  <a:schemeClr val="bg2"/>
                </a:solidFill>
              </a:rPr>
              <a:t>Requirements</a:t>
            </a:r>
            <a:r>
              <a:rPr lang="en-US" altLang="zh-CN" b="1" u="sng">
                <a:solidFill>
                  <a:srgbClr val="0000FF"/>
                </a:solidFill>
              </a:rPr>
              <a:t> analysts</a:t>
            </a:r>
          </a:p>
          <a:p>
            <a:pPr eaLnBrk="1" hangingPunct="1">
              <a:buFontTx/>
              <a:buNone/>
            </a:pPr>
            <a:r>
              <a:rPr lang="en-US" altLang="zh-CN" b="1"/>
              <a:t> 2. The ability about analysts:(</a:t>
            </a:r>
            <a:r>
              <a:rPr lang="en-US" altLang="zh-CN" b="1">
                <a:latin typeface="Times New Roman" panose="02020603050405020304" pitchFamily="18" charset="0"/>
              </a:rPr>
              <a:t>“</a:t>
            </a:r>
            <a:r>
              <a:rPr lang="en-US" altLang="zh-CN" b="1">
                <a:solidFill>
                  <a:srgbClr val="0000FF"/>
                </a:solidFill>
              </a:rPr>
              <a:t>sorting ability</a:t>
            </a:r>
            <a:r>
              <a:rPr lang="en-US" altLang="zh-CN" b="1">
                <a:latin typeface="Times New Roman" panose="02020603050405020304" pitchFamily="18" charset="0"/>
              </a:rPr>
              <a:t>”</a:t>
            </a:r>
            <a:r>
              <a:rPr lang="en-US" altLang="zh-CN" b="1"/>
              <a:t>)</a:t>
            </a:r>
          </a:p>
          <a:p>
            <a:pPr eaLnBrk="1" hangingPunct="1">
              <a:buFontTx/>
              <a:buNone/>
            </a:pPr>
            <a:r>
              <a:rPr lang="en-US" altLang="zh-CN" sz="2400" b="1"/>
              <a:t>      ---- people skill + technical skill (</a:t>
            </a:r>
            <a:r>
              <a:rPr lang="zh-CN" altLang="en-US" sz="2400" b="1"/>
              <a:t>社交能力加技术能力</a:t>
            </a:r>
            <a:r>
              <a:rPr lang="en-US" altLang="zh-CN" sz="2400" b="1"/>
              <a:t>)</a:t>
            </a:r>
          </a:p>
          <a:p>
            <a:pPr eaLnBrk="1" hangingPunct="1">
              <a:buFontTx/>
              <a:buNone/>
            </a:pPr>
            <a:r>
              <a:rPr lang="en-US" altLang="zh-CN" sz="2400" b="1"/>
              <a:t>      ---- </a:t>
            </a:r>
            <a:r>
              <a:rPr lang="en-US" altLang="zh-CN" sz="2400" b="1">
                <a:solidFill>
                  <a:srgbClr val="0000FF"/>
                </a:solidFill>
              </a:rPr>
              <a:t>table 4.1</a:t>
            </a:r>
            <a:r>
              <a:rPr lang="zh-CN" altLang="en-US" sz="2400" b="1">
                <a:solidFill>
                  <a:srgbClr val="0000FF"/>
                </a:solidFill>
              </a:rPr>
              <a:t>（</a:t>
            </a:r>
            <a:r>
              <a:rPr lang="en-US" altLang="zh-CN" sz="2400" b="1">
                <a:solidFill>
                  <a:srgbClr val="0000FF"/>
                </a:solidFill>
              </a:rPr>
              <a:t>P148/next page</a:t>
            </a:r>
            <a:r>
              <a:rPr lang="zh-CN" altLang="en-US" sz="2400" b="1">
                <a:solidFill>
                  <a:srgbClr val="0000FF"/>
                </a:solidFill>
              </a:rPr>
              <a:t>）</a:t>
            </a:r>
            <a:r>
              <a:rPr lang="zh-CN" altLang="en-US" sz="2400" b="1"/>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5">
            <a:extLst>
              <a:ext uri="{FF2B5EF4-FFF2-40B4-BE49-F238E27FC236}">
                <a16:creationId xmlns:a16="http://schemas.microsoft.com/office/drawing/2014/main" id="{2B10300B-791A-4411-B55E-45FC33FAD7C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0B8D9FAA-9B0B-4EB6-A382-CD27C6246B2C}" type="slidenum">
              <a:rPr kumimoji="0" lang="en-US" altLang="zh-CN" sz="2600" b="1">
                <a:solidFill>
                  <a:srgbClr val="FFFFFF"/>
                </a:solidFill>
              </a:rPr>
              <a:pPr fontAlgn="base">
                <a:spcBef>
                  <a:spcPct val="0"/>
                </a:spcBef>
                <a:spcAft>
                  <a:spcPct val="0"/>
                </a:spcAft>
                <a:buClrTx/>
                <a:buSzTx/>
                <a:buNone/>
              </a:pPr>
              <a:t>29</a:t>
            </a:fld>
            <a:endParaRPr kumimoji="0" lang="en-US" altLang="zh-CN" sz="2600" b="1">
              <a:solidFill>
                <a:srgbClr val="FFFFFF"/>
              </a:solidFill>
            </a:endParaRPr>
          </a:p>
        </p:txBody>
      </p:sp>
      <p:sp>
        <p:nvSpPr>
          <p:cNvPr id="57347" name="Rectangle 2">
            <a:extLst>
              <a:ext uri="{FF2B5EF4-FFF2-40B4-BE49-F238E27FC236}">
                <a16:creationId xmlns:a16="http://schemas.microsoft.com/office/drawing/2014/main" id="{56AE590B-B9A1-4336-9185-6EF23A3FFCE9}"/>
              </a:ext>
            </a:extLst>
          </p:cNvPr>
          <p:cNvSpPr>
            <a:spLocks noChangeArrowheads="1"/>
          </p:cNvSpPr>
          <p:nvPr/>
        </p:nvSpPr>
        <p:spPr bwMode="auto">
          <a:xfrm>
            <a:off x="7010400" y="3048000"/>
            <a:ext cx="1143000" cy="381000"/>
          </a:xfrm>
          <a:prstGeom prst="rect">
            <a:avLst/>
          </a:prstGeom>
          <a:solidFill>
            <a:srgbClr val="3366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3366FF"/>
            </a:extrusionClr>
            <a:contourClr>
              <a:srgbClr val="3366FF"/>
            </a:contourClr>
          </a:sp3d>
        </p:spPr>
        <p:txBody>
          <a:bodyPr wrap="none" anchor="ctr">
            <a:flatTx/>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57348" name="Rectangle 3">
            <a:extLst>
              <a:ext uri="{FF2B5EF4-FFF2-40B4-BE49-F238E27FC236}">
                <a16:creationId xmlns:a16="http://schemas.microsoft.com/office/drawing/2014/main" id="{2E47ADA3-8774-4887-A9EA-A930A530DF57}"/>
              </a:ext>
            </a:extLst>
          </p:cNvPr>
          <p:cNvSpPr>
            <a:spLocks noGrp="1" noChangeArrowheads="1"/>
          </p:cNvSpPr>
          <p:nvPr>
            <p:ph type="title"/>
          </p:nvPr>
        </p:nvSpPr>
        <p:spPr>
          <a:xfrm>
            <a:off x="2640013" y="5562600"/>
            <a:ext cx="7924800" cy="609600"/>
          </a:xfrm>
        </p:spPr>
        <p:txBody>
          <a:bodyPr/>
          <a:lstStyle/>
          <a:p>
            <a:pPr eaLnBrk="1" hangingPunct="1"/>
            <a:r>
              <a:rPr lang="en-US" altLang="zh-CN" sz="2400">
                <a:solidFill>
                  <a:schemeClr val="tx1"/>
                </a:solidFill>
              </a:rPr>
              <a:t>Fig 1.1 &amp; 1.2 The Process of Analysis and Synthesis</a:t>
            </a:r>
          </a:p>
        </p:txBody>
      </p:sp>
      <p:sp>
        <p:nvSpPr>
          <p:cNvPr id="57349" name="Rectangle 4">
            <a:extLst>
              <a:ext uri="{FF2B5EF4-FFF2-40B4-BE49-F238E27FC236}">
                <a16:creationId xmlns:a16="http://schemas.microsoft.com/office/drawing/2014/main" id="{FBFD20F5-CD08-4AF5-999C-A7FD4BA74F5F}"/>
              </a:ext>
            </a:extLst>
          </p:cNvPr>
          <p:cNvSpPr>
            <a:spLocks noChangeArrowheads="1"/>
          </p:cNvSpPr>
          <p:nvPr/>
        </p:nvSpPr>
        <p:spPr bwMode="auto">
          <a:xfrm>
            <a:off x="4872038" y="476250"/>
            <a:ext cx="2667000" cy="762000"/>
          </a:xfrm>
          <a:prstGeom prst="rect">
            <a:avLst/>
          </a:prstGeom>
          <a:solidFill>
            <a:srgbClr val="3366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3366FF"/>
            </a:extrusionClr>
            <a:contourClr>
              <a:srgbClr val="3366FF"/>
            </a:contourClr>
          </a:sp3d>
        </p:spPr>
        <p:txBody>
          <a:bodyPr wrap="none" anchor="ctr">
            <a:flatTx/>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r>
              <a:rPr lang="en-US" altLang="zh-CN" sz="2400">
                <a:solidFill>
                  <a:srgbClr val="CCCCFF"/>
                </a:solidFill>
                <a:latin typeface="Times New Roman" panose="02020603050405020304" pitchFamily="18" charset="0"/>
              </a:rPr>
              <a:t>PROBLEM</a:t>
            </a:r>
          </a:p>
        </p:txBody>
      </p:sp>
      <p:sp>
        <p:nvSpPr>
          <p:cNvPr id="57350" name="Rectangle 5">
            <a:extLst>
              <a:ext uri="{FF2B5EF4-FFF2-40B4-BE49-F238E27FC236}">
                <a16:creationId xmlns:a16="http://schemas.microsoft.com/office/drawing/2014/main" id="{54FD34BA-0F97-48BE-A05E-AF79C2DCE553}"/>
              </a:ext>
            </a:extLst>
          </p:cNvPr>
          <p:cNvSpPr>
            <a:spLocks noChangeArrowheads="1"/>
          </p:cNvSpPr>
          <p:nvPr/>
        </p:nvSpPr>
        <p:spPr bwMode="auto">
          <a:xfrm>
            <a:off x="4419600" y="3048000"/>
            <a:ext cx="2438400" cy="381000"/>
          </a:xfrm>
          <a:prstGeom prst="rect">
            <a:avLst/>
          </a:prstGeom>
          <a:solidFill>
            <a:srgbClr val="4EA262"/>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4EA262"/>
            </a:extrusionClr>
            <a:contourClr>
              <a:srgbClr val="4EA262"/>
            </a:contourClr>
          </a:sp3d>
        </p:spPr>
        <p:txBody>
          <a:bodyPr wrap="none" anchor="ctr">
            <a:flatTx/>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57351" name="Rectangle 6">
            <a:extLst>
              <a:ext uri="{FF2B5EF4-FFF2-40B4-BE49-F238E27FC236}">
                <a16:creationId xmlns:a16="http://schemas.microsoft.com/office/drawing/2014/main" id="{84F68631-39A6-4EF3-B650-B360FDF9BA84}"/>
              </a:ext>
            </a:extLst>
          </p:cNvPr>
          <p:cNvSpPr>
            <a:spLocks noChangeArrowheads="1"/>
          </p:cNvSpPr>
          <p:nvPr/>
        </p:nvSpPr>
        <p:spPr bwMode="auto">
          <a:xfrm>
            <a:off x="6096000" y="2362200"/>
            <a:ext cx="2057400" cy="609600"/>
          </a:xfrm>
          <a:prstGeom prst="rect">
            <a:avLst/>
          </a:prstGeom>
          <a:solidFill>
            <a:srgbClr val="4EA262"/>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4EA262"/>
            </a:extrusionClr>
            <a:contourClr>
              <a:srgbClr val="4EA262"/>
            </a:contourClr>
          </a:sp3d>
        </p:spPr>
        <p:txBody>
          <a:bodyPr wrap="none" anchor="ctr">
            <a:flatTx/>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57352" name="Rectangle 7">
            <a:extLst>
              <a:ext uri="{FF2B5EF4-FFF2-40B4-BE49-F238E27FC236}">
                <a16:creationId xmlns:a16="http://schemas.microsoft.com/office/drawing/2014/main" id="{512D6FB0-9BE6-4C49-8DA6-506C952321F9}"/>
              </a:ext>
            </a:extLst>
          </p:cNvPr>
          <p:cNvSpPr>
            <a:spLocks noChangeArrowheads="1"/>
          </p:cNvSpPr>
          <p:nvPr/>
        </p:nvSpPr>
        <p:spPr bwMode="auto">
          <a:xfrm>
            <a:off x="2667000" y="4419600"/>
            <a:ext cx="1447800" cy="609600"/>
          </a:xfrm>
          <a:prstGeom prst="rect">
            <a:avLst/>
          </a:prstGeom>
          <a:solidFill>
            <a:srgbClr val="3366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3366FF"/>
            </a:extrusionClr>
            <a:contourClr>
              <a:srgbClr val="3366FF"/>
            </a:contourClr>
          </a:sp3d>
        </p:spPr>
        <p:txBody>
          <a:bodyPr wrap="none" anchor="ctr">
            <a:flatTx/>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r>
              <a:rPr lang="en-US" altLang="zh-CN" sz="2000">
                <a:solidFill>
                  <a:srgbClr val="CCCCFF"/>
                </a:solidFill>
                <a:latin typeface="Times New Roman" panose="02020603050405020304" pitchFamily="18" charset="0"/>
              </a:rPr>
              <a:t>SubProblem1</a:t>
            </a:r>
          </a:p>
        </p:txBody>
      </p:sp>
      <p:sp>
        <p:nvSpPr>
          <p:cNvPr id="57353" name="Rectangle 8">
            <a:extLst>
              <a:ext uri="{FF2B5EF4-FFF2-40B4-BE49-F238E27FC236}">
                <a16:creationId xmlns:a16="http://schemas.microsoft.com/office/drawing/2014/main" id="{E71F238B-56FB-4041-B4A4-E75888FC5852}"/>
              </a:ext>
            </a:extLst>
          </p:cNvPr>
          <p:cNvSpPr>
            <a:spLocks noChangeArrowheads="1"/>
          </p:cNvSpPr>
          <p:nvPr/>
        </p:nvSpPr>
        <p:spPr bwMode="auto">
          <a:xfrm>
            <a:off x="4191000" y="4648200"/>
            <a:ext cx="2438400" cy="381000"/>
          </a:xfrm>
          <a:prstGeom prst="rect">
            <a:avLst/>
          </a:prstGeom>
          <a:solidFill>
            <a:srgbClr val="4EA262"/>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4EA262"/>
            </a:extrusionClr>
            <a:contourClr>
              <a:srgbClr val="4EA262"/>
            </a:contourClr>
          </a:sp3d>
        </p:spPr>
        <p:txBody>
          <a:bodyPr wrap="none" anchor="ctr">
            <a:flatTx/>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r>
              <a:rPr lang="en-US" altLang="zh-CN" sz="2000">
                <a:solidFill>
                  <a:srgbClr val="CCCCFF"/>
                </a:solidFill>
                <a:latin typeface="Times New Roman" panose="02020603050405020304" pitchFamily="18" charset="0"/>
              </a:rPr>
              <a:t>SubProblem2</a:t>
            </a:r>
          </a:p>
        </p:txBody>
      </p:sp>
      <p:sp>
        <p:nvSpPr>
          <p:cNvPr id="57354" name="Rectangle 9">
            <a:extLst>
              <a:ext uri="{FF2B5EF4-FFF2-40B4-BE49-F238E27FC236}">
                <a16:creationId xmlns:a16="http://schemas.microsoft.com/office/drawing/2014/main" id="{9E6425C2-4A6B-4FA4-AC7C-57B978FD0668}"/>
              </a:ext>
            </a:extLst>
          </p:cNvPr>
          <p:cNvSpPr>
            <a:spLocks noChangeArrowheads="1"/>
          </p:cNvSpPr>
          <p:nvPr/>
        </p:nvSpPr>
        <p:spPr bwMode="auto">
          <a:xfrm>
            <a:off x="6705600" y="4648200"/>
            <a:ext cx="1371600" cy="381000"/>
          </a:xfrm>
          <a:prstGeom prst="rect">
            <a:avLst/>
          </a:prstGeom>
          <a:solidFill>
            <a:srgbClr val="3366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3366FF"/>
            </a:extrusionClr>
            <a:contourClr>
              <a:srgbClr val="3366FF"/>
            </a:contourClr>
          </a:sp3d>
        </p:spPr>
        <p:txBody>
          <a:bodyPr wrap="none" anchor="ctr">
            <a:flatTx/>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r>
              <a:rPr lang="en-US" altLang="zh-CN" sz="1800">
                <a:solidFill>
                  <a:srgbClr val="CCCCFF"/>
                </a:solidFill>
                <a:latin typeface="Times New Roman" panose="02020603050405020304" pitchFamily="18" charset="0"/>
              </a:rPr>
              <a:t>SubProblem3</a:t>
            </a:r>
          </a:p>
        </p:txBody>
      </p:sp>
      <p:sp>
        <p:nvSpPr>
          <p:cNvPr id="57355" name="AutoShape 10">
            <a:extLst>
              <a:ext uri="{FF2B5EF4-FFF2-40B4-BE49-F238E27FC236}">
                <a16:creationId xmlns:a16="http://schemas.microsoft.com/office/drawing/2014/main" id="{00C7029D-D37B-49A9-AB87-96119847B844}"/>
              </a:ext>
            </a:extLst>
          </p:cNvPr>
          <p:cNvSpPr>
            <a:spLocks noChangeArrowheads="1"/>
          </p:cNvSpPr>
          <p:nvPr/>
        </p:nvSpPr>
        <p:spPr bwMode="auto">
          <a:xfrm>
            <a:off x="5735638" y="1268414"/>
            <a:ext cx="381000" cy="865187"/>
          </a:xfrm>
          <a:prstGeom prst="downArrow">
            <a:avLst>
              <a:gd name="adj1" fmla="val 50000"/>
              <a:gd name="adj2" fmla="val 56771"/>
            </a:avLst>
          </a:prstGeom>
          <a:solidFill>
            <a:srgbClr val="FFFFFF"/>
          </a:solidFill>
          <a:ln w="12700" cap="sq">
            <a:solidFill>
              <a:schemeClr val="tx1"/>
            </a:solidFill>
            <a:miter lim="800000"/>
            <a:headEnd type="none" w="sm" len="sm"/>
            <a:tailEnd type="none" w="sm" len="sm"/>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57356" name="AutoShape 11">
            <a:extLst>
              <a:ext uri="{FF2B5EF4-FFF2-40B4-BE49-F238E27FC236}">
                <a16:creationId xmlns:a16="http://schemas.microsoft.com/office/drawing/2014/main" id="{C0AD8D57-85A4-4BB9-862F-C08085C5D9B6}"/>
              </a:ext>
            </a:extLst>
          </p:cNvPr>
          <p:cNvSpPr>
            <a:spLocks noChangeArrowheads="1"/>
          </p:cNvSpPr>
          <p:nvPr/>
        </p:nvSpPr>
        <p:spPr bwMode="auto">
          <a:xfrm>
            <a:off x="5715000" y="3581400"/>
            <a:ext cx="381000" cy="685800"/>
          </a:xfrm>
          <a:prstGeom prst="downArrow">
            <a:avLst>
              <a:gd name="adj1" fmla="val 50000"/>
              <a:gd name="adj2" fmla="val 45000"/>
            </a:avLst>
          </a:prstGeom>
          <a:solidFill>
            <a:srgbClr val="FFFFFF"/>
          </a:solidFill>
          <a:ln w="12700" cap="sq">
            <a:solidFill>
              <a:schemeClr val="tx1"/>
            </a:solidFill>
            <a:miter lim="800000"/>
            <a:headEnd type="none" w="sm" len="sm"/>
            <a:tailEnd type="none" w="sm" len="sm"/>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57357" name="AutoShape 12">
            <a:extLst>
              <a:ext uri="{FF2B5EF4-FFF2-40B4-BE49-F238E27FC236}">
                <a16:creationId xmlns:a16="http://schemas.microsoft.com/office/drawing/2014/main" id="{786236C5-5F98-4612-A97D-ED26FDFD402A}"/>
              </a:ext>
            </a:extLst>
          </p:cNvPr>
          <p:cNvSpPr>
            <a:spLocks noChangeArrowheads="1"/>
          </p:cNvSpPr>
          <p:nvPr/>
        </p:nvSpPr>
        <p:spPr bwMode="auto">
          <a:xfrm>
            <a:off x="6477000" y="3581400"/>
            <a:ext cx="304800" cy="685800"/>
          </a:xfrm>
          <a:prstGeom prst="upArrow">
            <a:avLst>
              <a:gd name="adj1" fmla="val 50000"/>
              <a:gd name="adj2" fmla="val 56250"/>
            </a:avLst>
          </a:prstGeom>
          <a:solidFill>
            <a:srgbClr val="FA3D02"/>
          </a:solidFill>
          <a:ln w="12700" cap="sq">
            <a:solidFill>
              <a:schemeClr val="tx1"/>
            </a:solidFill>
            <a:miter lim="800000"/>
            <a:headEnd type="none" w="sm" len="sm"/>
            <a:tailEnd type="none" w="sm" len="sm"/>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57358" name="AutoShape 13">
            <a:extLst>
              <a:ext uri="{FF2B5EF4-FFF2-40B4-BE49-F238E27FC236}">
                <a16:creationId xmlns:a16="http://schemas.microsoft.com/office/drawing/2014/main" id="{D58AD4C2-C959-41C1-A151-54C1696D4154}"/>
              </a:ext>
            </a:extLst>
          </p:cNvPr>
          <p:cNvSpPr>
            <a:spLocks noChangeArrowheads="1"/>
          </p:cNvSpPr>
          <p:nvPr/>
        </p:nvSpPr>
        <p:spPr bwMode="auto">
          <a:xfrm>
            <a:off x="6477000" y="1268414"/>
            <a:ext cx="304800" cy="865187"/>
          </a:xfrm>
          <a:prstGeom prst="upArrow">
            <a:avLst>
              <a:gd name="adj1" fmla="val 50000"/>
              <a:gd name="adj2" fmla="val 70964"/>
            </a:avLst>
          </a:prstGeom>
          <a:solidFill>
            <a:srgbClr val="FA3D02"/>
          </a:solidFill>
          <a:ln w="12700" cap="sq">
            <a:solidFill>
              <a:schemeClr val="tx1"/>
            </a:solidFill>
            <a:miter lim="800000"/>
            <a:headEnd type="none" w="sm" len="sm"/>
            <a:tailEnd type="none" w="sm" len="sm"/>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57359" name="AutoShape 14">
            <a:extLst>
              <a:ext uri="{FF2B5EF4-FFF2-40B4-BE49-F238E27FC236}">
                <a16:creationId xmlns:a16="http://schemas.microsoft.com/office/drawing/2014/main" id="{122A7AAE-30C2-4AB0-A1DB-CCD96D993123}"/>
              </a:ext>
            </a:extLst>
          </p:cNvPr>
          <p:cNvSpPr>
            <a:spLocks noChangeArrowheads="1"/>
          </p:cNvSpPr>
          <p:nvPr/>
        </p:nvSpPr>
        <p:spPr bwMode="auto">
          <a:xfrm>
            <a:off x="2855913" y="1819275"/>
            <a:ext cx="1371600" cy="457200"/>
          </a:xfrm>
          <a:prstGeom prst="wedgeRectCallout">
            <a:avLst>
              <a:gd name="adj1" fmla="val 161921"/>
              <a:gd name="adj2" fmla="val -46181"/>
            </a:avLst>
          </a:prstGeom>
          <a:solidFill>
            <a:schemeClr val="bg1"/>
          </a:solidFill>
          <a:ln w="12700" cap="sq">
            <a:solidFill>
              <a:schemeClr val="tx1"/>
            </a:solidFill>
            <a:miter lim="800000"/>
            <a:headEnd type="none" w="sm" len="sm"/>
            <a:tailEnd type="none" w="sm" len="sm"/>
          </a:ln>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r>
              <a:rPr lang="en-US" altLang="zh-CN" sz="2400">
                <a:solidFill>
                  <a:srgbClr val="003366"/>
                </a:solidFill>
                <a:latin typeface="Times New Roman" panose="02020603050405020304" pitchFamily="18" charset="0"/>
              </a:rPr>
              <a:t>Analysis</a:t>
            </a:r>
          </a:p>
        </p:txBody>
      </p:sp>
      <p:sp>
        <p:nvSpPr>
          <p:cNvPr id="57360" name="AutoShape 15">
            <a:extLst>
              <a:ext uri="{FF2B5EF4-FFF2-40B4-BE49-F238E27FC236}">
                <a16:creationId xmlns:a16="http://schemas.microsoft.com/office/drawing/2014/main" id="{1756AED3-F296-4DBF-8C36-7C8EF4D223F2}"/>
              </a:ext>
            </a:extLst>
          </p:cNvPr>
          <p:cNvSpPr>
            <a:spLocks noChangeArrowheads="1"/>
          </p:cNvSpPr>
          <p:nvPr/>
        </p:nvSpPr>
        <p:spPr bwMode="auto">
          <a:xfrm>
            <a:off x="8401050" y="1773238"/>
            <a:ext cx="1371600" cy="457200"/>
          </a:xfrm>
          <a:prstGeom prst="wedgeRectCallout">
            <a:avLst>
              <a:gd name="adj1" fmla="val -172106"/>
              <a:gd name="adj2" fmla="val -32292"/>
            </a:avLst>
          </a:prstGeom>
          <a:solidFill>
            <a:schemeClr val="bg1"/>
          </a:solidFill>
          <a:ln w="12700" cap="sq">
            <a:solidFill>
              <a:schemeClr val="tx1"/>
            </a:solidFill>
            <a:miter lim="800000"/>
            <a:headEnd type="none" w="sm" len="sm"/>
            <a:tailEnd type="none" w="sm" len="sm"/>
          </a:ln>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r>
              <a:rPr lang="en-US" altLang="zh-CN" sz="2400">
                <a:solidFill>
                  <a:srgbClr val="FA3D02"/>
                </a:solidFill>
                <a:latin typeface="Times New Roman" panose="02020603050405020304" pitchFamily="18" charset="0"/>
              </a:rPr>
              <a:t>Synthesis</a:t>
            </a:r>
          </a:p>
        </p:txBody>
      </p:sp>
      <p:sp>
        <p:nvSpPr>
          <p:cNvPr id="57361" name="Rectangle 17">
            <a:extLst>
              <a:ext uri="{FF2B5EF4-FFF2-40B4-BE49-F238E27FC236}">
                <a16:creationId xmlns:a16="http://schemas.microsoft.com/office/drawing/2014/main" id="{451971E9-6D22-4D65-A06B-7CD56020438A}"/>
              </a:ext>
            </a:extLst>
          </p:cNvPr>
          <p:cNvSpPr>
            <a:spLocks noChangeArrowheads="1"/>
          </p:cNvSpPr>
          <p:nvPr/>
        </p:nvSpPr>
        <p:spPr bwMode="auto">
          <a:xfrm>
            <a:off x="4419600" y="2362200"/>
            <a:ext cx="1447800" cy="609600"/>
          </a:xfrm>
          <a:prstGeom prst="rect">
            <a:avLst/>
          </a:prstGeom>
          <a:solidFill>
            <a:srgbClr val="3366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3366FF"/>
            </a:extrusionClr>
            <a:contourClr>
              <a:srgbClr val="3366FF"/>
            </a:contourClr>
          </a:sp3d>
        </p:spPr>
        <p:txBody>
          <a:bodyPr wrap="none" anchor="ctr">
            <a:flatTx/>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57362" name="Rectangle 18">
            <a:extLst>
              <a:ext uri="{FF2B5EF4-FFF2-40B4-BE49-F238E27FC236}">
                <a16:creationId xmlns:a16="http://schemas.microsoft.com/office/drawing/2014/main" id="{6AC95644-D5A8-4AB2-8C66-6057310E961C}"/>
              </a:ext>
            </a:extLst>
          </p:cNvPr>
          <p:cNvSpPr>
            <a:spLocks noChangeArrowheads="1"/>
          </p:cNvSpPr>
          <p:nvPr/>
        </p:nvSpPr>
        <p:spPr bwMode="auto">
          <a:xfrm>
            <a:off x="8153400" y="4419600"/>
            <a:ext cx="2057400" cy="609600"/>
          </a:xfrm>
          <a:prstGeom prst="rect">
            <a:avLst/>
          </a:prstGeom>
          <a:solidFill>
            <a:srgbClr val="4EA262"/>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4EA262"/>
            </a:extrusionClr>
            <a:contourClr>
              <a:srgbClr val="4EA262"/>
            </a:contourClr>
          </a:sp3d>
        </p:spPr>
        <p:txBody>
          <a:bodyPr wrap="none" anchor="ctr">
            <a:flatTx/>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r>
              <a:rPr lang="en-US" altLang="zh-CN" sz="2000">
                <a:solidFill>
                  <a:srgbClr val="CCCCFF"/>
                </a:solidFill>
                <a:latin typeface="Times New Roman" panose="02020603050405020304" pitchFamily="18" charset="0"/>
              </a:rPr>
              <a:t>SubProblem4</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灯片编号占位符 3">
            <a:extLst>
              <a:ext uri="{FF2B5EF4-FFF2-40B4-BE49-F238E27FC236}">
                <a16:creationId xmlns:a16="http://schemas.microsoft.com/office/drawing/2014/main" id="{D5CB452D-3744-45CB-AC0D-94CB290DDA2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222DD90E-BAD1-427D-97B1-87F4053387BF}" type="slidenum">
              <a:rPr kumimoji="0" lang="en-US" altLang="zh-CN" sz="2600">
                <a:solidFill>
                  <a:srgbClr val="FFFFFF"/>
                </a:solidFill>
              </a:rPr>
              <a:pPr eaLnBrk="1" fontAlgn="base" hangingPunct="1">
                <a:spcAft>
                  <a:spcPct val="0"/>
                </a:spcAft>
              </a:pPr>
              <a:t>290</a:t>
            </a:fld>
            <a:endParaRPr kumimoji="0" lang="en-US" altLang="zh-CN" sz="2600">
              <a:solidFill>
                <a:srgbClr val="FFFFFF"/>
              </a:solidFill>
            </a:endParaRPr>
          </a:p>
        </p:txBody>
      </p:sp>
      <p:sp>
        <p:nvSpPr>
          <p:cNvPr id="79875" name="Rectangle 4">
            <a:extLst>
              <a:ext uri="{FF2B5EF4-FFF2-40B4-BE49-F238E27FC236}">
                <a16:creationId xmlns:a16="http://schemas.microsoft.com/office/drawing/2014/main" id="{8BDDA2C5-401C-46E0-8E9E-C5224598B245}"/>
              </a:ext>
            </a:extLst>
          </p:cNvPr>
          <p:cNvSpPr>
            <a:spLocks noChangeArrowheads="1"/>
          </p:cNvSpPr>
          <p:nvPr/>
        </p:nvSpPr>
        <p:spPr bwMode="auto">
          <a:xfrm>
            <a:off x="1524000" y="0"/>
            <a:ext cx="9144000" cy="6858000"/>
          </a:xfrm>
          <a:prstGeom prst="rect">
            <a:avLst/>
          </a:prstGeom>
          <a:solidFill>
            <a:schemeClr val="bg1"/>
          </a:solidFill>
          <a:ln w="9525" algn="ctr">
            <a:solidFill>
              <a:srgbClr val="800080"/>
            </a:solidFill>
            <a:miter lim="800000"/>
            <a:headEnd/>
            <a:tailEnd/>
          </a:ln>
        </p:spPr>
        <p:txBody>
          <a:bodyPr wrap="none" lIns="92075" tIns="46038" rIns="92075" bIns="46038"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grpSp>
        <p:nvGrpSpPr>
          <p:cNvPr id="2" name="Group 5">
            <a:extLst>
              <a:ext uri="{FF2B5EF4-FFF2-40B4-BE49-F238E27FC236}">
                <a16:creationId xmlns:a16="http://schemas.microsoft.com/office/drawing/2014/main" id="{FAA0E424-51F6-49E5-8ACA-0E0E0F68BE8A}"/>
              </a:ext>
            </a:extLst>
          </p:cNvPr>
          <p:cNvGrpSpPr>
            <a:grpSpLocks/>
          </p:cNvGrpSpPr>
          <p:nvPr/>
        </p:nvGrpSpPr>
        <p:grpSpPr bwMode="auto">
          <a:xfrm>
            <a:off x="1524000" y="0"/>
            <a:ext cx="9238938" cy="6858000"/>
            <a:chOff x="38" y="240"/>
            <a:chExt cx="5861" cy="3792"/>
          </a:xfrm>
        </p:grpSpPr>
        <p:sp>
          <p:nvSpPr>
            <p:cNvPr id="79877" name="Rectangle 6">
              <a:extLst>
                <a:ext uri="{FF2B5EF4-FFF2-40B4-BE49-F238E27FC236}">
                  <a16:creationId xmlns:a16="http://schemas.microsoft.com/office/drawing/2014/main" id="{DEF01F95-E119-4B23-8221-F820BD862CFB}"/>
                </a:ext>
              </a:extLst>
            </p:cNvPr>
            <p:cNvSpPr>
              <a:spLocks noChangeArrowheads="1"/>
            </p:cNvSpPr>
            <p:nvPr/>
          </p:nvSpPr>
          <p:spPr bwMode="auto">
            <a:xfrm>
              <a:off x="2955" y="459"/>
              <a:ext cx="2944"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900" b="0">
                  <a:solidFill>
                    <a:srgbClr val="000000"/>
                  </a:solidFill>
                  <a:latin typeface="Times New Roman" panose="02020603050405020304" pitchFamily="18" charset="0"/>
                </a:rPr>
                <a:t>Developers don‘t understand operational needs.</a:t>
              </a:r>
            </a:p>
          </p:txBody>
        </p:sp>
        <p:grpSp>
          <p:nvGrpSpPr>
            <p:cNvPr id="79878" name="Group 7">
              <a:extLst>
                <a:ext uri="{FF2B5EF4-FFF2-40B4-BE49-F238E27FC236}">
                  <a16:creationId xmlns:a16="http://schemas.microsoft.com/office/drawing/2014/main" id="{9A9C7387-AB4C-45D0-AFC5-74635048E367}"/>
                </a:ext>
              </a:extLst>
            </p:cNvPr>
            <p:cNvGrpSpPr>
              <a:grpSpLocks/>
            </p:cNvGrpSpPr>
            <p:nvPr/>
          </p:nvGrpSpPr>
          <p:grpSpPr bwMode="auto">
            <a:xfrm>
              <a:off x="38" y="240"/>
              <a:ext cx="5722" cy="3792"/>
              <a:chOff x="38" y="240"/>
              <a:chExt cx="5722" cy="3792"/>
            </a:xfrm>
          </p:grpSpPr>
          <p:sp>
            <p:nvSpPr>
              <p:cNvPr id="79879" name="Rectangle 8">
                <a:extLst>
                  <a:ext uri="{FF2B5EF4-FFF2-40B4-BE49-F238E27FC236}">
                    <a16:creationId xmlns:a16="http://schemas.microsoft.com/office/drawing/2014/main" id="{FBD16749-4E03-47F9-84D3-4BF5AAB1F36D}"/>
                  </a:ext>
                </a:extLst>
              </p:cNvPr>
              <p:cNvSpPr>
                <a:spLocks noChangeArrowheads="1"/>
              </p:cNvSpPr>
              <p:nvPr/>
            </p:nvSpPr>
            <p:spPr bwMode="auto">
              <a:xfrm>
                <a:off x="793" y="269"/>
                <a:ext cx="1685"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2000" i="1">
                    <a:solidFill>
                      <a:srgbClr val="000000"/>
                    </a:solidFill>
                    <a:latin typeface="Times New Roman" panose="02020603050405020304" pitchFamily="18" charset="0"/>
                  </a:rPr>
                  <a:t>How developers see users</a:t>
                </a:r>
                <a:endParaRPr lang="en-US" altLang="zh-CN" sz="2000">
                  <a:solidFill>
                    <a:srgbClr val="003366"/>
                  </a:solidFill>
                  <a:latin typeface="Times New Roman" panose="02020603050405020304" pitchFamily="18" charset="0"/>
                </a:endParaRPr>
              </a:p>
            </p:txBody>
          </p:sp>
          <p:sp>
            <p:nvSpPr>
              <p:cNvPr id="79880" name="Rectangle 9">
                <a:extLst>
                  <a:ext uri="{FF2B5EF4-FFF2-40B4-BE49-F238E27FC236}">
                    <a16:creationId xmlns:a16="http://schemas.microsoft.com/office/drawing/2014/main" id="{DDEBB42F-4CD9-4454-8442-CE62B4C28594}"/>
                  </a:ext>
                </a:extLst>
              </p:cNvPr>
              <p:cNvSpPr>
                <a:spLocks noChangeArrowheads="1"/>
              </p:cNvSpPr>
              <p:nvPr/>
            </p:nvSpPr>
            <p:spPr bwMode="auto">
              <a:xfrm>
                <a:off x="3636" y="269"/>
                <a:ext cx="1673"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800" i="1">
                    <a:solidFill>
                      <a:srgbClr val="000000"/>
                    </a:solidFill>
                    <a:latin typeface="Times New Roman" panose="02020603050405020304" pitchFamily="18" charset="0"/>
                  </a:rPr>
                  <a:t>How users see developers</a:t>
                </a:r>
                <a:endParaRPr lang="en-US" altLang="zh-CN" sz="1800">
                  <a:solidFill>
                    <a:srgbClr val="003366"/>
                  </a:solidFill>
                  <a:latin typeface="Times New Roman" panose="02020603050405020304" pitchFamily="18" charset="0"/>
                </a:endParaRPr>
              </a:p>
            </p:txBody>
          </p:sp>
          <p:sp>
            <p:nvSpPr>
              <p:cNvPr id="79881" name="Rectangle 10">
                <a:extLst>
                  <a:ext uri="{FF2B5EF4-FFF2-40B4-BE49-F238E27FC236}">
                    <a16:creationId xmlns:a16="http://schemas.microsoft.com/office/drawing/2014/main" id="{1D0F3B3F-C8BD-4A74-AF82-FDE5CA5E20C8}"/>
                  </a:ext>
                </a:extLst>
              </p:cNvPr>
              <p:cNvSpPr>
                <a:spLocks noChangeArrowheads="1"/>
              </p:cNvSpPr>
              <p:nvPr/>
            </p:nvSpPr>
            <p:spPr bwMode="auto">
              <a:xfrm>
                <a:off x="38" y="240"/>
                <a:ext cx="2840"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sp>
            <p:nvSpPr>
              <p:cNvPr id="79882" name="Rectangle 11">
                <a:extLst>
                  <a:ext uri="{FF2B5EF4-FFF2-40B4-BE49-F238E27FC236}">
                    <a16:creationId xmlns:a16="http://schemas.microsoft.com/office/drawing/2014/main" id="{53535DC5-36C9-4427-A978-8887437C2549}"/>
                  </a:ext>
                </a:extLst>
              </p:cNvPr>
              <p:cNvSpPr>
                <a:spLocks noChangeArrowheads="1"/>
              </p:cNvSpPr>
              <p:nvPr/>
            </p:nvSpPr>
            <p:spPr bwMode="auto">
              <a:xfrm>
                <a:off x="2878" y="240"/>
                <a:ext cx="18"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sp>
            <p:nvSpPr>
              <p:cNvPr id="79883" name="Rectangle 12">
                <a:extLst>
                  <a:ext uri="{FF2B5EF4-FFF2-40B4-BE49-F238E27FC236}">
                    <a16:creationId xmlns:a16="http://schemas.microsoft.com/office/drawing/2014/main" id="{4749372D-7FFC-402D-A6B0-D8A968C2EAA8}"/>
                  </a:ext>
                </a:extLst>
              </p:cNvPr>
              <p:cNvSpPr>
                <a:spLocks noChangeArrowheads="1"/>
              </p:cNvSpPr>
              <p:nvPr/>
            </p:nvSpPr>
            <p:spPr bwMode="auto">
              <a:xfrm>
                <a:off x="2896" y="240"/>
                <a:ext cx="2828"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sp>
            <p:nvSpPr>
              <p:cNvPr id="79884" name="Rectangle 13">
                <a:extLst>
                  <a:ext uri="{FF2B5EF4-FFF2-40B4-BE49-F238E27FC236}">
                    <a16:creationId xmlns:a16="http://schemas.microsoft.com/office/drawing/2014/main" id="{E987F72E-305E-4147-82D3-8DAD165E6D1E}"/>
                  </a:ext>
                </a:extLst>
              </p:cNvPr>
              <p:cNvSpPr>
                <a:spLocks noChangeArrowheads="1"/>
              </p:cNvSpPr>
              <p:nvPr/>
            </p:nvSpPr>
            <p:spPr bwMode="auto">
              <a:xfrm>
                <a:off x="2878" y="262"/>
                <a:ext cx="9" cy="17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sp>
            <p:nvSpPr>
              <p:cNvPr id="79885" name="Rectangle 14">
                <a:extLst>
                  <a:ext uri="{FF2B5EF4-FFF2-40B4-BE49-F238E27FC236}">
                    <a16:creationId xmlns:a16="http://schemas.microsoft.com/office/drawing/2014/main" id="{9F235B6F-2F1F-4474-93C4-A25A0DF11739}"/>
                  </a:ext>
                </a:extLst>
              </p:cNvPr>
              <p:cNvSpPr>
                <a:spLocks noChangeArrowheads="1"/>
              </p:cNvSpPr>
              <p:nvPr/>
            </p:nvSpPr>
            <p:spPr bwMode="auto">
              <a:xfrm>
                <a:off x="112" y="459"/>
                <a:ext cx="2119"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900" b="0" u="sng">
                    <a:solidFill>
                      <a:srgbClr val="0000FF"/>
                    </a:solidFill>
                    <a:latin typeface="Times New Roman" panose="02020603050405020304" pitchFamily="18" charset="0"/>
                  </a:rPr>
                  <a:t>Users don‘t know what they want</a:t>
                </a:r>
                <a:r>
                  <a:rPr lang="en-US" altLang="zh-CN" sz="1900" b="0">
                    <a:solidFill>
                      <a:srgbClr val="000000"/>
                    </a:solidFill>
                    <a:latin typeface="Times New Roman" panose="02020603050405020304" pitchFamily="18" charset="0"/>
                  </a:rPr>
                  <a:t>.</a:t>
                </a:r>
                <a:endParaRPr lang="en-US" altLang="zh-CN" b="0">
                  <a:solidFill>
                    <a:srgbClr val="003366"/>
                  </a:solidFill>
                  <a:latin typeface="Times New Roman" panose="02020603050405020304" pitchFamily="18" charset="0"/>
                </a:endParaRPr>
              </a:p>
            </p:txBody>
          </p:sp>
          <p:sp>
            <p:nvSpPr>
              <p:cNvPr id="79886" name="Rectangle 15">
                <a:extLst>
                  <a:ext uri="{FF2B5EF4-FFF2-40B4-BE49-F238E27FC236}">
                    <a16:creationId xmlns:a16="http://schemas.microsoft.com/office/drawing/2014/main" id="{8107EB91-4A64-476D-A662-0B336FCF6C5A}"/>
                  </a:ext>
                </a:extLst>
              </p:cNvPr>
              <p:cNvSpPr>
                <a:spLocks noChangeArrowheads="1"/>
              </p:cNvSpPr>
              <p:nvPr/>
            </p:nvSpPr>
            <p:spPr bwMode="auto">
              <a:xfrm>
                <a:off x="38" y="441"/>
                <a:ext cx="2840"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sp>
            <p:nvSpPr>
              <p:cNvPr id="79887" name="Rectangle 16">
                <a:extLst>
                  <a:ext uri="{FF2B5EF4-FFF2-40B4-BE49-F238E27FC236}">
                    <a16:creationId xmlns:a16="http://schemas.microsoft.com/office/drawing/2014/main" id="{500155AF-C91E-4F94-977F-1B17083A1E76}"/>
                  </a:ext>
                </a:extLst>
              </p:cNvPr>
              <p:cNvSpPr>
                <a:spLocks noChangeArrowheads="1"/>
              </p:cNvSpPr>
              <p:nvPr/>
            </p:nvSpPr>
            <p:spPr bwMode="auto">
              <a:xfrm>
                <a:off x="2878" y="441"/>
                <a:ext cx="9"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sp>
            <p:nvSpPr>
              <p:cNvPr id="79888" name="Rectangle 17">
                <a:extLst>
                  <a:ext uri="{FF2B5EF4-FFF2-40B4-BE49-F238E27FC236}">
                    <a16:creationId xmlns:a16="http://schemas.microsoft.com/office/drawing/2014/main" id="{B15AE1DD-267B-4054-9339-0F911661A789}"/>
                  </a:ext>
                </a:extLst>
              </p:cNvPr>
              <p:cNvSpPr>
                <a:spLocks noChangeArrowheads="1"/>
              </p:cNvSpPr>
              <p:nvPr/>
            </p:nvSpPr>
            <p:spPr bwMode="auto">
              <a:xfrm>
                <a:off x="2887" y="441"/>
                <a:ext cx="2837"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sp>
            <p:nvSpPr>
              <p:cNvPr id="79889" name="Rectangle 18">
                <a:extLst>
                  <a:ext uri="{FF2B5EF4-FFF2-40B4-BE49-F238E27FC236}">
                    <a16:creationId xmlns:a16="http://schemas.microsoft.com/office/drawing/2014/main" id="{E6E79186-643D-48D4-B8E9-0A6CD932F1E3}"/>
                  </a:ext>
                </a:extLst>
              </p:cNvPr>
              <p:cNvSpPr>
                <a:spLocks noChangeArrowheads="1"/>
              </p:cNvSpPr>
              <p:nvPr/>
            </p:nvSpPr>
            <p:spPr bwMode="auto">
              <a:xfrm>
                <a:off x="2878" y="452"/>
                <a:ext cx="9" cy="18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sp>
            <p:nvSpPr>
              <p:cNvPr id="79890" name="Rectangle 19">
                <a:extLst>
                  <a:ext uri="{FF2B5EF4-FFF2-40B4-BE49-F238E27FC236}">
                    <a16:creationId xmlns:a16="http://schemas.microsoft.com/office/drawing/2014/main" id="{6000A81E-273E-4DA7-91A0-DCD1F020B771}"/>
                  </a:ext>
                </a:extLst>
              </p:cNvPr>
              <p:cNvSpPr>
                <a:spLocks noChangeArrowheads="1"/>
              </p:cNvSpPr>
              <p:nvPr/>
            </p:nvSpPr>
            <p:spPr bwMode="auto">
              <a:xfrm>
                <a:off x="112" y="639"/>
                <a:ext cx="2330"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900" b="0">
                    <a:solidFill>
                      <a:srgbClr val="000000"/>
                    </a:solidFill>
                    <a:latin typeface="Times New Roman" panose="02020603050405020304" pitchFamily="18" charset="0"/>
                  </a:rPr>
                  <a:t>Users can‘t articulate what they want.</a:t>
                </a:r>
                <a:endParaRPr lang="en-US" altLang="zh-CN" b="0">
                  <a:solidFill>
                    <a:srgbClr val="003366"/>
                  </a:solidFill>
                  <a:latin typeface="Times New Roman" panose="02020603050405020304" pitchFamily="18" charset="0"/>
                </a:endParaRPr>
              </a:p>
            </p:txBody>
          </p:sp>
          <p:sp>
            <p:nvSpPr>
              <p:cNvPr id="79891" name="Rectangle 20">
                <a:extLst>
                  <a:ext uri="{FF2B5EF4-FFF2-40B4-BE49-F238E27FC236}">
                    <a16:creationId xmlns:a16="http://schemas.microsoft.com/office/drawing/2014/main" id="{6C754C73-985E-40B6-9C97-342AFAA3DE11}"/>
                  </a:ext>
                </a:extLst>
              </p:cNvPr>
              <p:cNvSpPr>
                <a:spLocks noChangeArrowheads="1"/>
              </p:cNvSpPr>
              <p:nvPr/>
            </p:nvSpPr>
            <p:spPr bwMode="auto">
              <a:xfrm>
                <a:off x="2955" y="639"/>
                <a:ext cx="2488"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900" b="0">
                    <a:solidFill>
                      <a:srgbClr val="000000"/>
                    </a:solidFill>
                    <a:latin typeface="Times New Roman" panose="02020603050405020304" pitchFamily="18" charset="0"/>
                  </a:rPr>
                  <a:t>Developers place too much emphasis on</a:t>
                </a:r>
                <a:endParaRPr lang="en-US" altLang="zh-CN" b="0">
                  <a:solidFill>
                    <a:srgbClr val="003366"/>
                  </a:solidFill>
                  <a:latin typeface="Times New Roman" panose="02020603050405020304" pitchFamily="18" charset="0"/>
                </a:endParaRPr>
              </a:p>
            </p:txBody>
          </p:sp>
          <p:sp>
            <p:nvSpPr>
              <p:cNvPr id="79892" name="Rectangle 21">
                <a:extLst>
                  <a:ext uri="{FF2B5EF4-FFF2-40B4-BE49-F238E27FC236}">
                    <a16:creationId xmlns:a16="http://schemas.microsoft.com/office/drawing/2014/main" id="{6346DD86-53D1-441F-A991-AED68DD65590}"/>
                  </a:ext>
                </a:extLst>
              </p:cNvPr>
              <p:cNvSpPr>
                <a:spLocks noChangeArrowheads="1"/>
              </p:cNvSpPr>
              <p:nvPr/>
            </p:nvSpPr>
            <p:spPr bwMode="auto">
              <a:xfrm>
                <a:off x="2955" y="818"/>
                <a:ext cx="850"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900" b="0">
                    <a:solidFill>
                      <a:srgbClr val="000000"/>
                    </a:solidFill>
                    <a:latin typeface="Times New Roman" panose="02020603050405020304" pitchFamily="18" charset="0"/>
                  </a:rPr>
                  <a:t>technicalities.</a:t>
                </a:r>
                <a:endParaRPr lang="en-US" altLang="zh-CN" b="0">
                  <a:solidFill>
                    <a:srgbClr val="003366"/>
                  </a:solidFill>
                  <a:latin typeface="Times New Roman" panose="02020603050405020304" pitchFamily="18" charset="0"/>
                </a:endParaRPr>
              </a:p>
            </p:txBody>
          </p:sp>
          <p:sp>
            <p:nvSpPr>
              <p:cNvPr id="79893" name="Rectangle 22">
                <a:extLst>
                  <a:ext uri="{FF2B5EF4-FFF2-40B4-BE49-F238E27FC236}">
                    <a16:creationId xmlns:a16="http://schemas.microsoft.com/office/drawing/2014/main" id="{9F06FC93-C53E-40F2-9D05-315EB433D22F}"/>
                  </a:ext>
                </a:extLst>
              </p:cNvPr>
              <p:cNvSpPr>
                <a:spLocks noChangeArrowheads="1"/>
              </p:cNvSpPr>
              <p:nvPr/>
            </p:nvSpPr>
            <p:spPr bwMode="auto">
              <a:xfrm>
                <a:off x="2878" y="632"/>
                <a:ext cx="9" cy="3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sp>
            <p:nvSpPr>
              <p:cNvPr id="79894" name="Rectangle 23">
                <a:extLst>
                  <a:ext uri="{FF2B5EF4-FFF2-40B4-BE49-F238E27FC236}">
                    <a16:creationId xmlns:a16="http://schemas.microsoft.com/office/drawing/2014/main" id="{EB8813D2-424B-48EB-B549-C96125B94BFD}"/>
                  </a:ext>
                </a:extLst>
              </p:cNvPr>
              <p:cNvSpPr>
                <a:spLocks noChangeArrowheads="1"/>
              </p:cNvSpPr>
              <p:nvPr/>
            </p:nvSpPr>
            <p:spPr bwMode="auto">
              <a:xfrm>
                <a:off x="112" y="998"/>
                <a:ext cx="2847"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900" b="0">
                    <a:solidFill>
                      <a:srgbClr val="000000"/>
                    </a:solidFill>
                    <a:latin typeface="Times New Roman" panose="02020603050405020304" pitchFamily="18" charset="0"/>
                  </a:rPr>
                  <a:t>Users have too many needs that are politically</a:t>
                </a:r>
                <a:endParaRPr lang="en-US" altLang="zh-CN" b="0">
                  <a:solidFill>
                    <a:srgbClr val="003366"/>
                  </a:solidFill>
                  <a:latin typeface="Times New Roman" panose="02020603050405020304" pitchFamily="18" charset="0"/>
                </a:endParaRPr>
              </a:p>
            </p:txBody>
          </p:sp>
          <p:sp>
            <p:nvSpPr>
              <p:cNvPr id="79895" name="Rectangle 24">
                <a:extLst>
                  <a:ext uri="{FF2B5EF4-FFF2-40B4-BE49-F238E27FC236}">
                    <a16:creationId xmlns:a16="http://schemas.microsoft.com/office/drawing/2014/main" id="{C065D9CC-F241-4E75-925B-1FACDE8BE3F2}"/>
                  </a:ext>
                </a:extLst>
              </p:cNvPr>
              <p:cNvSpPr>
                <a:spLocks noChangeArrowheads="1"/>
              </p:cNvSpPr>
              <p:nvPr/>
            </p:nvSpPr>
            <p:spPr bwMode="auto">
              <a:xfrm>
                <a:off x="112" y="1178"/>
                <a:ext cx="655"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900" b="0">
                    <a:solidFill>
                      <a:srgbClr val="000000"/>
                    </a:solidFill>
                    <a:latin typeface="Times New Roman" panose="02020603050405020304" pitchFamily="18" charset="0"/>
                  </a:rPr>
                  <a:t>motivated.</a:t>
                </a:r>
                <a:endParaRPr lang="en-US" altLang="zh-CN" b="0">
                  <a:solidFill>
                    <a:srgbClr val="003366"/>
                  </a:solidFill>
                  <a:latin typeface="Times New Roman" panose="02020603050405020304" pitchFamily="18" charset="0"/>
                </a:endParaRPr>
              </a:p>
            </p:txBody>
          </p:sp>
          <p:sp>
            <p:nvSpPr>
              <p:cNvPr id="79896" name="Rectangle 25">
                <a:extLst>
                  <a:ext uri="{FF2B5EF4-FFF2-40B4-BE49-F238E27FC236}">
                    <a16:creationId xmlns:a16="http://schemas.microsoft.com/office/drawing/2014/main" id="{CB6AAA97-593F-46F0-BCEE-72966AA5B71D}"/>
                  </a:ext>
                </a:extLst>
              </p:cNvPr>
              <p:cNvSpPr>
                <a:spLocks noChangeArrowheads="1"/>
              </p:cNvSpPr>
              <p:nvPr/>
            </p:nvSpPr>
            <p:spPr bwMode="auto">
              <a:xfrm>
                <a:off x="2955" y="998"/>
                <a:ext cx="2719"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900" b="0" u="sng">
                    <a:solidFill>
                      <a:srgbClr val="0000FF"/>
                    </a:solidFill>
                    <a:latin typeface="Times New Roman" panose="02020603050405020304" pitchFamily="18" charset="0"/>
                  </a:rPr>
                  <a:t>Developers try to tell us how to do our jobs</a:t>
                </a:r>
                <a:r>
                  <a:rPr lang="en-US" altLang="zh-CN" sz="1900" b="0">
                    <a:solidFill>
                      <a:srgbClr val="000000"/>
                    </a:solidFill>
                    <a:latin typeface="Times New Roman" panose="02020603050405020304" pitchFamily="18" charset="0"/>
                  </a:rPr>
                  <a:t>.</a:t>
                </a:r>
                <a:endParaRPr lang="en-US" altLang="zh-CN" b="0">
                  <a:solidFill>
                    <a:srgbClr val="003366"/>
                  </a:solidFill>
                  <a:latin typeface="Times New Roman" panose="02020603050405020304" pitchFamily="18" charset="0"/>
                </a:endParaRPr>
              </a:p>
            </p:txBody>
          </p:sp>
          <p:sp>
            <p:nvSpPr>
              <p:cNvPr id="79897" name="Rectangle 26">
                <a:extLst>
                  <a:ext uri="{FF2B5EF4-FFF2-40B4-BE49-F238E27FC236}">
                    <a16:creationId xmlns:a16="http://schemas.microsoft.com/office/drawing/2014/main" id="{BA18E520-69A1-4643-AE09-991F6FB3AF6A}"/>
                  </a:ext>
                </a:extLst>
              </p:cNvPr>
              <p:cNvSpPr>
                <a:spLocks noChangeArrowheads="1"/>
              </p:cNvSpPr>
              <p:nvPr/>
            </p:nvSpPr>
            <p:spPr bwMode="auto">
              <a:xfrm>
                <a:off x="2878" y="991"/>
                <a:ext cx="9" cy="3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sp>
            <p:nvSpPr>
              <p:cNvPr id="79898" name="Rectangle 27">
                <a:extLst>
                  <a:ext uri="{FF2B5EF4-FFF2-40B4-BE49-F238E27FC236}">
                    <a16:creationId xmlns:a16="http://schemas.microsoft.com/office/drawing/2014/main" id="{1D86EAE0-ED5D-4882-8BD6-3F76122C9CD1}"/>
                  </a:ext>
                </a:extLst>
              </p:cNvPr>
              <p:cNvSpPr>
                <a:spLocks noChangeArrowheads="1"/>
              </p:cNvSpPr>
              <p:nvPr/>
            </p:nvSpPr>
            <p:spPr bwMode="auto">
              <a:xfrm>
                <a:off x="112" y="1357"/>
                <a:ext cx="2053"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900" b="0">
                    <a:solidFill>
                      <a:srgbClr val="000000"/>
                    </a:solidFill>
                    <a:latin typeface="Times New Roman" panose="02020603050405020304" pitchFamily="18" charset="0"/>
                  </a:rPr>
                  <a:t>Users want everything right now.</a:t>
                </a:r>
                <a:endParaRPr lang="en-US" altLang="zh-CN" b="0">
                  <a:solidFill>
                    <a:srgbClr val="003366"/>
                  </a:solidFill>
                  <a:latin typeface="Times New Roman" panose="02020603050405020304" pitchFamily="18" charset="0"/>
                </a:endParaRPr>
              </a:p>
            </p:txBody>
          </p:sp>
          <p:sp>
            <p:nvSpPr>
              <p:cNvPr id="79899" name="Rectangle 28">
                <a:extLst>
                  <a:ext uri="{FF2B5EF4-FFF2-40B4-BE49-F238E27FC236}">
                    <a16:creationId xmlns:a16="http://schemas.microsoft.com/office/drawing/2014/main" id="{C5BFC874-3FD0-43EB-8CCE-AEB68D638D71}"/>
                  </a:ext>
                </a:extLst>
              </p:cNvPr>
              <p:cNvSpPr>
                <a:spLocks noChangeArrowheads="1"/>
              </p:cNvSpPr>
              <p:nvPr/>
            </p:nvSpPr>
            <p:spPr bwMode="auto">
              <a:xfrm>
                <a:off x="2955" y="1357"/>
                <a:ext cx="2661"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900" b="0">
                    <a:solidFill>
                      <a:srgbClr val="000000"/>
                    </a:solidFill>
                    <a:latin typeface="Times New Roman" panose="02020603050405020304" pitchFamily="18" charset="0"/>
                  </a:rPr>
                  <a:t>Developers can‘t translate clearly-stated needs into a successful system</a:t>
                </a:r>
              </a:p>
            </p:txBody>
          </p:sp>
          <p:sp>
            <p:nvSpPr>
              <p:cNvPr id="79900" name="Rectangle 29">
                <a:extLst>
                  <a:ext uri="{FF2B5EF4-FFF2-40B4-BE49-F238E27FC236}">
                    <a16:creationId xmlns:a16="http://schemas.microsoft.com/office/drawing/2014/main" id="{5ED9AB94-A5D5-4B0E-A106-82978E629BE1}"/>
                  </a:ext>
                </a:extLst>
              </p:cNvPr>
              <p:cNvSpPr>
                <a:spLocks noChangeArrowheads="1"/>
              </p:cNvSpPr>
              <p:nvPr/>
            </p:nvSpPr>
            <p:spPr bwMode="auto">
              <a:xfrm>
                <a:off x="2878" y="1350"/>
                <a:ext cx="9" cy="36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sp>
            <p:nvSpPr>
              <p:cNvPr id="79901" name="Rectangle 30">
                <a:extLst>
                  <a:ext uri="{FF2B5EF4-FFF2-40B4-BE49-F238E27FC236}">
                    <a16:creationId xmlns:a16="http://schemas.microsoft.com/office/drawing/2014/main" id="{D36659C1-44D5-447D-BC98-C68A56EE878E}"/>
                  </a:ext>
                </a:extLst>
              </p:cNvPr>
              <p:cNvSpPr>
                <a:spLocks noChangeArrowheads="1"/>
              </p:cNvSpPr>
              <p:nvPr/>
            </p:nvSpPr>
            <p:spPr bwMode="auto">
              <a:xfrm>
                <a:off x="112" y="1717"/>
                <a:ext cx="1731"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900" b="0">
                    <a:solidFill>
                      <a:srgbClr val="000000"/>
                    </a:solidFill>
                    <a:latin typeface="Times New Roman" panose="02020603050405020304" pitchFamily="18" charset="0"/>
                  </a:rPr>
                  <a:t>Users can‘t prioritize needs.</a:t>
                </a:r>
                <a:endParaRPr lang="en-US" altLang="zh-CN" b="0">
                  <a:solidFill>
                    <a:srgbClr val="003366"/>
                  </a:solidFill>
                  <a:latin typeface="Times New Roman" panose="02020603050405020304" pitchFamily="18" charset="0"/>
                </a:endParaRPr>
              </a:p>
            </p:txBody>
          </p:sp>
          <p:sp>
            <p:nvSpPr>
              <p:cNvPr id="79902" name="Rectangle 31">
                <a:extLst>
                  <a:ext uri="{FF2B5EF4-FFF2-40B4-BE49-F238E27FC236}">
                    <a16:creationId xmlns:a16="http://schemas.microsoft.com/office/drawing/2014/main" id="{6D0CD3E9-4093-411F-8622-888A402E714D}"/>
                  </a:ext>
                </a:extLst>
              </p:cNvPr>
              <p:cNvSpPr>
                <a:spLocks noChangeArrowheads="1"/>
              </p:cNvSpPr>
              <p:nvPr/>
            </p:nvSpPr>
            <p:spPr bwMode="auto">
              <a:xfrm>
                <a:off x="2955" y="1717"/>
                <a:ext cx="1910"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900" b="0">
                    <a:solidFill>
                      <a:srgbClr val="000000"/>
                    </a:solidFill>
                    <a:latin typeface="Times New Roman" panose="02020603050405020304" pitchFamily="18" charset="0"/>
                  </a:rPr>
                  <a:t>Developers say no all the time.</a:t>
                </a:r>
                <a:endParaRPr lang="en-US" altLang="zh-CN" b="0">
                  <a:solidFill>
                    <a:srgbClr val="003366"/>
                  </a:solidFill>
                  <a:latin typeface="Times New Roman" panose="02020603050405020304" pitchFamily="18" charset="0"/>
                </a:endParaRPr>
              </a:p>
            </p:txBody>
          </p:sp>
          <p:sp>
            <p:nvSpPr>
              <p:cNvPr id="79903" name="Rectangle 32">
                <a:extLst>
                  <a:ext uri="{FF2B5EF4-FFF2-40B4-BE49-F238E27FC236}">
                    <a16:creationId xmlns:a16="http://schemas.microsoft.com/office/drawing/2014/main" id="{7FC4A76F-BF1B-4115-BA0E-51A3CDA410E8}"/>
                  </a:ext>
                </a:extLst>
              </p:cNvPr>
              <p:cNvSpPr>
                <a:spLocks noChangeArrowheads="1"/>
              </p:cNvSpPr>
              <p:nvPr/>
            </p:nvSpPr>
            <p:spPr bwMode="auto">
              <a:xfrm>
                <a:off x="2878" y="1710"/>
                <a:ext cx="9" cy="3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sp>
            <p:nvSpPr>
              <p:cNvPr id="79904" name="Rectangle 33">
                <a:extLst>
                  <a:ext uri="{FF2B5EF4-FFF2-40B4-BE49-F238E27FC236}">
                    <a16:creationId xmlns:a16="http://schemas.microsoft.com/office/drawing/2014/main" id="{D0264E25-F4C6-4DF8-B763-942CEB10BFA5}"/>
                  </a:ext>
                </a:extLst>
              </p:cNvPr>
              <p:cNvSpPr>
                <a:spLocks noChangeArrowheads="1"/>
              </p:cNvSpPr>
              <p:nvPr/>
            </p:nvSpPr>
            <p:spPr bwMode="auto">
              <a:xfrm>
                <a:off x="112" y="1920"/>
                <a:ext cx="2384"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900" b="0">
                    <a:solidFill>
                      <a:srgbClr val="000000"/>
                    </a:solidFill>
                    <a:latin typeface="Times New Roman" panose="02020603050405020304" pitchFamily="18" charset="0"/>
                  </a:rPr>
                  <a:t>Users refuse to take responsibility for the system.</a:t>
                </a:r>
                <a:endParaRPr lang="en-US" altLang="zh-CN" b="0">
                  <a:solidFill>
                    <a:srgbClr val="003366"/>
                  </a:solidFill>
                  <a:latin typeface="Times New Roman" panose="02020603050405020304" pitchFamily="18" charset="0"/>
                </a:endParaRPr>
              </a:p>
            </p:txBody>
          </p:sp>
          <p:sp>
            <p:nvSpPr>
              <p:cNvPr id="79905" name="Rectangle 34">
                <a:extLst>
                  <a:ext uri="{FF2B5EF4-FFF2-40B4-BE49-F238E27FC236}">
                    <a16:creationId xmlns:a16="http://schemas.microsoft.com/office/drawing/2014/main" id="{0502F964-A6B7-47A1-A639-FAD740D50786}"/>
                  </a:ext>
                </a:extLst>
              </p:cNvPr>
              <p:cNvSpPr>
                <a:spLocks noChangeArrowheads="1"/>
              </p:cNvSpPr>
              <p:nvPr/>
            </p:nvSpPr>
            <p:spPr bwMode="auto">
              <a:xfrm>
                <a:off x="2955" y="1920"/>
                <a:ext cx="2207"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900" b="0" u="sng">
                    <a:solidFill>
                      <a:srgbClr val="0000FF"/>
                    </a:solidFill>
                    <a:latin typeface="Times New Roman" panose="02020603050405020304" pitchFamily="18" charset="0"/>
                  </a:rPr>
                  <a:t>Developers are always over budget</a:t>
                </a:r>
                <a:r>
                  <a:rPr lang="en-US" altLang="zh-CN" sz="1900" b="0">
                    <a:solidFill>
                      <a:srgbClr val="000000"/>
                    </a:solidFill>
                    <a:latin typeface="Times New Roman" panose="02020603050405020304" pitchFamily="18" charset="0"/>
                  </a:rPr>
                  <a:t>.</a:t>
                </a:r>
                <a:endParaRPr lang="en-US" altLang="zh-CN" b="0">
                  <a:solidFill>
                    <a:srgbClr val="003366"/>
                  </a:solidFill>
                  <a:latin typeface="Times New Roman" panose="02020603050405020304" pitchFamily="18" charset="0"/>
                </a:endParaRPr>
              </a:p>
            </p:txBody>
          </p:sp>
          <p:sp>
            <p:nvSpPr>
              <p:cNvPr id="79906" name="Rectangle 35">
                <a:extLst>
                  <a:ext uri="{FF2B5EF4-FFF2-40B4-BE49-F238E27FC236}">
                    <a16:creationId xmlns:a16="http://schemas.microsoft.com/office/drawing/2014/main" id="{14E62781-B227-4CD9-A31F-8C58D1273FC6}"/>
                  </a:ext>
                </a:extLst>
              </p:cNvPr>
              <p:cNvSpPr>
                <a:spLocks noChangeArrowheads="1"/>
              </p:cNvSpPr>
              <p:nvPr/>
            </p:nvSpPr>
            <p:spPr bwMode="auto">
              <a:xfrm>
                <a:off x="2878" y="2069"/>
                <a:ext cx="9" cy="18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sp>
            <p:nvSpPr>
              <p:cNvPr id="79907" name="Rectangle 36">
                <a:extLst>
                  <a:ext uri="{FF2B5EF4-FFF2-40B4-BE49-F238E27FC236}">
                    <a16:creationId xmlns:a16="http://schemas.microsoft.com/office/drawing/2014/main" id="{CC6201B3-42F4-4C8D-A29C-471B7FF004CC}"/>
                  </a:ext>
                </a:extLst>
              </p:cNvPr>
              <p:cNvSpPr>
                <a:spLocks noChangeArrowheads="1"/>
              </p:cNvSpPr>
              <p:nvPr/>
            </p:nvSpPr>
            <p:spPr bwMode="auto">
              <a:xfrm>
                <a:off x="112" y="2256"/>
                <a:ext cx="2528"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900" b="0">
                    <a:solidFill>
                      <a:srgbClr val="000000"/>
                    </a:solidFill>
                    <a:latin typeface="Times New Roman" panose="02020603050405020304" pitchFamily="18" charset="0"/>
                  </a:rPr>
                  <a:t>Users are unable to provide a usable statement of needs</a:t>
                </a:r>
              </a:p>
            </p:txBody>
          </p:sp>
          <p:sp>
            <p:nvSpPr>
              <p:cNvPr id="79908" name="Rectangle 37">
                <a:extLst>
                  <a:ext uri="{FF2B5EF4-FFF2-40B4-BE49-F238E27FC236}">
                    <a16:creationId xmlns:a16="http://schemas.microsoft.com/office/drawing/2014/main" id="{3A758EC2-3080-4807-87BF-4F925C06C2C0}"/>
                  </a:ext>
                </a:extLst>
              </p:cNvPr>
              <p:cNvSpPr>
                <a:spLocks noChangeArrowheads="1"/>
              </p:cNvSpPr>
              <p:nvPr/>
            </p:nvSpPr>
            <p:spPr bwMode="auto">
              <a:xfrm>
                <a:off x="2955" y="2256"/>
                <a:ext cx="1695"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900" b="0">
                    <a:solidFill>
                      <a:srgbClr val="000000"/>
                    </a:solidFill>
                    <a:latin typeface="Times New Roman" panose="02020603050405020304" pitchFamily="18" charset="0"/>
                  </a:rPr>
                  <a:t>Developers are always late.</a:t>
                </a:r>
                <a:endParaRPr lang="en-US" altLang="zh-CN" b="0">
                  <a:solidFill>
                    <a:srgbClr val="003366"/>
                  </a:solidFill>
                  <a:latin typeface="Times New Roman" panose="02020603050405020304" pitchFamily="18" charset="0"/>
                </a:endParaRPr>
              </a:p>
            </p:txBody>
          </p:sp>
          <p:sp>
            <p:nvSpPr>
              <p:cNvPr id="79909" name="Rectangle 38">
                <a:extLst>
                  <a:ext uri="{FF2B5EF4-FFF2-40B4-BE49-F238E27FC236}">
                    <a16:creationId xmlns:a16="http://schemas.microsoft.com/office/drawing/2014/main" id="{B74F9BAD-6A9D-43F3-B0A5-6DB29166E898}"/>
                  </a:ext>
                </a:extLst>
              </p:cNvPr>
              <p:cNvSpPr>
                <a:spLocks noChangeArrowheads="1"/>
              </p:cNvSpPr>
              <p:nvPr/>
            </p:nvSpPr>
            <p:spPr bwMode="auto">
              <a:xfrm>
                <a:off x="2878" y="2249"/>
                <a:ext cx="9" cy="3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sp>
            <p:nvSpPr>
              <p:cNvPr id="79910" name="Rectangle 39">
                <a:extLst>
                  <a:ext uri="{FF2B5EF4-FFF2-40B4-BE49-F238E27FC236}">
                    <a16:creationId xmlns:a16="http://schemas.microsoft.com/office/drawing/2014/main" id="{5257FE03-BED0-431E-B1C0-BC8B58B25D48}"/>
                  </a:ext>
                </a:extLst>
              </p:cNvPr>
              <p:cNvSpPr>
                <a:spLocks noChangeArrowheads="1"/>
              </p:cNvSpPr>
              <p:nvPr/>
            </p:nvSpPr>
            <p:spPr bwMode="auto">
              <a:xfrm>
                <a:off x="112" y="2615"/>
                <a:ext cx="2480"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900" b="0">
                    <a:solidFill>
                      <a:srgbClr val="000000"/>
                    </a:solidFill>
                    <a:latin typeface="Times New Roman" panose="02020603050405020304" pitchFamily="18" charset="0"/>
                  </a:rPr>
                  <a:t>Users are not committed to system development projects.</a:t>
                </a:r>
              </a:p>
            </p:txBody>
          </p:sp>
          <p:sp>
            <p:nvSpPr>
              <p:cNvPr id="79911" name="Rectangle 40">
                <a:extLst>
                  <a:ext uri="{FF2B5EF4-FFF2-40B4-BE49-F238E27FC236}">
                    <a16:creationId xmlns:a16="http://schemas.microsoft.com/office/drawing/2014/main" id="{8CE7B2B0-9F73-4DF2-B565-C88A213F5F26}"/>
                  </a:ext>
                </a:extLst>
              </p:cNvPr>
              <p:cNvSpPr>
                <a:spLocks noChangeArrowheads="1"/>
              </p:cNvSpPr>
              <p:nvPr/>
            </p:nvSpPr>
            <p:spPr bwMode="auto">
              <a:xfrm>
                <a:off x="2955" y="2615"/>
                <a:ext cx="2805" cy="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900" b="0">
                    <a:solidFill>
                      <a:srgbClr val="000000"/>
                    </a:solidFill>
                    <a:latin typeface="Times New Roman" panose="02020603050405020304" pitchFamily="18" charset="0"/>
                  </a:rPr>
                  <a:t>Developers ask users for time and effort, even to the detriment of the users?important primary duties.</a:t>
                </a:r>
                <a:endParaRPr lang="en-US" altLang="zh-CN" b="0">
                  <a:solidFill>
                    <a:srgbClr val="003366"/>
                  </a:solidFill>
                  <a:latin typeface="Times New Roman" panose="02020603050405020304" pitchFamily="18" charset="0"/>
                </a:endParaRPr>
              </a:p>
              <a:p>
                <a:pPr eaLnBrk="1" fontAlgn="base" hangingPunct="1">
                  <a:spcBef>
                    <a:spcPct val="0"/>
                  </a:spcBef>
                  <a:spcAft>
                    <a:spcPct val="0"/>
                  </a:spcAft>
                </a:pPr>
                <a:endParaRPr lang="en-US" altLang="zh-CN" b="0">
                  <a:solidFill>
                    <a:srgbClr val="003366"/>
                  </a:solidFill>
                  <a:latin typeface="Times New Roman" panose="02020603050405020304" pitchFamily="18" charset="0"/>
                </a:endParaRPr>
              </a:p>
            </p:txBody>
          </p:sp>
          <p:sp>
            <p:nvSpPr>
              <p:cNvPr id="79912" name="Rectangle 41">
                <a:extLst>
                  <a:ext uri="{FF2B5EF4-FFF2-40B4-BE49-F238E27FC236}">
                    <a16:creationId xmlns:a16="http://schemas.microsoft.com/office/drawing/2014/main" id="{8EAAE69F-39B1-4431-8CA6-EE2643FF4C10}"/>
                  </a:ext>
                </a:extLst>
              </p:cNvPr>
              <p:cNvSpPr>
                <a:spLocks noChangeArrowheads="1"/>
              </p:cNvSpPr>
              <p:nvPr/>
            </p:nvSpPr>
            <p:spPr bwMode="auto">
              <a:xfrm>
                <a:off x="2878" y="2608"/>
                <a:ext cx="9" cy="3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sp>
            <p:nvSpPr>
              <p:cNvPr id="79913" name="Rectangle 42">
                <a:extLst>
                  <a:ext uri="{FF2B5EF4-FFF2-40B4-BE49-F238E27FC236}">
                    <a16:creationId xmlns:a16="http://schemas.microsoft.com/office/drawing/2014/main" id="{B0426C0E-473B-43F1-9CBE-4AC7278C7AB5}"/>
                  </a:ext>
                </a:extLst>
              </p:cNvPr>
              <p:cNvSpPr>
                <a:spLocks noChangeArrowheads="1"/>
              </p:cNvSpPr>
              <p:nvPr/>
            </p:nvSpPr>
            <p:spPr bwMode="auto">
              <a:xfrm>
                <a:off x="112" y="3226"/>
                <a:ext cx="2208"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900" b="0" u="sng">
                    <a:solidFill>
                      <a:srgbClr val="0000FF"/>
                    </a:solidFill>
                    <a:latin typeface="Times New Roman" panose="02020603050405020304" pitchFamily="18" charset="0"/>
                  </a:rPr>
                  <a:t>Users are unwilling to compromise</a:t>
                </a:r>
                <a:r>
                  <a:rPr lang="en-US" altLang="zh-CN" sz="1900" b="0">
                    <a:solidFill>
                      <a:srgbClr val="000000"/>
                    </a:solidFill>
                    <a:latin typeface="Times New Roman" panose="02020603050405020304" pitchFamily="18" charset="0"/>
                  </a:rPr>
                  <a:t>.</a:t>
                </a:r>
                <a:endParaRPr lang="en-US" altLang="zh-CN" b="0">
                  <a:solidFill>
                    <a:srgbClr val="003366"/>
                  </a:solidFill>
                  <a:latin typeface="Times New Roman" panose="02020603050405020304" pitchFamily="18" charset="0"/>
                </a:endParaRPr>
              </a:p>
            </p:txBody>
          </p:sp>
          <p:sp>
            <p:nvSpPr>
              <p:cNvPr id="79914" name="Rectangle 43">
                <a:extLst>
                  <a:ext uri="{FF2B5EF4-FFF2-40B4-BE49-F238E27FC236}">
                    <a16:creationId xmlns:a16="http://schemas.microsoft.com/office/drawing/2014/main" id="{C9EE2A01-0187-42F8-82F6-FD4402F8EA4E}"/>
                  </a:ext>
                </a:extLst>
              </p:cNvPr>
              <p:cNvSpPr>
                <a:spLocks noChangeArrowheads="1"/>
              </p:cNvSpPr>
              <p:nvPr/>
            </p:nvSpPr>
            <p:spPr bwMode="auto">
              <a:xfrm>
                <a:off x="2955" y="3216"/>
                <a:ext cx="2805"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900" b="0">
                    <a:solidFill>
                      <a:srgbClr val="000000"/>
                    </a:solidFill>
                    <a:latin typeface="Times New Roman" panose="02020603050405020304" pitchFamily="18" charset="0"/>
                  </a:rPr>
                  <a:t>Developers set unrealistic standards for requirements definition.</a:t>
                </a:r>
              </a:p>
            </p:txBody>
          </p:sp>
          <p:sp>
            <p:nvSpPr>
              <p:cNvPr id="79915" name="Rectangle 44">
                <a:extLst>
                  <a:ext uri="{FF2B5EF4-FFF2-40B4-BE49-F238E27FC236}">
                    <a16:creationId xmlns:a16="http://schemas.microsoft.com/office/drawing/2014/main" id="{A457A9A9-2936-433F-9B28-3E018BD74AD9}"/>
                  </a:ext>
                </a:extLst>
              </p:cNvPr>
              <p:cNvSpPr>
                <a:spLocks noChangeArrowheads="1"/>
              </p:cNvSpPr>
              <p:nvPr/>
            </p:nvSpPr>
            <p:spPr bwMode="auto">
              <a:xfrm>
                <a:off x="2878" y="2967"/>
                <a:ext cx="9" cy="3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sp>
            <p:nvSpPr>
              <p:cNvPr id="79916" name="Rectangle 45">
                <a:extLst>
                  <a:ext uri="{FF2B5EF4-FFF2-40B4-BE49-F238E27FC236}">
                    <a16:creationId xmlns:a16="http://schemas.microsoft.com/office/drawing/2014/main" id="{DC6AC663-D99D-42DD-BC2B-D4BF9FFBFBEC}"/>
                  </a:ext>
                </a:extLst>
              </p:cNvPr>
              <p:cNvSpPr>
                <a:spLocks noChangeArrowheads="1"/>
              </p:cNvSpPr>
              <p:nvPr/>
            </p:nvSpPr>
            <p:spPr bwMode="auto">
              <a:xfrm>
                <a:off x="112" y="3610"/>
                <a:ext cx="1975"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900" b="0">
                    <a:solidFill>
                      <a:srgbClr val="000000"/>
                    </a:solidFill>
                    <a:latin typeface="Times New Roman" panose="02020603050405020304" pitchFamily="18" charset="0"/>
                  </a:rPr>
                  <a:t>Users can‘t remain on schedule.</a:t>
                </a:r>
                <a:endParaRPr lang="en-US" altLang="zh-CN" b="0">
                  <a:solidFill>
                    <a:srgbClr val="003366"/>
                  </a:solidFill>
                  <a:latin typeface="Times New Roman" panose="02020603050405020304" pitchFamily="18" charset="0"/>
                </a:endParaRPr>
              </a:p>
            </p:txBody>
          </p:sp>
          <p:sp>
            <p:nvSpPr>
              <p:cNvPr id="79917" name="Rectangle 46">
                <a:extLst>
                  <a:ext uri="{FF2B5EF4-FFF2-40B4-BE49-F238E27FC236}">
                    <a16:creationId xmlns:a16="http://schemas.microsoft.com/office/drawing/2014/main" id="{5CC878B6-AA08-4D7B-A8AB-8D2B38B2068E}"/>
                  </a:ext>
                </a:extLst>
              </p:cNvPr>
              <p:cNvSpPr>
                <a:spLocks noChangeArrowheads="1"/>
              </p:cNvSpPr>
              <p:nvPr/>
            </p:nvSpPr>
            <p:spPr bwMode="auto">
              <a:xfrm>
                <a:off x="2955" y="3600"/>
                <a:ext cx="2805"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900" b="0">
                    <a:solidFill>
                      <a:srgbClr val="000000"/>
                    </a:solidFill>
                    <a:latin typeface="Times New Roman" panose="02020603050405020304" pitchFamily="18" charset="0"/>
                  </a:rPr>
                  <a:t>Developers are unable to respond quickly to legitimately changing needs</a:t>
                </a:r>
              </a:p>
            </p:txBody>
          </p:sp>
          <p:sp>
            <p:nvSpPr>
              <p:cNvPr id="79918" name="Rectangle 47">
                <a:extLst>
                  <a:ext uri="{FF2B5EF4-FFF2-40B4-BE49-F238E27FC236}">
                    <a16:creationId xmlns:a16="http://schemas.microsoft.com/office/drawing/2014/main" id="{7E97B459-83E8-4B32-9924-84855E666107}"/>
                  </a:ext>
                </a:extLst>
              </p:cNvPr>
              <p:cNvSpPr>
                <a:spLocks noChangeArrowheads="1"/>
              </p:cNvSpPr>
              <p:nvPr/>
            </p:nvSpPr>
            <p:spPr bwMode="auto">
              <a:xfrm>
                <a:off x="38" y="4011"/>
                <a:ext cx="2840" cy="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sp>
            <p:nvSpPr>
              <p:cNvPr id="79919" name="Rectangle 48">
                <a:extLst>
                  <a:ext uri="{FF2B5EF4-FFF2-40B4-BE49-F238E27FC236}">
                    <a16:creationId xmlns:a16="http://schemas.microsoft.com/office/drawing/2014/main" id="{466A86E6-57F6-4092-9E36-017E24557C98}"/>
                  </a:ext>
                </a:extLst>
              </p:cNvPr>
              <p:cNvSpPr>
                <a:spLocks noChangeArrowheads="1"/>
              </p:cNvSpPr>
              <p:nvPr/>
            </p:nvSpPr>
            <p:spPr bwMode="auto">
              <a:xfrm>
                <a:off x="2878" y="3326"/>
                <a:ext cx="9" cy="36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sp>
            <p:nvSpPr>
              <p:cNvPr id="79920" name="Rectangle 49">
                <a:extLst>
                  <a:ext uri="{FF2B5EF4-FFF2-40B4-BE49-F238E27FC236}">
                    <a16:creationId xmlns:a16="http://schemas.microsoft.com/office/drawing/2014/main" id="{64887630-424A-46E6-A56C-C3EE5920C413}"/>
                  </a:ext>
                </a:extLst>
              </p:cNvPr>
              <p:cNvSpPr>
                <a:spLocks noChangeArrowheads="1"/>
              </p:cNvSpPr>
              <p:nvPr/>
            </p:nvSpPr>
            <p:spPr bwMode="auto">
              <a:xfrm>
                <a:off x="2896" y="4011"/>
                <a:ext cx="2828" cy="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sp>
            <p:nvSpPr>
              <p:cNvPr id="79921" name="Rectangle 50">
                <a:extLst>
                  <a:ext uri="{FF2B5EF4-FFF2-40B4-BE49-F238E27FC236}">
                    <a16:creationId xmlns:a16="http://schemas.microsoft.com/office/drawing/2014/main" id="{0E8E99C0-7CC4-45E1-AFEC-EE542BE10542}"/>
                  </a:ext>
                </a:extLst>
              </p:cNvPr>
              <p:cNvSpPr>
                <a:spLocks noChangeArrowheads="1"/>
              </p:cNvSpPr>
              <p:nvPr/>
            </p:nvSpPr>
            <p:spPr bwMode="auto">
              <a:xfrm>
                <a:off x="2880" y="3624"/>
                <a:ext cx="9" cy="36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灯片编号占位符 5">
            <a:extLst>
              <a:ext uri="{FF2B5EF4-FFF2-40B4-BE49-F238E27FC236}">
                <a16:creationId xmlns:a16="http://schemas.microsoft.com/office/drawing/2014/main" id="{64590999-9F1D-460B-965D-D35CC6A8F3C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2004276F-B9F6-4599-B877-BF686D59D8BD}" type="slidenum">
              <a:rPr kumimoji="0" lang="en-US" altLang="zh-CN" sz="2600">
                <a:solidFill>
                  <a:srgbClr val="FFFFFF"/>
                </a:solidFill>
              </a:rPr>
              <a:pPr eaLnBrk="1" fontAlgn="base" hangingPunct="1">
                <a:spcAft>
                  <a:spcPct val="0"/>
                </a:spcAft>
              </a:pPr>
              <a:t>291</a:t>
            </a:fld>
            <a:endParaRPr kumimoji="0" lang="en-US" altLang="zh-CN" sz="2600">
              <a:solidFill>
                <a:srgbClr val="FFFFFF"/>
              </a:solidFill>
            </a:endParaRPr>
          </a:p>
        </p:txBody>
      </p:sp>
      <p:sp>
        <p:nvSpPr>
          <p:cNvPr id="80899" name="Rectangle 2">
            <a:extLst>
              <a:ext uri="{FF2B5EF4-FFF2-40B4-BE49-F238E27FC236}">
                <a16:creationId xmlns:a16="http://schemas.microsoft.com/office/drawing/2014/main" id="{8752D58F-8BBC-45E5-AAD4-82D24A906D1D}"/>
              </a:ext>
            </a:extLst>
          </p:cNvPr>
          <p:cNvSpPr>
            <a:spLocks noGrp="1" noChangeArrowheads="1"/>
          </p:cNvSpPr>
          <p:nvPr>
            <p:ph type="title"/>
          </p:nvPr>
        </p:nvSpPr>
        <p:spPr/>
        <p:txBody>
          <a:bodyPr/>
          <a:lstStyle/>
          <a:p>
            <a:pPr eaLnBrk="1" hangingPunct="1"/>
            <a:r>
              <a:rPr lang="en-US" altLang="zh-CN" sz="3200"/>
              <a:t> Chapter 4  Capturing the Requirement</a:t>
            </a:r>
          </a:p>
        </p:txBody>
      </p:sp>
      <p:sp>
        <p:nvSpPr>
          <p:cNvPr id="80900" name="Rectangle 3">
            <a:extLst>
              <a:ext uri="{FF2B5EF4-FFF2-40B4-BE49-F238E27FC236}">
                <a16:creationId xmlns:a16="http://schemas.microsoft.com/office/drawing/2014/main" id="{F673A4D7-3A17-41DF-B744-B7A4FDAAC378}"/>
              </a:ext>
            </a:extLst>
          </p:cNvPr>
          <p:cNvSpPr>
            <a:spLocks noGrp="1" noChangeArrowheads="1"/>
          </p:cNvSpPr>
          <p:nvPr>
            <p:ph type="body" idx="1"/>
          </p:nvPr>
        </p:nvSpPr>
        <p:spPr>
          <a:xfrm>
            <a:off x="2286000" y="1752600"/>
            <a:ext cx="8382000" cy="5105400"/>
          </a:xfrm>
        </p:spPr>
        <p:txBody>
          <a:bodyPr/>
          <a:lstStyle/>
          <a:p>
            <a:pPr eaLnBrk="1" hangingPunct="1">
              <a:lnSpc>
                <a:spcPct val="90000"/>
              </a:lnSpc>
              <a:buFontTx/>
              <a:buNone/>
            </a:pPr>
            <a:r>
              <a:rPr lang="en-US" altLang="zh-CN" b="1"/>
              <a:t>4.9 Requirements validation</a:t>
            </a:r>
          </a:p>
          <a:p>
            <a:pPr eaLnBrk="1" hangingPunct="1">
              <a:lnSpc>
                <a:spcPct val="90000"/>
              </a:lnSpc>
              <a:buFontTx/>
              <a:buNone/>
            </a:pPr>
            <a:r>
              <a:rPr lang="en-US" altLang="zh-CN" b="1"/>
              <a:t> 1. Requirements validation </a:t>
            </a:r>
          </a:p>
          <a:p>
            <a:pPr eaLnBrk="1" hangingPunct="1">
              <a:lnSpc>
                <a:spcPct val="90000"/>
              </a:lnSpc>
              <a:buFontTx/>
              <a:buNone/>
            </a:pPr>
            <a:r>
              <a:rPr lang="en-US" altLang="zh-CN" sz="2400" b="1">
                <a:solidFill>
                  <a:schemeClr val="bg2"/>
                </a:solidFill>
                <a:sym typeface="Wingdings 2" panose="05020102010507070707" pitchFamily="18" charset="2"/>
              </a:rPr>
              <a:t>  definition: (the process of determining that the </a:t>
            </a:r>
          </a:p>
          <a:p>
            <a:pPr eaLnBrk="1" hangingPunct="1">
              <a:lnSpc>
                <a:spcPct val="90000"/>
              </a:lnSpc>
              <a:buFontTx/>
              <a:buNone/>
            </a:pPr>
            <a:r>
              <a:rPr lang="en-US" altLang="zh-CN" sz="2400" b="1">
                <a:solidFill>
                  <a:schemeClr val="bg2"/>
                </a:solidFill>
                <a:sym typeface="Wingdings 2" panose="05020102010507070707" pitchFamily="18" charset="2"/>
              </a:rPr>
              <a:t>                         specification is consistent with the </a:t>
            </a:r>
          </a:p>
          <a:p>
            <a:pPr eaLnBrk="1" hangingPunct="1">
              <a:lnSpc>
                <a:spcPct val="90000"/>
              </a:lnSpc>
              <a:buFontTx/>
              <a:buNone/>
            </a:pPr>
            <a:r>
              <a:rPr lang="en-US" altLang="zh-CN" sz="2400" b="1">
                <a:solidFill>
                  <a:schemeClr val="bg2"/>
                </a:solidFill>
                <a:sym typeface="Wingdings 2" panose="05020102010507070707" pitchFamily="18" charset="2"/>
              </a:rPr>
              <a:t>                         requirements definition)</a:t>
            </a:r>
          </a:p>
          <a:p>
            <a:pPr eaLnBrk="1" hangingPunct="1">
              <a:lnSpc>
                <a:spcPct val="90000"/>
              </a:lnSpc>
              <a:buFontTx/>
              <a:buNone/>
            </a:pPr>
            <a:r>
              <a:rPr lang="en-US" altLang="zh-CN" sz="2400" b="1">
                <a:solidFill>
                  <a:schemeClr val="bg2"/>
                </a:solidFill>
                <a:sym typeface="Wingdings 2" panose="05020102010507070707" pitchFamily="18" charset="2"/>
              </a:rPr>
              <a:t>  steps: A: specification </a:t>
            </a:r>
            <a:r>
              <a:rPr lang="en-US" altLang="zh-CN" b="1" baseline="40000">
                <a:solidFill>
                  <a:schemeClr val="bg2"/>
                </a:solidFill>
                <a:sym typeface="Wingdings 2" panose="05020102010507070707" pitchFamily="18" charset="2"/>
              </a:rPr>
              <a:t>be traced</a:t>
            </a:r>
            <a:r>
              <a:rPr lang="en-US" altLang="zh-CN" sz="2400" b="1">
                <a:solidFill>
                  <a:schemeClr val="bg2"/>
                </a:solidFill>
                <a:sym typeface="Wingdings 2" panose="05020102010507070707" pitchFamily="18" charset="2"/>
              </a:rPr>
              <a:t>definition document</a:t>
            </a:r>
          </a:p>
          <a:p>
            <a:pPr eaLnBrk="1" hangingPunct="1">
              <a:lnSpc>
                <a:spcPct val="90000"/>
              </a:lnSpc>
              <a:buFontTx/>
              <a:buNone/>
            </a:pPr>
            <a:r>
              <a:rPr lang="en-US" altLang="zh-CN" sz="2400" b="1">
                <a:solidFill>
                  <a:schemeClr val="bg2"/>
                </a:solidFill>
                <a:sym typeface="Wingdings 2" panose="05020102010507070707" pitchFamily="18" charset="2"/>
              </a:rPr>
              <a:t>                 B: definition document </a:t>
            </a:r>
            <a:r>
              <a:rPr lang="en-US" altLang="zh-CN" b="1" baseline="40000">
                <a:solidFill>
                  <a:schemeClr val="bg2"/>
                </a:solidFill>
                <a:sym typeface="Wingdings 2" panose="05020102010507070707" pitchFamily="18" charset="2"/>
              </a:rPr>
              <a:t>be traced</a:t>
            </a:r>
            <a:r>
              <a:rPr lang="en-US" altLang="zh-CN" sz="2400" b="1">
                <a:solidFill>
                  <a:schemeClr val="bg2"/>
                </a:solidFill>
                <a:sym typeface="Wingdings 2" panose="05020102010507070707" pitchFamily="18" charset="2"/>
              </a:rPr>
              <a:t>specification </a:t>
            </a:r>
          </a:p>
          <a:p>
            <a:pPr eaLnBrk="1" hangingPunct="1">
              <a:lnSpc>
                <a:spcPct val="90000"/>
              </a:lnSpc>
              <a:buFontTx/>
              <a:buNone/>
            </a:pPr>
            <a:r>
              <a:rPr lang="en-US" altLang="zh-CN" sz="2400" b="1">
                <a:solidFill>
                  <a:schemeClr val="bg2"/>
                </a:solidFill>
                <a:sym typeface="Wingdings 2" panose="05020102010507070707" pitchFamily="18" charset="2"/>
              </a:rPr>
              <a:t>  techniques: table 4.3</a:t>
            </a:r>
          </a:p>
          <a:p>
            <a:pPr eaLnBrk="1" hangingPunct="1">
              <a:lnSpc>
                <a:spcPct val="90000"/>
              </a:lnSpc>
              <a:buFontTx/>
              <a:buNone/>
            </a:pPr>
            <a:r>
              <a:rPr lang="en-US" altLang="zh-CN" b="1">
                <a:solidFill>
                  <a:schemeClr val="bg2"/>
                </a:solidFill>
                <a:sym typeface="Wingdings 2" panose="05020102010507070707" pitchFamily="18" charset="2"/>
              </a:rPr>
              <a:t> 2. </a:t>
            </a:r>
            <a:r>
              <a:rPr lang="en-US" altLang="zh-CN" b="1">
                <a:solidFill>
                  <a:schemeClr val="bg2"/>
                </a:solidFill>
              </a:rPr>
              <a:t>Requirements review </a:t>
            </a:r>
          </a:p>
          <a:p>
            <a:pPr eaLnBrk="1" hangingPunct="1">
              <a:lnSpc>
                <a:spcPct val="90000"/>
              </a:lnSpc>
              <a:buFontTx/>
              <a:buNone/>
            </a:pPr>
            <a:r>
              <a:rPr lang="en-US" altLang="zh-CN" sz="2400" b="1">
                <a:solidFill>
                  <a:schemeClr val="bg2"/>
                </a:solidFill>
                <a:sym typeface="Wingdings 2" panose="05020102010507070707" pitchFamily="18" charset="2"/>
              </a:rPr>
              <a:t> </a:t>
            </a:r>
            <a:r>
              <a:rPr lang="en-US" altLang="zh-CN" sz="2400" b="1">
                <a:solidFill>
                  <a:schemeClr val="bg2"/>
                </a:solidFill>
              </a:rPr>
              <a:t> Review goals and objections of system.</a:t>
            </a:r>
          </a:p>
          <a:p>
            <a:pPr eaLnBrk="1" hangingPunct="1">
              <a:lnSpc>
                <a:spcPct val="90000"/>
              </a:lnSpc>
              <a:buFontTx/>
              <a:buNone/>
            </a:pPr>
            <a:r>
              <a:rPr lang="en-US" altLang="zh-CN" sz="2400" b="1">
                <a:solidFill>
                  <a:schemeClr val="bg2"/>
                </a:solidFill>
                <a:sym typeface="Wingdings 2" panose="05020102010507070707" pitchFamily="18" charset="2"/>
              </a:rPr>
              <a:t>    </a:t>
            </a:r>
            <a:r>
              <a:rPr lang="en-US" altLang="zh-CN" sz="2400" b="1">
                <a:solidFill>
                  <a:schemeClr val="bg2"/>
                </a:solidFill>
              </a:rPr>
              <a:t> Compare requirements with goals and objectives.</a:t>
            </a:r>
          </a:p>
          <a:p>
            <a:pPr eaLnBrk="1" hangingPunct="1">
              <a:lnSpc>
                <a:spcPct val="90000"/>
              </a:lnSpc>
              <a:buFontTx/>
              <a:buNone/>
            </a:pPr>
            <a:r>
              <a:rPr lang="en-US" altLang="zh-CN" sz="2400" b="1">
                <a:solidFill>
                  <a:schemeClr val="bg2"/>
                </a:solidFill>
              </a:rPr>
              <a:t> </a:t>
            </a:r>
            <a:r>
              <a:rPr lang="en-US" altLang="zh-CN" sz="2400" b="1">
                <a:solidFill>
                  <a:schemeClr val="bg2"/>
                </a:solidFill>
                <a:sym typeface="Wingdings 2" panose="05020102010507070707" pitchFamily="18" charset="2"/>
              </a:rPr>
              <a:t> </a:t>
            </a:r>
            <a:r>
              <a:rPr lang="en-US" altLang="zh-CN" sz="2400" b="1">
                <a:solidFill>
                  <a:schemeClr val="bg2"/>
                </a:solidFill>
              </a:rPr>
              <a:t>Describe operational environment.</a:t>
            </a:r>
          </a:p>
        </p:txBody>
      </p:sp>
      <p:sp>
        <p:nvSpPr>
          <p:cNvPr id="80901" name="Line 4">
            <a:extLst>
              <a:ext uri="{FF2B5EF4-FFF2-40B4-BE49-F238E27FC236}">
                <a16:creationId xmlns:a16="http://schemas.microsoft.com/office/drawing/2014/main" id="{E3CD81F9-6706-458C-B5D4-DAC7E452F563}"/>
              </a:ext>
            </a:extLst>
          </p:cNvPr>
          <p:cNvSpPr>
            <a:spLocks noChangeShapeType="1"/>
          </p:cNvSpPr>
          <p:nvPr/>
        </p:nvSpPr>
        <p:spPr bwMode="auto">
          <a:xfrm>
            <a:off x="6248400" y="4149725"/>
            <a:ext cx="838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80902" name="Line 5">
            <a:extLst>
              <a:ext uri="{FF2B5EF4-FFF2-40B4-BE49-F238E27FC236}">
                <a16:creationId xmlns:a16="http://schemas.microsoft.com/office/drawing/2014/main" id="{7E431473-41D2-4FE0-8718-F92CEA16B946}"/>
              </a:ext>
            </a:extLst>
          </p:cNvPr>
          <p:cNvSpPr>
            <a:spLocks noChangeShapeType="1"/>
          </p:cNvSpPr>
          <p:nvPr/>
        </p:nvSpPr>
        <p:spPr bwMode="auto">
          <a:xfrm>
            <a:off x="7239000" y="4508500"/>
            <a:ext cx="990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80903" name="AutoShape 6">
            <a:extLst>
              <a:ext uri="{FF2B5EF4-FFF2-40B4-BE49-F238E27FC236}">
                <a16:creationId xmlns:a16="http://schemas.microsoft.com/office/drawing/2014/main" id="{6F6E3FD2-7427-4D4D-B52E-1A2EA6160EF7}"/>
              </a:ext>
            </a:extLst>
          </p:cNvPr>
          <p:cNvSpPr>
            <a:spLocks noChangeArrowheads="1"/>
          </p:cNvSpPr>
          <p:nvPr/>
        </p:nvSpPr>
        <p:spPr bwMode="auto">
          <a:xfrm>
            <a:off x="7464425" y="1771651"/>
            <a:ext cx="3024188" cy="936625"/>
          </a:xfrm>
          <a:prstGeom prst="wedgeRoundRectCallout">
            <a:avLst>
              <a:gd name="adj1" fmla="val -65750"/>
              <a:gd name="adj2" fmla="val 36273"/>
              <a:gd name="adj3" fmla="val 16667"/>
            </a:avLst>
          </a:prstGeom>
          <a:noFill/>
          <a:ln w="9525" algn="ctr">
            <a:solidFill>
              <a:srgbClr val="800080"/>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lstStyle>
            <a:lvl1pPr marL="342900" indent="-342900"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r>
              <a:rPr lang="zh-CN" altLang="en-US">
                <a:solidFill>
                  <a:srgbClr val="003366"/>
                </a:solidFill>
              </a:rPr>
              <a:t>检查需求规格文档与定义的对应性</a:t>
            </a:r>
          </a:p>
        </p:txBody>
      </p:sp>
      <p:sp>
        <p:nvSpPr>
          <p:cNvPr id="80904" name="AutoShape 7">
            <a:extLst>
              <a:ext uri="{FF2B5EF4-FFF2-40B4-BE49-F238E27FC236}">
                <a16:creationId xmlns:a16="http://schemas.microsoft.com/office/drawing/2014/main" id="{26A479AA-55B2-4233-887A-13DDA0097A40}"/>
              </a:ext>
            </a:extLst>
          </p:cNvPr>
          <p:cNvSpPr>
            <a:spLocks noChangeArrowheads="1"/>
          </p:cNvSpPr>
          <p:nvPr/>
        </p:nvSpPr>
        <p:spPr bwMode="auto">
          <a:xfrm>
            <a:off x="7824789" y="4652963"/>
            <a:ext cx="2592387" cy="863600"/>
          </a:xfrm>
          <a:prstGeom prst="wedgeRoundRectCallout">
            <a:avLst>
              <a:gd name="adj1" fmla="val -101685"/>
              <a:gd name="adj2" fmla="val 34741"/>
              <a:gd name="adj3" fmla="val 16667"/>
            </a:avLst>
          </a:prstGeom>
          <a:noFill/>
          <a:ln w="9525" algn="ctr">
            <a:solidFill>
              <a:srgbClr val="800080"/>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lstStyle>
            <a:lvl1pPr marL="342900" indent="-342900"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20000"/>
              </a:spcBef>
              <a:spcAft>
                <a:spcPct val="0"/>
              </a:spcAft>
              <a:buClr>
                <a:srgbClr val="003366"/>
              </a:buClr>
              <a:buSzPct val="150000"/>
            </a:pPr>
            <a:r>
              <a:rPr lang="zh-CN" altLang="en-US">
                <a:solidFill>
                  <a:srgbClr val="003366"/>
                </a:solidFill>
              </a:rPr>
              <a:t>一种常用的</a:t>
            </a:r>
            <a:r>
              <a:rPr lang="en-US" altLang="zh-CN">
                <a:solidFill>
                  <a:srgbClr val="003366"/>
                </a:solidFill>
              </a:rPr>
              <a:t>validate</a:t>
            </a:r>
            <a:r>
              <a:rPr lang="zh-CN" altLang="en-US">
                <a:solidFill>
                  <a:srgbClr val="003366"/>
                </a:solidFill>
              </a:rPr>
              <a:t>方法</a:t>
            </a:r>
          </a:p>
        </p:txBody>
      </p:sp>
      <p:sp>
        <p:nvSpPr>
          <p:cNvPr id="117768" name="AutoShape 8">
            <a:extLst>
              <a:ext uri="{FF2B5EF4-FFF2-40B4-BE49-F238E27FC236}">
                <a16:creationId xmlns:a16="http://schemas.microsoft.com/office/drawing/2014/main" id="{88BEFE6D-F793-4980-87D4-A8FDA2F0F00F}"/>
              </a:ext>
            </a:extLst>
          </p:cNvPr>
          <p:cNvSpPr>
            <a:spLocks noChangeArrowheads="1"/>
          </p:cNvSpPr>
          <p:nvPr/>
        </p:nvSpPr>
        <p:spPr bwMode="auto">
          <a:xfrm>
            <a:off x="1774825" y="2636839"/>
            <a:ext cx="5545138" cy="2160587"/>
          </a:xfrm>
          <a:prstGeom prst="wedgeRectCallout">
            <a:avLst>
              <a:gd name="adj1" fmla="val 26037"/>
              <a:gd name="adj2" fmla="val 68662"/>
            </a:avLst>
          </a:prstGeom>
          <a:solidFill>
            <a:srgbClr val="99CCFF"/>
          </a:solidFill>
          <a:ln w="9525" algn="ctr">
            <a:solidFill>
              <a:srgbClr val="800080"/>
            </a:solidFill>
            <a:miter lim="800000"/>
            <a:headEnd/>
            <a:tailEnd/>
          </a:ln>
        </p:spPr>
        <p:txBody>
          <a:bodyPr lIns="92075" tIns="46038" rIns="92075" bIns="46038"/>
          <a:lstStyle>
            <a:lvl1pPr marL="342900" indent="-342900"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20000"/>
              </a:spcBef>
              <a:spcAft>
                <a:spcPct val="0"/>
              </a:spcAft>
              <a:buClr>
                <a:srgbClr val="003366"/>
              </a:buClr>
              <a:buSzPct val="150000"/>
            </a:pPr>
            <a:r>
              <a:rPr lang="zh-CN" altLang="en-US">
                <a:solidFill>
                  <a:srgbClr val="003366"/>
                </a:solidFill>
              </a:rPr>
              <a:t>复审在团队软件工程中是常规性方法</a:t>
            </a:r>
          </a:p>
          <a:p>
            <a:pPr algn="ctr" eaLnBrk="1" fontAlgn="base" hangingPunct="1">
              <a:spcBef>
                <a:spcPct val="20000"/>
              </a:spcBef>
              <a:spcAft>
                <a:spcPct val="0"/>
              </a:spcAft>
              <a:buClr>
                <a:srgbClr val="003366"/>
              </a:buClr>
              <a:buSzPct val="150000"/>
            </a:pPr>
            <a:r>
              <a:rPr lang="en-US" altLang="zh-CN">
                <a:solidFill>
                  <a:srgbClr val="003366"/>
                </a:solidFill>
                <a:sym typeface="Wingdings" panose="05000000000000000000" pitchFamily="2" charset="2"/>
              </a:rPr>
              <a:t>(1)</a:t>
            </a:r>
            <a:r>
              <a:rPr lang="zh-CN" altLang="en-US">
                <a:solidFill>
                  <a:srgbClr val="003366"/>
                </a:solidFill>
              </a:rPr>
              <a:t>我校某学生在外资公司实习的失败</a:t>
            </a:r>
          </a:p>
          <a:p>
            <a:pPr algn="ctr" eaLnBrk="1" fontAlgn="base" hangingPunct="1">
              <a:spcBef>
                <a:spcPct val="20000"/>
              </a:spcBef>
              <a:spcAft>
                <a:spcPct val="0"/>
              </a:spcAft>
              <a:buClr>
                <a:srgbClr val="003366"/>
              </a:buClr>
              <a:buSzPct val="150000"/>
            </a:pPr>
            <a:r>
              <a:rPr lang="zh-CN" altLang="en-US">
                <a:solidFill>
                  <a:srgbClr val="003366"/>
                </a:solidFill>
              </a:rPr>
              <a:t>经历</a:t>
            </a:r>
            <a:r>
              <a:rPr lang="en-US" altLang="zh-CN">
                <a:solidFill>
                  <a:srgbClr val="003366"/>
                </a:solidFill>
              </a:rPr>
              <a:t>(</a:t>
            </a:r>
            <a:r>
              <a:rPr lang="zh-CN" altLang="en-US">
                <a:solidFill>
                  <a:srgbClr val="003366"/>
                </a:solidFill>
              </a:rPr>
              <a:t>我的程序凭什么得让别人检查啊</a:t>
            </a:r>
            <a:r>
              <a:rPr lang="en-US" altLang="zh-CN">
                <a:solidFill>
                  <a:srgbClr val="003366"/>
                </a:solidFill>
              </a:rPr>
              <a:t>?). </a:t>
            </a:r>
          </a:p>
          <a:p>
            <a:pPr algn="ctr" eaLnBrk="1" fontAlgn="base" hangingPunct="1">
              <a:spcBef>
                <a:spcPct val="20000"/>
              </a:spcBef>
              <a:spcAft>
                <a:spcPct val="0"/>
              </a:spcAft>
              <a:buClr>
                <a:srgbClr val="003366"/>
              </a:buClr>
              <a:buSzPct val="150000"/>
            </a:pPr>
            <a:r>
              <a:rPr lang="en-US" altLang="zh-CN">
                <a:solidFill>
                  <a:srgbClr val="003366"/>
                </a:solidFill>
              </a:rPr>
              <a:t>(2)</a:t>
            </a:r>
            <a:r>
              <a:rPr lang="zh-CN" altLang="en-US">
                <a:solidFill>
                  <a:srgbClr val="003366"/>
                </a:solidFill>
              </a:rPr>
              <a:t>一个专科学生在微软的成功经历</a:t>
            </a:r>
            <a:r>
              <a:rPr lang="en-US" altLang="zh-CN">
                <a:solidFill>
                  <a:srgbClr val="003366"/>
                </a:solidFill>
              </a:rPr>
              <a:t>(</a:t>
            </a:r>
            <a:r>
              <a:rPr lang="zh-CN" altLang="en-US">
                <a:solidFill>
                  <a:srgbClr val="003366"/>
                </a:solidFill>
              </a:rPr>
              <a:t>见</a:t>
            </a:r>
            <a:r>
              <a:rPr lang="en-US" altLang="zh-CN">
                <a:solidFill>
                  <a:srgbClr val="003366"/>
                </a:solidFill>
              </a:rPr>
              <a:t>word</a:t>
            </a:r>
            <a:r>
              <a:rPr lang="zh-CN" altLang="en-US">
                <a:solidFill>
                  <a:srgbClr val="003366"/>
                </a:solidFill>
              </a:rPr>
              <a:t>文本</a:t>
            </a:r>
            <a:r>
              <a:rPr lang="en-US" altLang="zh-CN">
                <a:solidFill>
                  <a:srgbClr val="003366"/>
                </a:solidFil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7768"/>
                                        </p:tgtEl>
                                        <p:attrNameLst>
                                          <p:attrName>style.visibility</p:attrName>
                                        </p:attrNameLst>
                                      </p:cBhvr>
                                      <p:to>
                                        <p:strVal val="visible"/>
                                      </p:to>
                                    </p:set>
                                    <p:anim calcmode="lin" valueType="num">
                                      <p:cBhvr additive="base">
                                        <p:cTn id="7" dur="2000" fill="hold"/>
                                        <p:tgtEl>
                                          <p:spTgt spid="117768"/>
                                        </p:tgtEl>
                                        <p:attrNameLst>
                                          <p:attrName>ppt_x</p:attrName>
                                        </p:attrNameLst>
                                      </p:cBhvr>
                                      <p:tavLst>
                                        <p:tav tm="0">
                                          <p:val>
                                            <p:strVal val="0-#ppt_w/2"/>
                                          </p:val>
                                        </p:tav>
                                        <p:tav tm="100000">
                                          <p:val>
                                            <p:strVal val="#ppt_x"/>
                                          </p:val>
                                        </p:tav>
                                      </p:tavLst>
                                    </p:anim>
                                    <p:anim calcmode="lin" valueType="num">
                                      <p:cBhvr additive="base">
                                        <p:cTn id="8" dur="2000" fill="hold"/>
                                        <p:tgtEl>
                                          <p:spTgt spid="1177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8" grpId="0" animBg="1"/>
    </p:bld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灯片编号占位符 5">
            <a:extLst>
              <a:ext uri="{FF2B5EF4-FFF2-40B4-BE49-F238E27FC236}">
                <a16:creationId xmlns:a16="http://schemas.microsoft.com/office/drawing/2014/main" id="{638EABFD-F6CD-4805-B3A3-06403912AB7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53639E96-F8B3-4828-9CB0-2789B02DA477}" type="slidenum">
              <a:rPr kumimoji="0" lang="en-US" altLang="zh-CN" sz="2600">
                <a:solidFill>
                  <a:srgbClr val="FFFFFF"/>
                </a:solidFill>
              </a:rPr>
              <a:pPr eaLnBrk="1" fontAlgn="base" hangingPunct="1">
                <a:spcAft>
                  <a:spcPct val="0"/>
                </a:spcAft>
              </a:pPr>
              <a:t>292</a:t>
            </a:fld>
            <a:endParaRPr kumimoji="0" lang="en-US" altLang="zh-CN" sz="2600">
              <a:solidFill>
                <a:srgbClr val="FFFFFF"/>
              </a:solidFill>
            </a:endParaRPr>
          </a:p>
        </p:txBody>
      </p:sp>
      <p:sp>
        <p:nvSpPr>
          <p:cNvPr id="81923" name="Rectangle 2">
            <a:extLst>
              <a:ext uri="{FF2B5EF4-FFF2-40B4-BE49-F238E27FC236}">
                <a16:creationId xmlns:a16="http://schemas.microsoft.com/office/drawing/2014/main" id="{EC7F4E4D-D407-498F-989E-A5D5F7CD64BB}"/>
              </a:ext>
            </a:extLst>
          </p:cNvPr>
          <p:cNvSpPr>
            <a:spLocks noGrp="1" noChangeArrowheads="1"/>
          </p:cNvSpPr>
          <p:nvPr>
            <p:ph type="title"/>
          </p:nvPr>
        </p:nvSpPr>
        <p:spPr/>
        <p:txBody>
          <a:bodyPr/>
          <a:lstStyle/>
          <a:p>
            <a:pPr eaLnBrk="1" hangingPunct="1"/>
            <a:r>
              <a:rPr lang="en-US" altLang="zh-CN" sz="3200"/>
              <a:t> Chapter 4  Capturing the Requirement</a:t>
            </a:r>
          </a:p>
        </p:txBody>
      </p:sp>
      <p:sp>
        <p:nvSpPr>
          <p:cNvPr id="81924" name="Rectangle 3">
            <a:extLst>
              <a:ext uri="{FF2B5EF4-FFF2-40B4-BE49-F238E27FC236}">
                <a16:creationId xmlns:a16="http://schemas.microsoft.com/office/drawing/2014/main" id="{6B5240DE-23E2-40F4-A2BF-55EC499E35B2}"/>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sz="2400" b="1">
                <a:solidFill>
                  <a:schemeClr val="bg2"/>
                </a:solidFill>
                <a:sym typeface="Wingdings 2" panose="05020102010507070707" pitchFamily="18" charset="2"/>
              </a:rPr>
              <a:t> </a:t>
            </a:r>
            <a:r>
              <a:rPr lang="en-US" altLang="zh-CN" sz="2400" b="1">
                <a:solidFill>
                  <a:schemeClr val="bg2"/>
                </a:solidFill>
              </a:rPr>
              <a:t> </a:t>
            </a:r>
            <a:r>
              <a:rPr lang="en-US" altLang="zh-CN" sz="2400" b="1"/>
              <a:t>Examine</a:t>
            </a:r>
          </a:p>
          <a:p>
            <a:pPr lvl="1" eaLnBrk="1" hangingPunct="1"/>
            <a:r>
              <a:rPr lang="en-US" altLang="zh-CN" b="1"/>
              <a:t>interfaces</a:t>
            </a:r>
          </a:p>
          <a:p>
            <a:pPr lvl="1" eaLnBrk="1" hangingPunct="1"/>
            <a:r>
              <a:rPr lang="en-US" altLang="zh-CN" b="1"/>
              <a:t>information flow</a:t>
            </a:r>
          </a:p>
          <a:p>
            <a:pPr lvl="1" eaLnBrk="1" hangingPunct="1"/>
            <a:r>
              <a:rPr lang="en-US" altLang="zh-CN" b="1"/>
              <a:t>functions</a:t>
            </a:r>
          </a:p>
          <a:p>
            <a:pPr eaLnBrk="1" hangingPunct="1">
              <a:buFontTx/>
              <a:buNone/>
            </a:pPr>
            <a:r>
              <a:rPr lang="en-US" altLang="zh-CN" sz="2400" b="1">
                <a:solidFill>
                  <a:schemeClr val="bg2"/>
                </a:solidFill>
                <a:sym typeface="Wingdings 2" panose="05020102010507070707" pitchFamily="18" charset="2"/>
              </a:rPr>
              <a:t>  </a:t>
            </a:r>
            <a:r>
              <a:rPr lang="en-US" altLang="zh-CN" sz="2400" b="1"/>
              <a:t>Check for omissions,incompleteness,inconsistency</a:t>
            </a:r>
            <a:endParaRPr lang="en-US" altLang="zh-CN" sz="2400" b="1">
              <a:solidFill>
                <a:schemeClr val="bg2"/>
              </a:solidFill>
              <a:sym typeface="Wingdings 2" panose="05020102010507070707" pitchFamily="18" charset="2"/>
            </a:endParaRPr>
          </a:p>
          <a:p>
            <a:pPr eaLnBrk="1" hangingPunct="1">
              <a:buFontTx/>
              <a:buNone/>
            </a:pPr>
            <a:r>
              <a:rPr lang="en-US" altLang="zh-CN" sz="2400" b="1">
                <a:solidFill>
                  <a:schemeClr val="bg2"/>
                </a:solidFill>
                <a:sym typeface="Wingdings 2" panose="05020102010507070707" pitchFamily="18" charset="2"/>
              </a:rPr>
              <a:t>  </a:t>
            </a:r>
            <a:r>
              <a:rPr lang="en-US" altLang="zh-CN" sz="2400" b="1"/>
              <a:t>Document risk</a:t>
            </a:r>
            <a:endParaRPr lang="en-US" altLang="zh-CN" sz="2400" b="1">
              <a:solidFill>
                <a:schemeClr val="bg2"/>
              </a:solidFill>
              <a:sym typeface="Wingdings 2" panose="05020102010507070707" pitchFamily="18" charset="2"/>
            </a:endParaRPr>
          </a:p>
          <a:p>
            <a:pPr eaLnBrk="1" hangingPunct="1">
              <a:buFontTx/>
              <a:buNone/>
            </a:pPr>
            <a:r>
              <a:rPr lang="en-US" altLang="zh-CN" sz="2400" b="1">
                <a:solidFill>
                  <a:schemeClr val="bg2"/>
                </a:solidFill>
                <a:sym typeface="Wingdings 2" panose="05020102010507070707" pitchFamily="18" charset="2"/>
              </a:rPr>
              <a:t>  </a:t>
            </a:r>
            <a:r>
              <a:rPr lang="en-US" altLang="zh-CN" sz="2400" b="1"/>
              <a:t>Discuss how system will be tested.(test plan)</a:t>
            </a:r>
          </a:p>
          <a:p>
            <a:pPr eaLnBrk="1" hangingPunct="1">
              <a:buFontTx/>
              <a:buNone/>
            </a:pPr>
            <a:r>
              <a:rPr lang="en-US" altLang="zh-CN" b="1"/>
              <a:t> </a:t>
            </a:r>
            <a:r>
              <a:rPr lang="en-US" altLang="zh-CN" b="1">
                <a:solidFill>
                  <a:schemeClr val="accent1"/>
                </a:solidFill>
              </a:rPr>
              <a:t>3.Example</a:t>
            </a: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灯片编号占位符 5">
            <a:extLst>
              <a:ext uri="{FF2B5EF4-FFF2-40B4-BE49-F238E27FC236}">
                <a16:creationId xmlns:a16="http://schemas.microsoft.com/office/drawing/2014/main" id="{7FC7155E-DA54-4B3D-A498-ADA1E4613EF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F705C26A-6EAE-4CDB-8E21-BBBBF355CBC9}" type="slidenum">
              <a:rPr kumimoji="0" lang="en-US" altLang="zh-CN" sz="2600">
                <a:solidFill>
                  <a:srgbClr val="FFFFFF"/>
                </a:solidFill>
              </a:rPr>
              <a:pPr eaLnBrk="1" fontAlgn="base" hangingPunct="1">
                <a:spcAft>
                  <a:spcPct val="0"/>
                </a:spcAft>
              </a:pPr>
              <a:t>293</a:t>
            </a:fld>
            <a:endParaRPr kumimoji="0" lang="en-US" altLang="zh-CN" sz="2600">
              <a:solidFill>
                <a:srgbClr val="FFFFFF"/>
              </a:solidFill>
            </a:endParaRPr>
          </a:p>
        </p:txBody>
      </p:sp>
      <p:sp>
        <p:nvSpPr>
          <p:cNvPr id="82947" name="Rectangle 2">
            <a:extLst>
              <a:ext uri="{FF2B5EF4-FFF2-40B4-BE49-F238E27FC236}">
                <a16:creationId xmlns:a16="http://schemas.microsoft.com/office/drawing/2014/main" id="{6FCB391A-4F0B-4E8C-81A6-9A3A4256B838}"/>
              </a:ext>
            </a:extLst>
          </p:cNvPr>
          <p:cNvSpPr>
            <a:spLocks noGrp="1" noChangeArrowheads="1"/>
          </p:cNvSpPr>
          <p:nvPr>
            <p:ph type="title"/>
          </p:nvPr>
        </p:nvSpPr>
        <p:spPr/>
        <p:txBody>
          <a:bodyPr/>
          <a:lstStyle/>
          <a:p>
            <a:pPr eaLnBrk="1" hangingPunct="1"/>
            <a:r>
              <a:rPr lang="en-US" altLang="zh-CN" sz="3200"/>
              <a:t> Chapter 4  Capturing the Requirement</a:t>
            </a:r>
          </a:p>
        </p:txBody>
      </p:sp>
      <p:sp>
        <p:nvSpPr>
          <p:cNvPr id="82948" name="Rectangle 3">
            <a:extLst>
              <a:ext uri="{FF2B5EF4-FFF2-40B4-BE49-F238E27FC236}">
                <a16:creationId xmlns:a16="http://schemas.microsoft.com/office/drawing/2014/main" id="{028EB8A9-3407-495A-AEF7-F5DDBB954424}"/>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b="1">
                <a:solidFill>
                  <a:schemeClr val="accent1"/>
                </a:solidFill>
              </a:rPr>
              <a:t>4.10 measuring requirements</a:t>
            </a:r>
          </a:p>
          <a:p>
            <a:pPr eaLnBrk="1" hangingPunct="1">
              <a:buFontTx/>
              <a:buNone/>
            </a:pPr>
            <a:r>
              <a:rPr lang="en-US" altLang="zh-CN" b="1"/>
              <a:t> 1. Focus on:    </a:t>
            </a:r>
            <a:r>
              <a:rPr lang="en-US" altLang="zh-CN" sz="2400" b="1"/>
              <a:t>product (definition and specification)</a:t>
            </a:r>
          </a:p>
          <a:p>
            <a:pPr eaLnBrk="1" hangingPunct="1">
              <a:buFontTx/>
              <a:buNone/>
            </a:pPr>
            <a:r>
              <a:rPr lang="en-US" altLang="zh-CN" sz="2400" b="1"/>
              <a:t>                               process</a:t>
            </a:r>
          </a:p>
          <a:p>
            <a:pPr eaLnBrk="1" hangingPunct="1">
              <a:buFontTx/>
              <a:buNone/>
            </a:pPr>
            <a:r>
              <a:rPr lang="en-US" altLang="zh-CN" sz="2400" b="1"/>
              <a:t>                               resource </a:t>
            </a:r>
          </a:p>
          <a:p>
            <a:pPr eaLnBrk="1" hangingPunct="1">
              <a:buFontTx/>
              <a:buNone/>
            </a:pPr>
            <a:r>
              <a:rPr lang="en-US" altLang="zh-CN" b="1"/>
              <a:t> 2. Measurement</a:t>
            </a:r>
          </a:p>
          <a:p>
            <a:pPr eaLnBrk="1" hangingPunct="1">
              <a:buFontTx/>
              <a:buNone/>
            </a:pPr>
            <a:r>
              <a:rPr lang="en-US" altLang="zh-CN" sz="2400" b="1">
                <a:solidFill>
                  <a:schemeClr val="bg2"/>
                </a:solidFill>
                <a:sym typeface="Wingdings 2" panose="05020102010507070707" pitchFamily="18" charset="2"/>
              </a:rPr>
              <a:t> product:  A: number of requirement(size)</a:t>
            </a:r>
          </a:p>
          <a:p>
            <a:pPr eaLnBrk="1" hangingPunct="1">
              <a:buFontTx/>
              <a:buNone/>
            </a:pPr>
            <a:r>
              <a:rPr lang="en-US" altLang="zh-CN" sz="2400" b="1">
                <a:solidFill>
                  <a:schemeClr val="bg2"/>
                </a:solidFill>
                <a:sym typeface="Wingdings 2" panose="05020102010507070707" pitchFamily="18" charset="2"/>
              </a:rPr>
              <a:t>                     B: evaluating the requirement document</a:t>
            </a:r>
          </a:p>
          <a:p>
            <a:pPr eaLnBrk="1" hangingPunct="1">
              <a:buFontTx/>
              <a:buNone/>
            </a:pPr>
            <a:r>
              <a:rPr lang="en-US" altLang="zh-CN" sz="2400" b="1">
                <a:solidFill>
                  <a:schemeClr val="bg2"/>
                </a:solidFill>
                <a:sym typeface="Wingdings 2" panose="05020102010507070707" pitchFamily="18" charset="2"/>
              </a:rPr>
              <a:t> process: the </a:t>
            </a:r>
            <a:r>
              <a:rPr lang="en-US" altLang="zh-CN" sz="2400" b="1" u="sng">
                <a:solidFill>
                  <a:srgbClr val="0000FF"/>
                </a:solidFill>
                <a:sym typeface="Wingdings 2" panose="05020102010507070707" pitchFamily="18" charset="2"/>
              </a:rPr>
              <a:t>number</a:t>
            </a:r>
            <a:r>
              <a:rPr lang="en-US" altLang="zh-CN" sz="2400" b="1">
                <a:solidFill>
                  <a:schemeClr val="bg2"/>
                </a:solidFill>
                <a:sym typeface="Wingdings 2" panose="05020102010507070707" pitchFamily="18" charset="2"/>
              </a:rPr>
              <a:t> </a:t>
            </a:r>
            <a:r>
              <a:rPr lang="en-US" altLang="zh-CN" sz="2000" b="1">
                <a:solidFill>
                  <a:schemeClr val="bg2"/>
                </a:solidFill>
                <a:sym typeface="Wingdings 2" panose="05020102010507070707" pitchFamily="18" charset="2"/>
              </a:rPr>
              <a:t>of changes to requirement and the </a:t>
            </a:r>
          </a:p>
          <a:p>
            <a:pPr eaLnBrk="1" hangingPunct="1">
              <a:buFontTx/>
              <a:buNone/>
            </a:pPr>
            <a:r>
              <a:rPr lang="en-US" altLang="zh-CN" sz="2400" b="1">
                <a:solidFill>
                  <a:srgbClr val="0000FF"/>
                </a:solidFill>
                <a:sym typeface="Wingdings 2" panose="05020102010507070707" pitchFamily="18" charset="2"/>
              </a:rPr>
              <a:t>                     </a:t>
            </a:r>
            <a:r>
              <a:rPr lang="en-US" altLang="zh-CN" sz="2400" b="1" u="sng">
                <a:solidFill>
                  <a:srgbClr val="0000FF"/>
                </a:solidFill>
                <a:sym typeface="Wingdings 2" panose="05020102010507070707" pitchFamily="18" charset="2"/>
              </a:rPr>
              <a:t>causes</a:t>
            </a:r>
            <a:r>
              <a:rPr lang="en-US" altLang="zh-CN" sz="2400" b="1">
                <a:solidFill>
                  <a:schemeClr val="bg2"/>
                </a:solidFill>
                <a:sym typeface="Wingdings 2" panose="05020102010507070707" pitchFamily="18" charset="2"/>
              </a:rPr>
              <a:t> which led to change .</a:t>
            </a:r>
          </a:p>
          <a:p>
            <a:pPr eaLnBrk="1" hangingPunct="1">
              <a:buFontTx/>
              <a:buNone/>
            </a:pPr>
            <a:r>
              <a:rPr lang="en-US" altLang="zh-CN" sz="2400" b="1">
                <a:solidFill>
                  <a:schemeClr val="bg2"/>
                </a:solidFill>
                <a:sym typeface="Wingdings 2" panose="05020102010507070707" pitchFamily="18" charset="2"/>
              </a:rPr>
              <a:t> resource(X)</a:t>
            </a:r>
          </a:p>
        </p:txBody>
      </p:sp>
      <p:sp>
        <p:nvSpPr>
          <p:cNvPr id="82949" name="AutoShape 4">
            <a:extLst>
              <a:ext uri="{FF2B5EF4-FFF2-40B4-BE49-F238E27FC236}">
                <a16:creationId xmlns:a16="http://schemas.microsoft.com/office/drawing/2014/main" id="{53C57674-071C-408F-BCAC-32FB517C21AE}"/>
              </a:ext>
            </a:extLst>
          </p:cNvPr>
          <p:cNvSpPr>
            <a:spLocks/>
          </p:cNvSpPr>
          <p:nvPr/>
        </p:nvSpPr>
        <p:spPr bwMode="auto">
          <a:xfrm>
            <a:off x="4648200" y="2462213"/>
            <a:ext cx="228600" cy="1143000"/>
          </a:xfrm>
          <a:prstGeom prst="leftBrace">
            <a:avLst>
              <a:gd name="adj1" fmla="val 41667"/>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5">
            <a:extLst>
              <a:ext uri="{FF2B5EF4-FFF2-40B4-BE49-F238E27FC236}">
                <a16:creationId xmlns:a16="http://schemas.microsoft.com/office/drawing/2014/main" id="{6FE3BEEA-4052-431C-A26A-13899CDDC9D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D21D2D54-D862-497D-B8C4-5A92E8A9E96D}" type="slidenum">
              <a:rPr kumimoji="0" lang="en-US" altLang="zh-CN" sz="2600">
                <a:solidFill>
                  <a:srgbClr val="FFFFFF"/>
                </a:solidFill>
              </a:rPr>
              <a:pPr eaLnBrk="1" fontAlgn="base" hangingPunct="1">
                <a:spcAft>
                  <a:spcPct val="0"/>
                </a:spcAft>
              </a:pPr>
              <a:t>294</a:t>
            </a:fld>
            <a:endParaRPr kumimoji="0" lang="en-US" altLang="zh-CN" sz="2600">
              <a:solidFill>
                <a:srgbClr val="FFFFFF"/>
              </a:solidFill>
            </a:endParaRPr>
          </a:p>
        </p:txBody>
      </p:sp>
      <p:sp>
        <p:nvSpPr>
          <p:cNvPr id="83971" name="Rectangle 2">
            <a:extLst>
              <a:ext uri="{FF2B5EF4-FFF2-40B4-BE49-F238E27FC236}">
                <a16:creationId xmlns:a16="http://schemas.microsoft.com/office/drawing/2014/main" id="{0817C633-16DE-408A-804F-7790292DAC24}"/>
              </a:ext>
            </a:extLst>
          </p:cNvPr>
          <p:cNvSpPr>
            <a:spLocks noGrp="1" noChangeArrowheads="1"/>
          </p:cNvSpPr>
          <p:nvPr>
            <p:ph type="title"/>
          </p:nvPr>
        </p:nvSpPr>
        <p:spPr/>
        <p:txBody>
          <a:bodyPr/>
          <a:lstStyle/>
          <a:p>
            <a:pPr eaLnBrk="1" hangingPunct="1"/>
            <a:r>
              <a:rPr lang="en-US" altLang="zh-CN" sz="3200"/>
              <a:t> Chapter 4  Capturing the Requirement</a:t>
            </a:r>
          </a:p>
        </p:txBody>
      </p:sp>
      <p:sp>
        <p:nvSpPr>
          <p:cNvPr id="83972" name="Rectangle 3">
            <a:extLst>
              <a:ext uri="{FF2B5EF4-FFF2-40B4-BE49-F238E27FC236}">
                <a16:creationId xmlns:a16="http://schemas.microsoft.com/office/drawing/2014/main" id="{600BF94E-C209-4A24-B563-49C9FD4ADCD6}"/>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b="1">
                <a:solidFill>
                  <a:schemeClr val="accent1"/>
                </a:solidFill>
              </a:rPr>
              <a:t>4.11 Choosing a Requirements Specification</a:t>
            </a:r>
          </a:p>
          <a:p>
            <a:pPr eaLnBrk="1" hangingPunct="1">
              <a:buFontTx/>
              <a:buNone/>
            </a:pPr>
            <a:r>
              <a:rPr lang="en-US" altLang="zh-CN" b="1">
                <a:solidFill>
                  <a:schemeClr val="accent1"/>
                </a:solidFill>
              </a:rPr>
              <a:t>        Technique</a:t>
            </a:r>
          </a:p>
          <a:p>
            <a:pPr eaLnBrk="1" hangingPunct="1">
              <a:buFontTx/>
              <a:buNone/>
            </a:pPr>
            <a:r>
              <a:rPr lang="en-US" altLang="zh-CN" b="1"/>
              <a:t> 1. Evaluation for specification methods</a:t>
            </a:r>
          </a:p>
          <a:p>
            <a:pPr eaLnBrk="1" hangingPunct="1">
              <a:buFontTx/>
              <a:buNone/>
            </a:pPr>
            <a:r>
              <a:rPr lang="en-US" altLang="zh-CN" b="1"/>
              <a:t>    ----no technique that is best for all projects</a:t>
            </a:r>
          </a:p>
          <a:p>
            <a:pPr eaLnBrk="1" hangingPunct="1">
              <a:buFontTx/>
              <a:buNone/>
            </a:pPr>
            <a:r>
              <a:rPr lang="en-US" altLang="zh-CN" b="1"/>
              <a:t>    ----we must get a set of criteria to determine</a:t>
            </a:r>
          </a:p>
          <a:p>
            <a:pPr eaLnBrk="1" hangingPunct="1">
              <a:buFontTx/>
              <a:buNone/>
            </a:pPr>
            <a:r>
              <a:rPr lang="en-US" altLang="zh-CN" b="1"/>
              <a:t>         which technique is most suitable      </a:t>
            </a:r>
          </a:p>
          <a:p>
            <a:pPr eaLnBrk="1" hangingPunct="1">
              <a:buFontTx/>
              <a:buNone/>
            </a:pPr>
            <a:r>
              <a:rPr lang="en-US" altLang="zh-CN" b="1"/>
              <a:t> 2. A set of criteria </a:t>
            </a: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灯片编号占位符 5">
            <a:extLst>
              <a:ext uri="{FF2B5EF4-FFF2-40B4-BE49-F238E27FC236}">
                <a16:creationId xmlns:a16="http://schemas.microsoft.com/office/drawing/2014/main" id="{151EAF4F-7BA7-42AE-82A7-F953F2BAC3E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904EB0FF-F37F-47BA-B8B3-3DC165901297}" type="slidenum">
              <a:rPr kumimoji="0" lang="en-US" altLang="zh-CN" sz="2600">
                <a:solidFill>
                  <a:srgbClr val="FFFFFF"/>
                </a:solidFill>
              </a:rPr>
              <a:pPr eaLnBrk="1" fontAlgn="base" hangingPunct="1">
                <a:spcAft>
                  <a:spcPct val="0"/>
                </a:spcAft>
              </a:pPr>
              <a:t>295</a:t>
            </a:fld>
            <a:endParaRPr kumimoji="0" lang="en-US" altLang="zh-CN" sz="2600">
              <a:solidFill>
                <a:srgbClr val="FFFFFF"/>
              </a:solidFill>
            </a:endParaRPr>
          </a:p>
        </p:txBody>
      </p:sp>
      <p:sp>
        <p:nvSpPr>
          <p:cNvPr id="84995" name="Rectangle 2">
            <a:extLst>
              <a:ext uri="{FF2B5EF4-FFF2-40B4-BE49-F238E27FC236}">
                <a16:creationId xmlns:a16="http://schemas.microsoft.com/office/drawing/2014/main" id="{61003F20-EB17-4B33-8A48-B05C0CE0AA4A}"/>
              </a:ext>
            </a:extLst>
          </p:cNvPr>
          <p:cNvSpPr>
            <a:spLocks noGrp="1" noChangeArrowheads="1"/>
          </p:cNvSpPr>
          <p:nvPr>
            <p:ph type="title"/>
          </p:nvPr>
        </p:nvSpPr>
        <p:spPr/>
        <p:txBody>
          <a:bodyPr/>
          <a:lstStyle/>
          <a:p>
            <a:pPr eaLnBrk="1" hangingPunct="1"/>
            <a:r>
              <a:rPr lang="en-US" altLang="zh-CN" sz="3200"/>
              <a:t> Chapter 4  Capturing the Requirement</a:t>
            </a:r>
          </a:p>
        </p:txBody>
      </p:sp>
      <p:sp>
        <p:nvSpPr>
          <p:cNvPr id="84996" name="Rectangle 3">
            <a:extLst>
              <a:ext uri="{FF2B5EF4-FFF2-40B4-BE49-F238E27FC236}">
                <a16:creationId xmlns:a16="http://schemas.microsoft.com/office/drawing/2014/main" id="{60A4CEEC-5283-40EC-B9B0-28998CD6ADE8}"/>
              </a:ext>
            </a:extLst>
          </p:cNvPr>
          <p:cNvSpPr>
            <a:spLocks noGrp="1" noChangeArrowheads="1"/>
          </p:cNvSpPr>
          <p:nvPr>
            <p:ph type="body" idx="1"/>
          </p:nvPr>
        </p:nvSpPr>
        <p:spPr>
          <a:xfrm>
            <a:off x="2667000" y="1752600"/>
            <a:ext cx="8001000" cy="533400"/>
          </a:xfrm>
        </p:spPr>
        <p:txBody>
          <a:bodyPr/>
          <a:lstStyle/>
          <a:p>
            <a:pPr eaLnBrk="1" hangingPunct="1">
              <a:buFontTx/>
              <a:buNone/>
            </a:pPr>
            <a:r>
              <a:rPr lang="en-US" altLang="zh-CN" b="1"/>
              <a:t>2. A set of criteria</a:t>
            </a:r>
          </a:p>
        </p:txBody>
      </p:sp>
      <p:sp>
        <p:nvSpPr>
          <p:cNvPr id="84997" name="Text Box 4">
            <a:extLst>
              <a:ext uri="{FF2B5EF4-FFF2-40B4-BE49-F238E27FC236}">
                <a16:creationId xmlns:a16="http://schemas.microsoft.com/office/drawing/2014/main" id="{34987A60-27BD-4D42-969A-03368708C427}"/>
              </a:ext>
            </a:extLst>
          </p:cNvPr>
          <p:cNvSpPr txBox="1">
            <a:spLocks noChangeArrowheads="1"/>
          </p:cNvSpPr>
          <p:nvPr/>
        </p:nvSpPr>
        <p:spPr bwMode="auto">
          <a:xfrm>
            <a:off x="2438400" y="2322513"/>
            <a:ext cx="4191000" cy="462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fontAlgn="base">
              <a:spcBef>
                <a:spcPct val="20000"/>
              </a:spcBef>
              <a:spcAft>
                <a:spcPct val="0"/>
              </a:spcAft>
              <a:buFontTx/>
              <a:buChar char="•"/>
            </a:pPr>
            <a:r>
              <a:rPr lang="en-US" altLang="zh-CN" sz="2800">
                <a:solidFill>
                  <a:srgbClr val="003366"/>
                </a:solidFill>
                <a:latin typeface="Times New Roman" panose="02020603050405020304" pitchFamily="18" charset="0"/>
              </a:rPr>
              <a:t> Applicability</a:t>
            </a:r>
          </a:p>
          <a:p>
            <a:pPr fontAlgn="base">
              <a:spcBef>
                <a:spcPct val="20000"/>
              </a:spcBef>
              <a:spcAft>
                <a:spcPct val="0"/>
              </a:spcAft>
              <a:buFontTx/>
              <a:buChar char="•"/>
            </a:pPr>
            <a:r>
              <a:rPr lang="en-US" altLang="zh-CN" sz="2800">
                <a:solidFill>
                  <a:srgbClr val="003366"/>
                </a:solidFill>
                <a:latin typeface="Times New Roman" panose="02020603050405020304" pitchFamily="18" charset="0"/>
              </a:rPr>
              <a:t> Implementability</a:t>
            </a:r>
          </a:p>
          <a:p>
            <a:pPr fontAlgn="base">
              <a:spcBef>
                <a:spcPct val="20000"/>
              </a:spcBef>
              <a:spcAft>
                <a:spcPct val="0"/>
              </a:spcAft>
              <a:buFontTx/>
              <a:buChar char="•"/>
            </a:pPr>
            <a:r>
              <a:rPr lang="en-US" altLang="zh-CN" sz="2800">
                <a:solidFill>
                  <a:srgbClr val="003366"/>
                </a:solidFill>
                <a:latin typeface="Times New Roman" panose="02020603050405020304" pitchFamily="18" charset="0"/>
              </a:rPr>
              <a:t> Testability/simulation</a:t>
            </a:r>
          </a:p>
          <a:p>
            <a:pPr fontAlgn="base">
              <a:spcBef>
                <a:spcPct val="20000"/>
              </a:spcBef>
              <a:spcAft>
                <a:spcPct val="0"/>
              </a:spcAft>
              <a:buFontTx/>
              <a:buChar char="•"/>
            </a:pPr>
            <a:r>
              <a:rPr lang="en-US" altLang="zh-CN" sz="2800">
                <a:solidFill>
                  <a:srgbClr val="003366"/>
                </a:solidFill>
                <a:latin typeface="Times New Roman" panose="02020603050405020304" pitchFamily="18" charset="0"/>
              </a:rPr>
              <a:t> Checkability</a:t>
            </a:r>
          </a:p>
          <a:p>
            <a:pPr fontAlgn="base">
              <a:spcBef>
                <a:spcPct val="20000"/>
              </a:spcBef>
              <a:spcAft>
                <a:spcPct val="0"/>
              </a:spcAft>
              <a:buFontTx/>
              <a:buChar char="•"/>
            </a:pPr>
            <a:r>
              <a:rPr lang="en-US" altLang="zh-CN" sz="2800">
                <a:solidFill>
                  <a:srgbClr val="003366"/>
                </a:solidFill>
                <a:latin typeface="Times New Roman" panose="02020603050405020304" pitchFamily="18" charset="0"/>
              </a:rPr>
              <a:t> Maintainability</a:t>
            </a:r>
          </a:p>
          <a:p>
            <a:pPr fontAlgn="base">
              <a:spcBef>
                <a:spcPct val="20000"/>
              </a:spcBef>
              <a:spcAft>
                <a:spcPct val="0"/>
              </a:spcAft>
              <a:buFontTx/>
              <a:buChar char="•"/>
            </a:pPr>
            <a:r>
              <a:rPr lang="en-US" altLang="zh-CN" sz="2800">
                <a:solidFill>
                  <a:srgbClr val="003366"/>
                </a:solidFill>
                <a:latin typeface="Times New Roman" panose="02020603050405020304" pitchFamily="18" charset="0"/>
              </a:rPr>
              <a:t> Modularity</a:t>
            </a:r>
          </a:p>
          <a:p>
            <a:pPr fontAlgn="base">
              <a:spcBef>
                <a:spcPct val="20000"/>
              </a:spcBef>
              <a:spcAft>
                <a:spcPct val="0"/>
              </a:spcAft>
              <a:buFontTx/>
              <a:buChar char="•"/>
            </a:pPr>
            <a:r>
              <a:rPr lang="en-US" altLang="zh-CN" sz="2800">
                <a:solidFill>
                  <a:srgbClr val="003366"/>
                </a:solidFill>
                <a:latin typeface="Times New Roman" panose="02020603050405020304" pitchFamily="18" charset="0"/>
              </a:rPr>
              <a:t> Level of</a:t>
            </a:r>
          </a:p>
          <a:p>
            <a:pPr fontAlgn="base">
              <a:spcBef>
                <a:spcPct val="20000"/>
              </a:spcBef>
              <a:spcAft>
                <a:spcPct val="0"/>
              </a:spcAft>
            </a:pPr>
            <a:r>
              <a:rPr lang="en-US" altLang="zh-CN" sz="2800">
                <a:solidFill>
                  <a:srgbClr val="003366"/>
                </a:solidFill>
                <a:latin typeface="Times New Roman" panose="02020603050405020304" pitchFamily="18" charset="0"/>
              </a:rPr>
              <a:t> abstraction/expressibility</a:t>
            </a:r>
          </a:p>
          <a:p>
            <a:pPr fontAlgn="base">
              <a:spcBef>
                <a:spcPct val="20000"/>
              </a:spcBef>
              <a:spcAft>
                <a:spcPct val="0"/>
              </a:spcAft>
              <a:buFontTx/>
              <a:buChar char="•"/>
            </a:pPr>
            <a:r>
              <a:rPr lang="en-US" altLang="zh-CN" sz="2800">
                <a:solidFill>
                  <a:srgbClr val="003366"/>
                </a:solidFill>
                <a:latin typeface="Times New Roman" panose="02020603050405020304" pitchFamily="18" charset="0"/>
              </a:rPr>
              <a:t> Soundness</a:t>
            </a:r>
            <a:endParaRPr lang="en-US" altLang="zh-CN" sz="2800">
              <a:solidFill>
                <a:srgbClr val="003366"/>
              </a:solidFill>
            </a:endParaRPr>
          </a:p>
        </p:txBody>
      </p:sp>
      <p:sp>
        <p:nvSpPr>
          <p:cNvPr id="84998" name="Text Box 6">
            <a:extLst>
              <a:ext uri="{FF2B5EF4-FFF2-40B4-BE49-F238E27FC236}">
                <a16:creationId xmlns:a16="http://schemas.microsoft.com/office/drawing/2014/main" id="{0A003A38-393C-4C0A-904B-FF67A099F7F3}"/>
              </a:ext>
            </a:extLst>
          </p:cNvPr>
          <p:cNvSpPr txBox="1">
            <a:spLocks noChangeArrowheads="1"/>
          </p:cNvSpPr>
          <p:nvPr/>
        </p:nvSpPr>
        <p:spPr bwMode="auto">
          <a:xfrm>
            <a:off x="7010400" y="2362200"/>
            <a:ext cx="3657600" cy="410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fontAlgn="base">
              <a:spcBef>
                <a:spcPct val="20000"/>
              </a:spcBef>
              <a:spcAft>
                <a:spcPct val="0"/>
              </a:spcAft>
              <a:buFontTx/>
              <a:buChar char="•"/>
            </a:pPr>
            <a:r>
              <a:rPr lang="en-US" altLang="zh-CN" sz="2800">
                <a:solidFill>
                  <a:srgbClr val="003366"/>
                </a:solidFill>
                <a:latin typeface="Times New Roman" panose="02020603050405020304" pitchFamily="18" charset="0"/>
              </a:rPr>
              <a:t> Verifiability</a:t>
            </a:r>
          </a:p>
          <a:p>
            <a:pPr fontAlgn="base">
              <a:spcBef>
                <a:spcPct val="20000"/>
              </a:spcBef>
              <a:spcAft>
                <a:spcPct val="0"/>
              </a:spcAft>
              <a:buFontTx/>
              <a:buChar char="•"/>
            </a:pPr>
            <a:r>
              <a:rPr lang="en-US" altLang="zh-CN" sz="2800">
                <a:solidFill>
                  <a:srgbClr val="003366"/>
                </a:solidFill>
                <a:latin typeface="Times New Roman" panose="02020603050405020304" pitchFamily="18" charset="0"/>
              </a:rPr>
              <a:t> Run-time safety</a:t>
            </a:r>
          </a:p>
          <a:p>
            <a:pPr fontAlgn="base">
              <a:spcBef>
                <a:spcPct val="20000"/>
              </a:spcBef>
              <a:spcAft>
                <a:spcPct val="0"/>
              </a:spcAft>
              <a:buFontTx/>
              <a:buChar char="•"/>
            </a:pPr>
            <a:r>
              <a:rPr lang="en-US" altLang="zh-CN" sz="2800">
                <a:solidFill>
                  <a:srgbClr val="003366"/>
                </a:solidFill>
                <a:latin typeface="Times New Roman" panose="02020603050405020304" pitchFamily="18" charset="0"/>
              </a:rPr>
              <a:t> Tools maturity</a:t>
            </a:r>
          </a:p>
          <a:p>
            <a:pPr fontAlgn="base">
              <a:spcBef>
                <a:spcPct val="20000"/>
              </a:spcBef>
              <a:spcAft>
                <a:spcPct val="0"/>
              </a:spcAft>
              <a:buFontTx/>
              <a:buChar char="•"/>
            </a:pPr>
            <a:r>
              <a:rPr lang="en-US" altLang="zh-CN" sz="2800">
                <a:solidFill>
                  <a:srgbClr val="003366"/>
                </a:solidFill>
                <a:latin typeface="Times New Roman" panose="02020603050405020304" pitchFamily="18" charset="0"/>
              </a:rPr>
              <a:t> Looseness</a:t>
            </a:r>
          </a:p>
          <a:p>
            <a:pPr fontAlgn="base">
              <a:spcBef>
                <a:spcPct val="20000"/>
              </a:spcBef>
              <a:spcAft>
                <a:spcPct val="0"/>
              </a:spcAft>
              <a:buFontTx/>
              <a:buChar char="•"/>
            </a:pPr>
            <a:r>
              <a:rPr lang="en-US" altLang="zh-CN" sz="2800">
                <a:solidFill>
                  <a:srgbClr val="003366"/>
                </a:solidFill>
                <a:latin typeface="Times New Roman" panose="02020603050405020304" pitchFamily="18" charset="0"/>
              </a:rPr>
              <a:t> Learning curve</a:t>
            </a:r>
          </a:p>
          <a:p>
            <a:pPr fontAlgn="base">
              <a:spcBef>
                <a:spcPct val="20000"/>
              </a:spcBef>
              <a:spcAft>
                <a:spcPct val="0"/>
              </a:spcAft>
              <a:buFontTx/>
              <a:buChar char="•"/>
            </a:pPr>
            <a:r>
              <a:rPr lang="en-US" altLang="zh-CN" sz="2800">
                <a:solidFill>
                  <a:srgbClr val="003366"/>
                </a:solidFill>
                <a:latin typeface="Times New Roman" panose="02020603050405020304" pitchFamily="18" charset="0"/>
              </a:rPr>
              <a:t> Technique maturity</a:t>
            </a:r>
          </a:p>
          <a:p>
            <a:pPr fontAlgn="base">
              <a:spcBef>
                <a:spcPct val="20000"/>
              </a:spcBef>
              <a:spcAft>
                <a:spcPct val="0"/>
              </a:spcAft>
              <a:buFontTx/>
              <a:buChar char="•"/>
            </a:pPr>
            <a:r>
              <a:rPr lang="en-US" altLang="zh-CN" sz="2800">
                <a:solidFill>
                  <a:srgbClr val="003366"/>
                </a:solidFill>
                <a:latin typeface="Times New Roman" panose="02020603050405020304" pitchFamily="18" charset="0"/>
              </a:rPr>
              <a:t> Data modeling</a:t>
            </a:r>
          </a:p>
          <a:p>
            <a:pPr fontAlgn="base">
              <a:spcBef>
                <a:spcPct val="20000"/>
              </a:spcBef>
              <a:spcAft>
                <a:spcPct val="0"/>
              </a:spcAft>
              <a:buFontTx/>
              <a:buChar char="•"/>
            </a:pPr>
            <a:r>
              <a:rPr lang="en-US" altLang="zh-CN" sz="2800">
                <a:solidFill>
                  <a:srgbClr val="003366"/>
                </a:solidFill>
                <a:latin typeface="Times New Roman" panose="02020603050405020304" pitchFamily="18" charset="0"/>
              </a:rPr>
              <a:t> Discipline</a:t>
            </a:r>
            <a:endParaRPr lang="en-US" altLang="zh-CN" sz="2800">
              <a:solidFill>
                <a:srgbClr val="003366"/>
              </a:solidFill>
            </a:endParaRP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灯片编号占位符 5">
            <a:extLst>
              <a:ext uri="{FF2B5EF4-FFF2-40B4-BE49-F238E27FC236}">
                <a16:creationId xmlns:a16="http://schemas.microsoft.com/office/drawing/2014/main" id="{A7225B59-AA29-43B7-AD29-AEC91A38663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C9C0DC5E-AAEF-4DF0-A9DE-5CAF00C5F493}" type="slidenum">
              <a:rPr kumimoji="0" lang="en-US" altLang="zh-CN" sz="2600">
                <a:solidFill>
                  <a:srgbClr val="FFFFFF"/>
                </a:solidFill>
              </a:rPr>
              <a:pPr eaLnBrk="1" fontAlgn="base" hangingPunct="1">
                <a:spcAft>
                  <a:spcPct val="0"/>
                </a:spcAft>
              </a:pPr>
              <a:t>296</a:t>
            </a:fld>
            <a:endParaRPr kumimoji="0" lang="en-US" altLang="zh-CN" sz="2600">
              <a:solidFill>
                <a:srgbClr val="FFFFFF"/>
              </a:solidFill>
            </a:endParaRPr>
          </a:p>
        </p:txBody>
      </p:sp>
      <p:sp>
        <p:nvSpPr>
          <p:cNvPr id="86019" name="Rectangle 2">
            <a:extLst>
              <a:ext uri="{FF2B5EF4-FFF2-40B4-BE49-F238E27FC236}">
                <a16:creationId xmlns:a16="http://schemas.microsoft.com/office/drawing/2014/main" id="{59B295A9-8A61-4BF3-AD16-667CB187B7EE}"/>
              </a:ext>
            </a:extLst>
          </p:cNvPr>
          <p:cNvSpPr>
            <a:spLocks noGrp="1" noChangeArrowheads="1"/>
          </p:cNvSpPr>
          <p:nvPr>
            <p:ph type="title"/>
          </p:nvPr>
        </p:nvSpPr>
        <p:spPr/>
        <p:txBody>
          <a:bodyPr/>
          <a:lstStyle/>
          <a:p>
            <a:pPr eaLnBrk="1" hangingPunct="1"/>
            <a:r>
              <a:rPr lang="en-US" altLang="zh-CN" sz="3200"/>
              <a:t> Chapter 4  Capturing the Requirement</a:t>
            </a:r>
          </a:p>
        </p:txBody>
      </p:sp>
      <p:sp>
        <p:nvSpPr>
          <p:cNvPr id="86020" name="Rectangle 3">
            <a:extLst>
              <a:ext uri="{FF2B5EF4-FFF2-40B4-BE49-F238E27FC236}">
                <a16:creationId xmlns:a16="http://schemas.microsoft.com/office/drawing/2014/main" id="{4BCB0E3B-7151-48F2-AFBD-A6993B4A09BA}"/>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b="1"/>
              <a:t>3. Example: table 4.4</a:t>
            </a:r>
          </a:p>
          <a:p>
            <a:pPr eaLnBrk="1" hangingPunct="1">
              <a:buFontTx/>
              <a:buNone/>
            </a:pPr>
            <a:r>
              <a:rPr lang="en-US" altLang="zh-CN" sz="2400" b="1">
                <a:solidFill>
                  <a:srgbClr val="0000FF"/>
                </a:solidFill>
              </a:rPr>
              <a:t>Focus:</a:t>
            </a:r>
          </a:p>
          <a:p>
            <a:pPr eaLnBrk="1" hangingPunct="1">
              <a:buFontTx/>
              <a:buNone/>
            </a:pPr>
            <a:r>
              <a:rPr lang="en-US" altLang="zh-CN" sz="2400" b="1"/>
              <a:t> A: We must realize that no requirements specification</a:t>
            </a:r>
          </a:p>
          <a:p>
            <a:pPr eaLnBrk="1" hangingPunct="1">
              <a:buFontTx/>
              <a:buNone/>
            </a:pPr>
            <a:r>
              <a:rPr lang="en-US" altLang="zh-CN" sz="2400" b="1"/>
              <a:t>      technique is complete</a:t>
            </a:r>
          </a:p>
          <a:p>
            <a:pPr eaLnBrk="1" hangingPunct="1">
              <a:buFontTx/>
              <a:buNone/>
            </a:pPr>
            <a:r>
              <a:rPr lang="en-US" altLang="zh-CN" sz="2400" b="1"/>
              <a:t> B: We must consider </a:t>
            </a:r>
            <a:r>
              <a:rPr lang="en-US" altLang="zh-CN" sz="2400" b="1">
                <a:latin typeface="Times New Roman" panose="02020603050405020304" pitchFamily="18" charset="0"/>
              </a:rPr>
              <a:t>“</a:t>
            </a:r>
            <a:r>
              <a:rPr lang="en-US" altLang="zh-CN" sz="2400" b="1"/>
              <a:t>bounding</a:t>
            </a:r>
            <a:r>
              <a:rPr lang="en-US" altLang="zh-CN" sz="2400" b="1">
                <a:latin typeface="Times New Roman" panose="02020603050405020304" pitchFamily="18" charset="0"/>
              </a:rPr>
              <a:t>”</a:t>
            </a:r>
            <a:r>
              <a:rPr lang="en-US" altLang="zh-CN" sz="2400" b="1"/>
              <a:t> the characteristics of</a:t>
            </a:r>
          </a:p>
          <a:p>
            <a:pPr eaLnBrk="1" hangingPunct="1">
              <a:buFontTx/>
              <a:buNone/>
            </a:pPr>
            <a:r>
              <a:rPr lang="en-US" altLang="zh-CN" sz="2400" b="1"/>
              <a:t>      the individual project and the preferences of</a:t>
            </a:r>
          </a:p>
          <a:p>
            <a:pPr eaLnBrk="1" hangingPunct="1">
              <a:buFontTx/>
              <a:buNone/>
            </a:pPr>
            <a:r>
              <a:rPr lang="en-US" altLang="zh-CN" sz="2400" b="1"/>
              <a:t>      developers or customers</a:t>
            </a: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灯片编号占位符 5">
            <a:extLst>
              <a:ext uri="{FF2B5EF4-FFF2-40B4-BE49-F238E27FC236}">
                <a16:creationId xmlns:a16="http://schemas.microsoft.com/office/drawing/2014/main" id="{7C0BDD76-2662-4956-AC50-EA14337D23D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7DE210D4-A7CF-4014-B538-5A5E01647D23}" type="slidenum">
              <a:rPr kumimoji="0" lang="en-US" altLang="zh-CN" sz="2600">
                <a:solidFill>
                  <a:srgbClr val="FFFFFF"/>
                </a:solidFill>
              </a:rPr>
              <a:pPr eaLnBrk="1" fontAlgn="base" hangingPunct="1">
                <a:spcAft>
                  <a:spcPct val="0"/>
                </a:spcAft>
              </a:pPr>
              <a:t>297</a:t>
            </a:fld>
            <a:endParaRPr kumimoji="0" lang="en-US" altLang="zh-CN" sz="2600">
              <a:solidFill>
                <a:srgbClr val="FFFFFF"/>
              </a:solidFill>
            </a:endParaRPr>
          </a:p>
        </p:txBody>
      </p:sp>
      <p:sp>
        <p:nvSpPr>
          <p:cNvPr id="87043" name="Rectangle 2">
            <a:extLst>
              <a:ext uri="{FF2B5EF4-FFF2-40B4-BE49-F238E27FC236}">
                <a16:creationId xmlns:a16="http://schemas.microsoft.com/office/drawing/2014/main" id="{2D1B8452-EBC5-452F-90FA-870CEF2ECDC5}"/>
              </a:ext>
            </a:extLst>
          </p:cNvPr>
          <p:cNvSpPr>
            <a:spLocks noGrp="1" noChangeArrowheads="1"/>
          </p:cNvSpPr>
          <p:nvPr>
            <p:ph type="title"/>
          </p:nvPr>
        </p:nvSpPr>
        <p:spPr/>
        <p:txBody>
          <a:bodyPr/>
          <a:lstStyle/>
          <a:p>
            <a:pPr eaLnBrk="1" hangingPunct="1"/>
            <a:r>
              <a:rPr lang="en-US" altLang="zh-CN" sz="3200"/>
              <a:t> Chapter 4  Capturing the Requirement</a:t>
            </a:r>
          </a:p>
        </p:txBody>
      </p:sp>
      <p:pic>
        <p:nvPicPr>
          <p:cNvPr id="87044" name="Title 1">
            <a:extLst>
              <a:ext uri="{FF2B5EF4-FFF2-40B4-BE49-F238E27FC236}">
                <a16:creationId xmlns:a16="http://schemas.microsoft.com/office/drawing/2014/main" id="{D0AC8AA8-8E09-44FE-8BAD-2DEA8DA7578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26988"/>
            <a:ext cx="9180513" cy="1727201"/>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87045" name="Picture 5" descr="image002">
            <a:extLst>
              <a:ext uri="{FF2B5EF4-FFF2-40B4-BE49-F238E27FC236}">
                <a16:creationId xmlns:a16="http://schemas.microsoft.com/office/drawing/2014/main" id="{F874B92F-FF6C-414B-9043-1B3F5645AF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3925" y="1052513"/>
            <a:ext cx="216058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6" name="Rectangle 7">
            <a:extLst>
              <a:ext uri="{FF2B5EF4-FFF2-40B4-BE49-F238E27FC236}">
                <a16:creationId xmlns:a16="http://schemas.microsoft.com/office/drawing/2014/main" id="{8C187E99-1DA7-468E-8B83-AABC801B2CA0}"/>
              </a:ext>
            </a:extLst>
          </p:cNvPr>
          <p:cNvSpPr>
            <a:spLocks noGrp="1" noChangeArrowheads="1"/>
          </p:cNvSpPr>
          <p:nvPr>
            <p:ph type="body" idx="1"/>
          </p:nvPr>
        </p:nvSpPr>
        <p:spPr>
          <a:xfrm>
            <a:off x="2208214" y="1844676"/>
            <a:ext cx="8231187" cy="5013325"/>
          </a:xfrm>
        </p:spPr>
        <p:txBody>
          <a:bodyPr/>
          <a:lstStyle/>
          <a:p>
            <a:pPr eaLnBrk="1" hangingPunct="1"/>
            <a:r>
              <a:rPr lang="en-US" altLang="zh-CN" b="1"/>
              <a:t>Moving from Work-Down to Value-Up Practices</a:t>
            </a:r>
          </a:p>
          <a:p>
            <a:pPr lvl="1" eaLnBrk="1" hangingPunct="1"/>
            <a:r>
              <a:rPr lang="en-US" altLang="zh-CN" b="1"/>
              <a:t>The Driving Forces for Change</a:t>
            </a:r>
          </a:p>
          <a:p>
            <a:pPr lvl="1" eaLnBrk="1" hangingPunct="1"/>
            <a:r>
              <a:rPr lang="en-US" altLang="zh-CN" b="1"/>
              <a:t>The Business Context for Software Development</a:t>
            </a:r>
          </a:p>
          <a:p>
            <a:pPr lvl="1" eaLnBrk="1" hangingPunct="1"/>
            <a:r>
              <a:rPr lang="en-US" altLang="zh-CN" b="1"/>
              <a:t>A Value-Up Approach to Software Development</a:t>
            </a:r>
          </a:p>
          <a:p>
            <a:pPr lvl="1" eaLnBrk="1" hangingPunct="1"/>
            <a:r>
              <a:rPr lang="en-US" altLang="zh-CN" b="1"/>
              <a:t>Comparing Value-Up and Work-Down Practices</a:t>
            </a:r>
          </a:p>
          <a:p>
            <a:pPr lvl="1" eaLnBrk="1" hangingPunct="1"/>
            <a:r>
              <a:rPr lang="en-US" altLang="zh-CN" b="1"/>
              <a:t>The Core Principles of Value-Up</a:t>
            </a:r>
          </a:p>
          <a:p>
            <a:pPr lvl="1" eaLnBrk="1" hangingPunct="1"/>
            <a:r>
              <a:rPr lang="en-US" altLang="zh-CN" b="1"/>
              <a:t>The Importance of Project </a:t>
            </a:r>
            <a:r>
              <a:rPr lang="en-US" altLang="zh-CN" b="1">
                <a:latin typeface="Times New Roman" panose="02020603050405020304" pitchFamily="18" charset="0"/>
              </a:rPr>
              <a:t>“</a:t>
            </a:r>
            <a:r>
              <a:rPr lang="en-US" altLang="zh-CN" b="1"/>
              <a:t>Flow</a:t>
            </a:r>
            <a:r>
              <a:rPr lang="en-US" altLang="zh-CN" b="1">
                <a:latin typeface="Times New Roman" panose="02020603050405020304" pitchFamily="18" charset="0"/>
              </a:rPr>
              <a:t>”</a:t>
            </a:r>
            <a:endParaRPr lang="en-US" altLang="zh-CN" b="1"/>
          </a:p>
          <a:p>
            <a:pPr lvl="1" eaLnBrk="1" hangingPunct="1"/>
            <a:r>
              <a:rPr lang="en-US" altLang="zh-CN" b="1"/>
              <a:t>Measuring Flow</a:t>
            </a:r>
          </a:p>
          <a:p>
            <a:pPr lvl="1" eaLnBrk="1" hangingPunct="1"/>
            <a:r>
              <a:rPr lang="en-US" altLang="zh-CN" b="1"/>
              <a:t>Exercise: Work-Down vs. Value-Up</a:t>
            </a:r>
            <a:endParaRPr lang="en-US" altLang="zh-CN" sz="2000" b="1"/>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灯片编号占位符 3">
            <a:extLst>
              <a:ext uri="{FF2B5EF4-FFF2-40B4-BE49-F238E27FC236}">
                <a16:creationId xmlns:a16="http://schemas.microsoft.com/office/drawing/2014/main" id="{E8AA4BB2-257E-449B-906B-4D9B5315ACC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8A46DE28-56A3-4B0B-A7CC-3BD8993B664B}" type="slidenum">
              <a:rPr kumimoji="0" lang="en-US" altLang="zh-CN" sz="2600">
                <a:solidFill>
                  <a:srgbClr val="FFFFFF"/>
                </a:solidFill>
              </a:rPr>
              <a:pPr eaLnBrk="1" fontAlgn="base" hangingPunct="1">
                <a:spcAft>
                  <a:spcPct val="0"/>
                </a:spcAft>
              </a:pPr>
              <a:t>298</a:t>
            </a:fld>
            <a:endParaRPr kumimoji="0" lang="en-US" altLang="zh-CN" sz="2600">
              <a:solidFill>
                <a:srgbClr val="FFFFFF"/>
              </a:solidFill>
            </a:endParaRPr>
          </a:p>
        </p:txBody>
      </p:sp>
      <p:sp>
        <p:nvSpPr>
          <p:cNvPr id="88067" name="Rectangle 24">
            <a:extLst>
              <a:ext uri="{FF2B5EF4-FFF2-40B4-BE49-F238E27FC236}">
                <a16:creationId xmlns:a16="http://schemas.microsoft.com/office/drawing/2014/main" id="{914A100B-812E-44D5-AE41-C26288AC5E09}"/>
              </a:ext>
            </a:extLst>
          </p:cNvPr>
          <p:cNvSpPr>
            <a:spLocks noChangeArrowheads="1"/>
          </p:cNvSpPr>
          <p:nvPr/>
        </p:nvSpPr>
        <p:spPr bwMode="auto">
          <a:xfrm>
            <a:off x="1524000" y="0"/>
            <a:ext cx="9144000" cy="6858000"/>
          </a:xfrm>
          <a:prstGeom prst="rect">
            <a:avLst/>
          </a:prstGeom>
          <a:solidFill>
            <a:srgbClr val="99CCFF"/>
          </a:solidFill>
          <a:ln w="9525" algn="ctr">
            <a:solidFill>
              <a:schemeClr val="bg1"/>
            </a:solidFill>
            <a:miter lim="800000"/>
            <a:headEnd/>
            <a:tailEnd/>
          </a:ln>
        </p:spPr>
        <p:txBody>
          <a:bodyPr wrap="none" lIns="92075" tIns="46038" rIns="92075" bIns="46038"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sp>
        <p:nvSpPr>
          <p:cNvPr id="6146" name="Title 1">
            <a:extLst>
              <a:ext uri="{FF2B5EF4-FFF2-40B4-BE49-F238E27FC236}">
                <a16:creationId xmlns:a16="http://schemas.microsoft.com/office/drawing/2014/main" id="{0783A3E7-0591-447B-A941-85C75BCA6F18}"/>
              </a:ext>
            </a:extLst>
          </p:cNvPr>
          <p:cNvSpPr>
            <a:spLocks noGrp="1"/>
          </p:cNvSpPr>
          <p:nvPr>
            <p:ph type="title" idx="4294967295"/>
          </p:nvPr>
        </p:nvSpPr>
        <p:spPr>
          <a:xfrm>
            <a:off x="1905000" y="230189"/>
            <a:ext cx="8382000" cy="664797"/>
          </a:xfrm>
          <a:ln>
            <a:miter lim="800000"/>
            <a:headEnd/>
            <a:tailEnd/>
          </a:ln>
        </p:spPr>
        <p:txBody>
          <a:bodyPr vert="horz" wrap="square" lIns="0" tIns="0" rIns="0" bIns="0" numCol="1" rtlCol="0" anchor="t" anchorCtr="0" compatLnSpc="1">
            <a:prstTxWarp prst="textNoShape">
              <a:avLst/>
            </a:prstTxWarp>
            <a:spAutoFit/>
          </a:bodyPr>
          <a:lstStyle/>
          <a:p>
            <a:pPr defTabSz="914363" eaLnBrk="1" fontAlgn="auto" hangingPunct="1">
              <a:spcAft>
                <a:spcPts val="0"/>
              </a:spcAft>
              <a:defRPr/>
            </a:pPr>
            <a:r>
              <a:rPr kumimoji="0" lang="en-US" sz="4800" b="0" kern="1200" spc="-15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pitchFamily="34" charset="0"/>
                <a:ea typeface="+mn-ea"/>
                <a:cs typeface="Arial" charset="0"/>
              </a:rPr>
              <a:t>The Driving Forces for Change</a:t>
            </a:r>
          </a:p>
        </p:txBody>
      </p:sp>
      <p:pic>
        <p:nvPicPr>
          <p:cNvPr id="12" name="Picture 7" descr="Gel - Gel3 arrows ruby">
            <a:extLst>
              <a:ext uri="{FF2B5EF4-FFF2-40B4-BE49-F238E27FC236}">
                <a16:creationId xmlns:a16="http://schemas.microsoft.com/office/drawing/2014/main" id="{D59126BF-D3A0-46E7-8CAD-76AFAEBB76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470163">
            <a:off x="3058320" y="1864520"/>
            <a:ext cx="1152525" cy="123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8">
            <a:extLst>
              <a:ext uri="{FF2B5EF4-FFF2-40B4-BE49-F238E27FC236}">
                <a16:creationId xmlns:a16="http://schemas.microsoft.com/office/drawing/2014/main" id="{D9B7DD00-6AD3-4BA6-8A43-98B0D9E0C70A}"/>
              </a:ext>
            </a:extLst>
          </p:cNvPr>
          <p:cNvSpPr>
            <a:spLocks noChangeArrowheads="1"/>
          </p:cNvSpPr>
          <p:nvPr/>
        </p:nvSpPr>
        <p:spPr bwMode="auto">
          <a:xfrm>
            <a:off x="2181225" y="1885951"/>
            <a:ext cx="1517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kumimoji="0" lang="en-US" altLang="zh-CN" sz="1800">
                <a:solidFill>
                  <a:srgbClr val="006666"/>
                </a:solidFill>
              </a:rPr>
              <a:t>Competition</a:t>
            </a:r>
          </a:p>
        </p:txBody>
      </p:sp>
      <p:pic>
        <p:nvPicPr>
          <p:cNvPr id="14" name="Picture 9" descr="Gel - Gel3 arrows ruby">
            <a:extLst>
              <a:ext uri="{FF2B5EF4-FFF2-40B4-BE49-F238E27FC236}">
                <a16:creationId xmlns:a16="http://schemas.microsoft.com/office/drawing/2014/main" id="{2C686B71-D1FE-430A-8E6F-A0E8F4A2B3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510418">
            <a:off x="4625976" y="1141413"/>
            <a:ext cx="1152525" cy="123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0">
            <a:extLst>
              <a:ext uri="{FF2B5EF4-FFF2-40B4-BE49-F238E27FC236}">
                <a16:creationId xmlns:a16="http://schemas.microsoft.com/office/drawing/2014/main" id="{9811FB76-713E-492E-A2B6-FAA6DF5178FA}"/>
              </a:ext>
            </a:extLst>
          </p:cNvPr>
          <p:cNvSpPr>
            <a:spLocks noChangeArrowheads="1"/>
          </p:cNvSpPr>
          <p:nvPr/>
        </p:nvSpPr>
        <p:spPr bwMode="auto">
          <a:xfrm>
            <a:off x="4625975" y="1174751"/>
            <a:ext cx="1085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kumimoji="0" lang="en-US" altLang="zh-CN" sz="1800">
                <a:solidFill>
                  <a:srgbClr val="006666"/>
                </a:solidFill>
              </a:rPr>
              <a:t>Security</a:t>
            </a:r>
          </a:p>
        </p:txBody>
      </p:sp>
      <p:pic>
        <p:nvPicPr>
          <p:cNvPr id="16" name="Picture 11" descr="Gel - Gel3 arrows ruby">
            <a:extLst>
              <a:ext uri="{FF2B5EF4-FFF2-40B4-BE49-F238E27FC236}">
                <a16:creationId xmlns:a16="http://schemas.microsoft.com/office/drawing/2014/main" id="{8B765B31-F280-42C7-8848-D92328317E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053637">
            <a:off x="6586539" y="1158876"/>
            <a:ext cx="1152525" cy="123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2">
            <a:extLst>
              <a:ext uri="{FF2B5EF4-FFF2-40B4-BE49-F238E27FC236}">
                <a16:creationId xmlns:a16="http://schemas.microsoft.com/office/drawing/2014/main" id="{03FD2175-1FD6-40E5-950A-A27C490B7E4A}"/>
              </a:ext>
            </a:extLst>
          </p:cNvPr>
          <p:cNvSpPr>
            <a:spLocks noChangeArrowheads="1"/>
          </p:cNvSpPr>
          <p:nvPr/>
        </p:nvSpPr>
        <p:spPr bwMode="auto">
          <a:xfrm>
            <a:off x="5673726" y="1181101"/>
            <a:ext cx="33242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kumimoji="0" lang="en-US" altLang="zh-CN" sz="1800">
                <a:solidFill>
                  <a:srgbClr val="006666"/>
                </a:solidFill>
              </a:rPr>
              <a:t>Regulatory Compliance</a:t>
            </a:r>
          </a:p>
        </p:txBody>
      </p:sp>
      <p:pic>
        <p:nvPicPr>
          <p:cNvPr id="18" name="Picture 13" descr="Gel - Gel3 arrows ruby">
            <a:extLst>
              <a:ext uri="{FF2B5EF4-FFF2-40B4-BE49-F238E27FC236}">
                <a16:creationId xmlns:a16="http://schemas.microsoft.com/office/drawing/2014/main" id="{30644D16-A2CA-4D59-A8A4-3C2A900D94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241621">
            <a:off x="8141495" y="1866107"/>
            <a:ext cx="1152525" cy="123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4">
            <a:extLst>
              <a:ext uri="{FF2B5EF4-FFF2-40B4-BE49-F238E27FC236}">
                <a16:creationId xmlns:a16="http://schemas.microsoft.com/office/drawing/2014/main" id="{914BCEB0-8074-4FDC-ADB0-5E0983E6AD3E}"/>
              </a:ext>
            </a:extLst>
          </p:cNvPr>
          <p:cNvSpPr>
            <a:spLocks noChangeArrowheads="1"/>
          </p:cNvSpPr>
          <p:nvPr/>
        </p:nvSpPr>
        <p:spPr bwMode="auto">
          <a:xfrm>
            <a:off x="7785100" y="5399088"/>
            <a:ext cx="1504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kumimoji="0" lang="en-US" altLang="zh-CN" sz="1800">
                <a:solidFill>
                  <a:srgbClr val="006666"/>
                </a:solidFill>
              </a:rPr>
              <a:t>End User </a:t>
            </a:r>
          </a:p>
          <a:p>
            <a:pPr algn="ctr" fontAlgn="base">
              <a:spcBef>
                <a:spcPct val="0"/>
              </a:spcBef>
              <a:spcAft>
                <a:spcPct val="0"/>
              </a:spcAft>
            </a:pPr>
            <a:r>
              <a:rPr kumimoji="0" lang="en-US" altLang="zh-CN" sz="1800">
                <a:solidFill>
                  <a:srgbClr val="006666"/>
                </a:solidFill>
              </a:rPr>
              <a:t>Productivity</a:t>
            </a:r>
          </a:p>
        </p:txBody>
      </p:sp>
      <p:pic>
        <p:nvPicPr>
          <p:cNvPr id="20" name="Picture 15" descr="Gel - Gel3 arrows ruby">
            <a:extLst>
              <a:ext uri="{FF2B5EF4-FFF2-40B4-BE49-F238E27FC236}">
                <a16:creationId xmlns:a16="http://schemas.microsoft.com/office/drawing/2014/main" id="{BEE0E31C-4215-43A2-AACC-267A7397BA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2888" y="3435351"/>
            <a:ext cx="1230312"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16">
            <a:extLst>
              <a:ext uri="{FF2B5EF4-FFF2-40B4-BE49-F238E27FC236}">
                <a16:creationId xmlns:a16="http://schemas.microsoft.com/office/drawing/2014/main" id="{D812114E-2E33-4628-BDEF-D87983AE6AE9}"/>
              </a:ext>
            </a:extLst>
          </p:cNvPr>
          <p:cNvSpPr>
            <a:spLocks noChangeArrowheads="1"/>
          </p:cNvSpPr>
          <p:nvPr/>
        </p:nvSpPr>
        <p:spPr bwMode="auto">
          <a:xfrm>
            <a:off x="8707438" y="3792538"/>
            <a:ext cx="882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kumimoji="0" lang="en-US" altLang="zh-CN" sz="1800">
                <a:solidFill>
                  <a:srgbClr val="006666"/>
                </a:solidFill>
              </a:rPr>
              <a:t>Agility</a:t>
            </a:r>
          </a:p>
        </p:txBody>
      </p:sp>
      <p:pic>
        <p:nvPicPr>
          <p:cNvPr id="22" name="Picture 17" descr="Gel - Gel3 arrows ruby">
            <a:extLst>
              <a:ext uri="{FF2B5EF4-FFF2-40B4-BE49-F238E27FC236}">
                <a16:creationId xmlns:a16="http://schemas.microsoft.com/office/drawing/2014/main" id="{081CDF2F-6B5F-4ADE-9A72-C51CA47EF5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1" y="3435351"/>
            <a:ext cx="1230313"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18">
            <a:extLst>
              <a:ext uri="{FF2B5EF4-FFF2-40B4-BE49-F238E27FC236}">
                <a16:creationId xmlns:a16="http://schemas.microsoft.com/office/drawing/2014/main" id="{6FE18C83-B04C-409C-A197-4AB7C572FEB5}"/>
              </a:ext>
            </a:extLst>
          </p:cNvPr>
          <p:cNvSpPr>
            <a:spLocks noChangeArrowheads="1"/>
          </p:cNvSpPr>
          <p:nvPr/>
        </p:nvSpPr>
        <p:spPr bwMode="auto">
          <a:xfrm>
            <a:off x="1641475" y="3505200"/>
            <a:ext cx="17716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kumimoji="0" lang="en-US" altLang="zh-CN" sz="1800">
                <a:solidFill>
                  <a:srgbClr val="006666"/>
                </a:solidFill>
              </a:rPr>
              <a:t>Cost</a:t>
            </a:r>
            <a:br>
              <a:rPr kumimoji="0" lang="en-US" altLang="zh-CN" sz="1800">
                <a:solidFill>
                  <a:srgbClr val="006666"/>
                </a:solidFill>
              </a:rPr>
            </a:br>
            <a:r>
              <a:rPr kumimoji="0" lang="en-US" altLang="zh-CN" sz="1800">
                <a:solidFill>
                  <a:srgbClr val="006666"/>
                </a:solidFill>
              </a:rPr>
              <a:t>Reduction and</a:t>
            </a:r>
          </a:p>
          <a:p>
            <a:pPr algn="ctr" fontAlgn="base">
              <a:spcBef>
                <a:spcPct val="0"/>
              </a:spcBef>
              <a:spcAft>
                <a:spcPct val="0"/>
              </a:spcAft>
            </a:pPr>
            <a:r>
              <a:rPr kumimoji="0" lang="en-US" altLang="zh-CN" sz="1800">
                <a:solidFill>
                  <a:srgbClr val="006666"/>
                </a:solidFill>
              </a:rPr>
              <a:t>Outsourcing</a:t>
            </a:r>
          </a:p>
        </p:txBody>
      </p:sp>
      <p:pic>
        <p:nvPicPr>
          <p:cNvPr id="24" name="Picture 19" descr="Gel - Gel3 arrows green">
            <a:extLst>
              <a:ext uri="{FF2B5EF4-FFF2-40B4-BE49-F238E27FC236}">
                <a16:creationId xmlns:a16="http://schemas.microsoft.com/office/drawing/2014/main" id="{0A0ED2FA-5609-4B1D-9631-BCB5437EA3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2600" y="5065713"/>
            <a:ext cx="1149350" cy="127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0" descr="Gel - Gel3 arrows green">
            <a:extLst>
              <a:ext uri="{FF2B5EF4-FFF2-40B4-BE49-F238E27FC236}">
                <a16:creationId xmlns:a16="http://schemas.microsoft.com/office/drawing/2014/main" id="{2C64D591-2F80-4B84-9C64-4A15B42D3F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3033597">
            <a:off x="3872707" y="4610894"/>
            <a:ext cx="1149350" cy="127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1" descr="Gel - Gel3 arrows green">
            <a:extLst>
              <a:ext uri="{FF2B5EF4-FFF2-40B4-BE49-F238E27FC236}">
                <a16:creationId xmlns:a16="http://schemas.microsoft.com/office/drawing/2014/main" id="{C0EBB092-F6CF-4D02-B645-1D3F93230A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603527">
            <a:off x="7285038" y="4610101"/>
            <a:ext cx="1149350" cy="127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22">
            <a:extLst>
              <a:ext uri="{FF2B5EF4-FFF2-40B4-BE49-F238E27FC236}">
                <a16:creationId xmlns:a16="http://schemas.microsoft.com/office/drawing/2014/main" id="{8977F21C-E25A-4C2F-A729-7F9F9B704C01}"/>
              </a:ext>
            </a:extLst>
          </p:cNvPr>
          <p:cNvSpPr>
            <a:spLocks noChangeArrowheads="1"/>
          </p:cNvSpPr>
          <p:nvPr/>
        </p:nvSpPr>
        <p:spPr bwMode="auto">
          <a:xfrm>
            <a:off x="2828925" y="5272088"/>
            <a:ext cx="1441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kumimoji="0" lang="en-US" altLang="zh-CN" sz="1800">
                <a:solidFill>
                  <a:srgbClr val="006666"/>
                </a:solidFill>
              </a:rPr>
              <a:t>Customer</a:t>
            </a:r>
          </a:p>
          <a:p>
            <a:pPr algn="ctr" fontAlgn="base">
              <a:spcBef>
                <a:spcPct val="0"/>
              </a:spcBef>
              <a:spcAft>
                <a:spcPct val="0"/>
              </a:spcAft>
            </a:pPr>
            <a:r>
              <a:rPr kumimoji="0" lang="en-US" altLang="zh-CN" sz="1800">
                <a:solidFill>
                  <a:srgbClr val="006666"/>
                </a:solidFill>
              </a:rPr>
              <a:t>Connection</a:t>
            </a:r>
          </a:p>
        </p:txBody>
      </p:sp>
      <p:sp>
        <p:nvSpPr>
          <p:cNvPr id="28" name="Rectangle 23">
            <a:extLst>
              <a:ext uri="{FF2B5EF4-FFF2-40B4-BE49-F238E27FC236}">
                <a16:creationId xmlns:a16="http://schemas.microsoft.com/office/drawing/2014/main" id="{E15C51DF-D5F3-44B0-BC2C-3719CDF4DE51}"/>
              </a:ext>
            </a:extLst>
          </p:cNvPr>
          <p:cNvSpPr>
            <a:spLocks noChangeArrowheads="1"/>
          </p:cNvSpPr>
          <p:nvPr/>
        </p:nvSpPr>
        <p:spPr bwMode="auto">
          <a:xfrm>
            <a:off x="5137150" y="6002338"/>
            <a:ext cx="2089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kumimoji="0" lang="en-US" altLang="zh-CN" sz="1800">
                <a:solidFill>
                  <a:srgbClr val="006666"/>
                </a:solidFill>
              </a:rPr>
              <a:t>Business Results</a:t>
            </a:r>
          </a:p>
          <a:p>
            <a:pPr algn="ctr" fontAlgn="base">
              <a:spcBef>
                <a:spcPct val="0"/>
              </a:spcBef>
              <a:spcAft>
                <a:spcPct val="0"/>
              </a:spcAft>
            </a:pPr>
            <a:r>
              <a:rPr kumimoji="0" lang="en-US" altLang="zh-CN" sz="1800">
                <a:solidFill>
                  <a:srgbClr val="006666"/>
                </a:solidFill>
              </a:rPr>
              <a:t>and New Value</a:t>
            </a:r>
          </a:p>
        </p:txBody>
      </p:sp>
      <p:sp>
        <p:nvSpPr>
          <p:cNvPr id="29" name="Rectangle 24">
            <a:extLst>
              <a:ext uri="{FF2B5EF4-FFF2-40B4-BE49-F238E27FC236}">
                <a16:creationId xmlns:a16="http://schemas.microsoft.com/office/drawing/2014/main" id="{27812998-3CD1-467D-9573-490A71E1203C}"/>
              </a:ext>
            </a:extLst>
          </p:cNvPr>
          <p:cNvSpPr>
            <a:spLocks noChangeArrowheads="1"/>
          </p:cNvSpPr>
          <p:nvPr/>
        </p:nvSpPr>
        <p:spPr bwMode="auto">
          <a:xfrm>
            <a:off x="8834438" y="1854200"/>
            <a:ext cx="1466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kumimoji="0" lang="en-US" altLang="zh-CN" sz="1800">
                <a:solidFill>
                  <a:srgbClr val="006666"/>
                </a:solidFill>
              </a:rPr>
              <a:t>Technology</a:t>
            </a:r>
          </a:p>
          <a:p>
            <a:pPr algn="ctr" fontAlgn="base">
              <a:spcBef>
                <a:spcPct val="0"/>
              </a:spcBef>
              <a:spcAft>
                <a:spcPct val="0"/>
              </a:spcAft>
            </a:pPr>
            <a:r>
              <a:rPr kumimoji="0" lang="en-US" altLang="zh-CN" sz="1800">
                <a:solidFill>
                  <a:srgbClr val="006666"/>
                </a:solidFill>
              </a:rPr>
              <a:t>Change</a:t>
            </a:r>
          </a:p>
        </p:txBody>
      </p:sp>
      <p:pic>
        <p:nvPicPr>
          <p:cNvPr id="88087" name="Picture 48" descr="IT Work people work working tech technical ">
            <a:extLst>
              <a:ext uri="{FF2B5EF4-FFF2-40B4-BE49-F238E27FC236}">
                <a16:creationId xmlns:a16="http://schemas.microsoft.com/office/drawing/2014/main" id="{FA9ADCF6-B2B4-4188-974D-AFFA6421FD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29300" y="2209800"/>
            <a:ext cx="2095500" cy="139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88" name="Picture 51" descr="Office man laptop alone">
            <a:extLst>
              <a:ext uri="{FF2B5EF4-FFF2-40B4-BE49-F238E27FC236}">
                <a16:creationId xmlns:a16="http://schemas.microsoft.com/office/drawing/2014/main" id="{49A4D192-0E1F-45B0-9747-0ABE805E008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52900" y="2446338"/>
            <a:ext cx="1524000" cy="174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89" name="Picture 62" descr="MCE Media Center woman my pictures home T1 UI">
            <a:extLst>
              <a:ext uri="{FF2B5EF4-FFF2-40B4-BE49-F238E27FC236}">
                <a16:creationId xmlns:a16="http://schemas.microsoft.com/office/drawing/2014/main" id="{E687A03E-3560-4F39-BAD1-AC153C21007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67301" y="3352800"/>
            <a:ext cx="2212975"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500"/>
                                        <p:tgtEl>
                                          <p:spTgt spid="25"/>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par>
                          <p:cTn id="12" fill="hold" nodeType="afterGroup">
                            <p:stCondLst>
                              <p:cond delay="1000"/>
                            </p:stCondLst>
                            <p:childTnLst>
                              <p:par>
                                <p:cTn id="13" presetID="22" presetClass="entr" presetSubtype="4"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down)">
                                      <p:cBhvr>
                                        <p:cTn id="15" dur="500"/>
                                        <p:tgtEl>
                                          <p:spTgt spid="26"/>
                                        </p:tgtEl>
                                      </p:cBhvr>
                                    </p:animEffect>
                                  </p:childTnLst>
                                </p:cTn>
                              </p:par>
                            </p:childTnLst>
                          </p:cTn>
                        </p:par>
                        <p:par>
                          <p:cTn id="16" fill="hold" nodeType="afterGroup">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nodeType="afterGroup">
                            <p:stCondLst>
                              <p:cond delay="2000"/>
                            </p:stCondLst>
                            <p:childTnLst>
                              <p:par>
                                <p:cTn id="21" presetID="22" presetClass="entr" presetSubtype="4"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down)">
                                      <p:cBhvr>
                                        <p:cTn id="23" dur="500"/>
                                        <p:tgtEl>
                                          <p:spTgt spid="24"/>
                                        </p:tgtEl>
                                      </p:cBhvr>
                                    </p:animEffect>
                                  </p:childTnLst>
                                </p:cTn>
                              </p:par>
                            </p:childTnLst>
                          </p:cTn>
                        </p:par>
                        <p:par>
                          <p:cTn id="24" fill="hold" nodeType="afterGroup">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par>
                          <p:cTn id="28" fill="hold" nodeType="afterGroup">
                            <p:stCondLst>
                              <p:cond delay="3000"/>
                            </p:stCondLst>
                            <p:childTnLst>
                              <p:par>
                                <p:cTn id="29" presetID="22" presetClass="entr" presetSubtype="1"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up)">
                                      <p:cBhvr>
                                        <p:cTn id="31" dur="500"/>
                                        <p:tgtEl>
                                          <p:spTgt spid="14"/>
                                        </p:tgtEl>
                                      </p:cBhvr>
                                    </p:animEffect>
                                  </p:childTnLst>
                                </p:cTn>
                              </p:par>
                            </p:childTnLst>
                          </p:cTn>
                        </p:par>
                        <p:par>
                          <p:cTn id="32" fill="hold" nodeType="afterGroup">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par>
                          <p:cTn id="36" fill="hold" nodeType="afterGroup">
                            <p:stCondLst>
                              <p:cond delay="4000"/>
                            </p:stCondLst>
                            <p:childTnLst>
                              <p:par>
                                <p:cTn id="37" presetID="22" presetClass="entr" presetSubtype="2" fill="hold"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right)">
                                      <p:cBhvr>
                                        <p:cTn id="39" dur="500"/>
                                        <p:tgtEl>
                                          <p:spTgt spid="18"/>
                                        </p:tgtEl>
                                      </p:cBhvr>
                                    </p:animEffect>
                                  </p:childTnLst>
                                </p:cTn>
                              </p:par>
                            </p:childTnLst>
                          </p:cTn>
                        </p:par>
                        <p:par>
                          <p:cTn id="40" fill="hold" nodeType="afterGroup">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par>
                          <p:cTn id="44" fill="hold" nodeType="afterGroup">
                            <p:stCondLst>
                              <p:cond delay="5000"/>
                            </p:stCondLst>
                            <p:childTnLst>
                              <p:par>
                                <p:cTn id="45" presetID="22" presetClass="entr" presetSubtype="8" fill="hold"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left)">
                                      <p:cBhvr>
                                        <p:cTn id="47" dur="500"/>
                                        <p:tgtEl>
                                          <p:spTgt spid="22"/>
                                        </p:tgtEl>
                                      </p:cBhvr>
                                    </p:animEffect>
                                  </p:childTnLst>
                                </p:cTn>
                              </p:par>
                            </p:childTnLst>
                          </p:cTn>
                        </p:par>
                        <p:par>
                          <p:cTn id="48" fill="hold" nodeType="afterGroup">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childTnLst>
                                </p:cTn>
                              </p:par>
                            </p:childTnLst>
                          </p:cTn>
                        </p:par>
                        <p:par>
                          <p:cTn id="52" fill="hold" nodeType="afterGroup">
                            <p:stCondLst>
                              <p:cond delay="6000"/>
                            </p:stCondLst>
                            <p:childTnLst>
                              <p:par>
                                <p:cTn id="53" presetID="22" presetClass="entr" presetSubtype="1" fill="hold"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wipe(up)">
                                      <p:cBhvr>
                                        <p:cTn id="55" dur="500"/>
                                        <p:tgtEl>
                                          <p:spTgt spid="16"/>
                                        </p:tgtEl>
                                      </p:cBhvr>
                                    </p:animEffect>
                                  </p:childTnLst>
                                </p:cTn>
                              </p:par>
                            </p:childTnLst>
                          </p:cTn>
                        </p:par>
                        <p:par>
                          <p:cTn id="56" fill="hold" nodeType="afterGroup">
                            <p:stCondLst>
                              <p:cond delay="6500"/>
                            </p:stCondLst>
                            <p:childTnLst>
                              <p:par>
                                <p:cTn id="57" presetID="10" presetClass="entr" presetSubtype="0" fill="hold"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childTnLst>
                          </p:cTn>
                        </p:par>
                        <p:par>
                          <p:cTn id="60" fill="hold" nodeType="afterGroup">
                            <p:stCondLst>
                              <p:cond delay="7000"/>
                            </p:stCondLst>
                            <p:childTnLst>
                              <p:par>
                                <p:cTn id="61" presetID="22" presetClass="entr" presetSubtype="8" fill="hold" nodeType="after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wipe(left)">
                                      <p:cBhvr>
                                        <p:cTn id="63" dur="500"/>
                                        <p:tgtEl>
                                          <p:spTgt spid="12"/>
                                        </p:tgtEl>
                                      </p:cBhvr>
                                    </p:animEffect>
                                  </p:childTnLst>
                                </p:cTn>
                              </p:par>
                            </p:childTnLst>
                          </p:cTn>
                        </p:par>
                        <p:par>
                          <p:cTn id="64" fill="hold" nodeType="afterGroup">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childTnLst>
                                </p:cTn>
                              </p:par>
                            </p:childTnLst>
                          </p:cTn>
                        </p:par>
                        <p:par>
                          <p:cTn id="68" fill="hold" nodeType="afterGroup">
                            <p:stCondLst>
                              <p:cond delay="8000"/>
                            </p:stCondLst>
                            <p:childTnLst>
                              <p:par>
                                <p:cTn id="69" presetID="22" presetClass="entr" presetSubtype="2" fill="hold"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wipe(right)">
                                      <p:cBhvr>
                                        <p:cTn id="71" dur="500"/>
                                        <p:tgtEl>
                                          <p:spTgt spid="20"/>
                                        </p:tgtEl>
                                      </p:cBhvr>
                                    </p:animEffect>
                                  </p:childTnLst>
                                </p:cTn>
                              </p:par>
                            </p:childTnLst>
                          </p:cTn>
                        </p:par>
                        <p:par>
                          <p:cTn id="72" fill="hold" nodeType="afterGroup">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fade">
                                      <p:cBhvr>
                                        <p:cTn id="7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9" grpId="0"/>
      <p:bldP spid="21" grpId="0"/>
      <p:bldP spid="23" grpId="0"/>
      <p:bldP spid="27" grpId="0"/>
      <p:bldP spid="28" grpId="0"/>
      <p:bldP spid="29" grpId="0"/>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灯片编号占位符 5">
            <a:extLst>
              <a:ext uri="{FF2B5EF4-FFF2-40B4-BE49-F238E27FC236}">
                <a16:creationId xmlns:a16="http://schemas.microsoft.com/office/drawing/2014/main" id="{C14665B8-1B20-4D49-8922-186B27AF032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09F2BF19-1564-42BF-876C-AA7DFD192C30}" type="slidenum">
              <a:rPr kumimoji="0" lang="en-US" altLang="zh-CN" sz="2600">
                <a:solidFill>
                  <a:srgbClr val="FFFFFF"/>
                </a:solidFill>
              </a:rPr>
              <a:pPr eaLnBrk="1" fontAlgn="base" hangingPunct="1">
                <a:spcAft>
                  <a:spcPct val="0"/>
                </a:spcAft>
              </a:pPr>
              <a:t>299</a:t>
            </a:fld>
            <a:endParaRPr kumimoji="0" lang="en-US" altLang="zh-CN" sz="2600">
              <a:solidFill>
                <a:srgbClr val="FFFFFF"/>
              </a:solidFill>
            </a:endParaRPr>
          </a:p>
        </p:txBody>
      </p:sp>
      <p:sp>
        <p:nvSpPr>
          <p:cNvPr id="89091" name="Rectangle 2">
            <a:extLst>
              <a:ext uri="{FF2B5EF4-FFF2-40B4-BE49-F238E27FC236}">
                <a16:creationId xmlns:a16="http://schemas.microsoft.com/office/drawing/2014/main" id="{59530266-2A16-4850-9B7F-9FFF0A129978}"/>
              </a:ext>
            </a:extLst>
          </p:cNvPr>
          <p:cNvSpPr>
            <a:spLocks noGrp="1" noChangeArrowheads="1"/>
          </p:cNvSpPr>
          <p:nvPr>
            <p:ph type="title"/>
          </p:nvPr>
        </p:nvSpPr>
        <p:spPr/>
        <p:txBody>
          <a:bodyPr/>
          <a:lstStyle/>
          <a:p>
            <a:pPr eaLnBrk="1" hangingPunct="1"/>
            <a:endParaRPr lang="zh-CN" altLang="zh-CN"/>
          </a:p>
        </p:txBody>
      </p:sp>
      <p:sp>
        <p:nvSpPr>
          <p:cNvPr id="89092" name="Rectangle 3">
            <a:extLst>
              <a:ext uri="{FF2B5EF4-FFF2-40B4-BE49-F238E27FC236}">
                <a16:creationId xmlns:a16="http://schemas.microsoft.com/office/drawing/2014/main" id="{8F5EB2B3-BE92-477D-9DCA-4439685957AF}"/>
              </a:ext>
            </a:extLst>
          </p:cNvPr>
          <p:cNvSpPr>
            <a:spLocks noGrp="1" noChangeArrowheads="1"/>
          </p:cNvSpPr>
          <p:nvPr>
            <p:ph type="body" idx="1"/>
          </p:nvPr>
        </p:nvSpPr>
        <p:spPr>
          <a:xfrm>
            <a:off x="2438400" y="1981200"/>
            <a:ext cx="8001000" cy="4876800"/>
          </a:xfrm>
        </p:spPr>
        <p:txBody>
          <a:bodyPr/>
          <a:lstStyle/>
          <a:p>
            <a:pPr eaLnBrk="1" hangingPunct="1">
              <a:lnSpc>
                <a:spcPct val="80000"/>
              </a:lnSpc>
            </a:pPr>
            <a:endParaRPr lang="en-US" altLang="zh-CN" sz="2400"/>
          </a:p>
          <a:p>
            <a:pPr eaLnBrk="1" hangingPunct="1">
              <a:lnSpc>
                <a:spcPct val="80000"/>
              </a:lnSpc>
            </a:pPr>
            <a:endParaRPr lang="en-US" altLang="zh-CN" sz="2400"/>
          </a:p>
          <a:p>
            <a:pPr eaLnBrk="1" hangingPunct="1">
              <a:lnSpc>
                <a:spcPct val="80000"/>
              </a:lnSpc>
            </a:pPr>
            <a:endParaRPr lang="en-US" altLang="zh-CN" sz="2400"/>
          </a:p>
          <a:p>
            <a:pPr eaLnBrk="1" hangingPunct="1">
              <a:lnSpc>
                <a:spcPct val="80000"/>
              </a:lnSpc>
            </a:pPr>
            <a:endParaRPr lang="en-US" altLang="zh-CN" sz="2400"/>
          </a:p>
          <a:p>
            <a:pPr eaLnBrk="1" hangingPunct="1">
              <a:lnSpc>
                <a:spcPct val="80000"/>
              </a:lnSpc>
            </a:pPr>
            <a:endParaRPr lang="en-US" altLang="zh-CN" sz="2400"/>
          </a:p>
          <a:p>
            <a:pPr eaLnBrk="1" hangingPunct="1">
              <a:lnSpc>
                <a:spcPct val="80000"/>
              </a:lnSpc>
            </a:pPr>
            <a:endParaRPr lang="en-US" altLang="zh-CN" sz="2400"/>
          </a:p>
          <a:p>
            <a:pPr eaLnBrk="1" hangingPunct="1">
              <a:lnSpc>
                <a:spcPct val="80000"/>
              </a:lnSpc>
            </a:pPr>
            <a:endParaRPr lang="en-US" altLang="zh-CN" sz="2400"/>
          </a:p>
          <a:p>
            <a:pPr eaLnBrk="1" hangingPunct="1">
              <a:lnSpc>
                <a:spcPct val="80000"/>
              </a:lnSpc>
            </a:pPr>
            <a:endParaRPr lang="en-US" altLang="zh-CN" sz="2400"/>
          </a:p>
          <a:p>
            <a:pPr eaLnBrk="1" hangingPunct="1">
              <a:lnSpc>
                <a:spcPct val="80000"/>
              </a:lnSpc>
            </a:pPr>
            <a:endParaRPr lang="en-US" altLang="zh-CN" sz="2400"/>
          </a:p>
          <a:p>
            <a:pPr eaLnBrk="1" hangingPunct="1">
              <a:lnSpc>
                <a:spcPct val="80000"/>
              </a:lnSpc>
            </a:pPr>
            <a:endParaRPr lang="en-US" altLang="zh-CN" sz="2400"/>
          </a:p>
          <a:p>
            <a:pPr eaLnBrk="1" hangingPunct="1">
              <a:lnSpc>
                <a:spcPct val="80000"/>
              </a:lnSpc>
            </a:pPr>
            <a:endParaRPr lang="en-US" altLang="zh-CN" sz="2400"/>
          </a:p>
          <a:p>
            <a:pPr eaLnBrk="1" hangingPunct="1">
              <a:lnSpc>
                <a:spcPct val="80000"/>
              </a:lnSpc>
            </a:pPr>
            <a:r>
              <a:rPr lang="en-US" altLang="zh-CN" sz="2400"/>
              <a:t>Supporting Value-Up Practices with Visual Studio Team System (VSTS)</a:t>
            </a:r>
          </a:p>
        </p:txBody>
      </p:sp>
      <p:sp>
        <p:nvSpPr>
          <p:cNvPr id="7174" name="AutoShape 6">
            <a:extLst>
              <a:ext uri="{FF2B5EF4-FFF2-40B4-BE49-F238E27FC236}">
                <a16:creationId xmlns:a16="http://schemas.microsoft.com/office/drawing/2014/main" id="{6B6BCA27-6C0C-47AA-B554-7D1DBB8CC5B2}"/>
              </a:ext>
            </a:extLst>
          </p:cNvPr>
          <p:cNvSpPr>
            <a:spLocks noChangeArrowheads="1"/>
          </p:cNvSpPr>
          <p:nvPr/>
        </p:nvSpPr>
        <p:spPr bwMode="auto">
          <a:xfrm>
            <a:off x="2590801" y="1773238"/>
            <a:ext cx="3357563" cy="4038600"/>
          </a:xfrm>
          <a:prstGeom prst="roundRect">
            <a:avLst>
              <a:gd name="adj" fmla="val 4167"/>
            </a:avLst>
          </a:prstGeom>
          <a:solidFill>
            <a:srgbClr val="BBCDE3"/>
          </a:solidFill>
          <a:ln w="9525">
            <a:solidFill>
              <a:srgbClr val="4D4D4D"/>
            </a:solidFill>
            <a:round/>
            <a:headEnd/>
            <a:tailEnd/>
          </a:ln>
          <a:effectLst>
            <a:outerShdw dist="35921" dir="2700000" algn="ctr" rotWithShape="0">
              <a:srgbClr val="AFAFAF"/>
            </a:outerShdw>
          </a:effectLst>
        </p:spPr>
        <p:txBody>
          <a:bodyPr wrap="none"/>
          <a:lstStyle/>
          <a:p>
            <a:pPr algn="ctr" eaLnBrk="0" fontAlgn="base" hangingPunct="0">
              <a:lnSpc>
                <a:spcPct val="90000"/>
              </a:lnSpc>
              <a:spcBef>
                <a:spcPct val="40000"/>
              </a:spcBef>
              <a:spcAft>
                <a:spcPct val="0"/>
              </a:spcAft>
              <a:defRPr/>
            </a:pPr>
            <a:r>
              <a:rPr lang="en-US" sz="2400" b="1" dirty="0">
                <a:solidFill>
                  <a:srgbClr val="FFC000"/>
                </a:solidFill>
                <a:latin typeface="Arial Narrow" pitchFamily="34" charset="0"/>
                <a:ea typeface="宋体"/>
                <a:cs typeface="Arial" charset="0"/>
              </a:rPr>
              <a:t>Civil Engineering</a:t>
            </a:r>
            <a:endParaRPr lang="en-US" sz="2400" dirty="0">
              <a:solidFill>
                <a:srgbClr val="FFC000"/>
              </a:solidFill>
              <a:latin typeface="Arial Narrow" pitchFamily="34" charset="0"/>
              <a:ea typeface="宋体"/>
              <a:cs typeface="Arial" charset="0"/>
            </a:endParaRPr>
          </a:p>
        </p:txBody>
      </p:sp>
      <p:sp>
        <p:nvSpPr>
          <p:cNvPr id="7175" name="AutoShape 7">
            <a:extLst>
              <a:ext uri="{FF2B5EF4-FFF2-40B4-BE49-F238E27FC236}">
                <a16:creationId xmlns:a16="http://schemas.microsoft.com/office/drawing/2014/main" id="{FCFAC8D6-917E-4586-8DD4-08C3481A957E}"/>
              </a:ext>
            </a:extLst>
          </p:cNvPr>
          <p:cNvSpPr>
            <a:spLocks noChangeArrowheads="1"/>
          </p:cNvSpPr>
          <p:nvPr/>
        </p:nvSpPr>
        <p:spPr bwMode="auto">
          <a:xfrm>
            <a:off x="2593975" y="3986214"/>
            <a:ext cx="3335338" cy="1595437"/>
          </a:xfrm>
          <a:prstGeom prst="roundRect">
            <a:avLst>
              <a:gd name="adj" fmla="val 4167"/>
            </a:avLst>
          </a:prstGeom>
          <a:gradFill rotWithShape="1">
            <a:gsLst>
              <a:gs pos="0">
                <a:srgbClr val="EEEFD7"/>
              </a:gs>
              <a:gs pos="100000">
                <a:srgbClr val="D5D69C"/>
              </a:gs>
            </a:gsLst>
            <a:lin ang="2700000" scaled="1"/>
          </a:gradFill>
          <a:ln w="9525">
            <a:solidFill>
              <a:srgbClr val="4D4D4D"/>
            </a:solidFill>
            <a:round/>
            <a:headEnd/>
            <a:tailEnd/>
          </a:ln>
          <a:effectLst>
            <a:outerShdw dist="35921" dir="2700000" algn="ctr" rotWithShape="0">
              <a:srgbClr val="AFAFAF"/>
            </a:outerShdw>
          </a:effectLst>
        </p:spPr>
        <p:txBody>
          <a:bodyPr>
            <a:spAutoFit/>
          </a:bodyPr>
          <a:lstStyle/>
          <a:p>
            <a:pPr marL="225425" indent="-225425" eaLnBrk="0" fontAlgn="base" hangingPunct="0">
              <a:lnSpc>
                <a:spcPct val="90000"/>
              </a:lnSpc>
              <a:spcBef>
                <a:spcPct val="40000"/>
              </a:spcBef>
              <a:spcAft>
                <a:spcPct val="0"/>
              </a:spcAft>
              <a:buSzPct val="80000"/>
              <a:buBlip>
                <a:blip r:embed="rId2"/>
              </a:buBlip>
              <a:defRPr/>
            </a:pPr>
            <a:r>
              <a:rPr lang="en-US" altLang="ja-JP" b="1">
                <a:solidFill>
                  <a:srgbClr val="FFC000"/>
                </a:solidFill>
                <a:latin typeface="Arial Narrow" pitchFamily="34" charset="0"/>
                <a:ea typeface="MS PGothic" pitchFamily="34" charset="-128"/>
              </a:rPr>
              <a:t>Design risks are low</a:t>
            </a:r>
            <a:r>
              <a:rPr lang="en-US" altLang="ja-JP">
                <a:solidFill>
                  <a:srgbClr val="FFC000"/>
                </a:solidFill>
                <a:latin typeface="Arial Narrow" pitchFamily="34" charset="0"/>
                <a:ea typeface="MS PGothic" pitchFamily="34" charset="-128"/>
              </a:rPr>
              <a:t> </a:t>
            </a:r>
            <a:endParaRPr lang="en-US" altLang="zh-CN" sz="2200" b="1">
              <a:solidFill>
                <a:srgbClr val="FFC000"/>
              </a:solidFill>
              <a:latin typeface="Arial Narrow" pitchFamily="34" charset="0"/>
              <a:ea typeface="MS PGothic" pitchFamily="34" charset="-128"/>
            </a:endParaRPr>
          </a:p>
          <a:p>
            <a:pPr marL="225425" indent="-225425" eaLnBrk="0" fontAlgn="base" hangingPunct="0">
              <a:lnSpc>
                <a:spcPct val="90000"/>
              </a:lnSpc>
              <a:spcBef>
                <a:spcPct val="40000"/>
              </a:spcBef>
              <a:spcAft>
                <a:spcPct val="0"/>
              </a:spcAft>
              <a:buSzPct val="80000"/>
              <a:buBlip>
                <a:blip r:embed="rId2"/>
              </a:buBlip>
              <a:defRPr/>
            </a:pPr>
            <a:r>
              <a:rPr lang="en-US" altLang="ja-JP" b="1">
                <a:solidFill>
                  <a:srgbClr val="FFC000"/>
                </a:solidFill>
                <a:latin typeface="Arial Narrow" pitchFamily="34" charset="0"/>
                <a:ea typeface="MS PGothic" pitchFamily="34" charset="-128"/>
              </a:rPr>
              <a:t>Design cost is small relative to build cost</a:t>
            </a:r>
            <a:r>
              <a:rPr lang="en-US" altLang="ja-JP">
                <a:solidFill>
                  <a:srgbClr val="FFC000"/>
                </a:solidFill>
                <a:latin typeface="Arial Narrow" pitchFamily="34" charset="0"/>
                <a:ea typeface="MS PGothic" pitchFamily="34" charset="-128"/>
              </a:rPr>
              <a:t> </a:t>
            </a:r>
            <a:endParaRPr lang="en-US" altLang="zh-CN" sz="2200" b="1">
              <a:solidFill>
                <a:srgbClr val="FFC000"/>
              </a:solidFill>
              <a:latin typeface="Arial Narrow" pitchFamily="34" charset="0"/>
              <a:ea typeface="宋体" panose="02010600030101010101" pitchFamily="2" charset="-122"/>
            </a:endParaRPr>
          </a:p>
          <a:p>
            <a:pPr marL="225425" indent="-225425" eaLnBrk="0" fontAlgn="base" hangingPunct="0">
              <a:lnSpc>
                <a:spcPct val="90000"/>
              </a:lnSpc>
              <a:spcBef>
                <a:spcPct val="40000"/>
              </a:spcBef>
              <a:spcAft>
                <a:spcPct val="0"/>
              </a:spcAft>
              <a:buSzPct val="80000"/>
              <a:buBlip>
                <a:blip r:embed="rId2"/>
              </a:buBlip>
              <a:defRPr/>
            </a:pPr>
            <a:r>
              <a:rPr lang="en-US" altLang="ja-JP" b="1">
                <a:solidFill>
                  <a:srgbClr val="FFC000"/>
                </a:solidFill>
                <a:latin typeface="Arial Narrow" pitchFamily="34" charset="0"/>
                <a:ea typeface="MS PGothic" pitchFamily="34" charset="-128"/>
              </a:rPr>
              <a:t>Opportunity to deliver incremental value is rare</a:t>
            </a:r>
            <a:endParaRPr lang="en-US" altLang="zh-CN" sz="2200" b="1">
              <a:solidFill>
                <a:srgbClr val="FFC000"/>
              </a:solidFill>
              <a:latin typeface="Arial Narrow" pitchFamily="34" charset="0"/>
              <a:ea typeface="宋体" panose="02010600030101010101" pitchFamily="2" charset="-122"/>
            </a:endParaRPr>
          </a:p>
        </p:txBody>
      </p:sp>
      <p:sp>
        <p:nvSpPr>
          <p:cNvPr id="7176" name="AutoShape 8">
            <a:extLst>
              <a:ext uri="{FF2B5EF4-FFF2-40B4-BE49-F238E27FC236}">
                <a16:creationId xmlns:a16="http://schemas.microsoft.com/office/drawing/2014/main" id="{E2A67EDA-3888-4E54-B85E-7344E62F65AB}"/>
              </a:ext>
            </a:extLst>
          </p:cNvPr>
          <p:cNvSpPr>
            <a:spLocks noChangeArrowheads="1"/>
          </p:cNvSpPr>
          <p:nvPr/>
        </p:nvSpPr>
        <p:spPr bwMode="auto">
          <a:xfrm>
            <a:off x="6096001" y="1773238"/>
            <a:ext cx="3357563" cy="4038600"/>
          </a:xfrm>
          <a:prstGeom prst="roundRect">
            <a:avLst>
              <a:gd name="adj" fmla="val 4167"/>
            </a:avLst>
          </a:prstGeom>
          <a:solidFill>
            <a:srgbClr val="BBCDE3"/>
          </a:solidFill>
          <a:ln w="9525">
            <a:solidFill>
              <a:srgbClr val="4D4D4D"/>
            </a:solidFill>
            <a:round/>
            <a:headEnd/>
            <a:tailEnd/>
          </a:ln>
          <a:effectLst>
            <a:outerShdw dist="35921" dir="2700000" algn="ctr" rotWithShape="0">
              <a:srgbClr val="AFAFAF"/>
            </a:outerShdw>
          </a:effectLst>
        </p:spPr>
        <p:txBody>
          <a:bodyPr wrap="none"/>
          <a:lstStyle/>
          <a:p>
            <a:pPr algn="ctr" eaLnBrk="0" fontAlgn="base" hangingPunct="0">
              <a:lnSpc>
                <a:spcPct val="90000"/>
              </a:lnSpc>
              <a:spcBef>
                <a:spcPct val="40000"/>
              </a:spcBef>
              <a:spcAft>
                <a:spcPct val="0"/>
              </a:spcAft>
              <a:defRPr/>
            </a:pPr>
            <a:r>
              <a:rPr lang="en-US" sz="2400" b="1" dirty="0">
                <a:solidFill>
                  <a:srgbClr val="FFC000"/>
                </a:solidFill>
                <a:latin typeface="Arial Narrow" pitchFamily="34" charset="0"/>
                <a:ea typeface="宋体"/>
                <a:cs typeface="Arial" charset="0"/>
              </a:rPr>
              <a:t>Software Engineering</a:t>
            </a:r>
            <a:endParaRPr lang="en-US" sz="2400" dirty="0">
              <a:solidFill>
                <a:srgbClr val="FFC000"/>
              </a:solidFill>
              <a:latin typeface="Arial Narrow" pitchFamily="34" charset="0"/>
              <a:ea typeface="宋体"/>
              <a:cs typeface="Arial" charset="0"/>
            </a:endParaRPr>
          </a:p>
        </p:txBody>
      </p:sp>
      <p:sp>
        <p:nvSpPr>
          <p:cNvPr id="7177" name="AutoShape 9">
            <a:extLst>
              <a:ext uri="{FF2B5EF4-FFF2-40B4-BE49-F238E27FC236}">
                <a16:creationId xmlns:a16="http://schemas.microsoft.com/office/drawing/2014/main" id="{D2ACB0E4-6BA7-4E8C-B67E-AD9FD09543DF}"/>
              </a:ext>
            </a:extLst>
          </p:cNvPr>
          <p:cNvSpPr>
            <a:spLocks noChangeArrowheads="1"/>
          </p:cNvSpPr>
          <p:nvPr/>
        </p:nvSpPr>
        <p:spPr bwMode="auto">
          <a:xfrm>
            <a:off x="6096001" y="3983039"/>
            <a:ext cx="3349625" cy="1849437"/>
          </a:xfrm>
          <a:prstGeom prst="roundRect">
            <a:avLst>
              <a:gd name="adj" fmla="val 4167"/>
            </a:avLst>
          </a:prstGeom>
          <a:gradFill rotWithShape="1">
            <a:gsLst>
              <a:gs pos="0">
                <a:srgbClr val="EEEFD7"/>
              </a:gs>
              <a:gs pos="100000">
                <a:srgbClr val="D5D69C"/>
              </a:gs>
            </a:gsLst>
            <a:lin ang="2700000" scaled="1"/>
          </a:gradFill>
          <a:ln w="9525">
            <a:solidFill>
              <a:srgbClr val="4D4D4D"/>
            </a:solidFill>
            <a:round/>
            <a:headEnd/>
            <a:tailEnd/>
          </a:ln>
          <a:effectLst>
            <a:outerShdw dist="35921" dir="2700000" algn="ctr" rotWithShape="0">
              <a:srgbClr val="AFAFAF"/>
            </a:outerShdw>
          </a:effectLst>
        </p:spPr>
        <p:txBody>
          <a:bodyPr>
            <a:spAutoFit/>
          </a:bodyPr>
          <a:lstStyle/>
          <a:p>
            <a:pPr marL="225425" indent="-225425" eaLnBrk="0" fontAlgn="base" hangingPunct="0">
              <a:lnSpc>
                <a:spcPct val="90000"/>
              </a:lnSpc>
              <a:spcBef>
                <a:spcPct val="40000"/>
              </a:spcBef>
              <a:spcAft>
                <a:spcPct val="0"/>
              </a:spcAft>
              <a:buSzPct val="80000"/>
              <a:buBlip>
                <a:blip r:embed="rId2"/>
              </a:buBlip>
              <a:defRPr/>
            </a:pPr>
            <a:r>
              <a:rPr lang="en-US" b="1" dirty="0">
                <a:solidFill>
                  <a:srgbClr val="FFC000"/>
                </a:solidFill>
                <a:latin typeface="Arial Narrow" pitchFamily="34" charset="0"/>
                <a:ea typeface="宋体"/>
                <a:cs typeface="Arial" charset="0"/>
              </a:rPr>
              <a:t>Design can evolve as lessons are learned</a:t>
            </a:r>
          </a:p>
          <a:p>
            <a:pPr marL="225425" indent="-225425" eaLnBrk="0" fontAlgn="base" hangingPunct="0">
              <a:lnSpc>
                <a:spcPct val="90000"/>
              </a:lnSpc>
              <a:spcBef>
                <a:spcPct val="40000"/>
              </a:spcBef>
              <a:spcAft>
                <a:spcPct val="0"/>
              </a:spcAft>
              <a:buSzPct val="80000"/>
              <a:buBlip>
                <a:blip r:embed="rId2"/>
              </a:buBlip>
              <a:defRPr/>
            </a:pPr>
            <a:r>
              <a:rPr lang="en-US" b="1" dirty="0">
                <a:solidFill>
                  <a:srgbClr val="FFC000"/>
                </a:solidFill>
                <a:latin typeface="Arial Narrow" pitchFamily="34" charset="0"/>
                <a:ea typeface="宋体"/>
                <a:cs typeface="Arial" charset="0"/>
              </a:rPr>
              <a:t>Design and build costs are relatively equal</a:t>
            </a:r>
          </a:p>
          <a:p>
            <a:pPr marL="225425" indent="-225425" eaLnBrk="0" fontAlgn="base" hangingPunct="0">
              <a:lnSpc>
                <a:spcPct val="90000"/>
              </a:lnSpc>
              <a:spcBef>
                <a:spcPct val="40000"/>
              </a:spcBef>
              <a:spcAft>
                <a:spcPct val="0"/>
              </a:spcAft>
              <a:buSzPct val="80000"/>
              <a:buBlip>
                <a:blip r:embed="rId2"/>
              </a:buBlip>
              <a:defRPr/>
            </a:pPr>
            <a:r>
              <a:rPr lang="en-US" b="1" dirty="0">
                <a:solidFill>
                  <a:srgbClr val="FFC000"/>
                </a:solidFill>
                <a:latin typeface="Arial Narrow" pitchFamily="34" charset="0"/>
                <a:ea typeface="宋体"/>
                <a:cs typeface="Arial" charset="0"/>
              </a:rPr>
              <a:t>Delivering incremental value is beneficial</a:t>
            </a:r>
          </a:p>
        </p:txBody>
      </p:sp>
      <p:pic>
        <p:nvPicPr>
          <p:cNvPr id="89097" name="Picture 13" descr="BackEnd">
            <a:extLst>
              <a:ext uri="{FF2B5EF4-FFF2-40B4-BE49-F238E27FC236}">
                <a16:creationId xmlns:a16="http://schemas.microsoft.com/office/drawing/2014/main" id="{E4444D9B-A682-4177-B519-D1C02BF973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2611439"/>
            <a:ext cx="2286000"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8" name="Picture 14" descr="Infrastructure">
            <a:extLst>
              <a:ext uri="{FF2B5EF4-FFF2-40B4-BE49-F238E27FC236}">
                <a16:creationId xmlns:a16="http://schemas.microsoft.com/office/drawing/2014/main" id="{F9F5D5FC-3A4D-4411-BEEA-4E0B8573FC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1" y="2306639"/>
            <a:ext cx="1400175"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9" name="Title 1">
            <a:extLst>
              <a:ext uri="{FF2B5EF4-FFF2-40B4-BE49-F238E27FC236}">
                <a16:creationId xmlns:a16="http://schemas.microsoft.com/office/drawing/2014/main" id="{09F53AAC-FFC6-447F-A4EA-3E532A2A30EB}"/>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7650" y="-42863"/>
            <a:ext cx="9150350" cy="1743076"/>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89100" name="Picture 5" descr="image002">
            <a:extLst>
              <a:ext uri="{FF2B5EF4-FFF2-40B4-BE49-F238E27FC236}">
                <a16:creationId xmlns:a16="http://schemas.microsoft.com/office/drawing/2014/main" id="{8A7CE6F5-A455-46CE-A3B2-40996CF57A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43925" y="1052513"/>
            <a:ext cx="216058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灯片编号占位符 5">
            <a:extLst>
              <a:ext uri="{FF2B5EF4-FFF2-40B4-BE49-F238E27FC236}">
                <a16:creationId xmlns:a16="http://schemas.microsoft.com/office/drawing/2014/main" id="{6D01359D-CB15-4058-A5D8-088C2C82405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4B880279-F379-42A1-BF30-6FA42B7F859D}" type="slidenum">
              <a:rPr kumimoji="0" lang="en-US" altLang="zh-CN" sz="2600" b="1">
                <a:solidFill>
                  <a:srgbClr val="FFFFFF"/>
                </a:solidFill>
              </a:rPr>
              <a:pPr fontAlgn="base">
                <a:spcBef>
                  <a:spcPct val="0"/>
                </a:spcBef>
                <a:spcAft>
                  <a:spcPct val="0"/>
                </a:spcAft>
                <a:buClrTx/>
                <a:buSzTx/>
                <a:buNone/>
              </a:pPr>
              <a:t>3</a:t>
            </a:fld>
            <a:endParaRPr kumimoji="0" lang="en-US" altLang="zh-CN" sz="2600" b="1">
              <a:solidFill>
                <a:srgbClr val="FFFFFF"/>
              </a:solidFill>
            </a:endParaRPr>
          </a:p>
        </p:txBody>
      </p:sp>
      <p:sp>
        <p:nvSpPr>
          <p:cNvPr id="9219" name="Rectangle 2">
            <a:extLst>
              <a:ext uri="{FF2B5EF4-FFF2-40B4-BE49-F238E27FC236}">
                <a16:creationId xmlns:a16="http://schemas.microsoft.com/office/drawing/2014/main" id="{D1C56405-23BA-41C9-819C-87E32A8CA54B}"/>
              </a:ext>
            </a:extLst>
          </p:cNvPr>
          <p:cNvSpPr>
            <a:spLocks noGrp="1" noChangeArrowheads="1"/>
          </p:cNvSpPr>
          <p:nvPr>
            <p:ph type="title"/>
          </p:nvPr>
        </p:nvSpPr>
        <p:spPr>
          <a:xfrm>
            <a:off x="2438400" y="536575"/>
            <a:ext cx="8001000" cy="838200"/>
          </a:xfrm>
        </p:spPr>
        <p:txBody>
          <a:bodyPr/>
          <a:lstStyle/>
          <a:p>
            <a:pPr eaLnBrk="1" hangingPunct="1"/>
            <a:r>
              <a:rPr lang="en-US" altLang="zh-CN" sz="5400">
                <a:solidFill>
                  <a:srgbClr val="000000"/>
                </a:solidFill>
                <a:latin typeface="Monotype Corsiva" panose="03010101010201010101" pitchFamily="66" charset="0"/>
                <a:ea typeface="楷体_GB2312" pitchFamily="49" charset="-122"/>
              </a:rPr>
              <a:t>        Software   Engineering</a:t>
            </a:r>
          </a:p>
        </p:txBody>
      </p:sp>
      <p:sp>
        <p:nvSpPr>
          <p:cNvPr id="9220" name="Rectangle 3">
            <a:extLst>
              <a:ext uri="{FF2B5EF4-FFF2-40B4-BE49-F238E27FC236}">
                <a16:creationId xmlns:a16="http://schemas.microsoft.com/office/drawing/2014/main" id="{201D7E91-EACB-44DA-9349-F84763F593E5}"/>
              </a:ext>
            </a:extLst>
          </p:cNvPr>
          <p:cNvSpPr>
            <a:spLocks noGrp="1" noChangeArrowheads="1"/>
          </p:cNvSpPr>
          <p:nvPr>
            <p:ph type="body" idx="1"/>
          </p:nvPr>
        </p:nvSpPr>
        <p:spPr>
          <a:xfrm>
            <a:off x="2438400" y="1981200"/>
            <a:ext cx="8001000" cy="4471988"/>
          </a:xfrm>
        </p:spPr>
        <p:txBody>
          <a:bodyPr/>
          <a:lstStyle/>
          <a:p>
            <a:pPr eaLnBrk="1" hangingPunct="1">
              <a:lnSpc>
                <a:spcPct val="90000"/>
              </a:lnSpc>
            </a:pPr>
            <a:r>
              <a:rPr lang="zh-CN" altLang="en-US" b="1"/>
              <a:t>其实：</a:t>
            </a:r>
          </a:p>
          <a:p>
            <a:pPr lvl="1" eaLnBrk="1" hangingPunct="1">
              <a:lnSpc>
                <a:spcPct val="90000"/>
              </a:lnSpc>
            </a:pPr>
            <a:r>
              <a:rPr lang="zh-CN" altLang="en-US" sz="2800" b="1"/>
              <a:t>软件工程范畴之下的基本支持技术就很薄弱</a:t>
            </a:r>
          </a:p>
          <a:p>
            <a:pPr lvl="2" eaLnBrk="1" hangingPunct="1">
              <a:lnSpc>
                <a:spcPct val="90000"/>
              </a:lnSpc>
            </a:pPr>
            <a:r>
              <a:rPr lang="zh-CN" altLang="en-US" sz="2800" b="1"/>
              <a:t>例如：软件开发环境及技术</a:t>
            </a:r>
          </a:p>
          <a:p>
            <a:pPr eaLnBrk="1" hangingPunct="1">
              <a:lnSpc>
                <a:spcPct val="90000"/>
              </a:lnSpc>
            </a:pPr>
            <a:r>
              <a:rPr lang="zh-CN" altLang="en-US" b="1"/>
              <a:t>但是</a:t>
            </a:r>
          </a:p>
          <a:p>
            <a:pPr lvl="1" eaLnBrk="1" hangingPunct="1">
              <a:lnSpc>
                <a:spcPct val="90000"/>
              </a:lnSpc>
            </a:pPr>
            <a:r>
              <a:rPr lang="zh-CN" altLang="en-US" sz="2800" b="1"/>
              <a:t>软件工程的基本支持技术的设计者就是根据自身对软件工程发展的预见，而设计了各种开发环境、软件工具、以及开发模式。</a:t>
            </a:r>
            <a:endParaRPr lang="zh-CN" altLang="en-US" sz="2000" b="1"/>
          </a:p>
          <a:p>
            <a:pPr eaLnBrk="1" hangingPunct="1">
              <a:lnSpc>
                <a:spcPct val="90000"/>
              </a:lnSpc>
            </a:pPr>
            <a:r>
              <a:rPr lang="zh-CN" altLang="en-US" b="1"/>
              <a:t>总之：软件工程专家试图做到</a:t>
            </a:r>
            <a:r>
              <a:rPr lang="en-US" altLang="zh-CN" b="1"/>
              <a:t>----</a:t>
            </a:r>
            <a:r>
              <a:rPr lang="zh-CN" altLang="en-US" b="1"/>
              <a:t>能够采用高质量软件环境及工具，使软件能够按照某种能够反映软件开发规律的</a:t>
            </a:r>
            <a:r>
              <a:rPr lang="zh-CN" altLang="en-US" b="1">
                <a:solidFill>
                  <a:srgbClr val="CC0000"/>
                </a:solidFill>
              </a:rPr>
              <a:t>规范</a:t>
            </a:r>
            <a:r>
              <a:rPr lang="en-US" altLang="zh-CN" b="1">
                <a:solidFill>
                  <a:srgbClr val="CC0000"/>
                </a:solidFill>
              </a:rPr>
              <a:t>/</a:t>
            </a:r>
            <a:r>
              <a:rPr lang="zh-CN" altLang="en-US" b="1">
                <a:solidFill>
                  <a:srgbClr val="CC0000"/>
                </a:solidFill>
              </a:rPr>
              <a:t>模式</a:t>
            </a:r>
            <a:r>
              <a:rPr lang="zh-CN" altLang="en-US" b="1"/>
              <a:t>来开发</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5">
            <a:extLst>
              <a:ext uri="{FF2B5EF4-FFF2-40B4-BE49-F238E27FC236}">
                <a16:creationId xmlns:a16="http://schemas.microsoft.com/office/drawing/2014/main" id="{C8A21BD6-47F5-42A0-AB69-6750DE4C8C4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CB48CE38-5848-428E-A696-EB15854CB12E}" type="slidenum">
              <a:rPr kumimoji="0" lang="en-US" altLang="zh-CN" sz="2600" b="1">
                <a:solidFill>
                  <a:srgbClr val="FFFFFF"/>
                </a:solidFill>
              </a:rPr>
              <a:pPr fontAlgn="base">
                <a:spcBef>
                  <a:spcPct val="0"/>
                </a:spcBef>
                <a:spcAft>
                  <a:spcPct val="0"/>
                </a:spcAft>
                <a:buClrTx/>
                <a:buSzTx/>
                <a:buNone/>
              </a:pPr>
              <a:t>30</a:t>
            </a:fld>
            <a:endParaRPr kumimoji="0" lang="en-US" altLang="zh-CN" sz="2600" b="1">
              <a:solidFill>
                <a:srgbClr val="FFFFFF"/>
              </a:solidFill>
            </a:endParaRPr>
          </a:p>
        </p:txBody>
      </p:sp>
      <p:sp>
        <p:nvSpPr>
          <p:cNvPr id="58371" name="Rectangle 2">
            <a:extLst>
              <a:ext uri="{FF2B5EF4-FFF2-40B4-BE49-F238E27FC236}">
                <a16:creationId xmlns:a16="http://schemas.microsoft.com/office/drawing/2014/main" id="{A840FB2D-779D-4DBC-BF2C-7B8CD72BD195}"/>
              </a:ext>
            </a:extLst>
          </p:cNvPr>
          <p:cNvSpPr>
            <a:spLocks noGrp="1" noChangeArrowheads="1"/>
          </p:cNvSpPr>
          <p:nvPr>
            <p:ph type="title"/>
          </p:nvPr>
        </p:nvSpPr>
        <p:spPr/>
        <p:txBody>
          <a:bodyPr/>
          <a:lstStyle/>
          <a:p>
            <a:pPr eaLnBrk="1" hangingPunct="1"/>
            <a:r>
              <a:rPr lang="en-US" altLang="zh-CN" sz="3200"/>
              <a:t> Chapter 1  Why Software Engineering</a:t>
            </a:r>
          </a:p>
        </p:txBody>
      </p:sp>
      <p:sp>
        <p:nvSpPr>
          <p:cNvPr id="58372" name="Rectangle 3">
            <a:extLst>
              <a:ext uri="{FF2B5EF4-FFF2-40B4-BE49-F238E27FC236}">
                <a16:creationId xmlns:a16="http://schemas.microsoft.com/office/drawing/2014/main" id="{3F317455-9A99-4E2C-A2DB-4E3456171291}"/>
              </a:ext>
            </a:extLst>
          </p:cNvPr>
          <p:cNvSpPr>
            <a:spLocks noGrp="1" noChangeArrowheads="1"/>
          </p:cNvSpPr>
          <p:nvPr>
            <p:ph type="body" idx="1"/>
          </p:nvPr>
        </p:nvSpPr>
        <p:spPr>
          <a:xfrm>
            <a:off x="2286000" y="1676400"/>
            <a:ext cx="8382000" cy="5181600"/>
          </a:xfrm>
        </p:spPr>
        <p:txBody>
          <a:bodyPr/>
          <a:lstStyle/>
          <a:p>
            <a:pPr eaLnBrk="1" hangingPunct="1">
              <a:buFontTx/>
              <a:buNone/>
            </a:pPr>
            <a:r>
              <a:rPr lang="en-US" altLang="zh-CN" sz="2400" b="1">
                <a:solidFill>
                  <a:schemeClr val="bg2"/>
                </a:solidFill>
                <a:sym typeface="Wingdings 2" panose="05020102010507070707" pitchFamily="18" charset="2"/>
              </a:rPr>
              <a:t>several notions: </a:t>
            </a:r>
          </a:p>
          <a:p>
            <a:pPr eaLnBrk="1" hangingPunct="1">
              <a:buFontTx/>
              <a:buNone/>
            </a:pPr>
            <a:r>
              <a:rPr lang="en-US" altLang="zh-CN" sz="2000" b="1">
                <a:solidFill>
                  <a:schemeClr val="bg2"/>
                </a:solidFill>
                <a:sym typeface="Wingdings 2" panose="05020102010507070707" pitchFamily="18" charset="2"/>
              </a:rPr>
              <a:t>    </a:t>
            </a:r>
            <a:r>
              <a:rPr lang="en-GB" altLang="zh-CN" sz="2400" b="1"/>
              <a:t>Method</a:t>
            </a:r>
            <a:r>
              <a:rPr lang="en-GB" altLang="zh-CN" sz="2400"/>
              <a:t>: </a:t>
            </a:r>
            <a:r>
              <a:rPr lang="en-GB" altLang="zh-CN" sz="2400" b="1"/>
              <a:t>refers to a formal procedure; a formal “recipe” for accomplishing a goal that is typically independent of the tools used</a:t>
            </a:r>
            <a:r>
              <a:rPr lang="en-US" altLang="zh-CN" sz="2400" b="1">
                <a:solidFill>
                  <a:schemeClr val="bg2"/>
                </a:solidFill>
                <a:sym typeface="Wingdings 2" panose="05020102010507070707" pitchFamily="18" charset="2"/>
              </a:rPr>
              <a:t>   </a:t>
            </a:r>
            <a:endParaRPr lang="en-US" altLang="zh-CN" sz="2000" b="1">
              <a:solidFill>
                <a:schemeClr val="bg2"/>
              </a:solidFill>
              <a:sym typeface="Wingdings 2" panose="05020102010507070707" pitchFamily="18" charset="2"/>
            </a:endParaRPr>
          </a:p>
          <a:p>
            <a:pPr eaLnBrk="1" hangingPunct="1">
              <a:buFontTx/>
              <a:buNone/>
            </a:pPr>
            <a:r>
              <a:rPr lang="en-US" altLang="zh-CN" sz="20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tool : instrument / automatic systems/programming </a:t>
            </a:r>
          </a:p>
          <a:p>
            <a:pPr eaLnBrk="1" hangingPunct="1">
              <a:buFontTx/>
              <a:buNone/>
            </a:pPr>
            <a:r>
              <a:rPr lang="en-US" altLang="zh-CN" sz="2400" b="1">
                <a:solidFill>
                  <a:schemeClr val="bg2"/>
                </a:solidFill>
                <a:sym typeface="Wingdings 2" panose="05020102010507070707" pitchFamily="18" charset="2"/>
              </a:rPr>
              <a:t>               environment /software tool module </a:t>
            </a:r>
          </a:p>
          <a:p>
            <a:pPr eaLnBrk="1" hangingPunct="1">
              <a:buFontTx/>
              <a:buNone/>
            </a:pPr>
            <a:r>
              <a:rPr lang="en-US" altLang="zh-CN" sz="2400" b="1">
                <a:solidFill>
                  <a:schemeClr val="bg2"/>
                </a:solidFill>
              </a:rPr>
              <a:t>     procedure: combination of tools, technique, method. </a:t>
            </a:r>
          </a:p>
          <a:p>
            <a:pPr eaLnBrk="1" hangingPunct="1">
              <a:lnSpc>
                <a:spcPct val="90000"/>
              </a:lnSpc>
              <a:buFontTx/>
              <a:buNone/>
            </a:pPr>
            <a:r>
              <a:rPr lang="en-US" altLang="zh-CN" sz="2400" b="1" u="sng">
                <a:solidFill>
                  <a:srgbClr val="CC0000"/>
                </a:solidFill>
              </a:rPr>
              <a:t>    paradigm</a:t>
            </a:r>
            <a:r>
              <a:rPr lang="en-US" altLang="zh-CN" sz="2400" b="1">
                <a:solidFill>
                  <a:schemeClr val="bg2"/>
                </a:solidFill>
              </a:rPr>
              <a:t> : (model / approach / philosophy) </a:t>
            </a:r>
          </a:p>
          <a:p>
            <a:pPr eaLnBrk="1" hangingPunct="1">
              <a:lnSpc>
                <a:spcPct val="90000"/>
              </a:lnSpc>
              <a:buFontTx/>
              <a:buNone/>
            </a:pPr>
            <a:r>
              <a:rPr lang="en-US" altLang="zh-CN" sz="2400" b="1">
                <a:solidFill>
                  <a:schemeClr val="bg2"/>
                </a:solidFill>
              </a:rPr>
              <a:t>                    (</a:t>
            </a:r>
            <a:r>
              <a:rPr lang="zh-CN" altLang="en-US" sz="2400" b="1">
                <a:solidFill>
                  <a:schemeClr val="bg2"/>
                </a:solidFill>
              </a:rPr>
              <a:t>模式</a:t>
            </a:r>
            <a:r>
              <a:rPr lang="en-US" altLang="zh-CN" sz="2400" b="1">
                <a:solidFill>
                  <a:schemeClr val="bg2"/>
                </a:solidFill>
              </a:rPr>
              <a:t>--</a:t>
            </a:r>
            <a:r>
              <a:rPr lang="zh-CN" altLang="en-US" sz="2400" b="1">
                <a:solidFill>
                  <a:schemeClr val="bg2"/>
                </a:solidFill>
              </a:rPr>
              <a:t>开发软件时特定的方法、途径或哲学</a:t>
            </a:r>
            <a:r>
              <a:rPr lang="en-US" altLang="zh-CN" sz="2400" b="1">
                <a:solidFill>
                  <a:schemeClr val="bg2"/>
                </a:solidFill>
              </a:rPr>
              <a:t>)</a:t>
            </a:r>
          </a:p>
          <a:p>
            <a:pPr eaLnBrk="1" hangingPunct="1">
              <a:lnSpc>
                <a:spcPct val="90000"/>
              </a:lnSpc>
              <a:buFontTx/>
              <a:buNone/>
            </a:pPr>
            <a:r>
              <a:rPr lang="en-US" altLang="zh-CN" sz="2400" b="1">
                <a:solidFill>
                  <a:schemeClr val="bg2"/>
                </a:solidFill>
              </a:rPr>
              <a:t>               ---- </a:t>
            </a:r>
            <a:r>
              <a:rPr lang="zh-CN" altLang="en-US" sz="2400" b="1">
                <a:solidFill>
                  <a:schemeClr val="bg2"/>
                </a:solidFill>
              </a:rPr>
              <a:t>面向对象开发的各种模式（例如：</a:t>
            </a:r>
            <a:r>
              <a:rPr lang="en-US" altLang="zh-CN" sz="2400" b="1">
                <a:solidFill>
                  <a:schemeClr val="bg2"/>
                </a:solidFill>
              </a:rPr>
              <a:t>MVC</a:t>
            </a:r>
            <a:r>
              <a:rPr lang="zh-CN" altLang="en-US" sz="2400" b="1">
                <a:solidFill>
                  <a:schemeClr val="bg2"/>
                </a:solidFill>
              </a:rPr>
              <a:t>模式）</a:t>
            </a:r>
          </a:p>
          <a:p>
            <a:pPr eaLnBrk="1" hangingPunct="1">
              <a:lnSpc>
                <a:spcPct val="90000"/>
              </a:lnSpc>
              <a:buFontTx/>
              <a:buNone/>
            </a:pPr>
            <a:r>
              <a:rPr lang="zh-CN" altLang="en-US" sz="2400" b="1">
                <a:solidFill>
                  <a:schemeClr val="bg2"/>
                </a:solidFill>
              </a:rPr>
              <a:t>               </a:t>
            </a:r>
            <a:r>
              <a:rPr lang="en-US" altLang="zh-CN" sz="2400" b="1">
                <a:solidFill>
                  <a:schemeClr val="bg2"/>
                </a:solidFill>
              </a:rPr>
              <a:t>---- </a:t>
            </a:r>
            <a:r>
              <a:rPr lang="zh-CN" altLang="en-US" sz="2400" b="1">
                <a:solidFill>
                  <a:schemeClr val="bg2"/>
                </a:solidFill>
              </a:rPr>
              <a:t>结构化开发的模式，基于过程的模式，某种订</a:t>
            </a:r>
            <a:r>
              <a:rPr lang="en-US" altLang="zh-CN" sz="2400" b="1">
                <a:solidFill>
                  <a:schemeClr val="bg2"/>
                </a:solidFill>
              </a:rPr>
              <a:t>              </a:t>
            </a:r>
          </a:p>
          <a:p>
            <a:pPr eaLnBrk="1" hangingPunct="1">
              <a:lnSpc>
                <a:spcPct val="90000"/>
              </a:lnSpc>
              <a:buFontTx/>
              <a:buNone/>
            </a:pPr>
            <a:r>
              <a:rPr lang="en-US" altLang="zh-CN" sz="2400" b="1">
                <a:solidFill>
                  <a:schemeClr val="bg2"/>
                </a:solidFill>
              </a:rPr>
              <a:t>                     </a:t>
            </a:r>
            <a:r>
              <a:rPr lang="zh-CN" altLang="en-US" sz="2400" b="1">
                <a:solidFill>
                  <a:schemeClr val="bg2"/>
                </a:solidFill>
              </a:rPr>
              <a:t>制的模式等等。</a:t>
            </a:r>
            <a:endParaRPr lang="zh-CN" altLang="en-US" sz="2400" b="1"/>
          </a:p>
          <a:p>
            <a:pPr eaLnBrk="1" hangingPunct="1">
              <a:buFontTx/>
              <a:buNone/>
            </a:pPr>
            <a:r>
              <a:rPr lang="en-US" altLang="zh-CN" sz="2400" b="1">
                <a:solidFill>
                  <a:schemeClr val="bg2"/>
                </a:solidFill>
                <a:sym typeface="Wingdings" panose="05000000000000000000" pitchFamily="2" charset="2"/>
              </a:rPr>
              <a:t> </a:t>
            </a:r>
            <a:endParaRPr lang="en-US" altLang="zh-CN" sz="2400" b="1">
              <a:solidFill>
                <a:schemeClr val="bg2"/>
              </a:solidFill>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灯片编号占位符 5">
            <a:extLst>
              <a:ext uri="{FF2B5EF4-FFF2-40B4-BE49-F238E27FC236}">
                <a16:creationId xmlns:a16="http://schemas.microsoft.com/office/drawing/2014/main" id="{05FE3CAE-94FF-41DD-A0A4-70887E62249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AA550BA7-C328-4E4F-A711-343E62699851}" type="slidenum">
              <a:rPr kumimoji="0" lang="en-US" altLang="zh-CN" sz="2600">
                <a:solidFill>
                  <a:srgbClr val="FFFFFF"/>
                </a:solidFill>
              </a:rPr>
              <a:pPr eaLnBrk="1" fontAlgn="base" hangingPunct="1">
                <a:spcAft>
                  <a:spcPct val="0"/>
                </a:spcAft>
              </a:pPr>
              <a:t>300</a:t>
            </a:fld>
            <a:endParaRPr kumimoji="0" lang="en-US" altLang="zh-CN" sz="2600">
              <a:solidFill>
                <a:srgbClr val="FFFFFF"/>
              </a:solidFill>
            </a:endParaRPr>
          </a:p>
        </p:txBody>
      </p:sp>
      <p:sp>
        <p:nvSpPr>
          <p:cNvPr id="90115" name="Rectangle 26">
            <a:extLst>
              <a:ext uri="{FF2B5EF4-FFF2-40B4-BE49-F238E27FC236}">
                <a16:creationId xmlns:a16="http://schemas.microsoft.com/office/drawing/2014/main" id="{9EF1C525-2087-4EFA-B3E2-EC9631C8C1E1}"/>
              </a:ext>
            </a:extLst>
          </p:cNvPr>
          <p:cNvSpPr>
            <a:spLocks noChangeArrowheads="1"/>
          </p:cNvSpPr>
          <p:nvPr/>
        </p:nvSpPr>
        <p:spPr bwMode="auto">
          <a:xfrm>
            <a:off x="1524000" y="1916114"/>
            <a:ext cx="9144000" cy="4941887"/>
          </a:xfrm>
          <a:prstGeom prst="rect">
            <a:avLst/>
          </a:prstGeom>
          <a:solidFill>
            <a:srgbClr val="99CCFF"/>
          </a:solidFill>
          <a:ln w="9525" algn="ctr">
            <a:solidFill>
              <a:schemeClr val="bg1"/>
            </a:solidFill>
            <a:miter lim="800000"/>
            <a:headEnd/>
            <a:tailEnd/>
          </a:ln>
        </p:spPr>
        <p:txBody>
          <a:bodyPr wrap="none" lIns="92075" tIns="46038" rIns="92075" bIns="46038"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003366"/>
              </a:buClr>
              <a:buSzPct val="150000"/>
            </a:pPr>
            <a:endParaRPr lang="zh-CN" altLang="en-US">
              <a:solidFill>
                <a:srgbClr val="003366"/>
              </a:solidFill>
            </a:endParaRPr>
          </a:p>
        </p:txBody>
      </p:sp>
      <p:sp>
        <p:nvSpPr>
          <p:cNvPr id="90116" name="Rectangle 2">
            <a:extLst>
              <a:ext uri="{FF2B5EF4-FFF2-40B4-BE49-F238E27FC236}">
                <a16:creationId xmlns:a16="http://schemas.microsoft.com/office/drawing/2014/main" id="{69BAC6F8-F245-4E80-81CF-3F51871FD09D}"/>
              </a:ext>
            </a:extLst>
          </p:cNvPr>
          <p:cNvSpPr>
            <a:spLocks noGrp="1" noChangeArrowheads="1"/>
          </p:cNvSpPr>
          <p:nvPr>
            <p:ph type="title"/>
          </p:nvPr>
        </p:nvSpPr>
        <p:spPr/>
        <p:txBody>
          <a:bodyPr/>
          <a:lstStyle/>
          <a:p>
            <a:pPr eaLnBrk="1" hangingPunct="1"/>
            <a:endParaRPr lang="zh-CN" altLang="zh-CN"/>
          </a:p>
        </p:txBody>
      </p:sp>
      <p:sp>
        <p:nvSpPr>
          <p:cNvPr id="90117" name="Rectangle 3">
            <a:extLst>
              <a:ext uri="{FF2B5EF4-FFF2-40B4-BE49-F238E27FC236}">
                <a16:creationId xmlns:a16="http://schemas.microsoft.com/office/drawing/2014/main" id="{6D5FB740-2957-457C-8573-493F74698BA9}"/>
              </a:ext>
            </a:extLst>
          </p:cNvPr>
          <p:cNvSpPr>
            <a:spLocks noGrp="1" noChangeArrowheads="1"/>
          </p:cNvSpPr>
          <p:nvPr>
            <p:ph type="body" idx="1"/>
          </p:nvPr>
        </p:nvSpPr>
        <p:spPr>
          <a:xfrm>
            <a:off x="2135188" y="1981200"/>
            <a:ext cx="8304212" cy="4876800"/>
          </a:xfrm>
        </p:spPr>
        <p:txBody>
          <a:bodyPr/>
          <a:lstStyle/>
          <a:p>
            <a:pPr eaLnBrk="1" hangingPunct="1">
              <a:buFontTx/>
              <a:buNone/>
            </a:pPr>
            <a:endParaRPr lang="zh-CN" altLang="zh-CN"/>
          </a:p>
        </p:txBody>
      </p:sp>
      <p:pic>
        <p:nvPicPr>
          <p:cNvPr id="90118" name="Title 1">
            <a:extLst>
              <a:ext uri="{FF2B5EF4-FFF2-40B4-BE49-F238E27FC236}">
                <a16:creationId xmlns:a16="http://schemas.microsoft.com/office/drawing/2014/main" id="{E3FEDD1C-B20E-4964-BC36-2DBFA298CE28}"/>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
            <a:ext cx="9144000" cy="1916113"/>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0119" name="Line 18">
            <a:extLst>
              <a:ext uri="{FF2B5EF4-FFF2-40B4-BE49-F238E27FC236}">
                <a16:creationId xmlns:a16="http://schemas.microsoft.com/office/drawing/2014/main" id="{3C1D8732-A14C-4D1F-8F31-74369553569C}"/>
              </a:ext>
            </a:extLst>
          </p:cNvPr>
          <p:cNvSpPr>
            <a:spLocks noChangeShapeType="1"/>
          </p:cNvSpPr>
          <p:nvPr/>
        </p:nvSpPr>
        <p:spPr bwMode="auto">
          <a:xfrm flipH="1" flipV="1">
            <a:off x="2678113" y="2387600"/>
            <a:ext cx="0" cy="2514600"/>
          </a:xfrm>
          <a:prstGeom prst="line">
            <a:avLst/>
          </a:prstGeom>
          <a:noFill/>
          <a:ln w="38100">
            <a:solidFill>
              <a:srgbClr val="80808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pic>
        <p:nvPicPr>
          <p:cNvPr id="90120" name="Picture 32" descr="abstract_rectangle02_02_blue">
            <a:extLst>
              <a:ext uri="{FF2B5EF4-FFF2-40B4-BE49-F238E27FC236}">
                <a16:creationId xmlns:a16="http://schemas.microsoft.com/office/drawing/2014/main" id="{4FF78318-7DA3-44F7-8ED5-65AFC0546A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2100" y="2503488"/>
            <a:ext cx="49530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21" name="Picture 33" descr="abstract_rectangle02_02_blue">
            <a:extLst>
              <a:ext uri="{FF2B5EF4-FFF2-40B4-BE49-F238E27FC236}">
                <a16:creationId xmlns:a16="http://schemas.microsoft.com/office/drawing/2014/main" id="{838158A5-1A25-4F45-A7CB-7C483B6061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2100" y="3424238"/>
            <a:ext cx="49530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22" name="Picture 34" descr="abstract_rectangle02_02_blue">
            <a:extLst>
              <a:ext uri="{FF2B5EF4-FFF2-40B4-BE49-F238E27FC236}">
                <a16:creationId xmlns:a16="http://schemas.microsoft.com/office/drawing/2014/main" id="{E816F21A-FBC1-4143-B649-E486AA3091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2100" y="3884613"/>
            <a:ext cx="49530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23" name="Picture 35" descr="abstract_rectangle02_02_blue">
            <a:extLst>
              <a:ext uri="{FF2B5EF4-FFF2-40B4-BE49-F238E27FC236}">
                <a16:creationId xmlns:a16="http://schemas.microsoft.com/office/drawing/2014/main" id="{36DE6E9C-7F3E-45FA-8096-7B9EFB32F5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2100" y="4384675"/>
            <a:ext cx="49530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24" name="Picture 36" descr="abstract_rectangle02_02_blue">
            <a:extLst>
              <a:ext uri="{FF2B5EF4-FFF2-40B4-BE49-F238E27FC236}">
                <a16:creationId xmlns:a16="http://schemas.microsoft.com/office/drawing/2014/main" id="{E2F5D3C8-3CB9-4186-A3F9-F4583AC9EE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2100" y="2963863"/>
            <a:ext cx="49530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25" name="Picture 37" descr="Validate_CheckMark">
            <a:extLst>
              <a:ext uri="{FF2B5EF4-FFF2-40B4-BE49-F238E27FC236}">
                <a16:creationId xmlns:a16="http://schemas.microsoft.com/office/drawing/2014/main" id="{B4C6F096-018B-4457-9D1F-3D45708D38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2101" y="2963863"/>
            <a:ext cx="48577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26" name="Text Box 38">
            <a:extLst>
              <a:ext uri="{FF2B5EF4-FFF2-40B4-BE49-F238E27FC236}">
                <a16:creationId xmlns:a16="http://schemas.microsoft.com/office/drawing/2014/main" id="{7B37777E-8BE9-4E84-B6FD-5A9205DFA386}"/>
              </a:ext>
            </a:extLst>
          </p:cNvPr>
          <p:cNvSpPr txBox="1">
            <a:spLocks noChangeArrowheads="1"/>
          </p:cNvSpPr>
          <p:nvPr/>
        </p:nvSpPr>
        <p:spPr bwMode="auto">
          <a:xfrm>
            <a:off x="3368675" y="2541588"/>
            <a:ext cx="946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kumimoji="0" lang="en-US" altLang="zh-CN" sz="1800">
                <a:solidFill>
                  <a:srgbClr val="003366"/>
                </a:solidFill>
              </a:rPr>
              <a:t>Plan</a:t>
            </a:r>
          </a:p>
        </p:txBody>
      </p:sp>
      <p:sp>
        <p:nvSpPr>
          <p:cNvPr id="90127" name="Text Box 46">
            <a:extLst>
              <a:ext uri="{FF2B5EF4-FFF2-40B4-BE49-F238E27FC236}">
                <a16:creationId xmlns:a16="http://schemas.microsoft.com/office/drawing/2014/main" id="{803BAA8B-3D11-4D15-9AB5-B682746751FC}"/>
              </a:ext>
            </a:extLst>
          </p:cNvPr>
          <p:cNvSpPr txBox="1">
            <a:spLocks noChangeArrowheads="1"/>
          </p:cNvSpPr>
          <p:nvPr/>
        </p:nvSpPr>
        <p:spPr bwMode="auto">
          <a:xfrm>
            <a:off x="3330575" y="3001963"/>
            <a:ext cx="946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kumimoji="0" lang="en-US" altLang="zh-CN" sz="1800">
                <a:solidFill>
                  <a:srgbClr val="003366"/>
                </a:solidFill>
              </a:rPr>
              <a:t>Task 1</a:t>
            </a:r>
          </a:p>
        </p:txBody>
      </p:sp>
      <p:sp>
        <p:nvSpPr>
          <p:cNvPr id="90128" name="Text Box 47">
            <a:extLst>
              <a:ext uri="{FF2B5EF4-FFF2-40B4-BE49-F238E27FC236}">
                <a16:creationId xmlns:a16="http://schemas.microsoft.com/office/drawing/2014/main" id="{866459BA-A12D-4B1F-B67F-F29355E242C5}"/>
              </a:ext>
            </a:extLst>
          </p:cNvPr>
          <p:cNvSpPr txBox="1">
            <a:spLocks noChangeArrowheads="1"/>
          </p:cNvSpPr>
          <p:nvPr/>
        </p:nvSpPr>
        <p:spPr bwMode="auto">
          <a:xfrm>
            <a:off x="3330575" y="4384676"/>
            <a:ext cx="946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kumimoji="0" lang="en-US" altLang="zh-CN" sz="1800">
                <a:solidFill>
                  <a:srgbClr val="003366"/>
                </a:solidFill>
              </a:rPr>
              <a:t>Task 4</a:t>
            </a:r>
          </a:p>
        </p:txBody>
      </p:sp>
      <p:sp>
        <p:nvSpPr>
          <p:cNvPr id="90129" name="Text Box 48">
            <a:extLst>
              <a:ext uri="{FF2B5EF4-FFF2-40B4-BE49-F238E27FC236}">
                <a16:creationId xmlns:a16="http://schemas.microsoft.com/office/drawing/2014/main" id="{00B9D91E-EB4A-4B48-8161-885D9C126A0E}"/>
              </a:ext>
            </a:extLst>
          </p:cNvPr>
          <p:cNvSpPr txBox="1">
            <a:spLocks noChangeArrowheads="1"/>
          </p:cNvSpPr>
          <p:nvPr/>
        </p:nvSpPr>
        <p:spPr bwMode="auto">
          <a:xfrm>
            <a:off x="3330575" y="3884613"/>
            <a:ext cx="946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kumimoji="0" lang="en-US" altLang="zh-CN" sz="1800">
                <a:solidFill>
                  <a:srgbClr val="003366"/>
                </a:solidFill>
              </a:rPr>
              <a:t>Task 3</a:t>
            </a:r>
          </a:p>
        </p:txBody>
      </p:sp>
      <p:sp>
        <p:nvSpPr>
          <p:cNvPr id="90130" name="Text Box 49">
            <a:extLst>
              <a:ext uri="{FF2B5EF4-FFF2-40B4-BE49-F238E27FC236}">
                <a16:creationId xmlns:a16="http://schemas.microsoft.com/office/drawing/2014/main" id="{7ED7048E-490C-4FC7-B545-45E844C09E28}"/>
              </a:ext>
            </a:extLst>
          </p:cNvPr>
          <p:cNvSpPr txBox="1">
            <a:spLocks noChangeArrowheads="1"/>
          </p:cNvSpPr>
          <p:nvPr/>
        </p:nvSpPr>
        <p:spPr bwMode="auto">
          <a:xfrm>
            <a:off x="3330575" y="3462338"/>
            <a:ext cx="946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kumimoji="0" lang="en-US" altLang="zh-CN" sz="1800">
                <a:solidFill>
                  <a:srgbClr val="003366"/>
                </a:solidFill>
              </a:rPr>
              <a:t>Task 2</a:t>
            </a:r>
          </a:p>
        </p:txBody>
      </p:sp>
      <p:sp>
        <p:nvSpPr>
          <p:cNvPr id="8207" name="Line 66">
            <a:extLst>
              <a:ext uri="{FF2B5EF4-FFF2-40B4-BE49-F238E27FC236}">
                <a16:creationId xmlns:a16="http://schemas.microsoft.com/office/drawing/2014/main" id="{2532A45D-3B67-40CF-B2ED-D9C4661D2DE7}"/>
              </a:ext>
            </a:extLst>
          </p:cNvPr>
          <p:cNvSpPr>
            <a:spLocks noChangeShapeType="1"/>
          </p:cNvSpPr>
          <p:nvPr/>
        </p:nvSpPr>
        <p:spPr bwMode="auto">
          <a:xfrm>
            <a:off x="6249988" y="2311400"/>
            <a:ext cx="0" cy="2611438"/>
          </a:xfrm>
          <a:prstGeom prst="line">
            <a:avLst/>
          </a:prstGeom>
          <a:noFill/>
          <a:ln w="38100">
            <a:solidFill>
              <a:srgbClr val="808080"/>
            </a:solidFill>
            <a:round/>
            <a:headEnd type="triangle" w="med" len="med"/>
            <a:tailEnd/>
          </a:ln>
          <a:extLst>
            <a:ext uri="{909E8E84-426E-40DD-AFC4-6F175D3DCCD1}">
              <a14:hiddenFill xmlns:a14="http://schemas.microsoft.com/office/drawing/2010/main">
                <a:noFill/>
              </a14:hiddenFill>
            </a:ext>
          </a:extLst>
        </p:spPr>
        <p:txBody>
          <a:bodyP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pic>
        <p:nvPicPr>
          <p:cNvPr id="8208" name="Picture 67" descr="Arrow_Loop">
            <a:extLst>
              <a:ext uri="{FF2B5EF4-FFF2-40B4-BE49-F238E27FC236}">
                <a16:creationId xmlns:a16="http://schemas.microsoft.com/office/drawing/2014/main" id="{45DA6127-B99E-47A6-B97B-6C0A0B3DE5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4289" y="4230688"/>
            <a:ext cx="7016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9" name="Picture 68" descr="Arrow_Loop">
            <a:extLst>
              <a:ext uri="{FF2B5EF4-FFF2-40B4-BE49-F238E27FC236}">
                <a16:creationId xmlns:a16="http://schemas.microsoft.com/office/drawing/2014/main" id="{C35AA14D-F169-42CA-AE46-BBE2EA2597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0550" y="3462339"/>
            <a:ext cx="1085850"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10" name="Picture 69" descr="Arrow_Loop">
            <a:extLst>
              <a:ext uri="{FF2B5EF4-FFF2-40B4-BE49-F238E27FC236}">
                <a16:creationId xmlns:a16="http://schemas.microsoft.com/office/drawing/2014/main" id="{CBF1B4DB-4F76-48E4-9D82-EA3CD23B68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85101" y="2503488"/>
            <a:ext cx="1382713"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11" name="Text Box 72">
            <a:extLst>
              <a:ext uri="{FF2B5EF4-FFF2-40B4-BE49-F238E27FC236}">
                <a16:creationId xmlns:a16="http://schemas.microsoft.com/office/drawing/2014/main" id="{5E286FE2-EF09-4A97-A166-FA9889124F06}"/>
              </a:ext>
            </a:extLst>
          </p:cNvPr>
          <p:cNvSpPr txBox="1">
            <a:spLocks noChangeArrowheads="1"/>
          </p:cNvSpPr>
          <p:nvPr/>
        </p:nvSpPr>
        <p:spPr bwMode="auto">
          <a:xfrm>
            <a:off x="6288089" y="2003426"/>
            <a:ext cx="18430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kumimoji="0" lang="en-US" altLang="zh-CN" sz="2000">
                <a:solidFill>
                  <a:srgbClr val="003366"/>
                </a:solidFill>
              </a:rPr>
              <a:t>Value-up</a:t>
            </a:r>
          </a:p>
        </p:txBody>
      </p:sp>
      <p:sp>
        <p:nvSpPr>
          <p:cNvPr id="90136" name="Text Box 73">
            <a:extLst>
              <a:ext uri="{FF2B5EF4-FFF2-40B4-BE49-F238E27FC236}">
                <a16:creationId xmlns:a16="http://schemas.microsoft.com/office/drawing/2014/main" id="{1DE3B9C7-D7FA-4730-8A53-3F25CDAA51DD}"/>
              </a:ext>
            </a:extLst>
          </p:cNvPr>
          <p:cNvSpPr txBox="1">
            <a:spLocks noChangeArrowheads="1"/>
          </p:cNvSpPr>
          <p:nvPr/>
        </p:nvSpPr>
        <p:spPr bwMode="auto">
          <a:xfrm>
            <a:off x="2716213" y="2003426"/>
            <a:ext cx="2343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kumimoji="0" lang="en-US" altLang="zh-CN" sz="2000">
                <a:solidFill>
                  <a:srgbClr val="003366"/>
                </a:solidFill>
              </a:rPr>
              <a:t>Work-down</a:t>
            </a:r>
          </a:p>
        </p:txBody>
      </p:sp>
      <p:sp>
        <p:nvSpPr>
          <p:cNvPr id="90137" name="Content Placeholder 2">
            <a:extLst>
              <a:ext uri="{FF2B5EF4-FFF2-40B4-BE49-F238E27FC236}">
                <a16:creationId xmlns:a16="http://schemas.microsoft.com/office/drawing/2014/main" id="{EB1A8090-3A9D-48E3-941F-56D22EFC59FC}"/>
              </a:ext>
            </a:extLst>
          </p:cNvPr>
          <p:cNvSpPr>
            <a:spLocks/>
          </p:cNvSpPr>
          <p:nvPr/>
        </p:nvSpPr>
        <p:spPr bwMode="auto">
          <a:xfrm>
            <a:off x="2562225" y="5153025"/>
            <a:ext cx="3322638" cy="169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28600" indent="-228600"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fontAlgn="base">
              <a:lnSpc>
                <a:spcPct val="90000"/>
              </a:lnSpc>
              <a:spcBef>
                <a:spcPct val="40000"/>
              </a:spcBef>
              <a:spcAft>
                <a:spcPct val="0"/>
              </a:spcAft>
              <a:buClr>
                <a:srgbClr val="8DACD0"/>
              </a:buClr>
              <a:buSzPct val="70000"/>
              <a:buBlip>
                <a:blip r:embed="rId6"/>
              </a:buBlip>
            </a:pPr>
            <a:r>
              <a:rPr kumimoji="0" lang="en-US" altLang="zh-CN">
                <a:solidFill>
                  <a:srgbClr val="003366"/>
                </a:solidFill>
                <a:latin typeface="Arial Narrow" panose="020B0606020202030204" pitchFamily="34" charset="0"/>
              </a:rPr>
              <a:t>In traditional project management tasks are decomposed into items and checked off as completed</a:t>
            </a:r>
          </a:p>
        </p:txBody>
      </p:sp>
      <p:sp>
        <p:nvSpPr>
          <p:cNvPr id="8214" name="Content Placeholder 2">
            <a:extLst>
              <a:ext uri="{FF2B5EF4-FFF2-40B4-BE49-F238E27FC236}">
                <a16:creationId xmlns:a16="http://schemas.microsoft.com/office/drawing/2014/main" id="{4A33E811-128F-404E-8D3A-9F26F9FE34B8}"/>
              </a:ext>
            </a:extLst>
          </p:cNvPr>
          <p:cNvSpPr>
            <a:spLocks/>
          </p:cNvSpPr>
          <p:nvPr/>
        </p:nvSpPr>
        <p:spPr bwMode="auto">
          <a:xfrm>
            <a:off x="6249989" y="4883151"/>
            <a:ext cx="3322637" cy="207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28600" indent="-228600"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fontAlgn="base">
              <a:lnSpc>
                <a:spcPct val="90000"/>
              </a:lnSpc>
              <a:spcBef>
                <a:spcPct val="40000"/>
              </a:spcBef>
              <a:spcAft>
                <a:spcPct val="0"/>
              </a:spcAft>
              <a:buClr>
                <a:srgbClr val="8DACD0"/>
              </a:buClr>
              <a:buSzPct val="70000"/>
              <a:buBlip>
                <a:blip r:embed="rId6"/>
              </a:buBlip>
            </a:pPr>
            <a:endParaRPr kumimoji="0" lang="en-GB" altLang="zh-CN">
              <a:solidFill>
                <a:srgbClr val="003366"/>
              </a:solidFill>
              <a:latin typeface="Arial Narrow" panose="020B0606020202030204" pitchFamily="34" charset="0"/>
            </a:endParaRPr>
          </a:p>
        </p:txBody>
      </p:sp>
      <p:sp>
        <p:nvSpPr>
          <p:cNvPr id="8215" name="Content Placeholder 2">
            <a:extLst>
              <a:ext uri="{FF2B5EF4-FFF2-40B4-BE49-F238E27FC236}">
                <a16:creationId xmlns:a16="http://schemas.microsoft.com/office/drawing/2014/main" id="{14CECCD2-05C9-43A7-815D-36A240EFD276}"/>
              </a:ext>
            </a:extLst>
          </p:cNvPr>
          <p:cNvSpPr>
            <a:spLocks/>
          </p:cNvSpPr>
          <p:nvPr/>
        </p:nvSpPr>
        <p:spPr bwMode="auto">
          <a:xfrm>
            <a:off x="6288089" y="5191126"/>
            <a:ext cx="3322637" cy="134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28600" indent="-228600"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fontAlgn="base">
              <a:lnSpc>
                <a:spcPct val="90000"/>
              </a:lnSpc>
              <a:spcBef>
                <a:spcPct val="40000"/>
              </a:spcBef>
              <a:spcAft>
                <a:spcPct val="0"/>
              </a:spcAft>
              <a:buClr>
                <a:srgbClr val="8DACD0"/>
              </a:buClr>
              <a:buSzPct val="70000"/>
              <a:buBlip>
                <a:blip r:embed="rId6"/>
              </a:buBlip>
            </a:pPr>
            <a:r>
              <a:rPr kumimoji="0" lang="en-US" altLang="zh-CN">
                <a:solidFill>
                  <a:srgbClr val="003366"/>
                </a:solidFill>
                <a:latin typeface="Arial Narrow" panose="020B0606020202030204" pitchFamily="34" charset="0"/>
              </a:rPr>
              <a:t>Value-up methods deliver incremental value for the customer to evaluate each iteration</a:t>
            </a:r>
          </a:p>
        </p:txBody>
      </p:sp>
      <p:pic>
        <p:nvPicPr>
          <p:cNvPr id="90140" name="Picture 27" descr="image002">
            <a:extLst>
              <a:ext uri="{FF2B5EF4-FFF2-40B4-BE49-F238E27FC236}">
                <a16:creationId xmlns:a16="http://schemas.microsoft.com/office/drawing/2014/main" id="{24796BA2-16C3-45D3-BEE2-42A38D115C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43925" y="1268413"/>
            <a:ext cx="216058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20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20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20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2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211"/>
                                        </p:tgtEl>
                                        <p:attrNameLst>
                                          <p:attrName>style.visibility</p:attrName>
                                        </p:attrNameLst>
                                      </p:cBhvr>
                                      <p:to>
                                        <p:strVal val="visible"/>
                                      </p:to>
                                    </p:set>
                                  </p:childTnLst>
                                </p:cTn>
                              </p:par>
                              <p:par>
                                <p:cTn id="15" presetID="1" presetClass="entr" presetSubtype="0" fill="hold" grpId="0" nodeType="withEffect" nodePh="1">
                                  <p:stCondLst>
                                    <p:cond delay="0"/>
                                  </p:stCondLst>
                                  <p:endCondLst>
                                    <p:cond evt="begin" delay="0">
                                      <p:tn val="15"/>
                                    </p:cond>
                                  </p:endCondLst>
                                  <p:childTnLst>
                                    <p:set>
                                      <p:cBhvr>
                                        <p:cTn id="16" dur="1" fill="hold">
                                          <p:stCondLst>
                                            <p:cond delay="0"/>
                                          </p:stCondLst>
                                        </p:cTn>
                                        <p:tgtEl>
                                          <p:spTgt spid="82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2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11" grpId="0"/>
      <p:bldP spid="8214" grpId="0"/>
      <p:bldP spid="8215" grpId="0"/>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灯片编号占位符 5">
            <a:extLst>
              <a:ext uri="{FF2B5EF4-FFF2-40B4-BE49-F238E27FC236}">
                <a16:creationId xmlns:a16="http://schemas.microsoft.com/office/drawing/2014/main" id="{80E1AFCA-747E-4B7F-A511-3F6194CE302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A617ECEC-2424-4F81-A737-59A9504BEBBC}" type="slidenum">
              <a:rPr kumimoji="0" lang="en-US" altLang="zh-CN" sz="2600">
                <a:solidFill>
                  <a:srgbClr val="FFFFFF"/>
                </a:solidFill>
              </a:rPr>
              <a:pPr eaLnBrk="1" fontAlgn="base" hangingPunct="1">
                <a:spcAft>
                  <a:spcPct val="0"/>
                </a:spcAft>
              </a:pPr>
              <a:t>301</a:t>
            </a:fld>
            <a:endParaRPr kumimoji="0" lang="en-US" altLang="zh-CN" sz="2600">
              <a:solidFill>
                <a:srgbClr val="FFFFFF"/>
              </a:solidFill>
            </a:endParaRPr>
          </a:p>
        </p:txBody>
      </p:sp>
      <p:sp>
        <p:nvSpPr>
          <p:cNvPr id="91139" name="Rectangle 2">
            <a:extLst>
              <a:ext uri="{FF2B5EF4-FFF2-40B4-BE49-F238E27FC236}">
                <a16:creationId xmlns:a16="http://schemas.microsoft.com/office/drawing/2014/main" id="{EE68F041-502F-4372-9928-08605AB6EE18}"/>
              </a:ext>
            </a:extLst>
          </p:cNvPr>
          <p:cNvSpPr>
            <a:spLocks noGrp="1" noChangeArrowheads="1"/>
          </p:cNvSpPr>
          <p:nvPr>
            <p:ph type="title"/>
          </p:nvPr>
        </p:nvSpPr>
        <p:spPr/>
        <p:txBody>
          <a:bodyPr/>
          <a:lstStyle/>
          <a:p>
            <a:pPr eaLnBrk="1" hangingPunct="1"/>
            <a:endParaRPr lang="zh-CN" altLang="zh-CN"/>
          </a:p>
        </p:txBody>
      </p:sp>
      <p:sp>
        <p:nvSpPr>
          <p:cNvPr id="91140" name="Rectangle 3">
            <a:extLst>
              <a:ext uri="{FF2B5EF4-FFF2-40B4-BE49-F238E27FC236}">
                <a16:creationId xmlns:a16="http://schemas.microsoft.com/office/drawing/2014/main" id="{AB30C3D8-FB29-4A48-B999-FE4032425D21}"/>
              </a:ext>
            </a:extLst>
          </p:cNvPr>
          <p:cNvSpPr>
            <a:spLocks noGrp="1" noChangeArrowheads="1"/>
          </p:cNvSpPr>
          <p:nvPr>
            <p:ph type="body" idx="1"/>
          </p:nvPr>
        </p:nvSpPr>
        <p:spPr/>
        <p:txBody>
          <a:bodyPr/>
          <a:lstStyle/>
          <a:p>
            <a:pPr eaLnBrk="1" hangingPunct="1"/>
            <a:endParaRPr lang="zh-CN" altLang="zh-CN"/>
          </a:p>
        </p:txBody>
      </p:sp>
      <p:pic>
        <p:nvPicPr>
          <p:cNvPr id="91141" name="Title 1">
            <a:extLst>
              <a:ext uri="{FF2B5EF4-FFF2-40B4-BE49-F238E27FC236}">
                <a16:creationId xmlns:a16="http://schemas.microsoft.com/office/drawing/2014/main" id="{C3C21D07-62AE-4CBF-8182-E3195F254B9E}"/>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6988"/>
            <a:ext cx="9144000" cy="1892301"/>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1142" name="Picture 5" descr="image002">
            <a:extLst>
              <a:ext uri="{FF2B5EF4-FFF2-40B4-BE49-F238E27FC236}">
                <a16:creationId xmlns:a16="http://schemas.microsoft.com/office/drawing/2014/main" id="{F4DBAD5E-6C50-47D9-9F23-B0943C98AF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3925" y="1196975"/>
            <a:ext cx="216058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1143" name="Group 44">
            <a:extLst>
              <a:ext uri="{FF2B5EF4-FFF2-40B4-BE49-F238E27FC236}">
                <a16:creationId xmlns:a16="http://schemas.microsoft.com/office/drawing/2014/main" id="{CED82F54-7CED-487B-AF8A-5676ED8FC319}"/>
              </a:ext>
            </a:extLst>
          </p:cNvPr>
          <p:cNvGrpSpPr>
            <a:grpSpLocks/>
          </p:cNvGrpSpPr>
          <p:nvPr/>
        </p:nvGrpSpPr>
        <p:grpSpPr bwMode="auto">
          <a:xfrm>
            <a:off x="1524000" y="1878014"/>
            <a:ext cx="9144000" cy="4979987"/>
            <a:chOff x="240" y="859"/>
            <a:chExt cx="5298" cy="2786"/>
          </a:xfrm>
        </p:grpSpPr>
        <p:sp>
          <p:nvSpPr>
            <p:cNvPr id="2" name="Rectangle 7">
              <a:extLst>
                <a:ext uri="{FF2B5EF4-FFF2-40B4-BE49-F238E27FC236}">
                  <a16:creationId xmlns:a16="http://schemas.microsoft.com/office/drawing/2014/main" id="{DB307B78-FC3A-4258-BFB0-0C770FF87503}"/>
                </a:ext>
              </a:extLst>
            </p:cNvPr>
            <p:cNvSpPr>
              <a:spLocks noChangeArrowheads="1"/>
            </p:cNvSpPr>
            <p:nvPr/>
          </p:nvSpPr>
          <p:spPr bwMode="auto">
            <a:xfrm>
              <a:off x="240" y="859"/>
              <a:ext cx="1555" cy="386"/>
            </a:xfrm>
            <a:prstGeom prst="rect">
              <a:avLst/>
            </a:prstGeom>
            <a:solidFill>
              <a:schemeClr val="bg1"/>
            </a:solidFill>
            <a:ln w="9525">
              <a:noFill/>
              <a:miter lim="800000"/>
              <a:headEnd/>
              <a:tailEnd/>
            </a:ln>
          </p:spPr>
          <p:txBody>
            <a:bodyPr/>
            <a:lstStyle/>
            <a:p>
              <a:pPr fontAlgn="base">
                <a:lnSpc>
                  <a:spcPct val="90000"/>
                </a:lnSpc>
                <a:spcBef>
                  <a:spcPct val="40000"/>
                </a:spcBef>
                <a:spcAft>
                  <a:spcPct val="0"/>
                </a:spcAft>
                <a:buClr>
                  <a:srgbClr val="8DACD0"/>
                </a:buClr>
                <a:buSzPct val="70000"/>
                <a:defRPr/>
              </a:pPr>
              <a:endParaRPr lang="en-US" b="1">
                <a:solidFill>
                  <a:srgbClr val="003366"/>
                </a:solidFill>
                <a:effectLst>
                  <a:outerShdw blurRad="38100" dist="38100" dir="2700000" algn="tl">
                    <a:srgbClr val="C0C0C0"/>
                  </a:outerShdw>
                </a:effectLst>
                <a:latin typeface="Arial Narrow" pitchFamily="34" charset="0"/>
                <a:ea typeface="宋体"/>
                <a:cs typeface="Arial" charset="0"/>
              </a:endParaRPr>
            </a:p>
          </p:txBody>
        </p:sp>
        <p:sp>
          <p:nvSpPr>
            <p:cNvPr id="91145" name="Rectangle 8">
              <a:extLst>
                <a:ext uri="{FF2B5EF4-FFF2-40B4-BE49-F238E27FC236}">
                  <a16:creationId xmlns:a16="http://schemas.microsoft.com/office/drawing/2014/main" id="{1079FFF7-1FD9-43F9-90B3-8244805F6492}"/>
                </a:ext>
              </a:extLst>
            </p:cNvPr>
            <p:cNvSpPr>
              <a:spLocks noChangeArrowheads="1"/>
            </p:cNvSpPr>
            <p:nvPr/>
          </p:nvSpPr>
          <p:spPr bwMode="auto">
            <a:xfrm>
              <a:off x="1795" y="859"/>
              <a:ext cx="1900" cy="386"/>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447675" indent="-447675"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SzPct val="70000"/>
              </a:pPr>
              <a:r>
                <a:rPr kumimoji="0" lang="en-US" altLang="zh-CN" sz="2000">
                  <a:solidFill>
                    <a:srgbClr val="003366"/>
                  </a:solidFill>
                  <a:latin typeface="Arial Narrow" panose="020B0606020202030204" pitchFamily="34" charset="0"/>
                  <a:cs typeface="Times New Roman" panose="02020603050405020304" pitchFamily="18" charset="0"/>
                </a:rPr>
                <a:t>Work-down</a:t>
              </a:r>
              <a:endParaRPr kumimoji="0" lang="en-US" altLang="zh-CN" sz="2000">
                <a:solidFill>
                  <a:srgbClr val="003366"/>
                </a:solidFill>
                <a:latin typeface="Arial Narrow" panose="020B0606020202030204" pitchFamily="34" charset="0"/>
              </a:endParaRPr>
            </a:p>
          </p:txBody>
        </p:sp>
        <p:sp>
          <p:nvSpPr>
            <p:cNvPr id="91146" name="Rectangle 9">
              <a:extLst>
                <a:ext uri="{FF2B5EF4-FFF2-40B4-BE49-F238E27FC236}">
                  <a16:creationId xmlns:a16="http://schemas.microsoft.com/office/drawing/2014/main" id="{E9EF87C5-B6C0-4DF9-9518-0882DF2391C5}"/>
                </a:ext>
              </a:extLst>
            </p:cNvPr>
            <p:cNvSpPr>
              <a:spLocks noChangeArrowheads="1"/>
            </p:cNvSpPr>
            <p:nvPr/>
          </p:nvSpPr>
          <p:spPr bwMode="auto">
            <a:xfrm>
              <a:off x="3695" y="859"/>
              <a:ext cx="1843" cy="386"/>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447675" indent="-447675"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SzPct val="70000"/>
              </a:pPr>
              <a:r>
                <a:rPr kumimoji="0" lang="en-US" altLang="zh-CN" sz="1800">
                  <a:solidFill>
                    <a:srgbClr val="003366"/>
                  </a:solidFill>
                  <a:latin typeface="Arial Narrow" panose="020B0606020202030204" pitchFamily="34" charset="0"/>
                  <a:cs typeface="Times New Roman" panose="02020603050405020304" pitchFamily="18" charset="0"/>
                </a:rPr>
                <a:t>Value-up</a:t>
              </a:r>
              <a:endParaRPr kumimoji="0" lang="en-US" altLang="zh-CN" sz="1800">
                <a:solidFill>
                  <a:srgbClr val="003366"/>
                </a:solidFill>
                <a:latin typeface="Arial Narrow" panose="020B0606020202030204" pitchFamily="34" charset="0"/>
              </a:endParaRPr>
            </a:p>
          </p:txBody>
        </p:sp>
        <p:sp>
          <p:nvSpPr>
            <p:cNvPr id="91147" name="Rectangle 10">
              <a:extLst>
                <a:ext uri="{FF2B5EF4-FFF2-40B4-BE49-F238E27FC236}">
                  <a16:creationId xmlns:a16="http://schemas.microsoft.com/office/drawing/2014/main" id="{CCEC2FA3-34F9-4222-8EF4-3934ADD5056B}"/>
                </a:ext>
              </a:extLst>
            </p:cNvPr>
            <p:cNvSpPr>
              <a:spLocks noChangeArrowheads="1"/>
            </p:cNvSpPr>
            <p:nvPr/>
          </p:nvSpPr>
          <p:spPr bwMode="auto">
            <a:xfrm>
              <a:off x="240" y="1245"/>
              <a:ext cx="1555" cy="365"/>
            </a:xfrm>
            <a:prstGeom prst="rect">
              <a:avLst/>
            </a:prstGeom>
            <a:gradFill rotWithShape="1">
              <a:gsLst>
                <a:gs pos="0">
                  <a:schemeClr val="accent2">
                    <a:alpha val="50000"/>
                  </a:schemeClr>
                </a:gs>
                <a:gs pos="100000">
                  <a:srgbClr val="7CAA52">
                    <a:alpha val="50000"/>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SzPct val="70000"/>
              </a:pPr>
              <a:r>
                <a:rPr kumimoji="0" lang="en-US" altLang="zh-CN" sz="1400" b="0">
                  <a:solidFill>
                    <a:srgbClr val="003366"/>
                  </a:solidFill>
                  <a:latin typeface="Arial Narrow" panose="020B0606020202030204" pitchFamily="34" charset="0"/>
                  <a:cs typeface="Times New Roman" panose="02020603050405020304" pitchFamily="18" charset="0"/>
                </a:rPr>
                <a:t>Planning and </a:t>
              </a:r>
              <a:br>
                <a:rPr kumimoji="0" lang="en-US" altLang="zh-CN" sz="1400" b="0">
                  <a:solidFill>
                    <a:srgbClr val="003366"/>
                  </a:solidFill>
                  <a:latin typeface="Arial Narrow" panose="020B0606020202030204" pitchFamily="34" charset="0"/>
                  <a:cs typeface="Times New Roman" panose="02020603050405020304" pitchFamily="18" charset="0"/>
                </a:rPr>
              </a:br>
              <a:r>
                <a:rPr kumimoji="0" lang="en-US" altLang="zh-CN" sz="1400" b="0">
                  <a:solidFill>
                    <a:srgbClr val="003366"/>
                  </a:solidFill>
                  <a:latin typeface="Arial Narrow" panose="020B0606020202030204" pitchFamily="34" charset="0"/>
                  <a:cs typeface="Times New Roman" panose="02020603050405020304" pitchFamily="18" charset="0"/>
                </a:rPr>
                <a:t>change process</a:t>
              </a:r>
              <a:endParaRPr kumimoji="0" lang="en-US" altLang="zh-CN" sz="1200">
                <a:solidFill>
                  <a:srgbClr val="003366"/>
                </a:solidFill>
                <a:latin typeface="Arial Narrow" panose="020B0606020202030204" pitchFamily="34" charset="0"/>
              </a:endParaRPr>
            </a:p>
          </p:txBody>
        </p:sp>
        <p:sp>
          <p:nvSpPr>
            <p:cNvPr id="91148" name="Rectangle 11">
              <a:extLst>
                <a:ext uri="{FF2B5EF4-FFF2-40B4-BE49-F238E27FC236}">
                  <a16:creationId xmlns:a16="http://schemas.microsoft.com/office/drawing/2014/main" id="{351E4717-1EF3-4FD6-B005-47774AA82215}"/>
                </a:ext>
              </a:extLst>
            </p:cNvPr>
            <p:cNvSpPr>
              <a:spLocks noChangeArrowheads="1"/>
            </p:cNvSpPr>
            <p:nvPr/>
          </p:nvSpPr>
          <p:spPr bwMode="auto">
            <a:xfrm>
              <a:off x="1795" y="1245"/>
              <a:ext cx="1900" cy="365"/>
            </a:xfrm>
            <a:prstGeom prst="rect">
              <a:avLst/>
            </a:prstGeom>
            <a:solidFill>
              <a:schemeClr val="bg2">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SzPct val="70000"/>
              </a:pPr>
              <a:r>
                <a:rPr kumimoji="0" lang="en-US" altLang="zh-CN" sz="1400">
                  <a:solidFill>
                    <a:srgbClr val="003366"/>
                  </a:solidFill>
                  <a:latin typeface="Arial Narrow" panose="020B0606020202030204" pitchFamily="34" charset="0"/>
                  <a:cs typeface="Times New Roman" panose="02020603050405020304" pitchFamily="18" charset="0"/>
                </a:rPr>
                <a:t>Get planning and design right up front</a:t>
              </a:r>
              <a:endParaRPr kumimoji="0" lang="en-US" altLang="zh-CN" sz="1200">
                <a:solidFill>
                  <a:srgbClr val="003366"/>
                </a:solidFill>
                <a:latin typeface="Arial Narrow" panose="020B0606020202030204" pitchFamily="34" charset="0"/>
              </a:endParaRPr>
            </a:p>
          </p:txBody>
        </p:sp>
        <p:sp>
          <p:nvSpPr>
            <p:cNvPr id="91149" name="Rectangle 12">
              <a:extLst>
                <a:ext uri="{FF2B5EF4-FFF2-40B4-BE49-F238E27FC236}">
                  <a16:creationId xmlns:a16="http://schemas.microsoft.com/office/drawing/2014/main" id="{CB14A2AA-3253-4B24-AB61-272EA90628D0}"/>
                </a:ext>
              </a:extLst>
            </p:cNvPr>
            <p:cNvSpPr>
              <a:spLocks noChangeArrowheads="1"/>
            </p:cNvSpPr>
            <p:nvPr/>
          </p:nvSpPr>
          <p:spPr bwMode="auto">
            <a:xfrm>
              <a:off x="3695" y="1245"/>
              <a:ext cx="1843" cy="365"/>
            </a:xfrm>
            <a:prstGeom prst="rect">
              <a:avLst/>
            </a:prstGeom>
            <a:solidFill>
              <a:schemeClr val="bg2">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447675" indent="-447675"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SzPct val="70000"/>
              </a:pPr>
              <a:r>
                <a:rPr kumimoji="0" lang="en-US" altLang="zh-CN" sz="1400">
                  <a:solidFill>
                    <a:srgbClr val="003366"/>
                  </a:solidFill>
                  <a:latin typeface="Arial Narrow" panose="020B0606020202030204" pitchFamily="34" charset="0"/>
                  <a:cs typeface="Times New Roman" panose="02020603050405020304" pitchFamily="18" charset="0"/>
                </a:rPr>
                <a:t>Change happens, embrace it  </a:t>
              </a:r>
              <a:endParaRPr kumimoji="0" lang="en-US" altLang="zh-CN" sz="1200">
                <a:solidFill>
                  <a:srgbClr val="003366"/>
                </a:solidFill>
                <a:latin typeface="Arial Narrow" panose="020B0606020202030204" pitchFamily="34" charset="0"/>
              </a:endParaRPr>
            </a:p>
          </p:txBody>
        </p:sp>
        <p:sp>
          <p:nvSpPr>
            <p:cNvPr id="91150" name="Rectangle 13">
              <a:extLst>
                <a:ext uri="{FF2B5EF4-FFF2-40B4-BE49-F238E27FC236}">
                  <a16:creationId xmlns:a16="http://schemas.microsoft.com/office/drawing/2014/main" id="{086FA01B-DBED-4FC8-89ED-F7DDCFE6903B}"/>
                </a:ext>
              </a:extLst>
            </p:cNvPr>
            <p:cNvSpPr>
              <a:spLocks noChangeArrowheads="1"/>
            </p:cNvSpPr>
            <p:nvPr/>
          </p:nvSpPr>
          <p:spPr bwMode="auto">
            <a:xfrm>
              <a:off x="240" y="1610"/>
              <a:ext cx="1555" cy="364"/>
            </a:xfrm>
            <a:prstGeom prst="rect">
              <a:avLst/>
            </a:prstGeom>
            <a:gradFill rotWithShape="1">
              <a:gsLst>
                <a:gs pos="0">
                  <a:schemeClr val="accent2">
                    <a:alpha val="50000"/>
                  </a:schemeClr>
                </a:gs>
                <a:gs pos="100000">
                  <a:srgbClr val="7CAA52">
                    <a:alpha val="50000"/>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447675" indent="-447675"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SzPct val="70000"/>
              </a:pPr>
              <a:r>
                <a:rPr kumimoji="0" lang="en-US" altLang="zh-CN" sz="1400" b="0">
                  <a:solidFill>
                    <a:srgbClr val="003366"/>
                  </a:solidFill>
                  <a:latin typeface="Arial Narrow" panose="020B0606020202030204" pitchFamily="34" charset="0"/>
                  <a:cs typeface="Times New Roman" panose="02020603050405020304" pitchFamily="18" charset="0"/>
                </a:rPr>
                <a:t>Primary measurement</a:t>
              </a:r>
              <a:endParaRPr kumimoji="0" lang="en-US" altLang="zh-CN" sz="1200">
                <a:solidFill>
                  <a:srgbClr val="003366"/>
                </a:solidFill>
                <a:latin typeface="Arial Narrow" panose="020B0606020202030204" pitchFamily="34" charset="0"/>
              </a:endParaRPr>
            </a:p>
          </p:txBody>
        </p:sp>
        <p:sp>
          <p:nvSpPr>
            <p:cNvPr id="91151" name="Rectangle 14">
              <a:extLst>
                <a:ext uri="{FF2B5EF4-FFF2-40B4-BE49-F238E27FC236}">
                  <a16:creationId xmlns:a16="http://schemas.microsoft.com/office/drawing/2014/main" id="{AE47C27B-2808-459F-BEB3-46BAF92B563A}"/>
                </a:ext>
              </a:extLst>
            </p:cNvPr>
            <p:cNvSpPr>
              <a:spLocks noChangeArrowheads="1"/>
            </p:cNvSpPr>
            <p:nvPr/>
          </p:nvSpPr>
          <p:spPr bwMode="auto">
            <a:xfrm>
              <a:off x="1795" y="1610"/>
              <a:ext cx="1900" cy="364"/>
            </a:xfrm>
            <a:prstGeom prst="rect">
              <a:avLst/>
            </a:prstGeom>
            <a:solidFill>
              <a:schemeClr val="bg2">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447675" indent="-447675"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SzPct val="70000"/>
              </a:pPr>
              <a:r>
                <a:rPr kumimoji="0" lang="en-US" altLang="zh-CN" sz="1400">
                  <a:solidFill>
                    <a:srgbClr val="003366"/>
                  </a:solidFill>
                  <a:latin typeface="Arial Narrow" panose="020B0606020202030204" pitchFamily="34" charset="0"/>
                  <a:cs typeface="Times New Roman" panose="02020603050405020304" pitchFamily="18" charset="0"/>
                </a:rPr>
                <a:t>Task completion </a:t>
              </a:r>
              <a:endParaRPr kumimoji="0" lang="en-US" altLang="zh-CN" sz="1200">
                <a:solidFill>
                  <a:srgbClr val="003366"/>
                </a:solidFill>
                <a:latin typeface="Arial Narrow" panose="020B0606020202030204" pitchFamily="34" charset="0"/>
              </a:endParaRPr>
            </a:p>
          </p:txBody>
        </p:sp>
        <p:sp>
          <p:nvSpPr>
            <p:cNvPr id="91152" name="Rectangle 15">
              <a:extLst>
                <a:ext uri="{FF2B5EF4-FFF2-40B4-BE49-F238E27FC236}">
                  <a16:creationId xmlns:a16="http://schemas.microsoft.com/office/drawing/2014/main" id="{225CE557-5D96-4450-977E-67DEF62F697E}"/>
                </a:ext>
              </a:extLst>
            </p:cNvPr>
            <p:cNvSpPr>
              <a:spLocks noChangeArrowheads="1"/>
            </p:cNvSpPr>
            <p:nvPr/>
          </p:nvSpPr>
          <p:spPr bwMode="auto">
            <a:xfrm>
              <a:off x="3695" y="1610"/>
              <a:ext cx="1843" cy="364"/>
            </a:xfrm>
            <a:prstGeom prst="rect">
              <a:avLst/>
            </a:prstGeom>
            <a:solidFill>
              <a:schemeClr val="bg2">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SzPct val="70000"/>
              </a:pPr>
              <a:r>
                <a:rPr kumimoji="0" lang="en-US" altLang="zh-CN" sz="1400">
                  <a:solidFill>
                    <a:srgbClr val="003366"/>
                  </a:solidFill>
                  <a:latin typeface="Arial Narrow" panose="020B0606020202030204" pitchFamily="34" charset="0"/>
                  <a:cs typeface="Times New Roman" panose="02020603050405020304" pitchFamily="18" charset="0"/>
                </a:rPr>
                <a:t>Only deliverables that the customer count  </a:t>
              </a:r>
              <a:endParaRPr kumimoji="0" lang="en-US" altLang="zh-CN" sz="1200">
                <a:solidFill>
                  <a:srgbClr val="003366"/>
                </a:solidFill>
                <a:latin typeface="Arial Narrow" panose="020B0606020202030204" pitchFamily="34" charset="0"/>
              </a:endParaRPr>
            </a:p>
          </p:txBody>
        </p:sp>
        <p:sp>
          <p:nvSpPr>
            <p:cNvPr id="91153" name="Rectangle 16">
              <a:extLst>
                <a:ext uri="{FF2B5EF4-FFF2-40B4-BE49-F238E27FC236}">
                  <a16:creationId xmlns:a16="http://schemas.microsoft.com/office/drawing/2014/main" id="{49DB7FE8-F0E9-4EEB-8668-FBB5C9AE825A}"/>
                </a:ext>
              </a:extLst>
            </p:cNvPr>
            <p:cNvSpPr>
              <a:spLocks noChangeArrowheads="1"/>
            </p:cNvSpPr>
            <p:nvPr/>
          </p:nvSpPr>
          <p:spPr bwMode="auto">
            <a:xfrm>
              <a:off x="240" y="1974"/>
              <a:ext cx="1555" cy="212"/>
            </a:xfrm>
            <a:prstGeom prst="rect">
              <a:avLst/>
            </a:prstGeom>
            <a:gradFill rotWithShape="1">
              <a:gsLst>
                <a:gs pos="0">
                  <a:schemeClr val="accent2">
                    <a:alpha val="50000"/>
                  </a:schemeClr>
                </a:gs>
                <a:gs pos="100000">
                  <a:srgbClr val="7CAA52">
                    <a:alpha val="50000"/>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447675" indent="-447675"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SzPct val="70000"/>
              </a:pPr>
              <a:r>
                <a:rPr kumimoji="0" lang="en-US" altLang="zh-CN" sz="1400" b="0">
                  <a:solidFill>
                    <a:srgbClr val="003366"/>
                  </a:solidFill>
                  <a:latin typeface="Arial Narrow" panose="020B0606020202030204" pitchFamily="34" charset="0"/>
                  <a:cs typeface="Times New Roman" panose="02020603050405020304" pitchFamily="18" charset="0"/>
                </a:rPr>
                <a:t>Definition of quality</a:t>
              </a:r>
              <a:endParaRPr kumimoji="0" lang="en-US" altLang="zh-CN" sz="1200">
                <a:solidFill>
                  <a:srgbClr val="003366"/>
                </a:solidFill>
                <a:latin typeface="Arial Narrow" panose="020B0606020202030204" pitchFamily="34" charset="0"/>
              </a:endParaRPr>
            </a:p>
          </p:txBody>
        </p:sp>
        <p:sp>
          <p:nvSpPr>
            <p:cNvPr id="91154" name="Rectangle 17">
              <a:extLst>
                <a:ext uri="{FF2B5EF4-FFF2-40B4-BE49-F238E27FC236}">
                  <a16:creationId xmlns:a16="http://schemas.microsoft.com/office/drawing/2014/main" id="{48FC9908-7CA8-4F0A-A6EE-00A6BD334FC1}"/>
                </a:ext>
              </a:extLst>
            </p:cNvPr>
            <p:cNvSpPr>
              <a:spLocks noChangeArrowheads="1"/>
            </p:cNvSpPr>
            <p:nvPr/>
          </p:nvSpPr>
          <p:spPr bwMode="auto">
            <a:xfrm>
              <a:off x="1795" y="1974"/>
              <a:ext cx="1900" cy="212"/>
            </a:xfrm>
            <a:prstGeom prst="rect">
              <a:avLst/>
            </a:prstGeom>
            <a:solidFill>
              <a:schemeClr val="bg2">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447675" indent="-447675"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SzPct val="70000"/>
              </a:pPr>
              <a:r>
                <a:rPr kumimoji="0" lang="en-US" altLang="zh-CN" sz="1400">
                  <a:solidFill>
                    <a:srgbClr val="003366"/>
                  </a:solidFill>
                  <a:latin typeface="Arial Narrow" panose="020B0606020202030204" pitchFamily="34" charset="0"/>
                  <a:cs typeface="Times New Roman" panose="02020603050405020304" pitchFamily="18" charset="0"/>
                </a:rPr>
                <a:t>Conformance to specification  </a:t>
              </a:r>
              <a:endParaRPr kumimoji="0" lang="en-US" altLang="zh-CN" sz="1200">
                <a:solidFill>
                  <a:srgbClr val="003366"/>
                </a:solidFill>
                <a:latin typeface="Arial Narrow" panose="020B0606020202030204" pitchFamily="34" charset="0"/>
              </a:endParaRPr>
            </a:p>
          </p:txBody>
        </p:sp>
        <p:sp>
          <p:nvSpPr>
            <p:cNvPr id="91155" name="Rectangle 18">
              <a:extLst>
                <a:ext uri="{FF2B5EF4-FFF2-40B4-BE49-F238E27FC236}">
                  <a16:creationId xmlns:a16="http://schemas.microsoft.com/office/drawing/2014/main" id="{1EC3194C-F6C3-4D17-9937-0F8A1E0BDB39}"/>
                </a:ext>
              </a:extLst>
            </p:cNvPr>
            <p:cNvSpPr>
              <a:spLocks noChangeArrowheads="1"/>
            </p:cNvSpPr>
            <p:nvPr/>
          </p:nvSpPr>
          <p:spPr bwMode="auto">
            <a:xfrm>
              <a:off x="3695" y="1974"/>
              <a:ext cx="1843" cy="212"/>
            </a:xfrm>
            <a:prstGeom prst="rect">
              <a:avLst/>
            </a:prstGeom>
            <a:solidFill>
              <a:schemeClr val="bg2">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447675" indent="-447675"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SzPct val="70000"/>
              </a:pPr>
              <a:r>
                <a:rPr kumimoji="0" lang="en-US" altLang="zh-CN" sz="1400">
                  <a:solidFill>
                    <a:srgbClr val="003366"/>
                  </a:solidFill>
                  <a:latin typeface="Arial Narrow" panose="020B0606020202030204" pitchFamily="34" charset="0"/>
                  <a:cs typeface="Times New Roman" panose="02020603050405020304" pitchFamily="18" charset="0"/>
                </a:rPr>
                <a:t>Value to the customer  </a:t>
              </a:r>
              <a:endParaRPr kumimoji="0" lang="en-US" altLang="zh-CN" sz="1200">
                <a:solidFill>
                  <a:srgbClr val="003366"/>
                </a:solidFill>
                <a:latin typeface="Arial Narrow" panose="020B0606020202030204" pitchFamily="34" charset="0"/>
              </a:endParaRPr>
            </a:p>
          </p:txBody>
        </p:sp>
        <p:sp>
          <p:nvSpPr>
            <p:cNvPr id="91156" name="Rectangle 19">
              <a:extLst>
                <a:ext uri="{FF2B5EF4-FFF2-40B4-BE49-F238E27FC236}">
                  <a16:creationId xmlns:a16="http://schemas.microsoft.com/office/drawing/2014/main" id="{0A7DE9E1-7DE2-4F3C-A7B9-5B5AB00F6A21}"/>
                </a:ext>
              </a:extLst>
            </p:cNvPr>
            <p:cNvSpPr>
              <a:spLocks noChangeArrowheads="1"/>
            </p:cNvSpPr>
            <p:nvPr/>
          </p:nvSpPr>
          <p:spPr bwMode="auto">
            <a:xfrm>
              <a:off x="240" y="2186"/>
              <a:ext cx="1555" cy="364"/>
            </a:xfrm>
            <a:prstGeom prst="rect">
              <a:avLst/>
            </a:prstGeom>
            <a:gradFill rotWithShape="1">
              <a:gsLst>
                <a:gs pos="0">
                  <a:schemeClr val="accent2">
                    <a:alpha val="50000"/>
                  </a:schemeClr>
                </a:gs>
                <a:gs pos="100000">
                  <a:srgbClr val="7CAA52">
                    <a:alpha val="50000"/>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SzPct val="70000"/>
              </a:pPr>
              <a:r>
                <a:rPr kumimoji="0" lang="en-US" altLang="zh-CN" sz="1400" b="0">
                  <a:solidFill>
                    <a:srgbClr val="003366"/>
                  </a:solidFill>
                  <a:latin typeface="Arial Narrow" panose="020B0606020202030204" pitchFamily="34" charset="0"/>
                  <a:cs typeface="Times New Roman" panose="02020603050405020304" pitchFamily="18" charset="0"/>
                </a:rPr>
                <a:t>Acceptance of variance</a:t>
              </a:r>
              <a:endParaRPr kumimoji="0" lang="en-US" altLang="zh-CN" sz="1200">
                <a:solidFill>
                  <a:srgbClr val="003366"/>
                </a:solidFill>
                <a:latin typeface="Arial Narrow" panose="020B0606020202030204" pitchFamily="34" charset="0"/>
              </a:endParaRPr>
            </a:p>
          </p:txBody>
        </p:sp>
        <p:sp>
          <p:nvSpPr>
            <p:cNvPr id="91157" name="Rectangle 20">
              <a:extLst>
                <a:ext uri="{FF2B5EF4-FFF2-40B4-BE49-F238E27FC236}">
                  <a16:creationId xmlns:a16="http://schemas.microsoft.com/office/drawing/2014/main" id="{37DC82C4-5A7B-4E57-951E-A4AC29ED7F4D}"/>
                </a:ext>
              </a:extLst>
            </p:cNvPr>
            <p:cNvSpPr>
              <a:spLocks noChangeArrowheads="1"/>
            </p:cNvSpPr>
            <p:nvPr/>
          </p:nvSpPr>
          <p:spPr bwMode="auto">
            <a:xfrm>
              <a:off x="1795" y="2186"/>
              <a:ext cx="1900" cy="364"/>
            </a:xfrm>
            <a:prstGeom prst="rect">
              <a:avLst/>
            </a:prstGeom>
            <a:solidFill>
              <a:schemeClr val="bg2">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SzPct val="70000"/>
              </a:pPr>
              <a:r>
                <a:rPr kumimoji="0" lang="en-US" altLang="zh-CN" sz="1400">
                  <a:solidFill>
                    <a:srgbClr val="003366"/>
                  </a:solidFill>
                  <a:latin typeface="Arial Narrow" panose="020B0606020202030204" pitchFamily="34" charset="0"/>
                  <a:cs typeface="Times New Roman" panose="02020603050405020304" pitchFamily="18" charset="0"/>
                </a:rPr>
                <a:t>Tasks can be identified and estimated deterministically   </a:t>
              </a:r>
              <a:endParaRPr kumimoji="0" lang="en-US" altLang="zh-CN" sz="1200">
                <a:solidFill>
                  <a:srgbClr val="003366"/>
                </a:solidFill>
                <a:latin typeface="Arial Narrow" panose="020B0606020202030204" pitchFamily="34" charset="0"/>
              </a:endParaRPr>
            </a:p>
          </p:txBody>
        </p:sp>
        <p:sp>
          <p:nvSpPr>
            <p:cNvPr id="91158" name="Rectangle 21">
              <a:extLst>
                <a:ext uri="{FF2B5EF4-FFF2-40B4-BE49-F238E27FC236}">
                  <a16:creationId xmlns:a16="http://schemas.microsoft.com/office/drawing/2014/main" id="{8764E12D-B22B-4AAE-B98F-9186DB45991D}"/>
                </a:ext>
              </a:extLst>
            </p:cNvPr>
            <p:cNvSpPr>
              <a:spLocks noChangeArrowheads="1"/>
            </p:cNvSpPr>
            <p:nvPr/>
          </p:nvSpPr>
          <p:spPr bwMode="auto">
            <a:xfrm>
              <a:off x="3695" y="2186"/>
              <a:ext cx="1843" cy="364"/>
            </a:xfrm>
            <a:prstGeom prst="rect">
              <a:avLst/>
            </a:prstGeom>
            <a:solidFill>
              <a:schemeClr val="bg2">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SzPct val="70000"/>
              </a:pPr>
              <a:r>
                <a:rPr kumimoji="0" lang="en-US" altLang="zh-CN" sz="1400">
                  <a:solidFill>
                    <a:srgbClr val="003366"/>
                  </a:solidFill>
                  <a:latin typeface="Arial Narrow" panose="020B0606020202030204" pitchFamily="34" charset="0"/>
                  <a:cs typeface="Times New Roman" panose="02020603050405020304" pitchFamily="18" charset="0"/>
                </a:rPr>
                <a:t>Variance is part of all process flows    </a:t>
              </a:r>
              <a:endParaRPr kumimoji="0" lang="en-US" altLang="zh-CN" sz="1200">
                <a:solidFill>
                  <a:srgbClr val="003366"/>
                </a:solidFill>
                <a:latin typeface="Arial Narrow" panose="020B0606020202030204" pitchFamily="34" charset="0"/>
              </a:endParaRPr>
            </a:p>
          </p:txBody>
        </p:sp>
        <p:sp>
          <p:nvSpPr>
            <p:cNvPr id="91159" name="Rectangle 22">
              <a:extLst>
                <a:ext uri="{FF2B5EF4-FFF2-40B4-BE49-F238E27FC236}">
                  <a16:creationId xmlns:a16="http://schemas.microsoft.com/office/drawing/2014/main" id="{AA78842A-397D-45D1-BEE4-307E87970FF5}"/>
                </a:ext>
              </a:extLst>
            </p:cNvPr>
            <p:cNvSpPr>
              <a:spLocks noChangeArrowheads="1"/>
            </p:cNvSpPr>
            <p:nvPr/>
          </p:nvSpPr>
          <p:spPr bwMode="auto">
            <a:xfrm>
              <a:off x="240" y="2550"/>
              <a:ext cx="1555" cy="365"/>
            </a:xfrm>
            <a:prstGeom prst="rect">
              <a:avLst/>
            </a:prstGeom>
            <a:gradFill rotWithShape="1">
              <a:gsLst>
                <a:gs pos="0">
                  <a:schemeClr val="accent2">
                    <a:alpha val="50000"/>
                  </a:schemeClr>
                </a:gs>
                <a:gs pos="100000">
                  <a:srgbClr val="7CAA52">
                    <a:alpha val="50000"/>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SzPct val="70000"/>
              </a:pPr>
              <a:r>
                <a:rPr kumimoji="0" lang="en-US" altLang="zh-CN" sz="1400" b="0">
                  <a:solidFill>
                    <a:srgbClr val="003366"/>
                  </a:solidFill>
                  <a:latin typeface="Arial Narrow" panose="020B0606020202030204" pitchFamily="34" charset="0"/>
                  <a:cs typeface="Times New Roman" panose="02020603050405020304" pitchFamily="18" charset="0"/>
                </a:rPr>
                <a:t>Intermediate </a:t>
              </a:r>
              <a:br>
                <a:rPr kumimoji="0" lang="en-US" altLang="zh-CN" sz="1400" b="0">
                  <a:solidFill>
                    <a:srgbClr val="003366"/>
                  </a:solidFill>
                  <a:latin typeface="Arial Narrow" panose="020B0606020202030204" pitchFamily="34" charset="0"/>
                  <a:cs typeface="Times New Roman" panose="02020603050405020304" pitchFamily="18" charset="0"/>
                </a:rPr>
              </a:br>
              <a:r>
                <a:rPr kumimoji="0" lang="en-US" altLang="zh-CN" sz="1400" b="0">
                  <a:solidFill>
                    <a:srgbClr val="003366"/>
                  </a:solidFill>
                  <a:latin typeface="Arial Narrow" panose="020B0606020202030204" pitchFamily="34" charset="0"/>
                  <a:cs typeface="Times New Roman" panose="02020603050405020304" pitchFamily="18" charset="0"/>
                </a:rPr>
                <a:t>work products</a:t>
              </a:r>
              <a:endParaRPr kumimoji="0" lang="en-US" altLang="zh-CN" sz="1200">
                <a:solidFill>
                  <a:srgbClr val="003366"/>
                </a:solidFill>
                <a:latin typeface="Arial Narrow" panose="020B0606020202030204" pitchFamily="34" charset="0"/>
              </a:endParaRPr>
            </a:p>
          </p:txBody>
        </p:sp>
        <p:sp>
          <p:nvSpPr>
            <p:cNvPr id="91160" name="Rectangle 23">
              <a:extLst>
                <a:ext uri="{FF2B5EF4-FFF2-40B4-BE49-F238E27FC236}">
                  <a16:creationId xmlns:a16="http://schemas.microsoft.com/office/drawing/2014/main" id="{A6E85723-33FC-4856-8296-DCB6934ADFF1}"/>
                </a:ext>
              </a:extLst>
            </p:cNvPr>
            <p:cNvSpPr>
              <a:spLocks noChangeArrowheads="1"/>
            </p:cNvSpPr>
            <p:nvPr/>
          </p:nvSpPr>
          <p:spPr bwMode="auto">
            <a:xfrm>
              <a:off x="1795" y="2550"/>
              <a:ext cx="1900" cy="365"/>
            </a:xfrm>
            <a:prstGeom prst="rect">
              <a:avLst/>
            </a:prstGeom>
            <a:solidFill>
              <a:schemeClr val="bg2">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SzPct val="70000"/>
              </a:pPr>
              <a:r>
                <a:rPr kumimoji="0" lang="en-US" altLang="zh-CN" sz="1400">
                  <a:solidFill>
                    <a:srgbClr val="003366"/>
                  </a:solidFill>
                  <a:latin typeface="Arial Narrow" panose="020B0606020202030204" pitchFamily="34" charset="0"/>
                  <a:cs typeface="Times New Roman" panose="02020603050405020304" pitchFamily="18" charset="0"/>
                </a:rPr>
                <a:t>Documents, models, and other artifacts are necessary</a:t>
              </a:r>
              <a:endParaRPr kumimoji="0" lang="en-US" altLang="zh-CN" sz="1200">
                <a:solidFill>
                  <a:srgbClr val="003366"/>
                </a:solidFill>
                <a:latin typeface="Arial Narrow" panose="020B0606020202030204" pitchFamily="34" charset="0"/>
              </a:endParaRPr>
            </a:p>
          </p:txBody>
        </p:sp>
        <p:sp>
          <p:nvSpPr>
            <p:cNvPr id="91161" name="Rectangle 24">
              <a:extLst>
                <a:ext uri="{FF2B5EF4-FFF2-40B4-BE49-F238E27FC236}">
                  <a16:creationId xmlns:a16="http://schemas.microsoft.com/office/drawing/2014/main" id="{C3836438-79AA-495D-9934-ABA90BAB98D9}"/>
                </a:ext>
              </a:extLst>
            </p:cNvPr>
            <p:cNvSpPr>
              <a:spLocks noChangeArrowheads="1"/>
            </p:cNvSpPr>
            <p:nvPr/>
          </p:nvSpPr>
          <p:spPr bwMode="auto">
            <a:xfrm>
              <a:off x="3695" y="2550"/>
              <a:ext cx="1843" cy="365"/>
            </a:xfrm>
            <a:prstGeom prst="rect">
              <a:avLst/>
            </a:prstGeom>
            <a:solidFill>
              <a:schemeClr val="bg2">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SzPct val="70000"/>
              </a:pPr>
              <a:r>
                <a:rPr kumimoji="0" lang="en-US" altLang="zh-CN" sz="1400">
                  <a:solidFill>
                    <a:srgbClr val="003366"/>
                  </a:solidFill>
                  <a:latin typeface="Arial Narrow" panose="020B0606020202030204" pitchFamily="34" charset="0"/>
                  <a:cs typeface="Times New Roman" panose="02020603050405020304" pitchFamily="18" charset="0"/>
                </a:rPr>
                <a:t>Just enough to minimize the uncertainty</a:t>
              </a:r>
              <a:endParaRPr kumimoji="0" lang="en-US" altLang="zh-CN" sz="300">
                <a:solidFill>
                  <a:srgbClr val="003366"/>
                </a:solidFill>
                <a:latin typeface="Arial Narrow" panose="020B0606020202030204" pitchFamily="34" charset="0"/>
              </a:endParaRPr>
            </a:p>
          </p:txBody>
        </p:sp>
        <p:sp>
          <p:nvSpPr>
            <p:cNvPr id="91162" name="Rectangle 25">
              <a:extLst>
                <a:ext uri="{FF2B5EF4-FFF2-40B4-BE49-F238E27FC236}">
                  <a16:creationId xmlns:a16="http://schemas.microsoft.com/office/drawing/2014/main" id="{6C3AD905-2410-4183-9B26-5E545536C97C}"/>
                </a:ext>
              </a:extLst>
            </p:cNvPr>
            <p:cNvSpPr>
              <a:spLocks noChangeArrowheads="1"/>
            </p:cNvSpPr>
            <p:nvPr/>
          </p:nvSpPr>
          <p:spPr bwMode="auto">
            <a:xfrm>
              <a:off x="240" y="2915"/>
              <a:ext cx="1555" cy="365"/>
            </a:xfrm>
            <a:prstGeom prst="rect">
              <a:avLst/>
            </a:prstGeom>
            <a:gradFill rotWithShape="1">
              <a:gsLst>
                <a:gs pos="0">
                  <a:schemeClr val="accent2">
                    <a:alpha val="50000"/>
                  </a:schemeClr>
                </a:gs>
                <a:gs pos="100000">
                  <a:srgbClr val="7CAA52">
                    <a:alpha val="50000"/>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SzPct val="70000"/>
              </a:pPr>
              <a:r>
                <a:rPr kumimoji="0" lang="en-US" altLang="zh-CN" sz="1400" b="0">
                  <a:solidFill>
                    <a:srgbClr val="003366"/>
                  </a:solidFill>
                  <a:latin typeface="Arial Narrow" panose="020B0606020202030204" pitchFamily="34" charset="0"/>
                  <a:cs typeface="Times New Roman" panose="02020603050405020304" pitchFamily="18" charset="0"/>
                </a:rPr>
                <a:t>Troubleshooting approach</a:t>
              </a:r>
              <a:endParaRPr kumimoji="0" lang="en-US" altLang="zh-CN" sz="1200">
                <a:solidFill>
                  <a:srgbClr val="003366"/>
                </a:solidFill>
                <a:latin typeface="Arial Narrow" panose="020B0606020202030204" pitchFamily="34" charset="0"/>
              </a:endParaRPr>
            </a:p>
          </p:txBody>
        </p:sp>
        <p:sp>
          <p:nvSpPr>
            <p:cNvPr id="91163" name="Rectangle 26">
              <a:extLst>
                <a:ext uri="{FF2B5EF4-FFF2-40B4-BE49-F238E27FC236}">
                  <a16:creationId xmlns:a16="http://schemas.microsoft.com/office/drawing/2014/main" id="{07564512-A2E1-44EE-9791-EB75CBE5DE9C}"/>
                </a:ext>
              </a:extLst>
            </p:cNvPr>
            <p:cNvSpPr>
              <a:spLocks noChangeArrowheads="1"/>
            </p:cNvSpPr>
            <p:nvPr/>
          </p:nvSpPr>
          <p:spPr bwMode="auto">
            <a:xfrm>
              <a:off x="1795" y="2915"/>
              <a:ext cx="1900" cy="365"/>
            </a:xfrm>
            <a:prstGeom prst="rect">
              <a:avLst/>
            </a:prstGeom>
            <a:solidFill>
              <a:schemeClr val="bg2">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SzPct val="70000"/>
              </a:pPr>
              <a:r>
                <a:rPr kumimoji="0" lang="en-US" altLang="zh-CN" sz="1400">
                  <a:solidFill>
                    <a:srgbClr val="003366"/>
                  </a:solidFill>
                  <a:latin typeface="Arial Narrow" panose="020B0606020202030204" pitchFamily="34" charset="0"/>
                  <a:cs typeface="Times New Roman" panose="02020603050405020304" pitchFamily="18" charset="0"/>
                </a:rPr>
                <a:t>Time, resource, functionality and quality </a:t>
              </a:r>
              <a:endParaRPr kumimoji="0" lang="en-US" altLang="zh-CN" sz="1200">
                <a:solidFill>
                  <a:srgbClr val="003366"/>
                </a:solidFill>
                <a:latin typeface="Arial Narrow" panose="020B0606020202030204" pitchFamily="34" charset="0"/>
              </a:endParaRPr>
            </a:p>
          </p:txBody>
        </p:sp>
        <p:sp>
          <p:nvSpPr>
            <p:cNvPr id="91164" name="Rectangle 27">
              <a:extLst>
                <a:ext uri="{FF2B5EF4-FFF2-40B4-BE49-F238E27FC236}">
                  <a16:creationId xmlns:a16="http://schemas.microsoft.com/office/drawing/2014/main" id="{43A49EAF-1F91-40CF-AC3D-A9FC7A1B05D1}"/>
                </a:ext>
              </a:extLst>
            </p:cNvPr>
            <p:cNvSpPr>
              <a:spLocks noChangeArrowheads="1"/>
            </p:cNvSpPr>
            <p:nvPr/>
          </p:nvSpPr>
          <p:spPr bwMode="auto">
            <a:xfrm>
              <a:off x="3695" y="2915"/>
              <a:ext cx="1843" cy="365"/>
            </a:xfrm>
            <a:prstGeom prst="rect">
              <a:avLst/>
            </a:prstGeom>
            <a:solidFill>
              <a:schemeClr val="bg2">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SzPct val="70000"/>
              </a:pPr>
              <a:r>
                <a:rPr kumimoji="0" lang="en-US" altLang="zh-CN" sz="1400">
                  <a:solidFill>
                    <a:srgbClr val="003366"/>
                  </a:solidFill>
                  <a:latin typeface="Arial Narrow" panose="020B0606020202030204" pitchFamily="34" charset="0"/>
                  <a:cs typeface="Times New Roman" panose="02020603050405020304" pitchFamily="18" charset="0"/>
                </a:rPr>
                <a:t>Find and remove the bottlenecks  </a:t>
              </a:r>
              <a:endParaRPr kumimoji="0" lang="en-US" altLang="zh-CN" sz="1200">
                <a:solidFill>
                  <a:srgbClr val="003366"/>
                </a:solidFill>
                <a:latin typeface="Arial Narrow" panose="020B0606020202030204" pitchFamily="34" charset="0"/>
              </a:endParaRPr>
            </a:p>
          </p:txBody>
        </p:sp>
        <p:sp>
          <p:nvSpPr>
            <p:cNvPr id="91165" name="Rectangle 28">
              <a:extLst>
                <a:ext uri="{FF2B5EF4-FFF2-40B4-BE49-F238E27FC236}">
                  <a16:creationId xmlns:a16="http://schemas.microsoft.com/office/drawing/2014/main" id="{D68A8B31-54C8-4AB1-9EA8-AB9C67E83563}"/>
                </a:ext>
              </a:extLst>
            </p:cNvPr>
            <p:cNvSpPr>
              <a:spLocks noChangeArrowheads="1"/>
            </p:cNvSpPr>
            <p:nvPr/>
          </p:nvSpPr>
          <p:spPr bwMode="auto">
            <a:xfrm>
              <a:off x="240" y="3280"/>
              <a:ext cx="1555" cy="365"/>
            </a:xfrm>
            <a:prstGeom prst="rect">
              <a:avLst/>
            </a:prstGeom>
            <a:gradFill rotWithShape="1">
              <a:gsLst>
                <a:gs pos="0">
                  <a:schemeClr val="accent2">
                    <a:alpha val="50000"/>
                  </a:schemeClr>
                </a:gs>
                <a:gs pos="100000">
                  <a:srgbClr val="7CAA52">
                    <a:alpha val="50000"/>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447675" indent="-447675"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SzPct val="70000"/>
              </a:pPr>
              <a:r>
                <a:rPr kumimoji="0" lang="en-US" altLang="zh-CN" sz="1400" b="0">
                  <a:solidFill>
                    <a:srgbClr val="003366"/>
                  </a:solidFill>
                  <a:latin typeface="Arial Narrow" panose="020B0606020202030204" pitchFamily="34" charset="0"/>
                  <a:cs typeface="Times New Roman" panose="02020603050405020304" pitchFamily="18" charset="0"/>
                </a:rPr>
                <a:t>Approach to Trust</a:t>
              </a:r>
              <a:endParaRPr kumimoji="0" lang="en-US" altLang="zh-CN" sz="1200">
                <a:solidFill>
                  <a:srgbClr val="003366"/>
                </a:solidFill>
                <a:latin typeface="Arial Narrow" panose="020B0606020202030204" pitchFamily="34" charset="0"/>
              </a:endParaRPr>
            </a:p>
          </p:txBody>
        </p:sp>
        <p:sp>
          <p:nvSpPr>
            <p:cNvPr id="91166" name="Rectangle 29">
              <a:extLst>
                <a:ext uri="{FF2B5EF4-FFF2-40B4-BE49-F238E27FC236}">
                  <a16:creationId xmlns:a16="http://schemas.microsoft.com/office/drawing/2014/main" id="{BD199542-E3ED-45A1-80AB-5952AE8CBE0D}"/>
                </a:ext>
              </a:extLst>
            </p:cNvPr>
            <p:cNvSpPr>
              <a:spLocks noChangeArrowheads="1"/>
            </p:cNvSpPr>
            <p:nvPr/>
          </p:nvSpPr>
          <p:spPr bwMode="auto">
            <a:xfrm>
              <a:off x="1795" y="3280"/>
              <a:ext cx="1900" cy="365"/>
            </a:xfrm>
            <a:prstGeom prst="rect">
              <a:avLst/>
            </a:prstGeom>
            <a:solidFill>
              <a:schemeClr val="bg2">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SzPct val="70000"/>
              </a:pPr>
              <a:r>
                <a:rPr kumimoji="0" lang="en-US" altLang="zh-CN" sz="1400">
                  <a:solidFill>
                    <a:srgbClr val="003366"/>
                  </a:solidFill>
                  <a:latin typeface="Arial Narrow" panose="020B0606020202030204" pitchFamily="34" charset="0"/>
                  <a:cs typeface="Times New Roman" panose="02020603050405020304" pitchFamily="18" charset="0"/>
                </a:rPr>
                <a:t>Monitor and measure performance relative to plan</a:t>
              </a:r>
              <a:endParaRPr kumimoji="0" lang="en-US" altLang="zh-CN" sz="1200">
                <a:solidFill>
                  <a:srgbClr val="003366"/>
                </a:solidFill>
                <a:latin typeface="Arial Narrow" panose="020B0606020202030204" pitchFamily="34" charset="0"/>
              </a:endParaRPr>
            </a:p>
          </p:txBody>
        </p:sp>
        <p:sp>
          <p:nvSpPr>
            <p:cNvPr id="91167" name="Rectangle 30">
              <a:extLst>
                <a:ext uri="{FF2B5EF4-FFF2-40B4-BE49-F238E27FC236}">
                  <a16:creationId xmlns:a16="http://schemas.microsoft.com/office/drawing/2014/main" id="{F0BAAD6B-17D2-44EC-AED3-50BBAB4C7453}"/>
                </a:ext>
              </a:extLst>
            </p:cNvPr>
            <p:cNvSpPr>
              <a:spLocks noChangeArrowheads="1"/>
            </p:cNvSpPr>
            <p:nvPr/>
          </p:nvSpPr>
          <p:spPr bwMode="auto">
            <a:xfrm>
              <a:off x="3695" y="3280"/>
              <a:ext cx="1843" cy="365"/>
            </a:xfrm>
            <a:prstGeom prst="rect">
              <a:avLst/>
            </a:prstGeom>
            <a:solidFill>
              <a:schemeClr val="bg2">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SzPct val="70000"/>
              </a:pPr>
              <a:r>
                <a:rPr kumimoji="0" lang="en-US" altLang="zh-CN" sz="1400">
                  <a:solidFill>
                    <a:srgbClr val="003366"/>
                  </a:solidFill>
                  <a:latin typeface="Arial Narrow" panose="020B0606020202030204" pitchFamily="34" charset="0"/>
                  <a:cs typeface="Times New Roman" panose="02020603050405020304" pitchFamily="18" charset="0"/>
                </a:rPr>
                <a:t>Pride of workmanship and teamwork </a:t>
              </a:r>
              <a:endParaRPr kumimoji="0" lang="en-US" altLang="zh-CN" sz="1200">
                <a:solidFill>
                  <a:srgbClr val="003366"/>
                </a:solidFill>
                <a:latin typeface="Arial Narrow" panose="020B0606020202030204" pitchFamily="34" charset="0"/>
              </a:endParaRPr>
            </a:p>
          </p:txBody>
        </p:sp>
        <p:sp>
          <p:nvSpPr>
            <p:cNvPr id="91168" name="Line 31">
              <a:extLst>
                <a:ext uri="{FF2B5EF4-FFF2-40B4-BE49-F238E27FC236}">
                  <a16:creationId xmlns:a16="http://schemas.microsoft.com/office/drawing/2014/main" id="{9D728B48-B9AB-4783-98DB-86C6649B940B}"/>
                </a:ext>
              </a:extLst>
            </p:cNvPr>
            <p:cNvSpPr>
              <a:spLocks noChangeShapeType="1"/>
            </p:cNvSpPr>
            <p:nvPr/>
          </p:nvSpPr>
          <p:spPr bwMode="auto">
            <a:xfrm>
              <a:off x="1795" y="859"/>
              <a:ext cx="0" cy="2786"/>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91169" name="Line 32">
              <a:extLst>
                <a:ext uri="{FF2B5EF4-FFF2-40B4-BE49-F238E27FC236}">
                  <a16:creationId xmlns:a16="http://schemas.microsoft.com/office/drawing/2014/main" id="{6F5BAC98-C54D-4C21-B824-937D0ECBA7A5}"/>
                </a:ext>
              </a:extLst>
            </p:cNvPr>
            <p:cNvSpPr>
              <a:spLocks noChangeShapeType="1"/>
            </p:cNvSpPr>
            <p:nvPr/>
          </p:nvSpPr>
          <p:spPr bwMode="auto">
            <a:xfrm>
              <a:off x="3695" y="859"/>
              <a:ext cx="0" cy="2786"/>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91170" name="Line 33">
              <a:extLst>
                <a:ext uri="{FF2B5EF4-FFF2-40B4-BE49-F238E27FC236}">
                  <a16:creationId xmlns:a16="http://schemas.microsoft.com/office/drawing/2014/main" id="{6CFDA826-D72D-4C01-AA97-AA4D03AB6EF7}"/>
                </a:ext>
              </a:extLst>
            </p:cNvPr>
            <p:cNvSpPr>
              <a:spLocks noChangeShapeType="1"/>
            </p:cNvSpPr>
            <p:nvPr/>
          </p:nvSpPr>
          <p:spPr bwMode="auto">
            <a:xfrm>
              <a:off x="240" y="1245"/>
              <a:ext cx="5298"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91171" name="Line 34">
              <a:extLst>
                <a:ext uri="{FF2B5EF4-FFF2-40B4-BE49-F238E27FC236}">
                  <a16:creationId xmlns:a16="http://schemas.microsoft.com/office/drawing/2014/main" id="{477CDEEE-99D4-4DDF-9F90-2B3545CD85E0}"/>
                </a:ext>
              </a:extLst>
            </p:cNvPr>
            <p:cNvSpPr>
              <a:spLocks noChangeShapeType="1"/>
            </p:cNvSpPr>
            <p:nvPr/>
          </p:nvSpPr>
          <p:spPr bwMode="auto">
            <a:xfrm>
              <a:off x="240" y="1610"/>
              <a:ext cx="5298"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91172" name="Line 35">
              <a:extLst>
                <a:ext uri="{FF2B5EF4-FFF2-40B4-BE49-F238E27FC236}">
                  <a16:creationId xmlns:a16="http://schemas.microsoft.com/office/drawing/2014/main" id="{2B18F23D-B31F-4103-AC8A-1E352D2348FD}"/>
                </a:ext>
              </a:extLst>
            </p:cNvPr>
            <p:cNvSpPr>
              <a:spLocks noChangeShapeType="1"/>
            </p:cNvSpPr>
            <p:nvPr/>
          </p:nvSpPr>
          <p:spPr bwMode="auto">
            <a:xfrm>
              <a:off x="240" y="1974"/>
              <a:ext cx="5298"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91173" name="Line 36">
              <a:extLst>
                <a:ext uri="{FF2B5EF4-FFF2-40B4-BE49-F238E27FC236}">
                  <a16:creationId xmlns:a16="http://schemas.microsoft.com/office/drawing/2014/main" id="{1434BA74-C510-4E30-AF63-84A9FF57FF24}"/>
                </a:ext>
              </a:extLst>
            </p:cNvPr>
            <p:cNvSpPr>
              <a:spLocks noChangeShapeType="1"/>
            </p:cNvSpPr>
            <p:nvPr/>
          </p:nvSpPr>
          <p:spPr bwMode="auto">
            <a:xfrm>
              <a:off x="240" y="2186"/>
              <a:ext cx="5298"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91174" name="Line 37">
              <a:extLst>
                <a:ext uri="{FF2B5EF4-FFF2-40B4-BE49-F238E27FC236}">
                  <a16:creationId xmlns:a16="http://schemas.microsoft.com/office/drawing/2014/main" id="{2A2C28B5-2612-4569-A24F-34E5F5B8675F}"/>
                </a:ext>
              </a:extLst>
            </p:cNvPr>
            <p:cNvSpPr>
              <a:spLocks noChangeShapeType="1"/>
            </p:cNvSpPr>
            <p:nvPr/>
          </p:nvSpPr>
          <p:spPr bwMode="auto">
            <a:xfrm>
              <a:off x="240" y="2550"/>
              <a:ext cx="5298"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91175" name="Line 38">
              <a:extLst>
                <a:ext uri="{FF2B5EF4-FFF2-40B4-BE49-F238E27FC236}">
                  <a16:creationId xmlns:a16="http://schemas.microsoft.com/office/drawing/2014/main" id="{C5E7C3E0-44BB-448E-BA71-D2EDF8AD9DB1}"/>
                </a:ext>
              </a:extLst>
            </p:cNvPr>
            <p:cNvSpPr>
              <a:spLocks noChangeShapeType="1"/>
            </p:cNvSpPr>
            <p:nvPr/>
          </p:nvSpPr>
          <p:spPr bwMode="auto">
            <a:xfrm>
              <a:off x="240" y="2915"/>
              <a:ext cx="5298"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91176" name="Line 39">
              <a:extLst>
                <a:ext uri="{FF2B5EF4-FFF2-40B4-BE49-F238E27FC236}">
                  <a16:creationId xmlns:a16="http://schemas.microsoft.com/office/drawing/2014/main" id="{E4C424D5-107E-4815-8C05-5793B8690F69}"/>
                </a:ext>
              </a:extLst>
            </p:cNvPr>
            <p:cNvSpPr>
              <a:spLocks noChangeShapeType="1"/>
            </p:cNvSpPr>
            <p:nvPr/>
          </p:nvSpPr>
          <p:spPr bwMode="auto">
            <a:xfrm>
              <a:off x="240" y="3280"/>
              <a:ext cx="5298"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91177" name="Line 40">
              <a:extLst>
                <a:ext uri="{FF2B5EF4-FFF2-40B4-BE49-F238E27FC236}">
                  <a16:creationId xmlns:a16="http://schemas.microsoft.com/office/drawing/2014/main" id="{7DA95079-15D5-4678-A3D5-8F912DFFF120}"/>
                </a:ext>
              </a:extLst>
            </p:cNvPr>
            <p:cNvSpPr>
              <a:spLocks noChangeShapeType="1"/>
            </p:cNvSpPr>
            <p:nvPr/>
          </p:nvSpPr>
          <p:spPr bwMode="auto">
            <a:xfrm>
              <a:off x="240" y="859"/>
              <a:ext cx="0" cy="2786"/>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91178" name="Line 41">
              <a:extLst>
                <a:ext uri="{FF2B5EF4-FFF2-40B4-BE49-F238E27FC236}">
                  <a16:creationId xmlns:a16="http://schemas.microsoft.com/office/drawing/2014/main" id="{8F90F3FC-D0FA-43B4-8A8A-3A47A1A8DAFC}"/>
                </a:ext>
              </a:extLst>
            </p:cNvPr>
            <p:cNvSpPr>
              <a:spLocks noChangeShapeType="1"/>
            </p:cNvSpPr>
            <p:nvPr/>
          </p:nvSpPr>
          <p:spPr bwMode="auto">
            <a:xfrm>
              <a:off x="5538" y="859"/>
              <a:ext cx="0" cy="2786"/>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91179" name="Line 42">
              <a:extLst>
                <a:ext uri="{FF2B5EF4-FFF2-40B4-BE49-F238E27FC236}">
                  <a16:creationId xmlns:a16="http://schemas.microsoft.com/office/drawing/2014/main" id="{2BA72AA8-29AF-48DD-8D54-63C870285F74}"/>
                </a:ext>
              </a:extLst>
            </p:cNvPr>
            <p:cNvSpPr>
              <a:spLocks noChangeShapeType="1"/>
            </p:cNvSpPr>
            <p:nvPr/>
          </p:nvSpPr>
          <p:spPr bwMode="auto">
            <a:xfrm>
              <a:off x="240" y="859"/>
              <a:ext cx="5298"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91180" name="Line 43">
              <a:extLst>
                <a:ext uri="{FF2B5EF4-FFF2-40B4-BE49-F238E27FC236}">
                  <a16:creationId xmlns:a16="http://schemas.microsoft.com/office/drawing/2014/main" id="{7EB47A78-7C43-4B18-B733-F3BB645098C9}"/>
                </a:ext>
              </a:extLst>
            </p:cNvPr>
            <p:cNvSpPr>
              <a:spLocks noChangeShapeType="1"/>
            </p:cNvSpPr>
            <p:nvPr/>
          </p:nvSpPr>
          <p:spPr bwMode="auto">
            <a:xfrm>
              <a:off x="240" y="3645"/>
              <a:ext cx="5298"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gr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灯片编号占位符 5">
            <a:extLst>
              <a:ext uri="{FF2B5EF4-FFF2-40B4-BE49-F238E27FC236}">
                <a16:creationId xmlns:a16="http://schemas.microsoft.com/office/drawing/2014/main" id="{C42C383C-F85A-4B77-B69A-203E8ED0DA6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FE504E86-7349-418C-92ED-0CE41B749A6B}" type="slidenum">
              <a:rPr kumimoji="0" lang="en-US" altLang="zh-CN" sz="2600">
                <a:solidFill>
                  <a:srgbClr val="FFFFFF"/>
                </a:solidFill>
              </a:rPr>
              <a:pPr eaLnBrk="1" fontAlgn="base" hangingPunct="1">
                <a:spcAft>
                  <a:spcPct val="0"/>
                </a:spcAft>
              </a:pPr>
              <a:t>302</a:t>
            </a:fld>
            <a:endParaRPr kumimoji="0" lang="en-US" altLang="zh-CN" sz="2600">
              <a:solidFill>
                <a:srgbClr val="FFFFFF"/>
              </a:solidFill>
            </a:endParaRPr>
          </a:p>
        </p:txBody>
      </p:sp>
      <p:sp>
        <p:nvSpPr>
          <p:cNvPr id="92163" name="Rectangle 2">
            <a:extLst>
              <a:ext uri="{FF2B5EF4-FFF2-40B4-BE49-F238E27FC236}">
                <a16:creationId xmlns:a16="http://schemas.microsoft.com/office/drawing/2014/main" id="{158771DA-4858-4801-BAB7-0DD4F9E5A84B}"/>
              </a:ext>
            </a:extLst>
          </p:cNvPr>
          <p:cNvSpPr>
            <a:spLocks noGrp="1" noChangeArrowheads="1"/>
          </p:cNvSpPr>
          <p:nvPr>
            <p:ph type="title"/>
          </p:nvPr>
        </p:nvSpPr>
        <p:spPr>
          <a:xfrm>
            <a:off x="2424113" y="404813"/>
            <a:ext cx="8001000" cy="838200"/>
          </a:xfrm>
        </p:spPr>
        <p:txBody>
          <a:bodyPr/>
          <a:lstStyle/>
          <a:p>
            <a:pPr eaLnBrk="1" hangingPunct="1"/>
            <a:endParaRPr lang="zh-CN" altLang="zh-CN"/>
          </a:p>
        </p:txBody>
      </p:sp>
      <p:sp>
        <p:nvSpPr>
          <p:cNvPr id="92164" name="Rectangle 3">
            <a:extLst>
              <a:ext uri="{FF2B5EF4-FFF2-40B4-BE49-F238E27FC236}">
                <a16:creationId xmlns:a16="http://schemas.microsoft.com/office/drawing/2014/main" id="{1A94CDBB-C516-4840-A6DA-398BD0D10434}"/>
              </a:ext>
            </a:extLst>
          </p:cNvPr>
          <p:cNvSpPr>
            <a:spLocks noGrp="1" noChangeArrowheads="1"/>
          </p:cNvSpPr>
          <p:nvPr>
            <p:ph type="body" idx="1"/>
          </p:nvPr>
        </p:nvSpPr>
        <p:spPr/>
        <p:txBody>
          <a:bodyPr/>
          <a:lstStyle/>
          <a:p>
            <a:pPr eaLnBrk="1" hangingPunct="1">
              <a:lnSpc>
                <a:spcPct val="90000"/>
              </a:lnSpc>
              <a:buSzTx/>
              <a:buFontTx/>
              <a:buBlip>
                <a:blip r:embed="rId2"/>
              </a:buBlip>
            </a:pPr>
            <a:r>
              <a:rPr lang="en-US" altLang="zh-CN" sz="2400"/>
              <a:t>Increase ROI by making continuous flow of value the focus</a:t>
            </a:r>
          </a:p>
          <a:p>
            <a:pPr eaLnBrk="1" hangingPunct="1">
              <a:lnSpc>
                <a:spcPct val="90000"/>
              </a:lnSpc>
              <a:buSzTx/>
              <a:buFontTx/>
              <a:buBlip>
                <a:blip r:embed="rId2"/>
              </a:buBlip>
            </a:pPr>
            <a:r>
              <a:rPr lang="en-US" altLang="zh-CN" sz="2400"/>
              <a:t>Reliable results by engaging customers at frequent intervals (shared ownership)</a:t>
            </a:r>
          </a:p>
          <a:p>
            <a:pPr eaLnBrk="1" hangingPunct="1">
              <a:lnSpc>
                <a:spcPct val="90000"/>
              </a:lnSpc>
              <a:buSzTx/>
              <a:buFontTx/>
              <a:buBlip>
                <a:blip r:embed="rId2"/>
              </a:buBlip>
            </a:pPr>
            <a:r>
              <a:rPr lang="en-US" altLang="zh-CN" sz="2400"/>
              <a:t>Expect uncertainty and manage for it (through iteration, anticipation and adaptation)</a:t>
            </a:r>
          </a:p>
          <a:p>
            <a:pPr eaLnBrk="1" hangingPunct="1">
              <a:lnSpc>
                <a:spcPct val="90000"/>
              </a:lnSpc>
              <a:buSzTx/>
              <a:buFontTx/>
              <a:buBlip>
                <a:blip r:embed="rId2"/>
              </a:buBlip>
            </a:pPr>
            <a:r>
              <a:rPr lang="en-US" altLang="zh-CN" sz="2400"/>
              <a:t>Unleash creativity and innovation by recognizing that the individuals are the source of value</a:t>
            </a:r>
          </a:p>
          <a:p>
            <a:pPr eaLnBrk="1" hangingPunct="1">
              <a:lnSpc>
                <a:spcPct val="90000"/>
              </a:lnSpc>
              <a:buSzTx/>
              <a:buFontTx/>
              <a:buBlip>
                <a:blip r:embed="rId2"/>
              </a:buBlip>
            </a:pPr>
            <a:r>
              <a:rPr lang="en-US" altLang="zh-CN" sz="2400"/>
              <a:t>Boost performance through group accountability</a:t>
            </a:r>
          </a:p>
          <a:p>
            <a:pPr eaLnBrk="1" hangingPunct="1">
              <a:lnSpc>
                <a:spcPct val="90000"/>
              </a:lnSpc>
              <a:buSzTx/>
              <a:buFontTx/>
              <a:buBlip>
                <a:blip r:embed="rId2"/>
              </a:buBlip>
            </a:pPr>
            <a:r>
              <a:rPr lang="en-US" altLang="zh-CN" sz="2400"/>
              <a:t>Improve effectiveness and reliability through specific strategies, processes and practices</a:t>
            </a:r>
          </a:p>
        </p:txBody>
      </p:sp>
      <p:pic>
        <p:nvPicPr>
          <p:cNvPr id="92165" name="Title 1">
            <a:extLst>
              <a:ext uri="{FF2B5EF4-FFF2-40B4-BE49-F238E27FC236}">
                <a16:creationId xmlns:a16="http://schemas.microsoft.com/office/drawing/2014/main" id="{C954D3AF-B4BD-4AD7-A832-C2CCFF35C88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7650" y="1"/>
            <a:ext cx="9150350" cy="1700213"/>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2166" name="Picture 5" descr="image002">
            <a:extLst>
              <a:ext uri="{FF2B5EF4-FFF2-40B4-BE49-F238E27FC236}">
                <a16:creationId xmlns:a16="http://schemas.microsoft.com/office/drawing/2014/main" id="{56EDAC9E-C8DF-4086-897E-C2CC4A73C3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3925" y="-26988"/>
            <a:ext cx="2160588" cy="647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灯片编号占位符 3">
            <a:extLst>
              <a:ext uri="{FF2B5EF4-FFF2-40B4-BE49-F238E27FC236}">
                <a16:creationId xmlns:a16="http://schemas.microsoft.com/office/drawing/2014/main" id="{EB7A4FD4-0298-4B79-9957-2310BD16326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7B86DC36-C468-4354-8374-29483929C4C0}" type="slidenum">
              <a:rPr kumimoji="0" lang="en-US" altLang="zh-CN" sz="2600">
                <a:solidFill>
                  <a:srgbClr val="FFFFFF"/>
                </a:solidFill>
              </a:rPr>
              <a:pPr eaLnBrk="1" fontAlgn="base" hangingPunct="1">
                <a:spcAft>
                  <a:spcPct val="0"/>
                </a:spcAft>
              </a:pPr>
              <a:t>303</a:t>
            </a:fld>
            <a:endParaRPr kumimoji="0" lang="en-US" altLang="zh-CN" sz="2600">
              <a:solidFill>
                <a:srgbClr val="FFFFFF"/>
              </a:solidFill>
            </a:endParaRPr>
          </a:p>
        </p:txBody>
      </p:sp>
      <p:pic>
        <p:nvPicPr>
          <p:cNvPr id="93187" name="Title 1">
            <a:extLst>
              <a:ext uri="{FF2B5EF4-FFF2-40B4-BE49-F238E27FC236}">
                <a16:creationId xmlns:a16="http://schemas.microsoft.com/office/drawing/2014/main" id="{DF2AC3BB-08FB-43C8-923D-C6CEF011F371}"/>
              </a:ext>
            </a:extLst>
          </p:cNvPr>
          <p:cNvPicPr>
            <a:picLocks noGrp="1" noChangeArrowheads="1"/>
          </p:cNvPicPr>
          <p:nvPr>
            <p:ph type="title" idx="4294967295"/>
          </p:nvPr>
        </p:nvPicPr>
        <p:blipFill>
          <a:blip r:embed="rId3">
            <a:extLst>
              <a:ext uri="{28A0092B-C50C-407E-A947-70E740481C1C}">
                <a14:useLocalDpi xmlns:a14="http://schemas.microsoft.com/office/drawing/2010/main" val="0"/>
              </a:ext>
            </a:extLst>
          </a:blip>
          <a:srcRect/>
          <a:stretch>
            <a:fillRect/>
          </a:stretch>
        </p:blipFill>
        <p:spPr>
          <a:xfrm>
            <a:off x="1517651" y="-42863"/>
            <a:ext cx="9083675" cy="1743076"/>
          </a:xfrm>
          <a:solidFill>
            <a:srgbClr val="C0C0C0"/>
          </a:solidFill>
        </p:spPr>
      </p:pic>
      <p:sp>
        <p:nvSpPr>
          <p:cNvPr id="93188" name="Content Placeholder 2">
            <a:extLst>
              <a:ext uri="{FF2B5EF4-FFF2-40B4-BE49-F238E27FC236}">
                <a16:creationId xmlns:a16="http://schemas.microsoft.com/office/drawing/2014/main" id="{38B55682-5897-485B-A9F7-B928695F7FF9}"/>
              </a:ext>
            </a:extLst>
          </p:cNvPr>
          <p:cNvSpPr>
            <a:spLocks noGrp="1"/>
          </p:cNvSpPr>
          <p:nvPr>
            <p:ph type="body" sz="quarter" idx="4294967295"/>
          </p:nvPr>
        </p:nvSpPr>
        <p:spPr>
          <a:xfrm>
            <a:off x="2279650" y="1916113"/>
            <a:ext cx="8166100" cy="2437590"/>
          </a:xfrm>
        </p:spPr>
        <p:txBody>
          <a:bodyPr vert="horz" wrap="square" lIns="0" tIns="0" rIns="0" bIns="0" numCol="1" anchor="t" anchorCtr="0" compatLnSpc="1">
            <a:prstTxWarp prst="textNoShape">
              <a:avLst/>
            </a:prstTxWarp>
            <a:spAutoFit/>
          </a:bodyPr>
          <a:lstStyle/>
          <a:p>
            <a:pPr marL="396875" indent="-396875" defTabSz="912813" eaLnBrk="1" hangingPunct="1"/>
            <a:r>
              <a:rPr lang="en-US" altLang="zh-CN" sz="2400" b="1"/>
              <a:t>Flow is central to value-up thinking and practices</a:t>
            </a:r>
          </a:p>
          <a:p>
            <a:pPr lvl="1" defTabSz="912813" eaLnBrk="1" hangingPunct="1"/>
            <a:r>
              <a:rPr lang="en-US" altLang="zh-CN" b="1"/>
              <a:t>Working software and completed documentation are the work products that count</a:t>
            </a:r>
          </a:p>
          <a:p>
            <a:pPr lvl="1" defTabSz="912813" eaLnBrk="1" hangingPunct="1"/>
            <a:r>
              <a:rPr lang="en-US" altLang="zh-CN" b="1"/>
              <a:t>Software to the customer is measured regularly</a:t>
            </a:r>
          </a:p>
          <a:p>
            <a:pPr marL="396875" indent="-396875" defTabSz="912813" eaLnBrk="1" hangingPunct="1"/>
            <a:r>
              <a:rPr lang="en-US" altLang="zh-CN" sz="2400" b="1"/>
              <a:t>Example, Extreme Programming and the flow of </a:t>
            </a:r>
            <a:r>
              <a:rPr lang="en-US" altLang="zh-CN" sz="2400" b="1">
                <a:latin typeface="Times New Roman" panose="02020603050405020304" pitchFamily="18" charset="0"/>
              </a:rPr>
              <a:t>“</a:t>
            </a:r>
            <a:r>
              <a:rPr lang="en-US" altLang="zh-CN" sz="2400" b="1"/>
              <a:t>customer value</a:t>
            </a:r>
            <a:r>
              <a:rPr lang="en-US" altLang="zh-CN" sz="2400" b="1">
                <a:latin typeface="Times New Roman" panose="02020603050405020304" pitchFamily="18" charset="0"/>
              </a:rPr>
              <a:t>”</a:t>
            </a:r>
            <a:endParaRPr lang="en-US" altLang="zh-CN" sz="2400" b="1"/>
          </a:p>
        </p:txBody>
      </p:sp>
      <p:sp>
        <p:nvSpPr>
          <p:cNvPr id="93189" name="Freeform 5">
            <a:extLst>
              <a:ext uri="{FF2B5EF4-FFF2-40B4-BE49-F238E27FC236}">
                <a16:creationId xmlns:a16="http://schemas.microsoft.com/office/drawing/2014/main" id="{D3ECE1F9-32F0-449B-8DCD-B3B55B1E4F53}"/>
              </a:ext>
            </a:extLst>
          </p:cNvPr>
          <p:cNvSpPr>
            <a:spLocks/>
          </p:cNvSpPr>
          <p:nvPr/>
        </p:nvSpPr>
        <p:spPr bwMode="auto">
          <a:xfrm rot="-941906">
            <a:off x="3906838" y="4389438"/>
            <a:ext cx="2457450" cy="735012"/>
          </a:xfrm>
          <a:custGeom>
            <a:avLst/>
            <a:gdLst>
              <a:gd name="T0" fmla="*/ 2147483647 w 851"/>
              <a:gd name="T1" fmla="*/ 2147483647 h 927"/>
              <a:gd name="T2" fmla="*/ 2147483647 w 851"/>
              <a:gd name="T3" fmla="*/ 2147483647 h 927"/>
              <a:gd name="T4" fmla="*/ 2147483647 w 851"/>
              <a:gd name="T5" fmla="*/ 2147483647 h 927"/>
              <a:gd name="T6" fmla="*/ 2147483647 w 851"/>
              <a:gd name="T7" fmla="*/ 2147483647 h 927"/>
              <a:gd name="T8" fmla="*/ 2147483647 w 851"/>
              <a:gd name="T9" fmla="*/ 2147483647 h 927"/>
              <a:gd name="T10" fmla="*/ 2147483647 w 851"/>
              <a:gd name="T11" fmla="*/ 2147483647 h 927"/>
              <a:gd name="T12" fmla="*/ 2147483647 w 851"/>
              <a:gd name="T13" fmla="*/ 2147483647 h 927"/>
              <a:gd name="T14" fmla="*/ 2147483647 w 851"/>
              <a:gd name="T15" fmla="*/ 2147483647 h 927"/>
              <a:gd name="T16" fmla="*/ 2147483647 w 851"/>
              <a:gd name="T17" fmla="*/ 2147483647 h 927"/>
              <a:gd name="T18" fmla="*/ 2147483647 w 851"/>
              <a:gd name="T19" fmla="*/ 2147483647 h 927"/>
              <a:gd name="T20" fmla="*/ 2147483647 w 851"/>
              <a:gd name="T21" fmla="*/ 2147483647 h 927"/>
              <a:gd name="T22" fmla="*/ 2147483647 w 851"/>
              <a:gd name="T23" fmla="*/ 2147483647 h 927"/>
              <a:gd name="T24" fmla="*/ 2147483647 w 851"/>
              <a:gd name="T25" fmla="*/ 2147483647 h 927"/>
              <a:gd name="T26" fmla="*/ 2147483647 w 851"/>
              <a:gd name="T27" fmla="*/ 2147483647 h 927"/>
              <a:gd name="T28" fmla="*/ 2147483647 w 851"/>
              <a:gd name="T29" fmla="*/ 2147483647 h 927"/>
              <a:gd name="T30" fmla="*/ 2147483647 w 851"/>
              <a:gd name="T31" fmla="*/ 2147483647 h 927"/>
              <a:gd name="T32" fmla="*/ 2147483647 w 851"/>
              <a:gd name="T33" fmla="*/ 2147483647 h 927"/>
              <a:gd name="T34" fmla="*/ 2147483647 w 851"/>
              <a:gd name="T35" fmla="*/ 2147483647 h 927"/>
              <a:gd name="T36" fmla="*/ 2147483647 w 851"/>
              <a:gd name="T37" fmla="*/ 2147483647 h 927"/>
              <a:gd name="T38" fmla="*/ 2147483647 w 851"/>
              <a:gd name="T39" fmla="*/ 2147483647 h 927"/>
              <a:gd name="T40" fmla="*/ 2147483647 w 851"/>
              <a:gd name="T41" fmla="*/ 2147483647 h 927"/>
              <a:gd name="T42" fmla="*/ 2147483647 w 851"/>
              <a:gd name="T43" fmla="*/ 2147483647 h 927"/>
              <a:gd name="T44" fmla="*/ 2147483647 w 851"/>
              <a:gd name="T45" fmla="*/ 2147483647 h 927"/>
              <a:gd name="T46" fmla="*/ 2147483647 w 851"/>
              <a:gd name="T47" fmla="*/ 2147483647 h 927"/>
              <a:gd name="T48" fmla="*/ 2147483647 w 851"/>
              <a:gd name="T49" fmla="*/ 2147483647 h 927"/>
              <a:gd name="T50" fmla="*/ 2147483647 w 851"/>
              <a:gd name="T51" fmla="*/ 2147483647 h 927"/>
              <a:gd name="T52" fmla="*/ 2147483647 w 851"/>
              <a:gd name="T53" fmla="*/ 2147483647 h 927"/>
              <a:gd name="T54" fmla="*/ 2147483647 w 851"/>
              <a:gd name="T55" fmla="*/ 2147483647 h 927"/>
              <a:gd name="T56" fmla="*/ 2147483647 w 851"/>
              <a:gd name="T57" fmla="*/ 2147483647 h 927"/>
              <a:gd name="T58" fmla="*/ 2147483647 w 851"/>
              <a:gd name="T59" fmla="*/ 2147483647 h 927"/>
              <a:gd name="T60" fmla="*/ 2147483647 w 851"/>
              <a:gd name="T61" fmla="*/ 2147483647 h 927"/>
              <a:gd name="T62" fmla="*/ 2147483647 w 851"/>
              <a:gd name="T63" fmla="*/ 2147483647 h 927"/>
              <a:gd name="T64" fmla="*/ 2147483647 w 851"/>
              <a:gd name="T65" fmla="*/ 2147483647 h 9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51"/>
              <a:gd name="T100" fmla="*/ 0 h 927"/>
              <a:gd name="T101" fmla="*/ 851 w 851"/>
              <a:gd name="T102" fmla="*/ 927 h 92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51" h="927">
                <a:moveTo>
                  <a:pt x="0" y="927"/>
                </a:moveTo>
                <a:lnTo>
                  <a:pt x="18" y="919"/>
                </a:lnTo>
                <a:lnTo>
                  <a:pt x="35" y="909"/>
                </a:lnTo>
                <a:lnTo>
                  <a:pt x="55" y="898"/>
                </a:lnTo>
                <a:lnTo>
                  <a:pt x="76" y="886"/>
                </a:lnTo>
                <a:lnTo>
                  <a:pt x="119" y="857"/>
                </a:lnTo>
                <a:lnTo>
                  <a:pt x="142" y="841"/>
                </a:lnTo>
                <a:lnTo>
                  <a:pt x="167" y="825"/>
                </a:lnTo>
                <a:lnTo>
                  <a:pt x="216" y="787"/>
                </a:lnTo>
                <a:lnTo>
                  <a:pt x="242" y="767"/>
                </a:lnTo>
                <a:lnTo>
                  <a:pt x="268" y="747"/>
                </a:lnTo>
                <a:lnTo>
                  <a:pt x="322" y="703"/>
                </a:lnTo>
                <a:lnTo>
                  <a:pt x="348" y="680"/>
                </a:lnTo>
                <a:lnTo>
                  <a:pt x="376" y="657"/>
                </a:lnTo>
                <a:lnTo>
                  <a:pt x="429" y="608"/>
                </a:lnTo>
                <a:lnTo>
                  <a:pt x="481" y="558"/>
                </a:lnTo>
                <a:lnTo>
                  <a:pt x="507" y="532"/>
                </a:lnTo>
                <a:lnTo>
                  <a:pt x="534" y="506"/>
                </a:lnTo>
                <a:lnTo>
                  <a:pt x="558" y="480"/>
                </a:lnTo>
                <a:lnTo>
                  <a:pt x="583" y="454"/>
                </a:lnTo>
                <a:lnTo>
                  <a:pt x="607" y="427"/>
                </a:lnTo>
                <a:lnTo>
                  <a:pt x="631" y="400"/>
                </a:lnTo>
                <a:lnTo>
                  <a:pt x="652" y="374"/>
                </a:lnTo>
                <a:lnTo>
                  <a:pt x="674" y="348"/>
                </a:lnTo>
                <a:lnTo>
                  <a:pt x="694" y="322"/>
                </a:lnTo>
                <a:lnTo>
                  <a:pt x="713" y="296"/>
                </a:lnTo>
                <a:lnTo>
                  <a:pt x="731" y="270"/>
                </a:lnTo>
                <a:lnTo>
                  <a:pt x="748" y="244"/>
                </a:lnTo>
                <a:lnTo>
                  <a:pt x="750" y="247"/>
                </a:lnTo>
                <a:lnTo>
                  <a:pt x="754" y="251"/>
                </a:lnTo>
                <a:lnTo>
                  <a:pt x="767" y="267"/>
                </a:lnTo>
                <a:lnTo>
                  <a:pt x="789" y="290"/>
                </a:lnTo>
                <a:lnTo>
                  <a:pt x="819" y="145"/>
                </a:lnTo>
                <a:lnTo>
                  <a:pt x="841" y="45"/>
                </a:lnTo>
                <a:lnTo>
                  <a:pt x="851" y="0"/>
                </a:lnTo>
                <a:lnTo>
                  <a:pt x="839" y="8"/>
                </a:lnTo>
                <a:lnTo>
                  <a:pt x="813" y="28"/>
                </a:lnTo>
                <a:lnTo>
                  <a:pt x="732" y="87"/>
                </a:lnTo>
                <a:lnTo>
                  <a:pt x="651" y="148"/>
                </a:lnTo>
                <a:lnTo>
                  <a:pt x="613" y="176"/>
                </a:lnTo>
                <a:lnTo>
                  <a:pt x="642" y="183"/>
                </a:lnTo>
                <a:lnTo>
                  <a:pt x="663" y="189"/>
                </a:lnTo>
                <a:lnTo>
                  <a:pt x="673" y="192"/>
                </a:lnTo>
                <a:lnTo>
                  <a:pt x="661" y="211"/>
                </a:lnTo>
                <a:lnTo>
                  <a:pt x="647" y="235"/>
                </a:lnTo>
                <a:lnTo>
                  <a:pt x="629" y="266"/>
                </a:lnTo>
                <a:lnTo>
                  <a:pt x="606" y="300"/>
                </a:lnTo>
                <a:lnTo>
                  <a:pt x="593" y="319"/>
                </a:lnTo>
                <a:lnTo>
                  <a:pt x="578" y="338"/>
                </a:lnTo>
                <a:lnTo>
                  <a:pt x="548" y="382"/>
                </a:lnTo>
                <a:lnTo>
                  <a:pt x="513" y="428"/>
                </a:lnTo>
                <a:lnTo>
                  <a:pt x="493" y="451"/>
                </a:lnTo>
                <a:lnTo>
                  <a:pt x="473" y="476"/>
                </a:lnTo>
                <a:lnTo>
                  <a:pt x="429" y="528"/>
                </a:lnTo>
                <a:lnTo>
                  <a:pt x="406" y="554"/>
                </a:lnTo>
                <a:lnTo>
                  <a:pt x="381" y="582"/>
                </a:lnTo>
                <a:lnTo>
                  <a:pt x="355" y="609"/>
                </a:lnTo>
                <a:lnTo>
                  <a:pt x="329" y="638"/>
                </a:lnTo>
                <a:lnTo>
                  <a:pt x="302" y="666"/>
                </a:lnTo>
                <a:lnTo>
                  <a:pt x="273" y="695"/>
                </a:lnTo>
                <a:lnTo>
                  <a:pt x="242" y="724"/>
                </a:lnTo>
                <a:lnTo>
                  <a:pt x="210" y="753"/>
                </a:lnTo>
                <a:lnTo>
                  <a:pt x="145" y="811"/>
                </a:lnTo>
                <a:lnTo>
                  <a:pt x="110" y="840"/>
                </a:lnTo>
                <a:lnTo>
                  <a:pt x="76" y="869"/>
                </a:lnTo>
                <a:lnTo>
                  <a:pt x="38" y="898"/>
                </a:lnTo>
                <a:lnTo>
                  <a:pt x="0" y="927"/>
                </a:lnTo>
                <a:close/>
              </a:path>
            </a:pathLst>
          </a:custGeom>
          <a:solidFill>
            <a:srgbClr val="FF0000">
              <a:alpha val="74901"/>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grpSp>
        <p:nvGrpSpPr>
          <p:cNvPr id="93190" name="Group 6">
            <a:extLst>
              <a:ext uri="{FF2B5EF4-FFF2-40B4-BE49-F238E27FC236}">
                <a16:creationId xmlns:a16="http://schemas.microsoft.com/office/drawing/2014/main" id="{6DBA0C03-89D9-4B5A-90A8-2B4AB58CF9EC}"/>
              </a:ext>
            </a:extLst>
          </p:cNvPr>
          <p:cNvGrpSpPr>
            <a:grpSpLocks noChangeAspect="1"/>
          </p:cNvGrpSpPr>
          <p:nvPr/>
        </p:nvGrpSpPr>
        <p:grpSpPr bwMode="auto">
          <a:xfrm>
            <a:off x="4267201" y="5484813"/>
            <a:ext cx="600075" cy="577850"/>
            <a:chOff x="1775" y="1095"/>
            <a:chExt cx="2209" cy="2129"/>
          </a:xfrm>
        </p:grpSpPr>
        <p:sp>
          <p:nvSpPr>
            <p:cNvPr id="93199" name="AutoShape 7">
              <a:extLst>
                <a:ext uri="{FF2B5EF4-FFF2-40B4-BE49-F238E27FC236}">
                  <a16:creationId xmlns:a16="http://schemas.microsoft.com/office/drawing/2014/main" id="{E69198AB-2228-46FD-83A8-F33EFC0A8DF4}"/>
                </a:ext>
              </a:extLst>
            </p:cNvPr>
            <p:cNvSpPr>
              <a:spLocks noChangeAspect="1" noChangeArrowheads="1" noTextEdit="1"/>
            </p:cNvSpPr>
            <p:nvPr/>
          </p:nvSpPr>
          <p:spPr bwMode="auto">
            <a:xfrm>
              <a:off x="1775" y="1095"/>
              <a:ext cx="2209" cy="2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93200" name="Freeform 8">
              <a:extLst>
                <a:ext uri="{FF2B5EF4-FFF2-40B4-BE49-F238E27FC236}">
                  <a16:creationId xmlns:a16="http://schemas.microsoft.com/office/drawing/2014/main" id="{4CAAD24D-D510-4650-A15F-EE531DC43254}"/>
                </a:ext>
              </a:extLst>
            </p:cNvPr>
            <p:cNvSpPr>
              <a:spLocks/>
            </p:cNvSpPr>
            <p:nvPr/>
          </p:nvSpPr>
          <p:spPr bwMode="auto">
            <a:xfrm>
              <a:off x="1775" y="1094"/>
              <a:ext cx="2209" cy="2130"/>
            </a:xfrm>
            <a:custGeom>
              <a:avLst/>
              <a:gdLst>
                <a:gd name="T0" fmla="*/ 10 w 2209"/>
                <a:gd name="T1" fmla="*/ 911 h 2130"/>
                <a:gd name="T2" fmla="*/ 39 w 2209"/>
                <a:gd name="T3" fmla="*/ 779 h 2130"/>
                <a:gd name="T4" fmla="*/ 85 w 2209"/>
                <a:gd name="T5" fmla="*/ 653 h 2130"/>
                <a:gd name="T6" fmla="*/ 157 w 2209"/>
                <a:gd name="T7" fmla="*/ 519 h 2130"/>
                <a:gd name="T8" fmla="*/ 122 w 2209"/>
                <a:gd name="T9" fmla="*/ 408 h 2130"/>
                <a:gd name="T10" fmla="*/ 252 w 2209"/>
                <a:gd name="T11" fmla="*/ 288 h 2130"/>
                <a:gd name="T12" fmla="*/ 404 w 2209"/>
                <a:gd name="T13" fmla="*/ 190 h 2130"/>
                <a:gd name="T14" fmla="*/ 591 w 2209"/>
                <a:gd name="T15" fmla="*/ 104 h 2130"/>
                <a:gd name="T16" fmla="*/ 774 w 2209"/>
                <a:gd name="T17" fmla="*/ 51 h 2130"/>
                <a:gd name="T18" fmla="*/ 708 w 2209"/>
                <a:gd name="T19" fmla="*/ 165 h 2130"/>
                <a:gd name="T20" fmla="*/ 586 w 2209"/>
                <a:gd name="T21" fmla="*/ 392 h 2130"/>
                <a:gd name="T22" fmla="*/ 492 w 2209"/>
                <a:gd name="T23" fmla="*/ 639 h 2130"/>
                <a:gd name="T24" fmla="*/ 384 w 2209"/>
                <a:gd name="T25" fmla="*/ 630 h 2130"/>
                <a:gd name="T26" fmla="*/ 299 w 2209"/>
                <a:gd name="T27" fmla="*/ 806 h 2130"/>
                <a:gd name="T28" fmla="*/ 261 w 2209"/>
                <a:gd name="T29" fmla="*/ 993 h 2130"/>
                <a:gd name="T30" fmla="*/ 267 w 2209"/>
                <a:gd name="T31" fmla="*/ 1184 h 2130"/>
                <a:gd name="T32" fmla="*/ 315 w 2209"/>
                <a:gd name="T33" fmla="*/ 1369 h 2130"/>
                <a:gd name="T34" fmla="*/ 405 w 2209"/>
                <a:gd name="T35" fmla="*/ 1539 h 2130"/>
                <a:gd name="T36" fmla="*/ 533 w 2209"/>
                <a:gd name="T37" fmla="*/ 1686 h 2130"/>
                <a:gd name="T38" fmla="*/ 697 w 2209"/>
                <a:gd name="T39" fmla="*/ 1802 h 2130"/>
                <a:gd name="T40" fmla="*/ 897 w 2209"/>
                <a:gd name="T41" fmla="*/ 1878 h 2130"/>
                <a:gd name="T42" fmla="*/ 1131 w 2209"/>
                <a:gd name="T43" fmla="*/ 1906 h 2130"/>
                <a:gd name="T44" fmla="*/ 1480 w 2209"/>
                <a:gd name="T45" fmla="*/ 1848 h 2130"/>
                <a:gd name="T46" fmla="*/ 1742 w 2209"/>
                <a:gd name="T47" fmla="*/ 1692 h 2130"/>
                <a:gd name="T48" fmla="*/ 1919 w 2209"/>
                <a:gd name="T49" fmla="*/ 1463 h 2130"/>
                <a:gd name="T50" fmla="*/ 2009 w 2209"/>
                <a:gd name="T51" fmla="*/ 1187 h 2130"/>
                <a:gd name="T52" fmla="*/ 2013 w 2209"/>
                <a:gd name="T53" fmla="*/ 890 h 2130"/>
                <a:gd name="T54" fmla="*/ 1931 w 2209"/>
                <a:gd name="T55" fmla="*/ 598 h 2130"/>
                <a:gd name="T56" fmla="*/ 1761 w 2209"/>
                <a:gd name="T57" fmla="*/ 337 h 2130"/>
                <a:gd name="T58" fmla="*/ 1506 w 2209"/>
                <a:gd name="T59" fmla="*/ 132 h 2130"/>
                <a:gd name="T60" fmla="*/ 1163 w 2209"/>
                <a:gd name="T61" fmla="*/ 9 h 2130"/>
                <a:gd name="T62" fmla="*/ 1270 w 2209"/>
                <a:gd name="T63" fmla="*/ 12 h 2130"/>
                <a:gd name="T64" fmla="*/ 1478 w 2209"/>
                <a:gd name="T65" fmla="*/ 65 h 2130"/>
                <a:gd name="T66" fmla="*/ 1647 w 2209"/>
                <a:gd name="T67" fmla="*/ 141 h 2130"/>
                <a:gd name="T68" fmla="*/ 1801 w 2209"/>
                <a:gd name="T69" fmla="*/ 243 h 2130"/>
                <a:gd name="T70" fmla="*/ 1936 w 2209"/>
                <a:gd name="T71" fmla="*/ 367 h 2130"/>
                <a:gd name="T72" fmla="*/ 2048 w 2209"/>
                <a:gd name="T73" fmla="*/ 511 h 2130"/>
                <a:gd name="T74" fmla="*/ 2133 w 2209"/>
                <a:gd name="T75" fmla="*/ 673 h 2130"/>
                <a:gd name="T76" fmla="*/ 2188 w 2209"/>
                <a:gd name="T77" fmla="*/ 848 h 2130"/>
                <a:gd name="T78" fmla="*/ 2209 w 2209"/>
                <a:gd name="T79" fmla="*/ 1035 h 2130"/>
                <a:gd name="T80" fmla="*/ 2195 w 2209"/>
                <a:gd name="T81" fmla="*/ 1236 h 2130"/>
                <a:gd name="T82" fmla="*/ 2148 w 2209"/>
                <a:gd name="T83" fmla="*/ 1423 h 2130"/>
                <a:gd name="T84" fmla="*/ 2073 w 2209"/>
                <a:gd name="T85" fmla="*/ 1593 h 2130"/>
                <a:gd name="T86" fmla="*/ 1971 w 2209"/>
                <a:gd name="T87" fmla="*/ 1743 h 2130"/>
                <a:gd name="T88" fmla="*/ 1845 w 2209"/>
                <a:gd name="T89" fmla="*/ 1872 h 2130"/>
                <a:gd name="T90" fmla="*/ 1699 w 2209"/>
                <a:gd name="T91" fmla="*/ 1977 h 2130"/>
                <a:gd name="T92" fmla="*/ 1534 w 2209"/>
                <a:gd name="T93" fmla="*/ 2056 h 2130"/>
                <a:gd name="T94" fmla="*/ 1354 w 2209"/>
                <a:gd name="T95" fmla="*/ 2108 h 2130"/>
                <a:gd name="T96" fmla="*/ 1162 w 2209"/>
                <a:gd name="T97" fmla="*/ 2130 h 2130"/>
                <a:gd name="T98" fmla="*/ 967 w 2209"/>
                <a:gd name="T99" fmla="*/ 2120 h 2130"/>
                <a:gd name="T100" fmla="*/ 733 w 2209"/>
                <a:gd name="T101" fmla="*/ 2067 h 2130"/>
                <a:gd name="T102" fmla="*/ 564 w 2209"/>
                <a:gd name="T103" fmla="*/ 1994 h 2130"/>
                <a:gd name="T104" fmla="*/ 411 w 2209"/>
                <a:gd name="T105" fmla="*/ 1897 h 2130"/>
                <a:gd name="T106" fmla="*/ 276 w 2209"/>
                <a:gd name="T107" fmla="*/ 1775 h 2130"/>
                <a:gd name="T108" fmla="*/ 165 w 2209"/>
                <a:gd name="T109" fmla="*/ 1632 h 2130"/>
                <a:gd name="T110" fmla="*/ 79 w 2209"/>
                <a:gd name="T111" fmla="*/ 1467 h 2130"/>
                <a:gd name="T112" fmla="*/ 23 w 2209"/>
                <a:gd name="T113" fmla="*/ 1283 h 2130"/>
                <a:gd name="T114" fmla="*/ 1 w 2209"/>
                <a:gd name="T115" fmla="*/ 1081 h 213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209"/>
                <a:gd name="T175" fmla="*/ 0 h 2130"/>
                <a:gd name="T176" fmla="*/ 2209 w 2209"/>
                <a:gd name="T177" fmla="*/ 2130 h 213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209" h="2130">
                  <a:moveTo>
                    <a:pt x="0" y="1050"/>
                  </a:moveTo>
                  <a:lnTo>
                    <a:pt x="1" y="1010"/>
                  </a:lnTo>
                  <a:lnTo>
                    <a:pt x="2" y="990"/>
                  </a:lnTo>
                  <a:lnTo>
                    <a:pt x="3" y="970"/>
                  </a:lnTo>
                  <a:lnTo>
                    <a:pt x="5" y="951"/>
                  </a:lnTo>
                  <a:lnTo>
                    <a:pt x="7" y="931"/>
                  </a:lnTo>
                  <a:lnTo>
                    <a:pt x="10" y="911"/>
                  </a:lnTo>
                  <a:lnTo>
                    <a:pt x="13" y="892"/>
                  </a:lnTo>
                  <a:lnTo>
                    <a:pt x="16" y="873"/>
                  </a:lnTo>
                  <a:lnTo>
                    <a:pt x="20" y="854"/>
                  </a:lnTo>
                  <a:lnTo>
                    <a:pt x="24" y="835"/>
                  </a:lnTo>
                  <a:lnTo>
                    <a:pt x="29" y="816"/>
                  </a:lnTo>
                  <a:lnTo>
                    <a:pt x="34" y="797"/>
                  </a:lnTo>
                  <a:lnTo>
                    <a:pt x="39" y="779"/>
                  </a:lnTo>
                  <a:lnTo>
                    <a:pt x="44" y="760"/>
                  </a:lnTo>
                  <a:lnTo>
                    <a:pt x="50" y="742"/>
                  </a:lnTo>
                  <a:lnTo>
                    <a:pt x="56" y="724"/>
                  </a:lnTo>
                  <a:lnTo>
                    <a:pt x="63" y="706"/>
                  </a:lnTo>
                  <a:lnTo>
                    <a:pt x="70" y="688"/>
                  </a:lnTo>
                  <a:lnTo>
                    <a:pt x="77" y="670"/>
                  </a:lnTo>
                  <a:lnTo>
                    <a:pt x="85" y="653"/>
                  </a:lnTo>
                  <a:lnTo>
                    <a:pt x="93" y="636"/>
                  </a:lnTo>
                  <a:lnTo>
                    <a:pt x="109" y="601"/>
                  </a:lnTo>
                  <a:lnTo>
                    <a:pt x="118" y="585"/>
                  </a:lnTo>
                  <a:lnTo>
                    <a:pt x="127" y="568"/>
                  </a:lnTo>
                  <a:lnTo>
                    <a:pt x="137" y="551"/>
                  </a:lnTo>
                  <a:lnTo>
                    <a:pt x="147" y="535"/>
                  </a:lnTo>
                  <a:lnTo>
                    <a:pt x="157" y="519"/>
                  </a:lnTo>
                  <a:lnTo>
                    <a:pt x="167" y="503"/>
                  </a:lnTo>
                  <a:lnTo>
                    <a:pt x="189" y="472"/>
                  </a:lnTo>
                  <a:lnTo>
                    <a:pt x="148" y="450"/>
                  </a:lnTo>
                  <a:lnTo>
                    <a:pt x="119" y="434"/>
                  </a:lnTo>
                  <a:lnTo>
                    <a:pt x="109" y="428"/>
                  </a:lnTo>
                  <a:lnTo>
                    <a:pt x="106" y="426"/>
                  </a:lnTo>
                  <a:lnTo>
                    <a:pt x="122" y="408"/>
                  </a:lnTo>
                  <a:lnTo>
                    <a:pt x="139" y="389"/>
                  </a:lnTo>
                  <a:lnTo>
                    <a:pt x="156" y="371"/>
                  </a:lnTo>
                  <a:lnTo>
                    <a:pt x="174" y="354"/>
                  </a:lnTo>
                  <a:lnTo>
                    <a:pt x="193" y="337"/>
                  </a:lnTo>
                  <a:lnTo>
                    <a:pt x="212" y="320"/>
                  </a:lnTo>
                  <a:lnTo>
                    <a:pt x="232" y="304"/>
                  </a:lnTo>
                  <a:lnTo>
                    <a:pt x="252" y="288"/>
                  </a:lnTo>
                  <a:lnTo>
                    <a:pt x="273" y="273"/>
                  </a:lnTo>
                  <a:lnTo>
                    <a:pt x="294" y="258"/>
                  </a:lnTo>
                  <a:lnTo>
                    <a:pt x="315" y="243"/>
                  </a:lnTo>
                  <a:lnTo>
                    <a:pt x="337" y="229"/>
                  </a:lnTo>
                  <a:lnTo>
                    <a:pt x="359" y="216"/>
                  </a:lnTo>
                  <a:lnTo>
                    <a:pt x="381" y="202"/>
                  </a:lnTo>
                  <a:lnTo>
                    <a:pt x="404" y="190"/>
                  </a:lnTo>
                  <a:lnTo>
                    <a:pt x="427" y="177"/>
                  </a:lnTo>
                  <a:lnTo>
                    <a:pt x="450" y="166"/>
                  </a:lnTo>
                  <a:lnTo>
                    <a:pt x="473" y="154"/>
                  </a:lnTo>
                  <a:lnTo>
                    <a:pt x="497" y="143"/>
                  </a:lnTo>
                  <a:lnTo>
                    <a:pt x="520" y="133"/>
                  </a:lnTo>
                  <a:lnTo>
                    <a:pt x="567" y="113"/>
                  </a:lnTo>
                  <a:lnTo>
                    <a:pt x="591" y="104"/>
                  </a:lnTo>
                  <a:lnTo>
                    <a:pt x="614" y="96"/>
                  </a:lnTo>
                  <a:lnTo>
                    <a:pt x="637" y="88"/>
                  </a:lnTo>
                  <a:lnTo>
                    <a:pt x="661" y="80"/>
                  </a:lnTo>
                  <a:lnTo>
                    <a:pt x="707" y="67"/>
                  </a:lnTo>
                  <a:lnTo>
                    <a:pt x="729" y="61"/>
                  </a:lnTo>
                  <a:lnTo>
                    <a:pt x="752" y="56"/>
                  </a:lnTo>
                  <a:lnTo>
                    <a:pt x="774" y="51"/>
                  </a:lnTo>
                  <a:lnTo>
                    <a:pt x="796" y="46"/>
                  </a:lnTo>
                  <a:lnTo>
                    <a:pt x="787" y="57"/>
                  </a:lnTo>
                  <a:lnTo>
                    <a:pt x="777" y="69"/>
                  </a:lnTo>
                  <a:lnTo>
                    <a:pt x="759" y="92"/>
                  </a:lnTo>
                  <a:lnTo>
                    <a:pt x="741" y="116"/>
                  </a:lnTo>
                  <a:lnTo>
                    <a:pt x="724" y="140"/>
                  </a:lnTo>
                  <a:lnTo>
                    <a:pt x="708" y="165"/>
                  </a:lnTo>
                  <a:lnTo>
                    <a:pt x="692" y="190"/>
                  </a:lnTo>
                  <a:lnTo>
                    <a:pt x="677" y="215"/>
                  </a:lnTo>
                  <a:lnTo>
                    <a:pt x="662" y="241"/>
                  </a:lnTo>
                  <a:lnTo>
                    <a:pt x="648" y="267"/>
                  </a:lnTo>
                  <a:lnTo>
                    <a:pt x="634" y="292"/>
                  </a:lnTo>
                  <a:lnTo>
                    <a:pt x="609" y="343"/>
                  </a:lnTo>
                  <a:lnTo>
                    <a:pt x="586" y="392"/>
                  </a:lnTo>
                  <a:lnTo>
                    <a:pt x="575" y="416"/>
                  </a:lnTo>
                  <a:lnTo>
                    <a:pt x="565" y="439"/>
                  </a:lnTo>
                  <a:lnTo>
                    <a:pt x="547" y="484"/>
                  </a:lnTo>
                  <a:lnTo>
                    <a:pt x="531" y="525"/>
                  </a:lnTo>
                  <a:lnTo>
                    <a:pt x="518" y="562"/>
                  </a:lnTo>
                  <a:lnTo>
                    <a:pt x="507" y="593"/>
                  </a:lnTo>
                  <a:lnTo>
                    <a:pt x="492" y="639"/>
                  </a:lnTo>
                  <a:lnTo>
                    <a:pt x="487" y="655"/>
                  </a:lnTo>
                  <a:lnTo>
                    <a:pt x="484" y="653"/>
                  </a:lnTo>
                  <a:lnTo>
                    <a:pt x="474" y="647"/>
                  </a:lnTo>
                  <a:lnTo>
                    <a:pt x="444" y="630"/>
                  </a:lnTo>
                  <a:lnTo>
                    <a:pt x="414" y="614"/>
                  </a:lnTo>
                  <a:lnTo>
                    <a:pt x="400" y="606"/>
                  </a:lnTo>
                  <a:lnTo>
                    <a:pt x="384" y="630"/>
                  </a:lnTo>
                  <a:lnTo>
                    <a:pt x="369" y="654"/>
                  </a:lnTo>
                  <a:lnTo>
                    <a:pt x="355" y="678"/>
                  </a:lnTo>
                  <a:lnTo>
                    <a:pt x="342" y="703"/>
                  </a:lnTo>
                  <a:lnTo>
                    <a:pt x="330" y="728"/>
                  </a:lnTo>
                  <a:lnTo>
                    <a:pt x="319" y="754"/>
                  </a:lnTo>
                  <a:lnTo>
                    <a:pt x="309" y="780"/>
                  </a:lnTo>
                  <a:lnTo>
                    <a:pt x="299" y="806"/>
                  </a:lnTo>
                  <a:lnTo>
                    <a:pt x="291" y="832"/>
                  </a:lnTo>
                  <a:lnTo>
                    <a:pt x="284" y="858"/>
                  </a:lnTo>
                  <a:lnTo>
                    <a:pt x="277" y="885"/>
                  </a:lnTo>
                  <a:lnTo>
                    <a:pt x="272" y="912"/>
                  </a:lnTo>
                  <a:lnTo>
                    <a:pt x="267" y="939"/>
                  </a:lnTo>
                  <a:lnTo>
                    <a:pt x="264" y="966"/>
                  </a:lnTo>
                  <a:lnTo>
                    <a:pt x="261" y="993"/>
                  </a:lnTo>
                  <a:lnTo>
                    <a:pt x="259" y="1020"/>
                  </a:lnTo>
                  <a:lnTo>
                    <a:pt x="258" y="1047"/>
                  </a:lnTo>
                  <a:lnTo>
                    <a:pt x="258" y="1076"/>
                  </a:lnTo>
                  <a:lnTo>
                    <a:pt x="259" y="1103"/>
                  </a:lnTo>
                  <a:lnTo>
                    <a:pt x="261" y="1130"/>
                  </a:lnTo>
                  <a:lnTo>
                    <a:pt x="263" y="1157"/>
                  </a:lnTo>
                  <a:lnTo>
                    <a:pt x="267" y="1184"/>
                  </a:lnTo>
                  <a:lnTo>
                    <a:pt x="271" y="1211"/>
                  </a:lnTo>
                  <a:lnTo>
                    <a:pt x="277" y="1238"/>
                  </a:lnTo>
                  <a:lnTo>
                    <a:pt x="283" y="1264"/>
                  </a:lnTo>
                  <a:lnTo>
                    <a:pt x="290" y="1291"/>
                  </a:lnTo>
                  <a:lnTo>
                    <a:pt x="297" y="1317"/>
                  </a:lnTo>
                  <a:lnTo>
                    <a:pt x="306" y="1343"/>
                  </a:lnTo>
                  <a:lnTo>
                    <a:pt x="315" y="1369"/>
                  </a:lnTo>
                  <a:lnTo>
                    <a:pt x="326" y="1394"/>
                  </a:lnTo>
                  <a:lnTo>
                    <a:pt x="337" y="1419"/>
                  </a:lnTo>
                  <a:lnTo>
                    <a:pt x="349" y="1444"/>
                  </a:lnTo>
                  <a:lnTo>
                    <a:pt x="362" y="1468"/>
                  </a:lnTo>
                  <a:lnTo>
                    <a:pt x="375" y="1492"/>
                  </a:lnTo>
                  <a:lnTo>
                    <a:pt x="390" y="1516"/>
                  </a:lnTo>
                  <a:lnTo>
                    <a:pt x="405" y="1539"/>
                  </a:lnTo>
                  <a:lnTo>
                    <a:pt x="421" y="1562"/>
                  </a:lnTo>
                  <a:lnTo>
                    <a:pt x="437" y="1584"/>
                  </a:lnTo>
                  <a:lnTo>
                    <a:pt x="455" y="1605"/>
                  </a:lnTo>
                  <a:lnTo>
                    <a:pt x="473" y="1627"/>
                  </a:lnTo>
                  <a:lnTo>
                    <a:pt x="492" y="1647"/>
                  </a:lnTo>
                  <a:lnTo>
                    <a:pt x="512" y="1667"/>
                  </a:lnTo>
                  <a:lnTo>
                    <a:pt x="533" y="1686"/>
                  </a:lnTo>
                  <a:lnTo>
                    <a:pt x="554" y="1705"/>
                  </a:lnTo>
                  <a:lnTo>
                    <a:pt x="576" y="1723"/>
                  </a:lnTo>
                  <a:lnTo>
                    <a:pt x="599" y="1741"/>
                  </a:lnTo>
                  <a:lnTo>
                    <a:pt x="622" y="1757"/>
                  </a:lnTo>
                  <a:lnTo>
                    <a:pt x="647" y="1773"/>
                  </a:lnTo>
                  <a:lnTo>
                    <a:pt x="672" y="1788"/>
                  </a:lnTo>
                  <a:lnTo>
                    <a:pt x="697" y="1802"/>
                  </a:lnTo>
                  <a:lnTo>
                    <a:pt x="724" y="1816"/>
                  </a:lnTo>
                  <a:lnTo>
                    <a:pt x="751" y="1829"/>
                  </a:lnTo>
                  <a:lnTo>
                    <a:pt x="779" y="1840"/>
                  </a:lnTo>
                  <a:lnTo>
                    <a:pt x="807" y="1851"/>
                  </a:lnTo>
                  <a:lnTo>
                    <a:pt x="837" y="1861"/>
                  </a:lnTo>
                  <a:lnTo>
                    <a:pt x="866" y="1870"/>
                  </a:lnTo>
                  <a:lnTo>
                    <a:pt x="897" y="1878"/>
                  </a:lnTo>
                  <a:lnTo>
                    <a:pt x="928" y="1885"/>
                  </a:lnTo>
                  <a:lnTo>
                    <a:pt x="960" y="1891"/>
                  </a:lnTo>
                  <a:lnTo>
                    <a:pt x="993" y="1896"/>
                  </a:lnTo>
                  <a:lnTo>
                    <a:pt x="1026" y="1900"/>
                  </a:lnTo>
                  <a:lnTo>
                    <a:pt x="1060" y="1903"/>
                  </a:lnTo>
                  <a:lnTo>
                    <a:pt x="1095" y="1905"/>
                  </a:lnTo>
                  <a:lnTo>
                    <a:pt x="1131" y="1906"/>
                  </a:lnTo>
                  <a:lnTo>
                    <a:pt x="1186" y="1904"/>
                  </a:lnTo>
                  <a:lnTo>
                    <a:pt x="1239" y="1901"/>
                  </a:lnTo>
                  <a:lnTo>
                    <a:pt x="1291" y="1895"/>
                  </a:lnTo>
                  <a:lnTo>
                    <a:pt x="1341" y="1886"/>
                  </a:lnTo>
                  <a:lnTo>
                    <a:pt x="1389" y="1875"/>
                  </a:lnTo>
                  <a:lnTo>
                    <a:pt x="1435" y="1863"/>
                  </a:lnTo>
                  <a:lnTo>
                    <a:pt x="1480" y="1848"/>
                  </a:lnTo>
                  <a:lnTo>
                    <a:pt x="1522" y="1831"/>
                  </a:lnTo>
                  <a:lnTo>
                    <a:pt x="1564" y="1812"/>
                  </a:lnTo>
                  <a:lnTo>
                    <a:pt x="1603" y="1791"/>
                  </a:lnTo>
                  <a:lnTo>
                    <a:pt x="1640" y="1769"/>
                  </a:lnTo>
                  <a:lnTo>
                    <a:pt x="1676" y="1745"/>
                  </a:lnTo>
                  <a:lnTo>
                    <a:pt x="1710" y="1719"/>
                  </a:lnTo>
                  <a:lnTo>
                    <a:pt x="1742" y="1692"/>
                  </a:lnTo>
                  <a:lnTo>
                    <a:pt x="1773" y="1663"/>
                  </a:lnTo>
                  <a:lnTo>
                    <a:pt x="1802" y="1632"/>
                  </a:lnTo>
                  <a:lnTo>
                    <a:pt x="1829" y="1601"/>
                  </a:lnTo>
                  <a:lnTo>
                    <a:pt x="1854" y="1568"/>
                  </a:lnTo>
                  <a:lnTo>
                    <a:pt x="1877" y="1534"/>
                  </a:lnTo>
                  <a:lnTo>
                    <a:pt x="1899" y="1499"/>
                  </a:lnTo>
                  <a:lnTo>
                    <a:pt x="1919" y="1463"/>
                  </a:lnTo>
                  <a:lnTo>
                    <a:pt x="1937" y="1426"/>
                  </a:lnTo>
                  <a:lnTo>
                    <a:pt x="1954" y="1388"/>
                  </a:lnTo>
                  <a:lnTo>
                    <a:pt x="1968" y="1349"/>
                  </a:lnTo>
                  <a:lnTo>
                    <a:pt x="1981" y="1309"/>
                  </a:lnTo>
                  <a:lnTo>
                    <a:pt x="1992" y="1269"/>
                  </a:lnTo>
                  <a:lnTo>
                    <a:pt x="2002" y="1228"/>
                  </a:lnTo>
                  <a:lnTo>
                    <a:pt x="2009" y="1187"/>
                  </a:lnTo>
                  <a:lnTo>
                    <a:pt x="2015" y="1145"/>
                  </a:lnTo>
                  <a:lnTo>
                    <a:pt x="2019" y="1103"/>
                  </a:lnTo>
                  <a:lnTo>
                    <a:pt x="2022" y="1060"/>
                  </a:lnTo>
                  <a:lnTo>
                    <a:pt x="2022" y="1018"/>
                  </a:lnTo>
                  <a:lnTo>
                    <a:pt x="2021" y="975"/>
                  </a:lnTo>
                  <a:lnTo>
                    <a:pt x="2018" y="932"/>
                  </a:lnTo>
                  <a:lnTo>
                    <a:pt x="2013" y="890"/>
                  </a:lnTo>
                  <a:lnTo>
                    <a:pt x="2007" y="847"/>
                  </a:lnTo>
                  <a:lnTo>
                    <a:pt x="1998" y="805"/>
                  </a:lnTo>
                  <a:lnTo>
                    <a:pt x="1988" y="762"/>
                  </a:lnTo>
                  <a:lnTo>
                    <a:pt x="1977" y="721"/>
                  </a:lnTo>
                  <a:lnTo>
                    <a:pt x="1963" y="679"/>
                  </a:lnTo>
                  <a:lnTo>
                    <a:pt x="1948" y="638"/>
                  </a:lnTo>
                  <a:lnTo>
                    <a:pt x="1931" y="598"/>
                  </a:lnTo>
                  <a:lnTo>
                    <a:pt x="1912" y="558"/>
                  </a:lnTo>
                  <a:lnTo>
                    <a:pt x="1891" y="519"/>
                  </a:lnTo>
                  <a:lnTo>
                    <a:pt x="1869" y="481"/>
                  </a:lnTo>
                  <a:lnTo>
                    <a:pt x="1845" y="443"/>
                  </a:lnTo>
                  <a:lnTo>
                    <a:pt x="1819" y="407"/>
                  </a:lnTo>
                  <a:lnTo>
                    <a:pt x="1791" y="371"/>
                  </a:lnTo>
                  <a:lnTo>
                    <a:pt x="1761" y="337"/>
                  </a:lnTo>
                  <a:lnTo>
                    <a:pt x="1730" y="303"/>
                  </a:lnTo>
                  <a:lnTo>
                    <a:pt x="1697" y="271"/>
                  </a:lnTo>
                  <a:lnTo>
                    <a:pt x="1662" y="240"/>
                  </a:lnTo>
                  <a:lnTo>
                    <a:pt x="1626" y="211"/>
                  </a:lnTo>
                  <a:lnTo>
                    <a:pt x="1588" y="183"/>
                  </a:lnTo>
                  <a:lnTo>
                    <a:pt x="1547" y="157"/>
                  </a:lnTo>
                  <a:lnTo>
                    <a:pt x="1506" y="132"/>
                  </a:lnTo>
                  <a:lnTo>
                    <a:pt x="1462" y="109"/>
                  </a:lnTo>
                  <a:lnTo>
                    <a:pt x="1417" y="87"/>
                  </a:lnTo>
                  <a:lnTo>
                    <a:pt x="1369" y="68"/>
                  </a:lnTo>
                  <a:lnTo>
                    <a:pt x="1320" y="50"/>
                  </a:lnTo>
                  <a:lnTo>
                    <a:pt x="1270" y="34"/>
                  </a:lnTo>
                  <a:lnTo>
                    <a:pt x="1217" y="21"/>
                  </a:lnTo>
                  <a:lnTo>
                    <a:pt x="1163" y="9"/>
                  </a:lnTo>
                  <a:lnTo>
                    <a:pt x="1107" y="0"/>
                  </a:lnTo>
                  <a:lnTo>
                    <a:pt x="1134" y="0"/>
                  </a:lnTo>
                  <a:lnTo>
                    <a:pt x="1162" y="1"/>
                  </a:lnTo>
                  <a:lnTo>
                    <a:pt x="1189" y="3"/>
                  </a:lnTo>
                  <a:lnTo>
                    <a:pt x="1216" y="5"/>
                  </a:lnTo>
                  <a:lnTo>
                    <a:pt x="1243" y="9"/>
                  </a:lnTo>
                  <a:lnTo>
                    <a:pt x="1270" y="12"/>
                  </a:lnTo>
                  <a:lnTo>
                    <a:pt x="1297" y="17"/>
                  </a:lnTo>
                  <a:lnTo>
                    <a:pt x="1323" y="22"/>
                  </a:lnTo>
                  <a:lnTo>
                    <a:pt x="1349" y="27"/>
                  </a:lnTo>
                  <a:lnTo>
                    <a:pt x="1376" y="34"/>
                  </a:lnTo>
                  <a:lnTo>
                    <a:pt x="1427" y="48"/>
                  </a:lnTo>
                  <a:lnTo>
                    <a:pt x="1453" y="56"/>
                  </a:lnTo>
                  <a:lnTo>
                    <a:pt x="1478" y="65"/>
                  </a:lnTo>
                  <a:lnTo>
                    <a:pt x="1503" y="74"/>
                  </a:lnTo>
                  <a:lnTo>
                    <a:pt x="1528" y="84"/>
                  </a:lnTo>
                  <a:lnTo>
                    <a:pt x="1552" y="94"/>
                  </a:lnTo>
                  <a:lnTo>
                    <a:pt x="1577" y="105"/>
                  </a:lnTo>
                  <a:lnTo>
                    <a:pt x="1601" y="117"/>
                  </a:lnTo>
                  <a:lnTo>
                    <a:pt x="1624" y="129"/>
                  </a:lnTo>
                  <a:lnTo>
                    <a:pt x="1647" y="141"/>
                  </a:lnTo>
                  <a:lnTo>
                    <a:pt x="1671" y="154"/>
                  </a:lnTo>
                  <a:lnTo>
                    <a:pt x="1693" y="168"/>
                  </a:lnTo>
                  <a:lnTo>
                    <a:pt x="1716" y="182"/>
                  </a:lnTo>
                  <a:lnTo>
                    <a:pt x="1738" y="196"/>
                  </a:lnTo>
                  <a:lnTo>
                    <a:pt x="1759" y="211"/>
                  </a:lnTo>
                  <a:lnTo>
                    <a:pt x="1780" y="227"/>
                  </a:lnTo>
                  <a:lnTo>
                    <a:pt x="1801" y="243"/>
                  </a:lnTo>
                  <a:lnTo>
                    <a:pt x="1822" y="259"/>
                  </a:lnTo>
                  <a:lnTo>
                    <a:pt x="1842" y="276"/>
                  </a:lnTo>
                  <a:lnTo>
                    <a:pt x="1862" y="294"/>
                  </a:lnTo>
                  <a:lnTo>
                    <a:pt x="1881" y="311"/>
                  </a:lnTo>
                  <a:lnTo>
                    <a:pt x="1900" y="330"/>
                  </a:lnTo>
                  <a:lnTo>
                    <a:pt x="1918" y="348"/>
                  </a:lnTo>
                  <a:lnTo>
                    <a:pt x="1936" y="367"/>
                  </a:lnTo>
                  <a:lnTo>
                    <a:pt x="1953" y="387"/>
                  </a:lnTo>
                  <a:lnTo>
                    <a:pt x="1970" y="407"/>
                  </a:lnTo>
                  <a:lnTo>
                    <a:pt x="1987" y="427"/>
                  </a:lnTo>
                  <a:lnTo>
                    <a:pt x="2003" y="447"/>
                  </a:lnTo>
                  <a:lnTo>
                    <a:pt x="2018" y="468"/>
                  </a:lnTo>
                  <a:lnTo>
                    <a:pt x="2033" y="490"/>
                  </a:lnTo>
                  <a:lnTo>
                    <a:pt x="2048" y="511"/>
                  </a:lnTo>
                  <a:lnTo>
                    <a:pt x="2062" y="534"/>
                  </a:lnTo>
                  <a:lnTo>
                    <a:pt x="2075" y="556"/>
                  </a:lnTo>
                  <a:lnTo>
                    <a:pt x="2088" y="579"/>
                  </a:lnTo>
                  <a:lnTo>
                    <a:pt x="2100" y="602"/>
                  </a:lnTo>
                  <a:lnTo>
                    <a:pt x="2112" y="625"/>
                  </a:lnTo>
                  <a:lnTo>
                    <a:pt x="2123" y="649"/>
                  </a:lnTo>
                  <a:lnTo>
                    <a:pt x="2133" y="673"/>
                  </a:lnTo>
                  <a:lnTo>
                    <a:pt x="2143" y="697"/>
                  </a:lnTo>
                  <a:lnTo>
                    <a:pt x="2152" y="721"/>
                  </a:lnTo>
                  <a:lnTo>
                    <a:pt x="2160" y="746"/>
                  </a:lnTo>
                  <a:lnTo>
                    <a:pt x="2168" y="771"/>
                  </a:lnTo>
                  <a:lnTo>
                    <a:pt x="2176" y="797"/>
                  </a:lnTo>
                  <a:lnTo>
                    <a:pt x="2182" y="822"/>
                  </a:lnTo>
                  <a:lnTo>
                    <a:pt x="2188" y="848"/>
                  </a:lnTo>
                  <a:lnTo>
                    <a:pt x="2193" y="874"/>
                  </a:lnTo>
                  <a:lnTo>
                    <a:pt x="2198" y="900"/>
                  </a:lnTo>
                  <a:lnTo>
                    <a:pt x="2201" y="927"/>
                  </a:lnTo>
                  <a:lnTo>
                    <a:pt x="2204" y="954"/>
                  </a:lnTo>
                  <a:lnTo>
                    <a:pt x="2207" y="980"/>
                  </a:lnTo>
                  <a:lnTo>
                    <a:pt x="2208" y="1008"/>
                  </a:lnTo>
                  <a:lnTo>
                    <a:pt x="2209" y="1035"/>
                  </a:lnTo>
                  <a:lnTo>
                    <a:pt x="2209" y="1062"/>
                  </a:lnTo>
                  <a:lnTo>
                    <a:pt x="2208" y="1093"/>
                  </a:lnTo>
                  <a:lnTo>
                    <a:pt x="2207" y="1122"/>
                  </a:lnTo>
                  <a:lnTo>
                    <a:pt x="2205" y="1151"/>
                  </a:lnTo>
                  <a:lnTo>
                    <a:pt x="2202" y="1179"/>
                  </a:lnTo>
                  <a:lnTo>
                    <a:pt x="2199" y="1208"/>
                  </a:lnTo>
                  <a:lnTo>
                    <a:pt x="2195" y="1236"/>
                  </a:lnTo>
                  <a:lnTo>
                    <a:pt x="2190" y="1264"/>
                  </a:lnTo>
                  <a:lnTo>
                    <a:pt x="2184" y="1291"/>
                  </a:lnTo>
                  <a:lnTo>
                    <a:pt x="2178" y="1318"/>
                  </a:lnTo>
                  <a:lnTo>
                    <a:pt x="2172" y="1345"/>
                  </a:lnTo>
                  <a:lnTo>
                    <a:pt x="2165" y="1371"/>
                  </a:lnTo>
                  <a:lnTo>
                    <a:pt x="2157" y="1397"/>
                  </a:lnTo>
                  <a:lnTo>
                    <a:pt x="2148" y="1423"/>
                  </a:lnTo>
                  <a:lnTo>
                    <a:pt x="2139" y="1448"/>
                  </a:lnTo>
                  <a:lnTo>
                    <a:pt x="2130" y="1473"/>
                  </a:lnTo>
                  <a:lnTo>
                    <a:pt x="2119" y="1498"/>
                  </a:lnTo>
                  <a:lnTo>
                    <a:pt x="2109" y="1522"/>
                  </a:lnTo>
                  <a:lnTo>
                    <a:pt x="2097" y="1546"/>
                  </a:lnTo>
                  <a:lnTo>
                    <a:pt x="2085" y="1569"/>
                  </a:lnTo>
                  <a:lnTo>
                    <a:pt x="2073" y="1593"/>
                  </a:lnTo>
                  <a:lnTo>
                    <a:pt x="2060" y="1615"/>
                  </a:lnTo>
                  <a:lnTo>
                    <a:pt x="2046" y="1638"/>
                  </a:lnTo>
                  <a:lnTo>
                    <a:pt x="2032" y="1659"/>
                  </a:lnTo>
                  <a:lnTo>
                    <a:pt x="2018" y="1681"/>
                  </a:lnTo>
                  <a:lnTo>
                    <a:pt x="2003" y="1702"/>
                  </a:lnTo>
                  <a:lnTo>
                    <a:pt x="1987" y="1723"/>
                  </a:lnTo>
                  <a:lnTo>
                    <a:pt x="1971" y="1743"/>
                  </a:lnTo>
                  <a:lnTo>
                    <a:pt x="1954" y="1763"/>
                  </a:lnTo>
                  <a:lnTo>
                    <a:pt x="1937" y="1782"/>
                  </a:lnTo>
                  <a:lnTo>
                    <a:pt x="1920" y="1801"/>
                  </a:lnTo>
                  <a:lnTo>
                    <a:pt x="1902" y="1819"/>
                  </a:lnTo>
                  <a:lnTo>
                    <a:pt x="1884" y="1837"/>
                  </a:lnTo>
                  <a:lnTo>
                    <a:pt x="1865" y="1855"/>
                  </a:lnTo>
                  <a:lnTo>
                    <a:pt x="1845" y="1872"/>
                  </a:lnTo>
                  <a:lnTo>
                    <a:pt x="1826" y="1888"/>
                  </a:lnTo>
                  <a:lnTo>
                    <a:pt x="1806" y="1904"/>
                  </a:lnTo>
                  <a:lnTo>
                    <a:pt x="1785" y="1920"/>
                  </a:lnTo>
                  <a:lnTo>
                    <a:pt x="1764" y="1935"/>
                  </a:lnTo>
                  <a:lnTo>
                    <a:pt x="1743" y="1949"/>
                  </a:lnTo>
                  <a:lnTo>
                    <a:pt x="1721" y="1963"/>
                  </a:lnTo>
                  <a:lnTo>
                    <a:pt x="1699" y="1977"/>
                  </a:lnTo>
                  <a:lnTo>
                    <a:pt x="1677" y="1990"/>
                  </a:lnTo>
                  <a:lnTo>
                    <a:pt x="1654" y="2002"/>
                  </a:lnTo>
                  <a:lnTo>
                    <a:pt x="1631" y="2014"/>
                  </a:lnTo>
                  <a:lnTo>
                    <a:pt x="1607" y="2025"/>
                  </a:lnTo>
                  <a:lnTo>
                    <a:pt x="1583" y="2036"/>
                  </a:lnTo>
                  <a:lnTo>
                    <a:pt x="1559" y="2046"/>
                  </a:lnTo>
                  <a:lnTo>
                    <a:pt x="1534" y="2056"/>
                  </a:lnTo>
                  <a:lnTo>
                    <a:pt x="1510" y="2065"/>
                  </a:lnTo>
                  <a:lnTo>
                    <a:pt x="1484" y="2074"/>
                  </a:lnTo>
                  <a:lnTo>
                    <a:pt x="1459" y="2082"/>
                  </a:lnTo>
                  <a:lnTo>
                    <a:pt x="1433" y="2089"/>
                  </a:lnTo>
                  <a:lnTo>
                    <a:pt x="1407" y="2096"/>
                  </a:lnTo>
                  <a:lnTo>
                    <a:pt x="1381" y="2102"/>
                  </a:lnTo>
                  <a:lnTo>
                    <a:pt x="1354" y="2108"/>
                  </a:lnTo>
                  <a:lnTo>
                    <a:pt x="1328" y="2113"/>
                  </a:lnTo>
                  <a:lnTo>
                    <a:pt x="1300" y="2117"/>
                  </a:lnTo>
                  <a:lnTo>
                    <a:pt x="1273" y="2121"/>
                  </a:lnTo>
                  <a:lnTo>
                    <a:pt x="1246" y="2124"/>
                  </a:lnTo>
                  <a:lnTo>
                    <a:pt x="1218" y="2126"/>
                  </a:lnTo>
                  <a:lnTo>
                    <a:pt x="1190" y="2128"/>
                  </a:lnTo>
                  <a:lnTo>
                    <a:pt x="1162" y="2130"/>
                  </a:lnTo>
                  <a:lnTo>
                    <a:pt x="1133" y="2130"/>
                  </a:lnTo>
                  <a:lnTo>
                    <a:pt x="1103" y="2130"/>
                  </a:lnTo>
                  <a:lnTo>
                    <a:pt x="1076" y="2129"/>
                  </a:lnTo>
                  <a:lnTo>
                    <a:pt x="1049" y="2128"/>
                  </a:lnTo>
                  <a:lnTo>
                    <a:pt x="1021" y="2126"/>
                  </a:lnTo>
                  <a:lnTo>
                    <a:pt x="994" y="2124"/>
                  </a:lnTo>
                  <a:lnTo>
                    <a:pt x="967" y="2120"/>
                  </a:lnTo>
                  <a:lnTo>
                    <a:pt x="940" y="2117"/>
                  </a:lnTo>
                  <a:lnTo>
                    <a:pt x="887" y="2108"/>
                  </a:lnTo>
                  <a:lnTo>
                    <a:pt x="835" y="2096"/>
                  </a:lnTo>
                  <a:lnTo>
                    <a:pt x="809" y="2090"/>
                  </a:lnTo>
                  <a:lnTo>
                    <a:pt x="783" y="2083"/>
                  </a:lnTo>
                  <a:lnTo>
                    <a:pt x="758" y="2075"/>
                  </a:lnTo>
                  <a:lnTo>
                    <a:pt x="733" y="2067"/>
                  </a:lnTo>
                  <a:lnTo>
                    <a:pt x="708" y="2058"/>
                  </a:lnTo>
                  <a:lnTo>
                    <a:pt x="683" y="2049"/>
                  </a:lnTo>
                  <a:lnTo>
                    <a:pt x="659" y="2039"/>
                  </a:lnTo>
                  <a:lnTo>
                    <a:pt x="634" y="2029"/>
                  </a:lnTo>
                  <a:lnTo>
                    <a:pt x="611" y="2018"/>
                  </a:lnTo>
                  <a:lnTo>
                    <a:pt x="587" y="2006"/>
                  </a:lnTo>
                  <a:lnTo>
                    <a:pt x="564" y="1994"/>
                  </a:lnTo>
                  <a:lnTo>
                    <a:pt x="541" y="1982"/>
                  </a:lnTo>
                  <a:lnTo>
                    <a:pt x="518" y="1969"/>
                  </a:lnTo>
                  <a:lnTo>
                    <a:pt x="496" y="1956"/>
                  </a:lnTo>
                  <a:lnTo>
                    <a:pt x="474" y="1942"/>
                  </a:lnTo>
                  <a:lnTo>
                    <a:pt x="453" y="1927"/>
                  </a:lnTo>
                  <a:lnTo>
                    <a:pt x="431" y="1912"/>
                  </a:lnTo>
                  <a:lnTo>
                    <a:pt x="411" y="1897"/>
                  </a:lnTo>
                  <a:lnTo>
                    <a:pt x="390" y="1881"/>
                  </a:lnTo>
                  <a:lnTo>
                    <a:pt x="370" y="1865"/>
                  </a:lnTo>
                  <a:lnTo>
                    <a:pt x="351" y="1848"/>
                  </a:lnTo>
                  <a:lnTo>
                    <a:pt x="331" y="1830"/>
                  </a:lnTo>
                  <a:lnTo>
                    <a:pt x="313" y="1812"/>
                  </a:lnTo>
                  <a:lnTo>
                    <a:pt x="294" y="1794"/>
                  </a:lnTo>
                  <a:lnTo>
                    <a:pt x="276" y="1775"/>
                  </a:lnTo>
                  <a:lnTo>
                    <a:pt x="259" y="1756"/>
                  </a:lnTo>
                  <a:lnTo>
                    <a:pt x="242" y="1737"/>
                  </a:lnTo>
                  <a:lnTo>
                    <a:pt x="226" y="1716"/>
                  </a:lnTo>
                  <a:lnTo>
                    <a:pt x="210" y="1696"/>
                  </a:lnTo>
                  <a:lnTo>
                    <a:pt x="194" y="1675"/>
                  </a:lnTo>
                  <a:lnTo>
                    <a:pt x="179" y="1654"/>
                  </a:lnTo>
                  <a:lnTo>
                    <a:pt x="165" y="1632"/>
                  </a:lnTo>
                  <a:lnTo>
                    <a:pt x="151" y="1609"/>
                  </a:lnTo>
                  <a:lnTo>
                    <a:pt x="138" y="1587"/>
                  </a:lnTo>
                  <a:lnTo>
                    <a:pt x="125" y="1564"/>
                  </a:lnTo>
                  <a:lnTo>
                    <a:pt x="113" y="1540"/>
                  </a:lnTo>
                  <a:lnTo>
                    <a:pt x="101" y="1516"/>
                  </a:lnTo>
                  <a:lnTo>
                    <a:pt x="90" y="1492"/>
                  </a:lnTo>
                  <a:lnTo>
                    <a:pt x="79" y="1467"/>
                  </a:lnTo>
                  <a:lnTo>
                    <a:pt x="69" y="1442"/>
                  </a:lnTo>
                  <a:lnTo>
                    <a:pt x="60" y="1417"/>
                  </a:lnTo>
                  <a:lnTo>
                    <a:pt x="52" y="1391"/>
                  </a:lnTo>
                  <a:lnTo>
                    <a:pt x="44" y="1364"/>
                  </a:lnTo>
                  <a:lnTo>
                    <a:pt x="36" y="1338"/>
                  </a:lnTo>
                  <a:lnTo>
                    <a:pt x="29" y="1311"/>
                  </a:lnTo>
                  <a:lnTo>
                    <a:pt x="23" y="1283"/>
                  </a:lnTo>
                  <a:lnTo>
                    <a:pt x="18" y="1255"/>
                  </a:lnTo>
                  <a:lnTo>
                    <a:pt x="13" y="1227"/>
                  </a:lnTo>
                  <a:lnTo>
                    <a:pt x="9" y="1199"/>
                  </a:lnTo>
                  <a:lnTo>
                    <a:pt x="6" y="1170"/>
                  </a:lnTo>
                  <a:lnTo>
                    <a:pt x="3" y="1141"/>
                  </a:lnTo>
                  <a:lnTo>
                    <a:pt x="2" y="1111"/>
                  </a:lnTo>
                  <a:lnTo>
                    <a:pt x="1" y="1081"/>
                  </a:lnTo>
                  <a:lnTo>
                    <a:pt x="0" y="1050"/>
                  </a:lnTo>
                  <a:close/>
                </a:path>
              </a:pathLst>
            </a:custGeom>
            <a:solidFill>
              <a:srgbClr val="FF0000">
                <a:alpha val="74901"/>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grpSp>
      <p:grpSp>
        <p:nvGrpSpPr>
          <p:cNvPr id="93191" name="Group 18">
            <a:extLst>
              <a:ext uri="{FF2B5EF4-FFF2-40B4-BE49-F238E27FC236}">
                <a16:creationId xmlns:a16="http://schemas.microsoft.com/office/drawing/2014/main" id="{6A443359-C456-40C9-B901-A68E6A9CFFFB}"/>
              </a:ext>
            </a:extLst>
          </p:cNvPr>
          <p:cNvGrpSpPr>
            <a:grpSpLocks noChangeAspect="1"/>
          </p:cNvGrpSpPr>
          <p:nvPr/>
        </p:nvGrpSpPr>
        <p:grpSpPr bwMode="auto">
          <a:xfrm>
            <a:off x="4995864" y="5041900"/>
            <a:ext cx="600075" cy="577850"/>
            <a:chOff x="1775" y="1095"/>
            <a:chExt cx="2209" cy="2129"/>
          </a:xfrm>
        </p:grpSpPr>
        <p:sp>
          <p:nvSpPr>
            <p:cNvPr id="93197" name="AutoShape 19">
              <a:extLst>
                <a:ext uri="{FF2B5EF4-FFF2-40B4-BE49-F238E27FC236}">
                  <a16:creationId xmlns:a16="http://schemas.microsoft.com/office/drawing/2014/main" id="{18ED9534-E5DC-4378-A3C9-F0B520A3748A}"/>
                </a:ext>
              </a:extLst>
            </p:cNvPr>
            <p:cNvSpPr>
              <a:spLocks noChangeAspect="1" noChangeArrowheads="1" noTextEdit="1"/>
            </p:cNvSpPr>
            <p:nvPr/>
          </p:nvSpPr>
          <p:spPr bwMode="auto">
            <a:xfrm>
              <a:off x="1775" y="1095"/>
              <a:ext cx="2209" cy="2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93198" name="Freeform 20">
              <a:extLst>
                <a:ext uri="{FF2B5EF4-FFF2-40B4-BE49-F238E27FC236}">
                  <a16:creationId xmlns:a16="http://schemas.microsoft.com/office/drawing/2014/main" id="{80ED689E-E472-4E67-9821-804CB3D548AD}"/>
                </a:ext>
              </a:extLst>
            </p:cNvPr>
            <p:cNvSpPr>
              <a:spLocks/>
            </p:cNvSpPr>
            <p:nvPr/>
          </p:nvSpPr>
          <p:spPr bwMode="auto">
            <a:xfrm>
              <a:off x="1775" y="1094"/>
              <a:ext cx="2209" cy="2130"/>
            </a:xfrm>
            <a:custGeom>
              <a:avLst/>
              <a:gdLst>
                <a:gd name="T0" fmla="*/ 10 w 2209"/>
                <a:gd name="T1" fmla="*/ 911 h 2130"/>
                <a:gd name="T2" fmla="*/ 39 w 2209"/>
                <a:gd name="T3" fmla="*/ 779 h 2130"/>
                <a:gd name="T4" fmla="*/ 85 w 2209"/>
                <a:gd name="T5" fmla="*/ 653 h 2130"/>
                <a:gd name="T6" fmla="*/ 157 w 2209"/>
                <a:gd name="T7" fmla="*/ 519 h 2130"/>
                <a:gd name="T8" fmla="*/ 122 w 2209"/>
                <a:gd name="T9" fmla="*/ 408 h 2130"/>
                <a:gd name="T10" fmla="*/ 252 w 2209"/>
                <a:gd name="T11" fmla="*/ 288 h 2130"/>
                <a:gd name="T12" fmla="*/ 404 w 2209"/>
                <a:gd name="T13" fmla="*/ 190 h 2130"/>
                <a:gd name="T14" fmla="*/ 591 w 2209"/>
                <a:gd name="T15" fmla="*/ 104 h 2130"/>
                <a:gd name="T16" fmla="*/ 774 w 2209"/>
                <a:gd name="T17" fmla="*/ 51 h 2130"/>
                <a:gd name="T18" fmla="*/ 708 w 2209"/>
                <a:gd name="T19" fmla="*/ 165 h 2130"/>
                <a:gd name="T20" fmla="*/ 586 w 2209"/>
                <a:gd name="T21" fmla="*/ 392 h 2130"/>
                <a:gd name="T22" fmla="*/ 492 w 2209"/>
                <a:gd name="T23" fmla="*/ 639 h 2130"/>
                <a:gd name="T24" fmla="*/ 384 w 2209"/>
                <a:gd name="T25" fmla="*/ 630 h 2130"/>
                <a:gd name="T26" fmla="*/ 299 w 2209"/>
                <a:gd name="T27" fmla="*/ 806 h 2130"/>
                <a:gd name="T28" fmla="*/ 261 w 2209"/>
                <a:gd name="T29" fmla="*/ 993 h 2130"/>
                <a:gd name="T30" fmla="*/ 267 w 2209"/>
                <a:gd name="T31" fmla="*/ 1184 h 2130"/>
                <a:gd name="T32" fmla="*/ 315 w 2209"/>
                <a:gd name="T33" fmla="*/ 1369 h 2130"/>
                <a:gd name="T34" fmla="*/ 405 w 2209"/>
                <a:gd name="T35" fmla="*/ 1539 h 2130"/>
                <a:gd name="T36" fmla="*/ 533 w 2209"/>
                <a:gd name="T37" fmla="*/ 1686 h 2130"/>
                <a:gd name="T38" fmla="*/ 697 w 2209"/>
                <a:gd name="T39" fmla="*/ 1802 h 2130"/>
                <a:gd name="T40" fmla="*/ 897 w 2209"/>
                <a:gd name="T41" fmla="*/ 1878 h 2130"/>
                <a:gd name="T42" fmla="*/ 1131 w 2209"/>
                <a:gd name="T43" fmla="*/ 1906 h 2130"/>
                <a:gd name="T44" fmla="*/ 1480 w 2209"/>
                <a:gd name="T45" fmla="*/ 1848 h 2130"/>
                <a:gd name="T46" fmla="*/ 1742 w 2209"/>
                <a:gd name="T47" fmla="*/ 1692 h 2130"/>
                <a:gd name="T48" fmla="*/ 1919 w 2209"/>
                <a:gd name="T49" fmla="*/ 1463 h 2130"/>
                <a:gd name="T50" fmla="*/ 2009 w 2209"/>
                <a:gd name="T51" fmla="*/ 1187 h 2130"/>
                <a:gd name="T52" fmla="*/ 2013 w 2209"/>
                <a:gd name="T53" fmla="*/ 890 h 2130"/>
                <a:gd name="T54" fmla="*/ 1931 w 2209"/>
                <a:gd name="T55" fmla="*/ 598 h 2130"/>
                <a:gd name="T56" fmla="*/ 1761 w 2209"/>
                <a:gd name="T57" fmla="*/ 337 h 2130"/>
                <a:gd name="T58" fmla="*/ 1506 w 2209"/>
                <a:gd name="T59" fmla="*/ 132 h 2130"/>
                <a:gd name="T60" fmla="*/ 1163 w 2209"/>
                <a:gd name="T61" fmla="*/ 9 h 2130"/>
                <a:gd name="T62" fmla="*/ 1270 w 2209"/>
                <a:gd name="T63" fmla="*/ 12 h 2130"/>
                <a:gd name="T64" fmla="*/ 1478 w 2209"/>
                <a:gd name="T65" fmla="*/ 65 h 2130"/>
                <a:gd name="T66" fmla="*/ 1647 w 2209"/>
                <a:gd name="T67" fmla="*/ 141 h 2130"/>
                <a:gd name="T68" fmla="*/ 1801 w 2209"/>
                <a:gd name="T69" fmla="*/ 243 h 2130"/>
                <a:gd name="T70" fmla="*/ 1936 w 2209"/>
                <a:gd name="T71" fmla="*/ 367 h 2130"/>
                <a:gd name="T72" fmla="*/ 2048 w 2209"/>
                <a:gd name="T73" fmla="*/ 511 h 2130"/>
                <a:gd name="T74" fmla="*/ 2133 w 2209"/>
                <a:gd name="T75" fmla="*/ 673 h 2130"/>
                <a:gd name="T76" fmla="*/ 2188 w 2209"/>
                <a:gd name="T77" fmla="*/ 848 h 2130"/>
                <a:gd name="T78" fmla="*/ 2209 w 2209"/>
                <a:gd name="T79" fmla="*/ 1035 h 2130"/>
                <a:gd name="T80" fmla="*/ 2195 w 2209"/>
                <a:gd name="T81" fmla="*/ 1236 h 2130"/>
                <a:gd name="T82" fmla="*/ 2148 w 2209"/>
                <a:gd name="T83" fmla="*/ 1423 h 2130"/>
                <a:gd name="T84" fmla="*/ 2073 w 2209"/>
                <a:gd name="T85" fmla="*/ 1593 h 2130"/>
                <a:gd name="T86" fmla="*/ 1971 w 2209"/>
                <a:gd name="T87" fmla="*/ 1743 h 2130"/>
                <a:gd name="T88" fmla="*/ 1845 w 2209"/>
                <a:gd name="T89" fmla="*/ 1872 h 2130"/>
                <a:gd name="T90" fmla="*/ 1699 w 2209"/>
                <a:gd name="T91" fmla="*/ 1977 h 2130"/>
                <a:gd name="T92" fmla="*/ 1534 w 2209"/>
                <a:gd name="T93" fmla="*/ 2056 h 2130"/>
                <a:gd name="T94" fmla="*/ 1354 w 2209"/>
                <a:gd name="T95" fmla="*/ 2108 h 2130"/>
                <a:gd name="T96" fmla="*/ 1162 w 2209"/>
                <a:gd name="T97" fmla="*/ 2130 h 2130"/>
                <a:gd name="T98" fmla="*/ 967 w 2209"/>
                <a:gd name="T99" fmla="*/ 2120 h 2130"/>
                <a:gd name="T100" fmla="*/ 733 w 2209"/>
                <a:gd name="T101" fmla="*/ 2067 h 2130"/>
                <a:gd name="T102" fmla="*/ 564 w 2209"/>
                <a:gd name="T103" fmla="*/ 1994 h 2130"/>
                <a:gd name="T104" fmla="*/ 411 w 2209"/>
                <a:gd name="T105" fmla="*/ 1897 h 2130"/>
                <a:gd name="T106" fmla="*/ 276 w 2209"/>
                <a:gd name="T107" fmla="*/ 1775 h 2130"/>
                <a:gd name="T108" fmla="*/ 165 w 2209"/>
                <a:gd name="T109" fmla="*/ 1632 h 2130"/>
                <a:gd name="T110" fmla="*/ 79 w 2209"/>
                <a:gd name="T111" fmla="*/ 1467 h 2130"/>
                <a:gd name="T112" fmla="*/ 23 w 2209"/>
                <a:gd name="T113" fmla="*/ 1283 h 2130"/>
                <a:gd name="T114" fmla="*/ 1 w 2209"/>
                <a:gd name="T115" fmla="*/ 1081 h 213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209"/>
                <a:gd name="T175" fmla="*/ 0 h 2130"/>
                <a:gd name="T176" fmla="*/ 2209 w 2209"/>
                <a:gd name="T177" fmla="*/ 2130 h 213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209" h="2130">
                  <a:moveTo>
                    <a:pt x="0" y="1050"/>
                  </a:moveTo>
                  <a:lnTo>
                    <a:pt x="1" y="1010"/>
                  </a:lnTo>
                  <a:lnTo>
                    <a:pt x="2" y="990"/>
                  </a:lnTo>
                  <a:lnTo>
                    <a:pt x="3" y="970"/>
                  </a:lnTo>
                  <a:lnTo>
                    <a:pt x="5" y="951"/>
                  </a:lnTo>
                  <a:lnTo>
                    <a:pt x="7" y="931"/>
                  </a:lnTo>
                  <a:lnTo>
                    <a:pt x="10" y="911"/>
                  </a:lnTo>
                  <a:lnTo>
                    <a:pt x="13" y="892"/>
                  </a:lnTo>
                  <a:lnTo>
                    <a:pt x="16" y="873"/>
                  </a:lnTo>
                  <a:lnTo>
                    <a:pt x="20" y="854"/>
                  </a:lnTo>
                  <a:lnTo>
                    <a:pt x="24" y="835"/>
                  </a:lnTo>
                  <a:lnTo>
                    <a:pt x="29" y="816"/>
                  </a:lnTo>
                  <a:lnTo>
                    <a:pt x="34" y="797"/>
                  </a:lnTo>
                  <a:lnTo>
                    <a:pt x="39" y="779"/>
                  </a:lnTo>
                  <a:lnTo>
                    <a:pt x="44" y="760"/>
                  </a:lnTo>
                  <a:lnTo>
                    <a:pt x="50" y="742"/>
                  </a:lnTo>
                  <a:lnTo>
                    <a:pt x="56" y="724"/>
                  </a:lnTo>
                  <a:lnTo>
                    <a:pt x="63" y="706"/>
                  </a:lnTo>
                  <a:lnTo>
                    <a:pt x="70" y="688"/>
                  </a:lnTo>
                  <a:lnTo>
                    <a:pt x="77" y="670"/>
                  </a:lnTo>
                  <a:lnTo>
                    <a:pt x="85" y="653"/>
                  </a:lnTo>
                  <a:lnTo>
                    <a:pt x="93" y="636"/>
                  </a:lnTo>
                  <a:lnTo>
                    <a:pt x="109" y="601"/>
                  </a:lnTo>
                  <a:lnTo>
                    <a:pt x="118" y="585"/>
                  </a:lnTo>
                  <a:lnTo>
                    <a:pt x="127" y="568"/>
                  </a:lnTo>
                  <a:lnTo>
                    <a:pt x="137" y="551"/>
                  </a:lnTo>
                  <a:lnTo>
                    <a:pt x="147" y="535"/>
                  </a:lnTo>
                  <a:lnTo>
                    <a:pt x="157" y="519"/>
                  </a:lnTo>
                  <a:lnTo>
                    <a:pt x="167" y="503"/>
                  </a:lnTo>
                  <a:lnTo>
                    <a:pt x="189" y="472"/>
                  </a:lnTo>
                  <a:lnTo>
                    <a:pt x="148" y="450"/>
                  </a:lnTo>
                  <a:lnTo>
                    <a:pt x="119" y="434"/>
                  </a:lnTo>
                  <a:lnTo>
                    <a:pt x="109" y="428"/>
                  </a:lnTo>
                  <a:lnTo>
                    <a:pt x="106" y="426"/>
                  </a:lnTo>
                  <a:lnTo>
                    <a:pt x="122" y="408"/>
                  </a:lnTo>
                  <a:lnTo>
                    <a:pt x="139" y="389"/>
                  </a:lnTo>
                  <a:lnTo>
                    <a:pt x="156" y="371"/>
                  </a:lnTo>
                  <a:lnTo>
                    <a:pt x="174" y="354"/>
                  </a:lnTo>
                  <a:lnTo>
                    <a:pt x="193" y="337"/>
                  </a:lnTo>
                  <a:lnTo>
                    <a:pt x="212" y="320"/>
                  </a:lnTo>
                  <a:lnTo>
                    <a:pt x="232" y="304"/>
                  </a:lnTo>
                  <a:lnTo>
                    <a:pt x="252" y="288"/>
                  </a:lnTo>
                  <a:lnTo>
                    <a:pt x="273" y="273"/>
                  </a:lnTo>
                  <a:lnTo>
                    <a:pt x="294" y="258"/>
                  </a:lnTo>
                  <a:lnTo>
                    <a:pt x="315" y="243"/>
                  </a:lnTo>
                  <a:lnTo>
                    <a:pt x="337" y="229"/>
                  </a:lnTo>
                  <a:lnTo>
                    <a:pt x="359" y="216"/>
                  </a:lnTo>
                  <a:lnTo>
                    <a:pt x="381" y="202"/>
                  </a:lnTo>
                  <a:lnTo>
                    <a:pt x="404" y="190"/>
                  </a:lnTo>
                  <a:lnTo>
                    <a:pt x="427" y="177"/>
                  </a:lnTo>
                  <a:lnTo>
                    <a:pt x="450" y="166"/>
                  </a:lnTo>
                  <a:lnTo>
                    <a:pt x="473" y="154"/>
                  </a:lnTo>
                  <a:lnTo>
                    <a:pt x="497" y="143"/>
                  </a:lnTo>
                  <a:lnTo>
                    <a:pt x="520" y="133"/>
                  </a:lnTo>
                  <a:lnTo>
                    <a:pt x="567" y="113"/>
                  </a:lnTo>
                  <a:lnTo>
                    <a:pt x="591" y="104"/>
                  </a:lnTo>
                  <a:lnTo>
                    <a:pt x="614" y="96"/>
                  </a:lnTo>
                  <a:lnTo>
                    <a:pt x="637" y="88"/>
                  </a:lnTo>
                  <a:lnTo>
                    <a:pt x="661" y="80"/>
                  </a:lnTo>
                  <a:lnTo>
                    <a:pt x="707" y="67"/>
                  </a:lnTo>
                  <a:lnTo>
                    <a:pt x="729" y="61"/>
                  </a:lnTo>
                  <a:lnTo>
                    <a:pt x="752" y="56"/>
                  </a:lnTo>
                  <a:lnTo>
                    <a:pt x="774" y="51"/>
                  </a:lnTo>
                  <a:lnTo>
                    <a:pt x="796" y="46"/>
                  </a:lnTo>
                  <a:lnTo>
                    <a:pt x="787" y="57"/>
                  </a:lnTo>
                  <a:lnTo>
                    <a:pt x="777" y="69"/>
                  </a:lnTo>
                  <a:lnTo>
                    <a:pt x="759" y="92"/>
                  </a:lnTo>
                  <a:lnTo>
                    <a:pt x="741" y="116"/>
                  </a:lnTo>
                  <a:lnTo>
                    <a:pt x="724" y="140"/>
                  </a:lnTo>
                  <a:lnTo>
                    <a:pt x="708" y="165"/>
                  </a:lnTo>
                  <a:lnTo>
                    <a:pt x="692" y="190"/>
                  </a:lnTo>
                  <a:lnTo>
                    <a:pt x="677" y="215"/>
                  </a:lnTo>
                  <a:lnTo>
                    <a:pt x="662" y="241"/>
                  </a:lnTo>
                  <a:lnTo>
                    <a:pt x="648" y="267"/>
                  </a:lnTo>
                  <a:lnTo>
                    <a:pt x="634" y="292"/>
                  </a:lnTo>
                  <a:lnTo>
                    <a:pt x="609" y="343"/>
                  </a:lnTo>
                  <a:lnTo>
                    <a:pt x="586" y="392"/>
                  </a:lnTo>
                  <a:lnTo>
                    <a:pt x="575" y="416"/>
                  </a:lnTo>
                  <a:lnTo>
                    <a:pt x="565" y="439"/>
                  </a:lnTo>
                  <a:lnTo>
                    <a:pt x="547" y="484"/>
                  </a:lnTo>
                  <a:lnTo>
                    <a:pt x="531" y="525"/>
                  </a:lnTo>
                  <a:lnTo>
                    <a:pt x="518" y="562"/>
                  </a:lnTo>
                  <a:lnTo>
                    <a:pt x="507" y="593"/>
                  </a:lnTo>
                  <a:lnTo>
                    <a:pt x="492" y="639"/>
                  </a:lnTo>
                  <a:lnTo>
                    <a:pt x="487" y="655"/>
                  </a:lnTo>
                  <a:lnTo>
                    <a:pt x="484" y="653"/>
                  </a:lnTo>
                  <a:lnTo>
                    <a:pt x="474" y="647"/>
                  </a:lnTo>
                  <a:lnTo>
                    <a:pt x="444" y="630"/>
                  </a:lnTo>
                  <a:lnTo>
                    <a:pt x="414" y="614"/>
                  </a:lnTo>
                  <a:lnTo>
                    <a:pt x="400" y="606"/>
                  </a:lnTo>
                  <a:lnTo>
                    <a:pt x="384" y="630"/>
                  </a:lnTo>
                  <a:lnTo>
                    <a:pt x="369" y="654"/>
                  </a:lnTo>
                  <a:lnTo>
                    <a:pt x="355" y="678"/>
                  </a:lnTo>
                  <a:lnTo>
                    <a:pt x="342" y="703"/>
                  </a:lnTo>
                  <a:lnTo>
                    <a:pt x="330" y="728"/>
                  </a:lnTo>
                  <a:lnTo>
                    <a:pt x="319" y="754"/>
                  </a:lnTo>
                  <a:lnTo>
                    <a:pt x="309" y="780"/>
                  </a:lnTo>
                  <a:lnTo>
                    <a:pt x="299" y="806"/>
                  </a:lnTo>
                  <a:lnTo>
                    <a:pt x="291" y="832"/>
                  </a:lnTo>
                  <a:lnTo>
                    <a:pt x="284" y="858"/>
                  </a:lnTo>
                  <a:lnTo>
                    <a:pt x="277" y="885"/>
                  </a:lnTo>
                  <a:lnTo>
                    <a:pt x="272" y="912"/>
                  </a:lnTo>
                  <a:lnTo>
                    <a:pt x="267" y="939"/>
                  </a:lnTo>
                  <a:lnTo>
                    <a:pt x="264" y="966"/>
                  </a:lnTo>
                  <a:lnTo>
                    <a:pt x="261" y="993"/>
                  </a:lnTo>
                  <a:lnTo>
                    <a:pt x="259" y="1020"/>
                  </a:lnTo>
                  <a:lnTo>
                    <a:pt x="258" y="1047"/>
                  </a:lnTo>
                  <a:lnTo>
                    <a:pt x="258" y="1076"/>
                  </a:lnTo>
                  <a:lnTo>
                    <a:pt x="259" y="1103"/>
                  </a:lnTo>
                  <a:lnTo>
                    <a:pt x="261" y="1130"/>
                  </a:lnTo>
                  <a:lnTo>
                    <a:pt x="263" y="1157"/>
                  </a:lnTo>
                  <a:lnTo>
                    <a:pt x="267" y="1184"/>
                  </a:lnTo>
                  <a:lnTo>
                    <a:pt x="271" y="1211"/>
                  </a:lnTo>
                  <a:lnTo>
                    <a:pt x="277" y="1238"/>
                  </a:lnTo>
                  <a:lnTo>
                    <a:pt x="283" y="1264"/>
                  </a:lnTo>
                  <a:lnTo>
                    <a:pt x="290" y="1291"/>
                  </a:lnTo>
                  <a:lnTo>
                    <a:pt x="297" y="1317"/>
                  </a:lnTo>
                  <a:lnTo>
                    <a:pt x="306" y="1343"/>
                  </a:lnTo>
                  <a:lnTo>
                    <a:pt x="315" y="1369"/>
                  </a:lnTo>
                  <a:lnTo>
                    <a:pt x="326" y="1394"/>
                  </a:lnTo>
                  <a:lnTo>
                    <a:pt x="337" y="1419"/>
                  </a:lnTo>
                  <a:lnTo>
                    <a:pt x="349" y="1444"/>
                  </a:lnTo>
                  <a:lnTo>
                    <a:pt x="362" y="1468"/>
                  </a:lnTo>
                  <a:lnTo>
                    <a:pt x="375" y="1492"/>
                  </a:lnTo>
                  <a:lnTo>
                    <a:pt x="390" y="1516"/>
                  </a:lnTo>
                  <a:lnTo>
                    <a:pt x="405" y="1539"/>
                  </a:lnTo>
                  <a:lnTo>
                    <a:pt x="421" y="1562"/>
                  </a:lnTo>
                  <a:lnTo>
                    <a:pt x="437" y="1584"/>
                  </a:lnTo>
                  <a:lnTo>
                    <a:pt x="455" y="1605"/>
                  </a:lnTo>
                  <a:lnTo>
                    <a:pt x="473" y="1627"/>
                  </a:lnTo>
                  <a:lnTo>
                    <a:pt x="492" y="1647"/>
                  </a:lnTo>
                  <a:lnTo>
                    <a:pt x="512" y="1667"/>
                  </a:lnTo>
                  <a:lnTo>
                    <a:pt x="533" y="1686"/>
                  </a:lnTo>
                  <a:lnTo>
                    <a:pt x="554" y="1705"/>
                  </a:lnTo>
                  <a:lnTo>
                    <a:pt x="576" y="1723"/>
                  </a:lnTo>
                  <a:lnTo>
                    <a:pt x="599" y="1741"/>
                  </a:lnTo>
                  <a:lnTo>
                    <a:pt x="622" y="1757"/>
                  </a:lnTo>
                  <a:lnTo>
                    <a:pt x="647" y="1773"/>
                  </a:lnTo>
                  <a:lnTo>
                    <a:pt x="672" y="1788"/>
                  </a:lnTo>
                  <a:lnTo>
                    <a:pt x="697" y="1802"/>
                  </a:lnTo>
                  <a:lnTo>
                    <a:pt x="724" y="1816"/>
                  </a:lnTo>
                  <a:lnTo>
                    <a:pt x="751" y="1829"/>
                  </a:lnTo>
                  <a:lnTo>
                    <a:pt x="779" y="1840"/>
                  </a:lnTo>
                  <a:lnTo>
                    <a:pt x="807" y="1851"/>
                  </a:lnTo>
                  <a:lnTo>
                    <a:pt x="837" y="1861"/>
                  </a:lnTo>
                  <a:lnTo>
                    <a:pt x="866" y="1870"/>
                  </a:lnTo>
                  <a:lnTo>
                    <a:pt x="897" y="1878"/>
                  </a:lnTo>
                  <a:lnTo>
                    <a:pt x="928" y="1885"/>
                  </a:lnTo>
                  <a:lnTo>
                    <a:pt x="960" y="1891"/>
                  </a:lnTo>
                  <a:lnTo>
                    <a:pt x="993" y="1896"/>
                  </a:lnTo>
                  <a:lnTo>
                    <a:pt x="1026" y="1900"/>
                  </a:lnTo>
                  <a:lnTo>
                    <a:pt x="1060" y="1903"/>
                  </a:lnTo>
                  <a:lnTo>
                    <a:pt x="1095" y="1905"/>
                  </a:lnTo>
                  <a:lnTo>
                    <a:pt x="1131" y="1906"/>
                  </a:lnTo>
                  <a:lnTo>
                    <a:pt x="1186" y="1904"/>
                  </a:lnTo>
                  <a:lnTo>
                    <a:pt x="1239" y="1901"/>
                  </a:lnTo>
                  <a:lnTo>
                    <a:pt x="1291" y="1895"/>
                  </a:lnTo>
                  <a:lnTo>
                    <a:pt x="1341" y="1886"/>
                  </a:lnTo>
                  <a:lnTo>
                    <a:pt x="1389" y="1875"/>
                  </a:lnTo>
                  <a:lnTo>
                    <a:pt x="1435" y="1863"/>
                  </a:lnTo>
                  <a:lnTo>
                    <a:pt x="1480" y="1848"/>
                  </a:lnTo>
                  <a:lnTo>
                    <a:pt x="1522" y="1831"/>
                  </a:lnTo>
                  <a:lnTo>
                    <a:pt x="1564" y="1812"/>
                  </a:lnTo>
                  <a:lnTo>
                    <a:pt x="1603" y="1791"/>
                  </a:lnTo>
                  <a:lnTo>
                    <a:pt x="1640" y="1769"/>
                  </a:lnTo>
                  <a:lnTo>
                    <a:pt x="1676" y="1745"/>
                  </a:lnTo>
                  <a:lnTo>
                    <a:pt x="1710" y="1719"/>
                  </a:lnTo>
                  <a:lnTo>
                    <a:pt x="1742" y="1692"/>
                  </a:lnTo>
                  <a:lnTo>
                    <a:pt x="1773" y="1663"/>
                  </a:lnTo>
                  <a:lnTo>
                    <a:pt x="1802" y="1632"/>
                  </a:lnTo>
                  <a:lnTo>
                    <a:pt x="1829" y="1601"/>
                  </a:lnTo>
                  <a:lnTo>
                    <a:pt x="1854" y="1568"/>
                  </a:lnTo>
                  <a:lnTo>
                    <a:pt x="1877" y="1534"/>
                  </a:lnTo>
                  <a:lnTo>
                    <a:pt x="1899" y="1499"/>
                  </a:lnTo>
                  <a:lnTo>
                    <a:pt x="1919" y="1463"/>
                  </a:lnTo>
                  <a:lnTo>
                    <a:pt x="1937" y="1426"/>
                  </a:lnTo>
                  <a:lnTo>
                    <a:pt x="1954" y="1388"/>
                  </a:lnTo>
                  <a:lnTo>
                    <a:pt x="1968" y="1349"/>
                  </a:lnTo>
                  <a:lnTo>
                    <a:pt x="1981" y="1309"/>
                  </a:lnTo>
                  <a:lnTo>
                    <a:pt x="1992" y="1269"/>
                  </a:lnTo>
                  <a:lnTo>
                    <a:pt x="2002" y="1228"/>
                  </a:lnTo>
                  <a:lnTo>
                    <a:pt x="2009" y="1187"/>
                  </a:lnTo>
                  <a:lnTo>
                    <a:pt x="2015" y="1145"/>
                  </a:lnTo>
                  <a:lnTo>
                    <a:pt x="2019" y="1103"/>
                  </a:lnTo>
                  <a:lnTo>
                    <a:pt x="2022" y="1060"/>
                  </a:lnTo>
                  <a:lnTo>
                    <a:pt x="2022" y="1018"/>
                  </a:lnTo>
                  <a:lnTo>
                    <a:pt x="2021" y="975"/>
                  </a:lnTo>
                  <a:lnTo>
                    <a:pt x="2018" y="932"/>
                  </a:lnTo>
                  <a:lnTo>
                    <a:pt x="2013" y="890"/>
                  </a:lnTo>
                  <a:lnTo>
                    <a:pt x="2007" y="847"/>
                  </a:lnTo>
                  <a:lnTo>
                    <a:pt x="1998" y="805"/>
                  </a:lnTo>
                  <a:lnTo>
                    <a:pt x="1988" y="762"/>
                  </a:lnTo>
                  <a:lnTo>
                    <a:pt x="1977" y="721"/>
                  </a:lnTo>
                  <a:lnTo>
                    <a:pt x="1963" y="679"/>
                  </a:lnTo>
                  <a:lnTo>
                    <a:pt x="1948" y="638"/>
                  </a:lnTo>
                  <a:lnTo>
                    <a:pt x="1931" y="598"/>
                  </a:lnTo>
                  <a:lnTo>
                    <a:pt x="1912" y="558"/>
                  </a:lnTo>
                  <a:lnTo>
                    <a:pt x="1891" y="519"/>
                  </a:lnTo>
                  <a:lnTo>
                    <a:pt x="1869" y="481"/>
                  </a:lnTo>
                  <a:lnTo>
                    <a:pt x="1845" y="443"/>
                  </a:lnTo>
                  <a:lnTo>
                    <a:pt x="1819" y="407"/>
                  </a:lnTo>
                  <a:lnTo>
                    <a:pt x="1791" y="371"/>
                  </a:lnTo>
                  <a:lnTo>
                    <a:pt x="1761" y="337"/>
                  </a:lnTo>
                  <a:lnTo>
                    <a:pt x="1730" y="303"/>
                  </a:lnTo>
                  <a:lnTo>
                    <a:pt x="1697" y="271"/>
                  </a:lnTo>
                  <a:lnTo>
                    <a:pt x="1662" y="240"/>
                  </a:lnTo>
                  <a:lnTo>
                    <a:pt x="1626" y="211"/>
                  </a:lnTo>
                  <a:lnTo>
                    <a:pt x="1588" y="183"/>
                  </a:lnTo>
                  <a:lnTo>
                    <a:pt x="1547" y="157"/>
                  </a:lnTo>
                  <a:lnTo>
                    <a:pt x="1506" y="132"/>
                  </a:lnTo>
                  <a:lnTo>
                    <a:pt x="1462" y="109"/>
                  </a:lnTo>
                  <a:lnTo>
                    <a:pt x="1417" y="87"/>
                  </a:lnTo>
                  <a:lnTo>
                    <a:pt x="1369" y="68"/>
                  </a:lnTo>
                  <a:lnTo>
                    <a:pt x="1320" y="50"/>
                  </a:lnTo>
                  <a:lnTo>
                    <a:pt x="1270" y="34"/>
                  </a:lnTo>
                  <a:lnTo>
                    <a:pt x="1217" y="21"/>
                  </a:lnTo>
                  <a:lnTo>
                    <a:pt x="1163" y="9"/>
                  </a:lnTo>
                  <a:lnTo>
                    <a:pt x="1107" y="0"/>
                  </a:lnTo>
                  <a:lnTo>
                    <a:pt x="1134" y="0"/>
                  </a:lnTo>
                  <a:lnTo>
                    <a:pt x="1162" y="1"/>
                  </a:lnTo>
                  <a:lnTo>
                    <a:pt x="1189" y="3"/>
                  </a:lnTo>
                  <a:lnTo>
                    <a:pt x="1216" y="5"/>
                  </a:lnTo>
                  <a:lnTo>
                    <a:pt x="1243" y="9"/>
                  </a:lnTo>
                  <a:lnTo>
                    <a:pt x="1270" y="12"/>
                  </a:lnTo>
                  <a:lnTo>
                    <a:pt x="1297" y="17"/>
                  </a:lnTo>
                  <a:lnTo>
                    <a:pt x="1323" y="22"/>
                  </a:lnTo>
                  <a:lnTo>
                    <a:pt x="1349" y="27"/>
                  </a:lnTo>
                  <a:lnTo>
                    <a:pt x="1376" y="34"/>
                  </a:lnTo>
                  <a:lnTo>
                    <a:pt x="1427" y="48"/>
                  </a:lnTo>
                  <a:lnTo>
                    <a:pt x="1453" y="56"/>
                  </a:lnTo>
                  <a:lnTo>
                    <a:pt x="1478" y="65"/>
                  </a:lnTo>
                  <a:lnTo>
                    <a:pt x="1503" y="74"/>
                  </a:lnTo>
                  <a:lnTo>
                    <a:pt x="1528" y="84"/>
                  </a:lnTo>
                  <a:lnTo>
                    <a:pt x="1552" y="94"/>
                  </a:lnTo>
                  <a:lnTo>
                    <a:pt x="1577" y="105"/>
                  </a:lnTo>
                  <a:lnTo>
                    <a:pt x="1601" y="117"/>
                  </a:lnTo>
                  <a:lnTo>
                    <a:pt x="1624" y="129"/>
                  </a:lnTo>
                  <a:lnTo>
                    <a:pt x="1647" y="141"/>
                  </a:lnTo>
                  <a:lnTo>
                    <a:pt x="1671" y="154"/>
                  </a:lnTo>
                  <a:lnTo>
                    <a:pt x="1693" y="168"/>
                  </a:lnTo>
                  <a:lnTo>
                    <a:pt x="1716" y="182"/>
                  </a:lnTo>
                  <a:lnTo>
                    <a:pt x="1738" y="196"/>
                  </a:lnTo>
                  <a:lnTo>
                    <a:pt x="1759" y="211"/>
                  </a:lnTo>
                  <a:lnTo>
                    <a:pt x="1780" y="227"/>
                  </a:lnTo>
                  <a:lnTo>
                    <a:pt x="1801" y="243"/>
                  </a:lnTo>
                  <a:lnTo>
                    <a:pt x="1822" y="259"/>
                  </a:lnTo>
                  <a:lnTo>
                    <a:pt x="1842" y="276"/>
                  </a:lnTo>
                  <a:lnTo>
                    <a:pt x="1862" y="294"/>
                  </a:lnTo>
                  <a:lnTo>
                    <a:pt x="1881" y="311"/>
                  </a:lnTo>
                  <a:lnTo>
                    <a:pt x="1900" y="330"/>
                  </a:lnTo>
                  <a:lnTo>
                    <a:pt x="1918" y="348"/>
                  </a:lnTo>
                  <a:lnTo>
                    <a:pt x="1936" y="367"/>
                  </a:lnTo>
                  <a:lnTo>
                    <a:pt x="1953" y="387"/>
                  </a:lnTo>
                  <a:lnTo>
                    <a:pt x="1970" y="407"/>
                  </a:lnTo>
                  <a:lnTo>
                    <a:pt x="1987" y="427"/>
                  </a:lnTo>
                  <a:lnTo>
                    <a:pt x="2003" y="447"/>
                  </a:lnTo>
                  <a:lnTo>
                    <a:pt x="2018" y="468"/>
                  </a:lnTo>
                  <a:lnTo>
                    <a:pt x="2033" y="490"/>
                  </a:lnTo>
                  <a:lnTo>
                    <a:pt x="2048" y="511"/>
                  </a:lnTo>
                  <a:lnTo>
                    <a:pt x="2062" y="534"/>
                  </a:lnTo>
                  <a:lnTo>
                    <a:pt x="2075" y="556"/>
                  </a:lnTo>
                  <a:lnTo>
                    <a:pt x="2088" y="579"/>
                  </a:lnTo>
                  <a:lnTo>
                    <a:pt x="2100" y="602"/>
                  </a:lnTo>
                  <a:lnTo>
                    <a:pt x="2112" y="625"/>
                  </a:lnTo>
                  <a:lnTo>
                    <a:pt x="2123" y="649"/>
                  </a:lnTo>
                  <a:lnTo>
                    <a:pt x="2133" y="673"/>
                  </a:lnTo>
                  <a:lnTo>
                    <a:pt x="2143" y="697"/>
                  </a:lnTo>
                  <a:lnTo>
                    <a:pt x="2152" y="721"/>
                  </a:lnTo>
                  <a:lnTo>
                    <a:pt x="2160" y="746"/>
                  </a:lnTo>
                  <a:lnTo>
                    <a:pt x="2168" y="771"/>
                  </a:lnTo>
                  <a:lnTo>
                    <a:pt x="2176" y="797"/>
                  </a:lnTo>
                  <a:lnTo>
                    <a:pt x="2182" y="822"/>
                  </a:lnTo>
                  <a:lnTo>
                    <a:pt x="2188" y="848"/>
                  </a:lnTo>
                  <a:lnTo>
                    <a:pt x="2193" y="874"/>
                  </a:lnTo>
                  <a:lnTo>
                    <a:pt x="2198" y="900"/>
                  </a:lnTo>
                  <a:lnTo>
                    <a:pt x="2201" y="927"/>
                  </a:lnTo>
                  <a:lnTo>
                    <a:pt x="2204" y="954"/>
                  </a:lnTo>
                  <a:lnTo>
                    <a:pt x="2207" y="980"/>
                  </a:lnTo>
                  <a:lnTo>
                    <a:pt x="2208" y="1008"/>
                  </a:lnTo>
                  <a:lnTo>
                    <a:pt x="2209" y="1035"/>
                  </a:lnTo>
                  <a:lnTo>
                    <a:pt x="2209" y="1062"/>
                  </a:lnTo>
                  <a:lnTo>
                    <a:pt x="2208" y="1093"/>
                  </a:lnTo>
                  <a:lnTo>
                    <a:pt x="2207" y="1122"/>
                  </a:lnTo>
                  <a:lnTo>
                    <a:pt x="2205" y="1151"/>
                  </a:lnTo>
                  <a:lnTo>
                    <a:pt x="2202" y="1179"/>
                  </a:lnTo>
                  <a:lnTo>
                    <a:pt x="2199" y="1208"/>
                  </a:lnTo>
                  <a:lnTo>
                    <a:pt x="2195" y="1236"/>
                  </a:lnTo>
                  <a:lnTo>
                    <a:pt x="2190" y="1264"/>
                  </a:lnTo>
                  <a:lnTo>
                    <a:pt x="2184" y="1291"/>
                  </a:lnTo>
                  <a:lnTo>
                    <a:pt x="2178" y="1318"/>
                  </a:lnTo>
                  <a:lnTo>
                    <a:pt x="2172" y="1345"/>
                  </a:lnTo>
                  <a:lnTo>
                    <a:pt x="2165" y="1371"/>
                  </a:lnTo>
                  <a:lnTo>
                    <a:pt x="2157" y="1397"/>
                  </a:lnTo>
                  <a:lnTo>
                    <a:pt x="2148" y="1423"/>
                  </a:lnTo>
                  <a:lnTo>
                    <a:pt x="2139" y="1448"/>
                  </a:lnTo>
                  <a:lnTo>
                    <a:pt x="2130" y="1473"/>
                  </a:lnTo>
                  <a:lnTo>
                    <a:pt x="2119" y="1498"/>
                  </a:lnTo>
                  <a:lnTo>
                    <a:pt x="2109" y="1522"/>
                  </a:lnTo>
                  <a:lnTo>
                    <a:pt x="2097" y="1546"/>
                  </a:lnTo>
                  <a:lnTo>
                    <a:pt x="2085" y="1569"/>
                  </a:lnTo>
                  <a:lnTo>
                    <a:pt x="2073" y="1593"/>
                  </a:lnTo>
                  <a:lnTo>
                    <a:pt x="2060" y="1615"/>
                  </a:lnTo>
                  <a:lnTo>
                    <a:pt x="2046" y="1638"/>
                  </a:lnTo>
                  <a:lnTo>
                    <a:pt x="2032" y="1659"/>
                  </a:lnTo>
                  <a:lnTo>
                    <a:pt x="2018" y="1681"/>
                  </a:lnTo>
                  <a:lnTo>
                    <a:pt x="2003" y="1702"/>
                  </a:lnTo>
                  <a:lnTo>
                    <a:pt x="1987" y="1723"/>
                  </a:lnTo>
                  <a:lnTo>
                    <a:pt x="1971" y="1743"/>
                  </a:lnTo>
                  <a:lnTo>
                    <a:pt x="1954" y="1763"/>
                  </a:lnTo>
                  <a:lnTo>
                    <a:pt x="1937" y="1782"/>
                  </a:lnTo>
                  <a:lnTo>
                    <a:pt x="1920" y="1801"/>
                  </a:lnTo>
                  <a:lnTo>
                    <a:pt x="1902" y="1819"/>
                  </a:lnTo>
                  <a:lnTo>
                    <a:pt x="1884" y="1837"/>
                  </a:lnTo>
                  <a:lnTo>
                    <a:pt x="1865" y="1855"/>
                  </a:lnTo>
                  <a:lnTo>
                    <a:pt x="1845" y="1872"/>
                  </a:lnTo>
                  <a:lnTo>
                    <a:pt x="1826" y="1888"/>
                  </a:lnTo>
                  <a:lnTo>
                    <a:pt x="1806" y="1904"/>
                  </a:lnTo>
                  <a:lnTo>
                    <a:pt x="1785" y="1920"/>
                  </a:lnTo>
                  <a:lnTo>
                    <a:pt x="1764" y="1935"/>
                  </a:lnTo>
                  <a:lnTo>
                    <a:pt x="1743" y="1949"/>
                  </a:lnTo>
                  <a:lnTo>
                    <a:pt x="1721" y="1963"/>
                  </a:lnTo>
                  <a:lnTo>
                    <a:pt x="1699" y="1977"/>
                  </a:lnTo>
                  <a:lnTo>
                    <a:pt x="1677" y="1990"/>
                  </a:lnTo>
                  <a:lnTo>
                    <a:pt x="1654" y="2002"/>
                  </a:lnTo>
                  <a:lnTo>
                    <a:pt x="1631" y="2014"/>
                  </a:lnTo>
                  <a:lnTo>
                    <a:pt x="1607" y="2025"/>
                  </a:lnTo>
                  <a:lnTo>
                    <a:pt x="1583" y="2036"/>
                  </a:lnTo>
                  <a:lnTo>
                    <a:pt x="1559" y="2046"/>
                  </a:lnTo>
                  <a:lnTo>
                    <a:pt x="1534" y="2056"/>
                  </a:lnTo>
                  <a:lnTo>
                    <a:pt x="1510" y="2065"/>
                  </a:lnTo>
                  <a:lnTo>
                    <a:pt x="1484" y="2074"/>
                  </a:lnTo>
                  <a:lnTo>
                    <a:pt x="1459" y="2082"/>
                  </a:lnTo>
                  <a:lnTo>
                    <a:pt x="1433" y="2089"/>
                  </a:lnTo>
                  <a:lnTo>
                    <a:pt x="1407" y="2096"/>
                  </a:lnTo>
                  <a:lnTo>
                    <a:pt x="1381" y="2102"/>
                  </a:lnTo>
                  <a:lnTo>
                    <a:pt x="1354" y="2108"/>
                  </a:lnTo>
                  <a:lnTo>
                    <a:pt x="1328" y="2113"/>
                  </a:lnTo>
                  <a:lnTo>
                    <a:pt x="1300" y="2117"/>
                  </a:lnTo>
                  <a:lnTo>
                    <a:pt x="1273" y="2121"/>
                  </a:lnTo>
                  <a:lnTo>
                    <a:pt x="1246" y="2124"/>
                  </a:lnTo>
                  <a:lnTo>
                    <a:pt x="1218" y="2126"/>
                  </a:lnTo>
                  <a:lnTo>
                    <a:pt x="1190" y="2128"/>
                  </a:lnTo>
                  <a:lnTo>
                    <a:pt x="1162" y="2130"/>
                  </a:lnTo>
                  <a:lnTo>
                    <a:pt x="1133" y="2130"/>
                  </a:lnTo>
                  <a:lnTo>
                    <a:pt x="1103" y="2130"/>
                  </a:lnTo>
                  <a:lnTo>
                    <a:pt x="1076" y="2129"/>
                  </a:lnTo>
                  <a:lnTo>
                    <a:pt x="1049" y="2128"/>
                  </a:lnTo>
                  <a:lnTo>
                    <a:pt x="1021" y="2126"/>
                  </a:lnTo>
                  <a:lnTo>
                    <a:pt x="994" y="2124"/>
                  </a:lnTo>
                  <a:lnTo>
                    <a:pt x="967" y="2120"/>
                  </a:lnTo>
                  <a:lnTo>
                    <a:pt x="940" y="2117"/>
                  </a:lnTo>
                  <a:lnTo>
                    <a:pt x="887" y="2108"/>
                  </a:lnTo>
                  <a:lnTo>
                    <a:pt x="835" y="2096"/>
                  </a:lnTo>
                  <a:lnTo>
                    <a:pt x="809" y="2090"/>
                  </a:lnTo>
                  <a:lnTo>
                    <a:pt x="783" y="2083"/>
                  </a:lnTo>
                  <a:lnTo>
                    <a:pt x="758" y="2075"/>
                  </a:lnTo>
                  <a:lnTo>
                    <a:pt x="733" y="2067"/>
                  </a:lnTo>
                  <a:lnTo>
                    <a:pt x="708" y="2058"/>
                  </a:lnTo>
                  <a:lnTo>
                    <a:pt x="683" y="2049"/>
                  </a:lnTo>
                  <a:lnTo>
                    <a:pt x="659" y="2039"/>
                  </a:lnTo>
                  <a:lnTo>
                    <a:pt x="634" y="2029"/>
                  </a:lnTo>
                  <a:lnTo>
                    <a:pt x="611" y="2018"/>
                  </a:lnTo>
                  <a:lnTo>
                    <a:pt x="587" y="2006"/>
                  </a:lnTo>
                  <a:lnTo>
                    <a:pt x="564" y="1994"/>
                  </a:lnTo>
                  <a:lnTo>
                    <a:pt x="541" y="1982"/>
                  </a:lnTo>
                  <a:lnTo>
                    <a:pt x="518" y="1969"/>
                  </a:lnTo>
                  <a:lnTo>
                    <a:pt x="496" y="1956"/>
                  </a:lnTo>
                  <a:lnTo>
                    <a:pt x="474" y="1942"/>
                  </a:lnTo>
                  <a:lnTo>
                    <a:pt x="453" y="1927"/>
                  </a:lnTo>
                  <a:lnTo>
                    <a:pt x="431" y="1912"/>
                  </a:lnTo>
                  <a:lnTo>
                    <a:pt x="411" y="1897"/>
                  </a:lnTo>
                  <a:lnTo>
                    <a:pt x="390" y="1881"/>
                  </a:lnTo>
                  <a:lnTo>
                    <a:pt x="370" y="1865"/>
                  </a:lnTo>
                  <a:lnTo>
                    <a:pt x="351" y="1848"/>
                  </a:lnTo>
                  <a:lnTo>
                    <a:pt x="331" y="1830"/>
                  </a:lnTo>
                  <a:lnTo>
                    <a:pt x="313" y="1812"/>
                  </a:lnTo>
                  <a:lnTo>
                    <a:pt x="294" y="1794"/>
                  </a:lnTo>
                  <a:lnTo>
                    <a:pt x="276" y="1775"/>
                  </a:lnTo>
                  <a:lnTo>
                    <a:pt x="259" y="1756"/>
                  </a:lnTo>
                  <a:lnTo>
                    <a:pt x="242" y="1737"/>
                  </a:lnTo>
                  <a:lnTo>
                    <a:pt x="226" y="1716"/>
                  </a:lnTo>
                  <a:lnTo>
                    <a:pt x="210" y="1696"/>
                  </a:lnTo>
                  <a:lnTo>
                    <a:pt x="194" y="1675"/>
                  </a:lnTo>
                  <a:lnTo>
                    <a:pt x="179" y="1654"/>
                  </a:lnTo>
                  <a:lnTo>
                    <a:pt x="165" y="1632"/>
                  </a:lnTo>
                  <a:lnTo>
                    <a:pt x="151" y="1609"/>
                  </a:lnTo>
                  <a:lnTo>
                    <a:pt x="138" y="1587"/>
                  </a:lnTo>
                  <a:lnTo>
                    <a:pt x="125" y="1564"/>
                  </a:lnTo>
                  <a:lnTo>
                    <a:pt x="113" y="1540"/>
                  </a:lnTo>
                  <a:lnTo>
                    <a:pt x="101" y="1516"/>
                  </a:lnTo>
                  <a:lnTo>
                    <a:pt x="90" y="1492"/>
                  </a:lnTo>
                  <a:lnTo>
                    <a:pt x="79" y="1467"/>
                  </a:lnTo>
                  <a:lnTo>
                    <a:pt x="69" y="1442"/>
                  </a:lnTo>
                  <a:lnTo>
                    <a:pt x="60" y="1417"/>
                  </a:lnTo>
                  <a:lnTo>
                    <a:pt x="52" y="1391"/>
                  </a:lnTo>
                  <a:lnTo>
                    <a:pt x="44" y="1364"/>
                  </a:lnTo>
                  <a:lnTo>
                    <a:pt x="36" y="1338"/>
                  </a:lnTo>
                  <a:lnTo>
                    <a:pt x="29" y="1311"/>
                  </a:lnTo>
                  <a:lnTo>
                    <a:pt x="23" y="1283"/>
                  </a:lnTo>
                  <a:lnTo>
                    <a:pt x="18" y="1255"/>
                  </a:lnTo>
                  <a:lnTo>
                    <a:pt x="13" y="1227"/>
                  </a:lnTo>
                  <a:lnTo>
                    <a:pt x="9" y="1199"/>
                  </a:lnTo>
                  <a:lnTo>
                    <a:pt x="6" y="1170"/>
                  </a:lnTo>
                  <a:lnTo>
                    <a:pt x="3" y="1141"/>
                  </a:lnTo>
                  <a:lnTo>
                    <a:pt x="2" y="1111"/>
                  </a:lnTo>
                  <a:lnTo>
                    <a:pt x="1" y="1081"/>
                  </a:lnTo>
                  <a:lnTo>
                    <a:pt x="0" y="1050"/>
                  </a:lnTo>
                  <a:close/>
                </a:path>
              </a:pathLst>
            </a:custGeom>
            <a:solidFill>
              <a:srgbClr val="FF0000">
                <a:alpha val="74901"/>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grpSp>
      <p:grpSp>
        <p:nvGrpSpPr>
          <p:cNvPr id="93192" name="Group 21">
            <a:extLst>
              <a:ext uri="{FF2B5EF4-FFF2-40B4-BE49-F238E27FC236}">
                <a16:creationId xmlns:a16="http://schemas.microsoft.com/office/drawing/2014/main" id="{58BD4BE6-E348-4F7B-AACE-55B4713D9613}"/>
              </a:ext>
            </a:extLst>
          </p:cNvPr>
          <p:cNvGrpSpPr>
            <a:grpSpLocks noChangeAspect="1"/>
          </p:cNvGrpSpPr>
          <p:nvPr/>
        </p:nvGrpSpPr>
        <p:grpSpPr bwMode="auto">
          <a:xfrm>
            <a:off x="5764214" y="4619625"/>
            <a:ext cx="600075" cy="577850"/>
            <a:chOff x="1775" y="1095"/>
            <a:chExt cx="2209" cy="2129"/>
          </a:xfrm>
        </p:grpSpPr>
        <p:sp>
          <p:nvSpPr>
            <p:cNvPr id="93195" name="AutoShape 22">
              <a:extLst>
                <a:ext uri="{FF2B5EF4-FFF2-40B4-BE49-F238E27FC236}">
                  <a16:creationId xmlns:a16="http://schemas.microsoft.com/office/drawing/2014/main" id="{31BA2E6A-5133-445F-BE2D-979E77343A64}"/>
                </a:ext>
              </a:extLst>
            </p:cNvPr>
            <p:cNvSpPr>
              <a:spLocks noChangeAspect="1" noChangeArrowheads="1" noTextEdit="1"/>
            </p:cNvSpPr>
            <p:nvPr/>
          </p:nvSpPr>
          <p:spPr bwMode="auto">
            <a:xfrm>
              <a:off x="1775" y="1095"/>
              <a:ext cx="2209" cy="2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93196" name="Freeform 23">
              <a:extLst>
                <a:ext uri="{FF2B5EF4-FFF2-40B4-BE49-F238E27FC236}">
                  <a16:creationId xmlns:a16="http://schemas.microsoft.com/office/drawing/2014/main" id="{8D1A2B83-F84E-45FE-8942-916571984845}"/>
                </a:ext>
              </a:extLst>
            </p:cNvPr>
            <p:cNvSpPr>
              <a:spLocks/>
            </p:cNvSpPr>
            <p:nvPr/>
          </p:nvSpPr>
          <p:spPr bwMode="auto">
            <a:xfrm>
              <a:off x="1775" y="1094"/>
              <a:ext cx="2209" cy="2130"/>
            </a:xfrm>
            <a:custGeom>
              <a:avLst/>
              <a:gdLst>
                <a:gd name="T0" fmla="*/ 10 w 2209"/>
                <a:gd name="T1" fmla="*/ 911 h 2130"/>
                <a:gd name="T2" fmla="*/ 39 w 2209"/>
                <a:gd name="T3" fmla="*/ 779 h 2130"/>
                <a:gd name="T4" fmla="*/ 85 w 2209"/>
                <a:gd name="T5" fmla="*/ 653 h 2130"/>
                <a:gd name="T6" fmla="*/ 157 w 2209"/>
                <a:gd name="T7" fmla="*/ 519 h 2130"/>
                <a:gd name="T8" fmla="*/ 122 w 2209"/>
                <a:gd name="T9" fmla="*/ 408 h 2130"/>
                <a:gd name="T10" fmla="*/ 252 w 2209"/>
                <a:gd name="T11" fmla="*/ 288 h 2130"/>
                <a:gd name="T12" fmla="*/ 404 w 2209"/>
                <a:gd name="T13" fmla="*/ 190 h 2130"/>
                <a:gd name="T14" fmla="*/ 591 w 2209"/>
                <a:gd name="T15" fmla="*/ 104 h 2130"/>
                <a:gd name="T16" fmla="*/ 774 w 2209"/>
                <a:gd name="T17" fmla="*/ 51 h 2130"/>
                <a:gd name="T18" fmla="*/ 708 w 2209"/>
                <a:gd name="T19" fmla="*/ 165 h 2130"/>
                <a:gd name="T20" fmla="*/ 586 w 2209"/>
                <a:gd name="T21" fmla="*/ 392 h 2130"/>
                <a:gd name="T22" fmla="*/ 492 w 2209"/>
                <a:gd name="T23" fmla="*/ 639 h 2130"/>
                <a:gd name="T24" fmla="*/ 384 w 2209"/>
                <a:gd name="T25" fmla="*/ 630 h 2130"/>
                <a:gd name="T26" fmla="*/ 299 w 2209"/>
                <a:gd name="T27" fmla="*/ 806 h 2130"/>
                <a:gd name="T28" fmla="*/ 261 w 2209"/>
                <a:gd name="T29" fmla="*/ 993 h 2130"/>
                <a:gd name="T30" fmla="*/ 267 w 2209"/>
                <a:gd name="T31" fmla="*/ 1184 h 2130"/>
                <a:gd name="T32" fmla="*/ 315 w 2209"/>
                <a:gd name="T33" fmla="*/ 1369 h 2130"/>
                <a:gd name="T34" fmla="*/ 405 w 2209"/>
                <a:gd name="T35" fmla="*/ 1539 h 2130"/>
                <a:gd name="T36" fmla="*/ 533 w 2209"/>
                <a:gd name="T37" fmla="*/ 1686 h 2130"/>
                <a:gd name="T38" fmla="*/ 697 w 2209"/>
                <a:gd name="T39" fmla="*/ 1802 h 2130"/>
                <a:gd name="T40" fmla="*/ 897 w 2209"/>
                <a:gd name="T41" fmla="*/ 1878 h 2130"/>
                <a:gd name="T42" fmla="*/ 1131 w 2209"/>
                <a:gd name="T43" fmla="*/ 1906 h 2130"/>
                <a:gd name="T44" fmla="*/ 1480 w 2209"/>
                <a:gd name="T45" fmla="*/ 1848 h 2130"/>
                <a:gd name="T46" fmla="*/ 1742 w 2209"/>
                <a:gd name="T47" fmla="*/ 1692 h 2130"/>
                <a:gd name="T48" fmla="*/ 1919 w 2209"/>
                <a:gd name="T49" fmla="*/ 1463 h 2130"/>
                <a:gd name="T50" fmla="*/ 2009 w 2209"/>
                <a:gd name="T51" fmla="*/ 1187 h 2130"/>
                <a:gd name="T52" fmla="*/ 2013 w 2209"/>
                <a:gd name="T53" fmla="*/ 890 h 2130"/>
                <a:gd name="T54" fmla="*/ 1931 w 2209"/>
                <a:gd name="T55" fmla="*/ 598 h 2130"/>
                <a:gd name="T56" fmla="*/ 1761 w 2209"/>
                <a:gd name="T57" fmla="*/ 337 h 2130"/>
                <a:gd name="T58" fmla="*/ 1506 w 2209"/>
                <a:gd name="T59" fmla="*/ 132 h 2130"/>
                <a:gd name="T60" fmla="*/ 1163 w 2209"/>
                <a:gd name="T61" fmla="*/ 9 h 2130"/>
                <a:gd name="T62" fmla="*/ 1270 w 2209"/>
                <a:gd name="T63" fmla="*/ 12 h 2130"/>
                <a:gd name="T64" fmla="*/ 1478 w 2209"/>
                <a:gd name="T65" fmla="*/ 65 h 2130"/>
                <a:gd name="T66" fmla="*/ 1647 w 2209"/>
                <a:gd name="T67" fmla="*/ 141 h 2130"/>
                <a:gd name="T68" fmla="*/ 1801 w 2209"/>
                <a:gd name="T69" fmla="*/ 243 h 2130"/>
                <a:gd name="T70" fmla="*/ 1936 w 2209"/>
                <a:gd name="T71" fmla="*/ 367 h 2130"/>
                <a:gd name="T72" fmla="*/ 2048 w 2209"/>
                <a:gd name="T73" fmla="*/ 511 h 2130"/>
                <a:gd name="T74" fmla="*/ 2133 w 2209"/>
                <a:gd name="T75" fmla="*/ 673 h 2130"/>
                <a:gd name="T76" fmla="*/ 2188 w 2209"/>
                <a:gd name="T77" fmla="*/ 848 h 2130"/>
                <a:gd name="T78" fmla="*/ 2209 w 2209"/>
                <a:gd name="T79" fmla="*/ 1035 h 2130"/>
                <a:gd name="T80" fmla="*/ 2195 w 2209"/>
                <a:gd name="T81" fmla="*/ 1236 h 2130"/>
                <a:gd name="T82" fmla="*/ 2148 w 2209"/>
                <a:gd name="T83" fmla="*/ 1423 h 2130"/>
                <a:gd name="T84" fmla="*/ 2073 w 2209"/>
                <a:gd name="T85" fmla="*/ 1593 h 2130"/>
                <a:gd name="T86" fmla="*/ 1971 w 2209"/>
                <a:gd name="T87" fmla="*/ 1743 h 2130"/>
                <a:gd name="T88" fmla="*/ 1845 w 2209"/>
                <a:gd name="T89" fmla="*/ 1872 h 2130"/>
                <a:gd name="T90" fmla="*/ 1699 w 2209"/>
                <a:gd name="T91" fmla="*/ 1977 h 2130"/>
                <a:gd name="T92" fmla="*/ 1534 w 2209"/>
                <a:gd name="T93" fmla="*/ 2056 h 2130"/>
                <a:gd name="T94" fmla="*/ 1354 w 2209"/>
                <a:gd name="T95" fmla="*/ 2108 h 2130"/>
                <a:gd name="T96" fmla="*/ 1162 w 2209"/>
                <a:gd name="T97" fmla="*/ 2130 h 2130"/>
                <a:gd name="T98" fmla="*/ 967 w 2209"/>
                <a:gd name="T99" fmla="*/ 2120 h 2130"/>
                <a:gd name="T100" fmla="*/ 733 w 2209"/>
                <a:gd name="T101" fmla="*/ 2067 h 2130"/>
                <a:gd name="T102" fmla="*/ 564 w 2209"/>
                <a:gd name="T103" fmla="*/ 1994 h 2130"/>
                <a:gd name="T104" fmla="*/ 411 w 2209"/>
                <a:gd name="T105" fmla="*/ 1897 h 2130"/>
                <a:gd name="T106" fmla="*/ 276 w 2209"/>
                <a:gd name="T107" fmla="*/ 1775 h 2130"/>
                <a:gd name="T108" fmla="*/ 165 w 2209"/>
                <a:gd name="T109" fmla="*/ 1632 h 2130"/>
                <a:gd name="T110" fmla="*/ 79 w 2209"/>
                <a:gd name="T111" fmla="*/ 1467 h 2130"/>
                <a:gd name="T112" fmla="*/ 23 w 2209"/>
                <a:gd name="T113" fmla="*/ 1283 h 2130"/>
                <a:gd name="T114" fmla="*/ 1 w 2209"/>
                <a:gd name="T115" fmla="*/ 1081 h 213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209"/>
                <a:gd name="T175" fmla="*/ 0 h 2130"/>
                <a:gd name="T176" fmla="*/ 2209 w 2209"/>
                <a:gd name="T177" fmla="*/ 2130 h 213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209" h="2130">
                  <a:moveTo>
                    <a:pt x="0" y="1050"/>
                  </a:moveTo>
                  <a:lnTo>
                    <a:pt x="1" y="1010"/>
                  </a:lnTo>
                  <a:lnTo>
                    <a:pt x="2" y="990"/>
                  </a:lnTo>
                  <a:lnTo>
                    <a:pt x="3" y="970"/>
                  </a:lnTo>
                  <a:lnTo>
                    <a:pt x="5" y="951"/>
                  </a:lnTo>
                  <a:lnTo>
                    <a:pt x="7" y="931"/>
                  </a:lnTo>
                  <a:lnTo>
                    <a:pt x="10" y="911"/>
                  </a:lnTo>
                  <a:lnTo>
                    <a:pt x="13" y="892"/>
                  </a:lnTo>
                  <a:lnTo>
                    <a:pt x="16" y="873"/>
                  </a:lnTo>
                  <a:lnTo>
                    <a:pt x="20" y="854"/>
                  </a:lnTo>
                  <a:lnTo>
                    <a:pt x="24" y="835"/>
                  </a:lnTo>
                  <a:lnTo>
                    <a:pt x="29" y="816"/>
                  </a:lnTo>
                  <a:lnTo>
                    <a:pt x="34" y="797"/>
                  </a:lnTo>
                  <a:lnTo>
                    <a:pt x="39" y="779"/>
                  </a:lnTo>
                  <a:lnTo>
                    <a:pt x="44" y="760"/>
                  </a:lnTo>
                  <a:lnTo>
                    <a:pt x="50" y="742"/>
                  </a:lnTo>
                  <a:lnTo>
                    <a:pt x="56" y="724"/>
                  </a:lnTo>
                  <a:lnTo>
                    <a:pt x="63" y="706"/>
                  </a:lnTo>
                  <a:lnTo>
                    <a:pt x="70" y="688"/>
                  </a:lnTo>
                  <a:lnTo>
                    <a:pt x="77" y="670"/>
                  </a:lnTo>
                  <a:lnTo>
                    <a:pt x="85" y="653"/>
                  </a:lnTo>
                  <a:lnTo>
                    <a:pt x="93" y="636"/>
                  </a:lnTo>
                  <a:lnTo>
                    <a:pt x="109" y="601"/>
                  </a:lnTo>
                  <a:lnTo>
                    <a:pt x="118" y="585"/>
                  </a:lnTo>
                  <a:lnTo>
                    <a:pt x="127" y="568"/>
                  </a:lnTo>
                  <a:lnTo>
                    <a:pt x="137" y="551"/>
                  </a:lnTo>
                  <a:lnTo>
                    <a:pt x="147" y="535"/>
                  </a:lnTo>
                  <a:lnTo>
                    <a:pt x="157" y="519"/>
                  </a:lnTo>
                  <a:lnTo>
                    <a:pt x="167" y="503"/>
                  </a:lnTo>
                  <a:lnTo>
                    <a:pt x="189" y="472"/>
                  </a:lnTo>
                  <a:lnTo>
                    <a:pt x="148" y="450"/>
                  </a:lnTo>
                  <a:lnTo>
                    <a:pt x="119" y="434"/>
                  </a:lnTo>
                  <a:lnTo>
                    <a:pt x="109" y="428"/>
                  </a:lnTo>
                  <a:lnTo>
                    <a:pt x="106" y="426"/>
                  </a:lnTo>
                  <a:lnTo>
                    <a:pt x="122" y="408"/>
                  </a:lnTo>
                  <a:lnTo>
                    <a:pt x="139" y="389"/>
                  </a:lnTo>
                  <a:lnTo>
                    <a:pt x="156" y="371"/>
                  </a:lnTo>
                  <a:lnTo>
                    <a:pt x="174" y="354"/>
                  </a:lnTo>
                  <a:lnTo>
                    <a:pt x="193" y="337"/>
                  </a:lnTo>
                  <a:lnTo>
                    <a:pt x="212" y="320"/>
                  </a:lnTo>
                  <a:lnTo>
                    <a:pt x="232" y="304"/>
                  </a:lnTo>
                  <a:lnTo>
                    <a:pt x="252" y="288"/>
                  </a:lnTo>
                  <a:lnTo>
                    <a:pt x="273" y="273"/>
                  </a:lnTo>
                  <a:lnTo>
                    <a:pt x="294" y="258"/>
                  </a:lnTo>
                  <a:lnTo>
                    <a:pt x="315" y="243"/>
                  </a:lnTo>
                  <a:lnTo>
                    <a:pt x="337" y="229"/>
                  </a:lnTo>
                  <a:lnTo>
                    <a:pt x="359" y="216"/>
                  </a:lnTo>
                  <a:lnTo>
                    <a:pt x="381" y="202"/>
                  </a:lnTo>
                  <a:lnTo>
                    <a:pt x="404" y="190"/>
                  </a:lnTo>
                  <a:lnTo>
                    <a:pt x="427" y="177"/>
                  </a:lnTo>
                  <a:lnTo>
                    <a:pt x="450" y="166"/>
                  </a:lnTo>
                  <a:lnTo>
                    <a:pt x="473" y="154"/>
                  </a:lnTo>
                  <a:lnTo>
                    <a:pt x="497" y="143"/>
                  </a:lnTo>
                  <a:lnTo>
                    <a:pt x="520" y="133"/>
                  </a:lnTo>
                  <a:lnTo>
                    <a:pt x="567" y="113"/>
                  </a:lnTo>
                  <a:lnTo>
                    <a:pt x="591" y="104"/>
                  </a:lnTo>
                  <a:lnTo>
                    <a:pt x="614" y="96"/>
                  </a:lnTo>
                  <a:lnTo>
                    <a:pt x="637" y="88"/>
                  </a:lnTo>
                  <a:lnTo>
                    <a:pt x="661" y="80"/>
                  </a:lnTo>
                  <a:lnTo>
                    <a:pt x="707" y="67"/>
                  </a:lnTo>
                  <a:lnTo>
                    <a:pt x="729" y="61"/>
                  </a:lnTo>
                  <a:lnTo>
                    <a:pt x="752" y="56"/>
                  </a:lnTo>
                  <a:lnTo>
                    <a:pt x="774" y="51"/>
                  </a:lnTo>
                  <a:lnTo>
                    <a:pt x="796" y="46"/>
                  </a:lnTo>
                  <a:lnTo>
                    <a:pt x="787" y="57"/>
                  </a:lnTo>
                  <a:lnTo>
                    <a:pt x="777" y="69"/>
                  </a:lnTo>
                  <a:lnTo>
                    <a:pt x="759" y="92"/>
                  </a:lnTo>
                  <a:lnTo>
                    <a:pt x="741" y="116"/>
                  </a:lnTo>
                  <a:lnTo>
                    <a:pt x="724" y="140"/>
                  </a:lnTo>
                  <a:lnTo>
                    <a:pt x="708" y="165"/>
                  </a:lnTo>
                  <a:lnTo>
                    <a:pt x="692" y="190"/>
                  </a:lnTo>
                  <a:lnTo>
                    <a:pt x="677" y="215"/>
                  </a:lnTo>
                  <a:lnTo>
                    <a:pt x="662" y="241"/>
                  </a:lnTo>
                  <a:lnTo>
                    <a:pt x="648" y="267"/>
                  </a:lnTo>
                  <a:lnTo>
                    <a:pt x="634" y="292"/>
                  </a:lnTo>
                  <a:lnTo>
                    <a:pt x="609" y="343"/>
                  </a:lnTo>
                  <a:lnTo>
                    <a:pt x="586" y="392"/>
                  </a:lnTo>
                  <a:lnTo>
                    <a:pt x="575" y="416"/>
                  </a:lnTo>
                  <a:lnTo>
                    <a:pt x="565" y="439"/>
                  </a:lnTo>
                  <a:lnTo>
                    <a:pt x="547" y="484"/>
                  </a:lnTo>
                  <a:lnTo>
                    <a:pt x="531" y="525"/>
                  </a:lnTo>
                  <a:lnTo>
                    <a:pt x="518" y="562"/>
                  </a:lnTo>
                  <a:lnTo>
                    <a:pt x="507" y="593"/>
                  </a:lnTo>
                  <a:lnTo>
                    <a:pt x="492" y="639"/>
                  </a:lnTo>
                  <a:lnTo>
                    <a:pt x="487" y="655"/>
                  </a:lnTo>
                  <a:lnTo>
                    <a:pt x="484" y="653"/>
                  </a:lnTo>
                  <a:lnTo>
                    <a:pt x="474" y="647"/>
                  </a:lnTo>
                  <a:lnTo>
                    <a:pt x="444" y="630"/>
                  </a:lnTo>
                  <a:lnTo>
                    <a:pt x="414" y="614"/>
                  </a:lnTo>
                  <a:lnTo>
                    <a:pt x="400" y="606"/>
                  </a:lnTo>
                  <a:lnTo>
                    <a:pt x="384" y="630"/>
                  </a:lnTo>
                  <a:lnTo>
                    <a:pt x="369" y="654"/>
                  </a:lnTo>
                  <a:lnTo>
                    <a:pt x="355" y="678"/>
                  </a:lnTo>
                  <a:lnTo>
                    <a:pt x="342" y="703"/>
                  </a:lnTo>
                  <a:lnTo>
                    <a:pt x="330" y="728"/>
                  </a:lnTo>
                  <a:lnTo>
                    <a:pt x="319" y="754"/>
                  </a:lnTo>
                  <a:lnTo>
                    <a:pt x="309" y="780"/>
                  </a:lnTo>
                  <a:lnTo>
                    <a:pt x="299" y="806"/>
                  </a:lnTo>
                  <a:lnTo>
                    <a:pt x="291" y="832"/>
                  </a:lnTo>
                  <a:lnTo>
                    <a:pt x="284" y="858"/>
                  </a:lnTo>
                  <a:lnTo>
                    <a:pt x="277" y="885"/>
                  </a:lnTo>
                  <a:lnTo>
                    <a:pt x="272" y="912"/>
                  </a:lnTo>
                  <a:lnTo>
                    <a:pt x="267" y="939"/>
                  </a:lnTo>
                  <a:lnTo>
                    <a:pt x="264" y="966"/>
                  </a:lnTo>
                  <a:lnTo>
                    <a:pt x="261" y="993"/>
                  </a:lnTo>
                  <a:lnTo>
                    <a:pt x="259" y="1020"/>
                  </a:lnTo>
                  <a:lnTo>
                    <a:pt x="258" y="1047"/>
                  </a:lnTo>
                  <a:lnTo>
                    <a:pt x="258" y="1076"/>
                  </a:lnTo>
                  <a:lnTo>
                    <a:pt x="259" y="1103"/>
                  </a:lnTo>
                  <a:lnTo>
                    <a:pt x="261" y="1130"/>
                  </a:lnTo>
                  <a:lnTo>
                    <a:pt x="263" y="1157"/>
                  </a:lnTo>
                  <a:lnTo>
                    <a:pt x="267" y="1184"/>
                  </a:lnTo>
                  <a:lnTo>
                    <a:pt x="271" y="1211"/>
                  </a:lnTo>
                  <a:lnTo>
                    <a:pt x="277" y="1238"/>
                  </a:lnTo>
                  <a:lnTo>
                    <a:pt x="283" y="1264"/>
                  </a:lnTo>
                  <a:lnTo>
                    <a:pt x="290" y="1291"/>
                  </a:lnTo>
                  <a:lnTo>
                    <a:pt x="297" y="1317"/>
                  </a:lnTo>
                  <a:lnTo>
                    <a:pt x="306" y="1343"/>
                  </a:lnTo>
                  <a:lnTo>
                    <a:pt x="315" y="1369"/>
                  </a:lnTo>
                  <a:lnTo>
                    <a:pt x="326" y="1394"/>
                  </a:lnTo>
                  <a:lnTo>
                    <a:pt x="337" y="1419"/>
                  </a:lnTo>
                  <a:lnTo>
                    <a:pt x="349" y="1444"/>
                  </a:lnTo>
                  <a:lnTo>
                    <a:pt x="362" y="1468"/>
                  </a:lnTo>
                  <a:lnTo>
                    <a:pt x="375" y="1492"/>
                  </a:lnTo>
                  <a:lnTo>
                    <a:pt x="390" y="1516"/>
                  </a:lnTo>
                  <a:lnTo>
                    <a:pt x="405" y="1539"/>
                  </a:lnTo>
                  <a:lnTo>
                    <a:pt x="421" y="1562"/>
                  </a:lnTo>
                  <a:lnTo>
                    <a:pt x="437" y="1584"/>
                  </a:lnTo>
                  <a:lnTo>
                    <a:pt x="455" y="1605"/>
                  </a:lnTo>
                  <a:lnTo>
                    <a:pt x="473" y="1627"/>
                  </a:lnTo>
                  <a:lnTo>
                    <a:pt x="492" y="1647"/>
                  </a:lnTo>
                  <a:lnTo>
                    <a:pt x="512" y="1667"/>
                  </a:lnTo>
                  <a:lnTo>
                    <a:pt x="533" y="1686"/>
                  </a:lnTo>
                  <a:lnTo>
                    <a:pt x="554" y="1705"/>
                  </a:lnTo>
                  <a:lnTo>
                    <a:pt x="576" y="1723"/>
                  </a:lnTo>
                  <a:lnTo>
                    <a:pt x="599" y="1741"/>
                  </a:lnTo>
                  <a:lnTo>
                    <a:pt x="622" y="1757"/>
                  </a:lnTo>
                  <a:lnTo>
                    <a:pt x="647" y="1773"/>
                  </a:lnTo>
                  <a:lnTo>
                    <a:pt x="672" y="1788"/>
                  </a:lnTo>
                  <a:lnTo>
                    <a:pt x="697" y="1802"/>
                  </a:lnTo>
                  <a:lnTo>
                    <a:pt x="724" y="1816"/>
                  </a:lnTo>
                  <a:lnTo>
                    <a:pt x="751" y="1829"/>
                  </a:lnTo>
                  <a:lnTo>
                    <a:pt x="779" y="1840"/>
                  </a:lnTo>
                  <a:lnTo>
                    <a:pt x="807" y="1851"/>
                  </a:lnTo>
                  <a:lnTo>
                    <a:pt x="837" y="1861"/>
                  </a:lnTo>
                  <a:lnTo>
                    <a:pt x="866" y="1870"/>
                  </a:lnTo>
                  <a:lnTo>
                    <a:pt x="897" y="1878"/>
                  </a:lnTo>
                  <a:lnTo>
                    <a:pt x="928" y="1885"/>
                  </a:lnTo>
                  <a:lnTo>
                    <a:pt x="960" y="1891"/>
                  </a:lnTo>
                  <a:lnTo>
                    <a:pt x="993" y="1896"/>
                  </a:lnTo>
                  <a:lnTo>
                    <a:pt x="1026" y="1900"/>
                  </a:lnTo>
                  <a:lnTo>
                    <a:pt x="1060" y="1903"/>
                  </a:lnTo>
                  <a:lnTo>
                    <a:pt x="1095" y="1905"/>
                  </a:lnTo>
                  <a:lnTo>
                    <a:pt x="1131" y="1906"/>
                  </a:lnTo>
                  <a:lnTo>
                    <a:pt x="1186" y="1904"/>
                  </a:lnTo>
                  <a:lnTo>
                    <a:pt x="1239" y="1901"/>
                  </a:lnTo>
                  <a:lnTo>
                    <a:pt x="1291" y="1895"/>
                  </a:lnTo>
                  <a:lnTo>
                    <a:pt x="1341" y="1886"/>
                  </a:lnTo>
                  <a:lnTo>
                    <a:pt x="1389" y="1875"/>
                  </a:lnTo>
                  <a:lnTo>
                    <a:pt x="1435" y="1863"/>
                  </a:lnTo>
                  <a:lnTo>
                    <a:pt x="1480" y="1848"/>
                  </a:lnTo>
                  <a:lnTo>
                    <a:pt x="1522" y="1831"/>
                  </a:lnTo>
                  <a:lnTo>
                    <a:pt x="1564" y="1812"/>
                  </a:lnTo>
                  <a:lnTo>
                    <a:pt x="1603" y="1791"/>
                  </a:lnTo>
                  <a:lnTo>
                    <a:pt x="1640" y="1769"/>
                  </a:lnTo>
                  <a:lnTo>
                    <a:pt x="1676" y="1745"/>
                  </a:lnTo>
                  <a:lnTo>
                    <a:pt x="1710" y="1719"/>
                  </a:lnTo>
                  <a:lnTo>
                    <a:pt x="1742" y="1692"/>
                  </a:lnTo>
                  <a:lnTo>
                    <a:pt x="1773" y="1663"/>
                  </a:lnTo>
                  <a:lnTo>
                    <a:pt x="1802" y="1632"/>
                  </a:lnTo>
                  <a:lnTo>
                    <a:pt x="1829" y="1601"/>
                  </a:lnTo>
                  <a:lnTo>
                    <a:pt x="1854" y="1568"/>
                  </a:lnTo>
                  <a:lnTo>
                    <a:pt x="1877" y="1534"/>
                  </a:lnTo>
                  <a:lnTo>
                    <a:pt x="1899" y="1499"/>
                  </a:lnTo>
                  <a:lnTo>
                    <a:pt x="1919" y="1463"/>
                  </a:lnTo>
                  <a:lnTo>
                    <a:pt x="1937" y="1426"/>
                  </a:lnTo>
                  <a:lnTo>
                    <a:pt x="1954" y="1388"/>
                  </a:lnTo>
                  <a:lnTo>
                    <a:pt x="1968" y="1349"/>
                  </a:lnTo>
                  <a:lnTo>
                    <a:pt x="1981" y="1309"/>
                  </a:lnTo>
                  <a:lnTo>
                    <a:pt x="1992" y="1269"/>
                  </a:lnTo>
                  <a:lnTo>
                    <a:pt x="2002" y="1228"/>
                  </a:lnTo>
                  <a:lnTo>
                    <a:pt x="2009" y="1187"/>
                  </a:lnTo>
                  <a:lnTo>
                    <a:pt x="2015" y="1145"/>
                  </a:lnTo>
                  <a:lnTo>
                    <a:pt x="2019" y="1103"/>
                  </a:lnTo>
                  <a:lnTo>
                    <a:pt x="2022" y="1060"/>
                  </a:lnTo>
                  <a:lnTo>
                    <a:pt x="2022" y="1018"/>
                  </a:lnTo>
                  <a:lnTo>
                    <a:pt x="2021" y="975"/>
                  </a:lnTo>
                  <a:lnTo>
                    <a:pt x="2018" y="932"/>
                  </a:lnTo>
                  <a:lnTo>
                    <a:pt x="2013" y="890"/>
                  </a:lnTo>
                  <a:lnTo>
                    <a:pt x="2007" y="847"/>
                  </a:lnTo>
                  <a:lnTo>
                    <a:pt x="1998" y="805"/>
                  </a:lnTo>
                  <a:lnTo>
                    <a:pt x="1988" y="762"/>
                  </a:lnTo>
                  <a:lnTo>
                    <a:pt x="1977" y="721"/>
                  </a:lnTo>
                  <a:lnTo>
                    <a:pt x="1963" y="679"/>
                  </a:lnTo>
                  <a:lnTo>
                    <a:pt x="1948" y="638"/>
                  </a:lnTo>
                  <a:lnTo>
                    <a:pt x="1931" y="598"/>
                  </a:lnTo>
                  <a:lnTo>
                    <a:pt x="1912" y="558"/>
                  </a:lnTo>
                  <a:lnTo>
                    <a:pt x="1891" y="519"/>
                  </a:lnTo>
                  <a:lnTo>
                    <a:pt x="1869" y="481"/>
                  </a:lnTo>
                  <a:lnTo>
                    <a:pt x="1845" y="443"/>
                  </a:lnTo>
                  <a:lnTo>
                    <a:pt x="1819" y="407"/>
                  </a:lnTo>
                  <a:lnTo>
                    <a:pt x="1791" y="371"/>
                  </a:lnTo>
                  <a:lnTo>
                    <a:pt x="1761" y="337"/>
                  </a:lnTo>
                  <a:lnTo>
                    <a:pt x="1730" y="303"/>
                  </a:lnTo>
                  <a:lnTo>
                    <a:pt x="1697" y="271"/>
                  </a:lnTo>
                  <a:lnTo>
                    <a:pt x="1662" y="240"/>
                  </a:lnTo>
                  <a:lnTo>
                    <a:pt x="1626" y="211"/>
                  </a:lnTo>
                  <a:lnTo>
                    <a:pt x="1588" y="183"/>
                  </a:lnTo>
                  <a:lnTo>
                    <a:pt x="1547" y="157"/>
                  </a:lnTo>
                  <a:lnTo>
                    <a:pt x="1506" y="132"/>
                  </a:lnTo>
                  <a:lnTo>
                    <a:pt x="1462" y="109"/>
                  </a:lnTo>
                  <a:lnTo>
                    <a:pt x="1417" y="87"/>
                  </a:lnTo>
                  <a:lnTo>
                    <a:pt x="1369" y="68"/>
                  </a:lnTo>
                  <a:lnTo>
                    <a:pt x="1320" y="50"/>
                  </a:lnTo>
                  <a:lnTo>
                    <a:pt x="1270" y="34"/>
                  </a:lnTo>
                  <a:lnTo>
                    <a:pt x="1217" y="21"/>
                  </a:lnTo>
                  <a:lnTo>
                    <a:pt x="1163" y="9"/>
                  </a:lnTo>
                  <a:lnTo>
                    <a:pt x="1107" y="0"/>
                  </a:lnTo>
                  <a:lnTo>
                    <a:pt x="1134" y="0"/>
                  </a:lnTo>
                  <a:lnTo>
                    <a:pt x="1162" y="1"/>
                  </a:lnTo>
                  <a:lnTo>
                    <a:pt x="1189" y="3"/>
                  </a:lnTo>
                  <a:lnTo>
                    <a:pt x="1216" y="5"/>
                  </a:lnTo>
                  <a:lnTo>
                    <a:pt x="1243" y="9"/>
                  </a:lnTo>
                  <a:lnTo>
                    <a:pt x="1270" y="12"/>
                  </a:lnTo>
                  <a:lnTo>
                    <a:pt x="1297" y="17"/>
                  </a:lnTo>
                  <a:lnTo>
                    <a:pt x="1323" y="22"/>
                  </a:lnTo>
                  <a:lnTo>
                    <a:pt x="1349" y="27"/>
                  </a:lnTo>
                  <a:lnTo>
                    <a:pt x="1376" y="34"/>
                  </a:lnTo>
                  <a:lnTo>
                    <a:pt x="1427" y="48"/>
                  </a:lnTo>
                  <a:lnTo>
                    <a:pt x="1453" y="56"/>
                  </a:lnTo>
                  <a:lnTo>
                    <a:pt x="1478" y="65"/>
                  </a:lnTo>
                  <a:lnTo>
                    <a:pt x="1503" y="74"/>
                  </a:lnTo>
                  <a:lnTo>
                    <a:pt x="1528" y="84"/>
                  </a:lnTo>
                  <a:lnTo>
                    <a:pt x="1552" y="94"/>
                  </a:lnTo>
                  <a:lnTo>
                    <a:pt x="1577" y="105"/>
                  </a:lnTo>
                  <a:lnTo>
                    <a:pt x="1601" y="117"/>
                  </a:lnTo>
                  <a:lnTo>
                    <a:pt x="1624" y="129"/>
                  </a:lnTo>
                  <a:lnTo>
                    <a:pt x="1647" y="141"/>
                  </a:lnTo>
                  <a:lnTo>
                    <a:pt x="1671" y="154"/>
                  </a:lnTo>
                  <a:lnTo>
                    <a:pt x="1693" y="168"/>
                  </a:lnTo>
                  <a:lnTo>
                    <a:pt x="1716" y="182"/>
                  </a:lnTo>
                  <a:lnTo>
                    <a:pt x="1738" y="196"/>
                  </a:lnTo>
                  <a:lnTo>
                    <a:pt x="1759" y="211"/>
                  </a:lnTo>
                  <a:lnTo>
                    <a:pt x="1780" y="227"/>
                  </a:lnTo>
                  <a:lnTo>
                    <a:pt x="1801" y="243"/>
                  </a:lnTo>
                  <a:lnTo>
                    <a:pt x="1822" y="259"/>
                  </a:lnTo>
                  <a:lnTo>
                    <a:pt x="1842" y="276"/>
                  </a:lnTo>
                  <a:lnTo>
                    <a:pt x="1862" y="294"/>
                  </a:lnTo>
                  <a:lnTo>
                    <a:pt x="1881" y="311"/>
                  </a:lnTo>
                  <a:lnTo>
                    <a:pt x="1900" y="330"/>
                  </a:lnTo>
                  <a:lnTo>
                    <a:pt x="1918" y="348"/>
                  </a:lnTo>
                  <a:lnTo>
                    <a:pt x="1936" y="367"/>
                  </a:lnTo>
                  <a:lnTo>
                    <a:pt x="1953" y="387"/>
                  </a:lnTo>
                  <a:lnTo>
                    <a:pt x="1970" y="407"/>
                  </a:lnTo>
                  <a:lnTo>
                    <a:pt x="1987" y="427"/>
                  </a:lnTo>
                  <a:lnTo>
                    <a:pt x="2003" y="447"/>
                  </a:lnTo>
                  <a:lnTo>
                    <a:pt x="2018" y="468"/>
                  </a:lnTo>
                  <a:lnTo>
                    <a:pt x="2033" y="490"/>
                  </a:lnTo>
                  <a:lnTo>
                    <a:pt x="2048" y="511"/>
                  </a:lnTo>
                  <a:lnTo>
                    <a:pt x="2062" y="534"/>
                  </a:lnTo>
                  <a:lnTo>
                    <a:pt x="2075" y="556"/>
                  </a:lnTo>
                  <a:lnTo>
                    <a:pt x="2088" y="579"/>
                  </a:lnTo>
                  <a:lnTo>
                    <a:pt x="2100" y="602"/>
                  </a:lnTo>
                  <a:lnTo>
                    <a:pt x="2112" y="625"/>
                  </a:lnTo>
                  <a:lnTo>
                    <a:pt x="2123" y="649"/>
                  </a:lnTo>
                  <a:lnTo>
                    <a:pt x="2133" y="673"/>
                  </a:lnTo>
                  <a:lnTo>
                    <a:pt x="2143" y="697"/>
                  </a:lnTo>
                  <a:lnTo>
                    <a:pt x="2152" y="721"/>
                  </a:lnTo>
                  <a:lnTo>
                    <a:pt x="2160" y="746"/>
                  </a:lnTo>
                  <a:lnTo>
                    <a:pt x="2168" y="771"/>
                  </a:lnTo>
                  <a:lnTo>
                    <a:pt x="2176" y="797"/>
                  </a:lnTo>
                  <a:lnTo>
                    <a:pt x="2182" y="822"/>
                  </a:lnTo>
                  <a:lnTo>
                    <a:pt x="2188" y="848"/>
                  </a:lnTo>
                  <a:lnTo>
                    <a:pt x="2193" y="874"/>
                  </a:lnTo>
                  <a:lnTo>
                    <a:pt x="2198" y="900"/>
                  </a:lnTo>
                  <a:lnTo>
                    <a:pt x="2201" y="927"/>
                  </a:lnTo>
                  <a:lnTo>
                    <a:pt x="2204" y="954"/>
                  </a:lnTo>
                  <a:lnTo>
                    <a:pt x="2207" y="980"/>
                  </a:lnTo>
                  <a:lnTo>
                    <a:pt x="2208" y="1008"/>
                  </a:lnTo>
                  <a:lnTo>
                    <a:pt x="2209" y="1035"/>
                  </a:lnTo>
                  <a:lnTo>
                    <a:pt x="2209" y="1062"/>
                  </a:lnTo>
                  <a:lnTo>
                    <a:pt x="2208" y="1093"/>
                  </a:lnTo>
                  <a:lnTo>
                    <a:pt x="2207" y="1122"/>
                  </a:lnTo>
                  <a:lnTo>
                    <a:pt x="2205" y="1151"/>
                  </a:lnTo>
                  <a:lnTo>
                    <a:pt x="2202" y="1179"/>
                  </a:lnTo>
                  <a:lnTo>
                    <a:pt x="2199" y="1208"/>
                  </a:lnTo>
                  <a:lnTo>
                    <a:pt x="2195" y="1236"/>
                  </a:lnTo>
                  <a:lnTo>
                    <a:pt x="2190" y="1264"/>
                  </a:lnTo>
                  <a:lnTo>
                    <a:pt x="2184" y="1291"/>
                  </a:lnTo>
                  <a:lnTo>
                    <a:pt x="2178" y="1318"/>
                  </a:lnTo>
                  <a:lnTo>
                    <a:pt x="2172" y="1345"/>
                  </a:lnTo>
                  <a:lnTo>
                    <a:pt x="2165" y="1371"/>
                  </a:lnTo>
                  <a:lnTo>
                    <a:pt x="2157" y="1397"/>
                  </a:lnTo>
                  <a:lnTo>
                    <a:pt x="2148" y="1423"/>
                  </a:lnTo>
                  <a:lnTo>
                    <a:pt x="2139" y="1448"/>
                  </a:lnTo>
                  <a:lnTo>
                    <a:pt x="2130" y="1473"/>
                  </a:lnTo>
                  <a:lnTo>
                    <a:pt x="2119" y="1498"/>
                  </a:lnTo>
                  <a:lnTo>
                    <a:pt x="2109" y="1522"/>
                  </a:lnTo>
                  <a:lnTo>
                    <a:pt x="2097" y="1546"/>
                  </a:lnTo>
                  <a:lnTo>
                    <a:pt x="2085" y="1569"/>
                  </a:lnTo>
                  <a:lnTo>
                    <a:pt x="2073" y="1593"/>
                  </a:lnTo>
                  <a:lnTo>
                    <a:pt x="2060" y="1615"/>
                  </a:lnTo>
                  <a:lnTo>
                    <a:pt x="2046" y="1638"/>
                  </a:lnTo>
                  <a:lnTo>
                    <a:pt x="2032" y="1659"/>
                  </a:lnTo>
                  <a:lnTo>
                    <a:pt x="2018" y="1681"/>
                  </a:lnTo>
                  <a:lnTo>
                    <a:pt x="2003" y="1702"/>
                  </a:lnTo>
                  <a:lnTo>
                    <a:pt x="1987" y="1723"/>
                  </a:lnTo>
                  <a:lnTo>
                    <a:pt x="1971" y="1743"/>
                  </a:lnTo>
                  <a:lnTo>
                    <a:pt x="1954" y="1763"/>
                  </a:lnTo>
                  <a:lnTo>
                    <a:pt x="1937" y="1782"/>
                  </a:lnTo>
                  <a:lnTo>
                    <a:pt x="1920" y="1801"/>
                  </a:lnTo>
                  <a:lnTo>
                    <a:pt x="1902" y="1819"/>
                  </a:lnTo>
                  <a:lnTo>
                    <a:pt x="1884" y="1837"/>
                  </a:lnTo>
                  <a:lnTo>
                    <a:pt x="1865" y="1855"/>
                  </a:lnTo>
                  <a:lnTo>
                    <a:pt x="1845" y="1872"/>
                  </a:lnTo>
                  <a:lnTo>
                    <a:pt x="1826" y="1888"/>
                  </a:lnTo>
                  <a:lnTo>
                    <a:pt x="1806" y="1904"/>
                  </a:lnTo>
                  <a:lnTo>
                    <a:pt x="1785" y="1920"/>
                  </a:lnTo>
                  <a:lnTo>
                    <a:pt x="1764" y="1935"/>
                  </a:lnTo>
                  <a:lnTo>
                    <a:pt x="1743" y="1949"/>
                  </a:lnTo>
                  <a:lnTo>
                    <a:pt x="1721" y="1963"/>
                  </a:lnTo>
                  <a:lnTo>
                    <a:pt x="1699" y="1977"/>
                  </a:lnTo>
                  <a:lnTo>
                    <a:pt x="1677" y="1990"/>
                  </a:lnTo>
                  <a:lnTo>
                    <a:pt x="1654" y="2002"/>
                  </a:lnTo>
                  <a:lnTo>
                    <a:pt x="1631" y="2014"/>
                  </a:lnTo>
                  <a:lnTo>
                    <a:pt x="1607" y="2025"/>
                  </a:lnTo>
                  <a:lnTo>
                    <a:pt x="1583" y="2036"/>
                  </a:lnTo>
                  <a:lnTo>
                    <a:pt x="1559" y="2046"/>
                  </a:lnTo>
                  <a:lnTo>
                    <a:pt x="1534" y="2056"/>
                  </a:lnTo>
                  <a:lnTo>
                    <a:pt x="1510" y="2065"/>
                  </a:lnTo>
                  <a:lnTo>
                    <a:pt x="1484" y="2074"/>
                  </a:lnTo>
                  <a:lnTo>
                    <a:pt x="1459" y="2082"/>
                  </a:lnTo>
                  <a:lnTo>
                    <a:pt x="1433" y="2089"/>
                  </a:lnTo>
                  <a:lnTo>
                    <a:pt x="1407" y="2096"/>
                  </a:lnTo>
                  <a:lnTo>
                    <a:pt x="1381" y="2102"/>
                  </a:lnTo>
                  <a:lnTo>
                    <a:pt x="1354" y="2108"/>
                  </a:lnTo>
                  <a:lnTo>
                    <a:pt x="1328" y="2113"/>
                  </a:lnTo>
                  <a:lnTo>
                    <a:pt x="1300" y="2117"/>
                  </a:lnTo>
                  <a:lnTo>
                    <a:pt x="1273" y="2121"/>
                  </a:lnTo>
                  <a:lnTo>
                    <a:pt x="1246" y="2124"/>
                  </a:lnTo>
                  <a:lnTo>
                    <a:pt x="1218" y="2126"/>
                  </a:lnTo>
                  <a:lnTo>
                    <a:pt x="1190" y="2128"/>
                  </a:lnTo>
                  <a:lnTo>
                    <a:pt x="1162" y="2130"/>
                  </a:lnTo>
                  <a:lnTo>
                    <a:pt x="1133" y="2130"/>
                  </a:lnTo>
                  <a:lnTo>
                    <a:pt x="1103" y="2130"/>
                  </a:lnTo>
                  <a:lnTo>
                    <a:pt x="1076" y="2129"/>
                  </a:lnTo>
                  <a:lnTo>
                    <a:pt x="1049" y="2128"/>
                  </a:lnTo>
                  <a:lnTo>
                    <a:pt x="1021" y="2126"/>
                  </a:lnTo>
                  <a:lnTo>
                    <a:pt x="994" y="2124"/>
                  </a:lnTo>
                  <a:lnTo>
                    <a:pt x="967" y="2120"/>
                  </a:lnTo>
                  <a:lnTo>
                    <a:pt x="940" y="2117"/>
                  </a:lnTo>
                  <a:lnTo>
                    <a:pt x="887" y="2108"/>
                  </a:lnTo>
                  <a:lnTo>
                    <a:pt x="835" y="2096"/>
                  </a:lnTo>
                  <a:lnTo>
                    <a:pt x="809" y="2090"/>
                  </a:lnTo>
                  <a:lnTo>
                    <a:pt x="783" y="2083"/>
                  </a:lnTo>
                  <a:lnTo>
                    <a:pt x="758" y="2075"/>
                  </a:lnTo>
                  <a:lnTo>
                    <a:pt x="733" y="2067"/>
                  </a:lnTo>
                  <a:lnTo>
                    <a:pt x="708" y="2058"/>
                  </a:lnTo>
                  <a:lnTo>
                    <a:pt x="683" y="2049"/>
                  </a:lnTo>
                  <a:lnTo>
                    <a:pt x="659" y="2039"/>
                  </a:lnTo>
                  <a:lnTo>
                    <a:pt x="634" y="2029"/>
                  </a:lnTo>
                  <a:lnTo>
                    <a:pt x="611" y="2018"/>
                  </a:lnTo>
                  <a:lnTo>
                    <a:pt x="587" y="2006"/>
                  </a:lnTo>
                  <a:lnTo>
                    <a:pt x="564" y="1994"/>
                  </a:lnTo>
                  <a:lnTo>
                    <a:pt x="541" y="1982"/>
                  </a:lnTo>
                  <a:lnTo>
                    <a:pt x="518" y="1969"/>
                  </a:lnTo>
                  <a:lnTo>
                    <a:pt x="496" y="1956"/>
                  </a:lnTo>
                  <a:lnTo>
                    <a:pt x="474" y="1942"/>
                  </a:lnTo>
                  <a:lnTo>
                    <a:pt x="453" y="1927"/>
                  </a:lnTo>
                  <a:lnTo>
                    <a:pt x="431" y="1912"/>
                  </a:lnTo>
                  <a:lnTo>
                    <a:pt x="411" y="1897"/>
                  </a:lnTo>
                  <a:lnTo>
                    <a:pt x="390" y="1881"/>
                  </a:lnTo>
                  <a:lnTo>
                    <a:pt x="370" y="1865"/>
                  </a:lnTo>
                  <a:lnTo>
                    <a:pt x="351" y="1848"/>
                  </a:lnTo>
                  <a:lnTo>
                    <a:pt x="331" y="1830"/>
                  </a:lnTo>
                  <a:lnTo>
                    <a:pt x="313" y="1812"/>
                  </a:lnTo>
                  <a:lnTo>
                    <a:pt x="294" y="1794"/>
                  </a:lnTo>
                  <a:lnTo>
                    <a:pt x="276" y="1775"/>
                  </a:lnTo>
                  <a:lnTo>
                    <a:pt x="259" y="1756"/>
                  </a:lnTo>
                  <a:lnTo>
                    <a:pt x="242" y="1737"/>
                  </a:lnTo>
                  <a:lnTo>
                    <a:pt x="226" y="1716"/>
                  </a:lnTo>
                  <a:lnTo>
                    <a:pt x="210" y="1696"/>
                  </a:lnTo>
                  <a:lnTo>
                    <a:pt x="194" y="1675"/>
                  </a:lnTo>
                  <a:lnTo>
                    <a:pt x="179" y="1654"/>
                  </a:lnTo>
                  <a:lnTo>
                    <a:pt x="165" y="1632"/>
                  </a:lnTo>
                  <a:lnTo>
                    <a:pt x="151" y="1609"/>
                  </a:lnTo>
                  <a:lnTo>
                    <a:pt x="138" y="1587"/>
                  </a:lnTo>
                  <a:lnTo>
                    <a:pt x="125" y="1564"/>
                  </a:lnTo>
                  <a:lnTo>
                    <a:pt x="113" y="1540"/>
                  </a:lnTo>
                  <a:lnTo>
                    <a:pt x="101" y="1516"/>
                  </a:lnTo>
                  <a:lnTo>
                    <a:pt x="90" y="1492"/>
                  </a:lnTo>
                  <a:lnTo>
                    <a:pt x="79" y="1467"/>
                  </a:lnTo>
                  <a:lnTo>
                    <a:pt x="69" y="1442"/>
                  </a:lnTo>
                  <a:lnTo>
                    <a:pt x="60" y="1417"/>
                  </a:lnTo>
                  <a:lnTo>
                    <a:pt x="52" y="1391"/>
                  </a:lnTo>
                  <a:lnTo>
                    <a:pt x="44" y="1364"/>
                  </a:lnTo>
                  <a:lnTo>
                    <a:pt x="36" y="1338"/>
                  </a:lnTo>
                  <a:lnTo>
                    <a:pt x="29" y="1311"/>
                  </a:lnTo>
                  <a:lnTo>
                    <a:pt x="23" y="1283"/>
                  </a:lnTo>
                  <a:lnTo>
                    <a:pt x="18" y="1255"/>
                  </a:lnTo>
                  <a:lnTo>
                    <a:pt x="13" y="1227"/>
                  </a:lnTo>
                  <a:lnTo>
                    <a:pt x="9" y="1199"/>
                  </a:lnTo>
                  <a:lnTo>
                    <a:pt x="6" y="1170"/>
                  </a:lnTo>
                  <a:lnTo>
                    <a:pt x="3" y="1141"/>
                  </a:lnTo>
                  <a:lnTo>
                    <a:pt x="2" y="1111"/>
                  </a:lnTo>
                  <a:lnTo>
                    <a:pt x="1" y="1081"/>
                  </a:lnTo>
                  <a:lnTo>
                    <a:pt x="0" y="1050"/>
                  </a:lnTo>
                  <a:close/>
                </a:path>
              </a:pathLst>
            </a:custGeom>
            <a:solidFill>
              <a:srgbClr val="FF0000">
                <a:alpha val="74901"/>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grpSp>
      <p:sp>
        <p:nvSpPr>
          <p:cNvPr id="11288" name="AutoShape 24">
            <a:extLst>
              <a:ext uri="{FF2B5EF4-FFF2-40B4-BE49-F238E27FC236}">
                <a16:creationId xmlns:a16="http://schemas.microsoft.com/office/drawing/2014/main" id="{19F65B7E-8690-4851-A51B-7F1B14DC161A}"/>
              </a:ext>
            </a:extLst>
          </p:cNvPr>
          <p:cNvSpPr>
            <a:spLocks noChangeArrowheads="1"/>
          </p:cNvSpPr>
          <p:nvPr/>
        </p:nvSpPr>
        <p:spPr bwMode="auto">
          <a:xfrm>
            <a:off x="6596064" y="4043364"/>
            <a:ext cx="2803525" cy="960437"/>
          </a:xfrm>
          <a:prstGeom prst="roundRect">
            <a:avLst>
              <a:gd name="adj" fmla="val 4167"/>
            </a:avLst>
          </a:prstGeom>
          <a:gradFill rotWithShape="1">
            <a:gsLst>
              <a:gs pos="0">
                <a:srgbClr val="8DACD0"/>
              </a:gs>
              <a:gs pos="100000">
                <a:srgbClr val="DEE7F1"/>
              </a:gs>
            </a:gsLst>
            <a:lin ang="2700000" scaled="1"/>
          </a:gradFill>
          <a:ln w="9525">
            <a:solidFill>
              <a:srgbClr val="4D4D4D"/>
            </a:solidFill>
            <a:round/>
            <a:headEnd/>
            <a:tailEnd/>
          </a:ln>
          <a:effectLst>
            <a:outerShdw dist="28398" dir="1593903" algn="ctr" rotWithShape="0">
              <a:schemeClr val="tx1">
                <a:alpha val="50000"/>
              </a:schemeClr>
            </a:outerShdw>
          </a:effectLst>
        </p:spPr>
        <p:txBody>
          <a:bodyPr wrap="none" anchor="ctr"/>
          <a:lstStyle/>
          <a:p>
            <a:pPr algn="ctr" eaLnBrk="0" fontAlgn="base" hangingPunct="0">
              <a:spcBef>
                <a:spcPct val="0"/>
              </a:spcBef>
              <a:spcAft>
                <a:spcPct val="0"/>
              </a:spcAft>
              <a:defRPr/>
            </a:pPr>
            <a:r>
              <a:rPr lang="en-US" b="1">
                <a:solidFill>
                  <a:srgbClr val="003366"/>
                </a:solidFill>
                <a:latin typeface="Arial Narrow" pitchFamily="34" charset="0"/>
                <a:ea typeface="宋体"/>
                <a:cs typeface="Arial" charset="0"/>
              </a:rPr>
              <a:t>Working software delivered </a:t>
            </a:r>
          </a:p>
          <a:p>
            <a:pPr algn="ctr" eaLnBrk="0" fontAlgn="base" hangingPunct="0">
              <a:spcBef>
                <a:spcPct val="0"/>
              </a:spcBef>
              <a:spcAft>
                <a:spcPct val="0"/>
              </a:spcAft>
              <a:defRPr/>
            </a:pPr>
            <a:r>
              <a:rPr lang="en-US" b="1">
                <a:solidFill>
                  <a:srgbClr val="003366"/>
                </a:solidFill>
                <a:latin typeface="Arial Narrow" pitchFamily="34" charset="0"/>
                <a:ea typeface="宋体"/>
                <a:cs typeface="Arial" charset="0"/>
              </a:rPr>
              <a:t>to the customer at </a:t>
            </a:r>
          </a:p>
          <a:p>
            <a:pPr algn="ctr" eaLnBrk="0" fontAlgn="base" hangingPunct="0">
              <a:spcBef>
                <a:spcPct val="0"/>
              </a:spcBef>
              <a:spcAft>
                <a:spcPct val="0"/>
              </a:spcAft>
              <a:defRPr/>
            </a:pPr>
            <a:r>
              <a:rPr lang="en-US" b="1">
                <a:solidFill>
                  <a:srgbClr val="003366"/>
                </a:solidFill>
                <a:latin typeface="Arial Narrow" pitchFamily="34" charset="0"/>
                <a:ea typeface="宋体"/>
                <a:cs typeface="Arial" charset="0"/>
              </a:rPr>
              <a:t>regular intervals</a:t>
            </a:r>
          </a:p>
        </p:txBody>
      </p:sp>
      <p:sp>
        <p:nvSpPr>
          <p:cNvPr id="11289" name="AutoShape 25">
            <a:extLst>
              <a:ext uri="{FF2B5EF4-FFF2-40B4-BE49-F238E27FC236}">
                <a16:creationId xmlns:a16="http://schemas.microsoft.com/office/drawing/2014/main" id="{87BEE7E7-F8AD-45A0-A70F-CCF998A4667E}"/>
              </a:ext>
            </a:extLst>
          </p:cNvPr>
          <p:cNvSpPr>
            <a:spLocks noChangeArrowheads="1"/>
          </p:cNvSpPr>
          <p:nvPr/>
        </p:nvSpPr>
        <p:spPr bwMode="auto">
          <a:xfrm>
            <a:off x="6596064" y="5118100"/>
            <a:ext cx="2803525" cy="960438"/>
          </a:xfrm>
          <a:prstGeom prst="roundRect">
            <a:avLst>
              <a:gd name="adj" fmla="val 4167"/>
            </a:avLst>
          </a:prstGeom>
          <a:gradFill rotWithShape="1">
            <a:gsLst>
              <a:gs pos="0">
                <a:srgbClr val="8DACD0"/>
              </a:gs>
              <a:gs pos="100000">
                <a:srgbClr val="DEE7F1"/>
              </a:gs>
            </a:gsLst>
            <a:lin ang="2700000" scaled="1"/>
          </a:gradFill>
          <a:ln w="9525">
            <a:solidFill>
              <a:srgbClr val="4D4D4D"/>
            </a:solidFill>
            <a:round/>
            <a:headEnd/>
            <a:tailEnd/>
          </a:ln>
          <a:effectLst>
            <a:outerShdw dist="28398" dir="1593903" algn="ctr" rotWithShape="0">
              <a:schemeClr val="tx1">
                <a:alpha val="50000"/>
              </a:schemeClr>
            </a:outerShdw>
          </a:effectLst>
        </p:spPr>
        <p:txBody>
          <a:bodyPr wrap="none" anchor="ctr"/>
          <a:lstStyle/>
          <a:p>
            <a:pPr algn="ctr" eaLnBrk="0" fontAlgn="base" hangingPunct="0">
              <a:spcBef>
                <a:spcPct val="0"/>
              </a:spcBef>
              <a:spcAft>
                <a:spcPct val="0"/>
              </a:spcAft>
              <a:defRPr/>
            </a:pPr>
            <a:r>
              <a:rPr lang="en-US" b="1">
                <a:solidFill>
                  <a:srgbClr val="003366"/>
                </a:solidFill>
                <a:latin typeface="Arial Narrow" pitchFamily="34" charset="0"/>
                <a:ea typeface="宋体"/>
                <a:cs typeface="Arial" charset="0"/>
              </a:rPr>
              <a:t>Customer satisfaction is </a:t>
            </a:r>
          </a:p>
          <a:p>
            <a:pPr algn="ctr" eaLnBrk="0" fontAlgn="base" hangingPunct="0">
              <a:spcBef>
                <a:spcPct val="0"/>
              </a:spcBef>
              <a:spcAft>
                <a:spcPct val="0"/>
              </a:spcAft>
              <a:defRPr/>
            </a:pPr>
            <a:r>
              <a:rPr lang="en-US" b="1">
                <a:solidFill>
                  <a:srgbClr val="003366"/>
                </a:solidFill>
                <a:latin typeface="Arial Narrow" pitchFamily="34" charset="0"/>
                <a:ea typeface="宋体"/>
                <a:cs typeface="Arial" charset="0"/>
              </a:rPr>
              <a:t>measured at regular</a:t>
            </a:r>
          </a:p>
          <a:p>
            <a:pPr algn="ctr" eaLnBrk="0" fontAlgn="base" hangingPunct="0">
              <a:spcBef>
                <a:spcPct val="0"/>
              </a:spcBef>
              <a:spcAft>
                <a:spcPct val="0"/>
              </a:spcAft>
              <a:defRPr/>
            </a:pPr>
            <a:r>
              <a:rPr lang="en-US" b="1">
                <a:solidFill>
                  <a:srgbClr val="003366"/>
                </a:solidFill>
                <a:latin typeface="Arial Narrow" pitchFamily="34" charset="0"/>
                <a:ea typeface="宋体"/>
                <a:cs typeface="Arial" charset="0"/>
              </a:rPr>
              <a:t>intervals</a:t>
            </a:r>
          </a:p>
        </p:txBody>
      </p:sp>
    </p:spTree>
  </p:cSld>
  <p:clrMapOvr>
    <a:masterClrMapping/>
  </p:clrMapOvr>
  <p:transition/>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灯片编号占位符 3">
            <a:extLst>
              <a:ext uri="{FF2B5EF4-FFF2-40B4-BE49-F238E27FC236}">
                <a16:creationId xmlns:a16="http://schemas.microsoft.com/office/drawing/2014/main" id="{9664558A-5E8C-4B77-BF2A-8809B6E6129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B4974BB3-B8F3-494C-B099-82B3E3E2F5DE}" type="slidenum">
              <a:rPr kumimoji="0" lang="en-US" altLang="zh-CN" sz="2600">
                <a:solidFill>
                  <a:srgbClr val="FFFFFF"/>
                </a:solidFill>
              </a:rPr>
              <a:pPr eaLnBrk="1" fontAlgn="base" hangingPunct="1">
                <a:spcAft>
                  <a:spcPct val="0"/>
                </a:spcAft>
              </a:pPr>
              <a:t>304</a:t>
            </a:fld>
            <a:endParaRPr kumimoji="0" lang="en-US" altLang="zh-CN" sz="2600">
              <a:solidFill>
                <a:srgbClr val="FFFFFF"/>
              </a:solidFill>
            </a:endParaRPr>
          </a:p>
        </p:txBody>
      </p:sp>
      <p:pic>
        <p:nvPicPr>
          <p:cNvPr id="94211" name="Picture 11" descr="Measuring Flow">
            <a:extLst>
              <a:ext uri="{FF2B5EF4-FFF2-40B4-BE49-F238E27FC236}">
                <a16:creationId xmlns:a16="http://schemas.microsoft.com/office/drawing/2014/main" id="{C70333B7-1052-4F09-8B15-AA9C29C47A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282700"/>
            <a:ext cx="9144000" cy="557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2" name="Title 1">
            <a:extLst>
              <a:ext uri="{FF2B5EF4-FFF2-40B4-BE49-F238E27FC236}">
                <a16:creationId xmlns:a16="http://schemas.microsoft.com/office/drawing/2014/main" id="{435D1C70-6325-491C-B103-6A0EF0D39D33}"/>
              </a:ext>
            </a:extLst>
          </p:cNvPr>
          <p:cNvPicPr>
            <a:picLocks noGrp="1" noChangeArrowheads="1"/>
          </p:cNvPicPr>
          <p:nvPr>
            <p:ph type="title" idx="4294967295"/>
          </p:nvPr>
        </p:nvPicPr>
        <p:blipFill>
          <a:blip r:embed="rId4">
            <a:extLst>
              <a:ext uri="{28A0092B-C50C-407E-A947-70E740481C1C}">
                <a14:useLocalDpi xmlns:a14="http://schemas.microsoft.com/office/drawing/2010/main" val="0"/>
              </a:ext>
            </a:extLst>
          </a:blip>
          <a:srcRect/>
          <a:stretch>
            <a:fillRect/>
          </a:stretch>
        </p:blipFill>
        <p:spPr>
          <a:xfrm>
            <a:off x="1517650" y="-42863"/>
            <a:ext cx="9150350" cy="1311276"/>
          </a:xfrm>
          <a:solidFill>
            <a:srgbClr val="C0C0C0"/>
          </a:solidFill>
        </p:spPr>
      </p:pic>
      <p:sp>
        <p:nvSpPr>
          <p:cNvPr id="94213" name="Line 23">
            <a:extLst>
              <a:ext uri="{FF2B5EF4-FFF2-40B4-BE49-F238E27FC236}">
                <a16:creationId xmlns:a16="http://schemas.microsoft.com/office/drawing/2014/main" id="{82F02921-DC4C-4714-A0A8-2139EFE02ABA}"/>
              </a:ext>
            </a:extLst>
          </p:cNvPr>
          <p:cNvSpPr>
            <a:spLocks noChangeShapeType="1"/>
          </p:cNvSpPr>
          <p:nvPr/>
        </p:nvSpPr>
        <p:spPr bwMode="auto">
          <a:xfrm>
            <a:off x="7440614" y="1854200"/>
            <a:ext cx="536575" cy="1766888"/>
          </a:xfrm>
          <a:prstGeom prst="line">
            <a:avLst/>
          </a:prstGeom>
          <a:noFill/>
          <a:ln w="38100">
            <a:solidFill>
              <a:srgbClr val="0000FF"/>
            </a:solidFill>
            <a:round/>
            <a:headEnd/>
            <a:tailEnd type="none" w="lg" len="lg"/>
          </a:ln>
          <a:extLst>
            <a:ext uri="{909E8E84-426E-40DD-AFC4-6F175D3DCCD1}">
              <a14:hiddenFill xmlns:a14="http://schemas.microsoft.com/office/drawing/2010/main">
                <a:noFill/>
              </a14:hiddenFill>
            </a:ext>
          </a:extLst>
        </p:spPr>
        <p:txBody>
          <a:bodyP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3334" name="AutoShape 22">
            <a:extLst>
              <a:ext uri="{FF2B5EF4-FFF2-40B4-BE49-F238E27FC236}">
                <a16:creationId xmlns:a16="http://schemas.microsoft.com/office/drawing/2014/main" id="{F8C8134E-373F-454A-AE41-E9AACE3E841B}"/>
              </a:ext>
            </a:extLst>
          </p:cNvPr>
          <p:cNvSpPr>
            <a:spLocks noChangeArrowheads="1"/>
          </p:cNvSpPr>
          <p:nvPr/>
        </p:nvSpPr>
        <p:spPr bwMode="auto">
          <a:xfrm>
            <a:off x="5519738" y="1379538"/>
            <a:ext cx="3930650" cy="590550"/>
          </a:xfrm>
          <a:prstGeom prst="roundRect">
            <a:avLst>
              <a:gd name="adj" fmla="val 16667"/>
            </a:avLst>
          </a:prstGeom>
          <a:gradFill rotWithShape="1">
            <a:gsLst>
              <a:gs pos="0">
                <a:srgbClr val="8DACD0"/>
              </a:gs>
              <a:gs pos="100000">
                <a:srgbClr val="DEE7F1"/>
              </a:gs>
            </a:gsLst>
            <a:lin ang="2700000" scaled="1"/>
          </a:gradFill>
          <a:ln w="9525" algn="ctr">
            <a:solidFill>
              <a:srgbClr val="4D4D4D"/>
            </a:solidFill>
            <a:round/>
            <a:headEnd/>
            <a:tailEnd/>
          </a:ln>
          <a:effectLst>
            <a:outerShdw dist="35921" dir="2700000" algn="ctr" rotWithShape="0">
              <a:srgbClr val="5F5F5F">
                <a:alpha val="50000"/>
              </a:srgbClr>
            </a:outerShdw>
          </a:effectLst>
        </p:spPr>
        <p:txBody>
          <a:bodyPr anchor="ctr">
            <a:spAutoFit/>
          </a:bodyPr>
          <a:lstStyle/>
          <a:p>
            <a:pPr algn="ctr" eaLnBrk="0" fontAlgn="base" hangingPunct="0">
              <a:lnSpc>
                <a:spcPct val="90000"/>
              </a:lnSpc>
              <a:spcBef>
                <a:spcPct val="40000"/>
              </a:spcBef>
              <a:spcAft>
                <a:spcPct val="0"/>
              </a:spcAft>
              <a:defRPr/>
            </a:pPr>
            <a:r>
              <a:rPr lang="en-US" sz="1600" b="1" dirty="0">
                <a:solidFill>
                  <a:srgbClr val="003366"/>
                </a:solidFill>
                <a:latin typeface="Arial Narrow" pitchFamily="34" charset="0"/>
                <a:ea typeface="宋体"/>
                <a:cs typeface="Arial" charset="0"/>
              </a:rPr>
              <a:t>Bulge in the resolved scenario area, indicating a bottleneck in testing</a:t>
            </a:r>
          </a:p>
        </p:txBody>
      </p:sp>
      <p:sp>
        <p:nvSpPr>
          <p:cNvPr id="13337" name="AutoShape 25">
            <a:extLst>
              <a:ext uri="{FF2B5EF4-FFF2-40B4-BE49-F238E27FC236}">
                <a16:creationId xmlns:a16="http://schemas.microsoft.com/office/drawing/2014/main" id="{9AF04A75-97D7-4D34-9855-E833B41E9F04}"/>
              </a:ext>
            </a:extLst>
          </p:cNvPr>
          <p:cNvSpPr>
            <a:spLocks noChangeArrowheads="1"/>
          </p:cNvSpPr>
          <p:nvPr/>
        </p:nvSpPr>
        <p:spPr bwMode="auto">
          <a:xfrm>
            <a:off x="8823325" y="4081464"/>
            <a:ext cx="1671638" cy="1323975"/>
          </a:xfrm>
          <a:prstGeom prst="roundRect">
            <a:avLst>
              <a:gd name="adj" fmla="val 16667"/>
            </a:avLst>
          </a:prstGeom>
          <a:gradFill rotWithShape="1">
            <a:gsLst>
              <a:gs pos="0">
                <a:srgbClr val="8DACD0"/>
              </a:gs>
              <a:gs pos="100000">
                <a:srgbClr val="DEE7F1"/>
              </a:gs>
            </a:gsLst>
            <a:lin ang="2700000" scaled="1"/>
          </a:gradFill>
          <a:ln w="9525" algn="ctr">
            <a:solidFill>
              <a:srgbClr val="4D4D4D"/>
            </a:solidFill>
            <a:round/>
            <a:headEnd/>
            <a:tailEnd/>
          </a:ln>
          <a:effectLst>
            <a:outerShdw dist="35921" dir="2700000" algn="ctr" rotWithShape="0">
              <a:srgbClr val="5F5F5F">
                <a:alpha val="50000"/>
              </a:srgbClr>
            </a:outerShdw>
          </a:effectLst>
        </p:spPr>
        <p:txBody>
          <a:bodyPr anchor="ctr">
            <a:spAutoFit/>
          </a:bodyPr>
          <a:lstStyle/>
          <a:p>
            <a:pPr algn="ctr" eaLnBrk="0" fontAlgn="base" hangingPunct="0">
              <a:lnSpc>
                <a:spcPct val="90000"/>
              </a:lnSpc>
              <a:spcBef>
                <a:spcPct val="40000"/>
              </a:spcBef>
              <a:spcAft>
                <a:spcPct val="0"/>
              </a:spcAft>
              <a:defRPr/>
            </a:pPr>
            <a:r>
              <a:rPr lang="en-US" sz="1600" b="1">
                <a:solidFill>
                  <a:srgbClr val="003366"/>
                </a:solidFill>
                <a:latin typeface="Arial Narrow" pitchFamily="34" charset="0"/>
                <a:ea typeface="宋体"/>
                <a:cs typeface="Arial" charset="0"/>
              </a:rPr>
              <a:t>Slope of closed line will not approach the backlog height by iteration end</a:t>
            </a:r>
          </a:p>
        </p:txBody>
      </p:sp>
      <p:sp>
        <p:nvSpPr>
          <p:cNvPr id="94216" name="Line 26">
            <a:extLst>
              <a:ext uri="{FF2B5EF4-FFF2-40B4-BE49-F238E27FC236}">
                <a16:creationId xmlns:a16="http://schemas.microsoft.com/office/drawing/2014/main" id="{69814F71-F543-4FE1-80BA-539BA6653865}"/>
              </a:ext>
            </a:extLst>
          </p:cNvPr>
          <p:cNvSpPr>
            <a:spLocks noChangeShapeType="1"/>
          </p:cNvSpPr>
          <p:nvPr/>
        </p:nvSpPr>
        <p:spPr bwMode="auto">
          <a:xfrm flipH="1" flipV="1">
            <a:off x="7670801" y="4503739"/>
            <a:ext cx="1152525" cy="1587"/>
          </a:xfrm>
          <a:prstGeom prst="line">
            <a:avLst/>
          </a:prstGeom>
          <a:noFill/>
          <a:ln w="38100">
            <a:solidFill>
              <a:srgbClr val="0000FF"/>
            </a:solidFill>
            <a:round/>
            <a:headEnd/>
            <a:tailEnd type="none" w="lg" len="lg"/>
          </a:ln>
          <a:extLst>
            <a:ext uri="{909E8E84-426E-40DD-AFC4-6F175D3DCCD1}">
              <a14:hiddenFill xmlns:a14="http://schemas.microsoft.com/office/drawing/2010/main">
                <a:noFill/>
              </a14:hiddenFill>
            </a:ext>
          </a:extLst>
        </p:spPr>
        <p:txBody>
          <a:bodyPr/>
          <a:lstStyle/>
          <a:p>
            <a:pPr fontAlgn="base">
              <a:spcBef>
                <a:spcPct val="20000"/>
              </a:spcBef>
              <a:spcAft>
                <a:spcPct val="0"/>
              </a:spcAft>
              <a:buClr>
                <a:srgbClr val="003366"/>
              </a:buClr>
              <a:buSzPct val="150000"/>
            </a:pPr>
            <a:endParaRPr kumimoji="1" lang="zh-CN" altLang="en-US" sz="2400" b="1">
              <a:solidFill>
                <a:srgbClr val="003366"/>
              </a:solidFill>
              <a:latin typeface="Arial" panose="020B0604020202020204" pitchFamily="34" charset="0"/>
              <a:ea typeface="宋体" panose="02010600030101010101" pitchFamily="2" charset="-122"/>
            </a:endParaRPr>
          </a:p>
        </p:txBody>
      </p:sp>
    </p:spTree>
  </p:cSld>
  <p:clrMapOvr>
    <a:masterClrMapping/>
  </p:clrMapOvr>
  <p:transition/>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灯片编号占位符 3">
            <a:extLst>
              <a:ext uri="{FF2B5EF4-FFF2-40B4-BE49-F238E27FC236}">
                <a16:creationId xmlns:a16="http://schemas.microsoft.com/office/drawing/2014/main" id="{8C58A4FC-348B-4327-93E4-3FF22713F39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551FB92D-240D-4BFC-8915-8F4F541E3B63}" type="slidenum">
              <a:rPr kumimoji="0" lang="en-US" altLang="zh-CN" sz="2600">
                <a:solidFill>
                  <a:srgbClr val="FFFFFF"/>
                </a:solidFill>
              </a:rPr>
              <a:pPr eaLnBrk="1" fontAlgn="base" hangingPunct="1">
                <a:spcAft>
                  <a:spcPct val="0"/>
                </a:spcAft>
              </a:pPr>
              <a:t>305</a:t>
            </a:fld>
            <a:endParaRPr kumimoji="0" lang="en-US" altLang="zh-CN" sz="2600">
              <a:solidFill>
                <a:srgbClr val="FFFFFF"/>
              </a:solidFill>
            </a:endParaRPr>
          </a:p>
        </p:txBody>
      </p:sp>
      <p:pic>
        <p:nvPicPr>
          <p:cNvPr id="95235" name="Rectangle 2">
            <a:extLst>
              <a:ext uri="{FF2B5EF4-FFF2-40B4-BE49-F238E27FC236}">
                <a16:creationId xmlns:a16="http://schemas.microsoft.com/office/drawing/2014/main" id="{FEB5B18A-970D-47B4-92E5-0935AE4DF140}"/>
              </a:ext>
            </a:extLst>
          </p:cNvPr>
          <p:cNvPicPr>
            <a:picLocks noGrp="1" noChangeArrowheads="1"/>
          </p:cNvPicPr>
          <p:nvPr>
            <p:ph type="title" idx="4294967295"/>
          </p:nvPr>
        </p:nvPicPr>
        <p:blipFill>
          <a:blip r:embed="rId3">
            <a:extLst>
              <a:ext uri="{28A0092B-C50C-407E-A947-70E740481C1C}">
                <a14:useLocalDpi xmlns:a14="http://schemas.microsoft.com/office/drawing/2010/main" val="0"/>
              </a:ext>
            </a:extLst>
          </a:blip>
          <a:srcRect/>
          <a:stretch>
            <a:fillRect/>
          </a:stretch>
        </p:blipFill>
        <p:spPr>
          <a:xfrm>
            <a:off x="1517650" y="-42863"/>
            <a:ext cx="9150350" cy="1743076"/>
          </a:xfrm>
          <a:solidFill>
            <a:srgbClr val="C0C0C0"/>
          </a:solidFill>
        </p:spPr>
      </p:pic>
      <p:sp>
        <p:nvSpPr>
          <p:cNvPr id="95236" name="Rectangle 3">
            <a:extLst>
              <a:ext uri="{FF2B5EF4-FFF2-40B4-BE49-F238E27FC236}">
                <a16:creationId xmlns:a16="http://schemas.microsoft.com/office/drawing/2014/main" id="{B810D5DC-267D-4E3E-BF5D-6D28E9496D3E}"/>
              </a:ext>
            </a:extLst>
          </p:cNvPr>
          <p:cNvSpPr>
            <a:spLocks noGrp="1" noChangeArrowheads="1"/>
          </p:cNvSpPr>
          <p:nvPr>
            <p:ph type="body" sz="quarter" idx="4294967295"/>
          </p:nvPr>
        </p:nvSpPr>
        <p:spPr>
          <a:xfrm>
            <a:off x="2279650" y="1844676"/>
            <a:ext cx="8388350" cy="3028521"/>
          </a:xfrm>
        </p:spPr>
        <p:txBody>
          <a:bodyPr vert="horz" wrap="square" lIns="0" tIns="0" rIns="0" bIns="0" numCol="1" anchor="t" anchorCtr="0" compatLnSpc="1">
            <a:prstTxWarp prst="textNoShape">
              <a:avLst/>
            </a:prstTxWarp>
            <a:spAutoFit/>
          </a:bodyPr>
          <a:lstStyle/>
          <a:p>
            <a:pPr marL="396875" indent="-396875" defTabSz="912813" eaLnBrk="1" hangingPunct="1"/>
            <a:r>
              <a:rPr lang="en-GB" altLang="zh-CN" sz="2400" b="1"/>
              <a:t>How do you handle planning and process change?</a:t>
            </a:r>
          </a:p>
          <a:p>
            <a:pPr marL="396875" indent="-396875" defTabSz="912813" eaLnBrk="1" hangingPunct="1"/>
            <a:r>
              <a:rPr lang="en-GB" altLang="zh-CN" sz="2400" b="1"/>
              <a:t>What is your primary measurement of progress?</a:t>
            </a:r>
          </a:p>
          <a:p>
            <a:pPr marL="396875" indent="-396875" defTabSz="912813" eaLnBrk="1" hangingPunct="1"/>
            <a:r>
              <a:rPr lang="en-GB" altLang="zh-CN" sz="2400" b="1"/>
              <a:t>How do you define quality?</a:t>
            </a:r>
          </a:p>
          <a:p>
            <a:pPr marL="396875" indent="-396875" defTabSz="912813" eaLnBrk="1" hangingPunct="1"/>
            <a:r>
              <a:rPr lang="en-GB" altLang="zh-CN" sz="2400" b="1"/>
              <a:t>How do you view variance?</a:t>
            </a:r>
          </a:p>
          <a:p>
            <a:pPr marL="396875" indent="-396875" defTabSz="912813" eaLnBrk="1" hangingPunct="1"/>
            <a:r>
              <a:rPr lang="en-GB" altLang="zh-CN" sz="2400" b="1"/>
              <a:t>What are your intermediate work products?</a:t>
            </a:r>
          </a:p>
          <a:p>
            <a:pPr marL="396875" indent="-396875" defTabSz="912813" eaLnBrk="1" hangingPunct="1"/>
            <a:r>
              <a:rPr lang="en-GB" altLang="zh-CN" sz="2400" b="1"/>
              <a:t>How do you troubleshoot a project?</a:t>
            </a:r>
          </a:p>
          <a:p>
            <a:pPr marL="396875" indent="-396875" defTabSz="912813" eaLnBrk="1" hangingPunct="1"/>
            <a:r>
              <a:rPr lang="en-GB" altLang="zh-CN" sz="2400" b="1"/>
              <a:t>Who do you trust?</a:t>
            </a:r>
          </a:p>
        </p:txBody>
      </p:sp>
    </p:spTree>
  </p:cSld>
  <p:clrMapOvr>
    <a:masterClrMapping/>
  </p:clrMapOvr>
  <p:transition/>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灯片编号占位符 3">
            <a:extLst>
              <a:ext uri="{FF2B5EF4-FFF2-40B4-BE49-F238E27FC236}">
                <a16:creationId xmlns:a16="http://schemas.microsoft.com/office/drawing/2014/main" id="{BCFE960C-2BB3-4E66-B9B9-55122213889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AE978775-A43D-4F03-8C6A-1B68FBF989FF}" type="slidenum">
              <a:rPr kumimoji="0" lang="en-US" altLang="zh-CN" sz="2600">
                <a:solidFill>
                  <a:srgbClr val="FFFFFF"/>
                </a:solidFill>
              </a:rPr>
              <a:pPr eaLnBrk="1" fontAlgn="base" hangingPunct="1">
                <a:spcAft>
                  <a:spcPct val="0"/>
                </a:spcAft>
              </a:pPr>
              <a:t>306</a:t>
            </a:fld>
            <a:endParaRPr kumimoji="0" lang="en-US" altLang="zh-CN" sz="2600">
              <a:solidFill>
                <a:srgbClr val="FFFFFF"/>
              </a:solidFill>
            </a:endParaRPr>
          </a:p>
        </p:txBody>
      </p:sp>
      <p:pic>
        <p:nvPicPr>
          <p:cNvPr id="96259" name="Title 1">
            <a:extLst>
              <a:ext uri="{FF2B5EF4-FFF2-40B4-BE49-F238E27FC236}">
                <a16:creationId xmlns:a16="http://schemas.microsoft.com/office/drawing/2014/main" id="{47AB319C-11F4-441B-8472-21BE95B7ECC1}"/>
              </a:ext>
            </a:extLst>
          </p:cNvPr>
          <p:cNvPicPr>
            <a:picLocks noGrp="1" noChangeArrowheads="1"/>
          </p:cNvPicPr>
          <p:nvPr>
            <p:ph type="title" idx="4294967295"/>
          </p:nvPr>
        </p:nvPicPr>
        <p:blipFill>
          <a:blip r:embed="rId3">
            <a:extLst>
              <a:ext uri="{28A0092B-C50C-407E-A947-70E740481C1C}">
                <a14:useLocalDpi xmlns:a14="http://schemas.microsoft.com/office/drawing/2010/main" val="0"/>
              </a:ext>
            </a:extLst>
          </a:blip>
          <a:srcRect/>
          <a:stretch>
            <a:fillRect/>
          </a:stretch>
        </p:blipFill>
        <p:spPr>
          <a:xfrm>
            <a:off x="1573214" y="1"/>
            <a:ext cx="9094787" cy="1700213"/>
          </a:xfrm>
          <a:solidFill>
            <a:srgbClr val="C0C0C0"/>
          </a:solidFill>
        </p:spPr>
      </p:pic>
      <p:sp>
        <p:nvSpPr>
          <p:cNvPr id="96260" name="Content Placeholder 2">
            <a:extLst>
              <a:ext uri="{FF2B5EF4-FFF2-40B4-BE49-F238E27FC236}">
                <a16:creationId xmlns:a16="http://schemas.microsoft.com/office/drawing/2014/main" id="{25267E7C-0AD9-428F-B900-30EEB62E3B72}"/>
              </a:ext>
            </a:extLst>
          </p:cNvPr>
          <p:cNvSpPr>
            <a:spLocks noGrp="1"/>
          </p:cNvSpPr>
          <p:nvPr>
            <p:ph type="body" sz="quarter" idx="4294967295"/>
          </p:nvPr>
        </p:nvSpPr>
        <p:spPr>
          <a:xfrm>
            <a:off x="2336800" y="1773239"/>
            <a:ext cx="8331200" cy="2585323"/>
          </a:xfrm>
        </p:spPr>
        <p:txBody>
          <a:bodyPr vert="horz" wrap="square" lIns="0" tIns="0" rIns="0" bIns="0" numCol="1" anchor="t" anchorCtr="0" compatLnSpc="1">
            <a:prstTxWarp prst="textNoShape">
              <a:avLst/>
            </a:prstTxWarp>
            <a:spAutoFit/>
          </a:bodyPr>
          <a:lstStyle/>
          <a:p>
            <a:pPr marL="396875" indent="-396875" defTabSz="912813" eaLnBrk="1" hangingPunct="1"/>
            <a:r>
              <a:rPr lang="en-US" altLang="zh-CN" sz="2400" b="1"/>
              <a:t>Why Value-Up Requires Tooling</a:t>
            </a:r>
          </a:p>
          <a:p>
            <a:pPr marL="396875" indent="-396875" defTabSz="912813" eaLnBrk="1" hangingPunct="1"/>
            <a:r>
              <a:rPr lang="en-US" altLang="zh-CN" sz="2400" b="1"/>
              <a:t>Benefits of a Common Product Backlog</a:t>
            </a:r>
          </a:p>
          <a:p>
            <a:pPr marL="396875" indent="-396875" defTabSz="912813" eaLnBrk="1" hangingPunct="1"/>
            <a:r>
              <a:rPr lang="en-US" altLang="zh-CN" sz="2400" b="1"/>
              <a:t>Benefits of Instrumenting Daily Activities</a:t>
            </a:r>
          </a:p>
          <a:p>
            <a:pPr marL="396875" indent="-396875" defTabSz="912813" eaLnBrk="1" hangingPunct="1"/>
            <a:r>
              <a:rPr lang="en-US" altLang="zh-CN" sz="2400" b="1"/>
              <a:t>Assessing Quality</a:t>
            </a:r>
          </a:p>
          <a:p>
            <a:pPr marL="396875" indent="-396875" defTabSz="912813" eaLnBrk="1" hangingPunct="1"/>
            <a:r>
              <a:rPr lang="en-US" altLang="zh-CN" sz="2400" b="1"/>
              <a:t>Assessing Quality (Continued)</a:t>
            </a:r>
          </a:p>
          <a:p>
            <a:pPr marL="396875" indent="-396875" defTabSz="912813" eaLnBrk="1" hangingPunct="1"/>
            <a:r>
              <a:rPr lang="en-US" altLang="zh-CN" sz="2400" b="1"/>
              <a:t>Benefits of Iterative Development</a:t>
            </a:r>
          </a:p>
        </p:txBody>
      </p:sp>
    </p:spTree>
  </p:cSld>
  <p:clrMapOvr>
    <a:masterClrMapping/>
  </p:clrMapOvr>
  <p:transition/>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灯片编号占位符 3">
            <a:extLst>
              <a:ext uri="{FF2B5EF4-FFF2-40B4-BE49-F238E27FC236}">
                <a16:creationId xmlns:a16="http://schemas.microsoft.com/office/drawing/2014/main" id="{D32164EB-FE68-4749-918C-242093A2E2E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CA599A67-4ACF-4A0C-9C29-3415C652CA1A}" type="slidenum">
              <a:rPr kumimoji="0" lang="en-US" altLang="zh-CN" sz="2600">
                <a:solidFill>
                  <a:srgbClr val="FFFFFF"/>
                </a:solidFill>
              </a:rPr>
              <a:pPr eaLnBrk="1" fontAlgn="base" hangingPunct="1">
                <a:spcAft>
                  <a:spcPct val="0"/>
                </a:spcAft>
              </a:pPr>
              <a:t>307</a:t>
            </a:fld>
            <a:endParaRPr kumimoji="0" lang="en-US" altLang="zh-CN" sz="2600">
              <a:solidFill>
                <a:srgbClr val="FFFFFF"/>
              </a:solidFill>
            </a:endParaRPr>
          </a:p>
        </p:txBody>
      </p:sp>
      <p:pic>
        <p:nvPicPr>
          <p:cNvPr id="97283" name="Title 1">
            <a:extLst>
              <a:ext uri="{FF2B5EF4-FFF2-40B4-BE49-F238E27FC236}">
                <a16:creationId xmlns:a16="http://schemas.microsoft.com/office/drawing/2014/main" id="{07A3CB1F-EEFC-45E0-A876-FC372FE59909}"/>
              </a:ext>
            </a:extLst>
          </p:cNvPr>
          <p:cNvPicPr>
            <a:picLocks noGrp="1" noChangeArrowheads="1"/>
          </p:cNvPicPr>
          <p:nvPr>
            <p:ph type="title" idx="4294967295"/>
          </p:nvPr>
        </p:nvPicPr>
        <p:blipFill>
          <a:blip r:embed="rId3">
            <a:extLst>
              <a:ext uri="{28A0092B-C50C-407E-A947-70E740481C1C}">
                <a14:useLocalDpi xmlns:a14="http://schemas.microsoft.com/office/drawing/2010/main" val="0"/>
              </a:ext>
            </a:extLst>
          </a:blip>
          <a:srcRect/>
          <a:stretch>
            <a:fillRect/>
          </a:stretch>
        </p:blipFill>
        <p:spPr>
          <a:xfrm>
            <a:off x="1517650" y="-42863"/>
            <a:ext cx="9150350" cy="1743076"/>
          </a:xfrm>
          <a:solidFill>
            <a:srgbClr val="C0C0C0"/>
          </a:solidFill>
        </p:spPr>
      </p:pic>
      <p:sp>
        <p:nvSpPr>
          <p:cNvPr id="97284" name="Content Placeholder 2">
            <a:extLst>
              <a:ext uri="{FF2B5EF4-FFF2-40B4-BE49-F238E27FC236}">
                <a16:creationId xmlns:a16="http://schemas.microsoft.com/office/drawing/2014/main" id="{6650E1F2-2B35-4A23-BF7A-F0AF236F8AF1}"/>
              </a:ext>
            </a:extLst>
          </p:cNvPr>
          <p:cNvSpPr>
            <a:spLocks noGrp="1"/>
          </p:cNvSpPr>
          <p:nvPr>
            <p:ph idx="4294967295"/>
          </p:nvPr>
        </p:nvSpPr>
        <p:spPr>
          <a:xfrm>
            <a:off x="2336800" y="1773239"/>
            <a:ext cx="8007350" cy="3767185"/>
          </a:xfrm>
        </p:spPr>
        <p:txBody>
          <a:bodyPr vert="horz" wrap="square" lIns="0" tIns="0" rIns="0" bIns="0" numCol="1" anchor="t" anchorCtr="0" compatLnSpc="1">
            <a:prstTxWarp prst="textNoShape">
              <a:avLst/>
            </a:prstTxWarp>
            <a:spAutoFit/>
          </a:bodyPr>
          <a:lstStyle/>
          <a:p>
            <a:pPr marL="396875" indent="-396875" defTabSz="912813" eaLnBrk="1" hangingPunct="1"/>
            <a:r>
              <a:rPr lang="en-US" altLang="zh-CN" sz="2400"/>
              <a:t>The manual tracking of project progress is inefficient</a:t>
            </a:r>
          </a:p>
          <a:p>
            <a:pPr lvl="1" defTabSz="912813" eaLnBrk="1" hangingPunct="1"/>
            <a:r>
              <a:rPr lang="en-US" altLang="zh-CN"/>
              <a:t>Manual processes, and disparate tools lead to inaccurate information</a:t>
            </a:r>
          </a:p>
          <a:p>
            <a:pPr lvl="1" defTabSz="912813" eaLnBrk="1" hangingPunct="1"/>
            <a:r>
              <a:rPr lang="en-US" altLang="zh-CN"/>
              <a:t>Much time and effort is wasted</a:t>
            </a:r>
          </a:p>
          <a:p>
            <a:pPr marL="396875" indent="-396875" defTabSz="912813" eaLnBrk="1" hangingPunct="1"/>
            <a:r>
              <a:rPr lang="en-US" altLang="zh-CN" sz="2400"/>
              <a:t>Tooling is required to</a:t>
            </a:r>
          </a:p>
          <a:p>
            <a:pPr lvl="1" defTabSz="912813" eaLnBrk="1" hangingPunct="1"/>
            <a:r>
              <a:rPr lang="en-US" altLang="zh-CN"/>
              <a:t>Reduce the overhead and costs</a:t>
            </a:r>
          </a:p>
          <a:p>
            <a:pPr lvl="1" defTabSz="912813" eaLnBrk="1" hangingPunct="1"/>
            <a:r>
              <a:rPr lang="en-GB" altLang="zh-CN"/>
              <a:t>To provide automated instrumentation of processes</a:t>
            </a:r>
          </a:p>
          <a:p>
            <a:pPr lvl="1" defTabSz="912813" eaLnBrk="1" hangingPunct="1"/>
            <a:r>
              <a:rPr lang="en-GB" altLang="zh-CN"/>
              <a:t>To provide change management and auditing</a:t>
            </a:r>
            <a:br>
              <a:rPr lang="en-GB" altLang="zh-CN"/>
            </a:br>
            <a:r>
              <a:rPr lang="en-GB" altLang="zh-CN"/>
              <a:t>(particularly for regulatory compliance)</a:t>
            </a:r>
            <a:endParaRPr lang="en-US" altLang="zh-CN"/>
          </a:p>
        </p:txBody>
      </p:sp>
      <p:pic>
        <p:nvPicPr>
          <p:cNvPr id="97285" name="Picture 7" descr="Tools01">
            <a:extLst>
              <a:ext uri="{FF2B5EF4-FFF2-40B4-BE49-F238E27FC236}">
                <a16:creationId xmlns:a16="http://schemas.microsoft.com/office/drawing/2014/main" id="{ECE839CB-B594-4854-B7DB-24E38A5D12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15439" y="4684713"/>
            <a:ext cx="1201737" cy="183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灯片编号占位符 5">
            <a:extLst>
              <a:ext uri="{FF2B5EF4-FFF2-40B4-BE49-F238E27FC236}">
                <a16:creationId xmlns:a16="http://schemas.microsoft.com/office/drawing/2014/main" id="{D8EA7CF0-F5F8-475B-A19D-E214EF7C571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1D080B1F-18D0-4655-BEC4-2DA44D3B67C4}" type="slidenum">
              <a:rPr kumimoji="0" lang="en-US" altLang="zh-CN" sz="2600">
                <a:solidFill>
                  <a:srgbClr val="FFFFFF"/>
                </a:solidFill>
              </a:rPr>
              <a:pPr eaLnBrk="1" fontAlgn="base" hangingPunct="1">
                <a:spcAft>
                  <a:spcPct val="0"/>
                </a:spcAft>
              </a:pPr>
              <a:t>308</a:t>
            </a:fld>
            <a:endParaRPr kumimoji="0" lang="en-US" altLang="zh-CN" sz="2600">
              <a:solidFill>
                <a:srgbClr val="FFFFFF"/>
              </a:solidFill>
            </a:endParaRPr>
          </a:p>
        </p:txBody>
      </p:sp>
      <p:sp>
        <p:nvSpPr>
          <p:cNvPr id="98307" name="Rectangle 2">
            <a:extLst>
              <a:ext uri="{FF2B5EF4-FFF2-40B4-BE49-F238E27FC236}">
                <a16:creationId xmlns:a16="http://schemas.microsoft.com/office/drawing/2014/main" id="{6E849DF7-46DD-465B-9290-598B9947A86D}"/>
              </a:ext>
            </a:extLst>
          </p:cNvPr>
          <p:cNvSpPr>
            <a:spLocks noGrp="1" noChangeArrowheads="1"/>
          </p:cNvSpPr>
          <p:nvPr>
            <p:ph type="title"/>
          </p:nvPr>
        </p:nvSpPr>
        <p:spPr/>
        <p:txBody>
          <a:bodyPr/>
          <a:lstStyle/>
          <a:p>
            <a:pPr eaLnBrk="1" hangingPunct="1"/>
            <a:endParaRPr lang="zh-CN" altLang="zh-CN"/>
          </a:p>
        </p:txBody>
      </p:sp>
      <p:sp>
        <p:nvSpPr>
          <p:cNvPr id="98308" name="Rectangle 3">
            <a:extLst>
              <a:ext uri="{FF2B5EF4-FFF2-40B4-BE49-F238E27FC236}">
                <a16:creationId xmlns:a16="http://schemas.microsoft.com/office/drawing/2014/main" id="{F1A174B8-BE11-4ADB-A1C1-F3EFF10150B3}"/>
              </a:ext>
            </a:extLst>
          </p:cNvPr>
          <p:cNvSpPr>
            <a:spLocks noGrp="1" noChangeArrowheads="1"/>
          </p:cNvSpPr>
          <p:nvPr>
            <p:ph type="body" idx="1"/>
          </p:nvPr>
        </p:nvSpPr>
        <p:spPr/>
        <p:txBody>
          <a:bodyPr/>
          <a:lstStyle/>
          <a:p>
            <a:pPr eaLnBrk="1" hangingPunct="1"/>
            <a:endParaRPr lang="zh-CN" altLang="zh-CN"/>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灯片编号占位符 5">
            <a:extLst>
              <a:ext uri="{FF2B5EF4-FFF2-40B4-BE49-F238E27FC236}">
                <a16:creationId xmlns:a16="http://schemas.microsoft.com/office/drawing/2014/main" id="{19816DFB-B454-40CB-BA85-E6571ADAA0D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fld id="{4EFF1655-9374-4793-BB9D-F0A8E4F06FBE}" type="slidenum">
              <a:rPr kumimoji="0" lang="en-US" altLang="zh-CN" sz="2600">
                <a:solidFill>
                  <a:srgbClr val="FFFFFF"/>
                </a:solidFill>
              </a:rPr>
              <a:pPr eaLnBrk="1" fontAlgn="base" hangingPunct="1">
                <a:spcAft>
                  <a:spcPct val="0"/>
                </a:spcAft>
              </a:pPr>
              <a:t>309</a:t>
            </a:fld>
            <a:endParaRPr kumimoji="0" lang="en-US" altLang="zh-CN" sz="2600">
              <a:solidFill>
                <a:srgbClr val="FFFFFF"/>
              </a:solidFill>
            </a:endParaRPr>
          </a:p>
        </p:txBody>
      </p:sp>
      <p:sp>
        <p:nvSpPr>
          <p:cNvPr id="99331" name="Rectangle 2">
            <a:extLst>
              <a:ext uri="{FF2B5EF4-FFF2-40B4-BE49-F238E27FC236}">
                <a16:creationId xmlns:a16="http://schemas.microsoft.com/office/drawing/2014/main" id="{2D6536D3-D3B3-4C70-AB7D-F68A510416A2}"/>
              </a:ext>
            </a:extLst>
          </p:cNvPr>
          <p:cNvSpPr>
            <a:spLocks noGrp="1" noChangeArrowheads="1"/>
          </p:cNvSpPr>
          <p:nvPr>
            <p:ph type="title"/>
          </p:nvPr>
        </p:nvSpPr>
        <p:spPr>
          <a:xfrm>
            <a:off x="2362200" y="228600"/>
            <a:ext cx="8001000" cy="1143000"/>
          </a:xfrm>
        </p:spPr>
        <p:txBody>
          <a:bodyPr/>
          <a:lstStyle/>
          <a:p>
            <a:pPr eaLnBrk="1" hangingPunct="1"/>
            <a:endParaRPr lang="zh-CN" altLang="zh-CN">
              <a:solidFill>
                <a:srgbClr val="000000"/>
              </a:solidFill>
            </a:endParaRPr>
          </a:p>
        </p:txBody>
      </p:sp>
      <p:sp>
        <p:nvSpPr>
          <p:cNvPr id="99332" name="Rectangle 3">
            <a:extLst>
              <a:ext uri="{FF2B5EF4-FFF2-40B4-BE49-F238E27FC236}">
                <a16:creationId xmlns:a16="http://schemas.microsoft.com/office/drawing/2014/main" id="{873CAA32-F51A-4121-8CDE-95390FF36634}"/>
              </a:ext>
            </a:extLst>
          </p:cNvPr>
          <p:cNvSpPr>
            <a:spLocks noGrp="1" noChangeArrowheads="1"/>
          </p:cNvSpPr>
          <p:nvPr>
            <p:ph type="body" idx="1"/>
          </p:nvPr>
        </p:nvSpPr>
        <p:spPr>
          <a:xfrm>
            <a:off x="2362200" y="1828800"/>
            <a:ext cx="8001000" cy="4800600"/>
          </a:xfrm>
          <a:ln>
            <a:solidFill>
              <a:schemeClr val="tx1"/>
            </a:solidFill>
            <a:miter lim="800000"/>
            <a:headEnd/>
            <a:tailEnd/>
          </a:ln>
        </p:spPr>
        <p:txBody>
          <a:bodyPr/>
          <a:lstStyle/>
          <a:p>
            <a:pPr lvl="1" eaLnBrk="1" hangingPunct="1">
              <a:buFontTx/>
              <a:buNone/>
            </a:pPr>
            <a:endParaRPr lang="en-US" altLang="zh-CN" b="1">
              <a:solidFill>
                <a:schemeClr val="bg2"/>
              </a:solidFill>
              <a:sym typeface="Wingdings 2" panose="05020102010507070707" pitchFamily="18" charset="2"/>
            </a:endParaRPr>
          </a:p>
          <a:p>
            <a:pPr lvl="1" eaLnBrk="1" hangingPunct="1">
              <a:buFontTx/>
              <a:buNone/>
            </a:pPr>
            <a:r>
              <a:rPr lang="en-US" altLang="zh-CN" b="1">
                <a:solidFill>
                  <a:schemeClr val="bg2"/>
                </a:solidFill>
                <a:sym typeface="Wingdings 2" panose="05020102010507070707" pitchFamily="18" charset="2"/>
              </a:rPr>
              <a:t></a:t>
            </a:r>
            <a:r>
              <a:rPr lang="en-US" altLang="zh-CN" sz="2000" b="1">
                <a:solidFill>
                  <a:schemeClr val="bg2"/>
                </a:solidFill>
              </a:rPr>
              <a:t> </a:t>
            </a:r>
            <a:r>
              <a:rPr lang="en-US" altLang="zh-CN" sz="1600" b="1">
                <a:solidFill>
                  <a:schemeClr val="bg2"/>
                </a:solidFill>
                <a:cs typeface="Arial" panose="020B0604020202020204" pitchFamily="34" charset="0"/>
                <a:sym typeface="Wingdings 2" panose="05020102010507070707" pitchFamily="18" charset="2"/>
              </a:rPr>
              <a:t>⑦</a:t>
            </a:r>
            <a:r>
              <a:rPr lang="en-US" altLang="zh-CN" sz="2000" b="1">
                <a:solidFill>
                  <a:schemeClr val="bg2"/>
                </a:solidFill>
              </a:rPr>
              <a:t> </a:t>
            </a:r>
            <a:r>
              <a:rPr lang="en-US" altLang="zh-CN" sz="1600" b="1">
                <a:solidFill>
                  <a:schemeClr val="bg2"/>
                </a:solidFill>
                <a:cs typeface="Arial" panose="020B0604020202020204" pitchFamily="34" charset="0"/>
                <a:sym typeface="Wingdings 2" panose="05020102010507070707" pitchFamily="18" charset="2"/>
              </a:rPr>
              <a:t>⑧⑨⑩</a:t>
            </a:r>
          </a:p>
          <a:p>
            <a:pPr eaLnBrk="1" hangingPunct="1">
              <a:buFontTx/>
              <a:buNone/>
            </a:pPr>
            <a:endParaRPr lang="en-US" altLang="zh-CN" sz="2400" b="1">
              <a:solidFill>
                <a:schemeClr val="bg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5">
            <a:extLst>
              <a:ext uri="{FF2B5EF4-FFF2-40B4-BE49-F238E27FC236}">
                <a16:creationId xmlns:a16="http://schemas.microsoft.com/office/drawing/2014/main" id="{87F3A3DC-3A89-4600-8C7F-A10DDD97C09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61F2AC5B-0FCF-463D-B050-F8E2386C1D78}" type="slidenum">
              <a:rPr kumimoji="0" lang="en-US" altLang="zh-CN" sz="2600" b="1">
                <a:solidFill>
                  <a:srgbClr val="FFFFFF"/>
                </a:solidFill>
              </a:rPr>
              <a:pPr fontAlgn="base">
                <a:spcBef>
                  <a:spcPct val="0"/>
                </a:spcBef>
                <a:spcAft>
                  <a:spcPct val="0"/>
                </a:spcAft>
                <a:buClrTx/>
                <a:buSzTx/>
                <a:buNone/>
              </a:pPr>
              <a:t>31</a:t>
            </a:fld>
            <a:endParaRPr kumimoji="0" lang="en-US" altLang="zh-CN" sz="2600" b="1">
              <a:solidFill>
                <a:srgbClr val="FFFFFF"/>
              </a:solidFill>
            </a:endParaRPr>
          </a:p>
        </p:txBody>
      </p:sp>
      <p:sp>
        <p:nvSpPr>
          <p:cNvPr id="60419" name="Rectangle 2">
            <a:extLst>
              <a:ext uri="{FF2B5EF4-FFF2-40B4-BE49-F238E27FC236}">
                <a16:creationId xmlns:a16="http://schemas.microsoft.com/office/drawing/2014/main" id="{FA7B46B5-A824-438B-A587-E95340E027D6}"/>
              </a:ext>
            </a:extLst>
          </p:cNvPr>
          <p:cNvSpPr>
            <a:spLocks noGrp="1" noChangeArrowheads="1"/>
          </p:cNvSpPr>
          <p:nvPr>
            <p:ph type="title"/>
          </p:nvPr>
        </p:nvSpPr>
        <p:spPr/>
        <p:txBody>
          <a:bodyPr/>
          <a:lstStyle/>
          <a:p>
            <a:pPr eaLnBrk="1" hangingPunct="1"/>
            <a:r>
              <a:rPr lang="en-US" altLang="zh-CN" sz="3200"/>
              <a:t>Chapter 1  Why Software Engineering</a:t>
            </a:r>
          </a:p>
        </p:txBody>
      </p:sp>
      <p:sp>
        <p:nvSpPr>
          <p:cNvPr id="60420" name="Rectangle 3">
            <a:extLst>
              <a:ext uri="{FF2B5EF4-FFF2-40B4-BE49-F238E27FC236}">
                <a16:creationId xmlns:a16="http://schemas.microsoft.com/office/drawing/2014/main" id="{8D13C172-864F-450C-BBC1-254DEF6869D3}"/>
              </a:ext>
            </a:extLst>
          </p:cNvPr>
          <p:cNvSpPr>
            <a:spLocks noGrp="1" noChangeArrowheads="1"/>
          </p:cNvSpPr>
          <p:nvPr>
            <p:ph type="body" idx="1"/>
          </p:nvPr>
        </p:nvSpPr>
        <p:spPr>
          <a:xfrm>
            <a:off x="2305050" y="1722438"/>
            <a:ext cx="8305800" cy="5084762"/>
          </a:xfrm>
        </p:spPr>
        <p:txBody>
          <a:bodyPr/>
          <a:lstStyle/>
          <a:p>
            <a:pPr eaLnBrk="1" hangingPunct="1">
              <a:lnSpc>
                <a:spcPct val="90000"/>
              </a:lnSpc>
              <a:buFontTx/>
              <a:buNone/>
            </a:pPr>
            <a:r>
              <a:rPr lang="en-US" altLang="zh-CN" b="1"/>
              <a:t>Where does the software engineer fit in ?</a:t>
            </a:r>
          </a:p>
          <a:p>
            <a:pPr eaLnBrk="1" hangingPunct="1">
              <a:lnSpc>
                <a:spcPct val="90000"/>
              </a:lnSpc>
              <a:buFontTx/>
              <a:buNone/>
            </a:pPr>
            <a:r>
              <a:rPr lang="en-US" altLang="zh-CN" b="1"/>
              <a:t> </a:t>
            </a:r>
            <a:r>
              <a:rPr lang="zh-CN" altLang="en-US" b="1"/>
              <a:t>（软件工程师的任务）</a:t>
            </a:r>
          </a:p>
          <a:p>
            <a:pPr eaLnBrk="1" hangingPunct="1">
              <a:lnSpc>
                <a:spcPct val="90000"/>
              </a:lnSpc>
              <a:buFontTx/>
              <a:buNone/>
            </a:pPr>
            <a:r>
              <a:rPr lang="zh-CN" altLang="en-US" sz="2400" b="1"/>
              <a:t>  </a:t>
            </a:r>
            <a:r>
              <a:rPr lang="en-US" altLang="zh-CN" sz="2400" b="1"/>
              <a:t>task: </a:t>
            </a:r>
            <a:r>
              <a:rPr lang="zh-CN" altLang="en-US" sz="2400" b="1"/>
              <a:t>以计算机科学理论和计算机功能为基础，通过对要解决问题的本质的了解，采用相应的工具和技术，实现设计方案，推出高质量的软件产品。</a:t>
            </a:r>
          </a:p>
          <a:p>
            <a:pPr eaLnBrk="1" hangingPunct="1">
              <a:lnSpc>
                <a:spcPct val="90000"/>
              </a:lnSpc>
              <a:buFontTx/>
              <a:buNone/>
            </a:pPr>
            <a:r>
              <a:rPr lang="zh-CN" altLang="en-US" sz="2400" b="1"/>
              <a:t>  </a:t>
            </a:r>
            <a:r>
              <a:rPr lang="en-US" altLang="zh-CN" sz="2400" b="1" u="sng">
                <a:solidFill>
                  <a:srgbClr val="0000FF"/>
                </a:solidFill>
              </a:rPr>
              <a:t>SE</a:t>
            </a:r>
            <a:r>
              <a:rPr lang="en-US" altLang="zh-CN" sz="2400" b="1"/>
              <a:t> = a </a:t>
            </a:r>
            <a:r>
              <a:rPr lang="en-US" altLang="zh-CN" sz="2400" b="1" u="sng">
                <a:solidFill>
                  <a:srgbClr val="0000FF"/>
                </a:solidFill>
              </a:rPr>
              <a:t>method</a:t>
            </a:r>
            <a:r>
              <a:rPr lang="en-US" altLang="zh-CN" sz="2400" b="1"/>
              <a:t> using tools and technique to solve </a:t>
            </a:r>
          </a:p>
          <a:p>
            <a:pPr eaLnBrk="1" hangingPunct="1">
              <a:lnSpc>
                <a:spcPct val="90000"/>
              </a:lnSpc>
              <a:buFontTx/>
              <a:buNone/>
            </a:pPr>
            <a:r>
              <a:rPr lang="en-US" altLang="zh-CN" sz="2400" b="1"/>
              <a:t>           problem  </a:t>
            </a:r>
            <a:r>
              <a:rPr lang="zh-CN" altLang="en-US" sz="2400" b="1"/>
              <a:t>（采用工具、技术等用来解决现实问题的</a:t>
            </a:r>
          </a:p>
          <a:p>
            <a:pPr eaLnBrk="1" hangingPunct="1">
              <a:lnSpc>
                <a:spcPct val="90000"/>
              </a:lnSpc>
              <a:buFontTx/>
              <a:buNone/>
            </a:pPr>
            <a:r>
              <a:rPr lang="zh-CN" altLang="en-US" sz="2400" b="1"/>
              <a:t>           综合过程）   </a:t>
            </a:r>
            <a:r>
              <a:rPr lang="en-US" altLang="zh-CN" sz="2400" b="1"/>
              <a:t>(</a:t>
            </a:r>
            <a:r>
              <a:rPr lang="zh-CN" altLang="en-US" sz="2400" b="1"/>
              <a:t>如下页图</a:t>
            </a:r>
            <a:r>
              <a:rPr lang="en-US" altLang="zh-CN" sz="2400" b="1"/>
              <a:t>1.3</a:t>
            </a:r>
            <a:r>
              <a:rPr lang="zh-CN" altLang="en-US" sz="2400" b="1"/>
              <a:t>所示</a:t>
            </a:r>
            <a:r>
              <a:rPr lang="en-US" altLang="zh-CN" sz="2400" b="1"/>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灯片编号占位符 3">
            <a:extLst>
              <a:ext uri="{FF2B5EF4-FFF2-40B4-BE49-F238E27FC236}">
                <a16:creationId xmlns:a16="http://schemas.microsoft.com/office/drawing/2014/main" id="{42512045-139F-4525-AFCC-96F60AC8028F}"/>
              </a:ext>
            </a:extLst>
          </p:cNvPr>
          <p:cNvSpPr>
            <a:spLocks noGrp="1"/>
          </p:cNvSpPr>
          <p:nvPr>
            <p:ph type="sldNum" sz="quarter" idx="12"/>
          </p:nvPr>
        </p:nvSpPr>
        <p:spPr>
          <a:xfrm>
            <a:off x="8534400" y="6553200"/>
            <a:ext cx="19050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0"/>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50000"/>
              <a:defRPr kumimoji="1" sz="2400" b="1">
                <a:solidFill>
                  <a:schemeClr val="tx1"/>
                </a:solidFill>
                <a:latin typeface="Arial" panose="020B0604020202020204" pitchFamily="34" charset="0"/>
                <a:ea typeface="宋体" panose="02010600030101010101" pitchFamily="2" charset="-122"/>
              </a:defRPr>
            </a:lvl9pPr>
          </a:lstStyle>
          <a:p>
            <a:pPr algn="r" eaLnBrk="1" fontAlgn="base" hangingPunct="1">
              <a:spcAft>
                <a:spcPct val="0"/>
              </a:spcAft>
            </a:pPr>
            <a:fld id="{DABBA1FE-83F8-43B2-8D2A-19378E701161}" type="slidenum">
              <a:rPr kumimoji="0" lang="zh-CN" altLang="en-US" sz="1400" b="0">
                <a:solidFill>
                  <a:srgbClr val="003366"/>
                </a:solidFill>
              </a:rPr>
              <a:pPr algn="r" eaLnBrk="1" fontAlgn="base" hangingPunct="1">
                <a:spcAft>
                  <a:spcPct val="0"/>
                </a:spcAft>
              </a:pPr>
              <a:t>310</a:t>
            </a:fld>
            <a:endParaRPr kumimoji="0" lang="en-US" altLang="zh-CN" sz="1400" b="0">
              <a:solidFill>
                <a:srgbClr val="003366"/>
              </a:solidFill>
            </a:endParaRPr>
          </a:p>
        </p:txBody>
      </p:sp>
      <p:sp>
        <p:nvSpPr>
          <p:cNvPr id="100355" name="Rectangle 2">
            <a:extLst>
              <a:ext uri="{FF2B5EF4-FFF2-40B4-BE49-F238E27FC236}">
                <a16:creationId xmlns:a16="http://schemas.microsoft.com/office/drawing/2014/main" id="{06B0F2FB-42F1-4C46-B65F-491DAD9F95A7}"/>
              </a:ext>
            </a:extLst>
          </p:cNvPr>
          <p:cNvSpPr>
            <a:spLocks noGrp="1" noChangeArrowheads="1"/>
          </p:cNvSpPr>
          <p:nvPr>
            <p:ph type="title"/>
          </p:nvPr>
        </p:nvSpPr>
        <p:spPr>
          <a:xfrm>
            <a:off x="4224338" y="192088"/>
            <a:ext cx="6113462" cy="838200"/>
          </a:xfrm>
        </p:spPr>
        <p:txBody>
          <a:bodyPr/>
          <a:lstStyle/>
          <a:p>
            <a:r>
              <a:rPr lang="zh-CN" altLang="en-US" sz="4000">
                <a:ea typeface="隶书" panose="02010509060101010101" pitchFamily="49" charset="-122"/>
              </a:rPr>
              <a:t>敏捷建模草图示例</a:t>
            </a:r>
          </a:p>
        </p:txBody>
      </p:sp>
      <p:pic>
        <p:nvPicPr>
          <p:cNvPr id="100356" name="Picture 4">
            <a:extLst>
              <a:ext uri="{FF2B5EF4-FFF2-40B4-BE49-F238E27FC236}">
                <a16:creationId xmlns:a16="http://schemas.microsoft.com/office/drawing/2014/main" id="{D1037DD1-2F57-41E9-827B-4928628276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2839" y="1292225"/>
            <a:ext cx="7400925" cy="522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5">
            <a:extLst>
              <a:ext uri="{FF2B5EF4-FFF2-40B4-BE49-F238E27FC236}">
                <a16:creationId xmlns:a16="http://schemas.microsoft.com/office/drawing/2014/main" id="{43FEF8F3-FD4B-411A-9AC9-85B2E989FFE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F08D7111-539C-4CAF-81FD-B43762639C73}" type="slidenum">
              <a:rPr kumimoji="0" lang="en-US" altLang="zh-CN" sz="2600">
                <a:solidFill>
                  <a:srgbClr val="FFFFFF"/>
                </a:solidFill>
              </a:rPr>
              <a:pPr eaLnBrk="1" fontAlgn="base" hangingPunct="1">
                <a:spcBef>
                  <a:spcPct val="0"/>
                </a:spcBef>
                <a:spcAft>
                  <a:spcPct val="0"/>
                </a:spcAft>
              </a:pPr>
              <a:t>311</a:t>
            </a:fld>
            <a:endParaRPr kumimoji="0" lang="en-US" altLang="zh-CN" sz="2600">
              <a:solidFill>
                <a:srgbClr val="FFFFFF"/>
              </a:solidFill>
            </a:endParaRPr>
          </a:p>
        </p:txBody>
      </p:sp>
      <p:sp>
        <p:nvSpPr>
          <p:cNvPr id="5123" name="Rectangle 1026">
            <a:extLst>
              <a:ext uri="{FF2B5EF4-FFF2-40B4-BE49-F238E27FC236}">
                <a16:creationId xmlns:a16="http://schemas.microsoft.com/office/drawing/2014/main" id="{34F8976F-FE87-4791-8AC4-29651AE9AA96}"/>
              </a:ext>
            </a:extLst>
          </p:cNvPr>
          <p:cNvSpPr>
            <a:spLocks noGrp="1" noChangeArrowheads="1"/>
          </p:cNvSpPr>
          <p:nvPr>
            <p:ph type="title"/>
          </p:nvPr>
        </p:nvSpPr>
        <p:spPr/>
        <p:txBody>
          <a:bodyPr/>
          <a:lstStyle/>
          <a:p>
            <a:pPr eaLnBrk="1" hangingPunct="1"/>
            <a:r>
              <a:rPr lang="en-US" altLang="zh-CN" sz="3200"/>
              <a:t>    Chapter 5  Designing the </a:t>
            </a:r>
            <a:r>
              <a:rPr lang="en-GB" altLang="zh-CN" sz="3200">
                <a:latin typeface="Calibri" panose="020F0502020204030204" pitchFamily="34" charset="0"/>
              </a:rPr>
              <a:t>Architecture </a:t>
            </a:r>
            <a:endParaRPr lang="en-US" altLang="zh-CN" sz="3200"/>
          </a:p>
        </p:txBody>
      </p:sp>
      <p:sp>
        <p:nvSpPr>
          <p:cNvPr id="5124" name="Rectangle 1027">
            <a:extLst>
              <a:ext uri="{FF2B5EF4-FFF2-40B4-BE49-F238E27FC236}">
                <a16:creationId xmlns:a16="http://schemas.microsoft.com/office/drawing/2014/main" id="{B594396E-EA69-4639-AC78-40F77500740B}"/>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b="1" u="sng">
                <a:solidFill>
                  <a:srgbClr val="0000FF"/>
                </a:solidFill>
              </a:rPr>
              <a:t>Contents</a:t>
            </a:r>
            <a:r>
              <a:rPr lang="en-US" altLang="zh-CN" sz="3200" b="1"/>
              <a:t>: </a:t>
            </a:r>
            <a:r>
              <a:rPr lang="en-US" altLang="zh-CN" sz="2400" b="1"/>
              <a:t>A: conceptual design and technical design </a:t>
            </a:r>
          </a:p>
          <a:p>
            <a:pPr eaLnBrk="1" hangingPunct="1">
              <a:buFontTx/>
              <a:buNone/>
            </a:pPr>
            <a:r>
              <a:rPr lang="en-US" altLang="zh-CN" sz="2400" b="1"/>
              <a:t>                     B: design style,techniques and tools</a:t>
            </a:r>
          </a:p>
          <a:p>
            <a:pPr eaLnBrk="1" hangingPunct="1">
              <a:buFontTx/>
              <a:buNone/>
            </a:pPr>
            <a:r>
              <a:rPr lang="en-US" altLang="zh-CN" sz="2400" b="1"/>
              <a:t>                     C: characteristics of good design</a:t>
            </a:r>
          </a:p>
          <a:p>
            <a:pPr eaLnBrk="1" hangingPunct="1">
              <a:buFontTx/>
              <a:buNone/>
            </a:pPr>
            <a:r>
              <a:rPr lang="en-US" altLang="zh-CN" sz="2400" b="1"/>
              <a:t>                     D: validating design</a:t>
            </a:r>
          </a:p>
          <a:p>
            <a:pPr eaLnBrk="1" hangingPunct="1">
              <a:buFontTx/>
              <a:buNone/>
            </a:pPr>
            <a:r>
              <a:rPr lang="en-US" altLang="zh-CN" sz="2400" b="1"/>
              <a:t>                     E: documenting the design</a:t>
            </a:r>
            <a:r>
              <a:rPr lang="en-US" altLang="zh-CN" b="1"/>
              <a:t> </a:t>
            </a:r>
          </a:p>
          <a:p>
            <a:pPr eaLnBrk="1" hangingPunct="1">
              <a:buFontTx/>
              <a:buNone/>
            </a:pPr>
            <a:r>
              <a:rPr lang="en-US" altLang="zh-CN" b="1"/>
              <a:t>5.1 The Design Process </a:t>
            </a:r>
            <a:r>
              <a:rPr lang="zh-CN" altLang="en-US" b="1"/>
              <a:t>（设计过程）</a:t>
            </a:r>
          </a:p>
          <a:p>
            <a:pPr eaLnBrk="1" hangingPunct="1">
              <a:buFontTx/>
              <a:buNone/>
            </a:pPr>
            <a:r>
              <a:rPr lang="en-US" altLang="zh-CN" b="1"/>
              <a:t>1. Introduction</a:t>
            </a:r>
            <a:r>
              <a:rPr lang="en-US" altLang="zh-CN" sz="3200" b="1"/>
              <a:t>                    </a:t>
            </a:r>
            <a:r>
              <a:rPr lang="en-US" altLang="zh-CN" sz="3200" b="1" baseline="-60000"/>
              <a:t>creative</a:t>
            </a:r>
          </a:p>
          <a:p>
            <a:pPr eaLnBrk="1" hangingPunct="1">
              <a:buFontTx/>
              <a:buNone/>
            </a:pPr>
            <a:r>
              <a:rPr lang="en-US" altLang="zh-CN"/>
              <a:t> </a:t>
            </a:r>
            <a:r>
              <a:rPr lang="en-US" altLang="zh-CN" sz="2400" b="1">
                <a:solidFill>
                  <a:schemeClr val="bg2"/>
                </a:solidFill>
                <a:sym typeface="Wingdings 2" panose="05020102010507070707" pitchFamily="18" charset="2"/>
              </a:rPr>
              <a:t></a:t>
            </a:r>
            <a:r>
              <a:rPr lang="en-US" altLang="zh-CN" sz="2400" b="1">
                <a:solidFill>
                  <a:srgbClr val="FF0066"/>
                </a:solidFill>
                <a:sym typeface="Wingdings 2" panose="05020102010507070707" pitchFamily="18" charset="2"/>
              </a:rPr>
              <a:t>design</a:t>
            </a:r>
            <a:r>
              <a:rPr lang="en-US" altLang="zh-CN" sz="2400" b="1">
                <a:solidFill>
                  <a:schemeClr val="bg2"/>
                </a:solidFill>
                <a:sym typeface="Wingdings 2" panose="05020102010507070707" pitchFamily="18" charset="2"/>
              </a:rPr>
              <a:t> : problem description                 solution (P223)</a:t>
            </a:r>
          </a:p>
          <a:p>
            <a:pPr eaLnBrk="1" hangingPunct="1">
              <a:buFontTx/>
              <a:buNone/>
            </a:pPr>
            <a:r>
              <a:rPr lang="en-US" altLang="zh-CN" sz="2400" b="1">
                <a:solidFill>
                  <a:schemeClr val="bg2"/>
                </a:solidFill>
                <a:sym typeface="Wingdings 2" panose="05020102010507070707" pitchFamily="18" charset="2"/>
              </a:rPr>
              <a:t>                   </a:t>
            </a:r>
            <a:r>
              <a:rPr lang="en-US" altLang="zh-CN" sz="2000" b="1">
                <a:solidFill>
                  <a:schemeClr val="bg2"/>
                </a:solidFill>
                <a:sym typeface="Wingdings 2" panose="05020102010507070707" pitchFamily="18" charset="2"/>
              </a:rPr>
              <a:t>(requirements(SRS))         </a:t>
            </a:r>
            <a:r>
              <a:rPr lang="en-US" altLang="zh-CN" sz="3200" b="1" baseline="50000">
                <a:solidFill>
                  <a:schemeClr val="bg2"/>
                </a:solidFill>
                <a:sym typeface="Wingdings 2" panose="05020102010507070707" pitchFamily="18" charset="2"/>
              </a:rPr>
              <a:t>process </a:t>
            </a:r>
          </a:p>
          <a:p>
            <a:pPr eaLnBrk="1" hangingPunct="1">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（将需求中的问题描述转变成软件解决方案的创造性过程）</a:t>
            </a:r>
          </a:p>
        </p:txBody>
      </p:sp>
      <p:sp>
        <p:nvSpPr>
          <p:cNvPr id="5125" name="AutoShape 1028">
            <a:extLst>
              <a:ext uri="{FF2B5EF4-FFF2-40B4-BE49-F238E27FC236}">
                <a16:creationId xmlns:a16="http://schemas.microsoft.com/office/drawing/2014/main" id="{8A9E017E-F595-41EF-B82D-361D828DE31F}"/>
              </a:ext>
            </a:extLst>
          </p:cNvPr>
          <p:cNvSpPr>
            <a:spLocks noChangeArrowheads="1"/>
          </p:cNvSpPr>
          <p:nvPr/>
        </p:nvSpPr>
        <p:spPr bwMode="auto">
          <a:xfrm>
            <a:off x="6962776" y="5486400"/>
            <a:ext cx="1343025" cy="152400"/>
          </a:xfrm>
          <a:prstGeom prst="rightArrow">
            <a:avLst>
              <a:gd name="adj1" fmla="val 50000"/>
              <a:gd name="adj2" fmla="val 220313"/>
            </a:avLst>
          </a:prstGeom>
          <a:solidFill>
            <a:schemeClr val="tx1"/>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a:extLst>
              <a:ext uri="{FF2B5EF4-FFF2-40B4-BE49-F238E27FC236}">
                <a16:creationId xmlns:a16="http://schemas.microsoft.com/office/drawing/2014/main" id="{5B7FA38E-CC57-4C77-BF07-F06B191A6C42}"/>
              </a:ext>
            </a:extLst>
          </p:cNvPr>
          <p:cNvSpPr>
            <a:spLocks noGrp="1"/>
          </p:cNvSpPr>
          <p:nvPr>
            <p:ph type="title"/>
          </p:nvPr>
        </p:nvSpPr>
        <p:spPr/>
        <p:txBody>
          <a:bodyPr/>
          <a:lstStyle/>
          <a:p>
            <a:endParaRPr lang="zh-CN" altLang="en-US"/>
          </a:p>
        </p:txBody>
      </p:sp>
      <p:sp>
        <p:nvSpPr>
          <p:cNvPr id="6147" name="内容占位符 2">
            <a:extLst>
              <a:ext uri="{FF2B5EF4-FFF2-40B4-BE49-F238E27FC236}">
                <a16:creationId xmlns:a16="http://schemas.microsoft.com/office/drawing/2014/main" id="{B753C463-27D6-4310-A493-26278934DD9C}"/>
              </a:ext>
            </a:extLst>
          </p:cNvPr>
          <p:cNvSpPr>
            <a:spLocks noGrp="1"/>
          </p:cNvSpPr>
          <p:nvPr>
            <p:ph idx="1"/>
          </p:nvPr>
        </p:nvSpPr>
        <p:spPr>
          <a:xfrm>
            <a:off x="2279650" y="1773238"/>
            <a:ext cx="8159750" cy="4322762"/>
          </a:xfrm>
        </p:spPr>
        <p:txBody>
          <a:bodyPr/>
          <a:lstStyle/>
          <a:p>
            <a:pPr>
              <a:buFontTx/>
              <a:buNone/>
            </a:pPr>
            <a:r>
              <a:rPr lang="zh-CN" altLang="en-US" b="1">
                <a:solidFill>
                  <a:srgbClr val="FF0000"/>
                </a:solidFill>
              </a:rPr>
              <a:t>体系结构</a:t>
            </a:r>
            <a:r>
              <a:rPr lang="zh-CN" altLang="en-US" b="1">
                <a:solidFill>
                  <a:srgbClr val="FF0000"/>
                </a:solidFill>
                <a:sym typeface="Wingdings" panose="05000000000000000000" pitchFamily="2" charset="2"/>
              </a:rPr>
              <a:t>（</a:t>
            </a:r>
            <a:r>
              <a:rPr lang="en-US" altLang="zh-CN" b="1">
                <a:solidFill>
                  <a:srgbClr val="FF0000"/>
                </a:solidFill>
                <a:sym typeface="Wingdings" panose="05000000000000000000" pitchFamily="2" charset="2"/>
              </a:rPr>
              <a:t>Architecture</a:t>
            </a:r>
            <a:r>
              <a:rPr lang="zh-CN" altLang="en-US" b="1">
                <a:solidFill>
                  <a:srgbClr val="FF0000"/>
                </a:solidFill>
                <a:sym typeface="Wingdings" panose="05000000000000000000" pitchFamily="2" charset="2"/>
              </a:rPr>
              <a:t>）</a:t>
            </a:r>
            <a:r>
              <a:rPr lang="en-US" altLang="zh-CN">
                <a:sym typeface="Wingdings" panose="05000000000000000000" pitchFamily="2" charset="2"/>
              </a:rPr>
              <a:t>:</a:t>
            </a:r>
            <a:r>
              <a:rPr lang="zh-CN" altLang="en-US" sz="2400" b="1">
                <a:sym typeface="Wingdings" panose="05000000000000000000" pitchFamily="2" charset="2"/>
              </a:rPr>
              <a:t>一种软件解决方案，用于解释如何将系统分解为单元，以及单元如何相互关联，还包括这些单元的所有外部特性。</a:t>
            </a:r>
            <a:endParaRPr lang="en-US" altLang="zh-CN" sz="2400" b="1">
              <a:sym typeface="Wingdings" panose="05000000000000000000" pitchFamily="2" charset="2"/>
            </a:endParaRPr>
          </a:p>
          <a:p>
            <a:pPr>
              <a:buFontTx/>
              <a:buNone/>
            </a:pPr>
            <a:r>
              <a:rPr lang="zh-CN" altLang="en-US" b="1">
                <a:solidFill>
                  <a:srgbClr val="FF0000"/>
                </a:solidFill>
                <a:sym typeface="Wingdings" panose="05000000000000000000" pitchFamily="2" charset="2"/>
              </a:rPr>
              <a:t>设计模式（</a:t>
            </a:r>
            <a:r>
              <a:rPr lang="en-US" altLang="zh-CN" b="1">
                <a:solidFill>
                  <a:srgbClr val="FF0000"/>
                </a:solidFill>
                <a:sym typeface="Wingdings" panose="05000000000000000000" pitchFamily="2" charset="2"/>
              </a:rPr>
              <a:t>Design pattern</a:t>
            </a:r>
            <a:r>
              <a:rPr lang="zh-CN" altLang="en-US" b="1">
                <a:solidFill>
                  <a:srgbClr val="FF0000"/>
                </a:solidFill>
                <a:sym typeface="Wingdings" panose="05000000000000000000" pitchFamily="2" charset="2"/>
              </a:rPr>
              <a:t>）：</a:t>
            </a:r>
            <a:r>
              <a:rPr lang="zh-CN" altLang="en-US" sz="2400" b="1">
                <a:sym typeface="Wingdings" panose="05000000000000000000" pitchFamily="2" charset="2"/>
              </a:rPr>
              <a:t>一种针对单个软件模块或少量模块而给出的一般性解决方案，它提供较低层次的设计决策。</a:t>
            </a:r>
            <a:endParaRPr lang="en-US" altLang="zh-CN" sz="2400" b="1">
              <a:sym typeface="Wingdings" panose="05000000000000000000" pitchFamily="2" charset="2"/>
            </a:endParaRPr>
          </a:p>
          <a:p>
            <a:pPr>
              <a:buFontTx/>
              <a:buNone/>
            </a:pPr>
            <a:r>
              <a:rPr lang="zh-CN" altLang="en-US" b="1">
                <a:solidFill>
                  <a:srgbClr val="FF0000"/>
                </a:solidFill>
                <a:sym typeface="Wingdings" panose="05000000000000000000" pitchFamily="2" charset="2"/>
              </a:rPr>
              <a:t>设计公约（</a:t>
            </a:r>
            <a:r>
              <a:rPr lang="en-US" altLang="zh-CN" b="1">
                <a:solidFill>
                  <a:srgbClr val="FF0000"/>
                </a:solidFill>
                <a:sym typeface="Wingdings" panose="05000000000000000000" pitchFamily="2" charset="2"/>
              </a:rPr>
              <a:t>Design Convention</a:t>
            </a:r>
            <a:r>
              <a:rPr lang="zh-CN" altLang="en-US" b="1">
                <a:solidFill>
                  <a:srgbClr val="FF0000"/>
                </a:solidFill>
                <a:sym typeface="Wingdings" panose="05000000000000000000" pitchFamily="2" charset="2"/>
              </a:rPr>
              <a:t>）：</a:t>
            </a:r>
            <a:r>
              <a:rPr lang="zh-CN" altLang="en-US" sz="2400" b="1">
                <a:sym typeface="Wingdings" panose="05000000000000000000" pitchFamily="2" charset="2"/>
              </a:rPr>
              <a:t>一系列设计决策和建议的集合，用于提高系统某方面的设计质量。（例如：敏捷方法中的很多原则就属于设计公约。）</a:t>
            </a:r>
            <a:endParaRPr lang="zh-CN" altLang="en-US" sz="2400" b="1"/>
          </a:p>
        </p:txBody>
      </p:sp>
      <p:sp>
        <p:nvSpPr>
          <p:cNvPr id="6148" name="灯片编号占位符 3">
            <a:extLst>
              <a:ext uri="{FF2B5EF4-FFF2-40B4-BE49-F238E27FC236}">
                <a16:creationId xmlns:a16="http://schemas.microsoft.com/office/drawing/2014/main" id="{6AC39AB6-841E-4313-8C6C-2C1FA833A71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E52FEF20-3749-4FFA-BD13-92175C4678FA}" type="slidenum">
              <a:rPr kumimoji="0" lang="en-US" altLang="zh-CN" sz="2600">
                <a:solidFill>
                  <a:srgbClr val="FFFFFF"/>
                </a:solidFill>
              </a:rPr>
              <a:pPr eaLnBrk="1" fontAlgn="base" hangingPunct="1">
                <a:spcBef>
                  <a:spcPct val="0"/>
                </a:spcBef>
                <a:spcAft>
                  <a:spcPct val="0"/>
                </a:spcAft>
              </a:pPr>
              <a:t>312</a:t>
            </a:fld>
            <a:endParaRPr kumimoji="0" lang="en-US" altLang="zh-CN" sz="2600">
              <a:solidFill>
                <a:srgbClr val="FFFFFF"/>
              </a:solidFill>
            </a:endParaRP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灯片编号占位符 5">
            <a:extLst>
              <a:ext uri="{FF2B5EF4-FFF2-40B4-BE49-F238E27FC236}">
                <a16:creationId xmlns:a16="http://schemas.microsoft.com/office/drawing/2014/main" id="{DAE1A112-E96B-4782-B4E7-6735EC610DC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EEDDB9E9-E504-4815-A5DD-0CE65E84F49B}" type="slidenum">
              <a:rPr kumimoji="0" lang="en-US" altLang="zh-CN" sz="2600">
                <a:solidFill>
                  <a:srgbClr val="FFFFFF"/>
                </a:solidFill>
              </a:rPr>
              <a:pPr eaLnBrk="1" fontAlgn="base" hangingPunct="1">
                <a:spcBef>
                  <a:spcPct val="0"/>
                </a:spcBef>
                <a:spcAft>
                  <a:spcPct val="0"/>
                </a:spcAft>
              </a:pPr>
              <a:t>313</a:t>
            </a:fld>
            <a:endParaRPr kumimoji="0" lang="en-US" altLang="zh-CN" sz="2600">
              <a:solidFill>
                <a:srgbClr val="FFFFFF"/>
              </a:solidFill>
            </a:endParaRPr>
          </a:p>
        </p:txBody>
      </p:sp>
      <p:sp>
        <p:nvSpPr>
          <p:cNvPr id="7171" name="Rectangle 2">
            <a:extLst>
              <a:ext uri="{FF2B5EF4-FFF2-40B4-BE49-F238E27FC236}">
                <a16:creationId xmlns:a16="http://schemas.microsoft.com/office/drawing/2014/main" id="{233080C8-942F-4028-B674-CA36875D8E04}"/>
              </a:ext>
            </a:extLst>
          </p:cNvPr>
          <p:cNvSpPr>
            <a:spLocks noGrp="1" noChangeArrowheads="1"/>
          </p:cNvSpPr>
          <p:nvPr>
            <p:ph type="title"/>
          </p:nvPr>
        </p:nvSpPr>
        <p:spPr/>
        <p:txBody>
          <a:bodyPr/>
          <a:lstStyle/>
          <a:p>
            <a:pPr eaLnBrk="1" hangingPunct="1"/>
            <a:r>
              <a:rPr lang="en-US" altLang="zh-CN" sz="3200"/>
              <a:t>    Chapter 5  Designing the System</a:t>
            </a:r>
          </a:p>
        </p:txBody>
      </p:sp>
      <p:sp>
        <p:nvSpPr>
          <p:cNvPr id="7172" name="Rectangle 3">
            <a:extLst>
              <a:ext uri="{FF2B5EF4-FFF2-40B4-BE49-F238E27FC236}">
                <a16:creationId xmlns:a16="http://schemas.microsoft.com/office/drawing/2014/main" id="{EB40741F-4B49-4679-90E7-6EE43A1124EB}"/>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sz="2400" b="1">
                <a:solidFill>
                  <a:schemeClr val="bg2"/>
                </a:solidFill>
                <a:sym typeface="Wingdings 2" panose="05020102010507070707" pitchFamily="18" charset="2"/>
              </a:rPr>
              <a:t>  example:                       </a:t>
            </a:r>
            <a:r>
              <a:rPr lang="en-US" altLang="zh-CN" sz="3200" b="1" baseline="-25000">
                <a:solidFill>
                  <a:schemeClr val="bg2"/>
                </a:solidFill>
                <a:sym typeface="Wingdings 2" panose="05020102010507070707" pitchFamily="18" charset="2"/>
              </a:rPr>
              <a:t>house building</a:t>
            </a:r>
          </a:p>
          <a:p>
            <a:pPr eaLnBrk="1" hangingPunct="1">
              <a:buFontTx/>
              <a:buNone/>
            </a:pPr>
            <a:r>
              <a:rPr lang="en-US" altLang="zh-CN" sz="2400" b="1">
                <a:solidFill>
                  <a:schemeClr val="bg2"/>
                </a:solidFill>
                <a:sym typeface="Wingdings 2" panose="05020102010507070707" pitchFamily="18" charset="2"/>
              </a:rPr>
              <a:t>   A: </a:t>
            </a:r>
            <a:r>
              <a:rPr lang="en-US" altLang="zh-CN" sz="2400" b="1" u="sng">
                <a:solidFill>
                  <a:srgbClr val="0000FF"/>
                </a:solidFill>
                <a:sym typeface="Wingdings 2" panose="05020102010507070707" pitchFamily="18" charset="2"/>
              </a:rPr>
              <a:t>one</a:t>
            </a:r>
            <a:r>
              <a:rPr lang="en-US" altLang="zh-CN" sz="2400" b="1">
                <a:sym typeface="Wingdings 2" panose="05020102010507070707" pitchFamily="18" charset="2"/>
              </a:rPr>
              <a:t> problem/requirement     </a:t>
            </a:r>
            <a:r>
              <a:rPr lang="en-US" altLang="zh-CN" sz="2400" b="1" u="sng">
                <a:solidFill>
                  <a:srgbClr val="0000FF"/>
                </a:solidFill>
                <a:sym typeface="Wingdings 2" panose="05020102010507070707" pitchFamily="18" charset="2"/>
              </a:rPr>
              <a:t>several</a:t>
            </a:r>
            <a:r>
              <a:rPr lang="en-US" altLang="zh-CN" sz="2400" b="1">
                <a:sym typeface="Wingdings 2" panose="05020102010507070707" pitchFamily="18" charset="2"/>
              </a:rPr>
              <a:t> rough solutions</a:t>
            </a:r>
          </a:p>
          <a:p>
            <a:pPr eaLnBrk="1" hangingPunct="1">
              <a:buFontTx/>
              <a:buNone/>
            </a:pPr>
            <a:r>
              <a:rPr lang="en-US" altLang="zh-CN" sz="2400" b="1">
                <a:sym typeface="Wingdings 2" panose="05020102010507070707" pitchFamily="18" charset="2"/>
              </a:rPr>
              <a:t>                                                         </a:t>
            </a:r>
            <a:r>
              <a:rPr lang="en-US" altLang="zh-CN" sz="2400" b="1" u="sng">
                <a:solidFill>
                  <a:srgbClr val="0000FF"/>
                </a:solidFill>
                <a:sym typeface="Wingdings 2" panose="05020102010507070707" pitchFamily="18" charset="2"/>
              </a:rPr>
              <a:t>one </a:t>
            </a:r>
            <a:r>
              <a:rPr lang="en-US" altLang="zh-CN" sz="2400" b="1">
                <a:sym typeface="Wingdings 2" panose="05020102010507070707" pitchFamily="18" charset="2"/>
              </a:rPr>
              <a:t>real solution </a:t>
            </a:r>
          </a:p>
          <a:p>
            <a:pPr eaLnBrk="1" hangingPunct="1">
              <a:buFontTx/>
              <a:buNone/>
            </a:pPr>
            <a:r>
              <a:rPr lang="en-US" altLang="zh-CN" sz="2400" b="1">
                <a:sym typeface="Wingdings 2" panose="05020102010507070707" pitchFamily="18" charset="2"/>
              </a:rPr>
              <a:t>   B: one requirement       several prototypes</a:t>
            </a:r>
          </a:p>
          <a:p>
            <a:pPr eaLnBrk="1" hangingPunct="1">
              <a:buFontTx/>
              <a:buNone/>
            </a:pPr>
            <a:r>
              <a:rPr lang="en-US" altLang="zh-CN" sz="2400" b="1">
                <a:solidFill>
                  <a:srgbClr val="FF0066"/>
                </a:solidFill>
                <a:sym typeface="Wingdings 2" panose="05020102010507070707" pitchFamily="18" charset="2"/>
              </a:rPr>
              <a:t>                                           </a:t>
            </a:r>
            <a:r>
              <a:rPr lang="en-US" altLang="zh-CN" sz="2400" b="1">
                <a:sym typeface="Wingdings 2" panose="05020102010507070707" pitchFamily="18" charset="2"/>
              </a:rPr>
              <a:t>one design(solution)</a:t>
            </a:r>
            <a:endParaRPr lang="en-US" altLang="zh-CN" sz="3200" b="1" baseline="30000">
              <a:solidFill>
                <a:srgbClr val="0000FF"/>
              </a:solidFill>
              <a:sym typeface="Wingdings 2" panose="05020102010507070707" pitchFamily="18" charset="2"/>
            </a:endParaRPr>
          </a:p>
          <a:p>
            <a:pPr eaLnBrk="1" hangingPunct="1">
              <a:buFontTx/>
              <a:buNone/>
            </a:pPr>
            <a:r>
              <a:rPr lang="en-US" altLang="zh-CN" sz="2400" b="1">
                <a:sym typeface="Wingdings 2" panose="05020102010507070707" pitchFamily="18" charset="2"/>
              </a:rPr>
              <a:t> </a:t>
            </a:r>
            <a:r>
              <a:rPr lang="en-US" altLang="zh-CN" sz="2400" b="1">
                <a:solidFill>
                  <a:schemeClr val="bg2"/>
                </a:solidFill>
                <a:sym typeface="Wingdings 2" panose="05020102010507070707" pitchFamily="18" charset="2"/>
              </a:rPr>
              <a:t> </a:t>
            </a:r>
            <a:r>
              <a:rPr lang="en-US" altLang="zh-CN" sz="2400" b="1">
                <a:sym typeface="Wingdings 2" panose="05020102010507070707" pitchFamily="18" charset="2"/>
              </a:rPr>
              <a:t>notes:  </a:t>
            </a:r>
          </a:p>
          <a:p>
            <a:pPr eaLnBrk="1" hangingPunct="1">
              <a:buFontTx/>
              <a:buNone/>
            </a:pPr>
            <a:r>
              <a:rPr lang="en-US" altLang="zh-CN" sz="2400" b="1">
                <a:sym typeface="Wingdings 2" panose="05020102010507070707" pitchFamily="18" charset="2"/>
              </a:rPr>
              <a:t>   A: </a:t>
            </a:r>
            <a:r>
              <a:rPr lang="en-US" altLang="zh-CN" sz="3600" b="1" baseline="-30000">
                <a:sym typeface="Wingdings 2" panose="05020102010507070707" pitchFamily="18" charset="2"/>
              </a:rPr>
              <a:t>in SE</a:t>
            </a:r>
            <a:r>
              <a:rPr lang="en-US" altLang="zh-CN" sz="2400" b="1">
                <a:sym typeface="Wingdings 2" panose="05020102010507070707" pitchFamily="18" charset="2"/>
              </a:rPr>
              <a:t>   problem     &lt;SRS&gt;</a:t>
            </a:r>
          </a:p>
          <a:p>
            <a:pPr eaLnBrk="1" hangingPunct="1">
              <a:buFontTx/>
              <a:buNone/>
            </a:pPr>
            <a:r>
              <a:rPr lang="en-US" altLang="zh-CN" sz="2400" b="1">
                <a:sym typeface="Wingdings 2" panose="05020102010507070707" pitchFamily="18" charset="2"/>
              </a:rPr>
              <a:t>                    solution     practical software description</a:t>
            </a:r>
          </a:p>
          <a:p>
            <a:pPr eaLnBrk="1" hangingPunct="1">
              <a:buFontTx/>
              <a:buNone/>
            </a:pPr>
            <a:r>
              <a:rPr lang="en-US" altLang="zh-CN" sz="2400" b="1">
                <a:sym typeface="Wingdings 2" panose="05020102010507070707" pitchFamily="18" charset="2"/>
              </a:rPr>
              <a:t>   B: </a:t>
            </a:r>
            <a:r>
              <a:rPr lang="en-US" altLang="zh-CN" sz="2400" b="1">
                <a:solidFill>
                  <a:srgbClr val="0000FF"/>
                </a:solidFill>
                <a:sym typeface="Wingdings 2" panose="05020102010507070707" pitchFamily="18" charset="2"/>
              </a:rPr>
              <a:t>requirement changes</a:t>
            </a:r>
            <a:r>
              <a:rPr lang="zh-CN" altLang="en-US" sz="2400" b="1">
                <a:solidFill>
                  <a:srgbClr val="0000FF"/>
                </a:solidFill>
                <a:sym typeface="Wingdings 2" panose="05020102010507070707" pitchFamily="18" charset="2"/>
              </a:rPr>
              <a:t>（需求变更）</a:t>
            </a:r>
            <a:r>
              <a:rPr lang="zh-CN" altLang="en-US" sz="2400" b="1">
                <a:sym typeface="Wingdings 2" panose="05020102010507070707" pitchFamily="18" charset="2"/>
              </a:rPr>
              <a:t> </a:t>
            </a:r>
            <a:r>
              <a:rPr lang="en-US" altLang="zh-CN" sz="2400" b="1">
                <a:sym typeface="Wingdings 2" panose="05020102010507070707" pitchFamily="18" charset="2"/>
              </a:rPr>
              <a:t>will happen in</a:t>
            </a:r>
          </a:p>
          <a:p>
            <a:pPr eaLnBrk="1" hangingPunct="1">
              <a:buFontTx/>
              <a:buNone/>
            </a:pPr>
            <a:r>
              <a:rPr lang="en-US" altLang="zh-CN" sz="2400" b="1">
                <a:sym typeface="Wingdings 2" panose="05020102010507070707" pitchFamily="18" charset="2"/>
              </a:rPr>
              <a:t>        software design process or latter processes </a:t>
            </a:r>
          </a:p>
          <a:p>
            <a:pPr eaLnBrk="1" hangingPunct="1">
              <a:buFontTx/>
              <a:buNone/>
            </a:pPr>
            <a:endParaRPr lang="en-US" altLang="zh-CN" sz="2400" b="1">
              <a:sym typeface="Wingdings 2" panose="05020102010507070707" pitchFamily="18" charset="2"/>
            </a:endParaRPr>
          </a:p>
        </p:txBody>
      </p:sp>
      <p:sp>
        <p:nvSpPr>
          <p:cNvPr id="7173" name="AutoShape 4">
            <a:extLst>
              <a:ext uri="{FF2B5EF4-FFF2-40B4-BE49-F238E27FC236}">
                <a16:creationId xmlns:a16="http://schemas.microsoft.com/office/drawing/2014/main" id="{42AA6F4B-8486-4381-8411-0474DDA1C926}"/>
              </a:ext>
            </a:extLst>
          </p:cNvPr>
          <p:cNvSpPr>
            <a:spLocks noChangeArrowheads="1"/>
          </p:cNvSpPr>
          <p:nvPr/>
        </p:nvSpPr>
        <p:spPr bwMode="auto">
          <a:xfrm>
            <a:off x="6719889" y="2362201"/>
            <a:ext cx="395287" cy="200025"/>
          </a:xfrm>
          <a:prstGeom prst="leftRightArrow">
            <a:avLst>
              <a:gd name="adj1" fmla="val 50000"/>
              <a:gd name="adj2" fmla="val 39524"/>
            </a:avLst>
          </a:prstGeom>
          <a:solidFill>
            <a:schemeClr val="tx1"/>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7174" name="AutoShape 5">
            <a:extLst>
              <a:ext uri="{FF2B5EF4-FFF2-40B4-BE49-F238E27FC236}">
                <a16:creationId xmlns:a16="http://schemas.microsoft.com/office/drawing/2014/main" id="{94570E63-CAD6-4A2A-96C1-14A6F1ADA448}"/>
              </a:ext>
            </a:extLst>
          </p:cNvPr>
          <p:cNvSpPr>
            <a:spLocks noChangeArrowheads="1"/>
          </p:cNvSpPr>
          <p:nvPr/>
        </p:nvSpPr>
        <p:spPr bwMode="auto">
          <a:xfrm>
            <a:off x="5257800" y="4953000"/>
            <a:ext cx="381000" cy="228600"/>
          </a:xfrm>
          <a:prstGeom prst="leftRightArrow">
            <a:avLst>
              <a:gd name="adj1" fmla="val 50000"/>
              <a:gd name="adj2" fmla="val 33333"/>
            </a:avLst>
          </a:prstGeom>
          <a:solidFill>
            <a:schemeClr val="tx1"/>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7175" name="AutoShape 6">
            <a:extLst>
              <a:ext uri="{FF2B5EF4-FFF2-40B4-BE49-F238E27FC236}">
                <a16:creationId xmlns:a16="http://schemas.microsoft.com/office/drawing/2014/main" id="{32D3D34F-9821-4A30-B689-FF53EFFC9AE5}"/>
              </a:ext>
            </a:extLst>
          </p:cNvPr>
          <p:cNvSpPr>
            <a:spLocks noChangeArrowheads="1"/>
          </p:cNvSpPr>
          <p:nvPr/>
        </p:nvSpPr>
        <p:spPr bwMode="auto">
          <a:xfrm>
            <a:off x="5257800" y="4495800"/>
            <a:ext cx="381000" cy="228600"/>
          </a:xfrm>
          <a:prstGeom prst="leftRightArrow">
            <a:avLst>
              <a:gd name="adj1" fmla="val 50000"/>
              <a:gd name="adj2" fmla="val 33333"/>
            </a:avLst>
          </a:prstGeom>
          <a:solidFill>
            <a:schemeClr val="tx1"/>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7176" name="AutoShape 8">
            <a:extLst>
              <a:ext uri="{FF2B5EF4-FFF2-40B4-BE49-F238E27FC236}">
                <a16:creationId xmlns:a16="http://schemas.microsoft.com/office/drawing/2014/main" id="{5DF4BC60-32C0-4E04-B9B9-302882F2A783}"/>
              </a:ext>
            </a:extLst>
          </p:cNvPr>
          <p:cNvSpPr>
            <a:spLocks/>
          </p:cNvSpPr>
          <p:nvPr/>
        </p:nvSpPr>
        <p:spPr bwMode="auto">
          <a:xfrm>
            <a:off x="3886200" y="4648200"/>
            <a:ext cx="152400" cy="457200"/>
          </a:xfrm>
          <a:prstGeom prst="leftBrace">
            <a:avLst>
              <a:gd name="adj1" fmla="val 25000"/>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7177" name="AutoShape 10">
            <a:extLst>
              <a:ext uri="{FF2B5EF4-FFF2-40B4-BE49-F238E27FC236}">
                <a16:creationId xmlns:a16="http://schemas.microsoft.com/office/drawing/2014/main" id="{66CD8130-415F-4FE1-A5D1-3B5504CA73AA}"/>
              </a:ext>
            </a:extLst>
          </p:cNvPr>
          <p:cNvSpPr>
            <a:spLocks noChangeArrowheads="1"/>
          </p:cNvSpPr>
          <p:nvPr/>
        </p:nvSpPr>
        <p:spPr bwMode="auto">
          <a:xfrm>
            <a:off x="5486400" y="3200400"/>
            <a:ext cx="457200" cy="228600"/>
          </a:xfrm>
          <a:prstGeom prst="rightArrow">
            <a:avLst>
              <a:gd name="adj1" fmla="val 50000"/>
              <a:gd name="adj2" fmla="val 50000"/>
            </a:avLst>
          </a:prstGeom>
          <a:solidFill>
            <a:schemeClr val="bg2"/>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7178" name="AutoShape 11">
            <a:extLst>
              <a:ext uri="{FF2B5EF4-FFF2-40B4-BE49-F238E27FC236}">
                <a16:creationId xmlns:a16="http://schemas.microsoft.com/office/drawing/2014/main" id="{78994A5F-6680-4478-A9D0-C7B0DDC1BC3C}"/>
              </a:ext>
            </a:extLst>
          </p:cNvPr>
          <p:cNvSpPr>
            <a:spLocks noChangeArrowheads="1"/>
          </p:cNvSpPr>
          <p:nvPr/>
        </p:nvSpPr>
        <p:spPr bwMode="auto">
          <a:xfrm>
            <a:off x="5486400" y="3657600"/>
            <a:ext cx="457200" cy="228600"/>
          </a:xfrm>
          <a:prstGeom prst="rightArrow">
            <a:avLst>
              <a:gd name="adj1" fmla="val 50000"/>
              <a:gd name="adj2" fmla="val 50000"/>
            </a:avLst>
          </a:prstGeom>
          <a:solidFill>
            <a:schemeClr val="bg2"/>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7179" name="AutoShape 12">
            <a:extLst>
              <a:ext uri="{FF2B5EF4-FFF2-40B4-BE49-F238E27FC236}">
                <a16:creationId xmlns:a16="http://schemas.microsoft.com/office/drawing/2014/main" id="{0E42933D-4773-43D4-AD7F-1F172DFF63D0}"/>
              </a:ext>
            </a:extLst>
          </p:cNvPr>
          <p:cNvSpPr>
            <a:spLocks noChangeArrowheads="1"/>
          </p:cNvSpPr>
          <p:nvPr/>
        </p:nvSpPr>
        <p:spPr bwMode="auto">
          <a:xfrm>
            <a:off x="6705600" y="2743200"/>
            <a:ext cx="457200" cy="228600"/>
          </a:xfrm>
          <a:prstGeom prst="rightArrow">
            <a:avLst>
              <a:gd name="adj1" fmla="val 50000"/>
              <a:gd name="adj2" fmla="val 50000"/>
            </a:avLst>
          </a:prstGeom>
          <a:solidFill>
            <a:schemeClr val="bg2"/>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79885" name="AutoShape 13">
            <a:extLst>
              <a:ext uri="{FF2B5EF4-FFF2-40B4-BE49-F238E27FC236}">
                <a16:creationId xmlns:a16="http://schemas.microsoft.com/office/drawing/2014/main" id="{7534ABC6-38F3-4489-8ACD-AEFD6D8204A8}"/>
              </a:ext>
            </a:extLst>
          </p:cNvPr>
          <p:cNvSpPr>
            <a:spLocks noChangeArrowheads="1"/>
          </p:cNvSpPr>
          <p:nvPr/>
        </p:nvSpPr>
        <p:spPr bwMode="auto">
          <a:xfrm>
            <a:off x="2711450" y="6308726"/>
            <a:ext cx="5113338" cy="504825"/>
          </a:xfrm>
          <a:prstGeom prst="wedgeRoundRectCallout">
            <a:avLst>
              <a:gd name="adj1" fmla="val 11907"/>
              <a:gd name="adj2" fmla="val -95282"/>
              <a:gd name="adj3" fmla="val 16667"/>
            </a:avLst>
          </a:prstGeom>
          <a:solidFill>
            <a:srgbClr val="99CCFF"/>
          </a:solidFill>
          <a:ln w="9525">
            <a:solidFill>
              <a:srgbClr val="800080"/>
            </a:solidFill>
            <a:miter lim="800000"/>
            <a:headEnd/>
            <a:tailEnd/>
          </a:ln>
        </p:spPr>
        <p:txBody>
          <a:bodyPr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b="1">
                <a:solidFill>
                  <a:srgbClr val="003366"/>
                </a:solidFill>
              </a:rPr>
              <a:t>其频繁程度比建造房屋要大得多</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9885"/>
                                        </p:tgtEl>
                                        <p:attrNameLst>
                                          <p:attrName>style.visibility</p:attrName>
                                        </p:attrNameLst>
                                      </p:cBhvr>
                                      <p:to>
                                        <p:strVal val="visible"/>
                                      </p:to>
                                    </p:set>
                                    <p:anim calcmode="lin" valueType="num">
                                      <p:cBhvr additive="base">
                                        <p:cTn id="7" dur="500" fill="hold"/>
                                        <p:tgtEl>
                                          <p:spTgt spid="79885"/>
                                        </p:tgtEl>
                                        <p:attrNameLst>
                                          <p:attrName>ppt_x</p:attrName>
                                        </p:attrNameLst>
                                      </p:cBhvr>
                                      <p:tavLst>
                                        <p:tav tm="0">
                                          <p:val>
                                            <p:strVal val="#ppt_x"/>
                                          </p:val>
                                        </p:tav>
                                        <p:tav tm="100000">
                                          <p:val>
                                            <p:strVal val="#ppt_x"/>
                                          </p:val>
                                        </p:tav>
                                      </p:tavLst>
                                    </p:anim>
                                    <p:anim calcmode="lin" valueType="num">
                                      <p:cBhvr additive="base">
                                        <p:cTn id="8" dur="500" fill="hold"/>
                                        <p:tgtEl>
                                          <p:spTgt spid="798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85" grpId="0" animBg="1"/>
    </p:bld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4">
            <a:extLst>
              <a:ext uri="{FF2B5EF4-FFF2-40B4-BE49-F238E27FC236}">
                <a16:creationId xmlns:a16="http://schemas.microsoft.com/office/drawing/2014/main" id="{6AA1046D-CABA-49B0-896E-39D513DFF2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1450" y="3663950"/>
            <a:ext cx="7632700" cy="314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195" name="Rectangle 1">
            <a:extLst>
              <a:ext uri="{FF2B5EF4-FFF2-40B4-BE49-F238E27FC236}">
                <a16:creationId xmlns:a16="http://schemas.microsoft.com/office/drawing/2014/main" id="{5D94B3F4-1059-45D2-A004-D1FA2B0C1615}"/>
              </a:ext>
            </a:extLst>
          </p:cNvPr>
          <p:cNvSpPr>
            <a:spLocks noGrp="1" noChangeArrowheads="1"/>
          </p:cNvSpPr>
          <p:nvPr>
            <p:ph type="title" idx="4294967295"/>
          </p:nvPr>
        </p:nvSpPr>
        <p:spPr>
          <a:xfrm>
            <a:off x="2636838" y="474663"/>
            <a:ext cx="7346950" cy="722312"/>
          </a:xfrm>
        </p:spPr>
        <p:txBody>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2800">
                <a:cs typeface="Arial" panose="020B0604020202020204" pitchFamily="34" charset="0"/>
              </a:rPr>
              <a:t>Design is a Creative Process (continued)</a:t>
            </a:r>
          </a:p>
        </p:txBody>
      </p:sp>
      <p:sp>
        <p:nvSpPr>
          <p:cNvPr id="8196" name="Rectangle 2">
            <a:extLst>
              <a:ext uri="{FF2B5EF4-FFF2-40B4-BE49-F238E27FC236}">
                <a16:creationId xmlns:a16="http://schemas.microsoft.com/office/drawing/2014/main" id="{0322C3F3-12D3-445A-931C-D6FA14C18E7E}"/>
              </a:ext>
            </a:extLst>
          </p:cNvPr>
          <p:cNvSpPr>
            <a:spLocks noGrp="1" noChangeArrowheads="1"/>
          </p:cNvSpPr>
          <p:nvPr>
            <p:ph type="body" idx="4294967295"/>
          </p:nvPr>
        </p:nvSpPr>
        <p:spPr>
          <a:xfrm>
            <a:off x="2279650" y="1676400"/>
            <a:ext cx="8388350" cy="1968500"/>
          </a:xfrm>
        </p:spPr>
        <p:txBody>
          <a:bodyPr/>
          <a:lstStyle/>
          <a:p>
            <a:pPr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4813" algn="l"/>
                <a:tab pos="5942013" algn="l"/>
                <a:tab pos="6399213" algn="l"/>
                <a:tab pos="6856413" algn="l"/>
                <a:tab pos="7313613" algn="l"/>
                <a:tab pos="7770813" algn="l"/>
                <a:tab pos="8228013" algn="l"/>
                <a:tab pos="8685213" algn="l"/>
                <a:tab pos="9142413" algn="l"/>
              </a:tabLst>
            </a:pPr>
            <a:r>
              <a:rPr lang="en-GB" altLang="zh-CN" sz="2400" b="1">
                <a:cs typeface="Arial" panose="020B0604020202020204" pitchFamily="34" charset="0"/>
              </a:rPr>
              <a:t>Many ways to leverage existing solutions </a:t>
            </a:r>
          </a:p>
          <a:p>
            <a:pPr lvl="1"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4813" algn="l"/>
                <a:tab pos="5942013" algn="l"/>
                <a:tab pos="6399213" algn="l"/>
                <a:tab pos="6856413" algn="l"/>
                <a:tab pos="7313613" algn="l"/>
                <a:tab pos="7770813" algn="l"/>
                <a:tab pos="8228013" algn="l"/>
                <a:tab pos="8685213" algn="l"/>
                <a:tab pos="9142413" algn="l"/>
              </a:tabLst>
            </a:pPr>
            <a:r>
              <a:rPr lang="en-GB" altLang="zh-CN" sz="2000" b="1">
                <a:cs typeface="Arial" panose="020B0604020202020204" pitchFamily="34" charset="0"/>
              </a:rPr>
              <a:t>Cloning:  Borrow design/code in its entirety, with minor adjustments</a:t>
            </a:r>
          </a:p>
          <a:p>
            <a:pPr lvl="1"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4813" algn="l"/>
                <a:tab pos="5942013" algn="l"/>
                <a:tab pos="6399213" algn="l"/>
                <a:tab pos="6856413" algn="l"/>
                <a:tab pos="7313613" algn="l"/>
                <a:tab pos="7770813" algn="l"/>
                <a:tab pos="8228013" algn="l"/>
                <a:tab pos="8685213" algn="l"/>
                <a:tab pos="9142413" algn="l"/>
              </a:tabLst>
            </a:pPr>
            <a:r>
              <a:rPr lang="en-GB" altLang="zh-CN" sz="2000" b="1">
                <a:cs typeface="Arial" panose="020B0604020202020204" pitchFamily="34" charset="0"/>
              </a:rPr>
              <a:t>Reference models:  Generic architecture that suggests how to decompose the system (F 5-3</a:t>
            </a:r>
            <a:r>
              <a:rPr lang="zh-CN" altLang="en-US" sz="2000" b="1">
                <a:cs typeface="Arial" panose="020B0604020202020204" pitchFamily="34" charset="0"/>
              </a:rPr>
              <a:t>：编译器的设计参考模型</a:t>
            </a:r>
            <a:r>
              <a:rPr lang="en-GB" altLang="zh-CN" sz="2000" b="1">
                <a:cs typeface="Arial" panose="020B0604020202020204" pitchFamily="34" charset="0"/>
              </a:rPr>
              <a:t> )</a:t>
            </a:r>
          </a:p>
        </p:txBody>
      </p:sp>
    </p:spTree>
  </p:cSld>
  <p:clrMapOvr>
    <a:masterClrMapping/>
  </p:clrMapOvr>
  <p:transition spd="med"/>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灯片编号占位符 5">
            <a:extLst>
              <a:ext uri="{FF2B5EF4-FFF2-40B4-BE49-F238E27FC236}">
                <a16:creationId xmlns:a16="http://schemas.microsoft.com/office/drawing/2014/main" id="{6C66A695-4E53-4758-A97A-1089DAE910E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CED0CCF5-9856-4C53-B116-3DD7130D07DD}" type="slidenum">
              <a:rPr kumimoji="0" lang="en-US" altLang="zh-CN" sz="2600">
                <a:solidFill>
                  <a:srgbClr val="FFFFFF"/>
                </a:solidFill>
              </a:rPr>
              <a:pPr eaLnBrk="1" fontAlgn="base" hangingPunct="1">
                <a:spcBef>
                  <a:spcPct val="0"/>
                </a:spcBef>
                <a:spcAft>
                  <a:spcPct val="0"/>
                </a:spcAft>
              </a:pPr>
              <a:t>315</a:t>
            </a:fld>
            <a:endParaRPr kumimoji="0" lang="en-US" altLang="zh-CN" sz="2600">
              <a:solidFill>
                <a:srgbClr val="FFFFFF"/>
              </a:solidFill>
            </a:endParaRPr>
          </a:p>
        </p:txBody>
      </p:sp>
      <p:sp>
        <p:nvSpPr>
          <p:cNvPr id="9219" name="Rectangle 2">
            <a:extLst>
              <a:ext uri="{FF2B5EF4-FFF2-40B4-BE49-F238E27FC236}">
                <a16:creationId xmlns:a16="http://schemas.microsoft.com/office/drawing/2014/main" id="{9B70ECF4-7755-4E2D-9964-F751BFD5801C}"/>
              </a:ext>
            </a:extLst>
          </p:cNvPr>
          <p:cNvSpPr>
            <a:spLocks noGrp="1" noChangeArrowheads="1"/>
          </p:cNvSpPr>
          <p:nvPr>
            <p:ph type="title"/>
          </p:nvPr>
        </p:nvSpPr>
        <p:spPr/>
        <p:txBody>
          <a:bodyPr/>
          <a:lstStyle/>
          <a:p>
            <a:pPr eaLnBrk="1" hangingPunct="1"/>
            <a:r>
              <a:rPr lang="en-US" altLang="zh-CN" sz="3200"/>
              <a:t>    Chapter 5  Designing the System</a:t>
            </a:r>
          </a:p>
        </p:txBody>
      </p:sp>
      <p:sp>
        <p:nvSpPr>
          <p:cNvPr id="9220" name="Rectangle 3">
            <a:extLst>
              <a:ext uri="{FF2B5EF4-FFF2-40B4-BE49-F238E27FC236}">
                <a16:creationId xmlns:a16="http://schemas.microsoft.com/office/drawing/2014/main" id="{1114643E-3838-4688-B5E2-820554ACB79B}"/>
              </a:ext>
            </a:extLst>
          </p:cNvPr>
          <p:cNvSpPr>
            <a:spLocks noGrp="1" noChangeArrowheads="1"/>
          </p:cNvSpPr>
          <p:nvPr>
            <p:ph type="body" idx="1"/>
          </p:nvPr>
        </p:nvSpPr>
        <p:spPr>
          <a:xfrm>
            <a:off x="2286000" y="1752600"/>
            <a:ext cx="8382000" cy="5105400"/>
          </a:xfrm>
        </p:spPr>
        <p:txBody>
          <a:bodyPr/>
          <a:lstStyle/>
          <a:p>
            <a:pPr eaLnBrk="1" hangingPunct="1">
              <a:lnSpc>
                <a:spcPct val="80000"/>
              </a:lnSpc>
              <a:buFontTx/>
              <a:buNone/>
            </a:pPr>
            <a:r>
              <a:rPr lang="en-US" altLang="zh-CN" b="1"/>
              <a:t>2. Conceptual and Technical Designs</a:t>
            </a:r>
          </a:p>
          <a:p>
            <a:pPr eaLnBrk="1" hangingPunct="1">
              <a:lnSpc>
                <a:spcPct val="80000"/>
              </a:lnSpc>
              <a:buFontTx/>
              <a:buNone/>
            </a:pPr>
            <a:r>
              <a:rPr lang="en-US" altLang="zh-CN" sz="2400" b="1"/>
              <a:t>    </a:t>
            </a:r>
            <a:r>
              <a:rPr lang="zh-CN" altLang="en-US" sz="2400" b="1"/>
              <a:t>（概念设计与技术设计）</a:t>
            </a:r>
          </a:p>
          <a:p>
            <a:pPr eaLnBrk="1" hangingPunct="1">
              <a:lnSpc>
                <a:spcPct val="80000"/>
              </a:lnSpc>
              <a:buFontTx/>
              <a:buNone/>
            </a:pPr>
            <a:r>
              <a:rPr lang="zh-CN" altLang="en-US" sz="2400" b="1">
                <a:solidFill>
                  <a:schemeClr val="bg2"/>
                </a:solidFill>
                <a:sym typeface="Wingdings 2" panose="05020102010507070707" pitchFamily="18" charset="2"/>
              </a:rPr>
              <a:t>  </a:t>
            </a:r>
            <a:r>
              <a:rPr lang="en-US" altLang="zh-CN" sz="2400" b="1">
                <a:solidFill>
                  <a:schemeClr val="bg2"/>
                </a:solidFill>
                <a:sym typeface="Wingdings 2" panose="05020102010507070707" pitchFamily="18" charset="2"/>
              </a:rPr>
              <a:t>purpose: (two part iterative process)</a:t>
            </a:r>
          </a:p>
          <a:p>
            <a:pPr eaLnBrk="1" hangingPunct="1">
              <a:lnSpc>
                <a:spcPct val="80000"/>
              </a:lnSpc>
              <a:buFontTx/>
              <a:buNone/>
            </a:pPr>
            <a:r>
              <a:rPr lang="en-US" altLang="zh-CN" sz="2400" b="1">
                <a:solidFill>
                  <a:schemeClr val="bg2"/>
                </a:solidFill>
                <a:sym typeface="Wingdings 2" panose="05020102010507070707" pitchFamily="18" charset="2"/>
              </a:rPr>
              <a:t>   A: </a:t>
            </a:r>
            <a:r>
              <a:rPr lang="en-US" altLang="zh-CN" sz="2400" b="1"/>
              <a:t>conceptual design</a:t>
            </a:r>
            <a:r>
              <a:rPr lang="en-US" altLang="zh-CN" sz="2000" b="1"/>
              <a:t>(</a:t>
            </a:r>
            <a:r>
              <a:rPr lang="en-US" altLang="zh-CN" sz="2000" b="1" u="sng">
                <a:solidFill>
                  <a:srgbClr val="0000FF"/>
                </a:solidFill>
                <a:ea typeface="Arial Unicode MS" pitchFamily="34" charset="-122"/>
              </a:rPr>
              <a:t>≈system design</a:t>
            </a:r>
            <a:r>
              <a:rPr lang="en-US" altLang="zh-CN" sz="2000" b="1"/>
              <a:t>)</a:t>
            </a:r>
            <a:r>
              <a:rPr lang="en-US" altLang="zh-CN" sz="2000" b="1">
                <a:latin typeface="Times New Roman" panose="02020603050405020304" pitchFamily="18" charset="0"/>
              </a:rPr>
              <a:t>—</a:t>
            </a:r>
            <a:r>
              <a:rPr lang="en-US" altLang="zh-CN" sz="2400" b="1"/>
              <a:t>satisfy customer</a:t>
            </a:r>
            <a:r>
              <a:rPr lang="en-US" altLang="zh-CN" sz="2000" b="1"/>
              <a:t> </a:t>
            </a:r>
            <a:endParaRPr lang="en-US" altLang="zh-CN" sz="2000" b="1">
              <a:solidFill>
                <a:schemeClr val="bg2"/>
              </a:solidFill>
              <a:sym typeface="Wingdings 2" panose="05020102010507070707" pitchFamily="18" charset="2"/>
            </a:endParaRPr>
          </a:p>
          <a:p>
            <a:pPr eaLnBrk="1" hangingPunct="1">
              <a:lnSpc>
                <a:spcPct val="80000"/>
              </a:lnSpc>
              <a:buFontTx/>
              <a:buNone/>
            </a:pPr>
            <a:r>
              <a:rPr lang="en-US" altLang="zh-CN" sz="2400" b="1">
                <a:solidFill>
                  <a:schemeClr val="bg2"/>
                </a:solidFill>
                <a:sym typeface="Wingdings 2" panose="05020102010507070707" pitchFamily="18" charset="2"/>
              </a:rPr>
              <a:t>   B: </a:t>
            </a:r>
            <a:r>
              <a:rPr lang="en-US" altLang="zh-CN" sz="2400" b="1"/>
              <a:t>technical design </a:t>
            </a:r>
            <a:r>
              <a:rPr lang="en-US" altLang="zh-CN" sz="2400" b="1">
                <a:latin typeface="Times New Roman" panose="02020603050405020304" pitchFamily="18" charset="0"/>
              </a:rPr>
              <a:t>–</a:t>
            </a:r>
            <a:r>
              <a:rPr lang="en-US" altLang="zh-CN" sz="2400" b="1"/>
              <a:t>satisfy the system builders on</a:t>
            </a:r>
          </a:p>
          <a:p>
            <a:pPr eaLnBrk="1" hangingPunct="1">
              <a:lnSpc>
                <a:spcPct val="80000"/>
              </a:lnSpc>
              <a:buFontTx/>
              <a:buNone/>
            </a:pPr>
            <a:r>
              <a:rPr lang="en-US" altLang="zh-CN" sz="2400" b="1"/>
              <a:t>       </a:t>
            </a:r>
            <a:r>
              <a:rPr lang="en-US" altLang="zh-CN" sz="3200" b="1" baseline="30000"/>
              <a:t>(</a:t>
            </a:r>
            <a:r>
              <a:rPr lang="en-US" altLang="zh-CN" sz="3200" b="1" u="sng" baseline="30000">
                <a:solidFill>
                  <a:srgbClr val="0000FF"/>
                </a:solidFill>
                <a:ea typeface="Arial Unicode MS" pitchFamily="34" charset="-122"/>
              </a:rPr>
              <a:t>≈</a:t>
            </a:r>
            <a:r>
              <a:rPr lang="en-US" altLang="zh-CN" sz="3200" b="1" u="sng" baseline="30000">
                <a:solidFill>
                  <a:srgbClr val="0000FF"/>
                </a:solidFill>
              </a:rPr>
              <a:t> program design</a:t>
            </a:r>
            <a:r>
              <a:rPr lang="en-US" altLang="zh-CN" sz="3200" b="1" baseline="30000"/>
              <a:t>)</a:t>
            </a:r>
            <a:r>
              <a:rPr lang="en-US" altLang="zh-CN" sz="2400" b="1"/>
              <a:t>   our development team </a:t>
            </a:r>
            <a:endParaRPr lang="en-US" altLang="zh-CN" sz="2400" b="1">
              <a:solidFill>
                <a:schemeClr val="bg2"/>
              </a:solidFill>
              <a:sym typeface="Wingdings 2" panose="05020102010507070707" pitchFamily="18" charset="2"/>
            </a:endParaRPr>
          </a:p>
          <a:p>
            <a:pPr eaLnBrk="1" hangingPunct="1">
              <a:lnSpc>
                <a:spcPct val="80000"/>
              </a:lnSpc>
              <a:buFontTx/>
              <a:buNone/>
            </a:pPr>
            <a:r>
              <a:rPr lang="en-US" altLang="zh-CN" sz="2400" b="1">
                <a:solidFill>
                  <a:schemeClr val="bg2"/>
                </a:solidFill>
                <a:sym typeface="Wingdings 2" panose="05020102010507070707" pitchFamily="18" charset="2"/>
              </a:rPr>
              <a:t>  definition: </a:t>
            </a:r>
          </a:p>
          <a:p>
            <a:pPr eaLnBrk="1" hangingPunct="1">
              <a:lnSpc>
                <a:spcPct val="80000"/>
              </a:lnSpc>
              <a:buFontTx/>
              <a:buNone/>
            </a:pPr>
            <a:r>
              <a:rPr lang="en-US" altLang="zh-CN" sz="2400" b="1">
                <a:solidFill>
                  <a:schemeClr val="bg2"/>
                </a:solidFill>
                <a:sym typeface="Wingdings 2" panose="05020102010507070707" pitchFamily="18" charset="2"/>
              </a:rPr>
              <a:t>   A: </a:t>
            </a:r>
            <a:r>
              <a:rPr lang="en-US" altLang="zh-CN" sz="2400" b="1" u="sng">
                <a:solidFill>
                  <a:srgbClr val="FF0066"/>
                </a:solidFill>
              </a:rPr>
              <a:t>conceptual design</a:t>
            </a:r>
            <a:r>
              <a:rPr lang="en-US" altLang="zh-CN" sz="2400" b="1"/>
              <a:t>: Tells </a:t>
            </a:r>
            <a:r>
              <a:rPr lang="en-US" altLang="zh-CN" sz="2400" b="1">
                <a:solidFill>
                  <a:schemeClr val="bg2"/>
                </a:solidFill>
              </a:rPr>
              <a:t>the </a:t>
            </a:r>
            <a:r>
              <a:rPr lang="en-US" altLang="zh-CN" sz="2400" b="1" u="sng">
                <a:solidFill>
                  <a:schemeClr val="bg2"/>
                </a:solidFill>
              </a:rPr>
              <a:t>customer</a:t>
            </a:r>
            <a:r>
              <a:rPr lang="en-US" altLang="zh-CN" sz="2400" b="1">
                <a:solidFill>
                  <a:schemeClr val="bg2"/>
                </a:solidFill>
              </a:rPr>
              <a:t> </a:t>
            </a:r>
            <a:r>
              <a:rPr lang="en-US" altLang="zh-CN" sz="2400" b="1" u="sng">
                <a:solidFill>
                  <a:schemeClr val="bg2"/>
                </a:solidFill>
              </a:rPr>
              <a:t>what</a:t>
            </a:r>
            <a:r>
              <a:rPr lang="en-US" altLang="zh-CN" sz="2400" b="1">
                <a:solidFill>
                  <a:schemeClr val="bg2"/>
                </a:solidFill>
              </a:rPr>
              <a:t> the</a:t>
            </a:r>
          </a:p>
          <a:p>
            <a:pPr eaLnBrk="1" hangingPunct="1">
              <a:lnSpc>
                <a:spcPct val="80000"/>
              </a:lnSpc>
              <a:buFontTx/>
              <a:buNone/>
            </a:pPr>
            <a:r>
              <a:rPr lang="en-US" altLang="zh-CN" sz="2400" b="1">
                <a:solidFill>
                  <a:schemeClr val="bg2"/>
                </a:solidFill>
              </a:rPr>
              <a:t>        system will do</a:t>
            </a:r>
            <a:r>
              <a:rPr lang="en-US" altLang="zh-CN" sz="2400" b="1"/>
              <a:t> (</a:t>
            </a:r>
            <a:r>
              <a:rPr lang="en-US" altLang="zh-CN" sz="2400" b="1">
                <a:solidFill>
                  <a:srgbClr val="0000FF"/>
                </a:solidFill>
              </a:rPr>
              <a:t>software architecture and function</a:t>
            </a:r>
            <a:r>
              <a:rPr lang="en-US" altLang="zh-CN" sz="2400" b="1"/>
              <a:t>)</a:t>
            </a:r>
            <a:endParaRPr lang="en-US" altLang="zh-CN" sz="2400" b="1">
              <a:solidFill>
                <a:schemeClr val="bg2"/>
              </a:solidFill>
              <a:sym typeface="Wingdings 2" panose="05020102010507070707" pitchFamily="18" charset="2"/>
            </a:endParaRPr>
          </a:p>
          <a:p>
            <a:pPr eaLnBrk="1" hangingPunct="1">
              <a:lnSpc>
                <a:spcPct val="80000"/>
              </a:lnSpc>
              <a:buFontTx/>
              <a:buNone/>
            </a:pPr>
            <a:r>
              <a:rPr lang="en-US" altLang="zh-CN" sz="2400" b="1">
                <a:solidFill>
                  <a:schemeClr val="bg2"/>
                </a:solidFill>
                <a:sym typeface="Wingdings 2" panose="05020102010507070707" pitchFamily="18" charset="2"/>
              </a:rPr>
              <a:t>   B: </a:t>
            </a:r>
            <a:r>
              <a:rPr lang="en-US" altLang="zh-CN" sz="2400" b="1" u="sng">
                <a:solidFill>
                  <a:srgbClr val="FF0066"/>
                </a:solidFill>
              </a:rPr>
              <a:t>technical design</a:t>
            </a:r>
            <a:r>
              <a:rPr lang="en-US" altLang="zh-CN" sz="2400" b="1"/>
              <a:t>: Tells </a:t>
            </a:r>
            <a:r>
              <a:rPr lang="en-US" altLang="zh-CN" sz="2400" b="1">
                <a:solidFill>
                  <a:schemeClr val="bg2"/>
                </a:solidFill>
              </a:rPr>
              <a:t>the </a:t>
            </a:r>
            <a:r>
              <a:rPr lang="en-US" altLang="zh-CN" sz="2400" b="1" u="sng">
                <a:solidFill>
                  <a:schemeClr val="bg2"/>
                </a:solidFill>
              </a:rPr>
              <a:t>programmers</a:t>
            </a:r>
            <a:r>
              <a:rPr lang="en-US" altLang="zh-CN" sz="2400" b="1">
                <a:solidFill>
                  <a:schemeClr val="bg2"/>
                </a:solidFill>
              </a:rPr>
              <a:t> </a:t>
            </a:r>
            <a:r>
              <a:rPr lang="en-US" altLang="zh-CN" sz="2400" b="1" u="sng">
                <a:solidFill>
                  <a:schemeClr val="bg2"/>
                </a:solidFill>
              </a:rPr>
              <a:t>how</a:t>
            </a:r>
            <a:r>
              <a:rPr lang="en-US" altLang="zh-CN" sz="2400" b="1"/>
              <a:t> the</a:t>
            </a:r>
          </a:p>
          <a:p>
            <a:pPr eaLnBrk="1" hangingPunct="1">
              <a:lnSpc>
                <a:spcPct val="80000"/>
              </a:lnSpc>
              <a:buFontTx/>
              <a:buNone/>
            </a:pPr>
            <a:r>
              <a:rPr lang="en-US" altLang="zh-CN" sz="2400" b="1"/>
              <a:t>        system will do----</a:t>
            </a:r>
            <a:r>
              <a:rPr lang="en-US" altLang="zh-CN" sz="2400" b="1">
                <a:solidFill>
                  <a:srgbClr val="0000FF"/>
                </a:solidFill>
              </a:rPr>
              <a:t>software function and interface’s </a:t>
            </a:r>
          </a:p>
          <a:p>
            <a:pPr eaLnBrk="1" hangingPunct="1">
              <a:lnSpc>
                <a:spcPct val="80000"/>
              </a:lnSpc>
              <a:buFontTx/>
              <a:buNone/>
            </a:pPr>
            <a:r>
              <a:rPr lang="en-US" altLang="zh-CN" sz="2400" b="1">
                <a:solidFill>
                  <a:srgbClr val="0000FF"/>
                </a:solidFill>
              </a:rPr>
              <a:t>        implementation method</a:t>
            </a:r>
            <a:r>
              <a:rPr lang="en-US" altLang="zh-CN" sz="2400" b="1"/>
              <a:t> (coder</a:t>
            </a:r>
            <a:r>
              <a:rPr lang="en-US" altLang="zh-CN" sz="2400" b="1">
                <a:latin typeface="Times New Roman" panose="02020603050405020304" pitchFamily="18" charset="0"/>
              </a:rPr>
              <a:t>’</a:t>
            </a:r>
            <a:r>
              <a:rPr lang="en-US" altLang="zh-CN" sz="2400" b="1"/>
              <a:t>s reference </a:t>
            </a:r>
          </a:p>
          <a:p>
            <a:pPr eaLnBrk="1" hangingPunct="1">
              <a:lnSpc>
                <a:spcPct val="80000"/>
              </a:lnSpc>
              <a:buFontTx/>
              <a:buNone/>
            </a:pPr>
            <a:r>
              <a:rPr lang="en-US" altLang="zh-CN" sz="2400" b="1"/>
              <a:t>        document ) </a:t>
            </a: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5">
            <a:extLst>
              <a:ext uri="{FF2B5EF4-FFF2-40B4-BE49-F238E27FC236}">
                <a16:creationId xmlns:a16="http://schemas.microsoft.com/office/drawing/2014/main" id="{F7C6F0CD-CDA8-431C-AD2D-0EFE77DFE1D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B4C2649A-93CA-4995-9F34-2EC21DFF4769}" type="slidenum">
              <a:rPr kumimoji="0" lang="en-US" altLang="zh-CN" sz="2600">
                <a:solidFill>
                  <a:srgbClr val="FFFFFF"/>
                </a:solidFill>
              </a:rPr>
              <a:pPr eaLnBrk="1" fontAlgn="base" hangingPunct="1">
                <a:spcBef>
                  <a:spcPct val="0"/>
                </a:spcBef>
                <a:spcAft>
                  <a:spcPct val="0"/>
                </a:spcAft>
              </a:pPr>
              <a:t>316</a:t>
            </a:fld>
            <a:endParaRPr kumimoji="0" lang="en-US" altLang="zh-CN" sz="2600">
              <a:solidFill>
                <a:srgbClr val="FFFFFF"/>
              </a:solidFill>
            </a:endParaRPr>
          </a:p>
        </p:txBody>
      </p:sp>
      <p:sp>
        <p:nvSpPr>
          <p:cNvPr id="10243" name="Rectangle 2">
            <a:extLst>
              <a:ext uri="{FF2B5EF4-FFF2-40B4-BE49-F238E27FC236}">
                <a16:creationId xmlns:a16="http://schemas.microsoft.com/office/drawing/2014/main" id="{7841F86F-6ED1-46F0-A30F-62A19F7746B5}"/>
              </a:ext>
            </a:extLst>
          </p:cNvPr>
          <p:cNvSpPr>
            <a:spLocks noGrp="1" noChangeArrowheads="1"/>
          </p:cNvSpPr>
          <p:nvPr>
            <p:ph type="title"/>
          </p:nvPr>
        </p:nvSpPr>
        <p:spPr/>
        <p:txBody>
          <a:bodyPr/>
          <a:lstStyle/>
          <a:p>
            <a:pPr eaLnBrk="1" hangingPunct="1"/>
            <a:r>
              <a:rPr lang="en-US" altLang="zh-CN" sz="3200"/>
              <a:t>    Chapter 5  Designing the System</a:t>
            </a:r>
          </a:p>
        </p:txBody>
      </p:sp>
      <p:sp>
        <p:nvSpPr>
          <p:cNvPr id="10244" name="Rectangle 3">
            <a:extLst>
              <a:ext uri="{FF2B5EF4-FFF2-40B4-BE49-F238E27FC236}">
                <a16:creationId xmlns:a16="http://schemas.microsoft.com/office/drawing/2014/main" id="{8AE0D651-1BD0-432C-8A5E-F2601F09BA75}"/>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sz="2400" b="1">
                <a:solidFill>
                  <a:schemeClr val="bg2"/>
                </a:solidFill>
                <a:sym typeface="Wingdings 2" panose="05020102010507070707" pitchFamily="18" charset="2"/>
              </a:rPr>
              <a:t> answering questions by conceptual design</a:t>
            </a:r>
          </a:p>
          <a:p>
            <a:pPr eaLnBrk="1" hangingPunct="1">
              <a:buFontTx/>
              <a:buNone/>
            </a:pPr>
            <a:r>
              <a:rPr lang="en-US" altLang="zh-CN" sz="2400" b="1">
                <a:solidFill>
                  <a:schemeClr val="bg2"/>
                </a:solidFill>
                <a:sym typeface="Wingdings 2" panose="05020102010507070707" pitchFamily="18" charset="2"/>
              </a:rPr>
              <a:t>     1—6(see P225)</a:t>
            </a:r>
          </a:p>
          <a:p>
            <a:pPr eaLnBrk="1" hangingPunct="1">
              <a:buFontTx/>
              <a:buNone/>
            </a:pPr>
            <a:r>
              <a:rPr lang="en-US" altLang="zh-CN" sz="2400" b="1">
                <a:solidFill>
                  <a:schemeClr val="bg2"/>
                </a:solidFill>
                <a:sym typeface="Wingdings 2" panose="05020102010507070707" pitchFamily="18" charset="2"/>
              </a:rPr>
              <a:t> </a:t>
            </a:r>
            <a:r>
              <a:rPr lang="en-US" altLang="zh-CN" sz="2400" b="1"/>
              <a:t>characteristics of good conceptual design</a:t>
            </a:r>
          </a:p>
          <a:p>
            <a:pPr eaLnBrk="1" hangingPunct="1">
              <a:buFontTx/>
              <a:buNone/>
            </a:pPr>
            <a:r>
              <a:rPr lang="en-US" altLang="zh-CN" sz="2400" b="1"/>
              <a:t>     1</a:t>
            </a:r>
            <a:r>
              <a:rPr lang="en-US" altLang="zh-CN" sz="2400" b="1">
                <a:latin typeface="Times New Roman" panose="02020603050405020304" pitchFamily="18" charset="0"/>
              </a:rPr>
              <a:t>—</a:t>
            </a:r>
            <a:r>
              <a:rPr lang="en-US" altLang="zh-CN" sz="2400" b="1"/>
              <a:t>5(see P226)</a:t>
            </a:r>
            <a:endParaRPr lang="en-US" altLang="zh-CN" sz="2400" b="1">
              <a:solidFill>
                <a:schemeClr val="bg2"/>
              </a:solidFill>
              <a:sym typeface="Wingdings 2" panose="05020102010507070707" pitchFamily="18" charset="2"/>
            </a:endParaRPr>
          </a:p>
          <a:p>
            <a:pPr eaLnBrk="1" hangingPunct="1">
              <a:buFontTx/>
              <a:buNone/>
            </a:pPr>
            <a:r>
              <a:rPr lang="en-US" altLang="zh-CN" sz="2400" b="1">
                <a:solidFill>
                  <a:schemeClr val="bg2"/>
                </a:solidFill>
                <a:sym typeface="Wingdings 2" panose="05020102010507070707" pitchFamily="18" charset="2"/>
              </a:rPr>
              <a:t> </a:t>
            </a:r>
            <a:r>
              <a:rPr lang="en-US" altLang="zh-CN" sz="2400" b="1">
                <a:solidFill>
                  <a:srgbClr val="FF0066"/>
                </a:solidFill>
                <a:sym typeface="Wingdings 2" panose="05020102010507070707" pitchFamily="18" charset="2"/>
              </a:rPr>
              <a:t>contents by technical design</a:t>
            </a:r>
            <a:r>
              <a:rPr lang="en-US" altLang="zh-CN" sz="2400" b="1">
                <a:solidFill>
                  <a:schemeClr val="bg2"/>
                </a:solidFill>
                <a:sym typeface="Wingdings 2" panose="05020102010507070707" pitchFamily="18" charset="2"/>
              </a:rPr>
              <a:t> (algorithm,etc.) (P226)</a:t>
            </a:r>
          </a:p>
          <a:p>
            <a:pPr eaLnBrk="1" hangingPunct="1">
              <a:buFontTx/>
              <a:buNone/>
            </a:pPr>
            <a:r>
              <a:rPr lang="en-US" altLang="zh-CN" sz="2400" b="1">
                <a:solidFill>
                  <a:schemeClr val="bg2"/>
                </a:solidFill>
                <a:sym typeface="Wingdings 2" panose="05020102010507070707" pitchFamily="18" charset="2"/>
              </a:rPr>
              <a:t>   A: </a:t>
            </a:r>
            <a:r>
              <a:rPr lang="en-US" altLang="zh-CN" sz="2400" b="1"/>
              <a:t>major hardware components and their function</a:t>
            </a:r>
          </a:p>
          <a:p>
            <a:pPr eaLnBrk="1" hangingPunct="1">
              <a:buFontTx/>
              <a:buNone/>
            </a:pPr>
            <a:r>
              <a:rPr lang="en-US" altLang="zh-CN" sz="2400" b="1"/>
              <a:t>   B: hierarchy and function of software components</a:t>
            </a:r>
          </a:p>
          <a:p>
            <a:pPr eaLnBrk="1" hangingPunct="1">
              <a:buFontTx/>
              <a:buNone/>
            </a:pPr>
            <a:r>
              <a:rPr lang="en-US" altLang="zh-CN" sz="2400" b="1"/>
              <a:t>   C: data structures and data flow</a:t>
            </a:r>
            <a:endParaRPr lang="en-US" altLang="zh-CN" b="1">
              <a:solidFill>
                <a:schemeClr val="bg2"/>
              </a:solidFill>
              <a:sym typeface="Wingdings 2" panose="05020102010507070707" pitchFamily="18" charset="2"/>
            </a:endParaRPr>
          </a:p>
          <a:p>
            <a:pPr eaLnBrk="1" hangingPunct="1">
              <a:buFontTx/>
              <a:buNone/>
            </a:pPr>
            <a:r>
              <a:rPr lang="en-US" altLang="zh-CN" sz="2400" b="1">
                <a:solidFill>
                  <a:schemeClr val="bg2"/>
                </a:solidFill>
                <a:sym typeface="Wingdings 2" panose="05020102010507070707" pitchFamily="18" charset="2"/>
              </a:rPr>
              <a:t> note: (P225)</a:t>
            </a:r>
          </a:p>
          <a:p>
            <a:pPr eaLnBrk="1" hangingPunct="1">
              <a:buFontTx/>
              <a:buNone/>
            </a:pPr>
            <a:r>
              <a:rPr lang="en-US" altLang="zh-CN" sz="2400" b="1"/>
              <a:t>      conceptual design    </a:t>
            </a:r>
            <a:r>
              <a:rPr lang="en-US" altLang="zh-CN" sz="2000" b="1"/>
              <a:t>when customers</a:t>
            </a:r>
            <a:r>
              <a:rPr lang="en-US" altLang="zh-CN" sz="2400" b="1"/>
              <a:t>    </a:t>
            </a:r>
            <a:r>
              <a:rPr lang="en-US" altLang="zh-CN" sz="3600" b="1" baseline="-50000"/>
              <a:t>combined</a:t>
            </a:r>
          </a:p>
          <a:p>
            <a:pPr eaLnBrk="1" hangingPunct="1">
              <a:buFontTx/>
              <a:buNone/>
            </a:pPr>
            <a:r>
              <a:rPr lang="en-US" altLang="zh-CN" sz="2400" b="1"/>
              <a:t>      technical design       </a:t>
            </a:r>
            <a:r>
              <a:rPr lang="en-US" altLang="zh-CN" sz="2000" b="1"/>
              <a:t>are sophisticated</a:t>
            </a:r>
            <a:r>
              <a:rPr lang="en-US" altLang="zh-CN" sz="2400" b="1"/>
              <a:t>    </a:t>
            </a:r>
          </a:p>
        </p:txBody>
      </p:sp>
      <p:sp>
        <p:nvSpPr>
          <p:cNvPr id="10245" name="Line 4">
            <a:extLst>
              <a:ext uri="{FF2B5EF4-FFF2-40B4-BE49-F238E27FC236}">
                <a16:creationId xmlns:a16="http://schemas.microsoft.com/office/drawing/2014/main" id="{0DF11544-E97D-4902-A5D1-CAC18750EE2E}"/>
              </a:ext>
            </a:extLst>
          </p:cNvPr>
          <p:cNvSpPr>
            <a:spLocks noChangeShapeType="1"/>
          </p:cNvSpPr>
          <p:nvPr/>
        </p:nvSpPr>
        <p:spPr bwMode="auto">
          <a:xfrm>
            <a:off x="5638800" y="6172200"/>
            <a:ext cx="25146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0246" name="AutoShape 5">
            <a:extLst>
              <a:ext uri="{FF2B5EF4-FFF2-40B4-BE49-F238E27FC236}">
                <a16:creationId xmlns:a16="http://schemas.microsoft.com/office/drawing/2014/main" id="{85E8540E-259A-4A43-ADB7-30903B232B46}"/>
              </a:ext>
            </a:extLst>
          </p:cNvPr>
          <p:cNvSpPr>
            <a:spLocks/>
          </p:cNvSpPr>
          <p:nvPr/>
        </p:nvSpPr>
        <p:spPr bwMode="auto">
          <a:xfrm>
            <a:off x="2743200" y="5867400"/>
            <a:ext cx="76200" cy="609600"/>
          </a:xfrm>
          <a:prstGeom prst="leftBrace">
            <a:avLst>
              <a:gd name="adj1" fmla="val 66667"/>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5">
            <a:extLst>
              <a:ext uri="{FF2B5EF4-FFF2-40B4-BE49-F238E27FC236}">
                <a16:creationId xmlns:a16="http://schemas.microsoft.com/office/drawing/2014/main" id="{79115FBA-A04C-4490-8265-E40AB24EDCD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58780C61-A3D5-4159-9C5E-D5800EEC55A0}" type="slidenum">
              <a:rPr kumimoji="0" lang="en-US" altLang="zh-CN" sz="2600">
                <a:solidFill>
                  <a:srgbClr val="FFFFFF"/>
                </a:solidFill>
              </a:rPr>
              <a:pPr eaLnBrk="1" fontAlgn="base" hangingPunct="1">
                <a:spcBef>
                  <a:spcPct val="0"/>
                </a:spcBef>
                <a:spcAft>
                  <a:spcPct val="0"/>
                </a:spcAft>
              </a:pPr>
              <a:t>317</a:t>
            </a:fld>
            <a:endParaRPr kumimoji="0" lang="en-US" altLang="zh-CN" sz="2600">
              <a:solidFill>
                <a:srgbClr val="FFFFFF"/>
              </a:solidFill>
            </a:endParaRPr>
          </a:p>
        </p:txBody>
      </p:sp>
      <p:sp>
        <p:nvSpPr>
          <p:cNvPr id="11267" name="Rectangle 2">
            <a:extLst>
              <a:ext uri="{FF2B5EF4-FFF2-40B4-BE49-F238E27FC236}">
                <a16:creationId xmlns:a16="http://schemas.microsoft.com/office/drawing/2014/main" id="{0D780046-EBD7-4DB3-AA8B-05E06ECAAC85}"/>
              </a:ext>
            </a:extLst>
          </p:cNvPr>
          <p:cNvSpPr>
            <a:spLocks noGrp="1" noChangeArrowheads="1"/>
          </p:cNvSpPr>
          <p:nvPr>
            <p:ph type="title"/>
          </p:nvPr>
        </p:nvSpPr>
        <p:spPr/>
        <p:txBody>
          <a:bodyPr/>
          <a:lstStyle/>
          <a:p>
            <a:pPr eaLnBrk="1" hangingPunct="1"/>
            <a:r>
              <a:rPr lang="en-US" altLang="zh-CN" sz="3200"/>
              <a:t>    Chapter 5  Designing the System</a:t>
            </a:r>
          </a:p>
        </p:txBody>
      </p:sp>
      <p:sp>
        <p:nvSpPr>
          <p:cNvPr id="11268" name="Rectangle 3">
            <a:extLst>
              <a:ext uri="{FF2B5EF4-FFF2-40B4-BE49-F238E27FC236}">
                <a16:creationId xmlns:a16="http://schemas.microsoft.com/office/drawing/2014/main" id="{4AB62489-2D19-49BD-AC42-10C021B833D9}"/>
              </a:ext>
            </a:extLst>
          </p:cNvPr>
          <p:cNvSpPr>
            <a:spLocks noGrp="1" noChangeArrowheads="1"/>
          </p:cNvSpPr>
          <p:nvPr>
            <p:ph type="body" idx="1"/>
          </p:nvPr>
        </p:nvSpPr>
        <p:spPr>
          <a:xfrm>
            <a:off x="2286000" y="1752600"/>
            <a:ext cx="8382000" cy="5105400"/>
          </a:xfrm>
        </p:spPr>
        <p:txBody>
          <a:bodyPr/>
          <a:lstStyle/>
          <a:p>
            <a:pPr eaLnBrk="1" hangingPunct="1">
              <a:lnSpc>
                <a:spcPct val="80000"/>
              </a:lnSpc>
              <a:buFontTx/>
              <a:buNone/>
            </a:pPr>
            <a:r>
              <a:rPr lang="en-US" altLang="zh-CN" b="1"/>
              <a:t>3. Design Process Model</a:t>
            </a:r>
            <a:r>
              <a:rPr lang="zh-CN" altLang="en-US" sz="2400" b="1"/>
              <a:t>（设计过程模型）</a:t>
            </a:r>
          </a:p>
          <a:p>
            <a:pPr eaLnBrk="1" hangingPunct="1">
              <a:lnSpc>
                <a:spcPts val="3000"/>
              </a:lnSpc>
              <a:buNone/>
            </a:pPr>
            <a:r>
              <a:rPr lang="en-US" altLang="zh-CN" sz="2400" b="1">
                <a:solidFill>
                  <a:schemeClr val="bg2"/>
                </a:solidFill>
                <a:sym typeface="Wingdings 2" panose="05020102010507070707" pitchFamily="18" charset="2"/>
              </a:rPr>
              <a:t>   A: </a:t>
            </a:r>
            <a:r>
              <a:rPr lang="en-US" altLang="zh-CN" sz="2400" b="1" u="sng">
                <a:solidFill>
                  <a:srgbClr val="FF0066"/>
                </a:solidFill>
              </a:rPr>
              <a:t>Modeling (</a:t>
            </a:r>
            <a:r>
              <a:rPr lang="zh-CN" altLang="en-US" sz="2400" b="1" u="sng">
                <a:solidFill>
                  <a:srgbClr val="FF0066"/>
                </a:solidFill>
              </a:rPr>
              <a:t>初始建模</a:t>
            </a:r>
            <a:r>
              <a:rPr lang="en-US" altLang="zh-CN" sz="2400" b="1" u="sng">
                <a:solidFill>
                  <a:srgbClr val="FF0066"/>
                </a:solidFill>
              </a:rPr>
              <a:t>)</a:t>
            </a:r>
            <a:r>
              <a:rPr lang="en-US" altLang="zh-CN" sz="2400" b="1"/>
              <a:t>: </a:t>
            </a:r>
            <a:r>
              <a:rPr lang="zh-CN" altLang="en-US" sz="2400" b="1"/>
              <a:t>尝试可能的分解：根据需求描述的系统的关键特性等确定软件</a:t>
            </a:r>
            <a:r>
              <a:rPr lang="zh-CN" altLang="en-US" sz="2400" b="1" u="sng">
                <a:solidFill>
                  <a:srgbClr val="0000FF"/>
                </a:solidFill>
              </a:rPr>
              <a:t>体系结构</a:t>
            </a:r>
            <a:r>
              <a:rPr lang="zh-CN" altLang="en-US" sz="2400" b="1"/>
              <a:t>风格，进行系统级别的决策。</a:t>
            </a:r>
            <a:r>
              <a:rPr lang="en-US" altLang="zh-CN" sz="2400" b="1"/>
              <a:t>(</a:t>
            </a:r>
            <a:r>
              <a:rPr lang="zh-CN" altLang="en-US" sz="2400" b="1"/>
              <a:t>比如：</a:t>
            </a:r>
            <a:r>
              <a:rPr lang="en-US" altLang="zh-CN" sz="2400" b="1"/>
              <a:t>MVC</a:t>
            </a:r>
            <a:r>
              <a:rPr lang="zh-CN" altLang="en-US" sz="2400" b="1"/>
              <a:t>模式就不适合路由选择服务程序的设计，因为事件触发引起的服务程序指向很明确，没有太多的逻辑处理。</a:t>
            </a:r>
            <a:r>
              <a:rPr lang="en-US" altLang="zh-CN" sz="2400" b="1"/>
              <a:t>)</a:t>
            </a:r>
            <a:endParaRPr lang="en-US" altLang="zh-CN" sz="2400" b="1">
              <a:solidFill>
                <a:schemeClr val="bg2"/>
              </a:solidFill>
              <a:sym typeface="Wingdings 2" panose="05020102010507070707" pitchFamily="18" charset="2"/>
            </a:endParaRPr>
          </a:p>
          <a:p>
            <a:pPr eaLnBrk="1" hangingPunct="1">
              <a:lnSpc>
                <a:spcPts val="3000"/>
              </a:lnSpc>
              <a:buNone/>
            </a:pPr>
            <a:r>
              <a:rPr lang="en-US" altLang="zh-CN" sz="2400" b="1">
                <a:solidFill>
                  <a:schemeClr val="bg2"/>
                </a:solidFill>
                <a:sym typeface="Wingdings 2" panose="05020102010507070707" pitchFamily="18" charset="2"/>
              </a:rPr>
              <a:t>   B: </a:t>
            </a:r>
            <a:r>
              <a:rPr lang="en-US" altLang="zh-CN" sz="2400" b="1" u="sng">
                <a:solidFill>
                  <a:srgbClr val="FF0066"/>
                </a:solidFill>
              </a:rPr>
              <a:t>Analysis(</a:t>
            </a:r>
            <a:r>
              <a:rPr lang="zh-CN" altLang="en-US" sz="2400" b="1" u="sng">
                <a:solidFill>
                  <a:srgbClr val="FF0066"/>
                </a:solidFill>
              </a:rPr>
              <a:t>分析</a:t>
            </a:r>
            <a:r>
              <a:rPr lang="en-US" altLang="zh-CN" sz="2400" b="1" u="sng">
                <a:solidFill>
                  <a:srgbClr val="FF0066"/>
                </a:solidFill>
              </a:rPr>
              <a:t>)</a:t>
            </a:r>
            <a:r>
              <a:rPr lang="en-US" altLang="zh-CN" sz="2400" b="1"/>
              <a:t>: </a:t>
            </a:r>
            <a:r>
              <a:rPr lang="zh-CN" altLang="en-US" sz="2400" b="1"/>
              <a:t>主要关注软件系统的质量属性、各种约束等等。</a:t>
            </a:r>
            <a:endParaRPr lang="en-US" altLang="zh-CN" sz="2400" b="1"/>
          </a:p>
          <a:p>
            <a:pPr eaLnBrk="1" hangingPunct="1">
              <a:lnSpc>
                <a:spcPts val="3000"/>
              </a:lnSpc>
              <a:buNone/>
            </a:pPr>
            <a:r>
              <a:rPr lang="en-US" altLang="zh-CN" sz="2400" b="1"/>
              <a:t>   C: </a:t>
            </a:r>
            <a:r>
              <a:rPr lang="en-US" altLang="zh-CN" sz="2400" b="1" u="sng">
                <a:solidFill>
                  <a:srgbClr val="FF0066"/>
                </a:solidFill>
              </a:rPr>
              <a:t>Documentation(</a:t>
            </a:r>
            <a:r>
              <a:rPr lang="zh-CN" altLang="en-US" sz="2400" b="1" u="sng">
                <a:solidFill>
                  <a:srgbClr val="FF0066"/>
                </a:solidFill>
              </a:rPr>
              <a:t>文档化</a:t>
            </a:r>
            <a:r>
              <a:rPr lang="en-US" altLang="zh-CN" sz="2400" b="1" u="sng">
                <a:solidFill>
                  <a:srgbClr val="FF0066"/>
                </a:solidFill>
              </a:rPr>
              <a:t>)</a:t>
            </a:r>
            <a:r>
              <a:rPr lang="en-US" altLang="zh-CN" sz="2400" b="1"/>
              <a:t>: </a:t>
            </a:r>
            <a:r>
              <a:rPr lang="zh-CN" altLang="en-US" sz="2400" b="1"/>
              <a:t>确定各个不同的模型视图。</a:t>
            </a:r>
            <a:endParaRPr lang="en-US" altLang="zh-CN" sz="2400" b="1"/>
          </a:p>
          <a:p>
            <a:pPr eaLnBrk="1" hangingPunct="1">
              <a:lnSpc>
                <a:spcPts val="3000"/>
              </a:lnSpc>
              <a:buNone/>
            </a:pPr>
            <a:r>
              <a:rPr lang="en-US" altLang="zh-CN" sz="2400" b="1"/>
              <a:t>   D: </a:t>
            </a:r>
            <a:r>
              <a:rPr lang="en-US" altLang="zh-CN" sz="2400" b="1" u="sng">
                <a:solidFill>
                  <a:srgbClr val="FF0066"/>
                </a:solidFill>
              </a:rPr>
              <a:t>Review(</a:t>
            </a:r>
            <a:r>
              <a:rPr lang="zh-CN" altLang="en-US" sz="2400" b="1" u="sng">
                <a:solidFill>
                  <a:srgbClr val="FF0066"/>
                </a:solidFill>
              </a:rPr>
              <a:t>复审</a:t>
            </a:r>
            <a:r>
              <a:rPr lang="en-US" altLang="zh-CN" sz="2400" b="1" u="sng">
                <a:solidFill>
                  <a:srgbClr val="FF0066"/>
                </a:solidFill>
              </a:rPr>
              <a:t>)</a:t>
            </a:r>
            <a:r>
              <a:rPr lang="en-US" altLang="zh-CN" sz="2400" b="1"/>
              <a:t>: </a:t>
            </a:r>
            <a:r>
              <a:rPr lang="zh-CN" altLang="en-US" sz="2400" b="1"/>
              <a:t>检查文档是否满足了所有需求。</a:t>
            </a:r>
            <a:endParaRPr lang="en-US" altLang="zh-CN" sz="2400" b="1"/>
          </a:p>
          <a:p>
            <a:pPr eaLnBrk="1" hangingPunct="1">
              <a:lnSpc>
                <a:spcPts val="3000"/>
              </a:lnSpc>
              <a:buNone/>
            </a:pPr>
            <a:r>
              <a:rPr lang="en-US" altLang="zh-CN" sz="2400" b="1">
                <a:solidFill>
                  <a:schemeClr val="bg2"/>
                </a:solidFill>
                <a:sym typeface="Wingdings 2" panose="05020102010507070707" pitchFamily="18" charset="2"/>
              </a:rPr>
              <a:t>   E: final output:  </a:t>
            </a:r>
            <a:r>
              <a:rPr lang="en-US" altLang="zh-CN" sz="2400" b="1" u="sng">
                <a:solidFill>
                  <a:srgbClr val="FF0066"/>
                </a:solidFill>
                <a:sym typeface="Wingdings 2" panose="05020102010507070707" pitchFamily="18" charset="2"/>
              </a:rPr>
              <a:t>Software Architecture Document  </a:t>
            </a:r>
          </a:p>
          <a:p>
            <a:pPr eaLnBrk="1" hangingPunct="1">
              <a:lnSpc>
                <a:spcPts val="3000"/>
              </a:lnSpc>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正式的 </a:t>
            </a:r>
            <a:r>
              <a:rPr lang="en-US" altLang="zh-CN" sz="2400" b="1" u="sng">
                <a:solidFill>
                  <a:srgbClr val="FF0066"/>
                </a:solidFill>
                <a:sym typeface="Wingdings 2" panose="05020102010507070707" pitchFamily="18" charset="2"/>
              </a:rPr>
              <a:t>&lt;SAD&gt;</a:t>
            </a:r>
            <a:r>
              <a:rPr lang="en-US" altLang="zh-CN" sz="2400" b="1">
                <a:sym typeface="Wingdings 2" panose="05020102010507070707" pitchFamily="18" charset="2"/>
              </a:rPr>
              <a:t> </a:t>
            </a:r>
            <a:r>
              <a:rPr lang="zh-CN" altLang="en-US" sz="2400" b="1">
                <a:sym typeface="Wingdings 2" panose="05020102010507070707" pitchFamily="18" charset="2"/>
              </a:rPr>
              <a:t>：软件体系结构文档</a:t>
            </a:r>
            <a:r>
              <a:rPr lang="en-US" altLang="zh-CN" sz="2400" b="1">
                <a:sym typeface="Wingdings 2" panose="05020102010507070707" pitchFamily="18" charset="2"/>
              </a:rPr>
              <a:t>)</a:t>
            </a:r>
          </a:p>
          <a:p>
            <a:pPr eaLnBrk="1" hangingPunct="1">
              <a:lnSpc>
                <a:spcPct val="80000"/>
              </a:lnSpc>
              <a:buFontTx/>
              <a:buNone/>
            </a:pPr>
            <a:endParaRPr lang="en-US" altLang="zh-CN" sz="2400" b="1"/>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CEF0094-0A30-4635-99F0-E270E331C643}"/>
              </a:ext>
            </a:extLst>
          </p:cNvPr>
          <p:cNvSpPr>
            <a:spLocks noGrp="1" noChangeArrowheads="1"/>
          </p:cNvSpPr>
          <p:nvPr>
            <p:ph type="body" idx="4294967295"/>
          </p:nvPr>
        </p:nvSpPr>
        <p:spPr>
          <a:xfrm>
            <a:off x="2276475" y="1722438"/>
            <a:ext cx="8212138" cy="1562100"/>
          </a:xfrm>
        </p:spPr>
        <p:txBody>
          <a:bodyPr/>
          <a:lstStyle/>
          <a:p>
            <a:pPr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4813" algn="l"/>
                <a:tab pos="5942013" algn="l"/>
                <a:tab pos="6399213" algn="l"/>
                <a:tab pos="6856413" algn="l"/>
                <a:tab pos="7313613" algn="l"/>
                <a:tab pos="7770813" algn="l"/>
                <a:tab pos="8228013" algn="l"/>
                <a:tab pos="8685213" algn="l"/>
                <a:tab pos="9142413" algn="l"/>
              </a:tabLst>
            </a:pPr>
            <a:r>
              <a:rPr lang="en-GB" altLang="zh-CN" sz="2400">
                <a:cs typeface="Arial" panose="020B0604020202020204" pitchFamily="34" charset="0"/>
              </a:rPr>
              <a:t>Designing software system is an iterative process</a:t>
            </a:r>
          </a:p>
          <a:p>
            <a:pPr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4813" algn="l"/>
                <a:tab pos="5942013" algn="l"/>
                <a:tab pos="6399213" algn="l"/>
                <a:tab pos="6856413" algn="l"/>
                <a:tab pos="7313613" algn="l"/>
                <a:tab pos="7770813" algn="l"/>
                <a:tab pos="8228013" algn="l"/>
                <a:tab pos="8685213" algn="l"/>
                <a:tab pos="9142413" algn="l"/>
              </a:tabLst>
            </a:pPr>
            <a:r>
              <a:rPr lang="en-GB" altLang="zh-CN" sz="2400">
                <a:cs typeface="Arial" panose="020B0604020202020204" pitchFamily="34" charset="0"/>
              </a:rPr>
              <a:t>The final outcome is the software architecture document (SAD) (F</a:t>
            </a:r>
            <a:r>
              <a:rPr lang="en-US" altLang="zh-CN" sz="2400">
                <a:cs typeface="Arial" panose="020B0604020202020204" pitchFamily="34" charset="0"/>
              </a:rPr>
              <a:t>IG5.4</a:t>
            </a:r>
            <a:r>
              <a:rPr lang="en-GB" altLang="zh-CN" sz="2400">
                <a:cs typeface="Arial" panose="020B0604020202020204" pitchFamily="34" charset="0"/>
              </a:rPr>
              <a:t>)</a:t>
            </a:r>
          </a:p>
        </p:txBody>
      </p:sp>
      <p:pic>
        <p:nvPicPr>
          <p:cNvPr id="12291" name="Picture 4">
            <a:extLst>
              <a:ext uri="{FF2B5EF4-FFF2-40B4-BE49-F238E27FC236}">
                <a16:creationId xmlns:a16="http://schemas.microsoft.com/office/drawing/2014/main" id="{67B272E8-FF67-43DC-8D5F-A02D80E501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9650" y="2997200"/>
            <a:ext cx="8388350" cy="367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5">
            <a:extLst>
              <a:ext uri="{FF2B5EF4-FFF2-40B4-BE49-F238E27FC236}">
                <a16:creationId xmlns:a16="http://schemas.microsoft.com/office/drawing/2014/main" id="{4D4E5346-C833-4798-B6FE-0BD266192D5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4083440F-2187-44D5-BF91-21CEE7E6CA44}" type="slidenum">
              <a:rPr kumimoji="0" lang="en-US" altLang="zh-CN" sz="2600">
                <a:solidFill>
                  <a:srgbClr val="FFFFFF"/>
                </a:solidFill>
              </a:rPr>
              <a:pPr eaLnBrk="1" fontAlgn="base" hangingPunct="1">
                <a:spcBef>
                  <a:spcPct val="0"/>
                </a:spcBef>
                <a:spcAft>
                  <a:spcPct val="0"/>
                </a:spcAft>
              </a:pPr>
              <a:t>319</a:t>
            </a:fld>
            <a:endParaRPr kumimoji="0" lang="en-US" altLang="zh-CN" sz="2600">
              <a:solidFill>
                <a:srgbClr val="FFFFFF"/>
              </a:solidFill>
            </a:endParaRPr>
          </a:p>
        </p:txBody>
      </p:sp>
      <p:sp>
        <p:nvSpPr>
          <p:cNvPr id="13315" name="Rectangle 2">
            <a:extLst>
              <a:ext uri="{FF2B5EF4-FFF2-40B4-BE49-F238E27FC236}">
                <a16:creationId xmlns:a16="http://schemas.microsoft.com/office/drawing/2014/main" id="{90267341-6991-4273-8000-CDB89D552A06}"/>
              </a:ext>
            </a:extLst>
          </p:cNvPr>
          <p:cNvSpPr>
            <a:spLocks noGrp="1" noChangeArrowheads="1"/>
          </p:cNvSpPr>
          <p:nvPr>
            <p:ph type="title"/>
          </p:nvPr>
        </p:nvSpPr>
        <p:spPr/>
        <p:txBody>
          <a:bodyPr/>
          <a:lstStyle/>
          <a:p>
            <a:pPr eaLnBrk="1" hangingPunct="1"/>
            <a:r>
              <a:rPr lang="en-US" altLang="zh-CN" sz="3200"/>
              <a:t>    Chapter 5  Designing the System</a:t>
            </a:r>
          </a:p>
        </p:txBody>
      </p:sp>
      <p:sp>
        <p:nvSpPr>
          <p:cNvPr id="13316" name="Rectangle 3">
            <a:extLst>
              <a:ext uri="{FF2B5EF4-FFF2-40B4-BE49-F238E27FC236}">
                <a16:creationId xmlns:a16="http://schemas.microsoft.com/office/drawing/2014/main" id="{5DD96AB1-F9C8-4084-BC84-9C5460822B4B}"/>
              </a:ext>
            </a:extLst>
          </p:cNvPr>
          <p:cNvSpPr>
            <a:spLocks noGrp="1" noChangeArrowheads="1"/>
          </p:cNvSpPr>
          <p:nvPr>
            <p:ph type="body" idx="1"/>
          </p:nvPr>
        </p:nvSpPr>
        <p:spPr>
          <a:xfrm>
            <a:off x="2208213" y="1700213"/>
            <a:ext cx="8534400" cy="5105400"/>
          </a:xfrm>
        </p:spPr>
        <p:txBody>
          <a:bodyPr/>
          <a:lstStyle/>
          <a:p>
            <a:pPr eaLnBrk="1" hangingPunct="1">
              <a:lnSpc>
                <a:spcPct val="90000"/>
              </a:lnSpc>
              <a:buFontTx/>
              <a:buNone/>
            </a:pPr>
            <a:r>
              <a:rPr lang="en-US" altLang="zh-CN" b="1"/>
              <a:t>5.2 Decomposition and Modularity</a:t>
            </a:r>
            <a:r>
              <a:rPr lang="en-US" altLang="zh-CN" sz="2000" b="1"/>
              <a:t>(conceptual design)</a:t>
            </a:r>
          </a:p>
          <a:p>
            <a:pPr eaLnBrk="1" hangingPunct="1">
              <a:lnSpc>
                <a:spcPct val="90000"/>
              </a:lnSpc>
              <a:buFontTx/>
              <a:buNone/>
            </a:pPr>
            <a:r>
              <a:rPr lang="en-US" altLang="zh-CN" sz="2400" b="1"/>
              <a:t>       </a:t>
            </a:r>
            <a:r>
              <a:rPr lang="zh-CN" altLang="en-US" sz="2400" b="1"/>
              <a:t>（系统设计中的分解与模块化）</a:t>
            </a:r>
          </a:p>
          <a:p>
            <a:pPr eaLnBrk="1" hangingPunct="1">
              <a:lnSpc>
                <a:spcPct val="90000"/>
              </a:lnSpc>
              <a:buFontTx/>
              <a:buNone/>
            </a:pPr>
            <a:r>
              <a:rPr lang="en-US" altLang="zh-CN" b="1"/>
              <a:t>1. Five ways to create designs</a:t>
            </a:r>
            <a:r>
              <a:rPr lang="zh-CN" altLang="en-US" sz="2400" b="1"/>
              <a:t>（五种设计方法）</a:t>
            </a:r>
            <a:r>
              <a:rPr lang="zh-CN" altLang="en-US" b="1"/>
              <a:t> </a:t>
            </a:r>
          </a:p>
          <a:p>
            <a:pPr eaLnBrk="1" hangingPunct="1">
              <a:lnSpc>
                <a:spcPct val="90000"/>
              </a:lnSpc>
              <a:buFontTx/>
              <a:buNone/>
            </a:pPr>
            <a:r>
              <a:rPr lang="zh-CN" altLang="en-US" sz="2400" b="1">
                <a:solidFill>
                  <a:schemeClr val="bg2"/>
                </a:solidFill>
                <a:sym typeface="Wingdings 2" panose="05020102010507070707" pitchFamily="18" charset="2"/>
              </a:rPr>
              <a:t> </a:t>
            </a:r>
            <a:r>
              <a:rPr lang="zh-CN" altLang="en-US" sz="2400" b="1"/>
              <a:t> </a:t>
            </a:r>
            <a:r>
              <a:rPr lang="en-US" altLang="zh-CN" sz="2400" b="1"/>
              <a:t>Modular decomposition</a:t>
            </a:r>
            <a:r>
              <a:rPr lang="en-US" altLang="zh-CN" sz="2000" b="1"/>
              <a:t>(example:layered DFD   SC diagram)</a:t>
            </a:r>
          </a:p>
          <a:p>
            <a:pPr eaLnBrk="1" hangingPunct="1">
              <a:lnSpc>
                <a:spcPct val="90000"/>
              </a:lnSpc>
              <a:buFontTx/>
              <a:buNone/>
            </a:pPr>
            <a:r>
              <a:rPr lang="en-US" altLang="zh-CN" sz="2400" b="1">
                <a:solidFill>
                  <a:schemeClr val="bg2"/>
                </a:solidFill>
                <a:sym typeface="Wingdings 2" panose="05020102010507070707" pitchFamily="18" charset="2"/>
              </a:rPr>
              <a:t> </a:t>
            </a:r>
            <a:r>
              <a:rPr lang="en-US" altLang="zh-CN" sz="2400" b="1"/>
              <a:t> Data-oriented decomposition</a:t>
            </a:r>
            <a:r>
              <a:rPr lang="en-US" altLang="zh-CN" sz="2000" b="1"/>
              <a:t>(example: Jackson approach)</a:t>
            </a:r>
          </a:p>
          <a:p>
            <a:pPr eaLnBrk="1" hangingPunct="1">
              <a:lnSpc>
                <a:spcPct val="90000"/>
              </a:lnSpc>
              <a:buFontTx/>
              <a:buNone/>
            </a:pPr>
            <a:r>
              <a:rPr lang="en-US" altLang="zh-CN" sz="2400" b="1">
                <a:solidFill>
                  <a:schemeClr val="bg2"/>
                </a:solidFill>
                <a:sym typeface="Wingdings 2" panose="05020102010507070707" pitchFamily="18" charset="2"/>
              </a:rPr>
              <a:t> </a:t>
            </a:r>
            <a:r>
              <a:rPr lang="en-US" altLang="zh-CN" sz="2400" b="1"/>
              <a:t> Event-oriented decomposition (Event=condition)</a:t>
            </a:r>
          </a:p>
          <a:p>
            <a:pPr eaLnBrk="1" hangingPunct="1">
              <a:lnSpc>
                <a:spcPct val="90000"/>
              </a:lnSpc>
              <a:buFontTx/>
              <a:buNone/>
            </a:pPr>
            <a:r>
              <a:rPr lang="en-US" altLang="zh-CN" sz="2400" b="1">
                <a:solidFill>
                  <a:schemeClr val="bg2"/>
                </a:solidFill>
                <a:sym typeface="Wingdings 2" panose="05020102010507070707" pitchFamily="18" charset="2"/>
              </a:rPr>
              <a:t> </a:t>
            </a:r>
            <a:r>
              <a:rPr lang="en-US" altLang="zh-CN" sz="2400" b="1"/>
              <a:t> Outside-in design</a:t>
            </a:r>
          </a:p>
          <a:p>
            <a:pPr eaLnBrk="1" hangingPunct="1">
              <a:lnSpc>
                <a:spcPct val="90000"/>
              </a:lnSpc>
              <a:buFontTx/>
              <a:buNone/>
            </a:pPr>
            <a:r>
              <a:rPr lang="en-US" altLang="zh-CN" sz="2400" b="1">
                <a:solidFill>
                  <a:schemeClr val="bg2"/>
                </a:solidFill>
                <a:sym typeface="Wingdings 2" panose="05020102010507070707" pitchFamily="18" charset="2"/>
              </a:rPr>
              <a:t> </a:t>
            </a:r>
            <a:r>
              <a:rPr lang="en-US" altLang="zh-CN" sz="2400" b="1"/>
              <a:t> Object-oriented design (identify classes and relations)</a:t>
            </a:r>
          </a:p>
          <a:p>
            <a:pPr eaLnBrk="1" hangingPunct="1">
              <a:lnSpc>
                <a:spcPct val="90000"/>
              </a:lnSpc>
              <a:buFontTx/>
              <a:buNone/>
            </a:pPr>
            <a:r>
              <a:rPr lang="en-US" altLang="zh-CN" b="1"/>
              <a:t>2. Explain </a:t>
            </a:r>
          </a:p>
          <a:p>
            <a:pPr eaLnBrk="1" hangingPunct="1">
              <a:lnSpc>
                <a:spcPct val="90000"/>
              </a:lnSpc>
              <a:buFontTx/>
              <a:buNone/>
            </a:pPr>
            <a:r>
              <a:rPr lang="en-US" altLang="zh-CN" sz="2400" b="1">
                <a:solidFill>
                  <a:schemeClr val="bg2"/>
                </a:solidFill>
                <a:sym typeface="Wingdings 2" panose="05020102010507070707" pitchFamily="18" charset="2"/>
              </a:rPr>
              <a:t>  five ways ---- all have hierarchy (fig5.3)</a:t>
            </a:r>
          </a:p>
          <a:p>
            <a:pPr eaLnBrk="1" hangingPunct="1">
              <a:lnSpc>
                <a:spcPct val="90000"/>
              </a:lnSpc>
              <a:buFontTx/>
              <a:buNone/>
            </a:pPr>
            <a:r>
              <a:rPr lang="en-US" altLang="zh-CN" sz="2400" b="1">
                <a:solidFill>
                  <a:schemeClr val="bg2"/>
                </a:solidFill>
                <a:sym typeface="Wingdings 2" panose="05020102010507070707" pitchFamily="18" charset="2"/>
              </a:rPr>
              <a:t>  example ---- </a:t>
            </a:r>
            <a:r>
              <a:rPr lang="en-US" altLang="zh-CN" sz="2400" b="1"/>
              <a:t>data-oriented decomposition </a:t>
            </a:r>
            <a:r>
              <a:rPr lang="en-US" altLang="zh-CN" sz="2000" b="1"/>
              <a:t>( including</a:t>
            </a:r>
          </a:p>
          <a:p>
            <a:pPr eaLnBrk="1" hangingPunct="1">
              <a:lnSpc>
                <a:spcPct val="90000"/>
              </a:lnSpc>
              <a:buFontTx/>
              <a:buNone/>
            </a:pPr>
            <a:r>
              <a:rPr lang="en-US" altLang="zh-CN" sz="2000" b="1"/>
              <a:t>                                </a:t>
            </a:r>
            <a:r>
              <a:rPr lang="en-US" altLang="zh-CN" sz="2000" b="1">
                <a:latin typeface="Times New Roman" panose="02020603050405020304" pitchFamily="18" charset="0"/>
              </a:rPr>
              <a:t>“</a:t>
            </a:r>
            <a:r>
              <a:rPr lang="en-US" altLang="zh-CN" sz="2000" b="1"/>
              <a:t>deal with</a:t>
            </a:r>
            <a:r>
              <a:rPr lang="en-US" altLang="zh-CN" sz="2000" b="1">
                <a:latin typeface="Times New Roman" panose="02020603050405020304" pitchFamily="18" charset="0"/>
              </a:rPr>
              <a:t>”</a:t>
            </a:r>
            <a:r>
              <a:rPr lang="en-US" altLang="zh-CN" sz="2000" b="1"/>
              <a:t> different data in different layers )</a:t>
            </a:r>
          </a:p>
        </p:txBody>
      </p:sp>
      <p:sp>
        <p:nvSpPr>
          <p:cNvPr id="13317" name="Line 4">
            <a:extLst>
              <a:ext uri="{FF2B5EF4-FFF2-40B4-BE49-F238E27FC236}">
                <a16:creationId xmlns:a16="http://schemas.microsoft.com/office/drawing/2014/main" id="{FCAEBC2B-91E9-429A-8FFC-92BAD2E793EA}"/>
              </a:ext>
            </a:extLst>
          </p:cNvPr>
          <p:cNvSpPr>
            <a:spLocks noChangeShapeType="1"/>
          </p:cNvSpPr>
          <p:nvPr/>
        </p:nvSpPr>
        <p:spPr bwMode="auto">
          <a:xfrm>
            <a:off x="8832850" y="3284538"/>
            <a:ext cx="228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灯片编号占位符 5">
            <a:extLst>
              <a:ext uri="{FF2B5EF4-FFF2-40B4-BE49-F238E27FC236}">
                <a16:creationId xmlns:a16="http://schemas.microsoft.com/office/drawing/2014/main" id="{E692995C-C233-4F50-AD25-5ED208C8DBC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5BCE5F41-A363-44A9-BE08-E827512CB746}" type="slidenum">
              <a:rPr kumimoji="0" lang="en-US" altLang="zh-CN" sz="2600" b="1">
                <a:solidFill>
                  <a:srgbClr val="FFFFFF"/>
                </a:solidFill>
              </a:rPr>
              <a:pPr fontAlgn="base">
                <a:spcBef>
                  <a:spcPct val="0"/>
                </a:spcBef>
                <a:spcAft>
                  <a:spcPct val="0"/>
                </a:spcAft>
                <a:buClrTx/>
                <a:buSzTx/>
                <a:buNone/>
              </a:pPr>
              <a:t>32</a:t>
            </a:fld>
            <a:endParaRPr kumimoji="0" lang="en-US" altLang="zh-CN" sz="2600" b="1">
              <a:solidFill>
                <a:srgbClr val="FFFFFF"/>
              </a:solidFill>
            </a:endParaRPr>
          </a:p>
        </p:txBody>
      </p:sp>
      <p:sp>
        <p:nvSpPr>
          <p:cNvPr id="62467" name="Rectangle 2">
            <a:extLst>
              <a:ext uri="{FF2B5EF4-FFF2-40B4-BE49-F238E27FC236}">
                <a16:creationId xmlns:a16="http://schemas.microsoft.com/office/drawing/2014/main" id="{DE017212-446A-4B70-B75E-C856F41B93C1}"/>
              </a:ext>
            </a:extLst>
          </p:cNvPr>
          <p:cNvSpPr>
            <a:spLocks noGrp="1" noChangeArrowheads="1"/>
          </p:cNvSpPr>
          <p:nvPr>
            <p:ph type="title"/>
          </p:nvPr>
        </p:nvSpPr>
        <p:spPr>
          <a:xfrm>
            <a:off x="2438400" y="501651"/>
            <a:ext cx="8001000" cy="720725"/>
          </a:xfrm>
        </p:spPr>
        <p:txBody>
          <a:bodyPr/>
          <a:lstStyle/>
          <a:p>
            <a:pPr eaLnBrk="1" hangingPunct="1"/>
            <a:r>
              <a:rPr lang="en-US" altLang="zh-CN" sz="3200"/>
              <a:t>Chapter 1  Why Software Engineering</a:t>
            </a:r>
          </a:p>
        </p:txBody>
      </p:sp>
      <p:grpSp>
        <p:nvGrpSpPr>
          <p:cNvPr id="62468" name="Group 4">
            <a:extLst>
              <a:ext uri="{FF2B5EF4-FFF2-40B4-BE49-F238E27FC236}">
                <a16:creationId xmlns:a16="http://schemas.microsoft.com/office/drawing/2014/main" id="{1BEDDF13-C68F-48E8-B4D3-9E6F11477D3A}"/>
              </a:ext>
            </a:extLst>
          </p:cNvPr>
          <p:cNvGrpSpPr>
            <a:grpSpLocks/>
          </p:cNvGrpSpPr>
          <p:nvPr/>
        </p:nvGrpSpPr>
        <p:grpSpPr bwMode="auto">
          <a:xfrm>
            <a:off x="2362200" y="1752600"/>
            <a:ext cx="8077200" cy="5029200"/>
            <a:chOff x="528" y="576"/>
            <a:chExt cx="3408" cy="3600"/>
          </a:xfrm>
        </p:grpSpPr>
        <p:sp>
          <p:nvSpPr>
            <p:cNvPr id="62469" name="Rectangle 5">
              <a:extLst>
                <a:ext uri="{FF2B5EF4-FFF2-40B4-BE49-F238E27FC236}">
                  <a16:creationId xmlns:a16="http://schemas.microsoft.com/office/drawing/2014/main" id="{3737D285-E0E2-4C5E-9BBA-C76F56412370}"/>
                </a:ext>
              </a:extLst>
            </p:cNvPr>
            <p:cNvSpPr>
              <a:spLocks noChangeArrowheads="1"/>
            </p:cNvSpPr>
            <p:nvPr/>
          </p:nvSpPr>
          <p:spPr bwMode="auto">
            <a:xfrm>
              <a:off x="624" y="576"/>
              <a:ext cx="1680" cy="528"/>
            </a:xfrm>
            <a:prstGeom prst="rect">
              <a:avLst/>
            </a:prstGeom>
            <a:solidFill>
              <a:srgbClr val="969696">
                <a:alpha val="50195"/>
              </a:srgbClr>
            </a:solidFill>
            <a:ln w="25400">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62470" name="Text Box 6">
              <a:extLst>
                <a:ext uri="{FF2B5EF4-FFF2-40B4-BE49-F238E27FC236}">
                  <a16:creationId xmlns:a16="http://schemas.microsoft.com/office/drawing/2014/main" id="{D3F879FA-DB32-4DEB-8F62-38438F7FEABD}"/>
                </a:ext>
              </a:extLst>
            </p:cNvPr>
            <p:cNvSpPr txBox="1">
              <a:spLocks noChangeArrowheads="1"/>
            </p:cNvSpPr>
            <p:nvPr/>
          </p:nvSpPr>
          <p:spPr bwMode="auto">
            <a:xfrm>
              <a:off x="816" y="673"/>
              <a:ext cx="148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a:solidFill>
                    <a:srgbClr val="003366"/>
                  </a:solidFill>
                  <a:latin typeface="Times New Roman" panose="02020603050405020304" pitchFamily="18" charset="0"/>
                </a:rPr>
                <a:t>Computer Science</a:t>
              </a:r>
              <a:r>
                <a:rPr lang="en-US" altLang="zh-CN" sz="2000">
                  <a:solidFill>
                    <a:srgbClr val="003366"/>
                  </a:solidFill>
                  <a:latin typeface="Times New Roman" panose="02020603050405020304" pitchFamily="18" charset="0"/>
                </a:rPr>
                <a:t>  </a:t>
              </a:r>
            </a:p>
          </p:txBody>
        </p:sp>
        <p:sp>
          <p:nvSpPr>
            <p:cNvPr id="62471" name="Rectangle 7">
              <a:extLst>
                <a:ext uri="{FF2B5EF4-FFF2-40B4-BE49-F238E27FC236}">
                  <a16:creationId xmlns:a16="http://schemas.microsoft.com/office/drawing/2014/main" id="{E125679E-8D69-466B-90A1-68C77DA6B4E0}"/>
                </a:ext>
              </a:extLst>
            </p:cNvPr>
            <p:cNvSpPr>
              <a:spLocks noChangeArrowheads="1"/>
            </p:cNvSpPr>
            <p:nvPr/>
          </p:nvSpPr>
          <p:spPr bwMode="auto">
            <a:xfrm>
              <a:off x="2784" y="576"/>
              <a:ext cx="1152" cy="480"/>
            </a:xfrm>
            <a:prstGeom prst="rect">
              <a:avLst/>
            </a:prstGeom>
            <a:solidFill>
              <a:srgbClr val="969696">
                <a:alpha val="50195"/>
              </a:srgbClr>
            </a:solidFill>
            <a:ln w="25400">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62472" name="Text Box 8">
              <a:extLst>
                <a:ext uri="{FF2B5EF4-FFF2-40B4-BE49-F238E27FC236}">
                  <a16:creationId xmlns:a16="http://schemas.microsoft.com/office/drawing/2014/main" id="{0C0F766A-46B9-4A8C-A94B-25F39638278E}"/>
                </a:ext>
              </a:extLst>
            </p:cNvPr>
            <p:cNvSpPr txBox="1">
              <a:spLocks noChangeArrowheads="1"/>
            </p:cNvSpPr>
            <p:nvPr/>
          </p:nvSpPr>
          <p:spPr bwMode="auto">
            <a:xfrm>
              <a:off x="2832" y="673"/>
              <a:ext cx="100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a:solidFill>
                    <a:srgbClr val="003366"/>
                  </a:solidFill>
                  <a:latin typeface="Times New Roman" panose="02020603050405020304" pitchFamily="18" charset="0"/>
                </a:rPr>
                <a:t> Customer</a:t>
              </a:r>
            </a:p>
          </p:txBody>
        </p:sp>
        <p:sp>
          <p:nvSpPr>
            <p:cNvPr id="62473" name="AutoShape 9">
              <a:extLst>
                <a:ext uri="{FF2B5EF4-FFF2-40B4-BE49-F238E27FC236}">
                  <a16:creationId xmlns:a16="http://schemas.microsoft.com/office/drawing/2014/main" id="{6A697DF9-EFAF-4D55-BE7D-6380D22DFC3D}"/>
                </a:ext>
              </a:extLst>
            </p:cNvPr>
            <p:cNvSpPr>
              <a:spLocks noChangeArrowheads="1"/>
            </p:cNvSpPr>
            <p:nvPr/>
          </p:nvSpPr>
          <p:spPr bwMode="auto">
            <a:xfrm>
              <a:off x="1968" y="1200"/>
              <a:ext cx="192" cy="384"/>
            </a:xfrm>
            <a:prstGeom prst="downArrow">
              <a:avLst>
                <a:gd name="adj1" fmla="val 50000"/>
                <a:gd name="adj2"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62474" name="AutoShape 10">
              <a:extLst>
                <a:ext uri="{FF2B5EF4-FFF2-40B4-BE49-F238E27FC236}">
                  <a16:creationId xmlns:a16="http://schemas.microsoft.com/office/drawing/2014/main" id="{FC1BEAA9-AE37-443D-89D6-3E63D7FEE2C7}"/>
                </a:ext>
              </a:extLst>
            </p:cNvPr>
            <p:cNvSpPr>
              <a:spLocks noChangeArrowheads="1"/>
            </p:cNvSpPr>
            <p:nvPr/>
          </p:nvSpPr>
          <p:spPr bwMode="auto">
            <a:xfrm>
              <a:off x="912" y="1200"/>
              <a:ext cx="192" cy="384"/>
            </a:xfrm>
            <a:prstGeom prst="downArrow">
              <a:avLst>
                <a:gd name="adj1" fmla="val 50000"/>
                <a:gd name="adj2"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62475" name="AutoShape 11">
              <a:extLst>
                <a:ext uri="{FF2B5EF4-FFF2-40B4-BE49-F238E27FC236}">
                  <a16:creationId xmlns:a16="http://schemas.microsoft.com/office/drawing/2014/main" id="{535C6D3A-5CC6-4500-AE8B-4BB0CCAD4D12}"/>
                </a:ext>
              </a:extLst>
            </p:cNvPr>
            <p:cNvSpPr>
              <a:spLocks noChangeArrowheads="1"/>
            </p:cNvSpPr>
            <p:nvPr/>
          </p:nvSpPr>
          <p:spPr bwMode="auto">
            <a:xfrm>
              <a:off x="3264" y="1152"/>
              <a:ext cx="192" cy="384"/>
            </a:xfrm>
            <a:prstGeom prst="downArrow">
              <a:avLst>
                <a:gd name="adj1" fmla="val 50000"/>
                <a:gd name="adj2"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62476" name="AutoShape 12">
              <a:extLst>
                <a:ext uri="{FF2B5EF4-FFF2-40B4-BE49-F238E27FC236}">
                  <a16:creationId xmlns:a16="http://schemas.microsoft.com/office/drawing/2014/main" id="{66339EEA-64B0-4023-9D75-DF7573E98107}"/>
                </a:ext>
              </a:extLst>
            </p:cNvPr>
            <p:cNvSpPr>
              <a:spLocks noChangeArrowheads="1"/>
            </p:cNvSpPr>
            <p:nvPr/>
          </p:nvSpPr>
          <p:spPr bwMode="auto">
            <a:xfrm>
              <a:off x="528" y="1632"/>
              <a:ext cx="960" cy="576"/>
            </a:xfrm>
            <a:prstGeom prst="hexagon">
              <a:avLst>
                <a:gd name="adj" fmla="val 41667"/>
                <a:gd name="vf" fmla="val 11547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62477" name="AutoShape 13">
              <a:extLst>
                <a:ext uri="{FF2B5EF4-FFF2-40B4-BE49-F238E27FC236}">
                  <a16:creationId xmlns:a16="http://schemas.microsoft.com/office/drawing/2014/main" id="{E659DB1E-6F71-4247-A445-F4FA432A9B50}"/>
                </a:ext>
              </a:extLst>
            </p:cNvPr>
            <p:cNvSpPr>
              <a:spLocks noChangeArrowheads="1"/>
            </p:cNvSpPr>
            <p:nvPr/>
          </p:nvSpPr>
          <p:spPr bwMode="auto">
            <a:xfrm>
              <a:off x="1536" y="1632"/>
              <a:ext cx="1104" cy="624"/>
            </a:xfrm>
            <a:prstGeom prst="hexagon">
              <a:avLst>
                <a:gd name="adj" fmla="val 44231"/>
                <a:gd name="vf" fmla="val 11547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62478" name="AutoShape 14">
              <a:extLst>
                <a:ext uri="{FF2B5EF4-FFF2-40B4-BE49-F238E27FC236}">
                  <a16:creationId xmlns:a16="http://schemas.microsoft.com/office/drawing/2014/main" id="{5B352A70-5D46-4ACE-A06E-11DBB10AAE0C}"/>
                </a:ext>
              </a:extLst>
            </p:cNvPr>
            <p:cNvSpPr>
              <a:spLocks noChangeArrowheads="1"/>
            </p:cNvSpPr>
            <p:nvPr/>
          </p:nvSpPr>
          <p:spPr bwMode="auto">
            <a:xfrm>
              <a:off x="2880" y="1584"/>
              <a:ext cx="960" cy="576"/>
            </a:xfrm>
            <a:prstGeom prst="hexagon">
              <a:avLst>
                <a:gd name="adj" fmla="val 41667"/>
                <a:gd name="vf" fmla="val 11547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62479" name="Text Box 15">
              <a:extLst>
                <a:ext uri="{FF2B5EF4-FFF2-40B4-BE49-F238E27FC236}">
                  <a16:creationId xmlns:a16="http://schemas.microsoft.com/office/drawing/2014/main" id="{F05119D5-EF3E-483F-88AA-120ADD44CBD9}"/>
                </a:ext>
              </a:extLst>
            </p:cNvPr>
            <p:cNvSpPr txBox="1">
              <a:spLocks noChangeArrowheads="1"/>
            </p:cNvSpPr>
            <p:nvPr/>
          </p:nvSpPr>
          <p:spPr bwMode="auto">
            <a:xfrm>
              <a:off x="672" y="1776"/>
              <a:ext cx="86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a:solidFill>
                    <a:srgbClr val="003366"/>
                  </a:solidFill>
                  <a:latin typeface="Times New Roman" panose="02020603050405020304" pitchFamily="18" charset="0"/>
                </a:rPr>
                <a:t>  theories</a:t>
              </a:r>
            </a:p>
          </p:txBody>
        </p:sp>
        <p:sp>
          <p:nvSpPr>
            <p:cNvPr id="62480" name="Text Box 16">
              <a:extLst>
                <a:ext uri="{FF2B5EF4-FFF2-40B4-BE49-F238E27FC236}">
                  <a16:creationId xmlns:a16="http://schemas.microsoft.com/office/drawing/2014/main" id="{249EF963-4715-46AF-9377-A71D47B06557}"/>
                </a:ext>
              </a:extLst>
            </p:cNvPr>
            <p:cNvSpPr txBox="1">
              <a:spLocks noChangeArrowheads="1"/>
            </p:cNvSpPr>
            <p:nvPr/>
          </p:nvSpPr>
          <p:spPr bwMode="auto">
            <a:xfrm>
              <a:off x="1632" y="1679"/>
              <a:ext cx="912" cy="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a:solidFill>
                    <a:srgbClr val="003366"/>
                  </a:solidFill>
                  <a:latin typeface="Times New Roman" panose="02020603050405020304" pitchFamily="18" charset="0"/>
                </a:rPr>
                <a:t>   Computer               --functions</a:t>
              </a:r>
            </a:p>
          </p:txBody>
        </p:sp>
        <p:sp>
          <p:nvSpPr>
            <p:cNvPr id="62481" name="Text Box 17">
              <a:extLst>
                <a:ext uri="{FF2B5EF4-FFF2-40B4-BE49-F238E27FC236}">
                  <a16:creationId xmlns:a16="http://schemas.microsoft.com/office/drawing/2014/main" id="{7111E9DD-4D83-45FF-996E-724B9B0B403D}"/>
                </a:ext>
              </a:extLst>
            </p:cNvPr>
            <p:cNvSpPr txBox="1">
              <a:spLocks noChangeArrowheads="1"/>
            </p:cNvSpPr>
            <p:nvPr/>
          </p:nvSpPr>
          <p:spPr bwMode="auto">
            <a:xfrm>
              <a:off x="2976" y="1679"/>
              <a:ext cx="816"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a:solidFill>
                    <a:srgbClr val="003366"/>
                  </a:solidFill>
                  <a:latin typeface="Times New Roman" panose="02020603050405020304" pitchFamily="18" charset="0"/>
                </a:rPr>
                <a:t>  problem</a:t>
              </a:r>
            </a:p>
          </p:txBody>
        </p:sp>
        <p:sp>
          <p:nvSpPr>
            <p:cNvPr id="62482" name="Rectangle 18">
              <a:extLst>
                <a:ext uri="{FF2B5EF4-FFF2-40B4-BE49-F238E27FC236}">
                  <a16:creationId xmlns:a16="http://schemas.microsoft.com/office/drawing/2014/main" id="{72F731E6-B5F3-44F9-89C4-C68356432527}"/>
                </a:ext>
              </a:extLst>
            </p:cNvPr>
            <p:cNvSpPr>
              <a:spLocks noChangeArrowheads="1"/>
            </p:cNvSpPr>
            <p:nvPr/>
          </p:nvSpPr>
          <p:spPr bwMode="auto">
            <a:xfrm>
              <a:off x="1584" y="2496"/>
              <a:ext cx="1392" cy="576"/>
            </a:xfrm>
            <a:prstGeom prst="rect">
              <a:avLst/>
            </a:prstGeom>
            <a:solidFill>
              <a:srgbClr val="C0C0C0">
                <a:alpha val="50195"/>
              </a:srgbClr>
            </a:solidFill>
            <a:ln w="25400">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62483" name="Text Box 19">
              <a:extLst>
                <a:ext uri="{FF2B5EF4-FFF2-40B4-BE49-F238E27FC236}">
                  <a16:creationId xmlns:a16="http://schemas.microsoft.com/office/drawing/2014/main" id="{AE119D4B-6CBB-4269-B319-6B351D37B578}"/>
                </a:ext>
              </a:extLst>
            </p:cNvPr>
            <p:cNvSpPr txBox="1">
              <a:spLocks noChangeArrowheads="1"/>
            </p:cNvSpPr>
            <p:nvPr/>
          </p:nvSpPr>
          <p:spPr bwMode="auto">
            <a:xfrm>
              <a:off x="1776" y="2496"/>
              <a:ext cx="1200" cy="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a:solidFill>
                    <a:srgbClr val="003366"/>
                  </a:solidFill>
                  <a:latin typeface="Times New Roman" panose="02020603050405020304" pitchFamily="18" charset="0"/>
                </a:rPr>
                <a:t>Software  engineering</a:t>
              </a:r>
            </a:p>
          </p:txBody>
        </p:sp>
        <p:sp>
          <p:nvSpPr>
            <p:cNvPr id="62484" name="AutoShape 20">
              <a:extLst>
                <a:ext uri="{FF2B5EF4-FFF2-40B4-BE49-F238E27FC236}">
                  <a16:creationId xmlns:a16="http://schemas.microsoft.com/office/drawing/2014/main" id="{280FD748-48F3-4569-82CC-1114E8902E7F}"/>
                </a:ext>
              </a:extLst>
            </p:cNvPr>
            <p:cNvSpPr>
              <a:spLocks noChangeArrowheads="1"/>
            </p:cNvSpPr>
            <p:nvPr/>
          </p:nvSpPr>
          <p:spPr bwMode="auto">
            <a:xfrm>
              <a:off x="2208" y="3120"/>
              <a:ext cx="144" cy="288"/>
            </a:xfrm>
            <a:prstGeom prst="downArrow">
              <a:avLst>
                <a:gd name="adj1" fmla="val 50000"/>
                <a:gd name="adj2"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62485" name="AutoShape 21">
              <a:extLst>
                <a:ext uri="{FF2B5EF4-FFF2-40B4-BE49-F238E27FC236}">
                  <a16:creationId xmlns:a16="http://schemas.microsoft.com/office/drawing/2014/main" id="{7B8E00F1-2C82-40CB-BD6F-5AAE1518F183}"/>
                </a:ext>
              </a:extLst>
            </p:cNvPr>
            <p:cNvSpPr>
              <a:spLocks noChangeArrowheads="1"/>
            </p:cNvSpPr>
            <p:nvPr/>
          </p:nvSpPr>
          <p:spPr bwMode="auto">
            <a:xfrm>
              <a:off x="1248" y="3456"/>
              <a:ext cx="2064" cy="720"/>
            </a:xfrm>
            <a:prstGeom prst="hexagon">
              <a:avLst>
                <a:gd name="adj" fmla="val 71667"/>
                <a:gd name="vf" fmla="val 11547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62486" name="Text Box 22">
              <a:extLst>
                <a:ext uri="{FF2B5EF4-FFF2-40B4-BE49-F238E27FC236}">
                  <a16:creationId xmlns:a16="http://schemas.microsoft.com/office/drawing/2014/main" id="{29D50E31-F56A-4DC1-90E1-A1FC140D8FC3}"/>
                </a:ext>
              </a:extLst>
            </p:cNvPr>
            <p:cNvSpPr txBox="1">
              <a:spLocks noChangeArrowheads="1"/>
            </p:cNvSpPr>
            <p:nvPr/>
          </p:nvSpPr>
          <p:spPr bwMode="auto">
            <a:xfrm>
              <a:off x="1680" y="3410"/>
              <a:ext cx="1584" cy="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a:solidFill>
                    <a:srgbClr val="003366"/>
                  </a:solidFill>
                  <a:latin typeface="Times New Roman" panose="02020603050405020304" pitchFamily="18" charset="0"/>
                </a:rPr>
                <a:t>Tools and techniques to solve problems</a:t>
              </a:r>
            </a:p>
          </p:txBody>
        </p:sp>
        <p:sp>
          <p:nvSpPr>
            <p:cNvPr id="62487" name="AutoShape 23">
              <a:extLst>
                <a:ext uri="{FF2B5EF4-FFF2-40B4-BE49-F238E27FC236}">
                  <a16:creationId xmlns:a16="http://schemas.microsoft.com/office/drawing/2014/main" id="{5F8F4885-4271-485B-AC2D-A8B8D4401077}"/>
                </a:ext>
              </a:extLst>
            </p:cNvPr>
            <p:cNvSpPr>
              <a:spLocks noChangeArrowheads="1"/>
            </p:cNvSpPr>
            <p:nvPr/>
          </p:nvSpPr>
          <p:spPr bwMode="auto">
            <a:xfrm>
              <a:off x="2112" y="2256"/>
              <a:ext cx="144" cy="240"/>
            </a:xfrm>
            <a:prstGeom prst="downArrow">
              <a:avLst>
                <a:gd name="adj1" fmla="val 50000"/>
                <a:gd name="adj2" fmla="val 41667"/>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62488" name="Line 24">
              <a:extLst>
                <a:ext uri="{FF2B5EF4-FFF2-40B4-BE49-F238E27FC236}">
                  <a16:creationId xmlns:a16="http://schemas.microsoft.com/office/drawing/2014/main" id="{80F22C46-4F5A-4914-BE89-A049862ADADA}"/>
                </a:ext>
              </a:extLst>
            </p:cNvPr>
            <p:cNvSpPr>
              <a:spLocks noChangeShapeType="1"/>
            </p:cNvSpPr>
            <p:nvPr/>
          </p:nvSpPr>
          <p:spPr bwMode="auto">
            <a:xfrm flipH="1">
              <a:off x="3072" y="2208"/>
              <a:ext cx="384" cy="288"/>
            </a:xfrm>
            <a:prstGeom prst="line">
              <a:avLst/>
            </a:prstGeom>
            <a:noFill/>
            <a:ln w="76200" cmpd="tri">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62489" name="Line 25">
              <a:extLst>
                <a:ext uri="{FF2B5EF4-FFF2-40B4-BE49-F238E27FC236}">
                  <a16:creationId xmlns:a16="http://schemas.microsoft.com/office/drawing/2014/main" id="{E2DF9253-C475-4B28-9EE1-EE7CFBFD3806}"/>
                </a:ext>
              </a:extLst>
            </p:cNvPr>
            <p:cNvSpPr>
              <a:spLocks noChangeShapeType="1"/>
            </p:cNvSpPr>
            <p:nvPr/>
          </p:nvSpPr>
          <p:spPr bwMode="auto">
            <a:xfrm>
              <a:off x="1056" y="2256"/>
              <a:ext cx="384" cy="240"/>
            </a:xfrm>
            <a:prstGeom prst="line">
              <a:avLst/>
            </a:prstGeom>
            <a:noFill/>
            <a:ln w="76200" cmpd="tri">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gr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5">
            <a:extLst>
              <a:ext uri="{FF2B5EF4-FFF2-40B4-BE49-F238E27FC236}">
                <a16:creationId xmlns:a16="http://schemas.microsoft.com/office/drawing/2014/main" id="{2F3B3A9A-A97F-4D66-B15C-8FC00417922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12B72164-1969-4EA9-A7E3-2E41A7C29413}" type="slidenum">
              <a:rPr kumimoji="0" lang="en-US" altLang="zh-CN" sz="2600">
                <a:solidFill>
                  <a:srgbClr val="FFFFFF"/>
                </a:solidFill>
              </a:rPr>
              <a:pPr eaLnBrk="1" fontAlgn="base" hangingPunct="1">
                <a:spcBef>
                  <a:spcPct val="0"/>
                </a:spcBef>
                <a:spcAft>
                  <a:spcPct val="0"/>
                </a:spcAft>
              </a:pPr>
              <a:t>320</a:t>
            </a:fld>
            <a:endParaRPr kumimoji="0" lang="en-US" altLang="zh-CN" sz="2600">
              <a:solidFill>
                <a:srgbClr val="FFFFFF"/>
              </a:solidFill>
            </a:endParaRPr>
          </a:p>
        </p:txBody>
      </p:sp>
      <p:sp>
        <p:nvSpPr>
          <p:cNvPr id="14339" name="Rectangle 2">
            <a:extLst>
              <a:ext uri="{FF2B5EF4-FFF2-40B4-BE49-F238E27FC236}">
                <a16:creationId xmlns:a16="http://schemas.microsoft.com/office/drawing/2014/main" id="{EE08C744-0918-45B2-A7E1-9B9791A2D00D}"/>
              </a:ext>
            </a:extLst>
          </p:cNvPr>
          <p:cNvSpPr>
            <a:spLocks noGrp="1" noChangeArrowheads="1"/>
          </p:cNvSpPr>
          <p:nvPr>
            <p:ph type="title"/>
          </p:nvPr>
        </p:nvSpPr>
        <p:spPr/>
        <p:txBody>
          <a:bodyPr/>
          <a:lstStyle/>
          <a:p>
            <a:pPr eaLnBrk="1" hangingPunct="1"/>
            <a:endParaRPr lang="zh-CN" altLang="zh-CN"/>
          </a:p>
        </p:txBody>
      </p:sp>
      <p:pic>
        <p:nvPicPr>
          <p:cNvPr id="145412" name="Picture 4">
            <a:extLst>
              <a:ext uri="{FF2B5EF4-FFF2-40B4-BE49-F238E27FC236}">
                <a16:creationId xmlns:a16="http://schemas.microsoft.com/office/drawing/2014/main" id="{764B998B-BE6A-4AC6-AA07-D66B4E4F17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9651" y="1617664"/>
            <a:ext cx="8208963" cy="524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45412"/>
                                        </p:tgtEl>
                                        <p:attrNameLst>
                                          <p:attrName>style.visibility</p:attrName>
                                        </p:attrNameLst>
                                      </p:cBhvr>
                                      <p:to>
                                        <p:strVal val="visible"/>
                                      </p:to>
                                    </p:set>
                                    <p:animEffect transition="in" filter="box(in)">
                                      <p:cBhvr>
                                        <p:cTn id="7" dur="500"/>
                                        <p:tgtEl>
                                          <p:spTgt spid="145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5">
            <a:extLst>
              <a:ext uri="{FF2B5EF4-FFF2-40B4-BE49-F238E27FC236}">
                <a16:creationId xmlns:a16="http://schemas.microsoft.com/office/drawing/2014/main" id="{27BAA5AA-5133-4A38-A02F-6ED0020F08B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659E2959-63BA-4117-AB3B-EAF9C2544645}" type="slidenum">
              <a:rPr kumimoji="0" lang="en-US" altLang="zh-CN" sz="2600">
                <a:solidFill>
                  <a:srgbClr val="FFFFFF"/>
                </a:solidFill>
              </a:rPr>
              <a:pPr eaLnBrk="1" fontAlgn="base" hangingPunct="1">
                <a:spcBef>
                  <a:spcPct val="0"/>
                </a:spcBef>
                <a:spcAft>
                  <a:spcPct val="0"/>
                </a:spcAft>
              </a:pPr>
              <a:t>321</a:t>
            </a:fld>
            <a:endParaRPr kumimoji="0" lang="en-US" altLang="zh-CN" sz="2600">
              <a:solidFill>
                <a:srgbClr val="FFFFFF"/>
              </a:solidFill>
            </a:endParaRPr>
          </a:p>
        </p:txBody>
      </p:sp>
      <p:sp>
        <p:nvSpPr>
          <p:cNvPr id="15363" name="Rectangle 4">
            <a:extLst>
              <a:ext uri="{FF2B5EF4-FFF2-40B4-BE49-F238E27FC236}">
                <a16:creationId xmlns:a16="http://schemas.microsoft.com/office/drawing/2014/main" id="{A09F5905-69FF-4BAA-9C66-21AD2567FA76}"/>
              </a:ext>
            </a:extLst>
          </p:cNvPr>
          <p:cNvSpPr>
            <a:spLocks noChangeArrowheads="1"/>
          </p:cNvSpPr>
          <p:nvPr/>
        </p:nvSpPr>
        <p:spPr bwMode="auto">
          <a:xfrm>
            <a:off x="1847850" y="0"/>
            <a:ext cx="8820150" cy="6858000"/>
          </a:xfrm>
          <a:prstGeom prst="rect">
            <a:avLst/>
          </a:prstGeom>
          <a:solidFill>
            <a:schemeClr val="bg1"/>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146438" name="Text Box 6">
            <a:extLst>
              <a:ext uri="{FF2B5EF4-FFF2-40B4-BE49-F238E27FC236}">
                <a16:creationId xmlns:a16="http://schemas.microsoft.com/office/drawing/2014/main" id="{B4D8C1B5-CF36-493B-9CFD-1EFFDD156B39}"/>
              </a:ext>
            </a:extLst>
          </p:cNvPr>
          <p:cNvSpPr txBox="1">
            <a:spLocks noChangeArrowheads="1"/>
          </p:cNvSpPr>
          <p:nvPr/>
        </p:nvSpPr>
        <p:spPr bwMode="auto">
          <a:xfrm>
            <a:off x="1954213" y="188914"/>
            <a:ext cx="8534400" cy="1825625"/>
          </a:xfrm>
          <a:prstGeom prst="rect">
            <a:avLst/>
          </a:prstGeom>
          <a:noFill/>
          <a:ln w="25400">
            <a:solidFill>
              <a:srgbClr val="80008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2800" b="1">
                <a:solidFill>
                  <a:srgbClr val="0000FF"/>
                </a:solidFill>
                <a:latin typeface="Times New Roman" panose="02020603050405020304" pitchFamily="18" charset="0"/>
              </a:rPr>
              <a:t>Modular </a:t>
            </a:r>
            <a:r>
              <a:rPr lang="en-US" altLang="zh-CN" sz="2800" b="1">
                <a:solidFill>
                  <a:srgbClr val="003366"/>
                </a:solidFill>
                <a:latin typeface="Times New Roman" panose="02020603050405020304" pitchFamily="18" charset="0"/>
              </a:rPr>
              <a:t>: when each activity of the system is performed by exactly one component, and when inputs and outputs of each components are well-defined, a system is modular.</a:t>
            </a:r>
          </a:p>
        </p:txBody>
      </p:sp>
      <p:sp>
        <p:nvSpPr>
          <p:cNvPr id="146439" name="Text Box 7">
            <a:extLst>
              <a:ext uri="{FF2B5EF4-FFF2-40B4-BE49-F238E27FC236}">
                <a16:creationId xmlns:a16="http://schemas.microsoft.com/office/drawing/2014/main" id="{099D0CBF-D8E2-4387-B5F7-18ECB805BA47}"/>
              </a:ext>
            </a:extLst>
          </p:cNvPr>
          <p:cNvSpPr txBox="1">
            <a:spLocks noChangeArrowheads="1"/>
          </p:cNvSpPr>
          <p:nvPr/>
        </p:nvSpPr>
        <p:spPr bwMode="auto">
          <a:xfrm>
            <a:off x="1992313" y="2092326"/>
            <a:ext cx="8496300" cy="1577975"/>
          </a:xfrm>
          <a:prstGeom prst="rect">
            <a:avLst/>
          </a:prstGeom>
          <a:noFill/>
          <a:ln w="25400">
            <a:solidFill>
              <a:srgbClr val="80008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a:solidFill>
                  <a:srgbClr val="003366"/>
                </a:solidFill>
                <a:latin typeface="Times New Roman" panose="02020603050405020304" pitchFamily="18" charset="0"/>
              </a:rPr>
              <a:t>C(x): complexity of problem x;         E(x): effort to solve x</a:t>
            </a:r>
          </a:p>
          <a:p>
            <a:pPr eaLnBrk="1" fontAlgn="base" hangingPunct="1">
              <a:spcBef>
                <a:spcPct val="50000"/>
              </a:spcBef>
              <a:spcAft>
                <a:spcPct val="0"/>
              </a:spcAft>
            </a:pPr>
            <a:r>
              <a:rPr lang="en-US" altLang="zh-CN">
                <a:solidFill>
                  <a:srgbClr val="003366"/>
                </a:solidFill>
                <a:latin typeface="Times New Roman" panose="02020603050405020304" pitchFamily="18" charset="0"/>
              </a:rPr>
              <a:t>If C(p1)&gt;C(p2)          then    E(p1)&gt;E(p2)</a:t>
            </a:r>
          </a:p>
          <a:p>
            <a:pPr eaLnBrk="1" fontAlgn="base" hangingPunct="1">
              <a:spcBef>
                <a:spcPct val="50000"/>
              </a:spcBef>
              <a:spcAft>
                <a:spcPct val="0"/>
              </a:spcAft>
            </a:pPr>
            <a:r>
              <a:rPr lang="en-US" altLang="zh-CN">
                <a:solidFill>
                  <a:srgbClr val="003366"/>
                </a:solidFill>
                <a:latin typeface="Times New Roman" panose="02020603050405020304" pitchFamily="18" charset="0"/>
              </a:rPr>
              <a:t>C(p1+p2)&gt;C(p1)+C(p2)</a:t>
            </a:r>
          </a:p>
        </p:txBody>
      </p:sp>
      <p:grpSp>
        <p:nvGrpSpPr>
          <p:cNvPr id="2" name="Group 8">
            <a:extLst>
              <a:ext uri="{FF2B5EF4-FFF2-40B4-BE49-F238E27FC236}">
                <a16:creationId xmlns:a16="http://schemas.microsoft.com/office/drawing/2014/main" id="{FE7B4920-036F-4568-B0F4-7E4E46FB6A75}"/>
              </a:ext>
            </a:extLst>
          </p:cNvPr>
          <p:cNvGrpSpPr>
            <a:grpSpLocks/>
          </p:cNvGrpSpPr>
          <p:nvPr/>
        </p:nvGrpSpPr>
        <p:grpSpPr bwMode="auto">
          <a:xfrm>
            <a:off x="5410200" y="3187700"/>
            <a:ext cx="4419600" cy="457200"/>
            <a:chOff x="2448" y="1824"/>
            <a:chExt cx="2784" cy="288"/>
          </a:xfrm>
        </p:grpSpPr>
        <p:sp>
          <p:nvSpPr>
            <p:cNvPr id="15394" name="AutoShape 9">
              <a:extLst>
                <a:ext uri="{FF2B5EF4-FFF2-40B4-BE49-F238E27FC236}">
                  <a16:creationId xmlns:a16="http://schemas.microsoft.com/office/drawing/2014/main" id="{80672AC7-5EF1-4DB6-B10E-56C200CC8AFC}"/>
                </a:ext>
              </a:extLst>
            </p:cNvPr>
            <p:cNvSpPr>
              <a:spLocks noChangeArrowheads="1"/>
            </p:cNvSpPr>
            <p:nvPr/>
          </p:nvSpPr>
          <p:spPr bwMode="auto">
            <a:xfrm>
              <a:off x="2448" y="1920"/>
              <a:ext cx="528" cy="144"/>
            </a:xfrm>
            <a:prstGeom prst="rightArrow">
              <a:avLst>
                <a:gd name="adj1" fmla="val 50000"/>
                <a:gd name="adj2" fmla="val 91667"/>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15395" name="Text Box 10">
              <a:extLst>
                <a:ext uri="{FF2B5EF4-FFF2-40B4-BE49-F238E27FC236}">
                  <a16:creationId xmlns:a16="http://schemas.microsoft.com/office/drawing/2014/main" id="{BD8A1A0E-D247-4D87-BB5C-8B031AA97A04}"/>
                </a:ext>
              </a:extLst>
            </p:cNvPr>
            <p:cNvSpPr txBox="1">
              <a:spLocks noChangeArrowheads="1"/>
            </p:cNvSpPr>
            <p:nvPr/>
          </p:nvSpPr>
          <p:spPr bwMode="auto">
            <a:xfrm>
              <a:off x="3120" y="1824"/>
              <a:ext cx="21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a:solidFill>
                    <a:srgbClr val="003366"/>
                  </a:solidFill>
                  <a:latin typeface="Times New Roman" panose="02020603050405020304" pitchFamily="18" charset="0"/>
                </a:rPr>
                <a:t>E(p1+p2)&gt;E(p1)+E(p2)</a:t>
              </a:r>
            </a:p>
          </p:txBody>
        </p:sp>
      </p:grpSp>
      <p:grpSp>
        <p:nvGrpSpPr>
          <p:cNvPr id="3" name="Group 11">
            <a:extLst>
              <a:ext uri="{FF2B5EF4-FFF2-40B4-BE49-F238E27FC236}">
                <a16:creationId xmlns:a16="http://schemas.microsoft.com/office/drawing/2014/main" id="{C5329686-FD08-4DFE-AFD6-08924E1FEFFB}"/>
              </a:ext>
            </a:extLst>
          </p:cNvPr>
          <p:cNvGrpSpPr>
            <a:grpSpLocks/>
          </p:cNvGrpSpPr>
          <p:nvPr/>
        </p:nvGrpSpPr>
        <p:grpSpPr bwMode="auto">
          <a:xfrm>
            <a:off x="2422526" y="3716338"/>
            <a:ext cx="6852149" cy="3133618"/>
            <a:chOff x="426" y="2122"/>
            <a:chExt cx="3920" cy="2043"/>
          </a:xfrm>
        </p:grpSpPr>
        <p:sp>
          <p:nvSpPr>
            <p:cNvPr id="146444" name="Rectangle 12">
              <a:extLst>
                <a:ext uri="{FF2B5EF4-FFF2-40B4-BE49-F238E27FC236}">
                  <a16:creationId xmlns:a16="http://schemas.microsoft.com/office/drawing/2014/main" id="{47AE127F-7792-4433-B242-ED4B50FC1F43}"/>
                </a:ext>
              </a:extLst>
            </p:cNvPr>
            <p:cNvSpPr>
              <a:spLocks noChangeArrowheads="1"/>
            </p:cNvSpPr>
            <p:nvPr/>
          </p:nvSpPr>
          <p:spPr bwMode="auto">
            <a:xfrm>
              <a:off x="426" y="2398"/>
              <a:ext cx="775" cy="416"/>
            </a:xfrm>
            <a:prstGeom prst="rect">
              <a:avLst/>
            </a:prstGeom>
            <a:noFill/>
            <a:ln w="25400">
              <a:noFill/>
              <a:miter lim="800000"/>
              <a:headEnd/>
              <a:tailEnd/>
            </a:ln>
            <a:effectLst/>
          </p:spPr>
          <p:txBody>
            <a:bodyPr wrap="none" lIns="90487" tIns="44450" rIns="90487" bIns="44450">
              <a:spAutoFit/>
            </a:bodyPr>
            <a:lstStyle/>
            <a:p>
              <a:pPr eaLnBrk="0" fontAlgn="base" hangingPunct="0">
                <a:spcBef>
                  <a:spcPct val="0"/>
                </a:spcBef>
                <a:spcAft>
                  <a:spcPct val="0"/>
                </a:spcAft>
                <a:defRPr/>
              </a:pPr>
              <a:r>
                <a:rPr lang="en-US" altLang="zh-CN" b="1">
                  <a:solidFill>
                    <a:srgbClr val="FFFFFF"/>
                  </a:solidFill>
                  <a:effectLst>
                    <a:outerShdw blurRad="38100" dist="38100" dir="2700000" algn="tl">
                      <a:srgbClr val="C0C0C0"/>
                    </a:outerShdw>
                  </a:effectLst>
                  <a:latin typeface="Helvetica" charset="0"/>
                  <a:ea typeface="宋体" panose="02010600030101010101" pitchFamily="2" charset="-122"/>
                </a:rPr>
                <a:t>      </a:t>
              </a:r>
              <a:r>
                <a:rPr lang="en-US" altLang="zh-CN" b="1">
                  <a:solidFill>
                    <a:srgbClr val="003366"/>
                  </a:solidFill>
                  <a:latin typeface="Comic Sans MS" pitchFamily="66" charset="0"/>
                  <a:ea typeface="宋体" panose="02010600030101010101" pitchFamily="2" charset="-122"/>
                </a:rPr>
                <a:t>cost of</a:t>
              </a:r>
            </a:p>
            <a:p>
              <a:pPr eaLnBrk="0" fontAlgn="base" hangingPunct="0">
                <a:spcBef>
                  <a:spcPct val="0"/>
                </a:spcBef>
                <a:spcAft>
                  <a:spcPct val="0"/>
                </a:spcAft>
                <a:defRPr/>
              </a:pPr>
              <a:endParaRPr lang="en-US" altLang="zh-CN" b="1">
                <a:solidFill>
                  <a:srgbClr val="003366"/>
                </a:solidFill>
                <a:latin typeface="Comic Sans MS" pitchFamily="66" charset="0"/>
                <a:ea typeface="宋体" panose="02010600030101010101" pitchFamily="2" charset="-122"/>
              </a:endParaRPr>
            </a:p>
          </p:txBody>
        </p:sp>
        <p:grpSp>
          <p:nvGrpSpPr>
            <p:cNvPr id="15385" name="Group 13">
              <a:extLst>
                <a:ext uri="{FF2B5EF4-FFF2-40B4-BE49-F238E27FC236}">
                  <a16:creationId xmlns:a16="http://schemas.microsoft.com/office/drawing/2014/main" id="{8C9B474E-D5BE-41C8-8594-A02A010FB77B}"/>
                </a:ext>
              </a:extLst>
            </p:cNvPr>
            <p:cNvGrpSpPr>
              <a:grpSpLocks/>
            </p:cNvGrpSpPr>
            <p:nvPr/>
          </p:nvGrpSpPr>
          <p:grpSpPr bwMode="auto">
            <a:xfrm>
              <a:off x="426" y="2122"/>
              <a:ext cx="3920" cy="2043"/>
              <a:chOff x="426" y="2122"/>
              <a:chExt cx="3920" cy="2043"/>
            </a:xfrm>
          </p:grpSpPr>
          <p:sp>
            <p:nvSpPr>
              <p:cNvPr id="146446" name="Rectangle 14">
                <a:extLst>
                  <a:ext uri="{FF2B5EF4-FFF2-40B4-BE49-F238E27FC236}">
                    <a16:creationId xmlns:a16="http://schemas.microsoft.com/office/drawing/2014/main" id="{78E42E60-6A72-47DA-B127-604196A924F1}"/>
                  </a:ext>
                </a:extLst>
              </p:cNvPr>
              <p:cNvSpPr>
                <a:spLocks noChangeArrowheads="1"/>
              </p:cNvSpPr>
              <p:nvPr/>
            </p:nvSpPr>
            <p:spPr bwMode="auto">
              <a:xfrm>
                <a:off x="426" y="2526"/>
                <a:ext cx="816" cy="420"/>
              </a:xfrm>
              <a:prstGeom prst="rect">
                <a:avLst/>
              </a:prstGeom>
              <a:noFill/>
              <a:ln w="25400">
                <a:noFill/>
                <a:miter lim="800000"/>
                <a:headEnd/>
                <a:tailEnd/>
              </a:ln>
              <a:effectLst/>
            </p:spPr>
            <p:txBody>
              <a:bodyPr wrap="none" lIns="90487" tIns="44450" rIns="90487" bIns="44450">
                <a:spAutoFit/>
              </a:bodyPr>
              <a:lstStyle/>
              <a:p>
                <a:pPr eaLnBrk="0" fontAlgn="base" hangingPunct="0">
                  <a:spcBef>
                    <a:spcPct val="0"/>
                  </a:spcBef>
                  <a:spcAft>
                    <a:spcPct val="0"/>
                  </a:spcAft>
                  <a:defRPr/>
                </a:pPr>
                <a:r>
                  <a:rPr lang="en-US" altLang="zh-CN" b="1">
                    <a:solidFill>
                      <a:srgbClr val="FFFFFF"/>
                    </a:solidFill>
                    <a:effectLst>
                      <a:outerShdw blurRad="38100" dist="38100" dir="2700000" algn="tl">
                        <a:srgbClr val="C0C0C0"/>
                      </a:outerShdw>
                    </a:effectLst>
                    <a:latin typeface="Helvetica" charset="0"/>
                    <a:ea typeface="宋体" panose="02010600030101010101" pitchFamily="2" charset="-122"/>
                  </a:rPr>
                  <a:t>    </a:t>
                </a:r>
                <a:r>
                  <a:rPr lang="en-US" altLang="zh-CN" b="1">
                    <a:solidFill>
                      <a:srgbClr val="003366"/>
                    </a:solidFill>
                    <a:latin typeface="Comic Sans MS" pitchFamily="66" charset="0"/>
                    <a:ea typeface="宋体" panose="02010600030101010101" pitchFamily="2" charset="-122"/>
                  </a:rPr>
                  <a:t>software</a:t>
                </a:r>
              </a:p>
              <a:p>
                <a:pPr eaLnBrk="0" fontAlgn="base" hangingPunct="0">
                  <a:spcBef>
                    <a:spcPct val="0"/>
                  </a:spcBef>
                  <a:spcAft>
                    <a:spcPct val="0"/>
                  </a:spcAft>
                  <a:defRPr/>
                </a:pPr>
                <a:endParaRPr lang="en-US" altLang="zh-CN" b="1">
                  <a:solidFill>
                    <a:srgbClr val="003366"/>
                  </a:solidFill>
                  <a:latin typeface="Comic Sans MS" pitchFamily="66" charset="0"/>
                  <a:ea typeface="宋体" panose="02010600030101010101" pitchFamily="2" charset="-122"/>
                </a:endParaRPr>
              </a:p>
            </p:txBody>
          </p:sp>
          <p:sp>
            <p:nvSpPr>
              <p:cNvPr id="15387" name="Rectangle 15">
                <a:extLst>
                  <a:ext uri="{FF2B5EF4-FFF2-40B4-BE49-F238E27FC236}">
                    <a16:creationId xmlns:a16="http://schemas.microsoft.com/office/drawing/2014/main" id="{C43C57DA-0692-4A10-B996-C3B029806B28}"/>
                  </a:ext>
                </a:extLst>
              </p:cNvPr>
              <p:cNvSpPr>
                <a:spLocks noChangeArrowheads="1"/>
              </p:cNvSpPr>
              <p:nvPr/>
            </p:nvSpPr>
            <p:spPr bwMode="auto">
              <a:xfrm>
                <a:off x="3042" y="3926"/>
                <a:ext cx="1304"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7" tIns="44450" rIns="90487" bIns="44450">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kumimoji="0" lang="en-US" altLang="zh-CN" sz="1800" b="1">
                    <a:solidFill>
                      <a:srgbClr val="003366"/>
                    </a:solidFill>
                    <a:latin typeface="Comic Sans MS" panose="030F0702030302020204" pitchFamily="66" charset="0"/>
                  </a:rPr>
                  <a:t>number of modules</a:t>
                </a:r>
              </a:p>
            </p:txBody>
          </p:sp>
          <p:grpSp>
            <p:nvGrpSpPr>
              <p:cNvPr id="15388" name="Group 16">
                <a:extLst>
                  <a:ext uri="{FF2B5EF4-FFF2-40B4-BE49-F238E27FC236}">
                    <a16:creationId xmlns:a16="http://schemas.microsoft.com/office/drawing/2014/main" id="{E383D3B9-B6EC-4253-8917-434C7569A818}"/>
                  </a:ext>
                </a:extLst>
              </p:cNvPr>
              <p:cNvGrpSpPr>
                <a:grpSpLocks/>
              </p:cNvGrpSpPr>
              <p:nvPr/>
            </p:nvGrpSpPr>
            <p:grpSpPr bwMode="auto">
              <a:xfrm>
                <a:off x="1315" y="3843"/>
                <a:ext cx="2945" cy="72"/>
                <a:chOff x="1744" y="2971"/>
                <a:chExt cx="2945" cy="72"/>
              </a:xfrm>
            </p:grpSpPr>
            <p:sp>
              <p:nvSpPr>
                <p:cNvPr id="15392" name="Freeform 17">
                  <a:extLst>
                    <a:ext uri="{FF2B5EF4-FFF2-40B4-BE49-F238E27FC236}">
                      <a16:creationId xmlns:a16="http://schemas.microsoft.com/office/drawing/2014/main" id="{002D6215-2EBB-4F5A-BAFD-9F8D2D58A5EB}"/>
                    </a:ext>
                  </a:extLst>
                </p:cNvPr>
                <p:cNvSpPr>
                  <a:spLocks/>
                </p:cNvSpPr>
                <p:nvPr/>
              </p:nvSpPr>
              <p:spPr bwMode="auto">
                <a:xfrm>
                  <a:off x="4512" y="2971"/>
                  <a:ext cx="177" cy="72"/>
                </a:xfrm>
                <a:custGeom>
                  <a:avLst/>
                  <a:gdLst>
                    <a:gd name="T0" fmla="*/ 176 w 177"/>
                    <a:gd name="T1" fmla="*/ 39 h 72"/>
                    <a:gd name="T2" fmla="*/ 0 w 177"/>
                    <a:gd name="T3" fmla="*/ 71 h 72"/>
                    <a:gd name="T4" fmla="*/ 0 w 177"/>
                    <a:gd name="T5" fmla="*/ 39 h 72"/>
                    <a:gd name="T6" fmla="*/ 0 w 177"/>
                    <a:gd name="T7" fmla="*/ 0 h 72"/>
                    <a:gd name="T8" fmla="*/ 176 w 177"/>
                    <a:gd name="T9" fmla="*/ 39 h 72"/>
                    <a:gd name="T10" fmla="*/ 0 60000 65536"/>
                    <a:gd name="T11" fmla="*/ 0 60000 65536"/>
                    <a:gd name="T12" fmla="*/ 0 60000 65536"/>
                    <a:gd name="T13" fmla="*/ 0 60000 65536"/>
                    <a:gd name="T14" fmla="*/ 0 60000 65536"/>
                    <a:gd name="T15" fmla="*/ 0 w 177"/>
                    <a:gd name="T16" fmla="*/ 0 h 72"/>
                    <a:gd name="T17" fmla="*/ 177 w 177"/>
                    <a:gd name="T18" fmla="*/ 72 h 72"/>
                  </a:gdLst>
                  <a:ahLst/>
                  <a:cxnLst>
                    <a:cxn ang="T10">
                      <a:pos x="T0" y="T1"/>
                    </a:cxn>
                    <a:cxn ang="T11">
                      <a:pos x="T2" y="T3"/>
                    </a:cxn>
                    <a:cxn ang="T12">
                      <a:pos x="T4" y="T5"/>
                    </a:cxn>
                    <a:cxn ang="T13">
                      <a:pos x="T6" y="T7"/>
                    </a:cxn>
                    <a:cxn ang="T14">
                      <a:pos x="T8" y="T9"/>
                    </a:cxn>
                  </a:cxnLst>
                  <a:rect l="T15" t="T16" r="T17" b="T18"/>
                  <a:pathLst>
                    <a:path w="177" h="72">
                      <a:moveTo>
                        <a:pt x="176" y="39"/>
                      </a:moveTo>
                      <a:lnTo>
                        <a:pt x="0" y="71"/>
                      </a:lnTo>
                      <a:lnTo>
                        <a:pt x="0" y="39"/>
                      </a:lnTo>
                      <a:lnTo>
                        <a:pt x="0" y="0"/>
                      </a:lnTo>
                      <a:lnTo>
                        <a:pt x="176" y="39"/>
                      </a:lnTo>
                    </a:path>
                  </a:pathLst>
                </a:custGeom>
                <a:solidFill>
                  <a:srgbClr val="000000"/>
                </a:solidFill>
                <a:ln w="25400" cap="rnd" cmpd="sng">
                  <a:solidFill>
                    <a:schemeClr val="tx1"/>
                  </a:solidFill>
                  <a:prstDash val="solid"/>
                  <a:round/>
                  <a:headEnd type="none" w="med" len="med"/>
                  <a:tailEnd type="none" w="med" len="med"/>
                </a:ln>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5393" name="Line 18">
                  <a:extLst>
                    <a:ext uri="{FF2B5EF4-FFF2-40B4-BE49-F238E27FC236}">
                      <a16:creationId xmlns:a16="http://schemas.microsoft.com/office/drawing/2014/main" id="{87E7072E-882B-4994-825A-0F76003040F6}"/>
                    </a:ext>
                  </a:extLst>
                </p:cNvPr>
                <p:cNvSpPr>
                  <a:spLocks noChangeShapeType="1"/>
                </p:cNvSpPr>
                <p:nvPr/>
              </p:nvSpPr>
              <p:spPr bwMode="auto">
                <a:xfrm>
                  <a:off x="1744" y="3013"/>
                  <a:ext cx="2760"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grpSp>
          <p:grpSp>
            <p:nvGrpSpPr>
              <p:cNvPr id="15389" name="Group 19">
                <a:extLst>
                  <a:ext uri="{FF2B5EF4-FFF2-40B4-BE49-F238E27FC236}">
                    <a16:creationId xmlns:a16="http://schemas.microsoft.com/office/drawing/2014/main" id="{A0AB4F58-1748-4190-A0DB-5770DAEFD282}"/>
                  </a:ext>
                </a:extLst>
              </p:cNvPr>
              <p:cNvGrpSpPr>
                <a:grpSpLocks/>
              </p:cNvGrpSpPr>
              <p:nvPr/>
            </p:nvGrpSpPr>
            <p:grpSpPr bwMode="auto">
              <a:xfrm>
                <a:off x="1267" y="2122"/>
                <a:ext cx="81" cy="1756"/>
                <a:chOff x="1696" y="1250"/>
                <a:chExt cx="81" cy="1756"/>
              </a:xfrm>
            </p:grpSpPr>
            <p:sp>
              <p:nvSpPr>
                <p:cNvPr id="15390" name="Freeform 20">
                  <a:extLst>
                    <a:ext uri="{FF2B5EF4-FFF2-40B4-BE49-F238E27FC236}">
                      <a16:creationId xmlns:a16="http://schemas.microsoft.com/office/drawing/2014/main" id="{54035200-B849-47B7-96B8-E6B4A4DC381E}"/>
                    </a:ext>
                  </a:extLst>
                </p:cNvPr>
                <p:cNvSpPr>
                  <a:spLocks/>
                </p:cNvSpPr>
                <p:nvPr/>
              </p:nvSpPr>
              <p:spPr bwMode="auto">
                <a:xfrm>
                  <a:off x="1696" y="1250"/>
                  <a:ext cx="81" cy="157"/>
                </a:xfrm>
                <a:custGeom>
                  <a:avLst/>
                  <a:gdLst>
                    <a:gd name="T0" fmla="*/ 44 w 81"/>
                    <a:gd name="T1" fmla="*/ 0 h 157"/>
                    <a:gd name="T2" fmla="*/ 80 w 81"/>
                    <a:gd name="T3" fmla="*/ 156 h 157"/>
                    <a:gd name="T4" fmla="*/ 44 w 81"/>
                    <a:gd name="T5" fmla="*/ 156 h 157"/>
                    <a:gd name="T6" fmla="*/ 0 w 81"/>
                    <a:gd name="T7" fmla="*/ 156 h 157"/>
                    <a:gd name="T8" fmla="*/ 44 w 81"/>
                    <a:gd name="T9" fmla="*/ 0 h 157"/>
                    <a:gd name="T10" fmla="*/ 0 60000 65536"/>
                    <a:gd name="T11" fmla="*/ 0 60000 65536"/>
                    <a:gd name="T12" fmla="*/ 0 60000 65536"/>
                    <a:gd name="T13" fmla="*/ 0 60000 65536"/>
                    <a:gd name="T14" fmla="*/ 0 60000 65536"/>
                    <a:gd name="T15" fmla="*/ 0 w 81"/>
                    <a:gd name="T16" fmla="*/ 0 h 157"/>
                    <a:gd name="T17" fmla="*/ 81 w 81"/>
                    <a:gd name="T18" fmla="*/ 157 h 157"/>
                  </a:gdLst>
                  <a:ahLst/>
                  <a:cxnLst>
                    <a:cxn ang="T10">
                      <a:pos x="T0" y="T1"/>
                    </a:cxn>
                    <a:cxn ang="T11">
                      <a:pos x="T2" y="T3"/>
                    </a:cxn>
                    <a:cxn ang="T12">
                      <a:pos x="T4" y="T5"/>
                    </a:cxn>
                    <a:cxn ang="T13">
                      <a:pos x="T6" y="T7"/>
                    </a:cxn>
                    <a:cxn ang="T14">
                      <a:pos x="T8" y="T9"/>
                    </a:cxn>
                  </a:cxnLst>
                  <a:rect l="T15" t="T16" r="T17" b="T18"/>
                  <a:pathLst>
                    <a:path w="81" h="157">
                      <a:moveTo>
                        <a:pt x="44" y="0"/>
                      </a:moveTo>
                      <a:lnTo>
                        <a:pt x="80" y="156"/>
                      </a:lnTo>
                      <a:lnTo>
                        <a:pt x="44" y="156"/>
                      </a:lnTo>
                      <a:lnTo>
                        <a:pt x="0" y="156"/>
                      </a:lnTo>
                      <a:lnTo>
                        <a:pt x="44" y="0"/>
                      </a:lnTo>
                    </a:path>
                  </a:pathLst>
                </a:custGeom>
                <a:solidFill>
                  <a:srgbClr val="000000"/>
                </a:solidFill>
                <a:ln w="25400" cap="rnd" cmpd="sng">
                  <a:solidFill>
                    <a:schemeClr val="tx1"/>
                  </a:solidFill>
                  <a:prstDash val="solid"/>
                  <a:round/>
                  <a:headEnd type="none" w="med" len="med"/>
                  <a:tailEnd type="none" w="med" len="med"/>
                </a:ln>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5391" name="Line 21">
                  <a:extLst>
                    <a:ext uri="{FF2B5EF4-FFF2-40B4-BE49-F238E27FC236}">
                      <a16:creationId xmlns:a16="http://schemas.microsoft.com/office/drawing/2014/main" id="{2B7F1C06-349E-4679-B931-D536A24C3BD1}"/>
                    </a:ext>
                  </a:extLst>
                </p:cNvPr>
                <p:cNvSpPr>
                  <a:spLocks noChangeShapeType="1"/>
                </p:cNvSpPr>
                <p:nvPr/>
              </p:nvSpPr>
              <p:spPr bwMode="auto">
                <a:xfrm flipV="1">
                  <a:off x="1744" y="1399"/>
                  <a:ext cx="0" cy="1607"/>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grpSp>
        </p:grpSp>
      </p:grpSp>
      <p:sp>
        <p:nvSpPr>
          <p:cNvPr id="146454" name="Arc 22">
            <a:extLst>
              <a:ext uri="{FF2B5EF4-FFF2-40B4-BE49-F238E27FC236}">
                <a16:creationId xmlns:a16="http://schemas.microsoft.com/office/drawing/2014/main" id="{5E7B5E6B-6529-46BB-8B24-6776D5940AC3}"/>
              </a:ext>
            </a:extLst>
          </p:cNvPr>
          <p:cNvSpPr>
            <a:spLocks/>
          </p:cNvSpPr>
          <p:nvPr/>
        </p:nvSpPr>
        <p:spPr bwMode="auto">
          <a:xfrm flipH="1" flipV="1">
            <a:off x="4386263" y="4108450"/>
            <a:ext cx="3581400" cy="2057400"/>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grpSp>
        <p:nvGrpSpPr>
          <p:cNvPr id="7" name="Group 23">
            <a:extLst>
              <a:ext uri="{FF2B5EF4-FFF2-40B4-BE49-F238E27FC236}">
                <a16:creationId xmlns:a16="http://schemas.microsoft.com/office/drawing/2014/main" id="{53568014-CF04-4F63-AC50-DB4E4F0E8F46}"/>
              </a:ext>
            </a:extLst>
          </p:cNvPr>
          <p:cNvGrpSpPr>
            <a:grpSpLocks/>
          </p:cNvGrpSpPr>
          <p:nvPr/>
        </p:nvGrpSpPr>
        <p:grpSpPr bwMode="auto">
          <a:xfrm>
            <a:off x="4506913" y="4108450"/>
            <a:ext cx="5334000" cy="2057400"/>
            <a:chOff x="1680" y="2400"/>
            <a:chExt cx="3360" cy="1296"/>
          </a:xfrm>
        </p:grpSpPr>
        <p:sp>
          <p:nvSpPr>
            <p:cNvPr id="15381" name="Rectangle 24">
              <a:extLst>
                <a:ext uri="{FF2B5EF4-FFF2-40B4-BE49-F238E27FC236}">
                  <a16:creationId xmlns:a16="http://schemas.microsoft.com/office/drawing/2014/main" id="{24395979-8D27-4511-BA08-FB9673170D7A}"/>
                </a:ext>
              </a:extLst>
            </p:cNvPr>
            <p:cNvSpPr>
              <a:spLocks noChangeArrowheads="1"/>
            </p:cNvSpPr>
            <p:nvPr/>
          </p:nvSpPr>
          <p:spPr bwMode="auto">
            <a:xfrm>
              <a:off x="4178" y="2814"/>
              <a:ext cx="862" cy="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7" tIns="44450" rIns="90487" bIns="44450">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kumimoji="0" lang="en-US" altLang="zh-CN" sz="1800" b="1">
                  <a:solidFill>
                    <a:srgbClr val="003366"/>
                  </a:solidFill>
                  <a:latin typeface="Comic Sans MS" panose="030F0702030302020204" pitchFamily="66" charset="0"/>
                </a:rPr>
                <a:t>module</a:t>
              </a:r>
            </a:p>
            <a:p>
              <a:pPr algn="ctr" fontAlgn="base">
                <a:spcBef>
                  <a:spcPct val="0"/>
                </a:spcBef>
                <a:spcAft>
                  <a:spcPct val="0"/>
                </a:spcAft>
              </a:pPr>
              <a:r>
                <a:rPr kumimoji="0" lang="en-US" altLang="zh-CN" sz="1800" b="1">
                  <a:solidFill>
                    <a:srgbClr val="003366"/>
                  </a:solidFill>
                  <a:latin typeface="Comic Sans MS" panose="030F0702030302020204" pitchFamily="66" charset="0"/>
                </a:rPr>
                <a:t>integration</a:t>
              </a:r>
            </a:p>
            <a:p>
              <a:pPr algn="ctr" fontAlgn="base">
                <a:spcBef>
                  <a:spcPct val="0"/>
                </a:spcBef>
                <a:spcAft>
                  <a:spcPct val="0"/>
                </a:spcAft>
              </a:pPr>
              <a:r>
                <a:rPr kumimoji="0" lang="en-US" altLang="zh-CN" sz="1800" b="1">
                  <a:solidFill>
                    <a:srgbClr val="003366"/>
                  </a:solidFill>
                  <a:latin typeface="Comic Sans MS" panose="030F0702030302020204" pitchFamily="66" charset="0"/>
                </a:rPr>
                <a:t>cost</a:t>
              </a:r>
            </a:p>
          </p:txBody>
        </p:sp>
        <p:sp>
          <p:nvSpPr>
            <p:cNvPr id="15382" name="Arc 25">
              <a:extLst>
                <a:ext uri="{FF2B5EF4-FFF2-40B4-BE49-F238E27FC236}">
                  <a16:creationId xmlns:a16="http://schemas.microsoft.com/office/drawing/2014/main" id="{4BE70BA0-1BE6-412F-B220-A5E36896A58F}"/>
                </a:ext>
              </a:extLst>
            </p:cNvPr>
            <p:cNvSpPr>
              <a:spLocks/>
            </p:cNvSpPr>
            <p:nvPr/>
          </p:nvSpPr>
          <p:spPr bwMode="auto">
            <a:xfrm flipV="1">
              <a:off x="1680" y="2400"/>
              <a:ext cx="2256" cy="12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5383" name="Line 26">
              <a:extLst>
                <a:ext uri="{FF2B5EF4-FFF2-40B4-BE49-F238E27FC236}">
                  <a16:creationId xmlns:a16="http://schemas.microsoft.com/office/drawing/2014/main" id="{822E0E8E-D1D7-4A88-8402-29F4C7E653AB}"/>
                </a:ext>
              </a:extLst>
            </p:cNvPr>
            <p:cNvSpPr>
              <a:spLocks noChangeShapeType="1"/>
            </p:cNvSpPr>
            <p:nvPr/>
          </p:nvSpPr>
          <p:spPr bwMode="auto">
            <a:xfrm flipH="1" flipV="1">
              <a:off x="3888" y="2784"/>
              <a:ext cx="432"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grpSp>
      <p:grpSp>
        <p:nvGrpSpPr>
          <p:cNvPr id="8" name="Group 27">
            <a:extLst>
              <a:ext uri="{FF2B5EF4-FFF2-40B4-BE49-F238E27FC236}">
                <a16:creationId xmlns:a16="http://schemas.microsoft.com/office/drawing/2014/main" id="{0C225B53-641E-463D-8C54-73E022D9B781}"/>
              </a:ext>
            </a:extLst>
          </p:cNvPr>
          <p:cNvGrpSpPr>
            <a:grpSpLocks/>
          </p:cNvGrpSpPr>
          <p:nvPr/>
        </p:nvGrpSpPr>
        <p:grpSpPr bwMode="auto">
          <a:xfrm>
            <a:off x="2632076" y="5084763"/>
            <a:ext cx="3895725" cy="1905000"/>
            <a:chOff x="570" y="3072"/>
            <a:chExt cx="2454" cy="1200"/>
          </a:xfrm>
        </p:grpSpPr>
        <p:sp>
          <p:nvSpPr>
            <p:cNvPr id="15375" name="Rectangle 28">
              <a:extLst>
                <a:ext uri="{FF2B5EF4-FFF2-40B4-BE49-F238E27FC236}">
                  <a16:creationId xmlns:a16="http://schemas.microsoft.com/office/drawing/2014/main" id="{5FD52BF9-1187-4211-A9C7-E19BE130E941}"/>
                </a:ext>
              </a:extLst>
            </p:cNvPr>
            <p:cNvSpPr>
              <a:spLocks noChangeArrowheads="1"/>
            </p:cNvSpPr>
            <p:nvPr/>
          </p:nvSpPr>
          <p:spPr bwMode="auto">
            <a:xfrm>
              <a:off x="570" y="3870"/>
              <a:ext cx="1165"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7" tIns="44450" rIns="90487" bIns="44450">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kumimoji="0" lang="en-US" altLang="zh-CN" sz="1800" b="1">
                  <a:solidFill>
                    <a:srgbClr val="003366"/>
                  </a:solidFill>
                  <a:latin typeface="Comic Sans MS" panose="030F0702030302020204" pitchFamily="66" charset="0"/>
                </a:rPr>
                <a:t>optimal number</a:t>
              </a:r>
            </a:p>
            <a:p>
              <a:pPr fontAlgn="base">
                <a:spcBef>
                  <a:spcPct val="0"/>
                </a:spcBef>
                <a:spcAft>
                  <a:spcPct val="0"/>
                </a:spcAft>
              </a:pPr>
              <a:endParaRPr kumimoji="0" lang="en-US" altLang="zh-CN" sz="1800" b="1">
                <a:solidFill>
                  <a:srgbClr val="003366"/>
                </a:solidFill>
                <a:latin typeface="Comic Sans MS" panose="030F0702030302020204" pitchFamily="66" charset="0"/>
              </a:endParaRPr>
            </a:p>
          </p:txBody>
        </p:sp>
        <p:grpSp>
          <p:nvGrpSpPr>
            <p:cNvPr id="15376" name="Group 29">
              <a:extLst>
                <a:ext uri="{FF2B5EF4-FFF2-40B4-BE49-F238E27FC236}">
                  <a16:creationId xmlns:a16="http://schemas.microsoft.com/office/drawing/2014/main" id="{43E9AF7D-EB2D-4C1C-A1B7-72AD2CAE3AF1}"/>
                </a:ext>
              </a:extLst>
            </p:cNvPr>
            <p:cNvGrpSpPr>
              <a:grpSpLocks/>
            </p:cNvGrpSpPr>
            <p:nvPr/>
          </p:nvGrpSpPr>
          <p:grpSpPr bwMode="auto">
            <a:xfrm>
              <a:off x="1033" y="3072"/>
              <a:ext cx="1991" cy="1162"/>
              <a:chOff x="1033" y="3072"/>
              <a:chExt cx="1991" cy="1162"/>
            </a:xfrm>
          </p:grpSpPr>
          <p:sp>
            <p:nvSpPr>
              <p:cNvPr id="146462" name="Rectangle 30">
                <a:extLst>
                  <a:ext uri="{FF2B5EF4-FFF2-40B4-BE49-F238E27FC236}">
                    <a16:creationId xmlns:a16="http://schemas.microsoft.com/office/drawing/2014/main" id="{6DE1BB27-F045-47A2-AC50-B123AE0B1BE7}"/>
                  </a:ext>
                </a:extLst>
              </p:cNvPr>
              <p:cNvSpPr>
                <a:spLocks noChangeArrowheads="1"/>
              </p:cNvSpPr>
              <p:nvPr/>
            </p:nvSpPr>
            <p:spPr bwMode="auto">
              <a:xfrm>
                <a:off x="1033" y="4005"/>
                <a:ext cx="983" cy="229"/>
              </a:xfrm>
              <a:prstGeom prst="rect">
                <a:avLst/>
              </a:prstGeom>
              <a:noFill/>
              <a:ln w="25400">
                <a:noFill/>
                <a:miter lim="800000"/>
                <a:headEnd/>
                <a:tailEnd/>
              </a:ln>
              <a:effectLst/>
            </p:spPr>
            <p:txBody>
              <a:bodyPr wrap="none" lIns="90487" tIns="44450" rIns="90487" bIns="44450">
                <a:spAutoFit/>
              </a:bodyPr>
              <a:lstStyle/>
              <a:p>
                <a:pPr eaLnBrk="0" fontAlgn="base" hangingPunct="0">
                  <a:spcBef>
                    <a:spcPct val="0"/>
                  </a:spcBef>
                  <a:spcAft>
                    <a:spcPct val="0"/>
                  </a:spcAft>
                  <a:defRPr/>
                </a:pPr>
                <a:r>
                  <a:rPr lang="en-US" altLang="zh-CN" b="1">
                    <a:solidFill>
                      <a:srgbClr val="FFFFFF"/>
                    </a:solidFill>
                    <a:effectLst>
                      <a:outerShdw blurRad="38100" dist="38100" dir="2700000" algn="tl">
                        <a:srgbClr val="C0C0C0"/>
                      </a:outerShdw>
                    </a:effectLst>
                    <a:latin typeface="Helvetica" charset="0"/>
                    <a:ea typeface="宋体" panose="02010600030101010101" pitchFamily="2" charset="-122"/>
                  </a:rPr>
                  <a:t>   </a:t>
                </a:r>
                <a:r>
                  <a:rPr lang="en-US" altLang="zh-CN" b="1">
                    <a:solidFill>
                      <a:srgbClr val="003366"/>
                    </a:solidFill>
                    <a:latin typeface="Comic Sans MS" pitchFamily="66" charset="0"/>
                    <a:ea typeface="宋体" panose="02010600030101010101" pitchFamily="2" charset="-122"/>
                  </a:rPr>
                  <a:t>of modules</a:t>
                </a:r>
              </a:p>
            </p:txBody>
          </p:sp>
          <p:sp>
            <p:nvSpPr>
              <p:cNvPr id="15378" name="Arc 31">
                <a:extLst>
                  <a:ext uri="{FF2B5EF4-FFF2-40B4-BE49-F238E27FC236}">
                    <a16:creationId xmlns:a16="http://schemas.microsoft.com/office/drawing/2014/main" id="{42DF941B-BBB4-4FFE-9DCF-8FEBD844F5C5}"/>
                  </a:ext>
                </a:extLst>
              </p:cNvPr>
              <p:cNvSpPr>
                <a:spLocks/>
              </p:cNvSpPr>
              <p:nvPr/>
            </p:nvSpPr>
            <p:spPr bwMode="auto">
              <a:xfrm>
                <a:off x="2032" y="3957"/>
                <a:ext cx="752" cy="206"/>
              </a:xfrm>
              <a:custGeom>
                <a:avLst/>
                <a:gdLst>
                  <a:gd name="T0" fmla="*/ 0 w 21600"/>
                  <a:gd name="T1" fmla="*/ 0 h 21705"/>
                  <a:gd name="T2" fmla="*/ 0 w 21600"/>
                  <a:gd name="T3" fmla="*/ 0 h 21705"/>
                  <a:gd name="T4" fmla="*/ 0 w 21600"/>
                  <a:gd name="T5" fmla="*/ 0 h 21705"/>
                  <a:gd name="T6" fmla="*/ 0 60000 65536"/>
                  <a:gd name="T7" fmla="*/ 0 60000 65536"/>
                  <a:gd name="T8" fmla="*/ 0 60000 65536"/>
                  <a:gd name="T9" fmla="*/ 0 w 21600"/>
                  <a:gd name="T10" fmla="*/ 0 h 21705"/>
                  <a:gd name="T11" fmla="*/ 21600 w 21600"/>
                  <a:gd name="T12" fmla="*/ 21705 h 21705"/>
                </a:gdLst>
                <a:ahLst/>
                <a:cxnLst>
                  <a:cxn ang="T6">
                    <a:pos x="T0" y="T1"/>
                  </a:cxn>
                  <a:cxn ang="T7">
                    <a:pos x="T2" y="T3"/>
                  </a:cxn>
                  <a:cxn ang="T8">
                    <a:pos x="T4" y="T5"/>
                  </a:cxn>
                </a:cxnLst>
                <a:rect l="T9" t="T10" r="T11" b="T12"/>
                <a:pathLst>
                  <a:path w="21600" h="21705" fill="none" extrusionOk="0">
                    <a:moveTo>
                      <a:pt x="21599" y="-1"/>
                    </a:moveTo>
                    <a:cubicBezTo>
                      <a:pt x="21599" y="34"/>
                      <a:pt x="21600" y="69"/>
                      <a:pt x="21600" y="105"/>
                    </a:cubicBezTo>
                    <a:cubicBezTo>
                      <a:pt x="21600" y="12034"/>
                      <a:pt x="11929" y="21704"/>
                      <a:pt x="0" y="21705"/>
                    </a:cubicBezTo>
                  </a:path>
                  <a:path w="21600" h="21705" stroke="0" extrusionOk="0">
                    <a:moveTo>
                      <a:pt x="21599" y="-1"/>
                    </a:moveTo>
                    <a:cubicBezTo>
                      <a:pt x="21599" y="34"/>
                      <a:pt x="21600" y="69"/>
                      <a:pt x="21600" y="105"/>
                    </a:cubicBezTo>
                    <a:cubicBezTo>
                      <a:pt x="21600" y="12034"/>
                      <a:pt x="11929" y="21704"/>
                      <a:pt x="0" y="21705"/>
                    </a:cubicBezTo>
                    <a:lnTo>
                      <a:pt x="0" y="105"/>
                    </a:lnTo>
                    <a:close/>
                  </a:path>
                </a:pathLst>
              </a:custGeom>
              <a:noFill/>
              <a:ln w="25400" cap="rnd">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5379" name="Line 32">
                <a:extLst>
                  <a:ext uri="{FF2B5EF4-FFF2-40B4-BE49-F238E27FC236}">
                    <a16:creationId xmlns:a16="http://schemas.microsoft.com/office/drawing/2014/main" id="{067C51FF-53B2-4BA7-A624-C78A80625D1F}"/>
                  </a:ext>
                </a:extLst>
              </p:cNvPr>
              <p:cNvSpPr>
                <a:spLocks noChangeShapeType="1"/>
              </p:cNvSpPr>
              <p:nvPr/>
            </p:nvSpPr>
            <p:spPr bwMode="auto">
              <a:xfrm>
                <a:off x="2592" y="3072"/>
                <a:ext cx="0" cy="816"/>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5380" name="Line 33">
                <a:extLst>
                  <a:ext uri="{FF2B5EF4-FFF2-40B4-BE49-F238E27FC236}">
                    <a16:creationId xmlns:a16="http://schemas.microsoft.com/office/drawing/2014/main" id="{523DB24C-BC29-4E67-A7B4-471BEF795CA4}"/>
                  </a:ext>
                </a:extLst>
              </p:cNvPr>
              <p:cNvSpPr>
                <a:spLocks noChangeShapeType="1"/>
              </p:cNvSpPr>
              <p:nvPr/>
            </p:nvSpPr>
            <p:spPr bwMode="auto">
              <a:xfrm>
                <a:off x="3024" y="3072"/>
                <a:ext cx="0" cy="816"/>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grpSp>
      </p:grpSp>
      <p:grpSp>
        <p:nvGrpSpPr>
          <p:cNvPr id="10" name="Group 34">
            <a:extLst>
              <a:ext uri="{FF2B5EF4-FFF2-40B4-BE49-F238E27FC236}">
                <a16:creationId xmlns:a16="http://schemas.microsoft.com/office/drawing/2014/main" id="{078B3EB9-777F-4855-9496-362AF24532DD}"/>
              </a:ext>
            </a:extLst>
          </p:cNvPr>
          <p:cNvGrpSpPr>
            <a:grpSpLocks/>
          </p:cNvGrpSpPr>
          <p:nvPr/>
        </p:nvGrpSpPr>
        <p:grpSpPr bwMode="auto">
          <a:xfrm>
            <a:off x="4462463" y="3819525"/>
            <a:ext cx="3505200" cy="1625600"/>
            <a:chOff x="1680" y="2120"/>
            <a:chExt cx="2208" cy="1024"/>
          </a:xfrm>
        </p:grpSpPr>
        <p:sp>
          <p:nvSpPr>
            <p:cNvPr id="15372" name="Rectangle 35">
              <a:extLst>
                <a:ext uri="{FF2B5EF4-FFF2-40B4-BE49-F238E27FC236}">
                  <a16:creationId xmlns:a16="http://schemas.microsoft.com/office/drawing/2014/main" id="{0D2C39D4-C127-4063-BB7C-9E5F521C27BC}"/>
                </a:ext>
              </a:extLst>
            </p:cNvPr>
            <p:cNvSpPr>
              <a:spLocks noChangeArrowheads="1"/>
            </p:cNvSpPr>
            <p:nvPr/>
          </p:nvSpPr>
          <p:spPr bwMode="auto">
            <a:xfrm>
              <a:off x="1898" y="2120"/>
              <a:ext cx="1901"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7" tIns="44450" rIns="90487" bIns="44450">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kumimoji="0" lang="en-US" altLang="zh-CN" sz="1800" b="1">
                  <a:solidFill>
                    <a:srgbClr val="003366"/>
                  </a:solidFill>
                  <a:latin typeface="Comic Sans MS" panose="030F0702030302020204" pitchFamily="66" charset="0"/>
                </a:rPr>
                <a:t>module development cost </a:t>
              </a:r>
            </a:p>
            <a:p>
              <a:pPr fontAlgn="base">
                <a:spcBef>
                  <a:spcPct val="0"/>
                </a:spcBef>
                <a:spcAft>
                  <a:spcPct val="0"/>
                </a:spcAft>
              </a:pPr>
              <a:endParaRPr kumimoji="0" lang="en-US" altLang="zh-CN" sz="1800" b="1">
                <a:solidFill>
                  <a:srgbClr val="003366"/>
                </a:solidFill>
                <a:latin typeface="Comic Sans MS" panose="030F0702030302020204" pitchFamily="66" charset="0"/>
              </a:endParaRPr>
            </a:p>
          </p:txBody>
        </p:sp>
        <p:sp>
          <p:nvSpPr>
            <p:cNvPr id="15373" name="Line 36">
              <a:extLst>
                <a:ext uri="{FF2B5EF4-FFF2-40B4-BE49-F238E27FC236}">
                  <a16:creationId xmlns:a16="http://schemas.microsoft.com/office/drawing/2014/main" id="{A62E27A7-8CE1-4FCE-B64D-67DA05FAEA9C}"/>
                </a:ext>
              </a:extLst>
            </p:cNvPr>
            <p:cNvSpPr>
              <a:spLocks noChangeShapeType="1"/>
            </p:cNvSpPr>
            <p:nvPr/>
          </p:nvSpPr>
          <p:spPr bwMode="auto">
            <a:xfrm>
              <a:off x="2875" y="2364"/>
              <a:ext cx="328" cy="48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5374" name="Freeform 37">
              <a:extLst>
                <a:ext uri="{FF2B5EF4-FFF2-40B4-BE49-F238E27FC236}">
                  <a16:creationId xmlns:a16="http://schemas.microsoft.com/office/drawing/2014/main" id="{76B3C705-80AA-472B-81E0-D78268E34460}"/>
                </a:ext>
              </a:extLst>
            </p:cNvPr>
            <p:cNvSpPr>
              <a:spLocks/>
            </p:cNvSpPr>
            <p:nvPr/>
          </p:nvSpPr>
          <p:spPr bwMode="auto">
            <a:xfrm>
              <a:off x="1680" y="2208"/>
              <a:ext cx="2208" cy="936"/>
            </a:xfrm>
            <a:custGeom>
              <a:avLst/>
              <a:gdLst>
                <a:gd name="T0" fmla="*/ 0 w 2208"/>
                <a:gd name="T1" fmla="*/ 0 h 936"/>
                <a:gd name="T2" fmla="*/ 288 w 2208"/>
                <a:gd name="T3" fmla="*/ 624 h 936"/>
                <a:gd name="T4" fmla="*/ 768 w 2208"/>
                <a:gd name="T5" fmla="*/ 864 h 936"/>
                <a:gd name="T6" fmla="*/ 1248 w 2208"/>
                <a:gd name="T7" fmla="*/ 912 h 936"/>
                <a:gd name="T8" fmla="*/ 1680 w 2208"/>
                <a:gd name="T9" fmla="*/ 720 h 936"/>
                <a:gd name="T10" fmla="*/ 2064 w 2208"/>
                <a:gd name="T11" fmla="*/ 432 h 936"/>
                <a:gd name="T12" fmla="*/ 2208 w 2208"/>
                <a:gd name="T13" fmla="*/ 96 h 936"/>
                <a:gd name="T14" fmla="*/ 0 60000 65536"/>
                <a:gd name="T15" fmla="*/ 0 60000 65536"/>
                <a:gd name="T16" fmla="*/ 0 60000 65536"/>
                <a:gd name="T17" fmla="*/ 0 60000 65536"/>
                <a:gd name="T18" fmla="*/ 0 60000 65536"/>
                <a:gd name="T19" fmla="*/ 0 60000 65536"/>
                <a:gd name="T20" fmla="*/ 0 60000 65536"/>
                <a:gd name="T21" fmla="*/ 0 w 2208"/>
                <a:gd name="T22" fmla="*/ 0 h 936"/>
                <a:gd name="T23" fmla="*/ 2208 w 2208"/>
                <a:gd name="T24" fmla="*/ 936 h 9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08" h="936">
                  <a:moveTo>
                    <a:pt x="0" y="0"/>
                  </a:moveTo>
                  <a:cubicBezTo>
                    <a:pt x="80" y="240"/>
                    <a:pt x="160" y="480"/>
                    <a:pt x="288" y="624"/>
                  </a:cubicBezTo>
                  <a:cubicBezTo>
                    <a:pt x="416" y="768"/>
                    <a:pt x="608" y="816"/>
                    <a:pt x="768" y="864"/>
                  </a:cubicBezTo>
                  <a:cubicBezTo>
                    <a:pt x="928" y="912"/>
                    <a:pt x="1096" y="936"/>
                    <a:pt x="1248" y="912"/>
                  </a:cubicBezTo>
                  <a:cubicBezTo>
                    <a:pt x="1400" y="888"/>
                    <a:pt x="1544" y="800"/>
                    <a:pt x="1680" y="720"/>
                  </a:cubicBezTo>
                  <a:cubicBezTo>
                    <a:pt x="1816" y="640"/>
                    <a:pt x="1976" y="536"/>
                    <a:pt x="2064" y="432"/>
                  </a:cubicBezTo>
                  <a:cubicBezTo>
                    <a:pt x="2152" y="328"/>
                    <a:pt x="2184" y="160"/>
                    <a:pt x="2208" y="96"/>
                  </a:cubicBezTo>
                </a:path>
              </a:pathLst>
            </a:custGeom>
            <a:noFill/>
            <a:ln w="28575" cap="flat" cmpd="sng">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46438"/>
                                        </p:tgtEl>
                                        <p:attrNameLst>
                                          <p:attrName>style.visibility</p:attrName>
                                        </p:attrNameLst>
                                      </p:cBhvr>
                                      <p:to>
                                        <p:strVal val="visible"/>
                                      </p:to>
                                    </p:set>
                                    <p:animEffect transition="in" filter="checkerboard(across)">
                                      <p:cBhvr>
                                        <p:cTn id="7" dur="500"/>
                                        <p:tgtEl>
                                          <p:spTgt spid="1464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6439">
                                            <p:txEl>
                                              <p:pRg st="0" end="0"/>
                                            </p:txEl>
                                          </p:spTgt>
                                        </p:tgtEl>
                                        <p:attrNameLst>
                                          <p:attrName>style.visibility</p:attrName>
                                        </p:attrNameLst>
                                      </p:cBhvr>
                                      <p:to>
                                        <p:strVal val="visible"/>
                                      </p:to>
                                    </p:set>
                                    <p:animEffect transition="in" filter="wipe(left)">
                                      <p:cBhvr>
                                        <p:cTn id="12" dur="500"/>
                                        <p:tgtEl>
                                          <p:spTgt spid="14643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6439">
                                            <p:txEl>
                                              <p:pRg st="1" end="1"/>
                                            </p:txEl>
                                          </p:spTgt>
                                        </p:tgtEl>
                                        <p:attrNameLst>
                                          <p:attrName>style.visibility</p:attrName>
                                        </p:attrNameLst>
                                      </p:cBhvr>
                                      <p:to>
                                        <p:strVal val="visible"/>
                                      </p:to>
                                    </p:set>
                                    <p:animEffect transition="in" filter="wipe(left)">
                                      <p:cBhvr>
                                        <p:cTn id="17" dur="500"/>
                                        <p:tgtEl>
                                          <p:spTgt spid="146439">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6439">
                                            <p:txEl>
                                              <p:pRg st="2" end="2"/>
                                            </p:txEl>
                                          </p:spTgt>
                                        </p:tgtEl>
                                        <p:attrNameLst>
                                          <p:attrName>style.visibility</p:attrName>
                                        </p:attrNameLst>
                                      </p:cBhvr>
                                      <p:to>
                                        <p:strVal val="visible"/>
                                      </p:to>
                                    </p:set>
                                    <p:animEffect transition="in" filter="wipe(left)">
                                      <p:cBhvr>
                                        <p:cTn id="22" dur="500"/>
                                        <p:tgtEl>
                                          <p:spTgt spid="146439">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42"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arn(outHorizontal)">
                                      <p:cBhvr>
                                        <p:cTn id="27" dur="500"/>
                                        <p:tgtEl>
                                          <p:spTgt spid="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box(in)">
                                      <p:cBhvr>
                                        <p:cTn id="32" dur="500"/>
                                        <p:tgtEl>
                                          <p:spTgt spid="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46454"/>
                                        </p:tgtEl>
                                        <p:attrNameLst>
                                          <p:attrName>style.visibility</p:attrName>
                                        </p:attrNameLst>
                                      </p:cBhvr>
                                      <p:to>
                                        <p:strVal val="visible"/>
                                      </p:to>
                                    </p:set>
                                    <p:animEffect transition="in" filter="wipe(left)">
                                      <p:cBhvr>
                                        <p:cTn id="37" dur="500"/>
                                        <p:tgtEl>
                                          <p:spTgt spid="14645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500"/>
                                        <p:tgtEl>
                                          <p:spTgt spid="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5"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blinds(vertical)">
                                      <p:cBhvr>
                                        <p:cTn id="47" dur="500"/>
                                        <p:tgtEl>
                                          <p:spTgt spid="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left)">
                                      <p:cBhvr>
                                        <p:cTn id="5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8" grpId="0" animBg="1" autoUpdateAnimBg="0"/>
      <p:bldP spid="146439" grpId="0" build="p" autoUpdateAnimBg="0"/>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5">
            <a:extLst>
              <a:ext uri="{FF2B5EF4-FFF2-40B4-BE49-F238E27FC236}">
                <a16:creationId xmlns:a16="http://schemas.microsoft.com/office/drawing/2014/main" id="{9097DE98-736F-4EE4-9C19-FEEDC505029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0E68FB2C-1CCB-451F-9005-8F82D5C0D22C}" type="slidenum">
              <a:rPr kumimoji="0" lang="en-US" altLang="zh-CN" sz="2600">
                <a:solidFill>
                  <a:srgbClr val="FFFFFF"/>
                </a:solidFill>
              </a:rPr>
              <a:pPr eaLnBrk="1" fontAlgn="base" hangingPunct="1">
                <a:spcBef>
                  <a:spcPct val="0"/>
                </a:spcBef>
                <a:spcAft>
                  <a:spcPct val="0"/>
                </a:spcAft>
              </a:pPr>
              <a:t>322</a:t>
            </a:fld>
            <a:endParaRPr kumimoji="0" lang="en-US" altLang="zh-CN" sz="2600">
              <a:solidFill>
                <a:srgbClr val="FFFFFF"/>
              </a:solidFill>
            </a:endParaRPr>
          </a:p>
        </p:txBody>
      </p:sp>
      <p:sp>
        <p:nvSpPr>
          <p:cNvPr id="16387" name="Rectangle 2">
            <a:extLst>
              <a:ext uri="{FF2B5EF4-FFF2-40B4-BE49-F238E27FC236}">
                <a16:creationId xmlns:a16="http://schemas.microsoft.com/office/drawing/2014/main" id="{83304FE0-1184-4E12-847A-E660599B8D1F}"/>
              </a:ext>
            </a:extLst>
          </p:cNvPr>
          <p:cNvSpPr>
            <a:spLocks noGrp="1" noChangeArrowheads="1"/>
          </p:cNvSpPr>
          <p:nvPr>
            <p:ph type="title"/>
          </p:nvPr>
        </p:nvSpPr>
        <p:spPr/>
        <p:txBody>
          <a:bodyPr/>
          <a:lstStyle/>
          <a:p>
            <a:pPr eaLnBrk="1" hangingPunct="1"/>
            <a:r>
              <a:rPr lang="en-US" altLang="zh-CN" sz="3200"/>
              <a:t>    Chapter 5  Designing the System</a:t>
            </a:r>
          </a:p>
        </p:txBody>
      </p:sp>
      <p:sp>
        <p:nvSpPr>
          <p:cNvPr id="16388" name="Rectangle 3">
            <a:extLst>
              <a:ext uri="{FF2B5EF4-FFF2-40B4-BE49-F238E27FC236}">
                <a16:creationId xmlns:a16="http://schemas.microsoft.com/office/drawing/2014/main" id="{EB0011CB-7A85-401C-AA26-22F552751956}"/>
              </a:ext>
            </a:extLst>
          </p:cNvPr>
          <p:cNvSpPr>
            <a:spLocks noGrp="1" noChangeArrowheads="1"/>
          </p:cNvSpPr>
          <p:nvPr>
            <p:ph type="body" idx="1"/>
          </p:nvPr>
        </p:nvSpPr>
        <p:spPr>
          <a:xfrm>
            <a:off x="2251075" y="1700213"/>
            <a:ext cx="8382000" cy="5105400"/>
          </a:xfrm>
        </p:spPr>
        <p:txBody>
          <a:bodyPr/>
          <a:lstStyle/>
          <a:p>
            <a:pPr eaLnBrk="1" hangingPunct="1">
              <a:lnSpc>
                <a:spcPct val="90000"/>
              </a:lnSpc>
              <a:buFontTx/>
              <a:buNone/>
            </a:pPr>
            <a:r>
              <a:rPr lang="en-US" altLang="zh-CN" b="1"/>
              <a:t>5.3 Architecture Styles and Strategies</a:t>
            </a:r>
          </a:p>
          <a:p>
            <a:pPr eaLnBrk="1" hangingPunct="1">
              <a:lnSpc>
                <a:spcPct val="90000"/>
              </a:lnSpc>
              <a:buFontTx/>
              <a:buNone/>
            </a:pPr>
            <a:r>
              <a:rPr lang="en-US" altLang="zh-CN" sz="2400" b="1"/>
              <a:t>       </a:t>
            </a:r>
            <a:r>
              <a:rPr lang="zh-CN" altLang="en-US" sz="2400" b="1"/>
              <a:t>（软件结构风格和设计策略）</a:t>
            </a:r>
          </a:p>
          <a:p>
            <a:pPr eaLnBrk="1" hangingPunct="1">
              <a:lnSpc>
                <a:spcPct val="90000"/>
              </a:lnSpc>
              <a:buFontTx/>
              <a:buNone/>
            </a:pPr>
            <a:r>
              <a:rPr lang="en-US" altLang="zh-CN" b="1"/>
              <a:t>1. </a:t>
            </a:r>
            <a:r>
              <a:rPr lang="en-US" altLang="zh-CN" b="1">
                <a:solidFill>
                  <a:schemeClr val="bg2"/>
                </a:solidFill>
              </a:rPr>
              <a:t>Three design levels</a:t>
            </a:r>
            <a:r>
              <a:rPr lang="en-US" altLang="zh-CN" b="1"/>
              <a:t> </a:t>
            </a:r>
            <a:r>
              <a:rPr lang="zh-CN" altLang="en-US" sz="2400" b="1"/>
              <a:t>（三种设计层次）</a:t>
            </a:r>
            <a:r>
              <a:rPr lang="en-US" altLang="zh-CN" b="1"/>
              <a:t>(P229)</a:t>
            </a:r>
          </a:p>
          <a:p>
            <a:pPr eaLnBrk="1" hangingPunct="1">
              <a:lnSpc>
                <a:spcPct val="90000"/>
              </a:lnSpc>
              <a:buFontTx/>
              <a:buNone/>
            </a:pPr>
            <a:r>
              <a:rPr lang="en-US" altLang="zh-CN" sz="2400" b="1">
                <a:solidFill>
                  <a:schemeClr val="bg2"/>
                </a:solidFill>
                <a:sym typeface="Wingdings 2" panose="05020102010507070707" pitchFamily="18" charset="2"/>
              </a:rPr>
              <a:t> </a:t>
            </a:r>
            <a:r>
              <a:rPr lang="en-US" altLang="zh-CN" sz="2400" b="1">
                <a:solidFill>
                  <a:srgbClr val="0000FF"/>
                </a:solidFill>
                <a:sym typeface="Wingdings 2" panose="05020102010507070707" pitchFamily="18" charset="2"/>
              </a:rPr>
              <a:t>architecture design-</a:t>
            </a:r>
            <a:r>
              <a:rPr lang="en-US" altLang="zh-CN" sz="2400" b="1">
                <a:solidFill>
                  <a:schemeClr val="bg2"/>
                </a:solidFill>
                <a:sym typeface="Wingdings 2" panose="05020102010507070707" pitchFamily="18" charset="2"/>
              </a:rPr>
              <a:t>---</a:t>
            </a:r>
            <a:r>
              <a:rPr lang="en-US" altLang="zh-CN" sz="2400" b="1"/>
              <a:t>associates the system </a:t>
            </a:r>
          </a:p>
          <a:p>
            <a:pPr eaLnBrk="1" hangingPunct="1">
              <a:lnSpc>
                <a:spcPct val="90000"/>
              </a:lnSpc>
              <a:buFontTx/>
              <a:buNone/>
            </a:pPr>
            <a:r>
              <a:rPr lang="en-US" altLang="zh-CN" sz="2400" b="1"/>
              <a:t>   </a:t>
            </a:r>
            <a:r>
              <a:rPr lang="zh-CN" altLang="en-US" sz="2000" b="1"/>
              <a:t>（体系结构设计）</a:t>
            </a:r>
            <a:r>
              <a:rPr lang="en-US" altLang="zh-CN" sz="2000" b="1"/>
              <a:t>  </a:t>
            </a:r>
            <a:r>
              <a:rPr lang="en-US" altLang="zh-CN" sz="2400" b="1"/>
              <a:t>capabilities(in </a:t>
            </a:r>
            <a:r>
              <a:rPr lang="zh-CN" altLang="en-US" sz="2400" b="1"/>
              <a:t> </a:t>
            </a:r>
            <a:r>
              <a:rPr lang="en-US" altLang="zh-CN" sz="2400" b="1"/>
              <a:t>SRS) with the system </a:t>
            </a:r>
          </a:p>
          <a:p>
            <a:pPr eaLnBrk="1" hangingPunct="1">
              <a:lnSpc>
                <a:spcPct val="90000"/>
              </a:lnSpc>
              <a:buFontTx/>
              <a:buNone/>
            </a:pPr>
            <a:r>
              <a:rPr lang="en-US" altLang="zh-CN" sz="2400" b="1"/>
              <a:t>                             components  that will  implement them</a:t>
            </a:r>
          </a:p>
          <a:p>
            <a:pPr eaLnBrk="1" hangingPunct="1">
              <a:lnSpc>
                <a:spcPct val="90000"/>
              </a:lnSpc>
              <a:buFontTx/>
              <a:buNone/>
            </a:pPr>
            <a:r>
              <a:rPr lang="en-US" altLang="zh-CN" sz="2400" b="1"/>
              <a:t>                           </a:t>
            </a:r>
            <a:r>
              <a:rPr lang="zh-CN" altLang="en-US" sz="2400" b="1"/>
              <a:t>（</a:t>
            </a:r>
            <a:r>
              <a:rPr lang="zh-CN" altLang="en-US" sz="2400" b="1">
                <a:solidFill>
                  <a:srgbClr val="0000FF"/>
                </a:solidFill>
              </a:rPr>
              <a:t>由软件需求中的系统能力与系统部件关联</a:t>
            </a:r>
            <a:endParaRPr lang="en-US" altLang="zh-CN" sz="2400" b="1">
              <a:solidFill>
                <a:srgbClr val="0000FF"/>
              </a:solidFill>
            </a:endParaRPr>
          </a:p>
          <a:p>
            <a:pPr eaLnBrk="1" hangingPunct="1">
              <a:lnSpc>
                <a:spcPct val="90000"/>
              </a:lnSpc>
              <a:buFontTx/>
              <a:buNone/>
            </a:pPr>
            <a:r>
              <a:rPr lang="en-US" altLang="zh-CN" sz="2400" b="1">
                <a:solidFill>
                  <a:srgbClr val="0000FF"/>
                </a:solidFill>
              </a:rPr>
              <a:t>                              </a:t>
            </a:r>
            <a:r>
              <a:rPr lang="zh-CN" altLang="en-US" sz="2400" b="1">
                <a:solidFill>
                  <a:srgbClr val="0000FF"/>
                </a:solidFill>
              </a:rPr>
              <a:t>起来而得到软件整体结构的过程</a:t>
            </a:r>
            <a:r>
              <a:rPr lang="zh-CN" altLang="en-US" sz="2400" b="1"/>
              <a:t>）</a:t>
            </a:r>
          </a:p>
          <a:p>
            <a:pPr eaLnBrk="1" hangingPunct="1">
              <a:lnSpc>
                <a:spcPct val="90000"/>
              </a:lnSpc>
              <a:buFontTx/>
              <a:buNone/>
            </a:pPr>
            <a:r>
              <a:rPr lang="zh-CN" altLang="en-US" sz="2400" b="1"/>
              <a:t>    </a:t>
            </a:r>
            <a:r>
              <a:rPr lang="en-US" altLang="zh-CN" sz="2400" b="1"/>
              <a:t>note</a:t>
            </a:r>
            <a:r>
              <a:rPr lang="en-US" altLang="zh-CN" sz="2400" b="1">
                <a:solidFill>
                  <a:srgbClr val="0000FF"/>
                </a:solidFill>
              </a:rPr>
              <a:t>: architecture design</a:t>
            </a:r>
            <a:r>
              <a:rPr lang="en-US" altLang="zh-CN" sz="2400" b="1">
                <a:solidFill>
                  <a:srgbClr val="0000FF"/>
                </a:solidFill>
                <a:ea typeface="Arial Unicode MS" pitchFamily="34" charset="-122"/>
              </a:rPr>
              <a:t>≈system design </a:t>
            </a:r>
            <a:r>
              <a:rPr lang="en-US" altLang="zh-CN" sz="2400" b="1">
                <a:solidFill>
                  <a:schemeClr val="bg2"/>
                </a:solidFill>
                <a:ea typeface="Arial Unicode MS" pitchFamily="34" charset="-122"/>
              </a:rPr>
              <a:t>(in chapter 1)</a:t>
            </a:r>
          </a:p>
          <a:p>
            <a:pPr eaLnBrk="1" hangingPunct="1">
              <a:lnSpc>
                <a:spcPct val="90000"/>
              </a:lnSpc>
              <a:buFontTx/>
              <a:buNone/>
            </a:pPr>
            <a:r>
              <a:rPr lang="en-US" altLang="zh-CN" sz="2400" b="1">
                <a:solidFill>
                  <a:schemeClr val="bg2"/>
                </a:solidFill>
                <a:ea typeface="Arial Unicode MS" pitchFamily="34" charset="-122"/>
              </a:rPr>
              <a:t>     </a:t>
            </a:r>
            <a:r>
              <a:rPr lang="en-US" altLang="zh-CN" sz="2400" b="1">
                <a:solidFill>
                  <a:srgbClr val="FF0066"/>
                </a:solidFill>
                <a:sym typeface="Wingdings 2" panose="05020102010507070707" pitchFamily="18" charset="2"/>
              </a:rPr>
              <a:t>architecture(</a:t>
            </a:r>
            <a:r>
              <a:rPr lang="zh-CN" altLang="en-US" sz="2400" b="1">
                <a:solidFill>
                  <a:srgbClr val="FF0066"/>
                </a:solidFill>
                <a:sym typeface="Wingdings 2" panose="05020102010507070707" pitchFamily="18" charset="2"/>
              </a:rPr>
              <a:t>体系结构</a:t>
            </a:r>
            <a:r>
              <a:rPr lang="en-US" altLang="zh-CN" sz="2400" b="1">
                <a:solidFill>
                  <a:srgbClr val="FF0066"/>
                </a:solidFill>
                <a:sym typeface="Wingdings 2" panose="05020102010507070707" pitchFamily="18" charset="2"/>
              </a:rPr>
              <a:t>)</a:t>
            </a:r>
            <a:r>
              <a:rPr lang="zh-CN" altLang="en-US" sz="2400" b="1">
                <a:solidFill>
                  <a:srgbClr val="FF0066"/>
                </a:solidFill>
                <a:sym typeface="Wingdings 2" panose="05020102010507070707" pitchFamily="18" charset="2"/>
              </a:rPr>
              <a:t>：</a:t>
            </a:r>
            <a:r>
              <a:rPr lang="zh-CN" altLang="en-US" sz="2400" b="1">
                <a:solidFill>
                  <a:srgbClr val="0000FF"/>
                </a:solidFill>
                <a:sym typeface="Wingdings 2" panose="05020102010507070707" pitchFamily="18" charset="2"/>
              </a:rPr>
              <a:t>一种软件设计方案，说明如何将</a:t>
            </a:r>
            <a:endParaRPr lang="en-US" altLang="zh-CN" sz="2400" b="1">
              <a:solidFill>
                <a:srgbClr val="0000FF"/>
              </a:solidFill>
              <a:sym typeface="Wingdings 2" panose="05020102010507070707" pitchFamily="18" charset="2"/>
            </a:endParaRPr>
          </a:p>
          <a:p>
            <a:pPr eaLnBrk="1" hangingPunct="1">
              <a:lnSpc>
                <a:spcPct val="90000"/>
              </a:lnSpc>
              <a:buFontTx/>
              <a:buNone/>
            </a:pPr>
            <a:r>
              <a:rPr lang="en-US" altLang="zh-CN" sz="2400" b="1">
                <a:solidFill>
                  <a:srgbClr val="0000FF"/>
                </a:solidFill>
                <a:sym typeface="Wingdings 2" panose="05020102010507070707" pitchFamily="18" charset="2"/>
              </a:rPr>
              <a:t>                         </a:t>
            </a:r>
            <a:r>
              <a:rPr lang="zh-CN" altLang="en-US" sz="2400" b="1">
                <a:solidFill>
                  <a:srgbClr val="0000FF"/>
                </a:solidFill>
                <a:sym typeface="Wingdings 2" panose="05020102010507070707" pitchFamily="18" charset="2"/>
              </a:rPr>
              <a:t>系统分解为单元以及这些单元的关联方式，</a:t>
            </a:r>
            <a:endParaRPr lang="en-US" altLang="zh-CN" sz="2400" b="1">
              <a:solidFill>
                <a:srgbClr val="0000FF"/>
              </a:solidFill>
              <a:sym typeface="Wingdings 2" panose="05020102010507070707" pitchFamily="18" charset="2"/>
            </a:endParaRPr>
          </a:p>
          <a:p>
            <a:pPr eaLnBrk="1" hangingPunct="1">
              <a:lnSpc>
                <a:spcPct val="90000"/>
              </a:lnSpc>
              <a:buFontTx/>
              <a:buNone/>
            </a:pPr>
            <a:r>
              <a:rPr lang="en-US" altLang="zh-CN" sz="2400" b="1">
                <a:solidFill>
                  <a:srgbClr val="0000FF"/>
                </a:solidFill>
                <a:sym typeface="Wingdings 2" panose="05020102010507070707" pitchFamily="18" charset="2"/>
              </a:rPr>
              <a:t>                         </a:t>
            </a:r>
            <a:r>
              <a:rPr lang="zh-CN" altLang="en-US" sz="2400" b="1">
                <a:solidFill>
                  <a:srgbClr val="0000FF"/>
                </a:solidFill>
                <a:sym typeface="Wingdings 2" panose="05020102010507070707" pitchFamily="18" charset="2"/>
              </a:rPr>
              <a:t>以及所有单元的外部可见特性。</a:t>
            </a:r>
            <a:endParaRPr lang="en-US" altLang="zh-CN" sz="2400" b="1">
              <a:solidFill>
                <a:srgbClr val="0000FF"/>
              </a:solidFill>
              <a:sym typeface="Wingdings 2" panose="05020102010507070707" pitchFamily="18" charset="2"/>
            </a:endParaRPr>
          </a:p>
          <a:p>
            <a:pPr eaLnBrk="1" hangingPunct="1">
              <a:lnSpc>
                <a:spcPct val="90000"/>
              </a:lnSpc>
              <a:buFontTx/>
              <a:buNone/>
            </a:pPr>
            <a:r>
              <a:rPr lang="en-US" altLang="zh-CN" sz="2400" b="1">
                <a:solidFill>
                  <a:schemeClr val="bg2"/>
                </a:solidFill>
                <a:sym typeface="Wingdings 2" panose="05020102010507070707" pitchFamily="18" charset="2"/>
              </a:rPr>
              <a:t> </a:t>
            </a:r>
          </a:p>
          <a:p>
            <a:pPr eaLnBrk="1" hangingPunct="1">
              <a:lnSpc>
                <a:spcPct val="90000"/>
              </a:lnSpc>
              <a:buFontTx/>
              <a:buNone/>
            </a:pPr>
            <a:endParaRPr lang="en-US" altLang="zh-CN" sz="2400" b="1">
              <a:solidFill>
                <a:schemeClr val="bg2"/>
              </a:solidFill>
              <a:sym typeface="Wingdings 2" panose="05020102010507070707" pitchFamily="18" charset="2"/>
            </a:endParaRP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5">
            <a:extLst>
              <a:ext uri="{FF2B5EF4-FFF2-40B4-BE49-F238E27FC236}">
                <a16:creationId xmlns:a16="http://schemas.microsoft.com/office/drawing/2014/main" id="{04B8769E-4D7B-4DB7-9C7A-7A9E218C8A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D06BF06E-7A1A-42A1-B3E0-4607991E76C2}" type="slidenum">
              <a:rPr kumimoji="0" lang="en-US" altLang="zh-CN" sz="2600">
                <a:solidFill>
                  <a:srgbClr val="FFFFFF"/>
                </a:solidFill>
              </a:rPr>
              <a:pPr eaLnBrk="1" fontAlgn="base" hangingPunct="1">
                <a:spcBef>
                  <a:spcPct val="0"/>
                </a:spcBef>
                <a:spcAft>
                  <a:spcPct val="0"/>
                </a:spcAft>
              </a:pPr>
              <a:t>323</a:t>
            </a:fld>
            <a:endParaRPr kumimoji="0" lang="en-US" altLang="zh-CN" sz="2600">
              <a:solidFill>
                <a:srgbClr val="FFFFFF"/>
              </a:solidFill>
            </a:endParaRPr>
          </a:p>
        </p:txBody>
      </p:sp>
      <p:sp>
        <p:nvSpPr>
          <p:cNvPr id="17411" name="Rectangle 2">
            <a:extLst>
              <a:ext uri="{FF2B5EF4-FFF2-40B4-BE49-F238E27FC236}">
                <a16:creationId xmlns:a16="http://schemas.microsoft.com/office/drawing/2014/main" id="{16FD7E48-8573-4D2E-9C31-84FCD0B4BFAE}"/>
              </a:ext>
            </a:extLst>
          </p:cNvPr>
          <p:cNvSpPr>
            <a:spLocks noGrp="1" noChangeArrowheads="1"/>
          </p:cNvSpPr>
          <p:nvPr>
            <p:ph type="title"/>
          </p:nvPr>
        </p:nvSpPr>
        <p:spPr/>
        <p:txBody>
          <a:bodyPr/>
          <a:lstStyle/>
          <a:p>
            <a:pPr eaLnBrk="1" hangingPunct="1"/>
            <a:r>
              <a:rPr lang="en-US" altLang="zh-CN" sz="3200"/>
              <a:t>    Chapter 5  Designing the System</a:t>
            </a:r>
          </a:p>
        </p:txBody>
      </p:sp>
      <p:sp>
        <p:nvSpPr>
          <p:cNvPr id="17412" name="Rectangle 3">
            <a:extLst>
              <a:ext uri="{FF2B5EF4-FFF2-40B4-BE49-F238E27FC236}">
                <a16:creationId xmlns:a16="http://schemas.microsoft.com/office/drawing/2014/main" id="{0F72FE01-66B7-4B75-9787-777CB4724759}"/>
              </a:ext>
            </a:extLst>
          </p:cNvPr>
          <p:cNvSpPr>
            <a:spLocks noGrp="1" noChangeArrowheads="1"/>
          </p:cNvSpPr>
          <p:nvPr>
            <p:ph type="body" idx="1"/>
          </p:nvPr>
        </p:nvSpPr>
        <p:spPr>
          <a:xfrm>
            <a:off x="2279650" y="1773238"/>
            <a:ext cx="8388350" cy="5084762"/>
          </a:xfrm>
        </p:spPr>
        <p:txBody>
          <a:bodyPr/>
          <a:lstStyle/>
          <a:p>
            <a:pPr eaLnBrk="1" hangingPunct="1">
              <a:buFontTx/>
              <a:buNone/>
            </a:pPr>
            <a:r>
              <a:rPr lang="en-US" altLang="zh-CN" sz="2400" b="1">
                <a:solidFill>
                  <a:schemeClr val="bg2"/>
                </a:solidFill>
                <a:sym typeface="Wingdings 2" panose="05020102010507070707" pitchFamily="18" charset="2"/>
              </a:rPr>
              <a:t> </a:t>
            </a:r>
            <a:r>
              <a:rPr lang="en-US" altLang="zh-CN" sz="2400" b="1">
                <a:solidFill>
                  <a:srgbClr val="FF0066"/>
                </a:solidFill>
                <a:sym typeface="Wingdings 2" panose="05020102010507070707" pitchFamily="18" charset="2"/>
              </a:rPr>
              <a:t>code design</a:t>
            </a:r>
            <a:r>
              <a:rPr lang="en-US" altLang="zh-CN" sz="2400" b="1">
                <a:solidFill>
                  <a:schemeClr val="bg2"/>
                </a:solidFill>
                <a:sym typeface="Wingdings 2" panose="05020102010507070707" pitchFamily="18" charset="2"/>
              </a:rPr>
              <a:t>----involves </a:t>
            </a:r>
            <a:r>
              <a:rPr lang="en-US" altLang="zh-CN" sz="2400" b="1"/>
              <a:t>algorithms and data</a:t>
            </a:r>
          </a:p>
          <a:p>
            <a:pPr eaLnBrk="1" hangingPunct="1">
              <a:buFontTx/>
              <a:buNone/>
            </a:pPr>
            <a:r>
              <a:rPr lang="en-US" altLang="zh-CN" sz="2400" b="1"/>
              <a:t>    </a:t>
            </a:r>
            <a:r>
              <a:rPr lang="zh-CN" altLang="en-US" sz="2400" b="1"/>
              <a:t>（代码设计）    </a:t>
            </a:r>
            <a:r>
              <a:rPr lang="en-US" altLang="zh-CN" sz="2400" b="1"/>
              <a:t>structures for each component</a:t>
            </a:r>
            <a:r>
              <a:rPr lang="en-US" altLang="zh-CN" sz="2400" b="1">
                <a:solidFill>
                  <a:schemeClr val="bg2"/>
                </a:solidFill>
                <a:sym typeface="Wingdings 2" panose="05020102010507070707" pitchFamily="18" charset="2"/>
              </a:rPr>
              <a:t> </a:t>
            </a:r>
          </a:p>
          <a:p>
            <a:pPr eaLnBrk="1" hangingPunct="1">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（各个部件（模块）的算法、数据结构的设计）</a:t>
            </a:r>
          </a:p>
          <a:p>
            <a:pPr eaLnBrk="1" hangingPunct="1">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components = programming primitives</a:t>
            </a:r>
          </a:p>
          <a:p>
            <a:pPr eaLnBrk="1" hangingPunct="1">
              <a:buFontTx/>
              <a:buNone/>
            </a:pPr>
            <a:r>
              <a:rPr lang="en-US" altLang="zh-CN" sz="2400" b="1">
                <a:solidFill>
                  <a:schemeClr val="bg2"/>
                </a:solidFill>
                <a:sym typeface="Wingdings 2" panose="05020102010507070707" pitchFamily="18" charset="2"/>
              </a:rPr>
              <a:t>                                +primitive operators</a:t>
            </a:r>
          </a:p>
          <a:p>
            <a:pPr eaLnBrk="1" hangingPunct="1">
              <a:buFontTx/>
              <a:buNone/>
            </a:pPr>
            <a:r>
              <a:rPr lang="en-US" altLang="zh-CN" sz="2400" b="1">
                <a:solidFill>
                  <a:schemeClr val="bg2"/>
                </a:solidFill>
                <a:sym typeface="Wingdings 2" panose="05020102010507070707" pitchFamily="18" charset="2"/>
              </a:rPr>
              <a:t>                                +composition mechanisms)</a:t>
            </a:r>
          </a:p>
          <a:p>
            <a:pPr eaLnBrk="1" hangingPunct="1">
              <a:buFontTx/>
              <a:buNone/>
            </a:pPr>
            <a:r>
              <a:rPr lang="en-US" altLang="zh-CN" sz="2400" b="1">
                <a:solidFill>
                  <a:schemeClr val="bg2"/>
                </a:solidFill>
                <a:sym typeface="Wingdings 2" panose="05020102010507070707" pitchFamily="18" charset="2"/>
              </a:rPr>
              <a:t> </a:t>
            </a:r>
            <a:r>
              <a:rPr lang="en-US" altLang="zh-CN" sz="2400" b="1">
                <a:solidFill>
                  <a:srgbClr val="FF0066"/>
                </a:solidFill>
                <a:sym typeface="Wingdings 2" panose="05020102010507070707" pitchFamily="18" charset="2"/>
              </a:rPr>
              <a:t>executable design</a:t>
            </a:r>
            <a:r>
              <a:rPr lang="en-US" altLang="zh-CN" sz="2400" b="1">
                <a:solidFill>
                  <a:schemeClr val="bg2"/>
                </a:solidFill>
                <a:sym typeface="Wingdings 2" panose="05020102010507070707" pitchFamily="18" charset="2"/>
              </a:rPr>
              <a:t>----</a:t>
            </a:r>
            <a:r>
              <a:rPr lang="en-US" altLang="zh-CN" sz="2400" b="1"/>
              <a:t>lowest level of design, including</a:t>
            </a:r>
          </a:p>
          <a:p>
            <a:pPr eaLnBrk="1" hangingPunct="1">
              <a:buFontTx/>
              <a:buNone/>
            </a:pPr>
            <a:r>
              <a:rPr lang="en-US" altLang="zh-CN" sz="2400" b="1"/>
              <a:t>    </a:t>
            </a:r>
            <a:r>
              <a:rPr lang="zh-CN" altLang="en-US" sz="2400" b="1"/>
              <a:t>（运行设计）              </a:t>
            </a:r>
            <a:r>
              <a:rPr lang="en-US" altLang="zh-CN" sz="2400" b="1"/>
              <a:t>memory allocation, data formats,</a:t>
            </a:r>
          </a:p>
          <a:p>
            <a:pPr eaLnBrk="1" hangingPunct="1">
              <a:buFontTx/>
              <a:buNone/>
            </a:pPr>
            <a:r>
              <a:rPr lang="en-US" altLang="zh-CN" sz="2400" b="1"/>
              <a:t>                                        bit patterns </a:t>
            </a:r>
          </a:p>
          <a:p>
            <a:pPr eaLnBrk="1" hangingPunct="1">
              <a:buFontTx/>
              <a:buNone/>
            </a:pPr>
            <a:r>
              <a:rPr lang="en-US" altLang="zh-CN" sz="2400" b="1"/>
              <a:t>                                      </a:t>
            </a:r>
            <a:r>
              <a:rPr lang="zh-CN" altLang="en-US" sz="2400" b="1"/>
              <a:t>（最底层设计</a:t>
            </a:r>
            <a:r>
              <a:rPr lang="en-US" altLang="zh-CN" sz="2400" b="1">
                <a:latin typeface="Times New Roman" panose="02020603050405020304" pitchFamily="18" charset="0"/>
              </a:rPr>
              <a:t>—</a:t>
            </a:r>
            <a:r>
              <a:rPr lang="zh-CN" altLang="en-US" sz="2400" b="1"/>
              <a:t>内存分配、数据格</a:t>
            </a:r>
          </a:p>
          <a:p>
            <a:pPr eaLnBrk="1" hangingPunct="1">
              <a:buFontTx/>
              <a:buNone/>
            </a:pPr>
            <a:r>
              <a:rPr lang="zh-CN" altLang="en-US" sz="2400" b="1"/>
              <a:t>                                        式、位模式等等</a:t>
            </a:r>
            <a:r>
              <a:rPr lang="zh-CN" altLang="en-US" sz="2000" b="1"/>
              <a:t>） </a:t>
            </a:r>
            <a:endParaRPr lang="zh-CN" altLang="en-US" sz="2000"/>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5">
            <a:extLst>
              <a:ext uri="{FF2B5EF4-FFF2-40B4-BE49-F238E27FC236}">
                <a16:creationId xmlns:a16="http://schemas.microsoft.com/office/drawing/2014/main" id="{30830FEE-62FB-4CCF-97CD-88ED5B6FF16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077C36A5-B79A-41EF-90AB-121BF01D266D}" type="slidenum">
              <a:rPr kumimoji="0" lang="en-US" altLang="zh-CN" sz="2600">
                <a:solidFill>
                  <a:srgbClr val="FFFFFF"/>
                </a:solidFill>
              </a:rPr>
              <a:pPr eaLnBrk="1" fontAlgn="base" hangingPunct="1">
                <a:spcBef>
                  <a:spcPct val="0"/>
                </a:spcBef>
                <a:spcAft>
                  <a:spcPct val="0"/>
                </a:spcAft>
              </a:pPr>
              <a:t>324</a:t>
            </a:fld>
            <a:endParaRPr kumimoji="0" lang="en-US" altLang="zh-CN" sz="2600">
              <a:solidFill>
                <a:srgbClr val="FFFFFF"/>
              </a:solidFill>
            </a:endParaRPr>
          </a:p>
        </p:txBody>
      </p:sp>
      <p:sp>
        <p:nvSpPr>
          <p:cNvPr id="18435" name="Rectangle 2">
            <a:extLst>
              <a:ext uri="{FF2B5EF4-FFF2-40B4-BE49-F238E27FC236}">
                <a16:creationId xmlns:a16="http://schemas.microsoft.com/office/drawing/2014/main" id="{C439C453-4267-4BFE-9FD0-DD942C8F0EEF}"/>
              </a:ext>
            </a:extLst>
          </p:cNvPr>
          <p:cNvSpPr>
            <a:spLocks noGrp="1" noChangeArrowheads="1"/>
          </p:cNvSpPr>
          <p:nvPr>
            <p:ph type="title"/>
          </p:nvPr>
        </p:nvSpPr>
        <p:spPr/>
        <p:txBody>
          <a:bodyPr/>
          <a:lstStyle/>
          <a:p>
            <a:pPr eaLnBrk="1" hangingPunct="1"/>
            <a:r>
              <a:rPr lang="en-US" altLang="zh-CN" sz="3200"/>
              <a:t>    Chapter 5  Designing the System</a:t>
            </a:r>
          </a:p>
        </p:txBody>
      </p:sp>
      <p:sp>
        <p:nvSpPr>
          <p:cNvPr id="18436" name="Rectangle 3">
            <a:extLst>
              <a:ext uri="{FF2B5EF4-FFF2-40B4-BE49-F238E27FC236}">
                <a16:creationId xmlns:a16="http://schemas.microsoft.com/office/drawing/2014/main" id="{ED5B96B2-AE85-4476-A09F-C7C94267538D}"/>
              </a:ext>
            </a:extLst>
          </p:cNvPr>
          <p:cNvSpPr>
            <a:spLocks noGrp="1" noChangeArrowheads="1"/>
          </p:cNvSpPr>
          <p:nvPr>
            <p:ph type="body" idx="1"/>
          </p:nvPr>
        </p:nvSpPr>
        <p:spPr>
          <a:xfrm>
            <a:off x="2286000" y="1752600"/>
            <a:ext cx="8382000" cy="5105400"/>
          </a:xfrm>
        </p:spPr>
        <p:txBody>
          <a:bodyPr/>
          <a:lstStyle/>
          <a:p>
            <a:pPr eaLnBrk="1" hangingPunct="1">
              <a:lnSpc>
                <a:spcPct val="90000"/>
              </a:lnSpc>
              <a:buFontTx/>
              <a:buNone/>
            </a:pPr>
            <a:r>
              <a:rPr lang="en-US" altLang="zh-CN" sz="2400" b="1"/>
              <a:t> </a:t>
            </a:r>
            <a:r>
              <a:rPr lang="en-US" altLang="zh-CN" sz="2400" b="1">
                <a:solidFill>
                  <a:schemeClr val="bg2"/>
                </a:solidFill>
                <a:sym typeface="Wingdings 2" panose="05020102010507070707" pitchFamily="18" charset="2"/>
              </a:rPr>
              <a:t>note</a:t>
            </a:r>
          </a:p>
          <a:p>
            <a:pPr eaLnBrk="1" hangingPunct="1">
              <a:lnSpc>
                <a:spcPct val="90000"/>
              </a:lnSpc>
              <a:buFontTx/>
              <a:buNone/>
            </a:pPr>
            <a:r>
              <a:rPr lang="en-US" altLang="zh-CN" sz="2400" b="1">
                <a:solidFill>
                  <a:schemeClr val="bg2"/>
                </a:solidFill>
                <a:sym typeface="Wingdings 2" panose="05020102010507070707" pitchFamily="18" charset="2"/>
              </a:rPr>
              <a:t>   A: top down work----designing an architecture, then </a:t>
            </a:r>
          </a:p>
          <a:p>
            <a:pPr eaLnBrk="1" hangingPunct="1">
              <a:lnSpc>
                <a:spcPct val="90000"/>
              </a:lnSpc>
              <a:buFontTx/>
              <a:buNone/>
            </a:pPr>
            <a:r>
              <a:rPr lang="en-US" altLang="zh-CN" sz="2400" b="1">
                <a:solidFill>
                  <a:schemeClr val="bg2"/>
                </a:solidFill>
                <a:sym typeface="Wingdings 2" panose="05020102010507070707" pitchFamily="18" charset="2"/>
              </a:rPr>
              <a:t>                                       the code design, and finally the </a:t>
            </a:r>
          </a:p>
          <a:p>
            <a:pPr eaLnBrk="1" hangingPunct="1">
              <a:lnSpc>
                <a:spcPct val="90000"/>
              </a:lnSpc>
              <a:buFontTx/>
              <a:buNone/>
            </a:pPr>
            <a:r>
              <a:rPr lang="en-US" altLang="zh-CN" sz="2400" b="1">
                <a:solidFill>
                  <a:schemeClr val="bg2"/>
                </a:solidFill>
                <a:sym typeface="Wingdings 2" panose="05020102010507070707" pitchFamily="18" charset="2"/>
              </a:rPr>
              <a:t>                                       executable design. </a:t>
            </a:r>
          </a:p>
          <a:p>
            <a:pPr eaLnBrk="1" hangingPunct="1">
              <a:lnSpc>
                <a:spcPct val="90000"/>
              </a:lnSpc>
              <a:buFontTx/>
              <a:buNone/>
            </a:pPr>
            <a:r>
              <a:rPr lang="en-US" altLang="zh-CN" sz="2400" b="1">
                <a:solidFill>
                  <a:schemeClr val="bg2"/>
                </a:solidFill>
                <a:sym typeface="Wingdings 2" panose="05020102010507070707" pitchFamily="18" charset="2"/>
              </a:rPr>
              <a:t>   B: </a:t>
            </a:r>
            <a:r>
              <a:rPr lang="en-US" altLang="zh-CN" sz="2400" b="1">
                <a:solidFill>
                  <a:srgbClr val="FF0066"/>
                </a:solidFill>
                <a:sym typeface="Wingdings 2" panose="05020102010507070707" pitchFamily="18" charset="2"/>
              </a:rPr>
              <a:t>code design+executable design </a:t>
            </a:r>
            <a:r>
              <a:rPr lang="en-US" altLang="zh-CN" b="1">
                <a:solidFill>
                  <a:srgbClr val="FF0066"/>
                </a:solidFill>
                <a:ea typeface="Arial Unicode MS" pitchFamily="34" charset="-122"/>
              </a:rPr>
              <a:t>≈</a:t>
            </a:r>
            <a:r>
              <a:rPr lang="en-US" altLang="zh-CN" sz="2400" b="1">
                <a:solidFill>
                  <a:srgbClr val="FF0066"/>
                </a:solidFill>
                <a:ea typeface="Arial Unicode MS" pitchFamily="34" charset="-122"/>
              </a:rPr>
              <a:t> program design</a:t>
            </a:r>
          </a:p>
          <a:p>
            <a:pPr eaLnBrk="1" hangingPunct="1">
              <a:lnSpc>
                <a:spcPct val="90000"/>
              </a:lnSpc>
              <a:buFontTx/>
              <a:buNone/>
            </a:pPr>
            <a:r>
              <a:rPr lang="en-US" altLang="zh-CN" sz="2400" b="1">
                <a:ea typeface="Arial Unicode MS" pitchFamily="34" charset="-122"/>
              </a:rPr>
              <a:t>   C: repeatability (taking modification to architecture,</a:t>
            </a:r>
          </a:p>
          <a:p>
            <a:pPr eaLnBrk="1" hangingPunct="1">
              <a:lnSpc>
                <a:spcPct val="90000"/>
              </a:lnSpc>
              <a:buFontTx/>
              <a:buNone/>
            </a:pPr>
            <a:r>
              <a:rPr lang="en-US" altLang="zh-CN" sz="2400" b="1">
                <a:ea typeface="Arial Unicode MS" pitchFamily="34" charset="-122"/>
              </a:rPr>
              <a:t>                  code design,executable design several times, </a:t>
            </a:r>
          </a:p>
          <a:p>
            <a:pPr eaLnBrk="1" hangingPunct="1">
              <a:lnSpc>
                <a:spcPct val="90000"/>
              </a:lnSpc>
              <a:buFontTx/>
              <a:buNone/>
            </a:pPr>
            <a:r>
              <a:rPr lang="en-US" altLang="zh-CN" sz="2400" b="1">
                <a:ea typeface="Arial Unicode MS" pitchFamily="34" charset="-122"/>
              </a:rPr>
              <a:t>                  as the designers’s understanding and </a:t>
            </a:r>
          </a:p>
          <a:p>
            <a:pPr eaLnBrk="1" hangingPunct="1">
              <a:lnSpc>
                <a:spcPct val="90000"/>
              </a:lnSpc>
              <a:buFontTx/>
              <a:buNone/>
            </a:pPr>
            <a:r>
              <a:rPr lang="en-US" altLang="zh-CN" sz="2400" b="1">
                <a:ea typeface="Arial Unicode MS" pitchFamily="34" charset="-122"/>
              </a:rPr>
              <a:t>                  creativity permit )</a:t>
            </a:r>
          </a:p>
          <a:p>
            <a:pPr eaLnBrk="1" hangingPunct="1">
              <a:lnSpc>
                <a:spcPct val="90000"/>
              </a:lnSpc>
              <a:buFontTx/>
              <a:buNone/>
            </a:pPr>
            <a:r>
              <a:rPr lang="en-US" altLang="zh-CN" sz="2400" b="1">
                <a:ea typeface="Arial Unicode MS" pitchFamily="34" charset="-122"/>
              </a:rPr>
              <a:t>   D</a:t>
            </a:r>
            <a:r>
              <a:rPr lang="en-US" altLang="zh-CN" sz="2400" b="1">
                <a:solidFill>
                  <a:schemeClr val="bg2"/>
                </a:solidFill>
                <a:ea typeface="Arial Unicode MS" pitchFamily="34" charset="-122"/>
              </a:rPr>
              <a:t>: </a:t>
            </a:r>
            <a:r>
              <a:rPr lang="en-US" altLang="zh-CN" sz="2400" b="1" u="sng">
                <a:solidFill>
                  <a:schemeClr val="bg2"/>
                </a:solidFill>
                <a:ea typeface="Arial Unicode MS" pitchFamily="34" charset="-122"/>
              </a:rPr>
              <a:t>design style-</a:t>
            </a:r>
            <a:r>
              <a:rPr lang="en-US" altLang="zh-CN" sz="2400" b="1">
                <a:solidFill>
                  <a:schemeClr val="bg2"/>
                </a:solidFill>
                <a:ea typeface="Arial Unicode MS" pitchFamily="34" charset="-122"/>
              </a:rPr>
              <a:t>---includes component, connector, </a:t>
            </a:r>
          </a:p>
          <a:p>
            <a:pPr eaLnBrk="1" hangingPunct="1">
              <a:lnSpc>
                <a:spcPct val="90000"/>
              </a:lnSpc>
              <a:buFontTx/>
              <a:buNone/>
            </a:pPr>
            <a:r>
              <a:rPr lang="en-US" altLang="zh-CN" sz="2400" b="1">
                <a:solidFill>
                  <a:schemeClr val="bg2"/>
                </a:solidFill>
                <a:ea typeface="Arial Unicode MS" pitchFamily="34" charset="-122"/>
              </a:rPr>
              <a:t>                    constraints on combining components. </a:t>
            </a:r>
          </a:p>
          <a:p>
            <a:pPr eaLnBrk="1" hangingPunct="1">
              <a:lnSpc>
                <a:spcPct val="90000"/>
              </a:lnSpc>
              <a:buFontTx/>
              <a:buNone/>
            </a:pPr>
            <a:r>
              <a:rPr lang="en-US" altLang="zh-CN" sz="2400" b="1">
                <a:ea typeface="Arial Unicode MS" pitchFamily="34" charset="-122"/>
              </a:rPr>
              <a:t>  </a:t>
            </a:r>
            <a:r>
              <a:rPr lang="zh-CN" altLang="en-US" sz="2400" b="1">
                <a:solidFill>
                  <a:srgbClr val="0000FF"/>
                </a:solidFill>
                <a:ea typeface="Arial Unicode MS" pitchFamily="34" charset="-122"/>
              </a:rPr>
              <a:t>体系结构风格</a:t>
            </a:r>
            <a:r>
              <a:rPr lang="en-US" altLang="zh-CN" sz="2400" b="1">
                <a:solidFill>
                  <a:srgbClr val="0000FF"/>
                </a:solidFill>
                <a:ea typeface="Arial Unicode MS" pitchFamily="34" charset="-122"/>
              </a:rPr>
              <a:t>: </a:t>
            </a:r>
            <a:r>
              <a:rPr lang="zh-CN" altLang="en-US" sz="2400" b="1">
                <a:ea typeface="Arial Unicode MS" pitchFamily="34" charset="-122"/>
              </a:rPr>
              <a:t>大规模系统结构模式</a:t>
            </a:r>
            <a:r>
              <a:rPr lang="en-US" altLang="zh-CN" sz="2400" b="1">
                <a:ea typeface="Arial Unicode MS" pitchFamily="34" charset="-122"/>
              </a:rPr>
              <a:t>, </a:t>
            </a:r>
            <a:r>
              <a:rPr lang="zh-CN" altLang="en-US" sz="2400" b="1">
                <a:ea typeface="Arial Unicode MS" pitchFamily="34" charset="-122"/>
              </a:rPr>
              <a:t>包括规则、元素、技术</a:t>
            </a:r>
            <a:r>
              <a:rPr lang="en-US" altLang="zh-CN" sz="2400" b="1">
                <a:ea typeface="Arial Unicode MS" pitchFamily="34" charset="-122"/>
              </a:rPr>
              <a:t> </a:t>
            </a: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5">
            <a:extLst>
              <a:ext uri="{FF2B5EF4-FFF2-40B4-BE49-F238E27FC236}">
                <a16:creationId xmlns:a16="http://schemas.microsoft.com/office/drawing/2014/main" id="{E1D8DE68-4E12-4E4A-AE26-7873FCF981C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9C7DB22D-0384-4B8C-9925-AB4658AC45C1}" type="slidenum">
              <a:rPr kumimoji="0" lang="en-US" altLang="zh-CN" sz="2600">
                <a:solidFill>
                  <a:srgbClr val="FFFFFF"/>
                </a:solidFill>
              </a:rPr>
              <a:pPr eaLnBrk="1" fontAlgn="base" hangingPunct="1">
                <a:spcBef>
                  <a:spcPct val="0"/>
                </a:spcBef>
                <a:spcAft>
                  <a:spcPct val="0"/>
                </a:spcAft>
              </a:pPr>
              <a:t>325</a:t>
            </a:fld>
            <a:endParaRPr kumimoji="0" lang="en-US" altLang="zh-CN" sz="2600">
              <a:solidFill>
                <a:srgbClr val="FFFFFF"/>
              </a:solidFill>
            </a:endParaRPr>
          </a:p>
        </p:txBody>
      </p:sp>
      <p:sp>
        <p:nvSpPr>
          <p:cNvPr id="19459" name="Rectangle 2">
            <a:extLst>
              <a:ext uri="{FF2B5EF4-FFF2-40B4-BE49-F238E27FC236}">
                <a16:creationId xmlns:a16="http://schemas.microsoft.com/office/drawing/2014/main" id="{A38B40BA-FF54-4A3F-B391-FCCC9E6846DA}"/>
              </a:ext>
            </a:extLst>
          </p:cNvPr>
          <p:cNvSpPr>
            <a:spLocks noGrp="1" noChangeArrowheads="1"/>
          </p:cNvSpPr>
          <p:nvPr>
            <p:ph type="title"/>
          </p:nvPr>
        </p:nvSpPr>
        <p:spPr/>
        <p:txBody>
          <a:bodyPr/>
          <a:lstStyle/>
          <a:p>
            <a:pPr eaLnBrk="1" hangingPunct="1"/>
            <a:r>
              <a:rPr lang="en-US" altLang="zh-CN" sz="3200"/>
              <a:t>    Chapter 5  Designing the System</a:t>
            </a:r>
          </a:p>
        </p:txBody>
      </p:sp>
      <p:sp>
        <p:nvSpPr>
          <p:cNvPr id="19460" name="Rectangle 3">
            <a:extLst>
              <a:ext uri="{FF2B5EF4-FFF2-40B4-BE49-F238E27FC236}">
                <a16:creationId xmlns:a16="http://schemas.microsoft.com/office/drawing/2014/main" id="{5EA99312-248E-401E-A4B2-CB1303D96136}"/>
              </a:ext>
            </a:extLst>
          </p:cNvPr>
          <p:cNvSpPr>
            <a:spLocks noGrp="1" noChangeArrowheads="1"/>
          </p:cNvSpPr>
          <p:nvPr>
            <p:ph type="body" idx="1"/>
          </p:nvPr>
        </p:nvSpPr>
        <p:spPr>
          <a:xfrm>
            <a:off x="2286000" y="1752600"/>
            <a:ext cx="8382000" cy="5105400"/>
          </a:xfrm>
        </p:spPr>
        <p:txBody>
          <a:bodyPr/>
          <a:lstStyle/>
          <a:p>
            <a:pPr eaLnBrk="1" hangingPunct="1">
              <a:lnSpc>
                <a:spcPct val="90000"/>
              </a:lnSpc>
              <a:buFontTx/>
              <a:buNone/>
            </a:pPr>
            <a:r>
              <a:rPr lang="en-US" altLang="zh-CN" b="1"/>
              <a:t>2. Several (system) design styles</a:t>
            </a:r>
            <a:r>
              <a:rPr lang="zh-CN" altLang="en-US" sz="2000" b="1"/>
              <a:t>（几种体系结构风格）</a:t>
            </a:r>
          </a:p>
          <a:p>
            <a:pPr eaLnBrk="1" hangingPunct="1">
              <a:lnSpc>
                <a:spcPct val="90000"/>
              </a:lnSpc>
              <a:buFontTx/>
              <a:buNone/>
            </a:pPr>
            <a:r>
              <a:rPr lang="zh-CN" altLang="en-US" sz="2400" b="1">
                <a:solidFill>
                  <a:schemeClr val="bg2"/>
                </a:solidFill>
                <a:sym typeface="Wingdings 2" panose="05020102010507070707" pitchFamily="18" charset="2"/>
              </a:rPr>
              <a:t>  </a:t>
            </a:r>
            <a:r>
              <a:rPr lang="en-US" altLang="zh-CN" sz="2400" b="1">
                <a:solidFill>
                  <a:schemeClr val="bg2"/>
                </a:solidFill>
                <a:sym typeface="Wingdings 2" panose="05020102010507070707" pitchFamily="18" charset="2"/>
              </a:rPr>
              <a:t>pipes and filters</a:t>
            </a:r>
            <a:r>
              <a:rPr lang="zh-CN" altLang="en-US" sz="2400" b="1">
                <a:solidFill>
                  <a:schemeClr val="bg2"/>
                </a:solidFill>
                <a:sym typeface="Wingdings 2" panose="05020102010507070707" pitchFamily="18" charset="2"/>
              </a:rPr>
              <a:t>（管道与过滤器） </a:t>
            </a:r>
          </a:p>
          <a:p>
            <a:pPr eaLnBrk="1" hangingPunct="1">
              <a:lnSpc>
                <a:spcPct val="90000"/>
              </a:lnSpc>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一种组件式设计</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常用于语义分析、字典分析等设计 </a:t>
            </a:r>
            <a:r>
              <a:rPr lang="en-US" altLang="zh-CN" sz="2400" b="1">
                <a:solidFill>
                  <a:schemeClr val="bg2"/>
                </a:solidFill>
                <a:sym typeface="Wingdings 2" panose="05020102010507070707" pitchFamily="18" charset="2"/>
              </a:rPr>
              <a:t>)</a:t>
            </a:r>
          </a:p>
          <a:p>
            <a:pPr eaLnBrk="1" hangingPunct="1">
              <a:lnSpc>
                <a:spcPct val="90000"/>
              </a:lnSpc>
              <a:buFontTx/>
              <a:buNone/>
            </a:pPr>
            <a:r>
              <a:rPr lang="en-US" altLang="zh-CN" sz="2400" b="1">
                <a:solidFill>
                  <a:schemeClr val="bg2"/>
                </a:solidFill>
                <a:sym typeface="Wingdings 2" panose="05020102010507070707" pitchFamily="18" charset="2"/>
              </a:rPr>
              <a:t>   A: pipe----streams of data for input and output </a:t>
            </a:r>
          </a:p>
          <a:p>
            <a:pPr eaLnBrk="1" hangingPunct="1">
              <a:lnSpc>
                <a:spcPct val="90000"/>
              </a:lnSpc>
              <a:buFontTx/>
              <a:buNone/>
            </a:pPr>
            <a:r>
              <a:rPr lang="en-US" altLang="zh-CN" sz="2400" b="1">
                <a:solidFill>
                  <a:schemeClr val="bg2"/>
                </a:solidFill>
                <a:sym typeface="Wingdings 2" panose="05020102010507070707" pitchFamily="18" charset="2"/>
              </a:rPr>
              <a:t>   B: filter----a component finishing reading the input</a:t>
            </a:r>
          </a:p>
          <a:p>
            <a:pPr eaLnBrk="1" hangingPunct="1">
              <a:lnSpc>
                <a:spcPct val="90000"/>
              </a:lnSpc>
              <a:buFontTx/>
              <a:buNone/>
            </a:pPr>
            <a:r>
              <a:rPr lang="en-US" altLang="zh-CN" sz="2400" b="1">
                <a:solidFill>
                  <a:schemeClr val="bg2"/>
                </a:solidFill>
                <a:sym typeface="Wingdings 2" panose="05020102010507070707" pitchFamily="18" charset="2"/>
              </a:rPr>
              <a:t>                     stream </a:t>
            </a:r>
          </a:p>
          <a:p>
            <a:pPr eaLnBrk="1" hangingPunct="1">
              <a:lnSpc>
                <a:spcPct val="90000"/>
              </a:lnSpc>
              <a:buFontTx/>
              <a:buNone/>
            </a:pPr>
            <a:r>
              <a:rPr lang="en-US" altLang="zh-CN" sz="2400" b="1">
                <a:solidFill>
                  <a:schemeClr val="bg2"/>
                </a:solidFill>
                <a:sym typeface="Wingdings 2" panose="05020102010507070707" pitchFamily="18" charset="2"/>
              </a:rPr>
              <a:t>  object-oriented </a:t>
            </a:r>
            <a:r>
              <a:rPr lang="en-US" altLang="zh-CN" sz="2400" b="1" u="sng">
                <a:solidFill>
                  <a:schemeClr val="bg2"/>
                </a:solidFill>
                <a:sym typeface="Wingdings 2" panose="05020102010507070707" pitchFamily="18" charset="2"/>
              </a:rPr>
              <a:t>design</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（面向对象设计） </a:t>
            </a:r>
          </a:p>
          <a:p>
            <a:pPr eaLnBrk="1" hangingPunct="1">
              <a:lnSpc>
                <a:spcPct val="90000"/>
              </a:lnSpc>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A: OOA--get abstract data type(class) </a:t>
            </a:r>
          </a:p>
          <a:p>
            <a:pPr eaLnBrk="1" hangingPunct="1">
              <a:lnSpc>
                <a:spcPct val="90000"/>
              </a:lnSpc>
              <a:buFontTx/>
              <a:buNone/>
            </a:pPr>
            <a:r>
              <a:rPr lang="en-US" altLang="zh-CN" sz="2400" b="1">
                <a:solidFill>
                  <a:schemeClr val="bg2"/>
                </a:solidFill>
                <a:sym typeface="Wingdings 2" panose="05020102010507070707" pitchFamily="18" charset="2"/>
              </a:rPr>
              <a:t>   B: OOD--get instance(object) and its detailed definition </a:t>
            </a:r>
          </a:p>
          <a:p>
            <a:pPr eaLnBrk="1" hangingPunct="1">
              <a:lnSpc>
                <a:spcPct val="90000"/>
              </a:lnSpc>
              <a:buFontTx/>
              <a:buNone/>
            </a:pPr>
            <a:r>
              <a:rPr lang="en-US" altLang="zh-CN" sz="2400" b="1">
                <a:solidFill>
                  <a:schemeClr val="bg2"/>
                </a:solidFill>
                <a:sym typeface="Wingdings 2" panose="05020102010507070707" pitchFamily="18" charset="2"/>
              </a:rPr>
              <a:t>      characteristics----</a:t>
            </a:r>
            <a:r>
              <a:rPr lang="en-US" altLang="zh-CN" sz="2400" b="1" u="sng">
                <a:solidFill>
                  <a:schemeClr val="bg2"/>
                </a:solidFill>
                <a:sym typeface="Wingdings 2" panose="05020102010507070707" pitchFamily="18" charset="2"/>
              </a:rPr>
              <a:t>integrity</a:t>
            </a:r>
            <a:r>
              <a:rPr lang="en-US" altLang="zh-CN" sz="2400" b="1">
                <a:solidFill>
                  <a:schemeClr val="bg2"/>
                </a:solidFill>
                <a:sym typeface="Wingdings 2" panose="05020102010507070707" pitchFamily="18" charset="2"/>
              </a:rPr>
              <a:t> of the data representation </a:t>
            </a:r>
          </a:p>
          <a:p>
            <a:pPr eaLnBrk="1" hangingPunct="1">
              <a:lnSpc>
                <a:spcPct val="90000"/>
              </a:lnSpc>
              <a:buFontTx/>
              <a:buNone/>
            </a:pPr>
            <a:r>
              <a:rPr lang="en-US" altLang="zh-CN" sz="2400" b="1">
                <a:solidFill>
                  <a:schemeClr val="bg2"/>
                </a:solidFill>
                <a:sym typeface="Wingdings 2" panose="05020102010507070707" pitchFamily="18" charset="2"/>
              </a:rPr>
              <a:t>                               ----data representation must be </a:t>
            </a:r>
            <a:r>
              <a:rPr lang="en-US" altLang="zh-CN" sz="2400" b="1" u="sng">
                <a:solidFill>
                  <a:schemeClr val="bg2"/>
                </a:solidFill>
                <a:sym typeface="Wingdings 2" panose="05020102010507070707" pitchFamily="18" charset="2"/>
              </a:rPr>
              <a:t>hidden</a:t>
            </a:r>
          </a:p>
          <a:p>
            <a:pPr eaLnBrk="1" hangingPunct="1">
              <a:lnSpc>
                <a:spcPct val="90000"/>
              </a:lnSpc>
              <a:buFontTx/>
              <a:buNone/>
            </a:pPr>
            <a:r>
              <a:rPr lang="en-US" altLang="zh-CN" sz="2400" b="1">
                <a:solidFill>
                  <a:schemeClr val="bg2"/>
                </a:solidFill>
                <a:sym typeface="Wingdings 2" panose="05020102010507070707" pitchFamily="18" charset="2"/>
              </a:rPr>
              <a:t>                                    from other objects (encapsulation)</a:t>
            </a:r>
          </a:p>
        </p:txBody>
      </p:sp>
      <p:sp>
        <p:nvSpPr>
          <p:cNvPr id="19461" name="AutoShape 4">
            <a:extLst>
              <a:ext uri="{FF2B5EF4-FFF2-40B4-BE49-F238E27FC236}">
                <a16:creationId xmlns:a16="http://schemas.microsoft.com/office/drawing/2014/main" id="{9DECD72C-815E-496F-974D-A1E5B26C7506}"/>
              </a:ext>
            </a:extLst>
          </p:cNvPr>
          <p:cNvSpPr>
            <a:spLocks noChangeArrowheads="1"/>
          </p:cNvSpPr>
          <p:nvPr/>
        </p:nvSpPr>
        <p:spPr bwMode="auto">
          <a:xfrm>
            <a:off x="8904289" y="4149725"/>
            <a:ext cx="1584325" cy="719138"/>
          </a:xfrm>
          <a:prstGeom prst="wedgeRoundRectCallout">
            <a:avLst>
              <a:gd name="adj1" fmla="val -85773"/>
              <a:gd name="adj2" fmla="val 995"/>
              <a:gd name="adj3" fmla="val 16667"/>
            </a:avLst>
          </a:prstGeom>
          <a:solidFill>
            <a:srgbClr val="99CCFF"/>
          </a:solidFill>
          <a:ln w="9525">
            <a:solidFill>
              <a:srgbClr val="800080"/>
            </a:solidFill>
            <a:miter lim="800000"/>
            <a:headEnd/>
            <a:tailEnd/>
          </a:ln>
        </p:spPr>
        <p:txBody>
          <a:bodyPr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b="1">
                <a:solidFill>
                  <a:srgbClr val="003366"/>
                </a:solidFill>
              </a:rPr>
              <a:t>用于一般软件设计</a:t>
            </a:r>
          </a:p>
        </p:txBody>
      </p:sp>
      <p:sp>
        <p:nvSpPr>
          <p:cNvPr id="19462" name="Text Box 5">
            <a:extLst>
              <a:ext uri="{FF2B5EF4-FFF2-40B4-BE49-F238E27FC236}">
                <a16:creationId xmlns:a16="http://schemas.microsoft.com/office/drawing/2014/main" id="{31693CBA-56D8-4D1A-A39F-0E6BD10D3641}"/>
              </a:ext>
            </a:extLst>
          </p:cNvPr>
          <p:cNvSpPr txBox="1">
            <a:spLocks noChangeArrowheads="1"/>
          </p:cNvSpPr>
          <p:nvPr/>
        </p:nvSpPr>
        <p:spPr bwMode="auto">
          <a:xfrm>
            <a:off x="1597025" y="3829050"/>
            <a:ext cx="827088" cy="2552700"/>
          </a:xfrm>
          <a:prstGeom prst="rect">
            <a:avLst/>
          </a:prstGeom>
          <a:noFill/>
          <a:ln w="22225">
            <a:solidFill>
              <a:srgbClr val="99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sz="2000" b="1">
                <a:solidFill>
                  <a:srgbClr val="003366"/>
                </a:solidFill>
              </a:rPr>
              <a:t>OO</a:t>
            </a:r>
            <a:r>
              <a:rPr lang="zh-CN" altLang="en-US" sz="2000" b="1">
                <a:solidFill>
                  <a:srgbClr val="003366"/>
                </a:solidFill>
              </a:rPr>
              <a:t>观点</a:t>
            </a:r>
            <a:r>
              <a:rPr lang="en-US" altLang="zh-CN" sz="2000" b="1">
                <a:solidFill>
                  <a:srgbClr val="003366"/>
                </a:solidFill>
              </a:rPr>
              <a:t>: </a:t>
            </a:r>
            <a:r>
              <a:rPr lang="zh-CN" altLang="en-US" sz="2000" b="1">
                <a:solidFill>
                  <a:srgbClr val="003366"/>
                </a:solidFill>
              </a:rPr>
              <a:t>软件等于一系列对象的演化</a:t>
            </a: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5">
            <a:extLst>
              <a:ext uri="{FF2B5EF4-FFF2-40B4-BE49-F238E27FC236}">
                <a16:creationId xmlns:a16="http://schemas.microsoft.com/office/drawing/2014/main" id="{78DC47FB-E109-4767-944A-61AE7732920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24E7F4E0-2CD4-4F9C-AE73-E77C57239786}" type="slidenum">
              <a:rPr kumimoji="0" lang="en-US" altLang="zh-CN" sz="2600">
                <a:solidFill>
                  <a:srgbClr val="FFFFFF"/>
                </a:solidFill>
              </a:rPr>
              <a:pPr eaLnBrk="1" fontAlgn="base" hangingPunct="1">
                <a:spcBef>
                  <a:spcPct val="0"/>
                </a:spcBef>
                <a:spcAft>
                  <a:spcPct val="0"/>
                </a:spcAft>
              </a:pPr>
              <a:t>326</a:t>
            </a:fld>
            <a:endParaRPr kumimoji="0" lang="en-US" altLang="zh-CN" sz="2600">
              <a:solidFill>
                <a:srgbClr val="FFFFFF"/>
              </a:solidFill>
            </a:endParaRPr>
          </a:p>
        </p:txBody>
      </p:sp>
      <p:sp>
        <p:nvSpPr>
          <p:cNvPr id="20483" name="Rectangle 2">
            <a:extLst>
              <a:ext uri="{FF2B5EF4-FFF2-40B4-BE49-F238E27FC236}">
                <a16:creationId xmlns:a16="http://schemas.microsoft.com/office/drawing/2014/main" id="{2CA4BDC3-6820-4EDC-9335-001CF8F2DDF8}"/>
              </a:ext>
            </a:extLst>
          </p:cNvPr>
          <p:cNvSpPr>
            <a:spLocks noGrp="1" noChangeArrowheads="1"/>
          </p:cNvSpPr>
          <p:nvPr>
            <p:ph type="title"/>
          </p:nvPr>
        </p:nvSpPr>
        <p:spPr/>
        <p:txBody>
          <a:bodyPr/>
          <a:lstStyle/>
          <a:p>
            <a:pPr eaLnBrk="1" hangingPunct="1"/>
            <a:r>
              <a:rPr lang="en-US" altLang="zh-CN" sz="3200"/>
              <a:t>    Chapter 5  Designing the System</a:t>
            </a:r>
          </a:p>
        </p:txBody>
      </p:sp>
      <p:sp>
        <p:nvSpPr>
          <p:cNvPr id="20484" name="Rectangle 3">
            <a:extLst>
              <a:ext uri="{FF2B5EF4-FFF2-40B4-BE49-F238E27FC236}">
                <a16:creationId xmlns:a16="http://schemas.microsoft.com/office/drawing/2014/main" id="{1AC9D017-122D-4036-B755-FB59BE500B93}"/>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sz="2400" b="1">
                <a:solidFill>
                  <a:schemeClr val="bg2"/>
                </a:solidFill>
                <a:sym typeface="Wingdings 2" panose="05020102010507070707" pitchFamily="18" charset="2"/>
              </a:rPr>
              <a:t>  implicit invocation </a:t>
            </a:r>
            <a:r>
              <a:rPr lang="zh-CN" altLang="en-US" sz="2400" b="1">
                <a:solidFill>
                  <a:schemeClr val="bg2"/>
                </a:solidFill>
                <a:sym typeface="Wingdings 2" panose="05020102010507070707" pitchFamily="18" charset="2"/>
              </a:rPr>
              <a:t>（隐含调用）</a:t>
            </a:r>
          </a:p>
          <a:p>
            <a:pPr eaLnBrk="1" hangingPunct="1">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focus on: </a:t>
            </a:r>
            <a:r>
              <a:rPr lang="en-US" altLang="zh-CN" sz="2400" b="1" u="sng">
                <a:solidFill>
                  <a:srgbClr val="0000FF"/>
                </a:solidFill>
                <a:sym typeface="Wingdings 2" panose="05020102010507070707" pitchFamily="18" charset="2"/>
              </a:rPr>
              <a:t>event-driven</a:t>
            </a:r>
            <a:r>
              <a:rPr lang="en-US" altLang="zh-CN" sz="2400" b="1">
                <a:solidFill>
                  <a:schemeClr val="bg2"/>
                </a:solidFill>
                <a:sym typeface="Wingdings 2" panose="05020102010507070707" pitchFamily="18" charset="2"/>
              </a:rPr>
              <a:t>, based on the notion of </a:t>
            </a:r>
          </a:p>
          <a:p>
            <a:pPr eaLnBrk="1" hangingPunct="1">
              <a:buFontTx/>
              <a:buNone/>
            </a:pPr>
            <a:r>
              <a:rPr lang="en-US" altLang="zh-CN" sz="2400" b="1">
                <a:solidFill>
                  <a:schemeClr val="bg2"/>
                </a:solidFill>
                <a:sym typeface="Wingdings 2" panose="05020102010507070707" pitchFamily="18" charset="2"/>
              </a:rPr>
              <a:t>                      event broadcasting/announcement  </a:t>
            </a:r>
          </a:p>
          <a:p>
            <a:pPr eaLnBrk="1" hangingPunct="1">
              <a:buFontTx/>
              <a:buNone/>
            </a:pPr>
            <a:r>
              <a:rPr lang="en-US" altLang="zh-CN" sz="2400" b="1">
                <a:solidFill>
                  <a:schemeClr val="bg2"/>
                </a:solidFill>
                <a:sym typeface="Wingdings 2" panose="05020102010507070707" pitchFamily="18" charset="2"/>
              </a:rPr>
              <a:t>     application---- packet-switched networks </a:t>
            </a:r>
          </a:p>
          <a:p>
            <a:pPr eaLnBrk="1" hangingPunct="1">
              <a:buFontTx/>
              <a:buNone/>
            </a:pPr>
            <a:r>
              <a:rPr lang="en-US" altLang="zh-CN" sz="2400" b="1">
                <a:solidFill>
                  <a:schemeClr val="bg2"/>
                </a:solidFill>
                <a:sym typeface="Wingdings 2" panose="05020102010507070707" pitchFamily="18" charset="2"/>
              </a:rPr>
              <a:t>                        ---- user interfaces (to separate the</a:t>
            </a:r>
          </a:p>
          <a:p>
            <a:pPr eaLnBrk="1" hangingPunct="1">
              <a:buFontTx/>
              <a:buNone/>
            </a:pPr>
            <a:r>
              <a:rPr lang="en-US" altLang="zh-CN" sz="2400" b="1">
                <a:solidFill>
                  <a:schemeClr val="bg2"/>
                </a:solidFill>
                <a:sym typeface="Wingdings 2" panose="05020102010507070707" pitchFamily="18" charset="2"/>
              </a:rPr>
              <a:t>                             presentation of data from applications</a:t>
            </a:r>
          </a:p>
          <a:p>
            <a:pPr eaLnBrk="1" hangingPunct="1">
              <a:buFontTx/>
              <a:buNone/>
            </a:pPr>
            <a:r>
              <a:rPr lang="en-US" altLang="zh-CN" sz="2400" b="1">
                <a:solidFill>
                  <a:schemeClr val="bg2"/>
                </a:solidFill>
                <a:sym typeface="Wingdings 2" panose="05020102010507070707" pitchFamily="18" charset="2"/>
              </a:rPr>
              <a:t>                             that manage the data) </a:t>
            </a:r>
          </a:p>
          <a:p>
            <a:pPr eaLnBrk="1" hangingPunct="1">
              <a:buFontTx/>
              <a:buNone/>
            </a:pPr>
            <a:r>
              <a:rPr lang="en-US" altLang="zh-CN" sz="2400" b="1">
                <a:solidFill>
                  <a:schemeClr val="bg2"/>
                </a:solidFill>
                <a:sym typeface="Wingdings 2" panose="05020102010507070707" pitchFamily="18" charset="2"/>
              </a:rPr>
              <a:t>  layering </a:t>
            </a:r>
            <a:r>
              <a:rPr lang="zh-CN" altLang="en-US" sz="2400" b="1">
                <a:solidFill>
                  <a:schemeClr val="bg2"/>
                </a:solidFill>
                <a:sym typeface="Wingdings 2" panose="05020102010507070707" pitchFamily="18" charset="2"/>
              </a:rPr>
              <a:t>（分层设计）</a:t>
            </a:r>
          </a:p>
          <a:p>
            <a:pPr eaLnBrk="1" hangingPunct="1">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A: meaning  X: hierarchical structure </a:t>
            </a:r>
          </a:p>
          <a:p>
            <a:pPr eaLnBrk="1" hangingPunct="1">
              <a:buFontTx/>
              <a:buNone/>
            </a:pPr>
            <a:r>
              <a:rPr lang="en-US" altLang="zh-CN" sz="2400" b="1">
                <a:solidFill>
                  <a:schemeClr val="bg2"/>
                </a:solidFill>
                <a:sym typeface="Wingdings 2" panose="05020102010507070707" pitchFamily="18" charset="2"/>
              </a:rPr>
              <a:t>                         Y: each layer provides service to the one</a:t>
            </a:r>
          </a:p>
          <a:p>
            <a:pPr eaLnBrk="1" hangingPunct="1">
              <a:buFontTx/>
              <a:buNone/>
            </a:pPr>
            <a:r>
              <a:rPr lang="en-US" altLang="zh-CN" sz="2400" b="1">
                <a:solidFill>
                  <a:schemeClr val="bg2"/>
                </a:solidFill>
                <a:sym typeface="Wingdings 2" panose="05020102010507070707" pitchFamily="18" charset="2"/>
              </a:rPr>
              <a:t>                              outside </a:t>
            </a:r>
          </a:p>
        </p:txBody>
      </p:sp>
      <p:sp>
        <p:nvSpPr>
          <p:cNvPr id="20485" name="AutoShape 4">
            <a:extLst>
              <a:ext uri="{FF2B5EF4-FFF2-40B4-BE49-F238E27FC236}">
                <a16:creationId xmlns:a16="http://schemas.microsoft.com/office/drawing/2014/main" id="{2C6AE767-B216-43BD-96DE-B8AE0315FCDA}"/>
              </a:ext>
            </a:extLst>
          </p:cNvPr>
          <p:cNvSpPr>
            <a:spLocks noChangeArrowheads="1"/>
          </p:cNvSpPr>
          <p:nvPr/>
        </p:nvSpPr>
        <p:spPr bwMode="auto">
          <a:xfrm>
            <a:off x="7751763" y="1341438"/>
            <a:ext cx="2520950" cy="792162"/>
          </a:xfrm>
          <a:prstGeom prst="wedgeRoundRectCallout">
            <a:avLst>
              <a:gd name="adj1" fmla="val -70718"/>
              <a:gd name="adj2" fmla="val 35773"/>
              <a:gd name="adj3" fmla="val 16667"/>
            </a:avLst>
          </a:prstGeom>
          <a:solidFill>
            <a:srgbClr val="99CCFF"/>
          </a:solidFill>
          <a:ln w="9525">
            <a:solidFill>
              <a:srgbClr val="800080"/>
            </a:solidFill>
            <a:miter lim="800000"/>
            <a:headEnd/>
            <a:tailEnd/>
          </a:ln>
        </p:spPr>
        <p:txBody>
          <a:bodyPr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b="1">
                <a:solidFill>
                  <a:srgbClr val="003366"/>
                </a:solidFill>
              </a:rPr>
              <a:t>用于分组交换网络软件设计等等</a:t>
            </a:r>
          </a:p>
        </p:txBody>
      </p:sp>
      <p:sp>
        <p:nvSpPr>
          <p:cNvPr id="20486" name="AutoShape 5">
            <a:extLst>
              <a:ext uri="{FF2B5EF4-FFF2-40B4-BE49-F238E27FC236}">
                <a16:creationId xmlns:a16="http://schemas.microsoft.com/office/drawing/2014/main" id="{29FE4864-8A5B-4724-A7FD-6737725634E4}"/>
              </a:ext>
            </a:extLst>
          </p:cNvPr>
          <p:cNvSpPr>
            <a:spLocks noChangeArrowheads="1"/>
          </p:cNvSpPr>
          <p:nvPr/>
        </p:nvSpPr>
        <p:spPr bwMode="auto">
          <a:xfrm>
            <a:off x="7967663" y="4508501"/>
            <a:ext cx="2520950" cy="792163"/>
          </a:xfrm>
          <a:prstGeom prst="wedgeRoundRectCallout">
            <a:avLst>
              <a:gd name="adj1" fmla="val -135014"/>
              <a:gd name="adj2" fmla="val 24347"/>
              <a:gd name="adj3" fmla="val 16667"/>
            </a:avLst>
          </a:prstGeom>
          <a:solidFill>
            <a:srgbClr val="99CCFF"/>
          </a:solidFill>
          <a:ln w="9525">
            <a:solidFill>
              <a:srgbClr val="800080"/>
            </a:solidFill>
            <a:miter lim="800000"/>
            <a:headEnd/>
            <a:tailEnd/>
          </a:ln>
        </p:spPr>
        <p:txBody>
          <a:bodyPr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b="1">
                <a:solidFill>
                  <a:srgbClr val="003366"/>
                </a:solidFill>
              </a:rPr>
              <a:t>类似于</a:t>
            </a:r>
            <a:r>
              <a:rPr lang="en-US" altLang="zh-CN" b="1">
                <a:solidFill>
                  <a:srgbClr val="003366"/>
                </a:solidFill>
              </a:rPr>
              <a:t>C/S</a:t>
            </a:r>
            <a:r>
              <a:rPr lang="zh-CN" altLang="en-US" b="1">
                <a:solidFill>
                  <a:srgbClr val="003366"/>
                </a:solidFill>
              </a:rPr>
              <a:t>结构的软件设计等</a:t>
            </a: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5">
            <a:extLst>
              <a:ext uri="{FF2B5EF4-FFF2-40B4-BE49-F238E27FC236}">
                <a16:creationId xmlns:a16="http://schemas.microsoft.com/office/drawing/2014/main" id="{5408207C-4F40-42E9-AE8F-2E13014AC0F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F4EBF793-6812-4187-8EC7-CE49E65E1BB0}" type="slidenum">
              <a:rPr kumimoji="0" lang="en-US" altLang="zh-CN" sz="2600">
                <a:solidFill>
                  <a:srgbClr val="FFFFFF"/>
                </a:solidFill>
              </a:rPr>
              <a:pPr eaLnBrk="1" fontAlgn="base" hangingPunct="1">
                <a:spcBef>
                  <a:spcPct val="0"/>
                </a:spcBef>
                <a:spcAft>
                  <a:spcPct val="0"/>
                </a:spcAft>
              </a:pPr>
              <a:t>327</a:t>
            </a:fld>
            <a:endParaRPr kumimoji="0" lang="en-US" altLang="zh-CN" sz="2600">
              <a:solidFill>
                <a:srgbClr val="FFFFFF"/>
              </a:solidFill>
            </a:endParaRPr>
          </a:p>
        </p:txBody>
      </p:sp>
      <p:sp>
        <p:nvSpPr>
          <p:cNvPr id="21507" name="Rectangle 2">
            <a:extLst>
              <a:ext uri="{FF2B5EF4-FFF2-40B4-BE49-F238E27FC236}">
                <a16:creationId xmlns:a16="http://schemas.microsoft.com/office/drawing/2014/main" id="{EDCC313D-BD7D-4A56-9D51-819ED797BF34}"/>
              </a:ext>
            </a:extLst>
          </p:cNvPr>
          <p:cNvSpPr>
            <a:spLocks noGrp="1" noChangeArrowheads="1"/>
          </p:cNvSpPr>
          <p:nvPr>
            <p:ph type="title"/>
          </p:nvPr>
        </p:nvSpPr>
        <p:spPr/>
        <p:txBody>
          <a:bodyPr/>
          <a:lstStyle/>
          <a:p>
            <a:pPr eaLnBrk="1" hangingPunct="1"/>
            <a:r>
              <a:rPr lang="en-US" altLang="zh-CN" sz="3200"/>
              <a:t>    Chapter 5  Designing the System</a:t>
            </a:r>
          </a:p>
        </p:txBody>
      </p:sp>
      <p:sp>
        <p:nvSpPr>
          <p:cNvPr id="21508" name="Rectangle 3">
            <a:extLst>
              <a:ext uri="{FF2B5EF4-FFF2-40B4-BE49-F238E27FC236}">
                <a16:creationId xmlns:a16="http://schemas.microsoft.com/office/drawing/2014/main" id="{488B59AE-18F8-4783-89F7-16F05065C99B}"/>
              </a:ext>
            </a:extLst>
          </p:cNvPr>
          <p:cNvSpPr>
            <a:spLocks noGrp="1" noChangeArrowheads="1"/>
          </p:cNvSpPr>
          <p:nvPr>
            <p:ph type="body" idx="1"/>
          </p:nvPr>
        </p:nvSpPr>
        <p:spPr>
          <a:xfrm>
            <a:off x="2286000" y="1752600"/>
            <a:ext cx="8382000" cy="5105400"/>
          </a:xfrm>
        </p:spPr>
        <p:txBody>
          <a:bodyPr/>
          <a:lstStyle/>
          <a:p>
            <a:pPr eaLnBrk="1" hangingPunct="1">
              <a:lnSpc>
                <a:spcPct val="80000"/>
              </a:lnSpc>
              <a:buFontTx/>
              <a:buNone/>
            </a:pPr>
            <a:r>
              <a:rPr lang="en-US" altLang="zh-CN" sz="2400"/>
              <a:t>   </a:t>
            </a:r>
            <a:r>
              <a:rPr lang="en-US" altLang="zh-CN" sz="2400" b="1"/>
              <a:t>B: example (fig5.6)----file security system</a:t>
            </a:r>
          </a:p>
          <a:p>
            <a:pPr eaLnBrk="1" hangingPunct="1">
              <a:lnSpc>
                <a:spcPct val="80000"/>
              </a:lnSpc>
              <a:buFontTx/>
              <a:buNone/>
            </a:pPr>
            <a:r>
              <a:rPr lang="en-US" altLang="zh-CN" sz="2400" b="1"/>
              <a:t>        ----(1)</a:t>
            </a:r>
            <a:r>
              <a:rPr lang="zh-CN" altLang="en-US" sz="2400" b="1"/>
              <a:t>加密解密算法</a:t>
            </a:r>
            <a:r>
              <a:rPr lang="en-US" altLang="zh-CN" sz="2400" b="1"/>
              <a:t>,(2)</a:t>
            </a:r>
            <a:r>
              <a:rPr lang="zh-CN" altLang="en-US" sz="2400" b="1"/>
              <a:t>文件加密解密接口</a:t>
            </a:r>
            <a:r>
              <a:rPr lang="en-US" altLang="zh-CN" sz="2400" b="1"/>
              <a:t>,(3)</a:t>
            </a:r>
            <a:r>
              <a:rPr lang="zh-CN" altLang="en-US" sz="2400" b="1"/>
              <a:t>密钥管理</a:t>
            </a:r>
            <a:r>
              <a:rPr lang="en-US" altLang="zh-CN" sz="2400" b="1"/>
              <a:t>:</a:t>
            </a:r>
          </a:p>
          <a:p>
            <a:pPr eaLnBrk="1" hangingPunct="1">
              <a:lnSpc>
                <a:spcPct val="80000"/>
              </a:lnSpc>
              <a:buFontTx/>
              <a:buNone/>
            </a:pPr>
            <a:r>
              <a:rPr lang="en-US" altLang="zh-CN" sz="2400" b="1"/>
              <a:t>             </a:t>
            </a:r>
            <a:r>
              <a:rPr lang="zh-CN" altLang="en-US" sz="2400" b="1"/>
              <a:t>文件签名</a:t>
            </a:r>
            <a:r>
              <a:rPr lang="en-US" altLang="zh-CN" sz="2400" b="1"/>
              <a:t>,</a:t>
            </a:r>
            <a:r>
              <a:rPr lang="zh-CN" altLang="en-US" sz="2400" b="1"/>
              <a:t>检验签名</a:t>
            </a:r>
            <a:r>
              <a:rPr lang="en-US" altLang="zh-CN" sz="2400" b="1"/>
              <a:t>,</a:t>
            </a:r>
            <a:r>
              <a:rPr lang="zh-CN" altLang="en-US" sz="2400" b="1"/>
              <a:t>获得文件访问等</a:t>
            </a:r>
            <a:r>
              <a:rPr lang="en-US" altLang="zh-CN" sz="2400" b="1"/>
              <a:t>. (4) </a:t>
            </a:r>
            <a:r>
              <a:rPr lang="zh-CN" altLang="en-US" sz="2400" b="1"/>
              <a:t>认证</a:t>
            </a:r>
            <a:r>
              <a:rPr lang="en-US" altLang="zh-CN" sz="2400" b="1"/>
              <a:t>:</a:t>
            </a:r>
            <a:r>
              <a:rPr lang="zh-CN" altLang="en-US" sz="2400" b="1"/>
              <a:t>加密文</a:t>
            </a:r>
          </a:p>
          <a:p>
            <a:pPr eaLnBrk="1" hangingPunct="1">
              <a:lnSpc>
                <a:spcPct val="80000"/>
              </a:lnSpc>
              <a:buFontTx/>
              <a:buNone/>
            </a:pPr>
            <a:r>
              <a:rPr lang="zh-CN" altLang="en-US" sz="2400" b="1"/>
              <a:t>             件的管理</a:t>
            </a:r>
            <a:r>
              <a:rPr lang="en-US" altLang="zh-CN" sz="2400" b="1"/>
              <a:t>, </a:t>
            </a:r>
            <a:r>
              <a:rPr lang="zh-CN" altLang="en-US" sz="2400" b="1"/>
              <a:t>用户标识和密码的管理</a:t>
            </a:r>
            <a:r>
              <a:rPr lang="en-US" altLang="zh-CN" sz="2400" b="1"/>
              <a:t>, </a:t>
            </a:r>
            <a:r>
              <a:rPr lang="zh-CN" altLang="en-US" sz="2400" b="1"/>
              <a:t>认证协议实现等</a:t>
            </a:r>
            <a:r>
              <a:rPr lang="en-US" altLang="zh-CN" sz="2400" b="1"/>
              <a:t>. </a:t>
            </a:r>
          </a:p>
          <a:p>
            <a:pPr eaLnBrk="1" hangingPunct="1">
              <a:lnSpc>
                <a:spcPct val="80000"/>
              </a:lnSpc>
              <a:buFontTx/>
              <a:buNone/>
            </a:pPr>
            <a:r>
              <a:rPr lang="en-US" altLang="zh-CN" sz="2400" b="1"/>
              <a:t>   C: feature: take advantage of the notion of abstraction</a:t>
            </a:r>
          </a:p>
          <a:p>
            <a:pPr eaLnBrk="1" hangingPunct="1">
              <a:lnSpc>
                <a:spcPct val="80000"/>
              </a:lnSpc>
              <a:buFontTx/>
              <a:buNone/>
            </a:pPr>
            <a:r>
              <a:rPr lang="en-US" altLang="zh-CN" sz="2400" b="1">
                <a:solidFill>
                  <a:schemeClr val="bg2"/>
                </a:solidFill>
                <a:sym typeface="Wingdings 2" panose="05020102010507070707" pitchFamily="18" charset="2"/>
              </a:rPr>
              <a:t> </a:t>
            </a:r>
            <a:r>
              <a:rPr lang="en-US" altLang="zh-CN" sz="2400" b="1"/>
              <a:t>repositories(</a:t>
            </a:r>
            <a:r>
              <a:rPr lang="zh-CN" altLang="en-US" sz="2400" b="1"/>
              <a:t>资源仓库</a:t>
            </a:r>
            <a:r>
              <a:rPr lang="en-US" altLang="zh-CN" sz="2400" b="1"/>
              <a:t>) </a:t>
            </a:r>
          </a:p>
          <a:p>
            <a:pPr eaLnBrk="1" hangingPunct="1">
              <a:lnSpc>
                <a:spcPct val="80000"/>
              </a:lnSpc>
              <a:buFontTx/>
              <a:buNone/>
            </a:pPr>
            <a:r>
              <a:rPr lang="en-US" altLang="zh-CN" sz="2400" b="1"/>
              <a:t>    (</a:t>
            </a:r>
            <a:r>
              <a:rPr lang="zh-CN" altLang="en-US" sz="2400" b="1">
                <a:solidFill>
                  <a:schemeClr val="bg2"/>
                </a:solidFill>
                <a:sym typeface="Wingdings 2" panose="05020102010507070707" pitchFamily="18" charset="2"/>
              </a:rPr>
              <a:t>常用于信号处理、知识发现、模式识别系统等设计 </a:t>
            </a:r>
            <a:r>
              <a:rPr lang="en-US" altLang="zh-CN" sz="2400" b="1"/>
              <a:t>)</a:t>
            </a:r>
          </a:p>
          <a:p>
            <a:pPr eaLnBrk="1" hangingPunct="1">
              <a:lnSpc>
                <a:spcPct val="80000"/>
              </a:lnSpc>
              <a:buFontTx/>
              <a:buNone/>
            </a:pPr>
            <a:r>
              <a:rPr lang="en-US" altLang="zh-CN" sz="2400" b="1"/>
              <a:t>   A:construction: a </a:t>
            </a:r>
            <a:r>
              <a:rPr lang="en-US" altLang="zh-CN" sz="2400" b="1" u="sng">
                <a:solidFill>
                  <a:srgbClr val="0000FF"/>
                </a:solidFill>
              </a:rPr>
              <a:t>central data store</a:t>
            </a:r>
            <a:r>
              <a:rPr lang="en-US" altLang="zh-CN" sz="2400" b="1"/>
              <a:t> and a collection </a:t>
            </a:r>
          </a:p>
          <a:p>
            <a:pPr eaLnBrk="1" hangingPunct="1">
              <a:lnSpc>
                <a:spcPct val="80000"/>
              </a:lnSpc>
              <a:buFontTx/>
              <a:buNone/>
            </a:pPr>
            <a:r>
              <a:rPr lang="en-US" altLang="zh-CN" sz="2400" b="1"/>
              <a:t>                               of </a:t>
            </a:r>
            <a:r>
              <a:rPr lang="en-US" altLang="zh-CN" sz="2400" b="1" u="sng">
                <a:solidFill>
                  <a:srgbClr val="0000FF"/>
                </a:solidFill>
              </a:rPr>
              <a:t>components</a:t>
            </a:r>
            <a:r>
              <a:rPr lang="en-US" altLang="zh-CN" sz="2400" b="1"/>
              <a:t> </a:t>
            </a:r>
          </a:p>
          <a:p>
            <a:pPr eaLnBrk="1" hangingPunct="1">
              <a:lnSpc>
                <a:spcPct val="80000"/>
              </a:lnSpc>
              <a:buFontTx/>
              <a:buNone/>
            </a:pPr>
            <a:r>
              <a:rPr lang="en-US" altLang="zh-CN" sz="2400" b="1"/>
              <a:t>   B: black board system (one of repositories)</a:t>
            </a:r>
          </a:p>
          <a:p>
            <a:pPr eaLnBrk="1" hangingPunct="1">
              <a:lnSpc>
                <a:spcPct val="80000"/>
              </a:lnSpc>
              <a:buFontTx/>
              <a:buNone/>
            </a:pPr>
            <a:r>
              <a:rPr lang="en-US" altLang="zh-CN" sz="2400" b="1"/>
              <a:t>       --includes the black board itself, knowledge sources</a:t>
            </a:r>
          </a:p>
          <a:p>
            <a:pPr eaLnBrk="1" hangingPunct="1">
              <a:lnSpc>
                <a:spcPct val="80000"/>
              </a:lnSpc>
              <a:buFontTx/>
              <a:buNone/>
            </a:pPr>
            <a:r>
              <a:rPr lang="en-US" altLang="zh-CN" sz="2400" b="1"/>
              <a:t>         and the control. When the state of black board  </a:t>
            </a:r>
          </a:p>
          <a:p>
            <a:pPr eaLnBrk="1" hangingPunct="1">
              <a:lnSpc>
                <a:spcPct val="80000"/>
              </a:lnSpc>
              <a:buFontTx/>
              <a:buNone/>
            </a:pPr>
            <a:r>
              <a:rPr lang="en-US" altLang="zh-CN" sz="2400" b="1"/>
              <a:t>         changes, the knowledge source will responds.    </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5">
            <a:extLst>
              <a:ext uri="{FF2B5EF4-FFF2-40B4-BE49-F238E27FC236}">
                <a16:creationId xmlns:a16="http://schemas.microsoft.com/office/drawing/2014/main" id="{D82B0CE0-6652-4286-BF18-5E38559C33E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5E95DEC5-E2B6-4C41-BFF3-0867B0E516A6}" type="slidenum">
              <a:rPr kumimoji="0" lang="en-US" altLang="zh-CN" sz="2600">
                <a:solidFill>
                  <a:srgbClr val="FFFFFF"/>
                </a:solidFill>
              </a:rPr>
              <a:pPr eaLnBrk="1" fontAlgn="base" hangingPunct="1">
                <a:spcBef>
                  <a:spcPct val="0"/>
                </a:spcBef>
                <a:spcAft>
                  <a:spcPct val="0"/>
                </a:spcAft>
              </a:pPr>
              <a:t>328</a:t>
            </a:fld>
            <a:endParaRPr kumimoji="0" lang="en-US" altLang="zh-CN" sz="2600">
              <a:solidFill>
                <a:srgbClr val="FFFFFF"/>
              </a:solidFill>
            </a:endParaRPr>
          </a:p>
        </p:txBody>
      </p:sp>
      <p:sp>
        <p:nvSpPr>
          <p:cNvPr id="22531" name="Rectangle 2">
            <a:extLst>
              <a:ext uri="{FF2B5EF4-FFF2-40B4-BE49-F238E27FC236}">
                <a16:creationId xmlns:a16="http://schemas.microsoft.com/office/drawing/2014/main" id="{7F76DEB0-301F-4CE2-B9F3-60D03083E74C}"/>
              </a:ext>
            </a:extLst>
          </p:cNvPr>
          <p:cNvSpPr>
            <a:spLocks noGrp="1" noChangeArrowheads="1"/>
          </p:cNvSpPr>
          <p:nvPr>
            <p:ph type="title"/>
          </p:nvPr>
        </p:nvSpPr>
        <p:spPr/>
        <p:txBody>
          <a:bodyPr/>
          <a:lstStyle/>
          <a:p>
            <a:pPr eaLnBrk="1" hangingPunct="1"/>
            <a:endParaRPr lang="zh-CN" altLang="zh-CN"/>
          </a:p>
        </p:txBody>
      </p:sp>
      <p:sp>
        <p:nvSpPr>
          <p:cNvPr id="22532" name="Rectangle 3">
            <a:extLst>
              <a:ext uri="{FF2B5EF4-FFF2-40B4-BE49-F238E27FC236}">
                <a16:creationId xmlns:a16="http://schemas.microsoft.com/office/drawing/2014/main" id="{BF8001A8-0B33-4BC8-9972-188DB9E93944}"/>
              </a:ext>
            </a:extLst>
          </p:cNvPr>
          <p:cNvSpPr>
            <a:spLocks noGrp="1" noChangeArrowheads="1"/>
          </p:cNvSpPr>
          <p:nvPr>
            <p:ph type="body" idx="1"/>
          </p:nvPr>
        </p:nvSpPr>
        <p:spPr/>
        <p:txBody>
          <a:bodyPr/>
          <a:lstStyle/>
          <a:p>
            <a:pPr eaLnBrk="1" hangingPunct="1"/>
            <a:endParaRPr lang="zh-CN" altLang="zh-CN"/>
          </a:p>
        </p:txBody>
      </p:sp>
      <p:grpSp>
        <p:nvGrpSpPr>
          <p:cNvPr id="22533" name="Group 4">
            <a:extLst>
              <a:ext uri="{FF2B5EF4-FFF2-40B4-BE49-F238E27FC236}">
                <a16:creationId xmlns:a16="http://schemas.microsoft.com/office/drawing/2014/main" id="{E97606BC-A6B1-4666-A224-58FB9559E2F8}"/>
              </a:ext>
            </a:extLst>
          </p:cNvPr>
          <p:cNvGrpSpPr>
            <a:grpSpLocks/>
          </p:cNvGrpSpPr>
          <p:nvPr/>
        </p:nvGrpSpPr>
        <p:grpSpPr bwMode="auto">
          <a:xfrm>
            <a:off x="1524000" y="1"/>
            <a:ext cx="8686800" cy="5876925"/>
            <a:chOff x="1056" y="1008"/>
            <a:chExt cx="4416" cy="2064"/>
          </a:xfrm>
        </p:grpSpPr>
        <p:sp>
          <p:nvSpPr>
            <p:cNvPr id="22535" name="Oval 5">
              <a:extLst>
                <a:ext uri="{FF2B5EF4-FFF2-40B4-BE49-F238E27FC236}">
                  <a16:creationId xmlns:a16="http://schemas.microsoft.com/office/drawing/2014/main" id="{F5287A3E-239B-407A-86E4-F4EBA4F0C2C1}"/>
                </a:ext>
              </a:extLst>
            </p:cNvPr>
            <p:cNvSpPr>
              <a:spLocks noChangeArrowheads="1"/>
            </p:cNvSpPr>
            <p:nvPr/>
          </p:nvSpPr>
          <p:spPr bwMode="auto">
            <a:xfrm>
              <a:off x="1056" y="1008"/>
              <a:ext cx="4416" cy="2064"/>
            </a:xfrm>
            <a:prstGeom prst="ellipse">
              <a:avLst/>
            </a:prstGeom>
            <a:solidFill>
              <a:schemeClr val="accent1"/>
            </a:solidFill>
            <a:ln w="28575" cap="sq">
              <a:solidFill>
                <a:schemeClr val="tx1"/>
              </a:solidFill>
              <a:round/>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22536" name="Oval 6">
              <a:extLst>
                <a:ext uri="{FF2B5EF4-FFF2-40B4-BE49-F238E27FC236}">
                  <a16:creationId xmlns:a16="http://schemas.microsoft.com/office/drawing/2014/main" id="{FED521C0-758D-4F8A-989B-1ABEC132371E}"/>
                </a:ext>
              </a:extLst>
            </p:cNvPr>
            <p:cNvSpPr>
              <a:spLocks noChangeArrowheads="1"/>
            </p:cNvSpPr>
            <p:nvPr/>
          </p:nvSpPr>
          <p:spPr bwMode="auto">
            <a:xfrm>
              <a:off x="1248" y="1200"/>
              <a:ext cx="3648" cy="1392"/>
            </a:xfrm>
            <a:prstGeom prst="ellipse">
              <a:avLst/>
            </a:prstGeom>
            <a:solidFill>
              <a:schemeClr val="accent1"/>
            </a:solidFill>
            <a:ln w="28575" cap="sq">
              <a:solidFill>
                <a:schemeClr val="tx1"/>
              </a:solidFill>
              <a:round/>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22537" name="Oval 7">
              <a:extLst>
                <a:ext uri="{FF2B5EF4-FFF2-40B4-BE49-F238E27FC236}">
                  <a16:creationId xmlns:a16="http://schemas.microsoft.com/office/drawing/2014/main" id="{E7E4F16F-0C9A-4AA3-8647-08084713AF78}"/>
                </a:ext>
              </a:extLst>
            </p:cNvPr>
            <p:cNvSpPr>
              <a:spLocks noChangeArrowheads="1"/>
            </p:cNvSpPr>
            <p:nvPr/>
          </p:nvSpPr>
          <p:spPr bwMode="auto">
            <a:xfrm>
              <a:off x="1392" y="1296"/>
              <a:ext cx="2784" cy="960"/>
            </a:xfrm>
            <a:prstGeom prst="ellipse">
              <a:avLst/>
            </a:prstGeom>
            <a:solidFill>
              <a:schemeClr val="accent1"/>
            </a:solidFill>
            <a:ln w="28575" cap="sq">
              <a:solidFill>
                <a:schemeClr val="tx1"/>
              </a:solidFill>
              <a:round/>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22538" name="Oval 8">
              <a:extLst>
                <a:ext uri="{FF2B5EF4-FFF2-40B4-BE49-F238E27FC236}">
                  <a16:creationId xmlns:a16="http://schemas.microsoft.com/office/drawing/2014/main" id="{7B7EBF95-1AC5-43A5-8E27-5CDBEC870D40}"/>
                </a:ext>
              </a:extLst>
            </p:cNvPr>
            <p:cNvSpPr>
              <a:spLocks noChangeArrowheads="1"/>
            </p:cNvSpPr>
            <p:nvPr/>
          </p:nvSpPr>
          <p:spPr bwMode="auto">
            <a:xfrm>
              <a:off x="1632" y="1440"/>
              <a:ext cx="1536" cy="432"/>
            </a:xfrm>
            <a:prstGeom prst="ellipse">
              <a:avLst/>
            </a:prstGeom>
            <a:solidFill>
              <a:schemeClr val="accent1"/>
            </a:solidFill>
            <a:ln w="28575" cap="sq">
              <a:solidFill>
                <a:schemeClr val="tx1"/>
              </a:solidFill>
              <a:round/>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600" b="1">
                  <a:solidFill>
                    <a:srgbClr val="003366"/>
                  </a:solidFill>
                  <a:latin typeface="Verdana" panose="020B0604030504040204" pitchFamily="34" charset="0"/>
                </a:rPr>
                <a:t>Cryptography</a:t>
              </a:r>
            </a:p>
          </p:txBody>
        </p:sp>
        <p:sp>
          <p:nvSpPr>
            <p:cNvPr id="22539" name="Text Box 9">
              <a:extLst>
                <a:ext uri="{FF2B5EF4-FFF2-40B4-BE49-F238E27FC236}">
                  <a16:creationId xmlns:a16="http://schemas.microsoft.com/office/drawing/2014/main" id="{4215AF0E-9C07-4034-8609-1AA59220EE5B}"/>
                </a:ext>
              </a:extLst>
            </p:cNvPr>
            <p:cNvSpPr txBox="1">
              <a:spLocks noChangeArrowheads="1"/>
            </p:cNvSpPr>
            <p:nvPr/>
          </p:nvSpPr>
          <p:spPr bwMode="auto">
            <a:xfrm>
              <a:off x="2112" y="1920"/>
              <a:ext cx="1488"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1600" b="1">
                  <a:solidFill>
                    <a:srgbClr val="003366"/>
                  </a:solidFill>
                  <a:latin typeface="Verdana" panose="020B0604030504040204" pitchFamily="34" charset="0"/>
                </a:rPr>
                <a:t>File interface</a:t>
              </a:r>
            </a:p>
          </p:txBody>
        </p:sp>
        <p:sp>
          <p:nvSpPr>
            <p:cNvPr id="22540" name="Text Box 10">
              <a:extLst>
                <a:ext uri="{FF2B5EF4-FFF2-40B4-BE49-F238E27FC236}">
                  <a16:creationId xmlns:a16="http://schemas.microsoft.com/office/drawing/2014/main" id="{2C612520-4BE4-4F32-A0CA-6FDF7708464F}"/>
                </a:ext>
              </a:extLst>
            </p:cNvPr>
            <p:cNvSpPr txBox="1">
              <a:spLocks noChangeArrowheads="1"/>
            </p:cNvSpPr>
            <p:nvPr/>
          </p:nvSpPr>
          <p:spPr bwMode="auto">
            <a:xfrm>
              <a:off x="2496" y="2304"/>
              <a:ext cx="1488"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1600" b="1">
                  <a:solidFill>
                    <a:srgbClr val="003366"/>
                  </a:solidFill>
                  <a:latin typeface="Verdana" panose="020B0604030504040204" pitchFamily="34" charset="0"/>
                </a:rPr>
                <a:t>Key management</a:t>
              </a:r>
            </a:p>
          </p:txBody>
        </p:sp>
        <p:sp>
          <p:nvSpPr>
            <p:cNvPr id="22541" name="Text Box 11">
              <a:extLst>
                <a:ext uri="{FF2B5EF4-FFF2-40B4-BE49-F238E27FC236}">
                  <a16:creationId xmlns:a16="http://schemas.microsoft.com/office/drawing/2014/main" id="{032F0AF8-7081-491B-AB3A-6493EAE86C50}"/>
                </a:ext>
              </a:extLst>
            </p:cNvPr>
            <p:cNvSpPr txBox="1">
              <a:spLocks noChangeArrowheads="1"/>
            </p:cNvSpPr>
            <p:nvPr/>
          </p:nvSpPr>
          <p:spPr bwMode="auto">
            <a:xfrm>
              <a:off x="2736" y="2688"/>
              <a:ext cx="1488"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1600" b="1">
                  <a:solidFill>
                    <a:srgbClr val="003366"/>
                  </a:solidFill>
                  <a:latin typeface="Verdana" panose="020B0604030504040204" pitchFamily="34" charset="0"/>
                </a:rPr>
                <a:t>Authentication</a:t>
              </a:r>
            </a:p>
          </p:txBody>
        </p:sp>
      </p:grpSp>
      <p:sp>
        <p:nvSpPr>
          <p:cNvPr id="172044" name="Rectangle 12">
            <a:extLst>
              <a:ext uri="{FF2B5EF4-FFF2-40B4-BE49-F238E27FC236}">
                <a16:creationId xmlns:a16="http://schemas.microsoft.com/office/drawing/2014/main" id="{A8327123-7790-4F3F-85F5-9B9992FCCD10}"/>
              </a:ext>
            </a:extLst>
          </p:cNvPr>
          <p:cNvSpPr>
            <a:spLocks noChangeArrowheads="1"/>
          </p:cNvSpPr>
          <p:nvPr/>
        </p:nvSpPr>
        <p:spPr bwMode="auto">
          <a:xfrm>
            <a:off x="2855914" y="5867400"/>
            <a:ext cx="7272337" cy="762000"/>
          </a:xfrm>
          <a:prstGeom prst="rect">
            <a:avLst/>
          </a:prstGeom>
          <a:noFill/>
          <a:ln w="9525">
            <a:noFill/>
            <a:miter lim="800000"/>
            <a:headEnd/>
            <a:tailEnd/>
          </a:ln>
          <a:effectLst/>
        </p:spPr>
        <p:txBody>
          <a:bodyPr lIns="92075" tIns="46038" rIns="92075" bIns="46038" anchor="ctr"/>
          <a:lstStyle/>
          <a:p>
            <a:pPr fontAlgn="base">
              <a:lnSpc>
                <a:spcPct val="90000"/>
              </a:lnSpc>
              <a:spcBef>
                <a:spcPct val="0"/>
              </a:spcBef>
              <a:spcAft>
                <a:spcPct val="0"/>
              </a:spcAft>
              <a:defRPr/>
            </a:pPr>
            <a:r>
              <a:rPr kumimoji="1" lang="en-US" altLang="zh-CN" sz="2800" b="1">
                <a:solidFill>
                  <a:srgbClr val="FA3D02"/>
                </a:solidFill>
                <a:effectLst>
                  <a:outerShdw blurRad="38100" dist="38100" dir="2700000" algn="tl">
                    <a:srgbClr val="C0C0C0"/>
                  </a:outerShdw>
                </a:effectLst>
                <a:latin typeface="Arial" charset="0"/>
                <a:ea typeface="宋体" panose="02010600030101010101" pitchFamily="2" charset="-122"/>
              </a:rPr>
              <a:t>Fig 5.6 Layered security architecture</a:t>
            </a: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
            <a:extLst>
              <a:ext uri="{FF2B5EF4-FFF2-40B4-BE49-F238E27FC236}">
                <a16:creationId xmlns:a16="http://schemas.microsoft.com/office/drawing/2014/main" id="{037DC6D9-2BF7-4127-A309-6257BB480C91}"/>
              </a:ext>
            </a:extLst>
          </p:cNvPr>
          <p:cNvSpPr>
            <a:spLocks noGrp="1" noChangeArrowheads="1"/>
          </p:cNvSpPr>
          <p:nvPr>
            <p:ph type="title" idx="4294967295"/>
          </p:nvPr>
        </p:nvSpPr>
        <p:spPr>
          <a:xfrm>
            <a:off x="4933951" y="549275"/>
            <a:ext cx="6634163" cy="577850"/>
          </a:xfrm>
        </p:spPr>
        <p:txBody>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br>
              <a:rPr lang="en-GB" altLang="zh-CN">
                <a:cs typeface="Arial" panose="020B0604020202020204" pitchFamily="34" charset="0"/>
              </a:rPr>
            </a:br>
            <a:r>
              <a:rPr lang="en-GB" altLang="zh-CN" sz="2800">
                <a:cs typeface="Arial" panose="020B0604020202020204" pitchFamily="34" charset="0"/>
              </a:rPr>
              <a:t>Layering</a:t>
            </a:r>
          </a:p>
        </p:txBody>
      </p:sp>
      <p:sp>
        <p:nvSpPr>
          <p:cNvPr id="23555" name="Rectangle 2">
            <a:extLst>
              <a:ext uri="{FF2B5EF4-FFF2-40B4-BE49-F238E27FC236}">
                <a16:creationId xmlns:a16="http://schemas.microsoft.com/office/drawing/2014/main" id="{75163201-023B-4007-ACC8-180BCAA9ED60}"/>
              </a:ext>
            </a:extLst>
          </p:cNvPr>
          <p:cNvSpPr>
            <a:spLocks noGrp="1" noChangeArrowheads="1"/>
          </p:cNvSpPr>
          <p:nvPr>
            <p:ph type="body" idx="4294967295"/>
          </p:nvPr>
        </p:nvSpPr>
        <p:spPr>
          <a:xfrm>
            <a:off x="2208214" y="1773238"/>
            <a:ext cx="8459787" cy="5084762"/>
          </a:xfrm>
        </p:spPr>
        <p:txBody>
          <a:bodyPr/>
          <a:lstStyle/>
          <a:p>
            <a:pPr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4813" algn="l"/>
                <a:tab pos="5942013" algn="l"/>
                <a:tab pos="6399213" algn="l"/>
                <a:tab pos="6856413" algn="l"/>
                <a:tab pos="7313613" algn="l"/>
                <a:tab pos="7770813" algn="l"/>
                <a:tab pos="8228013" algn="l"/>
                <a:tab pos="8685213" algn="l"/>
                <a:tab pos="9142413" algn="l"/>
              </a:tabLst>
            </a:pPr>
            <a:r>
              <a:rPr lang="en-GB" altLang="zh-CN" sz="2400">
                <a:cs typeface="Arial" panose="020B0604020202020204" pitchFamily="34" charset="0"/>
              </a:rPr>
              <a:t>Layers are hierarchical</a:t>
            </a:r>
          </a:p>
          <a:p>
            <a:pPr lvl="1"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4813" algn="l"/>
                <a:tab pos="5942013" algn="l"/>
                <a:tab pos="6399213" algn="l"/>
                <a:tab pos="6856413" algn="l"/>
                <a:tab pos="7313613" algn="l"/>
                <a:tab pos="7770813" algn="l"/>
                <a:tab pos="8228013" algn="l"/>
                <a:tab pos="8685213" algn="l"/>
                <a:tab pos="9142413" algn="l"/>
              </a:tabLst>
            </a:pPr>
            <a:r>
              <a:rPr lang="en-GB" altLang="zh-CN" sz="1800">
                <a:cs typeface="Arial" panose="020B0604020202020204" pitchFamily="34" charset="0"/>
              </a:rPr>
              <a:t>Each layer provides service to the one outside it and acts as a client to the layer inside it</a:t>
            </a:r>
          </a:p>
          <a:p>
            <a:pPr lvl="1"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4813" algn="l"/>
                <a:tab pos="5942013" algn="l"/>
                <a:tab pos="6399213" algn="l"/>
                <a:tab pos="6856413" algn="l"/>
                <a:tab pos="7313613" algn="l"/>
                <a:tab pos="7770813" algn="l"/>
                <a:tab pos="8228013" algn="l"/>
                <a:tab pos="8685213" algn="l"/>
                <a:tab pos="9142413" algn="l"/>
              </a:tabLst>
            </a:pPr>
            <a:r>
              <a:rPr lang="en-US" altLang="zh-CN" sz="1800">
                <a:cs typeface="Arial" panose="020B0604020202020204" pitchFamily="34" charset="0"/>
              </a:rPr>
              <a:t>Layer bridging:  allowing a layer to access the services of layers below its lower neighbor</a:t>
            </a:r>
            <a:endParaRPr lang="en-GB" altLang="zh-CN" sz="1800">
              <a:cs typeface="Arial" panose="020B0604020202020204" pitchFamily="34" charset="0"/>
            </a:endParaRPr>
          </a:p>
          <a:p>
            <a:pPr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4813" algn="l"/>
                <a:tab pos="5942013" algn="l"/>
                <a:tab pos="6399213" algn="l"/>
                <a:tab pos="6856413" algn="l"/>
                <a:tab pos="7313613" algn="l"/>
                <a:tab pos="7770813" algn="l"/>
                <a:tab pos="8228013" algn="l"/>
                <a:tab pos="8685213" algn="l"/>
                <a:tab pos="9142413" algn="l"/>
              </a:tabLst>
            </a:pPr>
            <a:r>
              <a:rPr lang="en-GB" altLang="zh-CN" sz="2400">
                <a:cs typeface="Arial" panose="020B0604020202020204" pitchFamily="34" charset="0"/>
              </a:rPr>
              <a:t>The design includes protocols</a:t>
            </a:r>
          </a:p>
          <a:p>
            <a:pPr lvl="1"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4813" algn="l"/>
                <a:tab pos="5942013" algn="l"/>
                <a:tab pos="6399213" algn="l"/>
                <a:tab pos="6856413" algn="l"/>
                <a:tab pos="7313613" algn="l"/>
                <a:tab pos="7770813" algn="l"/>
                <a:tab pos="8228013" algn="l"/>
                <a:tab pos="8685213" algn="l"/>
                <a:tab pos="9142413" algn="l"/>
              </a:tabLst>
            </a:pPr>
            <a:r>
              <a:rPr lang="en-GB" altLang="zh-CN" sz="1800">
                <a:cs typeface="Arial" panose="020B0604020202020204" pitchFamily="34" charset="0"/>
              </a:rPr>
              <a:t>Explain how each pair of layers will interact</a:t>
            </a:r>
          </a:p>
          <a:p>
            <a:pPr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4813" algn="l"/>
                <a:tab pos="5942013" algn="l"/>
                <a:tab pos="6399213" algn="l"/>
                <a:tab pos="6856413" algn="l"/>
                <a:tab pos="7313613" algn="l"/>
                <a:tab pos="7770813" algn="l"/>
                <a:tab pos="8228013" algn="l"/>
                <a:tab pos="8685213" algn="l"/>
                <a:tab pos="9142413" algn="l"/>
              </a:tabLst>
            </a:pPr>
            <a:r>
              <a:rPr lang="en-GB" altLang="zh-CN" sz="2400">
                <a:cs typeface="Arial" panose="020B0604020202020204" pitchFamily="34" charset="0"/>
              </a:rPr>
              <a:t>Advantages</a:t>
            </a:r>
          </a:p>
          <a:p>
            <a:pPr lvl="1"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4813" algn="l"/>
                <a:tab pos="5942013" algn="l"/>
                <a:tab pos="6399213" algn="l"/>
                <a:tab pos="6856413" algn="l"/>
                <a:tab pos="7313613" algn="l"/>
                <a:tab pos="7770813" algn="l"/>
                <a:tab pos="8228013" algn="l"/>
                <a:tab pos="8685213" algn="l"/>
                <a:tab pos="9142413" algn="l"/>
              </a:tabLst>
            </a:pPr>
            <a:r>
              <a:rPr lang="en-GB" altLang="zh-CN" sz="1800">
                <a:cs typeface="Arial" panose="020B0604020202020204" pitchFamily="34" charset="0"/>
              </a:rPr>
              <a:t>High levels of abstraction</a:t>
            </a:r>
          </a:p>
          <a:p>
            <a:pPr lvl="1"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4813" algn="l"/>
                <a:tab pos="5942013" algn="l"/>
                <a:tab pos="6399213" algn="l"/>
                <a:tab pos="6856413" algn="l"/>
                <a:tab pos="7313613" algn="l"/>
                <a:tab pos="7770813" algn="l"/>
                <a:tab pos="8228013" algn="l"/>
                <a:tab pos="8685213" algn="l"/>
                <a:tab pos="9142413" algn="l"/>
              </a:tabLst>
            </a:pPr>
            <a:r>
              <a:rPr lang="en-GB" altLang="zh-CN" sz="1800">
                <a:cs typeface="Arial" panose="020B0604020202020204" pitchFamily="34" charset="0"/>
              </a:rPr>
              <a:t>Relatively easy to add and modify a layer</a:t>
            </a:r>
          </a:p>
          <a:p>
            <a:pPr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4813" algn="l"/>
                <a:tab pos="5942013" algn="l"/>
                <a:tab pos="6399213" algn="l"/>
                <a:tab pos="6856413" algn="l"/>
                <a:tab pos="7313613" algn="l"/>
                <a:tab pos="7770813" algn="l"/>
                <a:tab pos="8228013" algn="l"/>
                <a:tab pos="8685213" algn="l"/>
                <a:tab pos="9142413" algn="l"/>
              </a:tabLst>
            </a:pPr>
            <a:r>
              <a:rPr lang="en-GB" altLang="zh-CN" sz="2400">
                <a:cs typeface="Arial" panose="020B0604020202020204" pitchFamily="34" charset="0"/>
              </a:rPr>
              <a:t>Disadvantages</a:t>
            </a:r>
          </a:p>
          <a:p>
            <a:pPr lvl="1"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4813" algn="l"/>
                <a:tab pos="5942013" algn="l"/>
                <a:tab pos="6399213" algn="l"/>
                <a:tab pos="6856413" algn="l"/>
                <a:tab pos="7313613" algn="l"/>
                <a:tab pos="7770813" algn="l"/>
                <a:tab pos="8228013" algn="l"/>
                <a:tab pos="8685213" algn="l"/>
                <a:tab pos="9142413" algn="l"/>
              </a:tabLst>
            </a:pPr>
            <a:r>
              <a:rPr lang="en-GB" altLang="zh-CN" sz="1800">
                <a:cs typeface="Arial" panose="020B0604020202020204" pitchFamily="34" charset="0"/>
              </a:rPr>
              <a:t>Not always easy to structure system layers</a:t>
            </a:r>
          </a:p>
          <a:p>
            <a:pPr lvl="1"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4813" algn="l"/>
                <a:tab pos="5942013" algn="l"/>
                <a:tab pos="6399213" algn="l"/>
                <a:tab pos="6856413" algn="l"/>
                <a:tab pos="7313613" algn="l"/>
                <a:tab pos="7770813" algn="l"/>
                <a:tab pos="8228013" algn="l"/>
                <a:tab pos="8685213" algn="l"/>
                <a:tab pos="9142413" algn="l"/>
              </a:tabLst>
            </a:pPr>
            <a:r>
              <a:rPr lang="en-GB" altLang="zh-CN" sz="1800">
                <a:cs typeface="Arial" panose="020B0604020202020204" pitchFamily="34" charset="0"/>
              </a:rPr>
              <a:t>System performance may suffer from the extra coordination among layers </a:t>
            </a:r>
            <a:br>
              <a:rPr lang="en-GB" altLang="zh-CN" sz="2000">
                <a:cs typeface="Arial" panose="020B0604020202020204" pitchFamily="34" charset="0"/>
              </a:rPr>
            </a:br>
            <a:endParaRPr lang="en-GB" altLang="zh-CN" sz="2000">
              <a:cs typeface="Arial" panose="020B0604020202020204" pitchFamily="34" charset="0"/>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灯片编号占位符 5">
            <a:extLst>
              <a:ext uri="{FF2B5EF4-FFF2-40B4-BE49-F238E27FC236}">
                <a16:creationId xmlns:a16="http://schemas.microsoft.com/office/drawing/2014/main" id="{5CF5857C-499D-4170-897A-7BEDB3D40AF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7B769036-9C01-4A9B-BA3A-834837757182}" type="slidenum">
              <a:rPr kumimoji="0" lang="en-US" altLang="zh-CN" sz="2600" b="1">
                <a:solidFill>
                  <a:srgbClr val="FFFFFF"/>
                </a:solidFill>
              </a:rPr>
              <a:pPr fontAlgn="base">
                <a:spcBef>
                  <a:spcPct val="0"/>
                </a:spcBef>
                <a:spcAft>
                  <a:spcPct val="0"/>
                </a:spcAft>
                <a:buClrTx/>
                <a:buSzTx/>
                <a:buNone/>
              </a:pPr>
              <a:t>33</a:t>
            </a:fld>
            <a:endParaRPr kumimoji="0" lang="en-US" altLang="zh-CN" sz="2600" b="1">
              <a:solidFill>
                <a:srgbClr val="FFFFFF"/>
              </a:solidFill>
            </a:endParaRPr>
          </a:p>
        </p:txBody>
      </p:sp>
      <p:sp>
        <p:nvSpPr>
          <p:cNvPr id="64515" name="Rectangle 2">
            <a:extLst>
              <a:ext uri="{FF2B5EF4-FFF2-40B4-BE49-F238E27FC236}">
                <a16:creationId xmlns:a16="http://schemas.microsoft.com/office/drawing/2014/main" id="{C1AB7E92-9512-4569-B480-D771858D5D96}"/>
              </a:ext>
            </a:extLst>
          </p:cNvPr>
          <p:cNvSpPr>
            <a:spLocks noGrp="1" noChangeArrowheads="1"/>
          </p:cNvSpPr>
          <p:nvPr>
            <p:ph type="title"/>
          </p:nvPr>
        </p:nvSpPr>
        <p:spPr/>
        <p:txBody>
          <a:bodyPr/>
          <a:lstStyle/>
          <a:p>
            <a:pPr eaLnBrk="1" hangingPunct="1"/>
            <a:r>
              <a:rPr lang="en-US" altLang="zh-CN" sz="3200"/>
              <a:t>Chapter 1  Why Software Engineering</a:t>
            </a:r>
          </a:p>
        </p:txBody>
      </p:sp>
      <p:sp>
        <p:nvSpPr>
          <p:cNvPr id="64516" name="Rectangle 3">
            <a:extLst>
              <a:ext uri="{FF2B5EF4-FFF2-40B4-BE49-F238E27FC236}">
                <a16:creationId xmlns:a16="http://schemas.microsoft.com/office/drawing/2014/main" id="{88249E7A-F714-41ED-8DEE-F438A9B2CB0A}"/>
              </a:ext>
            </a:extLst>
          </p:cNvPr>
          <p:cNvSpPr>
            <a:spLocks noGrp="1" noChangeArrowheads="1"/>
          </p:cNvSpPr>
          <p:nvPr>
            <p:ph type="body" idx="1"/>
          </p:nvPr>
        </p:nvSpPr>
        <p:spPr>
          <a:xfrm>
            <a:off x="2286000" y="1676400"/>
            <a:ext cx="8382000" cy="5181600"/>
          </a:xfrm>
        </p:spPr>
        <p:txBody>
          <a:bodyPr/>
          <a:lstStyle/>
          <a:p>
            <a:pPr eaLnBrk="1" hangingPunct="1">
              <a:buFontTx/>
              <a:buNone/>
            </a:pPr>
            <a:r>
              <a:rPr lang="en-US" altLang="zh-CN" b="1"/>
              <a:t>1.2 How successful have we been ? </a:t>
            </a:r>
          </a:p>
          <a:p>
            <a:pPr eaLnBrk="1" hangingPunct="1">
              <a:buFontTx/>
              <a:buNone/>
            </a:pPr>
            <a:r>
              <a:rPr lang="en-US" altLang="zh-CN" b="1"/>
              <a:t>    </a:t>
            </a:r>
            <a:r>
              <a:rPr lang="zh-CN" altLang="en-US" b="1"/>
              <a:t>（软件工程方面的进展）（成就及存在的问题）</a:t>
            </a:r>
          </a:p>
          <a:p>
            <a:pPr eaLnBrk="1" hangingPunct="1">
              <a:lnSpc>
                <a:spcPct val="95000"/>
              </a:lnSpc>
              <a:spcBef>
                <a:spcPct val="0"/>
              </a:spcBef>
              <a:buFontTx/>
              <a:buNone/>
            </a:pPr>
            <a:r>
              <a:rPr lang="en-US" altLang="zh-CN" b="1"/>
              <a:t>Several aspects: </a:t>
            </a:r>
          </a:p>
          <a:p>
            <a:pPr eaLnBrk="1" hangingPunct="1">
              <a:buFontTx/>
              <a:buNone/>
            </a:pPr>
            <a:r>
              <a:rPr lang="en-US" altLang="zh-CN" sz="2400" b="1">
                <a:solidFill>
                  <a:schemeClr val="bg2"/>
                </a:solidFill>
                <a:sym typeface="Wingdings 2" panose="05020102010507070707" pitchFamily="18" charset="2"/>
              </a:rPr>
              <a:t>  SE is an art(</a:t>
            </a:r>
            <a:r>
              <a:rPr lang="zh-CN" altLang="en-US" sz="2400" b="1">
                <a:solidFill>
                  <a:schemeClr val="bg2"/>
                </a:solidFill>
                <a:sym typeface="Wingdings 2" panose="05020102010507070707" pitchFamily="18" charset="2"/>
              </a:rPr>
              <a:t>学问</a:t>
            </a:r>
            <a:r>
              <a:rPr lang="en-US" altLang="zh-CN" sz="2400" b="1">
                <a:solidFill>
                  <a:schemeClr val="bg2"/>
                </a:solidFill>
                <a:sym typeface="Wingdings 2" panose="05020102010507070707" pitchFamily="18" charset="2"/>
              </a:rPr>
              <a:t>) of generating high quality software</a:t>
            </a:r>
            <a:r>
              <a:rPr lang="zh-CN" altLang="en-US" sz="2400" b="1">
                <a:solidFill>
                  <a:schemeClr val="bg2"/>
                </a:solidFill>
                <a:sym typeface="Wingdings 2" panose="05020102010507070707" pitchFamily="18" charset="2"/>
              </a:rPr>
              <a:t>。</a:t>
            </a:r>
          </a:p>
          <a:p>
            <a:pPr eaLnBrk="1" hangingPunct="1">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(include: designing art, ingenuity, skills</a:t>
            </a:r>
          </a:p>
          <a:p>
            <a:pPr eaLnBrk="1" hangingPunct="1">
              <a:buFontTx/>
              <a:buNone/>
            </a:pPr>
            <a:r>
              <a:rPr lang="en-US" altLang="zh-CN" sz="2400" b="1">
                <a:solidFill>
                  <a:schemeClr val="bg2"/>
                </a:solidFill>
                <a:sym typeface="Wingdings 2" panose="05020102010507070707" pitchFamily="18" charset="2"/>
              </a:rPr>
              <a:t>      goal:robust, efficient, easy developing and maintain)</a:t>
            </a:r>
          </a:p>
          <a:p>
            <a:pPr eaLnBrk="1" hangingPunct="1">
              <a:buFontTx/>
              <a:buNone/>
            </a:pPr>
            <a:r>
              <a:rPr lang="en-US" altLang="zh-CN" sz="2400" b="1">
                <a:solidFill>
                  <a:schemeClr val="bg2"/>
                </a:solidFill>
                <a:sym typeface="Wingdings 2" panose="05020102010507070707" pitchFamily="18" charset="2"/>
              </a:rPr>
              <a:t>  Great changes in today’s living and working </a:t>
            </a:r>
          </a:p>
          <a:p>
            <a:pPr eaLnBrk="1" hangingPunct="1">
              <a:buFontTx/>
              <a:buNone/>
            </a:pPr>
            <a:r>
              <a:rPr lang="en-US" altLang="zh-CN" sz="2400" b="1">
                <a:solidFill>
                  <a:schemeClr val="bg2"/>
                </a:solidFill>
                <a:sym typeface="Wingdings 2" panose="05020102010507070707" pitchFamily="18" charset="2"/>
              </a:rPr>
              <a:t>  Problems</a:t>
            </a:r>
            <a:r>
              <a:rPr lang="en-US" altLang="zh-CN" sz="2400" b="1">
                <a:solidFill>
                  <a:schemeClr val="bg2"/>
                </a:solidFill>
                <a:sym typeface="Wingdings" panose="05000000000000000000" pitchFamily="2" charset="2"/>
              </a:rPr>
              <a:t>  ( not acceptable when deliver to users ) </a:t>
            </a:r>
            <a:endParaRPr lang="en-US" altLang="zh-CN" sz="2400" b="1">
              <a:solidFill>
                <a:schemeClr val="bg2"/>
              </a:solidFill>
              <a:sym typeface="Wingdings 2" panose="05020102010507070707" pitchFamily="18" charset="2"/>
            </a:endParaRPr>
          </a:p>
          <a:p>
            <a:pPr eaLnBrk="1" hangingPunct="1">
              <a:buFontTx/>
              <a:buNone/>
            </a:pPr>
            <a:r>
              <a:rPr lang="en-US" altLang="zh-CN" sz="2400" b="1">
                <a:solidFill>
                  <a:schemeClr val="bg2"/>
                </a:solidFill>
                <a:sym typeface="Wingdings 2" panose="05020102010507070707" pitchFamily="18" charset="2"/>
              </a:rPr>
              <a:t>  Influence of software problems</a:t>
            </a:r>
            <a:r>
              <a:rPr lang="zh-CN" altLang="en-US" sz="2400" b="1">
                <a:solidFill>
                  <a:schemeClr val="bg2"/>
                </a:solidFill>
                <a:sym typeface="Wingdings 2" panose="05020102010507070707" pitchFamily="18" charset="2"/>
              </a:rPr>
              <a:t>（软件问题的影响）</a:t>
            </a:r>
          </a:p>
          <a:p>
            <a:pPr eaLnBrk="1" hangingPunct="1">
              <a:lnSpc>
                <a:spcPct val="95000"/>
              </a:lnSpc>
              <a:spcBef>
                <a:spcPct val="0"/>
              </a:spcBef>
              <a:buFontTx/>
              <a:buNone/>
            </a:pPr>
            <a:r>
              <a:rPr lang="zh-CN" altLang="en-US" sz="2400" b="1">
                <a:solidFill>
                  <a:schemeClr val="bg2"/>
                </a:solidFill>
                <a:sym typeface="Wingdings 2" panose="05020102010507070707" pitchFamily="18" charset="2"/>
              </a:rPr>
              <a:t>     </a:t>
            </a:r>
            <a:r>
              <a:rPr lang="en-US" altLang="zh-CN" sz="2400" b="1" u="sng">
                <a:solidFill>
                  <a:srgbClr val="FF0066"/>
                </a:solidFill>
                <a:sym typeface="Wingdings 2" panose="05020102010507070707" pitchFamily="18" charset="2"/>
              </a:rPr>
              <a:t>error(</a:t>
            </a:r>
            <a:r>
              <a:rPr lang="zh-CN" altLang="en-US" sz="2400" b="1" u="sng">
                <a:solidFill>
                  <a:srgbClr val="FF0066"/>
                </a:solidFill>
                <a:sym typeface="Wingdings 2" panose="05020102010507070707" pitchFamily="18" charset="2"/>
              </a:rPr>
              <a:t>错误</a:t>
            </a:r>
            <a:r>
              <a:rPr lang="en-US" altLang="zh-CN" sz="2400" b="1" u="sng">
                <a:solidFill>
                  <a:srgbClr val="FF0066"/>
                </a:solidFill>
                <a:sym typeface="Wingdings 2" panose="05020102010507070707" pitchFamily="18" charset="2"/>
              </a:rPr>
              <a:t>)</a:t>
            </a:r>
            <a:r>
              <a:rPr lang="en-US" altLang="zh-CN" sz="2400" b="1">
                <a:solidFill>
                  <a:schemeClr val="bg2"/>
                </a:solidFill>
                <a:sym typeface="Wingdings 2" panose="05020102010507070707" pitchFamily="18" charset="2"/>
              </a:rPr>
              <a:t>: a human made mistakes in software producing(misunderstand requirement, wrong codes,etc.)</a:t>
            </a: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
            <a:extLst>
              <a:ext uri="{FF2B5EF4-FFF2-40B4-BE49-F238E27FC236}">
                <a16:creationId xmlns:a16="http://schemas.microsoft.com/office/drawing/2014/main" id="{A1E03A42-E468-4A15-9141-185157460BF8}"/>
              </a:ext>
            </a:extLst>
          </p:cNvPr>
          <p:cNvSpPr>
            <a:spLocks noGrp="1" noChangeArrowheads="1"/>
          </p:cNvSpPr>
          <p:nvPr>
            <p:ph type="title" idx="4294967295"/>
          </p:nvPr>
        </p:nvSpPr>
        <p:spPr>
          <a:xfrm>
            <a:off x="3565526" y="617539"/>
            <a:ext cx="5770563" cy="650875"/>
          </a:xfrm>
        </p:spPr>
        <p:txBody>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br>
              <a:rPr lang="en-GB" altLang="zh-CN">
                <a:cs typeface="Arial" panose="020B0604020202020204" pitchFamily="34" charset="0"/>
              </a:rPr>
            </a:br>
            <a:r>
              <a:rPr lang="en-GB" altLang="zh-CN" sz="2800">
                <a:cs typeface="Arial" panose="020B0604020202020204" pitchFamily="34" charset="0"/>
              </a:rPr>
              <a:t>Example of Layering System</a:t>
            </a:r>
          </a:p>
        </p:txBody>
      </p:sp>
      <p:sp>
        <p:nvSpPr>
          <p:cNvPr id="24579" name="Rectangle 2">
            <a:extLst>
              <a:ext uri="{FF2B5EF4-FFF2-40B4-BE49-F238E27FC236}">
                <a16:creationId xmlns:a16="http://schemas.microsoft.com/office/drawing/2014/main" id="{573B160F-9864-4B9E-A54D-E264C518EAF0}"/>
              </a:ext>
            </a:extLst>
          </p:cNvPr>
          <p:cNvSpPr>
            <a:spLocks noGrp="1" noChangeArrowheads="1"/>
          </p:cNvSpPr>
          <p:nvPr>
            <p:ph type="body" idx="4294967295"/>
          </p:nvPr>
        </p:nvSpPr>
        <p:spPr>
          <a:xfrm>
            <a:off x="2279650" y="1792288"/>
            <a:ext cx="8280400" cy="4876800"/>
          </a:xfrm>
        </p:spPr>
        <p:txBody>
          <a:bodyPr/>
          <a:lstStyle/>
          <a:p>
            <a:pPr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4813" algn="l"/>
                <a:tab pos="5942013" algn="l"/>
                <a:tab pos="6399213" algn="l"/>
                <a:tab pos="6856413" algn="l"/>
                <a:tab pos="7313613" algn="l"/>
                <a:tab pos="7770813" algn="l"/>
                <a:tab pos="8228013" algn="l"/>
                <a:tab pos="8685213" algn="l"/>
                <a:tab pos="9142413" algn="l"/>
              </a:tabLst>
            </a:pPr>
            <a:r>
              <a:rPr lang="en-GB" altLang="zh-CN">
                <a:cs typeface="Arial" panose="020B0604020202020204" pitchFamily="34" charset="0"/>
              </a:rPr>
              <a:t>The OSI Model</a:t>
            </a:r>
          </a:p>
        </p:txBody>
      </p:sp>
      <p:pic>
        <p:nvPicPr>
          <p:cNvPr id="24580" name="Picture 6">
            <a:extLst>
              <a:ext uri="{FF2B5EF4-FFF2-40B4-BE49-F238E27FC236}">
                <a16:creationId xmlns:a16="http://schemas.microsoft.com/office/drawing/2014/main" id="{ABD20C56-A14B-4F56-9296-818B4ECACA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4114" y="2551113"/>
            <a:ext cx="8243887"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5">
            <a:extLst>
              <a:ext uri="{FF2B5EF4-FFF2-40B4-BE49-F238E27FC236}">
                <a16:creationId xmlns:a16="http://schemas.microsoft.com/office/drawing/2014/main" id="{5A191C1A-7217-49F9-93BE-8F4A7B6B80E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B08BBF19-FA0A-4202-9F07-51C101DD8E3A}" type="slidenum">
              <a:rPr kumimoji="0" lang="en-US" altLang="zh-CN" sz="2600">
                <a:solidFill>
                  <a:srgbClr val="FFFFFF"/>
                </a:solidFill>
              </a:rPr>
              <a:pPr eaLnBrk="1" fontAlgn="base" hangingPunct="1">
                <a:spcBef>
                  <a:spcPct val="0"/>
                </a:spcBef>
                <a:spcAft>
                  <a:spcPct val="0"/>
                </a:spcAft>
              </a:pPr>
              <a:t>331</a:t>
            </a:fld>
            <a:endParaRPr kumimoji="0" lang="en-US" altLang="zh-CN" sz="2600">
              <a:solidFill>
                <a:srgbClr val="FFFFFF"/>
              </a:solidFill>
            </a:endParaRPr>
          </a:p>
        </p:txBody>
      </p:sp>
      <p:sp>
        <p:nvSpPr>
          <p:cNvPr id="25603" name="Rectangle 2">
            <a:extLst>
              <a:ext uri="{FF2B5EF4-FFF2-40B4-BE49-F238E27FC236}">
                <a16:creationId xmlns:a16="http://schemas.microsoft.com/office/drawing/2014/main" id="{C4448683-5BC7-45A2-94F7-E89217E58A56}"/>
              </a:ext>
            </a:extLst>
          </p:cNvPr>
          <p:cNvSpPr>
            <a:spLocks noGrp="1" noChangeArrowheads="1"/>
          </p:cNvSpPr>
          <p:nvPr>
            <p:ph type="title"/>
          </p:nvPr>
        </p:nvSpPr>
        <p:spPr/>
        <p:txBody>
          <a:bodyPr/>
          <a:lstStyle/>
          <a:p>
            <a:pPr eaLnBrk="1" hangingPunct="1"/>
            <a:r>
              <a:rPr lang="en-US" altLang="zh-CN" sz="3200"/>
              <a:t>    Chapter 5  Designing the System</a:t>
            </a:r>
          </a:p>
        </p:txBody>
      </p:sp>
      <p:sp>
        <p:nvSpPr>
          <p:cNvPr id="25604" name="Rectangle 3">
            <a:extLst>
              <a:ext uri="{FF2B5EF4-FFF2-40B4-BE49-F238E27FC236}">
                <a16:creationId xmlns:a16="http://schemas.microsoft.com/office/drawing/2014/main" id="{7A7147CB-A896-4A95-BDBC-A54EC2755BC1}"/>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sz="2000" b="1">
                <a:solidFill>
                  <a:schemeClr val="bg2"/>
                </a:solidFill>
                <a:cs typeface="Arial" panose="020B0604020202020204" pitchFamily="34" charset="0"/>
                <a:sym typeface="Wingdings 2" panose="05020102010507070707" pitchFamily="18" charset="2"/>
              </a:rPr>
              <a:t> </a:t>
            </a:r>
            <a:r>
              <a:rPr lang="en-US" altLang="zh-CN" sz="2400" b="1">
                <a:solidFill>
                  <a:schemeClr val="bg2"/>
                </a:solidFill>
                <a:sym typeface="Wingdings 2" panose="05020102010507070707" pitchFamily="18" charset="2"/>
              </a:rPr>
              <a:t> </a:t>
            </a:r>
            <a:r>
              <a:rPr lang="en-US" altLang="zh-CN" sz="2400" b="1"/>
              <a:t>interpreters  (</a:t>
            </a:r>
            <a:r>
              <a:rPr lang="zh-CN" altLang="en-US" sz="2400" b="1"/>
              <a:t>用于解释器专用设计</a:t>
            </a:r>
            <a:r>
              <a:rPr lang="en-US" altLang="zh-CN" sz="2400" b="1"/>
              <a:t>)</a:t>
            </a:r>
            <a:endParaRPr lang="en-US" altLang="zh-CN" sz="2000" b="1">
              <a:solidFill>
                <a:schemeClr val="bg2"/>
              </a:solidFill>
              <a:cs typeface="Arial" panose="020B0604020202020204" pitchFamily="34" charset="0"/>
              <a:sym typeface="Wingdings 2" panose="05020102010507070707" pitchFamily="18" charset="2"/>
            </a:endParaRPr>
          </a:p>
          <a:p>
            <a:pPr eaLnBrk="1" hangingPunct="1">
              <a:buFontTx/>
              <a:buNone/>
            </a:pPr>
            <a:r>
              <a:rPr lang="en-US" altLang="zh-CN" sz="2000" b="1">
                <a:solidFill>
                  <a:schemeClr val="bg2"/>
                </a:solidFill>
                <a:cs typeface="Arial" panose="020B0604020202020204" pitchFamily="34" charset="0"/>
                <a:sym typeface="Wingdings 2" panose="05020102010507070707" pitchFamily="18" charset="2"/>
              </a:rPr>
              <a:t> ⑦ </a:t>
            </a:r>
            <a:r>
              <a:rPr lang="en-US" altLang="zh-CN" sz="2400" b="1"/>
              <a:t>process control</a:t>
            </a:r>
            <a:r>
              <a:rPr lang="zh-CN" altLang="en-US" sz="2400" b="1"/>
              <a:t>（过程控制）</a:t>
            </a:r>
            <a:endParaRPr lang="zh-CN" altLang="en-US" sz="2400" b="1">
              <a:solidFill>
                <a:schemeClr val="bg2"/>
              </a:solidFill>
              <a:cs typeface="Arial" panose="020B0604020202020204" pitchFamily="34" charset="0"/>
              <a:sym typeface="Wingdings 2" panose="05020102010507070707" pitchFamily="18" charset="2"/>
            </a:endParaRPr>
          </a:p>
          <a:p>
            <a:pPr eaLnBrk="1" hangingPunct="1">
              <a:buFontTx/>
              <a:buNone/>
            </a:pPr>
            <a:r>
              <a:rPr lang="zh-CN" altLang="en-US" sz="2400" b="1">
                <a:solidFill>
                  <a:schemeClr val="bg2"/>
                </a:solidFill>
                <a:cs typeface="Arial" panose="020B0604020202020204" pitchFamily="34" charset="0"/>
                <a:sym typeface="Wingdings 2" panose="05020102010507070707" pitchFamily="18" charset="2"/>
              </a:rPr>
              <a:t>   </a:t>
            </a:r>
            <a:r>
              <a:rPr lang="en-US" altLang="zh-CN" sz="2400" b="1">
                <a:solidFill>
                  <a:schemeClr val="bg2"/>
                </a:solidFill>
                <a:cs typeface="Arial" panose="020B0604020202020204" pitchFamily="34" charset="0"/>
                <a:sym typeface="Wingdings 2" panose="05020102010507070707" pitchFamily="18" charset="2"/>
              </a:rPr>
              <a:t>A: explain—maintain specified properties of process</a:t>
            </a:r>
          </a:p>
          <a:p>
            <a:pPr eaLnBrk="1" hangingPunct="1">
              <a:buFontTx/>
              <a:buNone/>
            </a:pPr>
            <a:r>
              <a:rPr lang="en-US" altLang="zh-CN" sz="2400" b="1">
                <a:solidFill>
                  <a:schemeClr val="bg2"/>
                </a:solidFill>
                <a:cs typeface="Arial" panose="020B0604020202020204" pitchFamily="34" charset="0"/>
                <a:sym typeface="Wingdings 2" panose="05020102010507070707" pitchFamily="18" charset="2"/>
              </a:rPr>
              <a:t>                      output at or near specified reference values </a:t>
            </a:r>
          </a:p>
          <a:p>
            <a:pPr eaLnBrk="1" hangingPunct="1">
              <a:buFontTx/>
              <a:buNone/>
            </a:pPr>
            <a:r>
              <a:rPr lang="en-US" altLang="zh-CN" sz="2400" b="1">
                <a:solidFill>
                  <a:schemeClr val="bg2"/>
                </a:solidFill>
                <a:cs typeface="Arial" panose="020B0604020202020204" pitchFamily="34" charset="0"/>
                <a:sym typeface="Wingdings 2" panose="05020102010507070707" pitchFamily="18" charset="2"/>
              </a:rPr>
              <a:t>   B: two types  X: feedback</a:t>
            </a:r>
          </a:p>
          <a:p>
            <a:pPr eaLnBrk="1" hangingPunct="1">
              <a:buFontTx/>
              <a:buNone/>
            </a:pPr>
            <a:r>
              <a:rPr lang="en-US" altLang="zh-CN" sz="2400" b="1">
                <a:solidFill>
                  <a:schemeClr val="bg2"/>
                </a:solidFill>
                <a:cs typeface="Arial" panose="020B0604020202020204" pitchFamily="34" charset="0"/>
                <a:sym typeface="Wingdings 2" panose="05020102010507070707" pitchFamily="18" charset="2"/>
              </a:rPr>
              <a:t>                           Y: feedforward</a:t>
            </a:r>
          </a:p>
          <a:p>
            <a:pPr eaLnBrk="1" hangingPunct="1">
              <a:buFontTx/>
              <a:buNone/>
            </a:pPr>
            <a:r>
              <a:rPr lang="en-US" altLang="zh-CN" sz="2000" b="1">
                <a:solidFill>
                  <a:schemeClr val="bg2"/>
                </a:solidFill>
                <a:cs typeface="Arial" panose="020B0604020202020204" pitchFamily="34" charset="0"/>
                <a:sym typeface="Wingdings 2" panose="05020102010507070707" pitchFamily="18" charset="2"/>
              </a:rPr>
              <a:t> ⑧ </a:t>
            </a:r>
            <a:r>
              <a:rPr lang="en-US" altLang="zh-CN" sz="2400" b="1">
                <a:solidFill>
                  <a:schemeClr val="bg2"/>
                </a:solidFill>
                <a:cs typeface="Arial" panose="020B0604020202020204" pitchFamily="34" charset="0"/>
                <a:sym typeface="Wingdings 2" panose="05020102010507070707" pitchFamily="18" charset="2"/>
              </a:rPr>
              <a:t>other styles</a:t>
            </a:r>
          </a:p>
          <a:p>
            <a:pPr eaLnBrk="1" hangingPunct="1">
              <a:buFontTx/>
              <a:buNone/>
            </a:pPr>
            <a:r>
              <a:rPr lang="en-US" altLang="zh-CN" sz="2400" b="1">
                <a:solidFill>
                  <a:schemeClr val="bg2"/>
                </a:solidFill>
                <a:cs typeface="Arial" panose="020B0604020202020204" pitchFamily="34" charset="0"/>
                <a:sym typeface="Wingdings 2" panose="05020102010507070707" pitchFamily="18" charset="2"/>
              </a:rPr>
              <a:t>   A: distributed system architecture </a:t>
            </a:r>
          </a:p>
          <a:p>
            <a:pPr eaLnBrk="1" hangingPunct="1">
              <a:buFontTx/>
              <a:buNone/>
            </a:pPr>
            <a:r>
              <a:rPr lang="en-US" altLang="zh-CN" sz="2400" b="1">
                <a:solidFill>
                  <a:schemeClr val="bg2"/>
                </a:solidFill>
                <a:cs typeface="Arial" panose="020B0604020202020204" pitchFamily="34" charset="0"/>
                <a:sym typeface="Wingdings 2" panose="05020102010507070707" pitchFamily="18" charset="2"/>
              </a:rPr>
              <a:t>   B: client-server architecture or B/S architecture </a:t>
            </a:r>
          </a:p>
        </p:txBody>
      </p:sp>
      <p:sp>
        <p:nvSpPr>
          <p:cNvPr id="25605" name="AutoShape 4">
            <a:extLst>
              <a:ext uri="{FF2B5EF4-FFF2-40B4-BE49-F238E27FC236}">
                <a16:creationId xmlns:a16="http://schemas.microsoft.com/office/drawing/2014/main" id="{C06B8AC7-8C4C-4649-9EF5-C03AC0AFAAB5}"/>
              </a:ext>
            </a:extLst>
          </p:cNvPr>
          <p:cNvSpPr>
            <a:spLocks noChangeArrowheads="1"/>
          </p:cNvSpPr>
          <p:nvPr/>
        </p:nvSpPr>
        <p:spPr bwMode="auto">
          <a:xfrm>
            <a:off x="7967663" y="1916113"/>
            <a:ext cx="2520950" cy="792162"/>
          </a:xfrm>
          <a:prstGeom prst="wedgeRoundRectCallout">
            <a:avLst>
              <a:gd name="adj1" fmla="val -98741"/>
              <a:gd name="adj2" fmla="val 16134"/>
              <a:gd name="adj3" fmla="val 16667"/>
            </a:avLst>
          </a:prstGeom>
          <a:solidFill>
            <a:srgbClr val="99CCFF"/>
          </a:solidFill>
          <a:ln w="9525">
            <a:solidFill>
              <a:srgbClr val="800080"/>
            </a:solidFill>
            <a:miter lim="800000"/>
            <a:headEnd/>
            <a:tailEnd/>
          </a:ln>
        </p:spPr>
        <p:txBody>
          <a:bodyPr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b="1">
                <a:solidFill>
                  <a:srgbClr val="003366"/>
                </a:solidFill>
              </a:rPr>
              <a:t>用于工业过程控制的软件设计</a:t>
            </a: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5">
            <a:extLst>
              <a:ext uri="{FF2B5EF4-FFF2-40B4-BE49-F238E27FC236}">
                <a16:creationId xmlns:a16="http://schemas.microsoft.com/office/drawing/2014/main" id="{C275F387-09E0-4400-9EB1-8CF116A728D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4884CB48-B19E-4286-9DDB-F24D2BE34E6E}" type="slidenum">
              <a:rPr kumimoji="0" lang="en-US" altLang="zh-CN" sz="2600">
                <a:solidFill>
                  <a:srgbClr val="FFFFFF"/>
                </a:solidFill>
              </a:rPr>
              <a:pPr eaLnBrk="1" fontAlgn="base" hangingPunct="1">
                <a:spcBef>
                  <a:spcPct val="0"/>
                </a:spcBef>
                <a:spcAft>
                  <a:spcPct val="0"/>
                </a:spcAft>
              </a:pPr>
              <a:t>332</a:t>
            </a:fld>
            <a:endParaRPr kumimoji="0" lang="en-US" altLang="zh-CN" sz="2600">
              <a:solidFill>
                <a:srgbClr val="FFFFFF"/>
              </a:solidFill>
            </a:endParaRPr>
          </a:p>
        </p:txBody>
      </p:sp>
      <p:pic>
        <p:nvPicPr>
          <p:cNvPr id="150532" name="Picture 4">
            <a:extLst>
              <a:ext uri="{FF2B5EF4-FFF2-40B4-BE49-F238E27FC236}">
                <a16:creationId xmlns:a16="http://schemas.microsoft.com/office/drawing/2014/main" id="{E84CBF03-DCA5-4E21-9EDD-D36227BF3E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314" y="0"/>
            <a:ext cx="86756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50532"/>
                                        </p:tgtEl>
                                        <p:attrNameLst>
                                          <p:attrName>style.visibility</p:attrName>
                                        </p:attrNameLst>
                                      </p:cBhvr>
                                      <p:to>
                                        <p:strVal val="visible"/>
                                      </p:to>
                                    </p:set>
                                    <p:animEffect transition="in" filter="checkerboard(across)">
                                      <p:cBhvr>
                                        <p:cTn id="7" dur="500"/>
                                        <p:tgtEl>
                                          <p:spTgt spid="150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5">
            <a:extLst>
              <a:ext uri="{FF2B5EF4-FFF2-40B4-BE49-F238E27FC236}">
                <a16:creationId xmlns:a16="http://schemas.microsoft.com/office/drawing/2014/main" id="{A63B773D-ED64-4B77-8F39-66D6DBEB825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0872978F-40E7-4BBC-BB3E-B9DFD2361CEC}" type="slidenum">
              <a:rPr kumimoji="0" lang="en-US" altLang="zh-CN" sz="2600">
                <a:solidFill>
                  <a:srgbClr val="FFFFFF"/>
                </a:solidFill>
              </a:rPr>
              <a:pPr eaLnBrk="1" fontAlgn="base" hangingPunct="1">
                <a:spcBef>
                  <a:spcPct val="0"/>
                </a:spcBef>
                <a:spcAft>
                  <a:spcPct val="0"/>
                </a:spcAft>
              </a:pPr>
              <a:t>333</a:t>
            </a:fld>
            <a:endParaRPr kumimoji="0" lang="en-US" altLang="zh-CN" sz="2600">
              <a:solidFill>
                <a:srgbClr val="FFFFFF"/>
              </a:solidFill>
            </a:endParaRPr>
          </a:p>
        </p:txBody>
      </p:sp>
      <p:sp>
        <p:nvSpPr>
          <p:cNvPr id="27651" name="Rectangle 2">
            <a:extLst>
              <a:ext uri="{FF2B5EF4-FFF2-40B4-BE49-F238E27FC236}">
                <a16:creationId xmlns:a16="http://schemas.microsoft.com/office/drawing/2014/main" id="{8567BEB1-85C1-4985-AA14-AA400B9F9C34}"/>
              </a:ext>
            </a:extLst>
          </p:cNvPr>
          <p:cNvSpPr>
            <a:spLocks noGrp="1" noChangeArrowheads="1"/>
          </p:cNvSpPr>
          <p:nvPr>
            <p:ph type="title"/>
          </p:nvPr>
        </p:nvSpPr>
        <p:spPr/>
        <p:txBody>
          <a:bodyPr/>
          <a:lstStyle/>
          <a:p>
            <a:pPr eaLnBrk="1" hangingPunct="1"/>
            <a:r>
              <a:rPr lang="en-US" altLang="zh-CN" sz="3200"/>
              <a:t>    Chapter 5  Designing the System</a:t>
            </a:r>
          </a:p>
        </p:txBody>
      </p:sp>
      <p:sp>
        <p:nvSpPr>
          <p:cNvPr id="27652" name="Rectangle 3">
            <a:extLst>
              <a:ext uri="{FF2B5EF4-FFF2-40B4-BE49-F238E27FC236}">
                <a16:creationId xmlns:a16="http://schemas.microsoft.com/office/drawing/2014/main" id="{104C2106-CFF1-4978-8F20-5527590D0F7E}"/>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sz="2400" b="1">
                <a:solidFill>
                  <a:schemeClr val="bg2"/>
                </a:solidFill>
                <a:sym typeface="Wingdings 2" panose="05020102010507070707" pitchFamily="18" charset="2"/>
              </a:rPr>
              <a:t> #9:  peer-to peer,P2P </a:t>
            </a:r>
            <a:r>
              <a:rPr lang="zh-CN" altLang="en-US" sz="2400" b="1">
                <a:solidFill>
                  <a:schemeClr val="bg2"/>
                </a:solidFill>
                <a:sym typeface="Wingdings 2" panose="05020102010507070707" pitchFamily="18" charset="2"/>
              </a:rPr>
              <a:t>（对等网络）</a:t>
            </a:r>
          </a:p>
          <a:p>
            <a:pPr eaLnBrk="1" hangingPunct="1">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A: meaning  X: component-----client +server</a:t>
            </a:r>
          </a:p>
          <a:p>
            <a:pPr eaLnBrk="1" hangingPunct="1">
              <a:buFontTx/>
              <a:buNone/>
            </a:pPr>
            <a:r>
              <a:rPr lang="en-US" altLang="zh-CN" sz="2400" b="1">
                <a:solidFill>
                  <a:schemeClr val="bg2"/>
                </a:solidFill>
                <a:sym typeface="Wingdings 2" panose="05020102010507070707" pitchFamily="18" charset="2"/>
              </a:rPr>
              <a:t>                         Y: the interface-----provide service, and</a:t>
            </a:r>
          </a:p>
          <a:p>
            <a:pPr eaLnBrk="1" hangingPunct="1">
              <a:buFontTx/>
              <a:buNone/>
            </a:pPr>
            <a:r>
              <a:rPr lang="en-US" altLang="zh-CN" sz="2400" b="1">
                <a:solidFill>
                  <a:schemeClr val="bg2"/>
                </a:solidFill>
                <a:sym typeface="Wingdings 2" panose="05020102010507070707" pitchFamily="18" charset="2"/>
              </a:rPr>
              <a:t>                                                          can receive service </a:t>
            </a:r>
          </a:p>
          <a:p>
            <a:pPr eaLnBrk="1" hangingPunct="1">
              <a:buFontTx/>
              <a:buNone/>
            </a:pPr>
            <a:r>
              <a:rPr lang="en-US" altLang="zh-CN" sz="2400" b="1">
                <a:solidFill>
                  <a:schemeClr val="bg2"/>
                </a:solidFill>
                <a:sym typeface="Wingdings 2" panose="05020102010507070707" pitchFamily="18" charset="2"/>
              </a:rPr>
              <a:t>   B: useness: X: self-organizing </a:t>
            </a:r>
          </a:p>
          <a:p>
            <a:pPr eaLnBrk="1" hangingPunct="1">
              <a:buFontTx/>
              <a:buNone/>
            </a:pPr>
            <a:r>
              <a:rPr lang="en-US" altLang="zh-CN" sz="2400" b="1">
                <a:solidFill>
                  <a:schemeClr val="bg2"/>
                </a:solidFill>
                <a:sym typeface="Wingdings 2" panose="05020102010507070707" pitchFamily="18" charset="2"/>
              </a:rPr>
              <a:t>                         Y: scale extending is easy. </a:t>
            </a:r>
          </a:p>
          <a:p>
            <a:pPr eaLnBrk="1" hangingPunct="1">
              <a:buFontTx/>
              <a:buNone/>
            </a:pPr>
            <a:r>
              <a:rPr lang="en-US" altLang="zh-CN" sz="2400" b="1">
                <a:solidFill>
                  <a:schemeClr val="bg2"/>
                </a:solidFill>
                <a:sym typeface="Wingdings 2" panose="05020102010507070707" pitchFamily="18" charset="2"/>
              </a:rPr>
              <a:t>   C: example: file sharing network. </a:t>
            </a: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5">
            <a:extLst>
              <a:ext uri="{FF2B5EF4-FFF2-40B4-BE49-F238E27FC236}">
                <a16:creationId xmlns:a16="http://schemas.microsoft.com/office/drawing/2014/main" id="{C3CB3F2C-D945-4F6A-BD4F-9BCBCFBC677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975917ED-C380-497E-9A58-0E497EF59987}" type="slidenum">
              <a:rPr kumimoji="0" lang="en-US" altLang="zh-CN" sz="2600">
                <a:solidFill>
                  <a:srgbClr val="FFFFFF"/>
                </a:solidFill>
              </a:rPr>
              <a:pPr eaLnBrk="1" fontAlgn="base" hangingPunct="1">
                <a:spcBef>
                  <a:spcPct val="0"/>
                </a:spcBef>
                <a:spcAft>
                  <a:spcPct val="0"/>
                </a:spcAft>
              </a:pPr>
              <a:t>334</a:t>
            </a:fld>
            <a:endParaRPr kumimoji="0" lang="en-US" altLang="zh-CN" sz="2600">
              <a:solidFill>
                <a:srgbClr val="FFFFFF"/>
              </a:solidFill>
            </a:endParaRPr>
          </a:p>
        </p:txBody>
      </p:sp>
      <p:sp>
        <p:nvSpPr>
          <p:cNvPr id="28675" name="Rectangle 2">
            <a:extLst>
              <a:ext uri="{FF2B5EF4-FFF2-40B4-BE49-F238E27FC236}">
                <a16:creationId xmlns:a16="http://schemas.microsoft.com/office/drawing/2014/main" id="{BB840132-9D6F-44E6-9322-F579CFA840C1}"/>
              </a:ext>
            </a:extLst>
          </p:cNvPr>
          <p:cNvSpPr>
            <a:spLocks noGrp="1" noChangeArrowheads="1"/>
          </p:cNvSpPr>
          <p:nvPr>
            <p:ph type="title"/>
          </p:nvPr>
        </p:nvSpPr>
        <p:spPr/>
        <p:txBody>
          <a:bodyPr/>
          <a:lstStyle/>
          <a:p>
            <a:pPr eaLnBrk="1" hangingPunct="1"/>
            <a:r>
              <a:rPr lang="en-US" altLang="zh-CN" sz="3200"/>
              <a:t>    Chapter 5  Designing the System</a:t>
            </a:r>
          </a:p>
        </p:txBody>
      </p:sp>
      <p:sp>
        <p:nvSpPr>
          <p:cNvPr id="28676" name="Rectangle 3">
            <a:extLst>
              <a:ext uri="{FF2B5EF4-FFF2-40B4-BE49-F238E27FC236}">
                <a16:creationId xmlns:a16="http://schemas.microsoft.com/office/drawing/2014/main" id="{8856CA20-FD55-4758-B4FB-B3171E320628}"/>
              </a:ext>
            </a:extLst>
          </p:cNvPr>
          <p:cNvSpPr>
            <a:spLocks noGrp="1" noChangeArrowheads="1"/>
          </p:cNvSpPr>
          <p:nvPr>
            <p:ph type="body" idx="1"/>
          </p:nvPr>
        </p:nvSpPr>
        <p:spPr>
          <a:xfrm>
            <a:off x="2286000" y="1752600"/>
            <a:ext cx="8382000" cy="5105400"/>
          </a:xfrm>
        </p:spPr>
        <p:txBody>
          <a:bodyPr/>
          <a:lstStyle/>
          <a:p>
            <a:pPr eaLnBrk="1" hangingPunct="1">
              <a:lnSpc>
                <a:spcPct val="90000"/>
              </a:lnSpc>
              <a:buFontTx/>
              <a:buNone/>
            </a:pPr>
            <a:r>
              <a:rPr lang="en-US" altLang="zh-CN" b="1"/>
              <a:t>5.4 Issues in Design Creation</a:t>
            </a:r>
            <a:r>
              <a:rPr lang="en-US" altLang="zh-CN" sz="2400" b="1"/>
              <a:t>(</a:t>
            </a:r>
            <a:r>
              <a:rPr lang="zh-CN" altLang="en-US" sz="2400" b="1"/>
              <a:t>设计过程中的若干问题</a:t>
            </a:r>
            <a:r>
              <a:rPr lang="en-US" altLang="zh-CN" sz="2400" b="1"/>
              <a:t>)</a:t>
            </a:r>
          </a:p>
          <a:p>
            <a:pPr eaLnBrk="1" hangingPunct="1">
              <a:lnSpc>
                <a:spcPct val="90000"/>
              </a:lnSpc>
              <a:buFontTx/>
              <a:buNone/>
            </a:pPr>
            <a:r>
              <a:rPr lang="en-US" altLang="zh-CN" b="1"/>
              <a:t>1. Several Conceptions(</a:t>
            </a:r>
            <a:r>
              <a:rPr lang="zh-CN" altLang="en-US" b="1"/>
              <a:t>涉及质量属性的几个概念</a:t>
            </a:r>
            <a:r>
              <a:rPr lang="en-US" altLang="zh-CN" b="1"/>
              <a:t>)</a:t>
            </a:r>
            <a:endParaRPr lang="en-US" altLang="zh-CN" sz="2400" b="1">
              <a:solidFill>
                <a:schemeClr val="bg2"/>
              </a:solidFill>
              <a:sym typeface="Wingdings 2" panose="05020102010507070707" pitchFamily="18" charset="2"/>
            </a:endParaRPr>
          </a:p>
          <a:p>
            <a:pPr eaLnBrk="1" hangingPunct="1">
              <a:lnSpc>
                <a:spcPct val="90000"/>
              </a:lnSpc>
              <a:buFontTx/>
              <a:buNone/>
            </a:pPr>
            <a:r>
              <a:rPr lang="en-US" altLang="zh-CN" sz="2400" b="1">
                <a:solidFill>
                  <a:schemeClr val="bg2"/>
                </a:solidFill>
                <a:sym typeface="Wingdings 2" panose="05020102010507070707" pitchFamily="18" charset="2"/>
              </a:rPr>
              <a:t>   A: Modifiability (</a:t>
            </a:r>
            <a:r>
              <a:rPr lang="zh-CN" altLang="en-US" sz="2400" b="1" u="sng">
                <a:solidFill>
                  <a:srgbClr val="FF0066"/>
                </a:solidFill>
                <a:sym typeface="Wingdings 2" panose="05020102010507070707" pitchFamily="18" charset="2"/>
              </a:rPr>
              <a:t>可修改性</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更改软件系统的难易程度。</a:t>
            </a:r>
            <a:endParaRPr lang="en-US" altLang="zh-CN" sz="2400" b="1">
              <a:solidFill>
                <a:schemeClr val="bg2"/>
              </a:solidFill>
              <a:sym typeface="Wingdings 2" panose="05020102010507070707" pitchFamily="18" charset="2"/>
            </a:endParaRPr>
          </a:p>
          <a:p>
            <a:pPr eaLnBrk="1" hangingPunct="1">
              <a:lnSpc>
                <a:spcPct val="90000"/>
              </a:lnSpc>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设计时的诸多特性：高内聚、低耦合、接口等等。</a:t>
            </a:r>
            <a:endParaRPr lang="en-US" altLang="zh-CN" sz="2400" b="1">
              <a:solidFill>
                <a:schemeClr val="bg2"/>
              </a:solidFill>
              <a:sym typeface="Wingdings 2" panose="05020102010507070707" pitchFamily="18" charset="2"/>
            </a:endParaRPr>
          </a:p>
          <a:p>
            <a:pPr eaLnBrk="1" hangingPunct="1">
              <a:lnSpc>
                <a:spcPct val="90000"/>
              </a:lnSpc>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自我管理软件。</a:t>
            </a:r>
          </a:p>
          <a:p>
            <a:pPr eaLnBrk="1" hangingPunct="1">
              <a:lnSpc>
                <a:spcPct val="90000"/>
              </a:lnSpc>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B: Maintenability (</a:t>
            </a:r>
            <a:r>
              <a:rPr lang="zh-CN" altLang="en-US" sz="2400" b="1">
                <a:solidFill>
                  <a:schemeClr val="bg2"/>
                </a:solidFill>
                <a:sym typeface="Wingdings 2" panose="05020102010507070707" pitchFamily="18" charset="2"/>
              </a:rPr>
              <a:t>可维护性</a:t>
            </a:r>
            <a:r>
              <a:rPr lang="en-US" altLang="zh-CN" sz="2400" b="1">
                <a:solidFill>
                  <a:schemeClr val="bg2"/>
                </a:solidFill>
                <a:sym typeface="Wingdings 2" panose="05020102010507070707" pitchFamily="18" charset="2"/>
              </a:rPr>
              <a:t>)----</a:t>
            </a:r>
            <a:r>
              <a:rPr lang="zh-CN" altLang="en-US" sz="2400" b="1"/>
              <a:t>是指理解、改正、改动、改进软件的难易程度</a:t>
            </a:r>
            <a:endParaRPr lang="zh-CN" altLang="en-US" sz="2400" b="1">
              <a:solidFill>
                <a:schemeClr val="bg2"/>
              </a:solidFill>
              <a:sym typeface="Wingdings 2" panose="05020102010507070707" pitchFamily="18" charset="2"/>
            </a:endParaRPr>
          </a:p>
          <a:p>
            <a:pPr eaLnBrk="1" hangingPunct="1">
              <a:lnSpc>
                <a:spcPct val="90000"/>
              </a:lnSpc>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a:t>
            </a:r>
            <a:r>
              <a:rPr lang="zh-CN" altLang="en-US" sz="2400" b="1"/>
              <a:t>改正性维护</a:t>
            </a:r>
            <a:endParaRPr lang="en-US" altLang="zh-CN" sz="2400" b="1">
              <a:solidFill>
                <a:schemeClr val="bg2"/>
              </a:solidFill>
              <a:sym typeface="Wingdings 2" panose="05020102010507070707" pitchFamily="18" charset="2"/>
            </a:endParaRPr>
          </a:p>
          <a:p>
            <a:pPr eaLnBrk="1" hangingPunct="1">
              <a:lnSpc>
                <a:spcPct val="90000"/>
              </a:lnSpc>
              <a:buFontTx/>
              <a:buNone/>
            </a:pPr>
            <a:r>
              <a:rPr lang="en-US" altLang="zh-CN" sz="2400" b="1">
                <a:solidFill>
                  <a:schemeClr val="bg2"/>
                </a:solidFill>
                <a:sym typeface="Wingdings 2" panose="05020102010507070707" pitchFamily="18" charset="2"/>
              </a:rPr>
              <a:t>        ------</a:t>
            </a:r>
            <a:r>
              <a:rPr lang="zh-CN" altLang="en-US" sz="2400" b="1"/>
              <a:t>适应性维护</a:t>
            </a:r>
            <a:endParaRPr lang="en-US" altLang="zh-CN" sz="2400" b="1">
              <a:solidFill>
                <a:schemeClr val="bg2"/>
              </a:solidFill>
              <a:sym typeface="Wingdings 2" panose="05020102010507070707" pitchFamily="18" charset="2"/>
            </a:endParaRPr>
          </a:p>
          <a:p>
            <a:pPr eaLnBrk="1" hangingPunct="1">
              <a:lnSpc>
                <a:spcPct val="90000"/>
              </a:lnSpc>
              <a:buFontTx/>
              <a:buNone/>
            </a:pPr>
            <a:r>
              <a:rPr lang="en-US" altLang="zh-CN" sz="2400" b="1">
                <a:solidFill>
                  <a:schemeClr val="bg2"/>
                </a:solidFill>
                <a:sym typeface="Wingdings 2" panose="05020102010507070707" pitchFamily="18" charset="2"/>
              </a:rPr>
              <a:t>        ------</a:t>
            </a:r>
            <a:r>
              <a:rPr lang="zh-CN" altLang="en-US" sz="2400" b="1"/>
              <a:t>完善性维护</a:t>
            </a:r>
            <a:endParaRPr lang="en-US" altLang="zh-CN" sz="2400" b="1">
              <a:solidFill>
                <a:schemeClr val="bg2"/>
              </a:solidFill>
              <a:sym typeface="Wingdings 2" panose="05020102010507070707" pitchFamily="18" charset="2"/>
            </a:endParaRPr>
          </a:p>
          <a:p>
            <a:pPr eaLnBrk="1" hangingPunct="1">
              <a:lnSpc>
                <a:spcPct val="90000"/>
              </a:lnSpc>
              <a:buFontTx/>
              <a:buNone/>
            </a:pPr>
            <a:r>
              <a:rPr lang="en-US" altLang="zh-CN" sz="2400" b="1">
                <a:solidFill>
                  <a:schemeClr val="bg2"/>
                </a:solidFill>
                <a:sym typeface="Wingdings 2" panose="05020102010507070707" pitchFamily="18" charset="2"/>
              </a:rPr>
              <a:t>        ------</a:t>
            </a:r>
            <a:r>
              <a:rPr lang="zh-CN" altLang="en-US" sz="2400" b="1"/>
              <a:t>预防性维护</a:t>
            </a:r>
            <a:endParaRPr lang="zh-CN" altLang="en-US" sz="2400" b="1">
              <a:solidFill>
                <a:schemeClr val="bg2"/>
              </a:solidFill>
              <a:sym typeface="Wingdings 2" panose="05020102010507070707" pitchFamily="18" charset="2"/>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5">
            <a:extLst>
              <a:ext uri="{FF2B5EF4-FFF2-40B4-BE49-F238E27FC236}">
                <a16:creationId xmlns:a16="http://schemas.microsoft.com/office/drawing/2014/main" id="{49137B06-F20D-48C6-8F8A-F141ECF012B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076038E5-B1C7-4CCB-99F4-61D795959C20}" type="slidenum">
              <a:rPr kumimoji="0" lang="en-US" altLang="zh-CN" sz="2600">
                <a:solidFill>
                  <a:srgbClr val="FFFFFF"/>
                </a:solidFill>
              </a:rPr>
              <a:pPr eaLnBrk="1" fontAlgn="base" hangingPunct="1">
                <a:spcBef>
                  <a:spcPct val="0"/>
                </a:spcBef>
                <a:spcAft>
                  <a:spcPct val="0"/>
                </a:spcAft>
              </a:pPr>
              <a:t>335</a:t>
            </a:fld>
            <a:endParaRPr kumimoji="0" lang="en-US" altLang="zh-CN" sz="2600">
              <a:solidFill>
                <a:srgbClr val="FFFFFF"/>
              </a:solidFill>
            </a:endParaRPr>
          </a:p>
        </p:txBody>
      </p:sp>
      <p:sp>
        <p:nvSpPr>
          <p:cNvPr id="29699" name="Rectangle 2">
            <a:extLst>
              <a:ext uri="{FF2B5EF4-FFF2-40B4-BE49-F238E27FC236}">
                <a16:creationId xmlns:a16="http://schemas.microsoft.com/office/drawing/2014/main" id="{5FE3FE96-0A4A-49B4-A436-C4DB036D7843}"/>
              </a:ext>
            </a:extLst>
          </p:cNvPr>
          <p:cNvSpPr>
            <a:spLocks noGrp="1" noChangeArrowheads="1"/>
          </p:cNvSpPr>
          <p:nvPr>
            <p:ph type="title"/>
          </p:nvPr>
        </p:nvSpPr>
        <p:spPr/>
        <p:txBody>
          <a:bodyPr/>
          <a:lstStyle/>
          <a:p>
            <a:pPr eaLnBrk="1" hangingPunct="1"/>
            <a:r>
              <a:rPr lang="en-US" altLang="zh-CN" sz="3200"/>
              <a:t>    Chapter 5  Designing the System</a:t>
            </a:r>
          </a:p>
        </p:txBody>
      </p:sp>
      <p:sp>
        <p:nvSpPr>
          <p:cNvPr id="29700" name="Rectangle 3">
            <a:extLst>
              <a:ext uri="{FF2B5EF4-FFF2-40B4-BE49-F238E27FC236}">
                <a16:creationId xmlns:a16="http://schemas.microsoft.com/office/drawing/2014/main" id="{CFD70252-D9ED-43DB-BD5D-7B676273CB22}"/>
              </a:ext>
            </a:extLst>
          </p:cNvPr>
          <p:cNvSpPr>
            <a:spLocks noGrp="1" noChangeArrowheads="1"/>
          </p:cNvSpPr>
          <p:nvPr>
            <p:ph type="body" idx="1"/>
          </p:nvPr>
        </p:nvSpPr>
        <p:spPr>
          <a:xfrm>
            <a:off x="2286000" y="1752600"/>
            <a:ext cx="8382000" cy="5105400"/>
          </a:xfrm>
        </p:spPr>
        <p:txBody>
          <a:bodyPr/>
          <a:lstStyle/>
          <a:p>
            <a:pPr eaLnBrk="1" hangingPunct="1">
              <a:lnSpc>
                <a:spcPct val="90000"/>
              </a:lnSpc>
              <a:buFontTx/>
              <a:buNone/>
            </a:pPr>
            <a:r>
              <a:rPr lang="en-US" altLang="zh-CN" sz="2400" b="1">
                <a:solidFill>
                  <a:schemeClr val="bg2"/>
                </a:solidFill>
                <a:sym typeface="Wingdings 2" panose="05020102010507070707" pitchFamily="18" charset="2"/>
              </a:rPr>
              <a:t>   C: Performance (</a:t>
            </a:r>
            <a:r>
              <a:rPr lang="zh-CN" altLang="en-US" sz="2400" b="1" u="sng">
                <a:solidFill>
                  <a:srgbClr val="FF0066"/>
                </a:solidFill>
                <a:sym typeface="Wingdings 2" panose="05020102010507070707" pitchFamily="18" charset="2"/>
              </a:rPr>
              <a:t>性能</a:t>
            </a:r>
            <a:r>
              <a:rPr lang="en-US" altLang="zh-CN" sz="2400" b="1">
                <a:solidFill>
                  <a:schemeClr val="bg2"/>
                </a:solidFill>
                <a:sym typeface="Wingdings 2" panose="05020102010507070707" pitchFamily="18" charset="2"/>
              </a:rPr>
              <a:t>)----</a:t>
            </a:r>
            <a:r>
              <a:rPr lang="zh-CN" altLang="en-US" sz="2400" b="1"/>
              <a:t>软件的性能是指在完成软件功能时展示出来的及时性、吞吐量等特性。</a:t>
            </a:r>
            <a:endParaRPr lang="en-US" altLang="zh-CN" sz="2400" b="1">
              <a:solidFill>
                <a:schemeClr val="bg2"/>
              </a:solidFill>
              <a:sym typeface="Wingdings 2" panose="05020102010507070707" pitchFamily="18" charset="2"/>
            </a:endParaRPr>
          </a:p>
          <a:p>
            <a:pPr eaLnBrk="1" hangingPunct="1">
              <a:lnSpc>
                <a:spcPct val="90000"/>
              </a:lnSpc>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响应时间。</a:t>
            </a:r>
            <a:endParaRPr lang="en-US" altLang="zh-CN" sz="2400" b="1">
              <a:solidFill>
                <a:schemeClr val="bg2"/>
              </a:solidFill>
              <a:sym typeface="Wingdings 2" panose="05020102010507070707" pitchFamily="18" charset="2"/>
            </a:endParaRPr>
          </a:p>
          <a:p>
            <a:pPr eaLnBrk="1" hangingPunct="1">
              <a:lnSpc>
                <a:spcPct val="90000"/>
              </a:lnSpc>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吞吐量。</a:t>
            </a:r>
            <a:endParaRPr lang="en-US" altLang="zh-CN" sz="2400" b="1">
              <a:solidFill>
                <a:schemeClr val="bg2"/>
              </a:solidFill>
              <a:sym typeface="Wingdings 2" panose="05020102010507070707" pitchFamily="18" charset="2"/>
            </a:endParaRPr>
          </a:p>
          <a:p>
            <a:pPr eaLnBrk="1" hangingPunct="1">
              <a:lnSpc>
                <a:spcPct val="90000"/>
              </a:lnSpc>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并发用户数。</a:t>
            </a:r>
            <a:endParaRPr lang="en-US" altLang="zh-CN" sz="2400" b="1">
              <a:solidFill>
                <a:schemeClr val="bg2"/>
              </a:solidFill>
              <a:sym typeface="Wingdings 2" panose="05020102010507070707" pitchFamily="18" charset="2"/>
            </a:endParaRPr>
          </a:p>
          <a:p>
            <a:pPr eaLnBrk="1" hangingPunct="1">
              <a:lnSpc>
                <a:spcPct val="90000"/>
              </a:lnSpc>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资源利用率。</a:t>
            </a:r>
          </a:p>
          <a:p>
            <a:pPr eaLnBrk="1" hangingPunct="1">
              <a:lnSpc>
                <a:spcPct val="90000"/>
              </a:lnSpc>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D: </a:t>
            </a:r>
            <a:r>
              <a:rPr lang="en-US" altLang="zh-CN" sz="2400" b="1">
                <a:sym typeface="Wingdings 2" panose="05020102010507070707" pitchFamily="18" charset="2"/>
              </a:rPr>
              <a:t>S</a:t>
            </a:r>
            <a:r>
              <a:rPr lang="en-US" altLang="zh-CN" sz="2400" b="1"/>
              <a:t>ecurity</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安全性</a:t>
            </a:r>
            <a:r>
              <a:rPr lang="en-US" altLang="zh-CN" sz="2400" b="1">
                <a:solidFill>
                  <a:schemeClr val="bg2"/>
                </a:solidFill>
                <a:sym typeface="Wingdings 2" panose="05020102010507070707" pitchFamily="18" charset="2"/>
              </a:rPr>
              <a:t>)----</a:t>
            </a:r>
            <a:r>
              <a:rPr lang="zh-CN" altLang="en-US" sz="2400" b="1"/>
              <a:t>实现软件各种安全保密措施的有效性度量。</a:t>
            </a:r>
            <a:endParaRPr lang="en-US" altLang="zh-CN" sz="2400" b="1"/>
          </a:p>
          <a:p>
            <a:pPr eaLnBrk="1" hangingPunct="1">
              <a:lnSpc>
                <a:spcPct val="90000"/>
              </a:lnSpc>
              <a:buFontTx/>
              <a:buNone/>
            </a:pPr>
            <a:r>
              <a:rPr lang="en-US" altLang="zh-CN" sz="2400" b="1"/>
              <a:t>        ------</a:t>
            </a:r>
            <a:r>
              <a:rPr lang="zh-CN" altLang="en-US" sz="2400" b="1"/>
              <a:t>权限划分处理、软件加密分析、硬加密措施分析等。</a:t>
            </a:r>
            <a:endParaRPr lang="en-US" altLang="zh-CN" sz="2400" b="1"/>
          </a:p>
          <a:p>
            <a:pPr eaLnBrk="1" hangingPunct="1">
              <a:lnSpc>
                <a:spcPct val="90000"/>
              </a:lnSpc>
              <a:buFontTx/>
              <a:buNone/>
            </a:pPr>
            <a:r>
              <a:rPr lang="en-US" altLang="zh-CN" sz="2400" b="1">
                <a:solidFill>
                  <a:schemeClr val="bg2"/>
                </a:solidFill>
                <a:sym typeface="Wingdings 2" panose="05020102010507070707" pitchFamily="18" charset="2"/>
              </a:rPr>
              <a:t>   E: </a:t>
            </a:r>
            <a:r>
              <a:rPr lang="en-US" altLang="zh-CN" sz="2400" b="1">
                <a:sym typeface="Wingdings 2" panose="05020102010507070707" pitchFamily="18" charset="2"/>
              </a:rPr>
              <a:t>R</a:t>
            </a:r>
            <a:r>
              <a:rPr lang="en-US" altLang="zh-CN" sz="2400" b="1"/>
              <a:t>eliability (</a:t>
            </a:r>
            <a:r>
              <a:rPr lang="zh-CN" altLang="en-US" sz="2400" b="1"/>
              <a:t>可靠性</a:t>
            </a:r>
            <a:r>
              <a:rPr lang="en-US" altLang="zh-CN" sz="2400" b="1"/>
              <a:t>)----</a:t>
            </a:r>
            <a:r>
              <a:rPr lang="zh-CN" altLang="en-US" sz="2400" b="1"/>
              <a:t>软件产品在规定的条件下和规定的时间区间完成规定功能的能力。</a:t>
            </a:r>
            <a:endParaRPr lang="zh-CN" altLang="en-US" sz="2400" b="1">
              <a:solidFill>
                <a:schemeClr val="bg2"/>
              </a:solidFill>
              <a:sym typeface="Wingdings 2" panose="05020102010507070707" pitchFamily="18" charset="2"/>
            </a:endParaRP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5">
            <a:extLst>
              <a:ext uri="{FF2B5EF4-FFF2-40B4-BE49-F238E27FC236}">
                <a16:creationId xmlns:a16="http://schemas.microsoft.com/office/drawing/2014/main" id="{44EA6DCE-6C80-4AAE-A65F-B7D7CBFA43B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1948FC3E-2AC7-4075-AF15-33BF39870E40}" type="slidenum">
              <a:rPr kumimoji="0" lang="en-US" altLang="zh-CN" sz="2600">
                <a:solidFill>
                  <a:srgbClr val="FFFFFF"/>
                </a:solidFill>
              </a:rPr>
              <a:pPr eaLnBrk="1" fontAlgn="base" hangingPunct="1">
                <a:spcBef>
                  <a:spcPct val="0"/>
                </a:spcBef>
                <a:spcAft>
                  <a:spcPct val="0"/>
                </a:spcAft>
              </a:pPr>
              <a:t>336</a:t>
            </a:fld>
            <a:endParaRPr kumimoji="0" lang="en-US" altLang="zh-CN" sz="2600">
              <a:solidFill>
                <a:srgbClr val="FFFFFF"/>
              </a:solidFill>
            </a:endParaRPr>
          </a:p>
        </p:txBody>
      </p:sp>
      <p:sp>
        <p:nvSpPr>
          <p:cNvPr id="30723" name="Rectangle 2">
            <a:extLst>
              <a:ext uri="{FF2B5EF4-FFF2-40B4-BE49-F238E27FC236}">
                <a16:creationId xmlns:a16="http://schemas.microsoft.com/office/drawing/2014/main" id="{DC67CD6B-5181-4967-AF35-6827C7B3E0D3}"/>
              </a:ext>
            </a:extLst>
          </p:cNvPr>
          <p:cNvSpPr>
            <a:spLocks noGrp="1" noChangeArrowheads="1"/>
          </p:cNvSpPr>
          <p:nvPr>
            <p:ph type="title"/>
          </p:nvPr>
        </p:nvSpPr>
        <p:spPr/>
        <p:txBody>
          <a:bodyPr/>
          <a:lstStyle/>
          <a:p>
            <a:pPr eaLnBrk="1" hangingPunct="1"/>
            <a:r>
              <a:rPr lang="en-US" altLang="zh-CN" sz="3200"/>
              <a:t>    Chapter 5  Designing the System</a:t>
            </a:r>
          </a:p>
        </p:txBody>
      </p:sp>
      <p:sp>
        <p:nvSpPr>
          <p:cNvPr id="30724" name="Rectangle 3">
            <a:extLst>
              <a:ext uri="{FF2B5EF4-FFF2-40B4-BE49-F238E27FC236}">
                <a16:creationId xmlns:a16="http://schemas.microsoft.com/office/drawing/2014/main" id="{5887B858-F182-4D5A-8B46-FDB7DDCFC93F}"/>
              </a:ext>
            </a:extLst>
          </p:cNvPr>
          <p:cNvSpPr>
            <a:spLocks noGrp="1" noChangeArrowheads="1"/>
          </p:cNvSpPr>
          <p:nvPr>
            <p:ph type="body" idx="1"/>
          </p:nvPr>
        </p:nvSpPr>
        <p:spPr>
          <a:xfrm>
            <a:off x="2286000" y="1752600"/>
            <a:ext cx="8382000" cy="5105400"/>
          </a:xfrm>
        </p:spPr>
        <p:txBody>
          <a:bodyPr/>
          <a:lstStyle/>
          <a:p>
            <a:pPr eaLnBrk="1" hangingPunct="1">
              <a:lnSpc>
                <a:spcPct val="90000"/>
              </a:lnSpc>
              <a:buFontTx/>
              <a:buNone/>
            </a:pPr>
            <a:r>
              <a:rPr lang="en-US" altLang="zh-CN" b="1"/>
              <a:t>2. Modularity and levels of Abstraction</a:t>
            </a:r>
          </a:p>
          <a:p>
            <a:pPr eaLnBrk="1" hangingPunct="1">
              <a:lnSpc>
                <a:spcPct val="90000"/>
              </a:lnSpc>
              <a:buFontTx/>
              <a:buNone/>
            </a:pPr>
            <a:r>
              <a:rPr lang="en-US" altLang="zh-CN" sz="2400" b="1"/>
              <a:t>   </a:t>
            </a:r>
            <a:r>
              <a:rPr lang="zh-CN" altLang="en-US" sz="2400" b="1"/>
              <a:t>（模块化与抽象的层次）</a:t>
            </a:r>
          </a:p>
          <a:p>
            <a:pPr eaLnBrk="1" hangingPunct="1">
              <a:lnSpc>
                <a:spcPct val="90000"/>
              </a:lnSpc>
              <a:buFontTx/>
              <a:buNone/>
            </a:pPr>
            <a:r>
              <a:rPr lang="zh-CN" altLang="en-US" sz="2400" b="1">
                <a:solidFill>
                  <a:schemeClr val="bg2"/>
                </a:solidFill>
                <a:sym typeface="Wingdings 2" panose="05020102010507070707" pitchFamily="18" charset="2"/>
              </a:rPr>
              <a:t>  </a:t>
            </a:r>
            <a:r>
              <a:rPr lang="en-US" altLang="zh-CN" sz="2400" b="1">
                <a:solidFill>
                  <a:schemeClr val="bg2"/>
                </a:solidFill>
                <a:sym typeface="Wingdings 2" panose="05020102010507070707" pitchFamily="18" charset="2"/>
              </a:rPr>
              <a:t>feature </a:t>
            </a:r>
          </a:p>
          <a:p>
            <a:pPr eaLnBrk="1" hangingPunct="1">
              <a:lnSpc>
                <a:spcPct val="90000"/>
              </a:lnSpc>
              <a:buFontTx/>
              <a:buNone/>
            </a:pPr>
            <a:r>
              <a:rPr lang="en-US" altLang="zh-CN" sz="2400" b="1">
                <a:solidFill>
                  <a:schemeClr val="bg2"/>
                </a:solidFill>
                <a:sym typeface="Wingdings 2" panose="05020102010507070707" pitchFamily="18" charset="2"/>
              </a:rPr>
              <a:t>   A: modular design(</a:t>
            </a:r>
            <a:r>
              <a:rPr lang="en-US" altLang="zh-CN" sz="2400" b="1" u="sng">
                <a:solidFill>
                  <a:srgbClr val="FF0066"/>
                </a:solidFill>
                <a:sym typeface="Wingdings 2" panose="05020102010507070707" pitchFamily="18" charset="2"/>
              </a:rPr>
              <a:t>modularity</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模块有清晰的输入</a:t>
            </a:r>
          </a:p>
          <a:p>
            <a:pPr eaLnBrk="1" hangingPunct="1">
              <a:lnSpc>
                <a:spcPct val="90000"/>
              </a:lnSpc>
              <a:buFontTx/>
              <a:buNone/>
            </a:pPr>
            <a:r>
              <a:rPr lang="zh-CN" altLang="en-US" sz="2400" b="1">
                <a:solidFill>
                  <a:schemeClr val="bg2"/>
                </a:solidFill>
                <a:sym typeface="Wingdings 2" panose="05020102010507070707" pitchFamily="18" charset="2"/>
              </a:rPr>
              <a:t>              和输出</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设计目的明确</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功能独立</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可以做独立检测。</a:t>
            </a:r>
          </a:p>
          <a:p>
            <a:pPr eaLnBrk="1" hangingPunct="1">
              <a:lnSpc>
                <a:spcPct val="90000"/>
              </a:lnSpc>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B: </a:t>
            </a:r>
            <a:r>
              <a:rPr lang="en-US" altLang="zh-CN" sz="2400" b="1" u="sng">
                <a:solidFill>
                  <a:srgbClr val="0000FF"/>
                </a:solidFill>
                <a:sym typeface="Wingdings 2" panose="05020102010507070707" pitchFamily="18" charset="2"/>
              </a:rPr>
              <a:t>abstraction</a:t>
            </a:r>
            <a:r>
              <a:rPr lang="en-US" altLang="zh-CN" sz="2400" b="1">
                <a:solidFill>
                  <a:schemeClr val="bg2"/>
                </a:solidFill>
                <a:sym typeface="Wingdings 2" panose="05020102010507070707" pitchFamily="18" charset="2"/>
              </a:rPr>
              <a:t>(</a:t>
            </a:r>
            <a:r>
              <a:rPr lang="en-US" altLang="zh-CN" sz="2400" b="1" u="sng">
                <a:solidFill>
                  <a:schemeClr val="bg2"/>
                </a:solidFill>
                <a:sym typeface="Wingdings 2" panose="05020102010507070707" pitchFamily="18" charset="2"/>
              </a:rPr>
              <a:t>levels of abstraction</a:t>
            </a:r>
            <a:r>
              <a:rPr lang="en-US" altLang="zh-CN" sz="2400" b="1">
                <a:solidFill>
                  <a:schemeClr val="bg2"/>
                </a:solidFill>
                <a:sym typeface="Wingdings 2" panose="05020102010507070707" pitchFamily="18" charset="2"/>
              </a:rPr>
              <a:t>)—hiding details  </a:t>
            </a:r>
          </a:p>
          <a:p>
            <a:pPr eaLnBrk="1" hangingPunct="1">
              <a:lnSpc>
                <a:spcPct val="90000"/>
              </a:lnSpc>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（对细节的隐藏称为抽象）</a:t>
            </a:r>
          </a:p>
          <a:p>
            <a:pPr eaLnBrk="1" hangingPunct="1">
              <a:lnSpc>
                <a:spcPct val="90000"/>
              </a:lnSpc>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C: </a:t>
            </a:r>
            <a:r>
              <a:rPr lang="zh-CN" altLang="en-US" sz="2400" b="1">
                <a:solidFill>
                  <a:schemeClr val="bg2"/>
                </a:solidFill>
                <a:sym typeface="Wingdings 2" panose="05020102010507070707" pitchFamily="18" charset="2"/>
              </a:rPr>
              <a:t>抽象的层次</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设计师的考虑：设计从抽象开始！</a:t>
            </a:r>
          </a:p>
          <a:p>
            <a:pPr eaLnBrk="1" hangingPunct="1">
              <a:lnSpc>
                <a:spcPct val="90000"/>
              </a:lnSpc>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----hierarchy (of components)---- </a:t>
            </a:r>
            <a:r>
              <a:rPr lang="zh-CN" altLang="en-US" sz="2400" b="1">
                <a:solidFill>
                  <a:schemeClr val="bg2"/>
                </a:solidFill>
                <a:sym typeface="Wingdings 2" panose="05020102010507070707" pitchFamily="18" charset="2"/>
              </a:rPr>
              <a:t>模块</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部件都以某种</a:t>
            </a:r>
          </a:p>
          <a:p>
            <a:pPr eaLnBrk="1" hangingPunct="1">
              <a:lnSpc>
                <a:spcPct val="90000"/>
              </a:lnSpc>
              <a:buFontTx/>
              <a:buNone/>
            </a:pPr>
            <a:r>
              <a:rPr lang="zh-CN" altLang="en-US" sz="2400" b="1">
                <a:solidFill>
                  <a:schemeClr val="bg2"/>
                </a:solidFill>
                <a:sym typeface="Wingdings 2" panose="05020102010507070707" pitchFamily="18" charset="2"/>
              </a:rPr>
              <a:t>             不同层次结构的抽象的形式出现</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越上层、越早期的</a:t>
            </a:r>
          </a:p>
          <a:p>
            <a:pPr eaLnBrk="1" hangingPunct="1">
              <a:lnSpc>
                <a:spcPct val="90000"/>
              </a:lnSpc>
              <a:buFontTx/>
              <a:buNone/>
            </a:pPr>
            <a:r>
              <a:rPr lang="zh-CN" altLang="en-US" sz="2400" b="1">
                <a:solidFill>
                  <a:schemeClr val="bg2"/>
                </a:solidFill>
                <a:sym typeface="Wingdings 2" panose="05020102010507070707" pitchFamily="18" charset="2"/>
              </a:rPr>
              <a:t>             模块层次或框架是越抽象的设计。</a:t>
            </a:r>
          </a:p>
        </p:txBody>
      </p:sp>
      <p:sp>
        <p:nvSpPr>
          <p:cNvPr id="30725" name="AutoShape 4">
            <a:extLst>
              <a:ext uri="{FF2B5EF4-FFF2-40B4-BE49-F238E27FC236}">
                <a16:creationId xmlns:a16="http://schemas.microsoft.com/office/drawing/2014/main" id="{750C6C15-558F-49A3-B2D2-ACEB0CF408B3}"/>
              </a:ext>
            </a:extLst>
          </p:cNvPr>
          <p:cNvSpPr>
            <a:spLocks noChangeArrowheads="1"/>
          </p:cNvSpPr>
          <p:nvPr/>
        </p:nvSpPr>
        <p:spPr bwMode="auto">
          <a:xfrm>
            <a:off x="6022976" y="3571875"/>
            <a:ext cx="4537075" cy="433388"/>
          </a:xfrm>
          <a:prstGeom prst="wedgeRoundRectCallout">
            <a:avLst>
              <a:gd name="adj1" fmla="val -80509"/>
              <a:gd name="adj2" fmla="val -104579"/>
              <a:gd name="adj3" fmla="val 16667"/>
            </a:avLst>
          </a:prstGeom>
          <a:solidFill>
            <a:srgbClr val="99CCFF"/>
          </a:solidFill>
          <a:ln w="9525">
            <a:solidFill>
              <a:srgbClr val="800080"/>
            </a:solidFill>
            <a:miter lim="800000"/>
            <a:headEnd/>
            <a:tailEnd/>
          </a:ln>
        </p:spPr>
        <p:txBody>
          <a:bodyPr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b="1">
                <a:solidFill>
                  <a:srgbClr val="003366"/>
                </a:solidFill>
              </a:rPr>
              <a:t>模块化是优秀设计的特征之一</a:t>
            </a:r>
          </a:p>
        </p:txBody>
      </p:sp>
      <p:sp>
        <p:nvSpPr>
          <p:cNvPr id="90117" name="AutoShape 5">
            <a:extLst>
              <a:ext uri="{FF2B5EF4-FFF2-40B4-BE49-F238E27FC236}">
                <a16:creationId xmlns:a16="http://schemas.microsoft.com/office/drawing/2014/main" id="{331AE9D4-9478-4421-8239-7D988DCA1C91}"/>
              </a:ext>
            </a:extLst>
          </p:cNvPr>
          <p:cNvSpPr>
            <a:spLocks noChangeArrowheads="1"/>
          </p:cNvSpPr>
          <p:nvPr/>
        </p:nvSpPr>
        <p:spPr bwMode="auto">
          <a:xfrm>
            <a:off x="1774825" y="1196975"/>
            <a:ext cx="2736850" cy="2160588"/>
          </a:xfrm>
          <a:prstGeom prst="wedgeRoundRectCallout">
            <a:avLst>
              <a:gd name="adj1" fmla="val 1625"/>
              <a:gd name="adj2" fmla="val 76157"/>
              <a:gd name="adj3" fmla="val 16667"/>
            </a:avLst>
          </a:prstGeom>
          <a:solidFill>
            <a:srgbClr val="99CCFF"/>
          </a:solidFill>
          <a:ln w="9525">
            <a:solidFill>
              <a:schemeClr val="tx1"/>
            </a:solidFill>
            <a:miter lim="800000"/>
            <a:headEnd/>
            <a:tailEnd/>
          </a:ln>
        </p:spPr>
        <p:txBody>
          <a:bodyPr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b="1">
                <a:solidFill>
                  <a:srgbClr val="003366"/>
                </a:solidFill>
              </a:rPr>
              <a:t>当探讨或分析两个模块共享某数据时</a:t>
            </a:r>
            <a:r>
              <a:rPr lang="en-US" altLang="zh-CN" b="1">
                <a:solidFill>
                  <a:srgbClr val="003366"/>
                </a:solidFill>
              </a:rPr>
              <a:t>,</a:t>
            </a:r>
            <a:r>
              <a:rPr lang="zh-CN" altLang="en-US" b="1">
                <a:solidFill>
                  <a:srgbClr val="003366"/>
                </a:solidFill>
              </a:rPr>
              <a:t>模块各自的私有细节应隐藏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0117"/>
                                        </p:tgtEl>
                                        <p:attrNameLst>
                                          <p:attrName>style.visibility</p:attrName>
                                        </p:attrNameLst>
                                      </p:cBhvr>
                                      <p:to>
                                        <p:strVal val="visible"/>
                                      </p:to>
                                    </p:set>
                                    <p:anim calcmode="lin" valueType="num">
                                      <p:cBhvr additive="base">
                                        <p:cTn id="7" dur="2000" fill="hold"/>
                                        <p:tgtEl>
                                          <p:spTgt spid="90117"/>
                                        </p:tgtEl>
                                        <p:attrNameLst>
                                          <p:attrName>ppt_x</p:attrName>
                                        </p:attrNameLst>
                                      </p:cBhvr>
                                      <p:tavLst>
                                        <p:tav tm="0">
                                          <p:val>
                                            <p:strVal val="0-#ppt_w/2"/>
                                          </p:val>
                                        </p:tav>
                                        <p:tav tm="100000">
                                          <p:val>
                                            <p:strVal val="#ppt_x"/>
                                          </p:val>
                                        </p:tav>
                                      </p:tavLst>
                                    </p:anim>
                                    <p:anim calcmode="lin" valueType="num">
                                      <p:cBhvr additive="base">
                                        <p:cTn id="8" dur="2000" fill="hold"/>
                                        <p:tgtEl>
                                          <p:spTgt spid="901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7" grpId="0" animBg="1"/>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5">
            <a:extLst>
              <a:ext uri="{FF2B5EF4-FFF2-40B4-BE49-F238E27FC236}">
                <a16:creationId xmlns:a16="http://schemas.microsoft.com/office/drawing/2014/main" id="{60D69964-8D81-40AC-815D-8F78E6E7F80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E5BA103B-862C-4FD7-985E-AE47C532933D}" type="slidenum">
              <a:rPr kumimoji="0" lang="en-US" altLang="zh-CN" sz="2600">
                <a:solidFill>
                  <a:srgbClr val="FFFFFF"/>
                </a:solidFill>
              </a:rPr>
              <a:pPr eaLnBrk="1" fontAlgn="base" hangingPunct="1">
                <a:spcBef>
                  <a:spcPct val="0"/>
                </a:spcBef>
                <a:spcAft>
                  <a:spcPct val="0"/>
                </a:spcAft>
              </a:pPr>
              <a:t>337</a:t>
            </a:fld>
            <a:endParaRPr kumimoji="0" lang="en-US" altLang="zh-CN" sz="2600">
              <a:solidFill>
                <a:srgbClr val="FFFFFF"/>
              </a:solidFill>
            </a:endParaRPr>
          </a:p>
        </p:txBody>
      </p:sp>
      <p:sp>
        <p:nvSpPr>
          <p:cNvPr id="31747" name="Rectangle 2">
            <a:extLst>
              <a:ext uri="{FF2B5EF4-FFF2-40B4-BE49-F238E27FC236}">
                <a16:creationId xmlns:a16="http://schemas.microsoft.com/office/drawing/2014/main" id="{6793E522-5647-440C-9191-7AFEE08F7794}"/>
              </a:ext>
            </a:extLst>
          </p:cNvPr>
          <p:cNvSpPr>
            <a:spLocks noGrp="1" noChangeArrowheads="1"/>
          </p:cNvSpPr>
          <p:nvPr>
            <p:ph type="title"/>
          </p:nvPr>
        </p:nvSpPr>
        <p:spPr/>
        <p:txBody>
          <a:bodyPr/>
          <a:lstStyle/>
          <a:p>
            <a:pPr eaLnBrk="1" hangingPunct="1"/>
            <a:r>
              <a:rPr lang="en-US" altLang="zh-CN" sz="3200"/>
              <a:t>    Chapter 5  Designing the System</a:t>
            </a:r>
          </a:p>
        </p:txBody>
      </p:sp>
      <p:sp>
        <p:nvSpPr>
          <p:cNvPr id="31748" name="Rectangle 3">
            <a:extLst>
              <a:ext uri="{FF2B5EF4-FFF2-40B4-BE49-F238E27FC236}">
                <a16:creationId xmlns:a16="http://schemas.microsoft.com/office/drawing/2014/main" id="{A0B32F9D-7778-4339-9CCE-72BC950B29FE}"/>
              </a:ext>
            </a:extLst>
          </p:cNvPr>
          <p:cNvSpPr>
            <a:spLocks noGrp="1" noChangeArrowheads="1"/>
          </p:cNvSpPr>
          <p:nvPr>
            <p:ph type="body" idx="1"/>
          </p:nvPr>
        </p:nvSpPr>
        <p:spPr>
          <a:xfrm>
            <a:off x="2286000" y="1676400"/>
            <a:ext cx="8382000" cy="5181600"/>
          </a:xfrm>
        </p:spPr>
        <p:txBody>
          <a:bodyPr/>
          <a:lstStyle/>
          <a:p>
            <a:pPr eaLnBrk="1" hangingPunct="1">
              <a:lnSpc>
                <a:spcPct val="90000"/>
              </a:lnSpc>
              <a:buFontTx/>
              <a:buNone/>
            </a:pPr>
            <a:r>
              <a:rPr lang="en-US" altLang="zh-CN" sz="2400" b="1">
                <a:solidFill>
                  <a:schemeClr val="bg2"/>
                </a:solidFill>
                <a:sym typeface="Wingdings 2" panose="05020102010507070707" pitchFamily="18" charset="2"/>
              </a:rPr>
              <a:t> advantage (of combining modular components with </a:t>
            </a:r>
          </a:p>
          <a:p>
            <a:pPr eaLnBrk="1" hangingPunct="1">
              <a:lnSpc>
                <a:spcPct val="90000"/>
              </a:lnSpc>
              <a:buFontTx/>
              <a:buNone/>
            </a:pPr>
            <a:r>
              <a:rPr lang="en-US" altLang="zh-CN" sz="2400" b="1">
                <a:solidFill>
                  <a:schemeClr val="bg2"/>
                </a:solidFill>
                <a:sym typeface="Wingdings 2" panose="05020102010507070707" pitchFamily="18" charset="2"/>
              </a:rPr>
              <a:t>                         abstraction hierarchy )</a:t>
            </a:r>
          </a:p>
          <a:p>
            <a:pPr eaLnBrk="1" hangingPunct="1">
              <a:lnSpc>
                <a:spcPct val="90000"/>
              </a:lnSpc>
              <a:buFontTx/>
              <a:buNone/>
            </a:pPr>
            <a:r>
              <a:rPr lang="en-US" altLang="zh-CN" sz="2400" b="1">
                <a:solidFill>
                  <a:schemeClr val="bg2"/>
                </a:solidFill>
                <a:sym typeface="Wingdings 2" panose="05020102010507070707" pitchFamily="18" charset="2"/>
              </a:rPr>
              <a:t>   A: top level give a view to solution(by hiding details),</a:t>
            </a:r>
          </a:p>
          <a:p>
            <a:pPr eaLnBrk="1" hangingPunct="1">
              <a:lnSpc>
                <a:spcPct val="90000"/>
              </a:lnSpc>
              <a:buFontTx/>
              <a:buNone/>
            </a:pPr>
            <a:r>
              <a:rPr lang="en-US" altLang="zh-CN" sz="2400" b="1">
                <a:solidFill>
                  <a:schemeClr val="bg2"/>
                </a:solidFill>
                <a:sym typeface="Wingdings 2" panose="05020102010507070707" pitchFamily="18" charset="2"/>
              </a:rPr>
              <a:t>        other levels show major functions and </a:t>
            </a:r>
          </a:p>
          <a:p>
            <a:pPr eaLnBrk="1" hangingPunct="1">
              <a:lnSpc>
                <a:spcPct val="90000"/>
              </a:lnSpc>
              <a:buFontTx/>
              <a:buNone/>
            </a:pPr>
            <a:r>
              <a:rPr lang="en-US" altLang="zh-CN" sz="2400" b="1">
                <a:solidFill>
                  <a:schemeClr val="bg2"/>
                </a:solidFill>
                <a:sym typeface="Wingdings 2" panose="05020102010507070707" pitchFamily="18" charset="2"/>
              </a:rPr>
              <a:t>        implementation details </a:t>
            </a:r>
          </a:p>
          <a:p>
            <a:pPr eaLnBrk="1" hangingPunct="1">
              <a:lnSpc>
                <a:spcPct val="90000"/>
              </a:lnSpc>
              <a:buFontTx/>
              <a:buNone/>
            </a:pPr>
            <a:r>
              <a:rPr lang="en-US" altLang="zh-CN" sz="2400" b="1">
                <a:solidFill>
                  <a:schemeClr val="bg2"/>
                </a:solidFill>
                <a:sym typeface="Wingdings 2" panose="05020102010507070707" pitchFamily="18" charset="2"/>
              </a:rPr>
              <a:t>   B: OOD—(ADT: high level objects and relationships, </a:t>
            </a:r>
          </a:p>
          <a:p>
            <a:pPr eaLnBrk="1" hangingPunct="1">
              <a:lnSpc>
                <a:spcPct val="90000"/>
              </a:lnSpc>
              <a:buFontTx/>
              <a:buNone/>
            </a:pPr>
            <a:r>
              <a:rPr lang="en-US" altLang="zh-CN" sz="2400" b="1">
                <a:solidFill>
                  <a:schemeClr val="bg2"/>
                </a:solidFill>
                <a:sym typeface="Wingdings 2" panose="05020102010507070707" pitchFamily="18" charset="2"/>
              </a:rPr>
              <a:t>                    not care the instance designing ) </a:t>
            </a:r>
          </a:p>
          <a:p>
            <a:pPr eaLnBrk="1" hangingPunct="1">
              <a:lnSpc>
                <a:spcPct val="90000"/>
              </a:lnSpc>
              <a:buFontTx/>
              <a:buNone/>
            </a:pPr>
            <a:r>
              <a:rPr lang="en-US" altLang="zh-CN" sz="2400" b="1">
                <a:solidFill>
                  <a:schemeClr val="bg2"/>
                </a:solidFill>
                <a:sym typeface="Wingdings 2" panose="05020102010507070707" pitchFamily="18" charset="2"/>
              </a:rPr>
              <a:t>   C: the ability to design different components in </a:t>
            </a:r>
          </a:p>
          <a:p>
            <a:pPr eaLnBrk="1" hangingPunct="1">
              <a:lnSpc>
                <a:spcPct val="90000"/>
              </a:lnSpc>
              <a:buFontTx/>
              <a:buNone/>
            </a:pPr>
            <a:r>
              <a:rPr lang="en-US" altLang="zh-CN" sz="2400" b="1">
                <a:solidFill>
                  <a:schemeClr val="bg2"/>
                </a:solidFill>
                <a:sym typeface="Wingdings 2" panose="05020102010507070707" pitchFamily="18" charset="2"/>
              </a:rPr>
              <a:t>        different ways </a:t>
            </a:r>
          </a:p>
          <a:p>
            <a:pPr eaLnBrk="1" hangingPunct="1">
              <a:lnSpc>
                <a:spcPct val="90000"/>
              </a:lnSpc>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（例如：可以用</a:t>
            </a:r>
            <a:r>
              <a:rPr lang="en-US" altLang="zh-CN" sz="2400" b="1">
                <a:solidFill>
                  <a:schemeClr val="bg2"/>
                </a:solidFill>
                <a:sym typeface="Wingdings 2" panose="05020102010507070707" pitchFamily="18" charset="2"/>
              </a:rPr>
              <a:t>OO</a:t>
            </a:r>
            <a:r>
              <a:rPr lang="zh-CN" altLang="en-US" sz="2400" b="1">
                <a:solidFill>
                  <a:schemeClr val="bg2"/>
                </a:solidFill>
                <a:sym typeface="Wingdings 2" panose="05020102010507070707" pitchFamily="18" charset="2"/>
              </a:rPr>
              <a:t>和原型化的方法设计用户界面，而在</a:t>
            </a:r>
          </a:p>
          <a:p>
            <a:pPr eaLnBrk="1" hangingPunct="1">
              <a:lnSpc>
                <a:spcPct val="90000"/>
              </a:lnSpc>
              <a:buFontTx/>
              <a:buNone/>
            </a:pPr>
            <a:r>
              <a:rPr lang="zh-CN" altLang="en-US" sz="2400" b="1">
                <a:solidFill>
                  <a:schemeClr val="bg2"/>
                </a:solidFill>
                <a:sym typeface="Wingdings 2" panose="05020102010507070707" pitchFamily="18" charset="2"/>
              </a:rPr>
              <a:t>          考虑安全性设计时使用状态图等）</a:t>
            </a:r>
          </a:p>
          <a:p>
            <a:pPr eaLnBrk="1" hangingPunct="1">
              <a:lnSpc>
                <a:spcPct val="90000"/>
              </a:lnSpc>
              <a:buFontTx/>
              <a:buNone/>
            </a:pPr>
            <a:endParaRPr lang="en-US" altLang="zh-CN" sz="2400" b="1">
              <a:solidFill>
                <a:schemeClr val="bg2"/>
              </a:solidFill>
              <a:sym typeface="Wingdings 2" panose="05020102010507070707" pitchFamily="18" charset="2"/>
            </a:endParaRP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5">
            <a:extLst>
              <a:ext uri="{FF2B5EF4-FFF2-40B4-BE49-F238E27FC236}">
                <a16:creationId xmlns:a16="http://schemas.microsoft.com/office/drawing/2014/main" id="{9A299CA6-5603-4263-86DC-3B6312DD677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F88343CE-36D9-4F76-9772-C2B9C6899DEC}" type="slidenum">
              <a:rPr kumimoji="0" lang="en-US" altLang="zh-CN" sz="2600">
                <a:solidFill>
                  <a:srgbClr val="FFFFFF"/>
                </a:solidFill>
              </a:rPr>
              <a:pPr eaLnBrk="1" fontAlgn="base" hangingPunct="1">
                <a:spcBef>
                  <a:spcPct val="0"/>
                </a:spcBef>
                <a:spcAft>
                  <a:spcPct val="0"/>
                </a:spcAft>
              </a:pPr>
              <a:t>338</a:t>
            </a:fld>
            <a:endParaRPr kumimoji="0" lang="en-US" altLang="zh-CN" sz="2600">
              <a:solidFill>
                <a:srgbClr val="FFFFFF"/>
              </a:solidFill>
            </a:endParaRPr>
          </a:p>
        </p:txBody>
      </p:sp>
      <p:sp>
        <p:nvSpPr>
          <p:cNvPr id="32771" name="Rectangle 2">
            <a:extLst>
              <a:ext uri="{FF2B5EF4-FFF2-40B4-BE49-F238E27FC236}">
                <a16:creationId xmlns:a16="http://schemas.microsoft.com/office/drawing/2014/main" id="{7063BB2A-5DD2-4376-ABC2-51BB108FEC77}"/>
              </a:ext>
            </a:extLst>
          </p:cNvPr>
          <p:cNvSpPr>
            <a:spLocks noGrp="1" noChangeArrowheads="1"/>
          </p:cNvSpPr>
          <p:nvPr>
            <p:ph type="title"/>
          </p:nvPr>
        </p:nvSpPr>
        <p:spPr/>
        <p:txBody>
          <a:bodyPr/>
          <a:lstStyle/>
          <a:p>
            <a:pPr eaLnBrk="1" hangingPunct="1"/>
            <a:r>
              <a:rPr lang="en-US" altLang="zh-CN" sz="3200"/>
              <a:t>    Chapter 5  Designing the System</a:t>
            </a:r>
          </a:p>
        </p:txBody>
      </p:sp>
      <p:sp>
        <p:nvSpPr>
          <p:cNvPr id="32772" name="Rectangle 3">
            <a:extLst>
              <a:ext uri="{FF2B5EF4-FFF2-40B4-BE49-F238E27FC236}">
                <a16:creationId xmlns:a16="http://schemas.microsoft.com/office/drawing/2014/main" id="{E1379843-01C2-41A7-81C0-5DF6E6C021E0}"/>
              </a:ext>
            </a:extLst>
          </p:cNvPr>
          <p:cNvSpPr>
            <a:spLocks noGrp="1" noChangeArrowheads="1"/>
          </p:cNvSpPr>
          <p:nvPr>
            <p:ph type="body" idx="1"/>
          </p:nvPr>
        </p:nvSpPr>
        <p:spPr>
          <a:xfrm>
            <a:off x="2279650" y="1762126"/>
            <a:ext cx="8388350" cy="5095875"/>
          </a:xfrm>
        </p:spPr>
        <p:txBody>
          <a:bodyPr/>
          <a:lstStyle/>
          <a:p>
            <a:pPr eaLnBrk="1" hangingPunct="1">
              <a:buFontTx/>
              <a:buNone/>
            </a:pPr>
            <a:r>
              <a:rPr lang="en-US" altLang="zh-CN" sz="2400" b="1">
                <a:solidFill>
                  <a:schemeClr val="bg2"/>
                </a:solidFill>
                <a:sym typeface="Wingdings 2" panose="05020102010507070707" pitchFamily="18" charset="2"/>
              </a:rPr>
              <a:t> </a:t>
            </a:r>
            <a:r>
              <a:rPr lang="en-US" altLang="zh-CN" sz="2400" b="1">
                <a:solidFill>
                  <a:srgbClr val="0000FF"/>
                </a:solidFill>
                <a:sym typeface="Wingdings 2" panose="05020102010507070707" pitchFamily="18" charset="2"/>
              </a:rPr>
              <a:t>example of using abstraction – sidebar 5.2</a:t>
            </a:r>
          </a:p>
          <a:p>
            <a:pPr eaLnBrk="1" hangingPunct="1">
              <a:buFontTx/>
              <a:buNone/>
            </a:pPr>
            <a:r>
              <a:rPr lang="en-US" altLang="zh-CN" sz="2400" b="1">
                <a:solidFill>
                  <a:schemeClr val="bg2"/>
                </a:solidFill>
                <a:sym typeface="Wingdings 2" panose="05020102010507070707" pitchFamily="18" charset="2"/>
              </a:rPr>
              <a:t>   A: </a:t>
            </a:r>
            <a:r>
              <a:rPr lang="en-US" altLang="zh-CN" sz="2400" b="1" u="sng">
                <a:solidFill>
                  <a:srgbClr val="0000FF"/>
                </a:solidFill>
                <a:sym typeface="Wingdings 2" panose="05020102010507070707" pitchFamily="18" charset="2"/>
              </a:rPr>
              <a:t>sorting a L(list)</a:t>
            </a:r>
            <a:r>
              <a:rPr lang="en-US" altLang="zh-CN" sz="2400" b="1">
                <a:solidFill>
                  <a:schemeClr val="bg2"/>
                </a:solidFill>
                <a:sym typeface="Wingdings 2" panose="05020102010507070707" pitchFamily="18" charset="2"/>
              </a:rPr>
              <a:t> (see next page)</a:t>
            </a:r>
          </a:p>
          <a:p>
            <a:pPr eaLnBrk="1" hangingPunct="1">
              <a:buFontTx/>
              <a:buNone/>
            </a:pPr>
            <a:r>
              <a:rPr lang="en-US" altLang="zh-CN" sz="2400" b="1">
                <a:solidFill>
                  <a:schemeClr val="bg2"/>
                </a:solidFill>
                <a:sym typeface="Wingdings 2" panose="05020102010507070707" pitchFamily="18" charset="2"/>
              </a:rPr>
              <a:t>             (1): </a:t>
            </a:r>
            <a:r>
              <a:rPr lang="zh-CN" altLang="en-US" sz="2400" b="1">
                <a:solidFill>
                  <a:schemeClr val="bg2"/>
                </a:solidFill>
                <a:sym typeface="Wingdings 2" panose="05020102010507070707" pitchFamily="18" charset="2"/>
              </a:rPr>
              <a:t>三个抽象层次各有用处</a:t>
            </a:r>
            <a:r>
              <a:rPr lang="en-US" altLang="zh-CN" sz="2400" b="1">
                <a:solidFill>
                  <a:schemeClr val="bg2"/>
                </a:solidFill>
                <a:sym typeface="Wingdings 2" panose="05020102010507070707" pitchFamily="18" charset="2"/>
              </a:rPr>
              <a:t>;</a:t>
            </a:r>
          </a:p>
          <a:p>
            <a:pPr eaLnBrk="1" hangingPunct="1">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若只关心</a:t>
            </a:r>
            <a:r>
              <a:rPr lang="en-US" altLang="zh-CN" sz="2400" b="1">
                <a:solidFill>
                  <a:schemeClr val="bg2"/>
                </a:solidFill>
                <a:sym typeface="Wingdings 2" panose="05020102010507070707" pitchFamily="18" charset="2"/>
              </a:rPr>
              <a:t>L</a:t>
            </a:r>
            <a:r>
              <a:rPr lang="zh-CN" altLang="en-US" sz="2400" b="1">
                <a:solidFill>
                  <a:schemeClr val="bg2"/>
                </a:solidFill>
                <a:sym typeface="Wingdings 2" panose="05020102010507070707" pitchFamily="18" charset="2"/>
              </a:rPr>
              <a:t>在排序前后的样子</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仅需第一层次</a:t>
            </a:r>
            <a:r>
              <a:rPr lang="en-US" altLang="zh-CN" sz="2400" b="1">
                <a:solidFill>
                  <a:schemeClr val="bg2"/>
                </a:solidFill>
                <a:sym typeface="Wingdings 2" panose="05020102010507070707" pitchFamily="18" charset="2"/>
              </a:rPr>
              <a:t>.</a:t>
            </a:r>
          </a:p>
          <a:p>
            <a:pPr eaLnBrk="1" hangingPunct="1">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若关心算法的速度</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第二层次足亦</a:t>
            </a:r>
            <a:r>
              <a:rPr lang="en-US" altLang="zh-CN" sz="2400" b="1">
                <a:solidFill>
                  <a:schemeClr val="bg2"/>
                </a:solidFill>
                <a:sym typeface="Wingdings 2" panose="05020102010507070707" pitchFamily="18" charset="2"/>
              </a:rPr>
              <a:t>.</a:t>
            </a:r>
          </a:p>
          <a:p>
            <a:pPr eaLnBrk="1" hangingPunct="1">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若要考虑编写源码</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则需要第三层次</a:t>
            </a:r>
            <a:r>
              <a:rPr lang="en-US" altLang="zh-CN" sz="2400" b="1">
                <a:solidFill>
                  <a:schemeClr val="bg2"/>
                </a:solidFill>
                <a:sym typeface="Wingdings 2" panose="05020102010507070707" pitchFamily="18" charset="2"/>
              </a:rPr>
              <a:t>. </a:t>
            </a:r>
          </a:p>
          <a:p>
            <a:pPr eaLnBrk="1" hangingPunct="1">
              <a:buFontTx/>
              <a:buNone/>
            </a:pPr>
            <a:r>
              <a:rPr lang="en-US" altLang="zh-CN" sz="2400" b="1">
                <a:solidFill>
                  <a:schemeClr val="bg2"/>
                </a:solidFill>
                <a:sym typeface="Wingdings 2" panose="05020102010507070707" pitchFamily="18" charset="2"/>
              </a:rPr>
              <a:t>             (2): </a:t>
            </a:r>
            <a:r>
              <a:rPr lang="zh-CN" altLang="en-US" sz="2400" b="1">
                <a:solidFill>
                  <a:schemeClr val="bg2"/>
                </a:solidFill>
                <a:sym typeface="Wingdings 2" panose="05020102010507070707" pitchFamily="18" charset="2"/>
              </a:rPr>
              <a:t>三个层次的连续表达不可或缺</a:t>
            </a:r>
          </a:p>
          <a:p>
            <a:pPr eaLnBrk="1" hangingPunct="1">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三种不同的抽象形式</a:t>
            </a:r>
          </a:p>
          <a:p>
            <a:pPr eaLnBrk="1" hangingPunct="1">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完整文档供不同开发阶段的不同使用者参考</a:t>
            </a:r>
            <a:r>
              <a:rPr lang="en-US" altLang="zh-CN" sz="2400" b="1">
                <a:solidFill>
                  <a:schemeClr val="bg2"/>
                </a:solidFill>
                <a:sym typeface="Wingdings 2" panose="05020102010507070707" pitchFamily="18" charset="2"/>
              </a:rPr>
              <a:t>. </a:t>
            </a:r>
          </a:p>
          <a:p>
            <a:pPr eaLnBrk="1" hangingPunct="1">
              <a:buFontTx/>
              <a:buNone/>
            </a:pPr>
            <a:r>
              <a:rPr lang="en-US" altLang="zh-CN" sz="2400" b="1">
                <a:solidFill>
                  <a:schemeClr val="bg2"/>
                </a:solidFill>
                <a:sym typeface="Wingdings 2" panose="05020102010507070707" pitchFamily="18" charset="2"/>
              </a:rPr>
              <a:t>   B: using abstraction in OOD –--stack: ADT(P239)  </a:t>
            </a:r>
            <a:endParaRPr lang="en-US" altLang="zh-CN" sz="2400" b="1"/>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灯片编号占位符 5">
            <a:extLst>
              <a:ext uri="{FF2B5EF4-FFF2-40B4-BE49-F238E27FC236}">
                <a16:creationId xmlns:a16="http://schemas.microsoft.com/office/drawing/2014/main" id="{8AD9E891-0589-4A2A-A8F7-6B28FDBF503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B5A5F348-9FB7-4FCF-BFB6-24E7018D26E8}" type="slidenum">
              <a:rPr kumimoji="0" lang="en-US" altLang="zh-CN" sz="2600">
                <a:solidFill>
                  <a:srgbClr val="FFFFFF"/>
                </a:solidFill>
              </a:rPr>
              <a:pPr eaLnBrk="1" fontAlgn="base" hangingPunct="1">
                <a:spcBef>
                  <a:spcPct val="0"/>
                </a:spcBef>
                <a:spcAft>
                  <a:spcPct val="0"/>
                </a:spcAft>
              </a:pPr>
              <a:t>339</a:t>
            </a:fld>
            <a:endParaRPr kumimoji="0" lang="en-US" altLang="zh-CN" sz="2600">
              <a:solidFill>
                <a:srgbClr val="FFFFFF"/>
              </a:solidFill>
            </a:endParaRPr>
          </a:p>
        </p:txBody>
      </p:sp>
      <p:sp>
        <p:nvSpPr>
          <p:cNvPr id="1028" name="Rectangle 2">
            <a:extLst>
              <a:ext uri="{FF2B5EF4-FFF2-40B4-BE49-F238E27FC236}">
                <a16:creationId xmlns:a16="http://schemas.microsoft.com/office/drawing/2014/main" id="{501B2023-B746-4752-BFCE-4DF1C07004F5}"/>
              </a:ext>
            </a:extLst>
          </p:cNvPr>
          <p:cNvSpPr>
            <a:spLocks noGrp="1" noChangeArrowheads="1"/>
          </p:cNvSpPr>
          <p:nvPr>
            <p:ph type="title"/>
          </p:nvPr>
        </p:nvSpPr>
        <p:spPr/>
        <p:txBody>
          <a:bodyPr/>
          <a:lstStyle/>
          <a:p>
            <a:pPr eaLnBrk="1" hangingPunct="1"/>
            <a:r>
              <a:rPr lang="en-US" altLang="zh-CN" sz="3200"/>
              <a:t>    Chapter 5  Designing the System</a:t>
            </a:r>
          </a:p>
        </p:txBody>
      </p:sp>
      <p:sp>
        <p:nvSpPr>
          <p:cNvPr id="1029" name="Rectangle 3">
            <a:extLst>
              <a:ext uri="{FF2B5EF4-FFF2-40B4-BE49-F238E27FC236}">
                <a16:creationId xmlns:a16="http://schemas.microsoft.com/office/drawing/2014/main" id="{6535E3D0-02F8-4D82-8BC6-93CD0C71389D}"/>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sz="2000" b="1"/>
              <a:t>    </a:t>
            </a:r>
            <a:r>
              <a:rPr lang="en-US" altLang="zh-CN" sz="2000" b="1">
                <a:solidFill>
                  <a:srgbClr val="000000"/>
                </a:solidFill>
              </a:rPr>
              <a:t>Rearrange L in non-decreasing order</a:t>
            </a:r>
          </a:p>
          <a:p>
            <a:pPr eaLnBrk="1" hangingPunct="1">
              <a:buFontTx/>
              <a:buNone/>
            </a:pPr>
            <a:endParaRPr lang="en-US" altLang="zh-CN" sz="1000">
              <a:solidFill>
                <a:srgbClr val="000000"/>
              </a:solidFill>
            </a:endParaRPr>
          </a:p>
          <a:p>
            <a:pPr eaLnBrk="1" hangingPunct="1">
              <a:buFontTx/>
              <a:buNone/>
            </a:pPr>
            <a:r>
              <a:rPr lang="en-US" altLang="zh-CN" sz="2000" b="1">
                <a:solidFill>
                  <a:srgbClr val="000000"/>
                </a:solidFill>
              </a:rPr>
              <a:t>    DO WHILE I is between 1 and (length of L)-1:</a:t>
            </a:r>
            <a:endParaRPr lang="en-US" altLang="zh-CN" sz="2000" b="1"/>
          </a:p>
          <a:p>
            <a:pPr>
              <a:spcBef>
                <a:spcPct val="0"/>
              </a:spcBef>
              <a:buClrTx/>
              <a:buSzTx/>
              <a:buFontTx/>
              <a:buNone/>
            </a:pPr>
            <a:r>
              <a:rPr lang="en-US" altLang="zh-CN" sz="2000" b="1">
                <a:solidFill>
                  <a:srgbClr val="000000"/>
                </a:solidFill>
              </a:rPr>
              <a:t>      Set LOW to index of smallest value in L(I), ..., L(length of L)</a:t>
            </a:r>
          </a:p>
          <a:p>
            <a:pPr>
              <a:spcBef>
                <a:spcPct val="0"/>
              </a:spcBef>
              <a:buClrTx/>
              <a:buSzTx/>
              <a:buFontTx/>
              <a:buNone/>
            </a:pPr>
            <a:r>
              <a:rPr lang="en-US" altLang="zh-CN" sz="2000" b="1">
                <a:solidFill>
                  <a:srgbClr val="000000"/>
                </a:solidFill>
              </a:rPr>
              <a:t>      Interchange L(I) and L(LOW)</a:t>
            </a:r>
          </a:p>
          <a:p>
            <a:pPr>
              <a:spcBef>
                <a:spcPct val="0"/>
              </a:spcBef>
              <a:buClrTx/>
              <a:buSzTx/>
              <a:buFontTx/>
              <a:buNone/>
            </a:pPr>
            <a:r>
              <a:rPr lang="en-US" altLang="zh-CN" sz="2000" b="1">
                <a:solidFill>
                  <a:srgbClr val="000000"/>
                </a:solidFill>
              </a:rPr>
              <a:t>    END DO</a:t>
            </a:r>
          </a:p>
          <a:p>
            <a:pPr eaLnBrk="1" hangingPunct="1">
              <a:buFontTx/>
              <a:buNone/>
            </a:pPr>
            <a:endParaRPr lang="en-US" altLang="zh-CN" sz="2000" b="1"/>
          </a:p>
          <a:p>
            <a:pPr eaLnBrk="1" hangingPunct="1">
              <a:buFontTx/>
              <a:buNone/>
            </a:pPr>
            <a:endParaRPr lang="en-US" altLang="zh-CN" sz="2400">
              <a:latin typeface="Times New Roman" panose="02020603050405020304" pitchFamily="18" charset="0"/>
            </a:endParaRPr>
          </a:p>
        </p:txBody>
      </p:sp>
      <p:graphicFrame>
        <p:nvGraphicFramePr>
          <p:cNvPr id="1026" name="Object 4">
            <a:extLst>
              <a:ext uri="{FF2B5EF4-FFF2-40B4-BE49-F238E27FC236}">
                <a16:creationId xmlns:a16="http://schemas.microsoft.com/office/drawing/2014/main" id="{555CF7E2-DC8B-4FD1-BD84-15242D3C9B8E}"/>
              </a:ext>
            </a:extLst>
          </p:cNvPr>
          <p:cNvGraphicFramePr>
            <a:graphicFrameLocks/>
          </p:cNvGraphicFramePr>
          <p:nvPr/>
        </p:nvGraphicFramePr>
        <p:xfrm>
          <a:off x="2351089" y="3681413"/>
          <a:ext cx="8137525" cy="3276600"/>
        </p:xfrm>
        <a:graphic>
          <a:graphicData uri="http://schemas.openxmlformats.org/presentationml/2006/ole">
            <mc:AlternateContent xmlns:mc="http://schemas.openxmlformats.org/markup-compatibility/2006">
              <mc:Choice xmlns:v="urn:schemas-microsoft-com:vml" Requires="v">
                <p:oleObj spid="_x0000_s15363" name="Document" r:id="rId4" imgW="5495760" imgH="2190600" progId="Word.Document.8">
                  <p:embed/>
                </p:oleObj>
              </mc:Choice>
              <mc:Fallback>
                <p:oleObj name="Document" r:id="rId4" imgW="5495760" imgH="2190600" progId="Word.Document.8">
                  <p:embed/>
                  <p:pic>
                    <p:nvPicPr>
                      <p:cNvPr id="1026" name="Object 4">
                        <a:extLst>
                          <a:ext uri="{FF2B5EF4-FFF2-40B4-BE49-F238E27FC236}">
                            <a16:creationId xmlns:a16="http://schemas.microsoft.com/office/drawing/2014/main" id="{555CF7E2-DC8B-4FD1-BD84-15242D3C9B8E}"/>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1089" y="3681413"/>
                        <a:ext cx="8137525"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0" name="Rectangle 5">
            <a:extLst>
              <a:ext uri="{FF2B5EF4-FFF2-40B4-BE49-F238E27FC236}">
                <a16:creationId xmlns:a16="http://schemas.microsoft.com/office/drawing/2014/main" id="{4EE67F07-E5A5-494A-BE70-959049D3B1CA}"/>
              </a:ext>
            </a:extLst>
          </p:cNvPr>
          <p:cNvSpPr>
            <a:spLocks noChangeArrowheads="1"/>
          </p:cNvSpPr>
          <p:nvPr/>
        </p:nvSpPr>
        <p:spPr bwMode="auto">
          <a:xfrm>
            <a:off x="2362200" y="3548063"/>
            <a:ext cx="8153400" cy="746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1031" name="Rectangle 6">
            <a:extLst>
              <a:ext uri="{FF2B5EF4-FFF2-40B4-BE49-F238E27FC236}">
                <a16:creationId xmlns:a16="http://schemas.microsoft.com/office/drawing/2014/main" id="{9A668C00-040D-45BA-9914-58F7ACF7DE72}"/>
              </a:ext>
            </a:extLst>
          </p:cNvPr>
          <p:cNvSpPr>
            <a:spLocks noChangeArrowheads="1"/>
          </p:cNvSpPr>
          <p:nvPr/>
        </p:nvSpPr>
        <p:spPr bwMode="auto">
          <a:xfrm>
            <a:off x="2362200" y="2252663"/>
            <a:ext cx="8077200" cy="746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灯片编号占位符 5">
            <a:extLst>
              <a:ext uri="{FF2B5EF4-FFF2-40B4-BE49-F238E27FC236}">
                <a16:creationId xmlns:a16="http://schemas.microsoft.com/office/drawing/2014/main" id="{B010D10C-BA50-4F72-B7AA-ABEA539C44F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760248C2-954C-4C15-ADAD-844BD3130AC6}" type="slidenum">
              <a:rPr kumimoji="0" lang="en-US" altLang="zh-CN" sz="2600" b="1">
                <a:solidFill>
                  <a:srgbClr val="FFFFFF"/>
                </a:solidFill>
              </a:rPr>
              <a:pPr fontAlgn="base">
                <a:spcBef>
                  <a:spcPct val="0"/>
                </a:spcBef>
                <a:spcAft>
                  <a:spcPct val="0"/>
                </a:spcAft>
                <a:buClrTx/>
                <a:buSzTx/>
                <a:buNone/>
              </a:pPr>
              <a:t>34</a:t>
            </a:fld>
            <a:endParaRPr kumimoji="0" lang="en-US" altLang="zh-CN" sz="2600" b="1">
              <a:solidFill>
                <a:srgbClr val="FFFFFF"/>
              </a:solidFill>
            </a:endParaRPr>
          </a:p>
        </p:txBody>
      </p:sp>
      <p:sp>
        <p:nvSpPr>
          <p:cNvPr id="66563" name="Rectangle 2">
            <a:extLst>
              <a:ext uri="{FF2B5EF4-FFF2-40B4-BE49-F238E27FC236}">
                <a16:creationId xmlns:a16="http://schemas.microsoft.com/office/drawing/2014/main" id="{9C527193-A7F0-456B-9E54-BF3D063E815E}"/>
              </a:ext>
            </a:extLst>
          </p:cNvPr>
          <p:cNvSpPr>
            <a:spLocks noGrp="1" noChangeArrowheads="1"/>
          </p:cNvSpPr>
          <p:nvPr>
            <p:ph type="title"/>
          </p:nvPr>
        </p:nvSpPr>
        <p:spPr/>
        <p:txBody>
          <a:bodyPr/>
          <a:lstStyle/>
          <a:p>
            <a:pPr eaLnBrk="1" hangingPunct="1"/>
            <a:r>
              <a:rPr lang="en-US" altLang="zh-CN" sz="3200"/>
              <a:t>Chapter 1  Why Software Engineering</a:t>
            </a:r>
          </a:p>
        </p:txBody>
      </p:sp>
      <p:sp>
        <p:nvSpPr>
          <p:cNvPr id="66564" name="Rectangle 3">
            <a:extLst>
              <a:ext uri="{FF2B5EF4-FFF2-40B4-BE49-F238E27FC236}">
                <a16:creationId xmlns:a16="http://schemas.microsoft.com/office/drawing/2014/main" id="{36270CF2-44AF-41E9-864B-3880470D7EC5}"/>
              </a:ext>
            </a:extLst>
          </p:cNvPr>
          <p:cNvSpPr>
            <a:spLocks noGrp="1" noChangeArrowheads="1"/>
          </p:cNvSpPr>
          <p:nvPr>
            <p:ph type="body" idx="1"/>
          </p:nvPr>
        </p:nvSpPr>
        <p:spPr>
          <a:xfrm>
            <a:off x="2273300" y="1708151"/>
            <a:ext cx="8382000" cy="5008563"/>
          </a:xfrm>
        </p:spPr>
        <p:txBody>
          <a:bodyPr/>
          <a:lstStyle/>
          <a:p>
            <a:pPr eaLnBrk="1" hangingPunct="1">
              <a:lnSpc>
                <a:spcPct val="90000"/>
              </a:lnSpc>
              <a:buFontTx/>
              <a:buNone/>
            </a:pPr>
            <a:r>
              <a:rPr lang="en-US" altLang="zh-CN" sz="2400" b="1">
                <a:solidFill>
                  <a:srgbClr val="FF0066"/>
                </a:solidFill>
                <a:sym typeface="Wingdings 2" panose="05020102010507070707" pitchFamily="18" charset="2"/>
              </a:rPr>
              <a:t>     </a:t>
            </a:r>
            <a:r>
              <a:rPr lang="en-US" altLang="zh-CN" sz="2400" b="1" u="sng">
                <a:solidFill>
                  <a:srgbClr val="FF0066"/>
                </a:solidFill>
                <a:sym typeface="Wingdings 2" panose="05020102010507070707" pitchFamily="18" charset="2"/>
              </a:rPr>
              <a:t>fault(</a:t>
            </a:r>
            <a:r>
              <a:rPr lang="zh-CN" altLang="en-US" sz="2400" b="1" u="sng">
                <a:solidFill>
                  <a:srgbClr val="FF0066"/>
                </a:solidFill>
                <a:sym typeface="Wingdings 2" panose="05020102010507070707" pitchFamily="18" charset="2"/>
              </a:rPr>
              <a:t>故障</a:t>
            </a:r>
            <a:r>
              <a:rPr lang="en-US" altLang="zh-CN" sz="2400" b="1" u="sng">
                <a:solidFill>
                  <a:srgbClr val="FF0066"/>
                </a:solidFill>
                <a:sym typeface="Wingdings 2" panose="05020102010507070707" pitchFamily="18" charset="2"/>
              </a:rPr>
              <a:t>)</a:t>
            </a:r>
            <a:r>
              <a:rPr lang="en-US" altLang="zh-CN" sz="2400" b="1">
                <a:solidFill>
                  <a:schemeClr val="bg2"/>
                </a:solidFill>
                <a:sym typeface="Wingdings 2" panose="05020102010507070707" pitchFamily="18" charset="2"/>
              </a:rPr>
              <a:t>:  problem in function implementation </a:t>
            </a:r>
          </a:p>
          <a:p>
            <a:pPr eaLnBrk="1" hangingPunct="1">
              <a:lnSpc>
                <a:spcPct val="90000"/>
              </a:lnSpc>
              <a:buFontTx/>
              <a:buNone/>
            </a:pPr>
            <a:r>
              <a:rPr lang="en-US" altLang="zh-CN" sz="2400" b="1">
                <a:solidFill>
                  <a:schemeClr val="bg2"/>
                </a:solidFill>
                <a:sym typeface="Wingdings 2" panose="05020102010507070707" pitchFamily="18" charset="2"/>
              </a:rPr>
              <a:t>                (one error----several faults)   (static exist)</a:t>
            </a:r>
          </a:p>
          <a:p>
            <a:pPr eaLnBrk="1" hangingPunct="1">
              <a:lnSpc>
                <a:spcPct val="90000"/>
              </a:lnSpc>
              <a:buFontTx/>
              <a:buNone/>
            </a:pPr>
            <a:r>
              <a:rPr lang="en-US" altLang="zh-CN" sz="2400" b="1">
                <a:solidFill>
                  <a:schemeClr val="bg2"/>
                </a:solidFill>
                <a:sym typeface="Wingdings 2" panose="05020102010507070707" pitchFamily="18" charset="2"/>
              </a:rPr>
              <a:t>     </a:t>
            </a:r>
            <a:r>
              <a:rPr lang="en-US" altLang="zh-CN" sz="2400" b="1" u="sng">
                <a:solidFill>
                  <a:srgbClr val="FF0066"/>
                </a:solidFill>
                <a:sym typeface="Wingdings 2" panose="05020102010507070707" pitchFamily="18" charset="2"/>
              </a:rPr>
              <a:t>failure(</a:t>
            </a:r>
            <a:r>
              <a:rPr lang="zh-CN" altLang="en-US" sz="2400" b="1" u="sng">
                <a:solidFill>
                  <a:srgbClr val="FF0066"/>
                </a:solidFill>
                <a:sym typeface="Wingdings 2" panose="05020102010507070707" pitchFamily="18" charset="2"/>
              </a:rPr>
              <a:t>失效</a:t>
            </a:r>
            <a:r>
              <a:rPr lang="en-US" altLang="zh-CN" sz="2400" b="1" u="sng">
                <a:solidFill>
                  <a:srgbClr val="FF0066"/>
                </a:solidFill>
                <a:sym typeface="Wingdings 2" panose="05020102010507070707" pitchFamily="18" charset="2"/>
              </a:rPr>
              <a:t>)</a:t>
            </a:r>
            <a:r>
              <a:rPr lang="en-US" altLang="zh-CN" sz="2400" b="1">
                <a:solidFill>
                  <a:schemeClr val="bg2"/>
                </a:solidFill>
                <a:sym typeface="Wingdings 2" panose="05020102010507070707" pitchFamily="18" charset="2"/>
              </a:rPr>
              <a:t>: failure in running software (because of faults)</a:t>
            </a:r>
            <a:endParaRPr lang="en-US" altLang="zh-CN" sz="2000" b="1">
              <a:solidFill>
                <a:schemeClr val="bg2"/>
              </a:solidFill>
              <a:sym typeface="Wingdings 2" panose="05020102010507070707" pitchFamily="18" charset="2"/>
            </a:endParaRPr>
          </a:p>
          <a:p>
            <a:pPr eaLnBrk="1" hangingPunct="1">
              <a:lnSpc>
                <a:spcPct val="90000"/>
              </a:lnSpc>
              <a:buFontTx/>
              <a:buNone/>
            </a:pPr>
            <a:r>
              <a:rPr lang="en-US" altLang="zh-CN" sz="2400" b="1">
                <a:solidFill>
                  <a:schemeClr val="bg2"/>
                </a:solidFill>
                <a:sym typeface="Wingdings 2" panose="05020102010507070707" pitchFamily="18" charset="2"/>
              </a:rPr>
              <a:t>                 ( dynamic exist)</a:t>
            </a:r>
          </a:p>
          <a:p>
            <a:pPr eaLnBrk="1" hangingPunct="1">
              <a:lnSpc>
                <a:spcPct val="90000"/>
              </a:lnSpc>
              <a:buFontTx/>
              <a:buNone/>
            </a:pPr>
            <a:r>
              <a:rPr lang="en-US" altLang="zh-CN" sz="2400" b="1">
                <a:solidFill>
                  <a:schemeClr val="bg2"/>
                </a:solidFill>
                <a:sym typeface="Wingdings 2" panose="05020102010507070707" pitchFamily="18" charset="2"/>
              </a:rPr>
              <a:t> Failure Example: </a:t>
            </a:r>
          </a:p>
          <a:p>
            <a:pPr eaLnBrk="1" hangingPunct="1">
              <a:lnSpc>
                <a:spcPct val="90000"/>
              </a:lnSpc>
              <a:buFontTx/>
              <a:buNone/>
            </a:pPr>
            <a:r>
              <a:rPr lang="en-US" altLang="zh-CN" sz="2400" b="1">
                <a:solidFill>
                  <a:schemeClr val="bg2"/>
                </a:solidFill>
                <a:sym typeface="Wingdings 2" panose="05020102010507070707" pitchFamily="18" charset="2"/>
              </a:rPr>
              <a:t>   </a:t>
            </a:r>
            <a:r>
              <a:rPr lang="en-US" altLang="zh-CN" sz="2400" b="1">
                <a:sym typeface="Wingdings 2" panose="05020102010507070707" pitchFamily="18" charset="2"/>
              </a:rPr>
              <a:t>A:</a:t>
            </a:r>
            <a:r>
              <a:rPr lang="en-US" altLang="zh-CN" sz="2400" b="1" u="sng">
                <a:solidFill>
                  <a:srgbClr val="FF0066"/>
                </a:solidFill>
                <a:sym typeface="Wingdings 2" panose="05020102010507070707" pitchFamily="18" charset="2"/>
              </a:rPr>
              <a:t> </a:t>
            </a:r>
            <a:r>
              <a:rPr lang="en-US" altLang="zh-CN" sz="2400" b="1" u="sng">
                <a:solidFill>
                  <a:srgbClr val="0000FF"/>
                </a:solidFill>
                <a:sym typeface="Wingdings 2" panose="05020102010507070707" pitchFamily="18" charset="2"/>
              </a:rPr>
              <a:t>Sperry Corporation (P7)</a:t>
            </a:r>
          </a:p>
          <a:p>
            <a:pPr eaLnBrk="1" hangingPunct="1">
              <a:lnSpc>
                <a:spcPct val="90000"/>
              </a:lnSpc>
              <a:buFontTx/>
              <a:buNone/>
            </a:pPr>
            <a:r>
              <a:rPr lang="en-US" altLang="zh-CN" sz="2400" b="1">
                <a:solidFill>
                  <a:schemeClr val="bg2"/>
                </a:solidFill>
                <a:sym typeface="Wingdings 2" panose="05020102010507070707" pitchFamily="18" charset="2"/>
              </a:rPr>
              <a:t>        ----project: income tax form processing system </a:t>
            </a:r>
          </a:p>
          <a:p>
            <a:pPr eaLnBrk="1" hangingPunct="1">
              <a:lnSpc>
                <a:spcPct val="90000"/>
              </a:lnSpc>
              <a:buFontTx/>
              <a:buNone/>
            </a:pPr>
            <a:r>
              <a:rPr lang="en-US" altLang="zh-CN" sz="2400" b="1">
                <a:solidFill>
                  <a:schemeClr val="bg2"/>
                </a:solidFill>
                <a:sym typeface="Wingdings 2" panose="05020102010507070707" pitchFamily="18" charset="2"/>
              </a:rPr>
              <a:t>        ----cause:  “</a:t>
            </a:r>
            <a:r>
              <a:rPr lang="en-US" altLang="zh-CN" sz="2400" b="1" u="sng">
                <a:solidFill>
                  <a:schemeClr val="bg2"/>
                </a:solidFill>
                <a:sym typeface="Wingdings 2" panose="05020102010507070707" pitchFamily="18" charset="2"/>
              </a:rPr>
              <a:t>inadequate planning</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项目计划不周</a:t>
            </a:r>
            <a:r>
              <a:rPr lang="en-US" altLang="zh-CN" sz="2400" b="1">
                <a:solidFill>
                  <a:schemeClr val="bg2"/>
                </a:solidFill>
                <a:sym typeface="Wingdings 2" panose="05020102010507070707" pitchFamily="18" charset="2"/>
              </a:rPr>
              <a:t>)</a:t>
            </a:r>
          </a:p>
          <a:p>
            <a:pPr eaLnBrk="1" hangingPunct="1">
              <a:lnSpc>
                <a:spcPct val="90000"/>
              </a:lnSpc>
              <a:buFontTx/>
              <a:buNone/>
            </a:pPr>
            <a:r>
              <a:rPr lang="en-US" altLang="zh-CN" sz="2400" b="1">
                <a:solidFill>
                  <a:schemeClr val="bg2"/>
                </a:solidFill>
                <a:sym typeface="Wingdings 2" panose="05020102010507070707" pitchFamily="18" charset="2"/>
              </a:rPr>
              <a:t>        ----Skepticism: (fault-free software is not practical)</a:t>
            </a:r>
          </a:p>
          <a:p>
            <a:pPr eaLnBrk="1" hangingPunct="1">
              <a:lnSpc>
                <a:spcPct val="90000"/>
              </a:lnSpc>
              <a:buFontTx/>
              <a:buNone/>
            </a:pPr>
            <a:r>
              <a:rPr lang="en-US" altLang="zh-CN" sz="2400" b="1">
                <a:solidFill>
                  <a:schemeClr val="bg2"/>
                </a:solidFill>
                <a:sym typeface="Wingdings 2" panose="05020102010507070707" pitchFamily="18" charset="2"/>
              </a:rPr>
              <a:t>        ----Practical reason: </a:t>
            </a:r>
          </a:p>
          <a:p>
            <a:pPr eaLnBrk="1" hangingPunct="1">
              <a:lnSpc>
                <a:spcPct val="90000"/>
              </a:lnSpc>
              <a:buFontTx/>
              <a:buNone/>
            </a:pPr>
            <a:r>
              <a:rPr lang="en-US" altLang="zh-CN" sz="2000" b="1">
                <a:solidFill>
                  <a:schemeClr val="bg2"/>
                </a:solidFill>
                <a:sym typeface="Wingdings 2" panose="05020102010507070707" pitchFamily="18" charset="2"/>
              </a:rPr>
              <a:t>             reliability of safety-critical software----10</a:t>
            </a:r>
            <a:r>
              <a:rPr lang="en-US" altLang="zh-CN" sz="2000" b="1" baseline="30000">
                <a:solidFill>
                  <a:schemeClr val="bg2"/>
                </a:solidFill>
                <a:sym typeface="Wingdings 2" panose="05020102010507070707" pitchFamily="18" charset="2"/>
              </a:rPr>
              <a:t>-9 </a:t>
            </a:r>
          </a:p>
          <a:p>
            <a:pPr eaLnBrk="1" hangingPunct="1">
              <a:lnSpc>
                <a:spcPct val="90000"/>
              </a:lnSpc>
              <a:buFontTx/>
              <a:buNone/>
            </a:pPr>
            <a:r>
              <a:rPr lang="en-US" altLang="zh-CN" sz="2400" b="1">
                <a:solidFill>
                  <a:schemeClr val="bg2"/>
                </a:solidFill>
                <a:sym typeface="Wingdings 2" panose="05020102010507070707" pitchFamily="18" charset="2"/>
              </a:rPr>
              <a:t>   B: </a:t>
            </a:r>
            <a:r>
              <a:rPr lang="en-US" altLang="zh-CN" sz="2400" b="1" u="sng">
                <a:solidFill>
                  <a:srgbClr val="0000FF"/>
                </a:solidFill>
                <a:sym typeface="Wingdings 2" panose="05020102010507070707" pitchFamily="18" charset="2"/>
              </a:rPr>
              <a:t>radar vs. jet fighter (PX)</a:t>
            </a:r>
          </a:p>
          <a:p>
            <a:pPr eaLnBrk="1" hangingPunct="1">
              <a:lnSpc>
                <a:spcPct val="90000"/>
              </a:lnSpc>
              <a:buFontTx/>
              <a:buNone/>
            </a:pPr>
            <a:r>
              <a:rPr lang="en-US" altLang="zh-CN" sz="2400" b="1">
                <a:solidFill>
                  <a:schemeClr val="bg2"/>
                </a:solidFill>
                <a:sym typeface="Wingdings 2" panose="05020102010507070707" pitchFamily="18" charset="2"/>
              </a:rPr>
              <a:t>        ----cause:  “</a:t>
            </a:r>
            <a:r>
              <a:rPr lang="en-US" altLang="zh-CN" sz="2400" b="1" u="sng">
                <a:solidFill>
                  <a:schemeClr val="bg2"/>
                </a:solidFill>
                <a:sym typeface="Wingdings 2" panose="05020102010507070707" pitchFamily="18" charset="2"/>
              </a:rPr>
              <a:t>unanticipated use</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软件未能预期的使用</a:t>
            </a:r>
            <a:r>
              <a:rPr lang="en-US" altLang="zh-CN" sz="2400" b="1">
                <a:solidFill>
                  <a:schemeClr val="bg2"/>
                </a:solidFill>
                <a:sym typeface="Wingdings 2" panose="05020102010507070707" pitchFamily="18" charset="2"/>
              </a:rPr>
              <a:t>)</a:t>
            </a:r>
          </a:p>
        </p:txBody>
      </p:sp>
      <p:sp>
        <p:nvSpPr>
          <p:cNvPr id="66565" name="Text Box 5">
            <a:extLst>
              <a:ext uri="{FF2B5EF4-FFF2-40B4-BE49-F238E27FC236}">
                <a16:creationId xmlns:a16="http://schemas.microsoft.com/office/drawing/2014/main" id="{61FE5CB3-64FC-4663-97AB-C3183A9FD444}"/>
              </a:ext>
            </a:extLst>
          </p:cNvPr>
          <p:cNvSpPr txBox="1">
            <a:spLocks noChangeArrowheads="1"/>
          </p:cNvSpPr>
          <p:nvPr/>
        </p:nvSpPr>
        <p:spPr bwMode="auto">
          <a:xfrm>
            <a:off x="8112125" y="3573464"/>
            <a:ext cx="2376488" cy="461665"/>
          </a:xfrm>
          <a:prstGeom prst="rect">
            <a:avLst/>
          </a:prstGeom>
          <a:solidFill>
            <a:srgbClr val="CCFFCC"/>
          </a:solidFill>
          <a:ln w="25400">
            <a:solidFill>
              <a:srgbClr val="800000"/>
            </a:solidFill>
            <a:miter lim="800000"/>
            <a:headEnd/>
            <a:tailEnd/>
          </a:ln>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zh-CN" altLang="en-US" sz="2400" b="1">
                <a:solidFill>
                  <a:srgbClr val="003366"/>
                </a:solidFill>
                <a:latin typeface="Times New Roman" panose="02020603050405020304" pitchFamily="18" charset="0"/>
              </a:rPr>
              <a:t>计划阶段的问题</a:t>
            </a:r>
          </a:p>
        </p:txBody>
      </p:sp>
      <p:sp>
        <p:nvSpPr>
          <p:cNvPr id="66566" name="Line 6">
            <a:extLst>
              <a:ext uri="{FF2B5EF4-FFF2-40B4-BE49-F238E27FC236}">
                <a16:creationId xmlns:a16="http://schemas.microsoft.com/office/drawing/2014/main" id="{3611BDA1-1CC3-4AA5-8143-FEDF2CF86212}"/>
              </a:ext>
            </a:extLst>
          </p:cNvPr>
          <p:cNvSpPr>
            <a:spLocks noChangeShapeType="1"/>
          </p:cNvSpPr>
          <p:nvPr/>
        </p:nvSpPr>
        <p:spPr bwMode="auto">
          <a:xfrm flipH="1">
            <a:off x="9912350" y="4076700"/>
            <a:ext cx="287338" cy="647700"/>
          </a:xfrm>
          <a:prstGeom prst="line">
            <a:avLst/>
          </a:prstGeom>
          <a:noFill/>
          <a:ln w="22225">
            <a:solidFill>
              <a:srgbClr val="800000"/>
            </a:solidFill>
            <a:round/>
            <a:headEnd/>
            <a:tailEnd type="triangle" w="med" len="med"/>
          </a:ln>
          <a:extLst>
            <a:ext uri="{909E8E84-426E-40DD-AFC4-6F175D3DCCD1}">
              <a14:hiddenFill xmlns:a14="http://schemas.microsoft.com/office/drawing/2010/main">
                <a:noFill/>
              </a14:hiddenFill>
            </a:ext>
          </a:extLst>
        </p:spPr>
        <p:txBody>
          <a:bodyPr>
            <a:spAutoFit/>
          </a:bodyP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66567" name="Text Box 7">
            <a:extLst>
              <a:ext uri="{FF2B5EF4-FFF2-40B4-BE49-F238E27FC236}">
                <a16:creationId xmlns:a16="http://schemas.microsoft.com/office/drawing/2014/main" id="{6E184D8A-441B-4511-A671-034595A49136}"/>
              </a:ext>
            </a:extLst>
          </p:cNvPr>
          <p:cNvSpPr txBox="1">
            <a:spLocks noChangeArrowheads="1"/>
          </p:cNvSpPr>
          <p:nvPr/>
        </p:nvSpPr>
        <p:spPr bwMode="auto">
          <a:xfrm>
            <a:off x="9048751" y="5445126"/>
            <a:ext cx="1439863" cy="847725"/>
          </a:xfrm>
          <a:prstGeom prst="rect">
            <a:avLst/>
          </a:prstGeom>
          <a:solidFill>
            <a:srgbClr val="CCFFCC"/>
          </a:solidFill>
          <a:ln w="25400">
            <a:solidFill>
              <a:srgbClr val="800000"/>
            </a:solidFill>
            <a:miter lim="800000"/>
            <a:headEnd/>
            <a:tailEnd/>
          </a:ln>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zh-CN" altLang="en-US" sz="2400" b="1">
                <a:solidFill>
                  <a:srgbClr val="003366"/>
                </a:solidFill>
                <a:latin typeface="Times New Roman" panose="02020603050405020304" pitchFamily="18" charset="0"/>
              </a:rPr>
              <a:t>设计阶段的问题</a:t>
            </a:r>
          </a:p>
        </p:txBody>
      </p:sp>
      <p:sp>
        <p:nvSpPr>
          <p:cNvPr id="66568" name="Line 8">
            <a:extLst>
              <a:ext uri="{FF2B5EF4-FFF2-40B4-BE49-F238E27FC236}">
                <a16:creationId xmlns:a16="http://schemas.microsoft.com/office/drawing/2014/main" id="{F0537998-8E98-44F5-9E2B-DE76A0CE1FD9}"/>
              </a:ext>
            </a:extLst>
          </p:cNvPr>
          <p:cNvSpPr>
            <a:spLocks noChangeShapeType="1"/>
          </p:cNvSpPr>
          <p:nvPr/>
        </p:nvSpPr>
        <p:spPr bwMode="auto">
          <a:xfrm flipH="1">
            <a:off x="8256589" y="6092825"/>
            <a:ext cx="719137" cy="431800"/>
          </a:xfrm>
          <a:prstGeom prst="line">
            <a:avLst/>
          </a:prstGeom>
          <a:noFill/>
          <a:ln w="22225">
            <a:solidFill>
              <a:srgbClr val="800000"/>
            </a:solidFill>
            <a:round/>
            <a:headEnd/>
            <a:tailEnd type="triangle" w="med" len="med"/>
          </a:ln>
          <a:extLst>
            <a:ext uri="{909E8E84-426E-40DD-AFC4-6F175D3DCCD1}">
              <a14:hiddenFill xmlns:a14="http://schemas.microsoft.com/office/drawing/2010/main">
                <a:noFill/>
              </a14:hiddenFill>
            </a:ext>
          </a:extLst>
        </p:spPr>
        <p:txBody>
          <a:bodyPr>
            <a:spAutoFit/>
          </a:bodyP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5">
            <a:extLst>
              <a:ext uri="{FF2B5EF4-FFF2-40B4-BE49-F238E27FC236}">
                <a16:creationId xmlns:a16="http://schemas.microsoft.com/office/drawing/2014/main" id="{62C96CEB-232B-41E9-9AAB-F7DFC4D9725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BB34F406-A3B4-4128-AB43-B005E5C89564}" type="slidenum">
              <a:rPr kumimoji="0" lang="en-US" altLang="zh-CN" sz="2600">
                <a:solidFill>
                  <a:srgbClr val="FFFFFF"/>
                </a:solidFill>
              </a:rPr>
              <a:pPr eaLnBrk="1" fontAlgn="base" hangingPunct="1">
                <a:spcBef>
                  <a:spcPct val="0"/>
                </a:spcBef>
                <a:spcAft>
                  <a:spcPct val="0"/>
                </a:spcAft>
              </a:pPr>
              <a:t>340</a:t>
            </a:fld>
            <a:endParaRPr kumimoji="0" lang="en-US" altLang="zh-CN" sz="2600">
              <a:solidFill>
                <a:srgbClr val="FFFFFF"/>
              </a:solidFill>
            </a:endParaRPr>
          </a:p>
        </p:txBody>
      </p:sp>
      <p:sp>
        <p:nvSpPr>
          <p:cNvPr id="33795" name="Rectangle 2">
            <a:extLst>
              <a:ext uri="{FF2B5EF4-FFF2-40B4-BE49-F238E27FC236}">
                <a16:creationId xmlns:a16="http://schemas.microsoft.com/office/drawing/2014/main" id="{6EC340FD-593F-49CE-8A5B-93C3815F72F9}"/>
              </a:ext>
            </a:extLst>
          </p:cNvPr>
          <p:cNvSpPr>
            <a:spLocks noGrp="1" noChangeArrowheads="1"/>
          </p:cNvSpPr>
          <p:nvPr>
            <p:ph type="title"/>
          </p:nvPr>
        </p:nvSpPr>
        <p:spPr/>
        <p:txBody>
          <a:bodyPr/>
          <a:lstStyle/>
          <a:p>
            <a:pPr eaLnBrk="1" hangingPunct="1"/>
            <a:r>
              <a:rPr lang="en-US" altLang="zh-CN" sz="3200"/>
              <a:t>    Chapter 5  Designing the System</a:t>
            </a:r>
          </a:p>
        </p:txBody>
      </p:sp>
      <p:sp>
        <p:nvSpPr>
          <p:cNvPr id="33796" name="Rectangle 3">
            <a:extLst>
              <a:ext uri="{FF2B5EF4-FFF2-40B4-BE49-F238E27FC236}">
                <a16:creationId xmlns:a16="http://schemas.microsoft.com/office/drawing/2014/main" id="{7EB4B789-B4BB-4541-9062-4F2BEAA29B3D}"/>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b="1">
                <a:solidFill>
                  <a:schemeClr val="bg2"/>
                </a:solidFill>
                <a:sym typeface="Wingdings 2" panose="05020102010507070707" pitchFamily="18" charset="2"/>
              </a:rPr>
              <a:t>3. Collaborative design</a:t>
            </a:r>
            <a:r>
              <a:rPr lang="zh-CN" altLang="en-US" b="1">
                <a:solidFill>
                  <a:schemeClr val="bg2"/>
                </a:solidFill>
                <a:sym typeface="Wingdings 2" panose="05020102010507070707" pitchFamily="18" charset="2"/>
              </a:rPr>
              <a:t>（设计中的协作关系） </a:t>
            </a:r>
          </a:p>
          <a:p>
            <a:pPr eaLnBrk="1" hangingPunct="1">
              <a:buFontTx/>
              <a:buNone/>
            </a:pPr>
            <a:r>
              <a:rPr lang="zh-CN" altLang="en-US" sz="2400" b="1">
                <a:solidFill>
                  <a:schemeClr val="bg2"/>
                </a:solidFill>
                <a:sym typeface="Wingdings 2" panose="05020102010507070707" pitchFamily="18" charset="2"/>
              </a:rPr>
              <a:t>  </a:t>
            </a:r>
            <a:r>
              <a:rPr lang="en-US" altLang="zh-CN" sz="2400" b="1">
                <a:solidFill>
                  <a:schemeClr val="bg2"/>
                </a:solidFill>
                <a:sym typeface="Wingdings 2" panose="05020102010507070707" pitchFamily="18" charset="2"/>
              </a:rPr>
              <a:t>several tasks (for developing team)(</a:t>
            </a:r>
            <a:r>
              <a:rPr lang="en-US" altLang="zh-CN" sz="2400" b="1" u="sng">
                <a:solidFill>
                  <a:schemeClr val="bg2"/>
                </a:solidFill>
                <a:sym typeface="Wingdings 2" panose="05020102010507070707" pitchFamily="18" charset="2"/>
              </a:rPr>
              <a:t>group behavior</a:t>
            </a:r>
            <a:r>
              <a:rPr lang="en-US" altLang="zh-CN" sz="2400" b="1">
                <a:solidFill>
                  <a:schemeClr val="bg2"/>
                </a:solidFill>
                <a:sym typeface="Wingdings 2" panose="05020102010507070707" pitchFamily="18" charset="2"/>
              </a:rPr>
              <a:t>)</a:t>
            </a:r>
          </a:p>
          <a:p>
            <a:pPr eaLnBrk="1" hangingPunct="1">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（关于开发团队的</a:t>
            </a:r>
            <a:r>
              <a:rPr lang="zh-CN" altLang="en-US" sz="2400" b="1" u="sng">
                <a:solidFill>
                  <a:srgbClr val="0000FF"/>
                </a:solidFill>
                <a:sym typeface="Wingdings 2" panose="05020102010507070707" pitchFamily="18" charset="2"/>
              </a:rPr>
              <a:t>几个任务</a:t>
            </a:r>
            <a:r>
              <a:rPr lang="zh-CN" altLang="en-US" sz="2400" b="1">
                <a:solidFill>
                  <a:schemeClr val="bg2"/>
                </a:solidFill>
                <a:sym typeface="Wingdings 2" panose="05020102010507070707" pitchFamily="18" charset="2"/>
              </a:rPr>
              <a:t>）</a:t>
            </a:r>
          </a:p>
          <a:p>
            <a:pPr eaLnBrk="1" hangingPunct="1">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A: personnel choice</a:t>
            </a:r>
            <a:r>
              <a:rPr lang="zh-CN" altLang="en-US" sz="2400" b="1">
                <a:solidFill>
                  <a:schemeClr val="bg2"/>
                </a:solidFill>
                <a:sym typeface="Wingdings 2" panose="05020102010507070707" pitchFamily="18" charset="2"/>
              </a:rPr>
              <a:t>（人员选择与分工）</a:t>
            </a:r>
          </a:p>
          <a:p>
            <a:pPr eaLnBrk="1" hangingPunct="1">
              <a:buFontTx/>
              <a:buNone/>
            </a:pPr>
            <a:r>
              <a:rPr lang="zh-CN" altLang="en-US" sz="2400" b="1">
                <a:solidFill>
                  <a:schemeClr val="bg2"/>
                </a:solidFill>
                <a:sym typeface="Wingdings 2" panose="05020102010507070707" pitchFamily="18" charset="2"/>
              </a:rPr>
              <a:t>      （谁最适合设计系统的某个部分？！）</a:t>
            </a:r>
          </a:p>
          <a:p>
            <a:pPr eaLnBrk="1" hangingPunct="1">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B: problem expression and document organization </a:t>
            </a:r>
          </a:p>
          <a:p>
            <a:pPr eaLnBrk="1" hangingPunct="1">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（问题的表达语言和文档组织形式）</a:t>
            </a:r>
          </a:p>
          <a:p>
            <a:pPr eaLnBrk="1" hangingPunct="1">
              <a:buFontTx/>
              <a:buNone/>
            </a:pPr>
            <a:r>
              <a:rPr lang="zh-CN" altLang="en-US" sz="2400" b="1">
                <a:solidFill>
                  <a:schemeClr val="bg2"/>
                </a:solidFill>
                <a:sym typeface="Wingdings 2" panose="05020102010507070707" pitchFamily="18" charset="2"/>
              </a:rPr>
              <a:t>      （目标：每个团队成员都能理解他人的设计！）</a:t>
            </a:r>
          </a:p>
          <a:p>
            <a:pPr eaLnBrk="1" hangingPunct="1">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C: coordinating the design components</a:t>
            </a:r>
          </a:p>
          <a:p>
            <a:pPr eaLnBrk="1" hangingPunct="1">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（设计的部件之间的协调</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以达到有效运行） </a:t>
            </a:r>
          </a:p>
          <a:p>
            <a:pPr eaLnBrk="1" hangingPunct="1">
              <a:buFontTx/>
              <a:buNone/>
            </a:pPr>
            <a:r>
              <a:rPr lang="zh-CN" altLang="en-US" sz="2400" b="1">
                <a:solidFill>
                  <a:schemeClr val="bg2"/>
                </a:solidFill>
                <a:sym typeface="Wingdings 2" panose="05020102010507070707" pitchFamily="18" charset="2"/>
              </a:rPr>
              <a:t> </a:t>
            </a:r>
            <a:endParaRPr lang="en-US" altLang="zh-CN" sz="2400" b="1">
              <a:solidFill>
                <a:schemeClr val="bg2"/>
              </a:solidFill>
              <a:sym typeface="Wingdings 2" panose="05020102010507070707" pitchFamily="18" charset="2"/>
            </a:endParaRP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5">
            <a:extLst>
              <a:ext uri="{FF2B5EF4-FFF2-40B4-BE49-F238E27FC236}">
                <a16:creationId xmlns:a16="http://schemas.microsoft.com/office/drawing/2014/main" id="{0FE03FFF-B23A-43C8-86CA-B2E28B3FF88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AE46151D-90B5-4427-8B64-C9E0F93C066F}" type="slidenum">
              <a:rPr kumimoji="0" lang="en-US" altLang="zh-CN" sz="2600">
                <a:solidFill>
                  <a:srgbClr val="FFFFFF"/>
                </a:solidFill>
              </a:rPr>
              <a:pPr eaLnBrk="1" fontAlgn="base" hangingPunct="1">
                <a:spcBef>
                  <a:spcPct val="0"/>
                </a:spcBef>
                <a:spcAft>
                  <a:spcPct val="0"/>
                </a:spcAft>
              </a:pPr>
              <a:t>341</a:t>
            </a:fld>
            <a:endParaRPr kumimoji="0" lang="en-US" altLang="zh-CN" sz="2600">
              <a:solidFill>
                <a:srgbClr val="FFFFFF"/>
              </a:solidFill>
            </a:endParaRPr>
          </a:p>
        </p:txBody>
      </p:sp>
      <p:sp>
        <p:nvSpPr>
          <p:cNvPr id="34819" name="Rectangle 2">
            <a:extLst>
              <a:ext uri="{FF2B5EF4-FFF2-40B4-BE49-F238E27FC236}">
                <a16:creationId xmlns:a16="http://schemas.microsoft.com/office/drawing/2014/main" id="{494A3AAA-0B60-4496-820C-263D2CC78A7C}"/>
              </a:ext>
            </a:extLst>
          </p:cNvPr>
          <p:cNvSpPr>
            <a:spLocks noGrp="1" noChangeArrowheads="1"/>
          </p:cNvSpPr>
          <p:nvPr>
            <p:ph type="title"/>
          </p:nvPr>
        </p:nvSpPr>
        <p:spPr/>
        <p:txBody>
          <a:bodyPr/>
          <a:lstStyle/>
          <a:p>
            <a:pPr eaLnBrk="1" hangingPunct="1"/>
            <a:r>
              <a:rPr lang="en-US" altLang="zh-CN" sz="3200"/>
              <a:t>    Chapter 5  Designing the System</a:t>
            </a:r>
          </a:p>
        </p:txBody>
      </p:sp>
      <p:sp>
        <p:nvSpPr>
          <p:cNvPr id="34820" name="Rectangle 3">
            <a:extLst>
              <a:ext uri="{FF2B5EF4-FFF2-40B4-BE49-F238E27FC236}">
                <a16:creationId xmlns:a16="http://schemas.microsoft.com/office/drawing/2014/main" id="{91588C71-371C-4394-B25C-49754E1020D9}"/>
              </a:ext>
            </a:extLst>
          </p:cNvPr>
          <p:cNvSpPr>
            <a:spLocks noGrp="1" noChangeArrowheads="1"/>
          </p:cNvSpPr>
          <p:nvPr>
            <p:ph type="body" idx="1"/>
          </p:nvPr>
        </p:nvSpPr>
        <p:spPr>
          <a:xfrm>
            <a:off x="2351088" y="1773238"/>
            <a:ext cx="8316912" cy="5084762"/>
          </a:xfrm>
        </p:spPr>
        <p:txBody>
          <a:bodyPr/>
          <a:lstStyle/>
          <a:p>
            <a:pPr eaLnBrk="1" hangingPunct="1">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the cause of design breakdown—siderbar5.7 (P256)</a:t>
            </a:r>
          </a:p>
          <a:p>
            <a:pPr eaLnBrk="1" hangingPunct="1">
              <a:buFontTx/>
              <a:buNone/>
            </a:pPr>
            <a:r>
              <a:rPr lang="zh-CN" altLang="en-US" sz="2400" b="1">
                <a:solidFill>
                  <a:schemeClr val="bg2"/>
                </a:solidFill>
                <a:sym typeface="Wingdings 2" panose="05020102010507070707" pitchFamily="18" charset="2"/>
              </a:rPr>
              <a:t>   设计过程崩溃的主要类型：</a:t>
            </a:r>
            <a:endParaRPr lang="en-US" altLang="zh-CN" sz="2400" b="1">
              <a:solidFill>
                <a:schemeClr val="bg2"/>
              </a:solidFill>
              <a:sym typeface="Wingdings 2" panose="05020102010507070707" pitchFamily="18" charset="2"/>
            </a:endParaRPr>
          </a:p>
          <a:p>
            <a:pPr eaLnBrk="1" hangingPunct="1">
              <a:buFontTx/>
              <a:buNone/>
            </a:pPr>
            <a:r>
              <a:rPr lang="en-US" altLang="zh-CN" sz="2400" b="1">
                <a:solidFill>
                  <a:schemeClr val="bg2"/>
                </a:solidFill>
                <a:sym typeface="Wingdings 2" panose="05020102010507070707" pitchFamily="18" charset="2"/>
              </a:rPr>
              <a:t>   A: </a:t>
            </a:r>
            <a:r>
              <a:rPr lang="zh-CN" altLang="en-US" sz="2400" b="1">
                <a:solidFill>
                  <a:schemeClr val="bg2"/>
                </a:solidFill>
                <a:sym typeface="Wingdings 2" panose="05020102010507070707" pitchFamily="18" charset="2"/>
              </a:rPr>
              <a:t>缺少具体的设计方案。</a:t>
            </a:r>
            <a:endParaRPr lang="en-US" altLang="zh-CN" sz="2400" b="1">
              <a:solidFill>
                <a:schemeClr val="bg2"/>
              </a:solidFill>
              <a:sym typeface="Wingdings 2" panose="05020102010507070707" pitchFamily="18" charset="2"/>
            </a:endParaRPr>
          </a:p>
          <a:p>
            <a:pPr eaLnBrk="1" hangingPunct="1">
              <a:buFontTx/>
              <a:buNone/>
            </a:pPr>
            <a:r>
              <a:rPr lang="en-US" altLang="zh-CN" sz="2400" b="1">
                <a:solidFill>
                  <a:schemeClr val="bg2"/>
                </a:solidFill>
                <a:sym typeface="Wingdings 2" panose="05020102010507070707" pitchFamily="18" charset="2"/>
              </a:rPr>
              <a:t>   B: </a:t>
            </a:r>
            <a:r>
              <a:rPr lang="zh-CN" altLang="en-US" sz="2400" b="1">
                <a:solidFill>
                  <a:schemeClr val="bg2"/>
                </a:solidFill>
                <a:sym typeface="Wingdings 2" panose="05020102010507070707" pitchFamily="18" charset="2"/>
              </a:rPr>
              <a:t>缺少设计过程的元方案。（最高抽象模型</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顶层设计）</a:t>
            </a:r>
            <a:endParaRPr lang="en-US" altLang="zh-CN" sz="2400" b="1">
              <a:solidFill>
                <a:schemeClr val="bg2"/>
              </a:solidFill>
              <a:sym typeface="Wingdings 2" panose="05020102010507070707" pitchFamily="18" charset="2"/>
            </a:endParaRPr>
          </a:p>
          <a:p>
            <a:pPr eaLnBrk="1" hangingPunct="1">
              <a:buFontTx/>
              <a:buNone/>
            </a:pPr>
            <a:r>
              <a:rPr lang="en-US" altLang="zh-CN" sz="2400" b="1">
                <a:solidFill>
                  <a:schemeClr val="bg2"/>
                </a:solidFill>
                <a:sym typeface="Wingdings 2" panose="05020102010507070707" pitchFamily="18" charset="2"/>
              </a:rPr>
              <a:t>   C: </a:t>
            </a:r>
            <a:r>
              <a:rPr lang="zh-CN" altLang="en-US" sz="2400" b="1">
                <a:solidFill>
                  <a:schemeClr val="bg2"/>
                </a:solidFill>
                <a:sym typeface="Wingdings 2" panose="05020102010507070707" pitchFamily="18" charset="2"/>
              </a:rPr>
              <a:t>问题和解决方案的优先级选择不合理。</a:t>
            </a:r>
            <a:endParaRPr lang="en-US" altLang="zh-CN" sz="2400" b="1">
              <a:solidFill>
                <a:schemeClr val="bg2"/>
              </a:solidFill>
              <a:sym typeface="Wingdings 2" panose="05020102010507070707" pitchFamily="18" charset="2"/>
            </a:endParaRPr>
          </a:p>
          <a:p>
            <a:pPr eaLnBrk="1" hangingPunct="1">
              <a:buFontTx/>
              <a:buNone/>
            </a:pPr>
            <a:r>
              <a:rPr lang="en-US" altLang="zh-CN" sz="2400" b="1">
                <a:solidFill>
                  <a:schemeClr val="bg2"/>
                </a:solidFill>
                <a:sym typeface="Wingdings 2" panose="05020102010507070707" pitchFamily="18" charset="2"/>
              </a:rPr>
              <a:t>   D: </a:t>
            </a:r>
            <a:r>
              <a:rPr lang="zh-CN" altLang="en-US" sz="2400" b="1">
                <a:solidFill>
                  <a:schemeClr val="bg2"/>
                </a:solidFill>
                <a:sym typeface="Wingdings 2" panose="05020102010507070707" pitchFamily="18" charset="2"/>
              </a:rPr>
              <a:t>约束不明。</a:t>
            </a:r>
            <a:endParaRPr lang="en-US" altLang="zh-CN" sz="2400" b="1">
              <a:solidFill>
                <a:schemeClr val="bg2"/>
              </a:solidFill>
              <a:sym typeface="Wingdings 2" panose="05020102010507070707" pitchFamily="18" charset="2"/>
            </a:endParaRPr>
          </a:p>
          <a:p>
            <a:pPr eaLnBrk="1" hangingPunct="1">
              <a:buFontTx/>
              <a:buNone/>
            </a:pPr>
            <a:r>
              <a:rPr lang="en-US" altLang="zh-CN" sz="2400" b="1">
                <a:solidFill>
                  <a:schemeClr val="bg2"/>
                </a:solidFill>
                <a:sym typeface="Wingdings 2" panose="05020102010507070707" pitchFamily="18" charset="2"/>
              </a:rPr>
              <a:t>   E: </a:t>
            </a:r>
            <a:r>
              <a:rPr lang="zh-CN" altLang="en-US" sz="2400" b="1">
                <a:solidFill>
                  <a:schemeClr val="bg2"/>
                </a:solidFill>
                <a:sym typeface="Wingdings 2" panose="05020102010507070707" pitchFamily="18" charset="2"/>
              </a:rPr>
              <a:t>没有可验证的模拟设计。</a:t>
            </a:r>
            <a:endParaRPr lang="en-US" altLang="zh-CN" sz="2400" b="1">
              <a:solidFill>
                <a:schemeClr val="bg2"/>
              </a:solidFill>
              <a:sym typeface="Wingdings 2" panose="05020102010507070707" pitchFamily="18" charset="2"/>
            </a:endParaRPr>
          </a:p>
          <a:p>
            <a:pPr eaLnBrk="1" hangingPunct="1">
              <a:buFontTx/>
              <a:buNone/>
            </a:pPr>
            <a:r>
              <a:rPr lang="en-US" altLang="zh-CN" sz="2400" b="1">
                <a:solidFill>
                  <a:schemeClr val="bg2"/>
                </a:solidFill>
                <a:sym typeface="Wingdings 2" panose="05020102010507070707" pitchFamily="18" charset="2"/>
              </a:rPr>
              <a:t>   F: </a:t>
            </a:r>
            <a:r>
              <a:rPr lang="zh-CN" altLang="en-US" sz="2400" b="1">
                <a:solidFill>
                  <a:schemeClr val="bg2"/>
                </a:solidFill>
                <a:sym typeface="Wingdings 2" panose="05020102010507070707" pitchFamily="18" charset="2"/>
              </a:rPr>
              <a:t>进度难以跟踪。</a:t>
            </a:r>
            <a:endParaRPr lang="en-US" altLang="zh-CN" sz="2400" b="1">
              <a:solidFill>
                <a:schemeClr val="bg2"/>
              </a:solidFill>
              <a:sym typeface="Wingdings 2" panose="05020102010507070707" pitchFamily="18" charset="2"/>
            </a:endParaRPr>
          </a:p>
          <a:p>
            <a:pPr eaLnBrk="1" hangingPunct="1">
              <a:buFontTx/>
              <a:buNone/>
            </a:pPr>
            <a:r>
              <a:rPr lang="en-US" altLang="zh-CN" sz="2400" b="1">
                <a:solidFill>
                  <a:schemeClr val="bg2"/>
                </a:solidFill>
                <a:sym typeface="Wingdings 2" panose="05020102010507070707" pitchFamily="18" charset="2"/>
              </a:rPr>
              <a:t>   G: </a:t>
            </a:r>
            <a:r>
              <a:rPr lang="zh-CN" altLang="en-US" sz="2400" b="1">
                <a:solidFill>
                  <a:schemeClr val="bg2"/>
                </a:solidFill>
                <a:sym typeface="Wingdings 2" panose="05020102010507070707" pitchFamily="18" charset="2"/>
              </a:rPr>
              <a:t>解决方法不够完整。</a:t>
            </a:r>
            <a:endParaRPr lang="en-US" altLang="zh-CN" sz="2400" b="1">
              <a:solidFill>
                <a:schemeClr val="bg2"/>
              </a:solidFill>
              <a:sym typeface="Wingdings 2" panose="05020102010507070707" pitchFamily="18" charset="2"/>
            </a:endParaRPr>
          </a:p>
          <a:p>
            <a:pPr eaLnBrk="1" hangingPunct="1">
              <a:buFontTx/>
              <a:buNone/>
            </a:pPr>
            <a:r>
              <a:rPr lang="en-US" altLang="zh-CN" sz="2400" b="1">
                <a:solidFill>
                  <a:schemeClr val="bg2"/>
                </a:solidFill>
                <a:sym typeface="Wingdings 2" panose="05020102010507070707" pitchFamily="18" charset="2"/>
              </a:rPr>
              <a:t>    </a:t>
            </a: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5">
            <a:extLst>
              <a:ext uri="{FF2B5EF4-FFF2-40B4-BE49-F238E27FC236}">
                <a16:creationId xmlns:a16="http://schemas.microsoft.com/office/drawing/2014/main" id="{C2113925-076B-44E0-9884-27971A9C3C5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2B18402D-C505-4E57-945E-74028C075484}" type="slidenum">
              <a:rPr kumimoji="0" lang="en-US" altLang="zh-CN" sz="2600">
                <a:solidFill>
                  <a:srgbClr val="FFFFFF"/>
                </a:solidFill>
              </a:rPr>
              <a:pPr eaLnBrk="1" fontAlgn="base" hangingPunct="1">
                <a:spcBef>
                  <a:spcPct val="0"/>
                </a:spcBef>
                <a:spcAft>
                  <a:spcPct val="0"/>
                </a:spcAft>
              </a:pPr>
              <a:t>342</a:t>
            </a:fld>
            <a:endParaRPr kumimoji="0" lang="en-US" altLang="zh-CN" sz="2600">
              <a:solidFill>
                <a:srgbClr val="FFFFFF"/>
              </a:solidFill>
            </a:endParaRPr>
          </a:p>
        </p:txBody>
      </p:sp>
      <p:sp>
        <p:nvSpPr>
          <p:cNvPr id="35843" name="Rectangle 2">
            <a:extLst>
              <a:ext uri="{FF2B5EF4-FFF2-40B4-BE49-F238E27FC236}">
                <a16:creationId xmlns:a16="http://schemas.microsoft.com/office/drawing/2014/main" id="{27F260BA-FF08-405C-AE50-15A0CC1836D4}"/>
              </a:ext>
            </a:extLst>
          </p:cNvPr>
          <p:cNvSpPr>
            <a:spLocks noGrp="1" noChangeArrowheads="1"/>
          </p:cNvSpPr>
          <p:nvPr>
            <p:ph type="title"/>
          </p:nvPr>
        </p:nvSpPr>
        <p:spPr/>
        <p:txBody>
          <a:bodyPr/>
          <a:lstStyle/>
          <a:p>
            <a:pPr eaLnBrk="1" hangingPunct="1"/>
            <a:r>
              <a:rPr lang="en-US" altLang="zh-CN" sz="3200"/>
              <a:t>    Chapter 5  Designing the System</a:t>
            </a:r>
          </a:p>
        </p:txBody>
      </p:sp>
      <p:sp>
        <p:nvSpPr>
          <p:cNvPr id="35844" name="Rectangle 3">
            <a:extLst>
              <a:ext uri="{FF2B5EF4-FFF2-40B4-BE49-F238E27FC236}">
                <a16:creationId xmlns:a16="http://schemas.microsoft.com/office/drawing/2014/main" id="{767C20C4-10A3-499E-B2CA-FE8A788E41B5}"/>
              </a:ext>
            </a:extLst>
          </p:cNvPr>
          <p:cNvSpPr>
            <a:spLocks noGrp="1" noChangeArrowheads="1"/>
          </p:cNvSpPr>
          <p:nvPr>
            <p:ph type="body" idx="1"/>
          </p:nvPr>
        </p:nvSpPr>
        <p:spPr>
          <a:xfrm>
            <a:off x="2351088" y="1773238"/>
            <a:ext cx="8316912" cy="5084762"/>
          </a:xfrm>
        </p:spPr>
        <p:txBody>
          <a:bodyPr/>
          <a:lstStyle/>
          <a:p>
            <a:pPr eaLnBrk="1" hangingPunct="1">
              <a:buFontTx/>
              <a:buNone/>
            </a:pPr>
            <a:r>
              <a:rPr lang="en-US" altLang="zh-CN" sz="2400" b="1">
                <a:solidFill>
                  <a:schemeClr val="bg2"/>
                </a:solidFill>
                <a:sym typeface="Wingdings 2" panose="05020102010507070707" pitchFamily="18" charset="2"/>
              </a:rPr>
              <a:t>  major problems in performing Collaborative design</a:t>
            </a:r>
          </a:p>
          <a:p>
            <a:pPr eaLnBrk="1" hangingPunct="1">
              <a:buFontTx/>
              <a:buNone/>
            </a:pPr>
            <a:r>
              <a:rPr lang="en-US" altLang="zh-CN" sz="2400" b="1">
                <a:solidFill>
                  <a:schemeClr val="bg2"/>
                </a:solidFill>
                <a:sym typeface="Wingdings 2" panose="05020102010507070707" pitchFamily="18" charset="2"/>
              </a:rPr>
              <a:t>    A: addressing differences in personal experience, </a:t>
            </a:r>
          </a:p>
          <a:p>
            <a:pPr eaLnBrk="1" hangingPunct="1">
              <a:buFontTx/>
              <a:buNone/>
            </a:pPr>
            <a:r>
              <a:rPr lang="en-US" altLang="zh-CN" sz="2400" b="1">
                <a:solidFill>
                  <a:schemeClr val="bg2"/>
                </a:solidFill>
                <a:sym typeface="Wingdings 2" panose="05020102010507070707" pitchFamily="18" charset="2"/>
              </a:rPr>
              <a:t>         understanding, and preference .</a:t>
            </a:r>
          </a:p>
          <a:p>
            <a:pPr eaLnBrk="1" hangingPunct="1">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解决个人经验</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理解能力和爱好等方面的差异</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妥善搭配</a:t>
            </a:r>
            <a:r>
              <a:rPr lang="en-US" altLang="zh-CN" sz="2400" b="1">
                <a:solidFill>
                  <a:schemeClr val="bg2"/>
                </a:solidFill>
                <a:sym typeface="Wingdings 2" panose="05020102010507070707" pitchFamily="18" charset="2"/>
              </a:rPr>
              <a:t>) </a:t>
            </a:r>
          </a:p>
          <a:p>
            <a:pPr eaLnBrk="1" hangingPunct="1">
              <a:buFontTx/>
              <a:buNone/>
            </a:pPr>
            <a:r>
              <a:rPr lang="en-US" altLang="zh-CN" sz="2400" b="1">
                <a:solidFill>
                  <a:schemeClr val="bg2"/>
                </a:solidFill>
                <a:sym typeface="Wingdings 2" panose="05020102010507070707" pitchFamily="18" charset="2"/>
              </a:rPr>
              <a:t>    B: people behave difference between doing in groups </a:t>
            </a:r>
          </a:p>
          <a:p>
            <a:pPr eaLnBrk="1" hangingPunct="1">
              <a:buFontTx/>
              <a:buNone/>
            </a:pPr>
            <a:r>
              <a:rPr lang="en-US" altLang="zh-CN" sz="2400" b="1">
                <a:solidFill>
                  <a:schemeClr val="bg2"/>
                </a:solidFill>
                <a:sym typeface="Wingdings 2" panose="05020102010507070707" pitchFamily="18" charset="2"/>
              </a:rPr>
              <a:t>         from do individually</a:t>
            </a:r>
          </a:p>
          <a:p>
            <a:pPr eaLnBrk="1" hangingPunct="1">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解决人们在团队的行为方式与单独的行为方式的不同</a:t>
            </a:r>
            <a:r>
              <a:rPr lang="en-US" altLang="zh-CN" sz="2400" b="1">
                <a:solidFill>
                  <a:schemeClr val="bg2"/>
                </a:solidFill>
                <a:sym typeface="Wingdings 2" panose="05020102010507070707" pitchFamily="18" charset="2"/>
              </a:rPr>
              <a:t>)</a:t>
            </a:r>
          </a:p>
          <a:p>
            <a:pPr eaLnBrk="1" hangingPunct="1">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日本的团队</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美国团队</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混合团队</a:t>
            </a:r>
            <a:r>
              <a:rPr lang="en-US" altLang="zh-CN" sz="2400" b="1">
                <a:solidFill>
                  <a:schemeClr val="bg2"/>
                </a:solidFill>
                <a:sym typeface="Wingdings 2" panose="05020102010507070707" pitchFamily="18" charset="2"/>
              </a:rPr>
              <a:t>)</a:t>
            </a:r>
          </a:p>
          <a:p>
            <a:pPr eaLnBrk="1" hangingPunct="1">
              <a:buFontTx/>
              <a:buNone/>
            </a:pPr>
            <a:r>
              <a:rPr lang="en-US" altLang="zh-CN" sz="2400" b="1">
                <a:solidFill>
                  <a:schemeClr val="bg2"/>
                </a:solidFill>
                <a:sym typeface="Wingdings 2" panose="05020102010507070707" pitchFamily="18" charset="2"/>
              </a:rPr>
              <a:t>  design is a collaborative and iterative process</a:t>
            </a:r>
          </a:p>
          <a:p>
            <a:pPr eaLnBrk="1" hangingPunct="1">
              <a:buFontTx/>
              <a:buNone/>
            </a:pPr>
            <a:r>
              <a:rPr lang="en-US" altLang="zh-CN" sz="2400" b="1">
                <a:solidFill>
                  <a:schemeClr val="bg2"/>
                </a:solidFill>
                <a:sym typeface="Wingdings 2" panose="05020102010507070707" pitchFamily="18" charset="2"/>
              </a:rPr>
              <a:t>     ( not just building a product, also building a shared </a:t>
            </a:r>
          </a:p>
          <a:p>
            <a:pPr eaLnBrk="1" hangingPunct="1">
              <a:buFontTx/>
              <a:buNone/>
            </a:pPr>
            <a:r>
              <a:rPr lang="en-US" altLang="zh-CN" sz="2400" b="1">
                <a:solidFill>
                  <a:schemeClr val="bg2"/>
                </a:solidFill>
                <a:sym typeface="Wingdings 2" panose="05020102010507070707" pitchFamily="18" charset="2"/>
              </a:rPr>
              <a:t>       understanding of ……P241) </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
            <a:extLst>
              <a:ext uri="{FF2B5EF4-FFF2-40B4-BE49-F238E27FC236}">
                <a16:creationId xmlns:a16="http://schemas.microsoft.com/office/drawing/2014/main" id="{FB5F91C0-AB5A-4BEF-896B-D83EB2190723}"/>
              </a:ext>
            </a:extLst>
          </p:cNvPr>
          <p:cNvSpPr>
            <a:spLocks noGrp="1" noChangeArrowheads="1"/>
          </p:cNvSpPr>
          <p:nvPr>
            <p:ph type="title" idx="4294967295"/>
          </p:nvPr>
        </p:nvSpPr>
        <p:spPr>
          <a:xfrm>
            <a:off x="3792538" y="476250"/>
            <a:ext cx="5986462" cy="865188"/>
          </a:xfrm>
        </p:spPr>
        <p:txBody>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br>
              <a:rPr lang="en-GB" altLang="zh-CN">
                <a:cs typeface="Arial" panose="020B0604020202020204" pitchFamily="34" charset="0"/>
              </a:rPr>
            </a:br>
            <a:r>
              <a:rPr lang="en-GB" altLang="zh-CN" sz="3200">
                <a:cs typeface="Arial" panose="020B0604020202020204" pitchFamily="34" charset="0"/>
              </a:rPr>
              <a:t>Outsourcing</a:t>
            </a:r>
            <a:r>
              <a:rPr lang="zh-CN" altLang="en-US" sz="3200">
                <a:cs typeface="Arial" panose="020B0604020202020204" pitchFamily="34" charset="0"/>
              </a:rPr>
              <a:t>（外 包）</a:t>
            </a:r>
            <a:endParaRPr lang="en-GB" altLang="zh-CN" sz="3200">
              <a:cs typeface="Arial" panose="020B0604020202020204" pitchFamily="34" charset="0"/>
            </a:endParaRPr>
          </a:p>
        </p:txBody>
      </p:sp>
      <p:sp>
        <p:nvSpPr>
          <p:cNvPr id="36867" name="Rectangle 2">
            <a:extLst>
              <a:ext uri="{FF2B5EF4-FFF2-40B4-BE49-F238E27FC236}">
                <a16:creationId xmlns:a16="http://schemas.microsoft.com/office/drawing/2014/main" id="{72154F50-90E8-487A-A50E-15317222B985}"/>
              </a:ext>
            </a:extLst>
          </p:cNvPr>
          <p:cNvSpPr>
            <a:spLocks noGrp="1" noChangeArrowheads="1"/>
          </p:cNvSpPr>
          <p:nvPr>
            <p:ph type="body" idx="4294967295"/>
          </p:nvPr>
        </p:nvSpPr>
        <p:spPr>
          <a:xfrm>
            <a:off x="2208214" y="1700214"/>
            <a:ext cx="8459787" cy="5157787"/>
          </a:xfrm>
        </p:spPr>
        <p:txBody>
          <a:bodyPr/>
          <a:lstStyle/>
          <a:p>
            <a:pPr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4813" algn="l"/>
                <a:tab pos="5942013" algn="l"/>
                <a:tab pos="6399213" algn="l"/>
                <a:tab pos="6856413" algn="l"/>
                <a:tab pos="7313613" algn="l"/>
                <a:tab pos="7770813" algn="l"/>
                <a:tab pos="8228013" algn="l"/>
                <a:tab pos="8685213" algn="l"/>
                <a:tab pos="9142413" algn="l"/>
              </a:tabLst>
            </a:pPr>
            <a:r>
              <a:rPr lang="en-GB" altLang="zh-CN">
                <a:cs typeface="Arial" panose="020B0604020202020204" pitchFamily="34" charset="0"/>
              </a:rPr>
              <a:t>Coordination becomes increasing difficult</a:t>
            </a:r>
          </a:p>
          <a:p>
            <a:pPr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4813" algn="l"/>
                <a:tab pos="5942013" algn="l"/>
                <a:tab pos="6399213" algn="l"/>
                <a:tab pos="6856413" algn="l"/>
                <a:tab pos="7313613" algn="l"/>
                <a:tab pos="7770813" algn="l"/>
                <a:tab pos="8228013" algn="l"/>
                <a:tab pos="8685213" algn="l"/>
                <a:tab pos="9142413" algn="l"/>
              </a:tabLst>
            </a:pPr>
            <a:r>
              <a:rPr lang="en-GB" altLang="zh-CN">
                <a:cs typeface="Arial" panose="020B0604020202020204" pitchFamily="34" charset="0"/>
              </a:rPr>
              <a:t>Collaborative team may be distributed around the world</a:t>
            </a:r>
          </a:p>
          <a:p>
            <a:pPr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4813" algn="l"/>
                <a:tab pos="5942013" algn="l"/>
                <a:tab pos="6399213" algn="l"/>
                <a:tab pos="6856413" algn="l"/>
                <a:tab pos="7313613" algn="l"/>
                <a:tab pos="7770813" algn="l"/>
                <a:tab pos="8228013" algn="l"/>
                <a:tab pos="8685213" algn="l"/>
                <a:tab pos="9142413" algn="l"/>
              </a:tabLst>
            </a:pPr>
            <a:r>
              <a:rPr lang="en-GB" altLang="zh-CN">
                <a:cs typeface="Arial" panose="020B0604020202020204" pitchFamily="34" charset="0"/>
              </a:rPr>
              <a:t>Four stages in distributed development</a:t>
            </a:r>
            <a:r>
              <a:rPr lang="en-GB" altLang="zh-CN">
                <a:cs typeface="Arial" panose="020B0604020202020204" pitchFamily="34" charset="0"/>
                <a:sym typeface="Wingdings" panose="05000000000000000000" pitchFamily="2" charset="2"/>
              </a:rPr>
              <a:t>(</a:t>
            </a:r>
            <a:r>
              <a:rPr lang="zh-CN" altLang="en-US" sz="2400" b="1">
                <a:solidFill>
                  <a:srgbClr val="0000FF"/>
                </a:solidFill>
                <a:cs typeface="Arial" panose="020B0604020202020204" pitchFamily="34" charset="0"/>
                <a:sym typeface="Wingdings" panose="05000000000000000000" pitchFamily="2" charset="2"/>
              </a:rPr>
              <a:t>分布式开发</a:t>
            </a:r>
            <a:r>
              <a:rPr lang="en-GB" altLang="zh-CN">
                <a:cs typeface="Arial" panose="020B0604020202020204" pitchFamily="34" charset="0"/>
                <a:sym typeface="Wingdings" panose="05000000000000000000" pitchFamily="2" charset="2"/>
              </a:rPr>
              <a:t>)</a:t>
            </a:r>
            <a:endParaRPr lang="en-GB" altLang="zh-CN">
              <a:cs typeface="Arial" panose="020B0604020202020204" pitchFamily="34" charset="0"/>
            </a:endParaRPr>
          </a:p>
          <a:p>
            <a:pPr lvl="1"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4813" algn="l"/>
                <a:tab pos="5942013" algn="l"/>
                <a:tab pos="6399213" algn="l"/>
                <a:tab pos="6856413" algn="l"/>
                <a:tab pos="7313613" algn="l"/>
                <a:tab pos="7770813" algn="l"/>
                <a:tab pos="8228013" algn="l"/>
                <a:tab pos="8685213" algn="l"/>
                <a:tab pos="9142413" algn="l"/>
              </a:tabLst>
            </a:pPr>
            <a:r>
              <a:rPr lang="en-GB" altLang="zh-CN" b="1">
                <a:cs typeface="Arial" panose="020B0604020202020204" pitchFamily="34" charset="0"/>
              </a:rPr>
              <a:t>Project performed at single site with on-site developers from foreign countries</a:t>
            </a:r>
          </a:p>
          <a:p>
            <a:pPr lvl="1"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4813" algn="l"/>
                <a:tab pos="5942013" algn="l"/>
                <a:tab pos="6399213" algn="l"/>
                <a:tab pos="6856413" algn="l"/>
                <a:tab pos="7313613" algn="l"/>
                <a:tab pos="7770813" algn="l"/>
                <a:tab pos="8228013" algn="l"/>
                <a:tab pos="8685213" algn="l"/>
                <a:tab pos="9142413" algn="l"/>
              </a:tabLst>
            </a:pPr>
            <a:r>
              <a:rPr lang="en-GB" altLang="zh-CN" b="1">
                <a:solidFill>
                  <a:srgbClr val="0000FF"/>
                </a:solidFill>
                <a:cs typeface="Arial" panose="020B0604020202020204" pitchFamily="34" charset="0"/>
              </a:rPr>
              <a:t>On-site analysts determine system requirements, which are in turn provided to off-site groups </a:t>
            </a:r>
          </a:p>
          <a:p>
            <a:pPr lvl="1"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4813" algn="l"/>
                <a:tab pos="5942013" algn="l"/>
                <a:tab pos="6399213" algn="l"/>
                <a:tab pos="6856413" algn="l"/>
                <a:tab pos="7313613" algn="l"/>
                <a:tab pos="7770813" algn="l"/>
                <a:tab pos="8228013" algn="l"/>
                <a:tab pos="8685213" algn="l"/>
                <a:tab pos="9142413" algn="l"/>
              </a:tabLst>
            </a:pPr>
            <a:r>
              <a:rPr lang="en-GB" altLang="zh-CN" b="1">
                <a:cs typeface="Arial" panose="020B0604020202020204" pitchFamily="34" charset="0"/>
              </a:rPr>
              <a:t>Off-site developers build generic products and components that are used worldwide</a:t>
            </a:r>
          </a:p>
          <a:p>
            <a:pPr lvl="1"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4813" algn="l"/>
                <a:tab pos="5942013" algn="l"/>
                <a:tab pos="6399213" algn="l"/>
                <a:tab pos="6856413" algn="l"/>
                <a:tab pos="7313613" algn="l"/>
                <a:tab pos="7770813" algn="l"/>
                <a:tab pos="8228013" algn="l"/>
                <a:tab pos="8685213" algn="l"/>
                <a:tab pos="9142413" algn="l"/>
              </a:tabLst>
            </a:pPr>
            <a:r>
              <a:rPr lang="en-GB" altLang="zh-CN" b="1">
                <a:cs typeface="Arial" panose="020B0604020202020204" pitchFamily="34" charset="0"/>
              </a:rPr>
              <a:t>Off-site developers build products that take advantage of their individual areas of expertise</a:t>
            </a:r>
          </a:p>
        </p:txBody>
      </p:sp>
    </p:spTree>
  </p:cSld>
  <p:clrMapOvr>
    <a:masterClrMapping/>
  </p:clrMapOvr>
  <p:transition spd="med"/>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a:extLst>
              <a:ext uri="{FF2B5EF4-FFF2-40B4-BE49-F238E27FC236}">
                <a16:creationId xmlns:a16="http://schemas.microsoft.com/office/drawing/2014/main" id="{4A255EF5-EE00-466D-B6FC-B8EEF0B1B08A}"/>
              </a:ext>
            </a:extLst>
          </p:cNvPr>
          <p:cNvSpPr>
            <a:spLocks noGrp="1"/>
          </p:cNvSpPr>
          <p:nvPr>
            <p:ph type="title"/>
          </p:nvPr>
        </p:nvSpPr>
        <p:spPr/>
        <p:txBody>
          <a:bodyPr/>
          <a:lstStyle/>
          <a:p>
            <a:endParaRPr lang="zh-CN" altLang="en-US"/>
          </a:p>
        </p:txBody>
      </p:sp>
      <p:sp>
        <p:nvSpPr>
          <p:cNvPr id="37891" name="内容占位符 2">
            <a:extLst>
              <a:ext uri="{FF2B5EF4-FFF2-40B4-BE49-F238E27FC236}">
                <a16:creationId xmlns:a16="http://schemas.microsoft.com/office/drawing/2014/main" id="{B84FDDB6-F69B-403E-B34C-9E860672B441}"/>
              </a:ext>
            </a:extLst>
          </p:cNvPr>
          <p:cNvSpPr>
            <a:spLocks noGrp="1"/>
          </p:cNvSpPr>
          <p:nvPr>
            <p:ph idx="1"/>
          </p:nvPr>
        </p:nvSpPr>
        <p:spPr>
          <a:xfrm>
            <a:off x="2279651" y="1844676"/>
            <a:ext cx="8316913" cy="4251325"/>
          </a:xfrm>
        </p:spPr>
        <p:txBody>
          <a:bodyPr/>
          <a:lstStyle/>
          <a:p>
            <a:r>
              <a:rPr lang="zh-CN" altLang="en-US"/>
              <a:t>外包式协作设计要注意的问题：</a:t>
            </a:r>
            <a:endParaRPr lang="en-US" altLang="zh-CN"/>
          </a:p>
          <a:p>
            <a:pPr lvl="1"/>
            <a:r>
              <a:rPr lang="zh-CN" altLang="en-US"/>
              <a:t>工程设计次序有新的要求：设计师反复与需求分析人员、测试人员、编程人员交流。</a:t>
            </a:r>
            <a:endParaRPr lang="en-US" altLang="zh-CN"/>
          </a:p>
          <a:p>
            <a:pPr lvl="1"/>
            <a:r>
              <a:rPr lang="zh-CN" altLang="en-US"/>
              <a:t>时差与不稳定的网络。</a:t>
            </a:r>
            <a:endParaRPr lang="en-US" altLang="zh-CN"/>
          </a:p>
          <a:p>
            <a:pPr lvl="1"/>
            <a:r>
              <a:rPr lang="zh-CN" altLang="en-US"/>
              <a:t>不了解当地的商业规则、客户、法律。</a:t>
            </a:r>
            <a:endParaRPr lang="en-US" altLang="zh-CN"/>
          </a:p>
          <a:p>
            <a:endParaRPr lang="zh-CN" altLang="en-US"/>
          </a:p>
        </p:txBody>
      </p:sp>
      <p:sp>
        <p:nvSpPr>
          <p:cNvPr id="37892" name="灯片编号占位符 3">
            <a:extLst>
              <a:ext uri="{FF2B5EF4-FFF2-40B4-BE49-F238E27FC236}">
                <a16:creationId xmlns:a16="http://schemas.microsoft.com/office/drawing/2014/main" id="{D50B20EA-7FDD-4E25-AED6-AFBC3E1F96C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FCEE203E-9C6D-41F9-A3A1-6F8BE354A050}" type="slidenum">
              <a:rPr kumimoji="0" lang="en-US" altLang="zh-CN" sz="2600">
                <a:solidFill>
                  <a:srgbClr val="FFFFFF"/>
                </a:solidFill>
              </a:rPr>
              <a:pPr eaLnBrk="1" fontAlgn="base" hangingPunct="1">
                <a:spcBef>
                  <a:spcPct val="0"/>
                </a:spcBef>
                <a:spcAft>
                  <a:spcPct val="0"/>
                </a:spcAft>
              </a:pPr>
              <a:t>344</a:t>
            </a:fld>
            <a:endParaRPr kumimoji="0" lang="en-US" altLang="zh-CN" sz="2600">
              <a:solidFill>
                <a:srgbClr val="FFFFFF"/>
              </a:solidFill>
            </a:endParaRP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5">
            <a:extLst>
              <a:ext uri="{FF2B5EF4-FFF2-40B4-BE49-F238E27FC236}">
                <a16:creationId xmlns:a16="http://schemas.microsoft.com/office/drawing/2014/main" id="{75FF6817-5CF0-492D-98F4-83E617A0D40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326C7152-5A94-4414-9F3A-7C7E67D06BDA}" type="slidenum">
              <a:rPr kumimoji="0" lang="en-US" altLang="zh-CN" sz="2600">
                <a:solidFill>
                  <a:srgbClr val="FFFFFF"/>
                </a:solidFill>
              </a:rPr>
              <a:pPr eaLnBrk="1" fontAlgn="base" hangingPunct="1">
                <a:spcBef>
                  <a:spcPct val="0"/>
                </a:spcBef>
                <a:spcAft>
                  <a:spcPct val="0"/>
                </a:spcAft>
              </a:pPr>
              <a:t>345</a:t>
            </a:fld>
            <a:endParaRPr kumimoji="0" lang="en-US" altLang="zh-CN" sz="2600">
              <a:solidFill>
                <a:srgbClr val="FFFFFF"/>
              </a:solidFill>
            </a:endParaRPr>
          </a:p>
        </p:txBody>
      </p:sp>
      <p:sp>
        <p:nvSpPr>
          <p:cNvPr id="38915" name="Rectangle 2">
            <a:extLst>
              <a:ext uri="{FF2B5EF4-FFF2-40B4-BE49-F238E27FC236}">
                <a16:creationId xmlns:a16="http://schemas.microsoft.com/office/drawing/2014/main" id="{84193EED-F3E7-4871-BCDB-5F8F53BDA6B6}"/>
              </a:ext>
            </a:extLst>
          </p:cNvPr>
          <p:cNvSpPr>
            <a:spLocks noGrp="1" noChangeArrowheads="1"/>
          </p:cNvSpPr>
          <p:nvPr>
            <p:ph type="title"/>
          </p:nvPr>
        </p:nvSpPr>
        <p:spPr/>
        <p:txBody>
          <a:bodyPr/>
          <a:lstStyle/>
          <a:p>
            <a:pPr eaLnBrk="1" hangingPunct="1"/>
            <a:r>
              <a:rPr lang="en-US" altLang="zh-CN" sz="3200"/>
              <a:t>    Chapter 5  Designing the System</a:t>
            </a:r>
          </a:p>
        </p:txBody>
      </p:sp>
      <p:sp>
        <p:nvSpPr>
          <p:cNvPr id="38916" name="Rectangle 3">
            <a:extLst>
              <a:ext uri="{FF2B5EF4-FFF2-40B4-BE49-F238E27FC236}">
                <a16:creationId xmlns:a16="http://schemas.microsoft.com/office/drawing/2014/main" id="{5D183DA9-5391-4162-AF3C-7F53B15FE1CB}"/>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b="1">
                <a:solidFill>
                  <a:schemeClr val="bg2"/>
                </a:solidFill>
                <a:sym typeface="Wingdings 2" panose="05020102010507070707" pitchFamily="18" charset="2"/>
              </a:rPr>
              <a:t>4. </a:t>
            </a:r>
            <a:r>
              <a:rPr lang="en-US" altLang="zh-CN" b="1">
                <a:sym typeface="Wingdings 2" panose="05020102010507070707" pitchFamily="18" charset="2"/>
              </a:rPr>
              <a:t>Designing the User Interface</a:t>
            </a:r>
          </a:p>
          <a:p>
            <a:pPr eaLnBrk="1" hangingPunct="1">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（设计用户界面要注意的问题） </a:t>
            </a:r>
          </a:p>
          <a:p>
            <a:pPr eaLnBrk="1" hangingPunct="1">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note: User interface can be tricky things to design, </a:t>
            </a:r>
          </a:p>
          <a:p>
            <a:pPr eaLnBrk="1" hangingPunct="1">
              <a:buFontTx/>
              <a:buNone/>
            </a:pPr>
            <a:r>
              <a:rPr lang="en-US" altLang="zh-CN" sz="2400" b="1">
                <a:solidFill>
                  <a:schemeClr val="bg2"/>
                </a:solidFill>
                <a:sym typeface="Wingdings 2" panose="05020102010507070707" pitchFamily="18" charset="2"/>
              </a:rPr>
              <a:t>             because difference people have different styles  </a:t>
            </a:r>
          </a:p>
          <a:p>
            <a:pPr eaLnBrk="1" hangingPunct="1">
              <a:buFontTx/>
              <a:buNone/>
            </a:pPr>
            <a:r>
              <a:rPr lang="en-US" altLang="zh-CN" sz="2400" b="1">
                <a:solidFill>
                  <a:schemeClr val="bg2"/>
                </a:solidFill>
                <a:sym typeface="Wingdings 2" panose="05020102010507070707" pitchFamily="18" charset="2"/>
              </a:rPr>
              <a:t>             of perceiving, understanding, and working . </a:t>
            </a:r>
          </a:p>
          <a:p>
            <a:pPr eaLnBrk="1" hangingPunct="1">
              <a:buFontTx/>
              <a:buNone/>
            </a:pPr>
            <a:r>
              <a:rPr lang="en-US" altLang="zh-CN" sz="2400" b="1">
                <a:solidFill>
                  <a:schemeClr val="bg2"/>
                </a:solidFill>
                <a:sym typeface="Wingdings 2" panose="05020102010507070707" pitchFamily="18" charset="2"/>
              </a:rPr>
              <a:t> key elements(</a:t>
            </a:r>
            <a:r>
              <a:rPr lang="zh-CN" altLang="en-US" sz="2400" b="1">
                <a:solidFill>
                  <a:schemeClr val="bg2"/>
                </a:solidFill>
                <a:sym typeface="Wingdings 2" panose="05020102010507070707" pitchFamily="18" charset="2"/>
              </a:rPr>
              <a:t>设计界面要注意解决的要素</a:t>
            </a:r>
            <a:r>
              <a:rPr lang="en-US" altLang="zh-CN" sz="2400" b="1">
                <a:solidFill>
                  <a:schemeClr val="bg2"/>
                </a:solidFill>
                <a:sym typeface="Wingdings 2" panose="05020102010507070707" pitchFamily="18" charset="2"/>
              </a:rPr>
              <a:t>)</a:t>
            </a:r>
          </a:p>
          <a:p>
            <a:pPr eaLnBrk="1" hangingPunct="1">
              <a:buFontTx/>
              <a:buNone/>
            </a:pPr>
            <a:r>
              <a:rPr lang="en-US" altLang="zh-CN" sz="2400" b="1">
                <a:solidFill>
                  <a:schemeClr val="bg2"/>
                </a:solidFill>
                <a:sym typeface="Wingdings 2" panose="05020102010507070707" pitchFamily="18" charset="2"/>
              </a:rPr>
              <a:t>     ----</a:t>
            </a:r>
            <a:r>
              <a:rPr lang="en-US" altLang="zh-CN" sz="2400" b="1"/>
              <a:t>metaphors(</a:t>
            </a:r>
            <a:r>
              <a:rPr lang="zh-CN" altLang="en-US" sz="2400" b="1"/>
              <a:t>寓意</a:t>
            </a:r>
            <a:r>
              <a:rPr lang="en-US" altLang="zh-CN" sz="2400" b="1"/>
              <a:t>/</a:t>
            </a:r>
            <a:r>
              <a:rPr lang="zh-CN" altLang="en-US" sz="2400" b="1"/>
              <a:t>比喻</a:t>
            </a:r>
            <a:r>
              <a:rPr lang="en-US" altLang="zh-CN" sz="2400" b="1"/>
              <a:t>) </a:t>
            </a:r>
          </a:p>
          <a:p>
            <a:pPr eaLnBrk="1" hangingPunct="1">
              <a:buFontTx/>
              <a:buNone/>
            </a:pPr>
            <a:r>
              <a:rPr lang="en-US" altLang="zh-CN" sz="2400" b="1"/>
              <a:t>     ----mental model(</a:t>
            </a:r>
            <a:r>
              <a:rPr lang="zh-CN" altLang="en-US" sz="2400" b="1"/>
              <a:t>思维模型</a:t>
            </a:r>
            <a:r>
              <a:rPr lang="en-US" altLang="zh-CN" sz="2400" b="1"/>
              <a:t>)</a:t>
            </a:r>
          </a:p>
          <a:p>
            <a:pPr eaLnBrk="1" hangingPunct="1">
              <a:buFontTx/>
              <a:buNone/>
            </a:pPr>
            <a:r>
              <a:rPr lang="en-US" altLang="zh-CN" sz="2400" b="1"/>
              <a:t>     ----navigation rules for the model(</a:t>
            </a:r>
            <a:r>
              <a:rPr lang="zh-CN" altLang="en-US" sz="2400" b="1"/>
              <a:t>模型的导航规则</a:t>
            </a:r>
            <a:r>
              <a:rPr lang="en-US" altLang="zh-CN" sz="2400" b="1"/>
              <a:t>)</a:t>
            </a:r>
          </a:p>
          <a:p>
            <a:pPr eaLnBrk="1" hangingPunct="1">
              <a:buFontTx/>
              <a:buNone/>
            </a:pPr>
            <a:r>
              <a:rPr lang="en-US" altLang="zh-CN" sz="2400" b="1"/>
              <a:t>     ----look (</a:t>
            </a:r>
            <a:r>
              <a:rPr lang="zh-CN" altLang="en-US" sz="2400" b="1"/>
              <a:t>外观</a:t>
            </a:r>
            <a:r>
              <a:rPr lang="en-US" altLang="zh-CN" sz="2400" b="1"/>
              <a:t>)</a:t>
            </a:r>
          </a:p>
          <a:p>
            <a:pPr eaLnBrk="1" hangingPunct="1">
              <a:buFontTx/>
              <a:buNone/>
            </a:pPr>
            <a:r>
              <a:rPr lang="en-US" altLang="zh-CN" sz="2400" b="1"/>
              <a:t>     ----feel(</a:t>
            </a:r>
            <a:r>
              <a:rPr lang="zh-CN" altLang="en-US" sz="2400" b="1"/>
              <a:t>感觉</a:t>
            </a:r>
            <a:r>
              <a:rPr lang="en-US" altLang="zh-CN" sz="2400" b="1"/>
              <a:t>)</a:t>
            </a:r>
            <a:r>
              <a:rPr lang="en-US" altLang="zh-CN" sz="2400" b="1">
                <a:solidFill>
                  <a:schemeClr val="bg2"/>
                </a:solidFill>
                <a:sym typeface="Wingdings 2" panose="05020102010507070707" pitchFamily="18" charset="2"/>
              </a:rPr>
              <a:t>  </a:t>
            </a: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5">
            <a:extLst>
              <a:ext uri="{FF2B5EF4-FFF2-40B4-BE49-F238E27FC236}">
                <a16:creationId xmlns:a16="http://schemas.microsoft.com/office/drawing/2014/main" id="{DD64944D-78A6-41A8-BA15-72AF1C031E3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20DFDEA2-DC50-4715-A104-CA1B1CE9E8F8}" type="slidenum">
              <a:rPr kumimoji="0" lang="en-US" altLang="zh-CN" sz="2600">
                <a:solidFill>
                  <a:srgbClr val="FFFFFF"/>
                </a:solidFill>
              </a:rPr>
              <a:pPr eaLnBrk="1" fontAlgn="base" hangingPunct="1">
                <a:spcBef>
                  <a:spcPct val="0"/>
                </a:spcBef>
                <a:spcAft>
                  <a:spcPct val="0"/>
                </a:spcAft>
              </a:pPr>
              <a:t>346</a:t>
            </a:fld>
            <a:endParaRPr kumimoji="0" lang="en-US" altLang="zh-CN" sz="2600">
              <a:solidFill>
                <a:srgbClr val="FFFFFF"/>
              </a:solidFill>
            </a:endParaRPr>
          </a:p>
        </p:txBody>
      </p:sp>
      <p:sp>
        <p:nvSpPr>
          <p:cNvPr id="39939" name="Rectangle 2">
            <a:extLst>
              <a:ext uri="{FF2B5EF4-FFF2-40B4-BE49-F238E27FC236}">
                <a16:creationId xmlns:a16="http://schemas.microsoft.com/office/drawing/2014/main" id="{5E900ACA-E83C-425B-B339-3AAF5C673A1C}"/>
              </a:ext>
            </a:extLst>
          </p:cNvPr>
          <p:cNvSpPr>
            <a:spLocks noGrp="1" noChangeArrowheads="1"/>
          </p:cNvSpPr>
          <p:nvPr>
            <p:ph type="title"/>
          </p:nvPr>
        </p:nvSpPr>
        <p:spPr/>
        <p:txBody>
          <a:bodyPr/>
          <a:lstStyle/>
          <a:p>
            <a:pPr eaLnBrk="1" hangingPunct="1"/>
            <a:r>
              <a:rPr lang="en-US" altLang="zh-CN" sz="3200"/>
              <a:t>    Chapter 5  Designing the System</a:t>
            </a:r>
          </a:p>
        </p:txBody>
      </p:sp>
      <p:sp>
        <p:nvSpPr>
          <p:cNvPr id="39940" name="Rectangle 3">
            <a:extLst>
              <a:ext uri="{FF2B5EF4-FFF2-40B4-BE49-F238E27FC236}">
                <a16:creationId xmlns:a16="http://schemas.microsoft.com/office/drawing/2014/main" id="{C1B89449-403D-4F86-B56C-79018370DAD0}"/>
              </a:ext>
            </a:extLst>
          </p:cNvPr>
          <p:cNvSpPr>
            <a:spLocks noGrp="1" noChangeArrowheads="1"/>
          </p:cNvSpPr>
          <p:nvPr>
            <p:ph type="body" idx="1"/>
          </p:nvPr>
        </p:nvSpPr>
        <p:spPr>
          <a:xfrm>
            <a:off x="2351088" y="1773238"/>
            <a:ext cx="8316912" cy="5084762"/>
          </a:xfrm>
        </p:spPr>
        <p:txBody>
          <a:bodyPr/>
          <a:lstStyle/>
          <a:p>
            <a:pPr eaLnBrk="1" hangingPunct="1">
              <a:buFontTx/>
              <a:buNone/>
            </a:pPr>
            <a:r>
              <a:rPr lang="en-US" altLang="zh-CN" sz="2400" b="1">
                <a:solidFill>
                  <a:schemeClr val="bg2"/>
                </a:solidFill>
                <a:sym typeface="Wingdings 2" panose="05020102010507070707" pitchFamily="18" charset="2"/>
              </a:rPr>
              <a:t>  </a:t>
            </a:r>
            <a:r>
              <a:rPr lang="en-US" altLang="zh-CN" sz="2400" b="1"/>
              <a:t>cultural issues</a:t>
            </a:r>
            <a:r>
              <a:rPr lang="zh-CN" altLang="en-US" sz="2400" b="1"/>
              <a:t>（文化差异问题）</a:t>
            </a:r>
          </a:p>
          <a:p>
            <a:pPr eaLnBrk="1" hangingPunct="1">
              <a:buFontTx/>
              <a:buNone/>
            </a:pPr>
            <a:r>
              <a:rPr lang="zh-CN" altLang="en-US" sz="2400" b="1"/>
              <a:t>      </a:t>
            </a:r>
            <a:r>
              <a:rPr lang="en-US" altLang="zh-CN" sz="2400" b="1"/>
              <a:t>issues ----we must consider the user</a:t>
            </a:r>
            <a:r>
              <a:rPr lang="en-US" altLang="zh-CN" sz="2400" b="1">
                <a:latin typeface="Times New Roman" panose="02020603050405020304" pitchFamily="18" charset="0"/>
              </a:rPr>
              <a:t>’</a:t>
            </a:r>
            <a:r>
              <a:rPr lang="en-US" altLang="zh-CN" sz="2400" b="1"/>
              <a:t>s beliefs, </a:t>
            </a:r>
          </a:p>
          <a:p>
            <a:pPr eaLnBrk="1" hangingPunct="1">
              <a:buFontTx/>
              <a:buNone/>
            </a:pPr>
            <a:r>
              <a:rPr lang="en-US" altLang="zh-CN" sz="2400" b="1"/>
              <a:t>                      values, norms, traditions, mores, and </a:t>
            </a:r>
          </a:p>
          <a:p>
            <a:pPr eaLnBrk="1" hangingPunct="1">
              <a:buFontTx/>
              <a:buNone/>
            </a:pPr>
            <a:r>
              <a:rPr lang="en-US" altLang="zh-CN" sz="2400" b="1"/>
              <a:t>                      myths. </a:t>
            </a:r>
          </a:p>
          <a:p>
            <a:pPr eaLnBrk="1" hangingPunct="1">
              <a:buFontTx/>
              <a:buNone/>
            </a:pPr>
            <a:r>
              <a:rPr lang="en-US" altLang="zh-CN" sz="2400" b="1"/>
              <a:t>      solution ---- international design/Bias-free design</a:t>
            </a:r>
          </a:p>
          <a:p>
            <a:pPr eaLnBrk="1" hangingPunct="1">
              <a:buFontTx/>
              <a:buNone/>
            </a:pPr>
            <a:r>
              <a:rPr lang="en-US" altLang="zh-CN" sz="2400" b="1"/>
              <a:t>                           (it is best for the interface to be tested </a:t>
            </a:r>
          </a:p>
          <a:p>
            <a:pPr eaLnBrk="1" hangingPunct="1">
              <a:buFontTx/>
              <a:buNone/>
            </a:pPr>
            <a:r>
              <a:rPr lang="en-US" altLang="zh-CN" sz="2400" b="1"/>
              <a:t>                            in the culture in which it will be used)</a:t>
            </a:r>
          </a:p>
          <a:p>
            <a:pPr eaLnBrk="1" hangingPunct="1">
              <a:buFontTx/>
              <a:buNone/>
            </a:pPr>
            <a:r>
              <a:rPr lang="en-US" altLang="zh-CN" sz="2400" b="1"/>
              <a:t>                     ---- tailoring the interface</a:t>
            </a:r>
            <a:endParaRPr lang="en-US" altLang="zh-CN" sz="2400" b="1">
              <a:solidFill>
                <a:schemeClr val="bg2"/>
              </a:solidFill>
              <a:sym typeface="Wingdings 2" panose="05020102010507070707" pitchFamily="18" charset="2"/>
            </a:endParaRPr>
          </a:p>
          <a:p>
            <a:pPr eaLnBrk="1" hangingPunct="1">
              <a:buFontTx/>
              <a:buNone/>
            </a:pPr>
            <a:r>
              <a:rPr lang="en-US" altLang="zh-CN" sz="2400" b="1">
                <a:solidFill>
                  <a:schemeClr val="bg2"/>
                </a:solidFill>
                <a:sym typeface="Wingdings 2" panose="05020102010507070707" pitchFamily="18" charset="2"/>
              </a:rPr>
              <a:t>  </a:t>
            </a:r>
            <a:r>
              <a:rPr lang="en-US" altLang="zh-CN" sz="2400" b="1"/>
              <a:t>user preferences</a:t>
            </a:r>
            <a:r>
              <a:rPr lang="zh-CN" altLang="en-US" sz="2400" b="1"/>
              <a:t>（用户爱好问题）</a:t>
            </a:r>
          </a:p>
          <a:p>
            <a:pPr eaLnBrk="1" hangingPunct="1">
              <a:buFontTx/>
              <a:buNone/>
            </a:pPr>
            <a:r>
              <a:rPr lang="zh-CN" altLang="en-US" sz="2400" b="1"/>
              <a:t>     </a:t>
            </a:r>
            <a:r>
              <a:rPr lang="en-US" altLang="zh-CN" sz="2400" b="1">
                <a:latin typeface="Times New Roman" panose="02020603050405020304" pitchFamily="18" charset="0"/>
              </a:rPr>
              <a:t>–</a:t>
            </a:r>
            <a:r>
              <a:rPr lang="en-US" altLang="zh-CN" sz="2400" b="1"/>
              <a:t> making alternative interfaces for selecting by those </a:t>
            </a:r>
          </a:p>
          <a:p>
            <a:pPr eaLnBrk="1" hangingPunct="1">
              <a:buFontTx/>
              <a:buNone/>
            </a:pPr>
            <a:r>
              <a:rPr lang="en-US" altLang="zh-CN" sz="2400" b="1"/>
              <a:t>        who have different preferences </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5">
            <a:extLst>
              <a:ext uri="{FF2B5EF4-FFF2-40B4-BE49-F238E27FC236}">
                <a16:creationId xmlns:a16="http://schemas.microsoft.com/office/drawing/2014/main" id="{0125EBA1-8A6C-46F7-9FE4-866BD24767C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188A8469-E30D-45B9-B9B7-4D036C68DA0C}" type="slidenum">
              <a:rPr kumimoji="0" lang="en-US" altLang="zh-CN" sz="2600">
                <a:solidFill>
                  <a:srgbClr val="FFFFFF"/>
                </a:solidFill>
              </a:rPr>
              <a:pPr eaLnBrk="1" fontAlgn="base" hangingPunct="1">
                <a:spcBef>
                  <a:spcPct val="0"/>
                </a:spcBef>
                <a:spcAft>
                  <a:spcPct val="0"/>
                </a:spcAft>
              </a:pPr>
              <a:t>347</a:t>
            </a:fld>
            <a:endParaRPr kumimoji="0" lang="en-US" altLang="zh-CN" sz="2600">
              <a:solidFill>
                <a:srgbClr val="FFFFFF"/>
              </a:solidFill>
            </a:endParaRPr>
          </a:p>
        </p:txBody>
      </p:sp>
      <p:sp>
        <p:nvSpPr>
          <p:cNvPr id="40963" name="Rectangle 2">
            <a:extLst>
              <a:ext uri="{FF2B5EF4-FFF2-40B4-BE49-F238E27FC236}">
                <a16:creationId xmlns:a16="http://schemas.microsoft.com/office/drawing/2014/main" id="{951C7819-EB8E-4C26-9E73-72CDFA7A5C99}"/>
              </a:ext>
            </a:extLst>
          </p:cNvPr>
          <p:cNvSpPr>
            <a:spLocks noGrp="1" noChangeArrowheads="1"/>
          </p:cNvSpPr>
          <p:nvPr>
            <p:ph type="title"/>
          </p:nvPr>
        </p:nvSpPr>
        <p:spPr/>
        <p:txBody>
          <a:bodyPr/>
          <a:lstStyle/>
          <a:p>
            <a:pPr eaLnBrk="1" hangingPunct="1"/>
            <a:r>
              <a:rPr lang="en-US" altLang="zh-CN" sz="3200"/>
              <a:t>    Chapter 5  Designing the System</a:t>
            </a:r>
          </a:p>
        </p:txBody>
      </p:sp>
      <p:sp>
        <p:nvSpPr>
          <p:cNvPr id="40964" name="Rectangle 3">
            <a:extLst>
              <a:ext uri="{FF2B5EF4-FFF2-40B4-BE49-F238E27FC236}">
                <a16:creationId xmlns:a16="http://schemas.microsoft.com/office/drawing/2014/main" id="{B8FECA07-71A9-4D63-A1D0-3EE599905140}"/>
              </a:ext>
            </a:extLst>
          </p:cNvPr>
          <p:cNvSpPr>
            <a:spLocks noGrp="1" noChangeArrowheads="1"/>
          </p:cNvSpPr>
          <p:nvPr>
            <p:ph type="body" idx="1"/>
          </p:nvPr>
        </p:nvSpPr>
        <p:spPr>
          <a:xfrm>
            <a:off x="2328864" y="1773238"/>
            <a:ext cx="8339137" cy="5084762"/>
          </a:xfrm>
        </p:spPr>
        <p:txBody>
          <a:bodyPr/>
          <a:lstStyle/>
          <a:p>
            <a:pPr eaLnBrk="1" hangingPunct="1">
              <a:buFontTx/>
              <a:buNone/>
            </a:pPr>
            <a:r>
              <a:rPr lang="en-US" altLang="zh-CN" b="1">
                <a:solidFill>
                  <a:schemeClr val="bg2"/>
                </a:solidFill>
                <a:sym typeface="Wingdings 2" panose="05020102010507070707" pitchFamily="18" charset="2"/>
              </a:rPr>
              <a:t>5. </a:t>
            </a:r>
            <a:r>
              <a:rPr lang="en-US" altLang="zh-CN" b="1"/>
              <a:t>Concurrency (</a:t>
            </a:r>
            <a:r>
              <a:rPr lang="zh-CN" altLang="en-US" b="1"/>
              <a:t>并发性</a:t>
            </a:r>
            <a:r>
              <a:rPr lang="en-US" altLang="zh-CN" b="1"/>
              <a:t>)</a:t>
            </a:r>
          </a:p>
          <a:p>
            <a:pPr eaLnBrk="1" hangingPunct="1">
              <a:buFontTx/>
              <a:buNone/>
            </a:pPr>
            <a:r>
              <a:rPr lang="en-US" altLang="zh-CN" sz="2400" b="1"/>
              <a:t> </a:t>
            </a:r>
            <a:r>
              <a:rPr lang="en-US" altLang="zh-CN" sz="2400" b="1" u="sng">
                <a:solidFill>
                  <a:srgbClr val="0000FF"/>
                </a:solidFill>
              </a:rPr>
              <a:t>note</a:t>
            </a:r>
            <a:r>
              <a:rPr lang="en-US" altLang="zh-CN" sz="2400" b="1"/>
              <a:t>: in many systems, actions must take place</a:t>
            </a:r>
          </a:p>
          <a:p>
            <a:pPr eaLnBrk="1" hangingPunct="1">
              <a:buFontTx/>
              <a:buNone/>
            </a:pPr>
            <a:r>
              <a:rPr lang="en-US" altLang="zh-CN" sz="2400" b="1"/>
              <a:t>           concurrently rather than sequentially</a:t>
            </a:r>
          </a:p>
          <a:p>
            <a:pPr eaLnBrk="1" hangingPunct="1">
              <a:buFontTx/>
              <a:buNone/>
            </a:pPr>
            <a:r>
              <a:rPr lang="en-US" altLang="zh-CN" sz="20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 synchronization(</a:t>
            </a:r>
            <a:r>
              <a:rPr lang="zh-CN" altLang="en-US" sz="2400" b="1">
                <a:solidFill>
                  <a:schemeClr val="bg2"/>
                </a:solidFill>
                <a:sym typeface="Wingdings 2" panose="05020102010507070707" pitchFamily="18" charset="2"/>
              </a:rPr>
              <a:t>同步</a:t>
            </a:r>
            <a:r>
              <a:rPr lang="en-US" altLang="zh-CN" sz="2400" b="1">
                <a:solidFill>
                  <a:schemeClr val="bg2"/>
                </a:solidFill>
                <a:sym typeface="Wingdings 2" panose="05020102010507070707" pitchFamily="18" charset="2"/>
              </a:rPr>
              <a:t>) ---- </a:t>
            </a:r>
            <a:r>
              <a:rPr lang="en-US" altLang="zh-CN" sz="2400" b="1"/>
              <a:t>allowing two activities to take place concurrently without their interfering with one another</a:t>
            </a:r>
            <a:r>
              <a:rPr lang="zh-CN" altLang="en-US" sz="2400" b="1"/>
              <a:t>使</a:t>
            </a:r>
            <a:r>
              <a:rPr lang="zh-CN" altLang="en-US" sz="2400" b="1">
                <a:solidFill>
                  <a:schemeClr val="bg2"/>
                </a:solidFill>
                <a:sym typeface="Wingdings 2" panose="05020102010507070707" pitchFamily="18" charset="2"/>
              </a:rPr>
              <a:t>两个活动同时进行但互不干涉的方法</a:t>
            </a:r>
            <a:r>
              <a:rPr lang="en-US" altLang="zh-CN" sz="2400" b="1">
                <a:solidFill>
                  <a:schemeClr val="bg2"/>
                </a:solidFill>
                <a:sym typeface="Wingdings 2" panose="05020102010507070707" pitchFamily="18" charset="2"/>
              </a:rPr>
              <a:t>. </a:t>
            </a:r>
            <a:endParaRPr lang="en-US" altLang="zh-CN" sz="2400" b="1"/>
          </a:p>
          <a:p>
            <a:pPr eaLnBrk="1" hangingPunct="1">
              <a:buFontTx/>
              <a:buNone/>
            </a:pPr>
            <a:r>
              <a:rPr lang="en-US" altLang="zh-CN" sz="2400" b="1">
                <a:solidFill>
                  <a:schemeClr val="bg2"/>
                </a:solidFill>
                <a:sym typeface="Wingdings 2" panose="05020102010507070707" pitchFamily="18" charset="2"/>
              </a:rPr>
              <a:t>  mutual exclusion(</a:t>
            </a:r>
            <a:r>
              <a:rPr lang="zh-CN" altLang="en-US" sz="2400" b="1">
                <a:solidFill>
                  <a:schemeClr val="bg2"/>
                </a:solidFill>
                <a:sym typeface="Wingdings 2" panose="05020102010507070707" pitchFamily="18" charset="2"/>
              </a:rPr>
              <a:t>互斥</a:t>
            </a:r>
            <a:r>
              <a:rPr lang="en-US" altLang="zh-CN" sz="2400" b="1">
                <a:solidFill>
                  <a:schemeClr val="bg2"/>
                </a:solidFill>
                <a:sym typeface="Wingdings 2" panose="05020102010507070707" pitchFamily="18" charset="2"/>
              </a:rPr>
              <a:t>) ---- </a:t>
            </a:r>
            <a:r>
              <a:rPr lang="en-US" altLang="zh-CN" sz="2400" b="1"/>
              <a:t>making sure that when one process is accessing a data element, no other process can affect(</a:t>
            </a:r>
            <a:r>
              <a:rPr lang="zh-CN" altLang="en-US" sz="2400" b="1"/>
              <a:t>改动</a:t>
            </a:r>
            <a:r>
              <a:rPr lang="en-US" altLang="zh-CN" sz="2400" b="1"/>
              <a:t>) that element</a:t>
            </a:r>
            <a:endParaRPr lang="en-US" altLang="zh-CN" sz="2400" b="1">
              <a:solidFill>
                <a:schemeClr val="bg2"/>
              </a:solidFill>
              <a:sym typeface="Wingdings 2" panose="05020102010507070707" pitchFamily="18" charset="2"/>
            </a:endParaRPr>
          </a:p>
          <a:p>
            <a:pPr eaLnBrk="1" hangingPunct="1">
              <a:buFontTx/>
              <a:buNone/>
            </a:pPr>
            <a:r>
              <a:rPr lang="en-US" altLang="zh-CN" sz="2400" b="1">
                <a:solidFill>
                  <a:schemeClr val="bg2"/>
                </a:solidFill>
                <a:sym typeface="Wingdings 2" panose="05020102010507070707" pitchFamily="18" charset="2"/>
              </a:rPr>
              <a:t>  examples   A: “can’t synchronization” (P245-246)</a:t>
            </a:r>
          </a:p>
          <a:p>
            <a:pPr eaLnBrk="1" hangingPunct="1">
              <a:buFontTx/>
              <a:buNone/>
            </a:pPr>
            <a:r>
              <a:rPr lang="en-US" altLang="zh-CN" sz="2400" b="1">
                <a:solidFill>
                  <a:schemeClr val="bg2"/>
                </a:solidFill>
                <a:sym typeface="Wingdings 2" panose="05020102010507070707" pitchFamily="18" charset="2"/>
              </a:rPr>
              <a:t>                         B: “mutual exclusion” (P246)</a:t>
            </a:r>
          </a:p>
          <a:p>
            <a:pPr eaLnBrk="1" hangingPunct="1">
              <a:buFontTx/>
              <a:buNone/>
            </a:pPr>
            <a:r>
              <a:rPr lang="en-US" altLang="zh-CN" sz="2400" b="1">
                <a:solidFill>
                  <a:schemeClr val="bg2"/>
                </a:solidFill>
                <a:sym typeface="Wingdings 2" panose="05020102010507070707" pitchFamily="18" charset="2"/>
              </a:rPr>
              <a:t>                         C: “in network---locking shared data”</a:t>
            </a:r>
            <a:r>
              <a:rPr lang="en-US" altLang="zh-CN" sz="2000" b="1">
                <a:solidFill>
                  <a:schemeClr val="bg2"/>
                </a:solidFill>
                <a:sym typeface="Wingdings 2" panose="05020102010507070707" pitchFamily="18" charset="2"/>
              </a:rPr>
              <a:t> </a:t>
            </a: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5">
            <a:extLst>
              <a:ext uri="{FF2B5EF4-FFF2-40B4-BE49-F238E27FC236}">
                <a16:creationId xmlns:a16="http://schemas.microsoft.com/office/drawing/2014/main" id="{835C9B43-D123-456D-A0AC-F8813F94AEC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31D2501D-BA6C-4C07-AB48-32FA7FA638B3}" type="slidenum">
              <a:rPr kumimoji="0" lang="en-US" altLang="zh-CN" sz="2600">
                <a:solidFill>
                  <a:srgbClr val="FFFFFF"/>
                </a:solidFill>
              </a:rPr>
              <a:pPr eaLnBrk="1" fontAlgn="base" hangingPunct="1">
                <a:spcBef>
                  <a:spcPct val="0"/>
                </a:spcBef>
                <a:spcAft>
                  <a:spcPct val="0"/>
                </a:spcAft>
              </a:pPr>
              <a:t>348</a:t>
            </a:fld>
            <a:endParaRPr kumimoji="0" lang="en-US" altLang="zh-CN" sz="2600">
              <a:solidFill>
                <a:srgbClr val="FFFFFF"/>
              </a:solidFill>
            </a:endParaRPr>
          </a:p>
        </p:txBody>
      </p:sp>
      <p:sp>
        <p:nvSpPr>
          <p:cNvPr id="41987" name="Rectangle 2">
            <a:extLst>
              <a:ext uri="{FF2B5EF4-FFF2-40B4-BE49-F238E27FC236}">
                <a16:creationId xmlns:a16="http://schemas.microsoft.com/office/drawing/2014/main" id="{35F46307-C013-44A2-8C8C-9AECFE34FED6}"/>
              </a:ext>
            </a:extLst>
          </p:cNvPr>
          <p:cNvSpPr>
            <a:spLocks noGrp="1" noChangeArrowheads="1"/>
          </p:cNvSpPr>
          <p:nvPr>
            <p:ph type="title"/>
          </p:nvPr>
        </p:nvSpPr>
        <p:spPr/>
        <p:txBody>
          <a:bodyPr/>
          <a:lstStyle/>
          <a:p>
            <a:pPr eaLnBrk="1" hangingPunct="1"/>
            <a:r>
              <a:rPr lang="en-US" altLang="zh-CN" sz="3200"/>
              <a:t>    Chapter 5  Designing the System</a:t>
            </a:r>
          </a:p>
        </p:txBody>
      </p:sp>
      <p:sp>
        <p:nvSpPr>
          <p:cNvPr id="41988" name="Rectangle 3">
            <a:extLst>
              <a:ext uri="{FF2B5EF4-FFF2-40B4-BE49-F238E27FC236}">
                <a16:creationId xmlns:a16="http://schemas.microsoft.com/office/drawing/2014/main" id="{30B641A1-B6F9-4B23-86E8-54A1F1686BCE}"/>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b="1">
                <a:solidFill>
                  <a:schemeClr val="bg2"/>
                </a:solidFill>
                <a:sym typeface="Wingdings 2" panose="05020102010507070707" pitchFamily="18" charset="2"/>
              </a:rPr>
              <a:t>6. </a:t>
            </a:r>
            <a:r>
              <a:rPr lang="en-US" altLang="zh-CN" b="1"/>
              <a:t>Design patterns and reuse (X)</a:t>
            </a:r>
          </a:p>
          <a:p>
            <a:pPr eaLnBrk="1" hangingPunct="1">
              <a:buFontTx/>
              <a:buNone/>
            </a:pPr>
            <a:r>
              <a:rPr lang="en-US" altLang="zh-CN" sz="2400" b="1">
                <a:solidFill>
                  <a:schemeClr val="bg2"/>
                </a:solidFill>
                <a:sym typeface="Wingdings 2" panose="05020102010507070707" pitchFamily="18" charset="2"/>
              </a:rPr>
              <a:t>  </a:t>
            </a:r>
            <a:r>
              <a:rPr lang="en-US" altLang="zh-CN" sz="2400" b="1"/>
              <a:t>design patterns --  the key aspects of a common </a:t>
            </a:r>
          </a:p>
          <a:p>
            <a:pPr eaLnBrk="1" hangingPunct="1">
              <a:buFontTx/>
              <a:buNone/>
            </a:pPr>
            <a:r>
              <a:rPr lang="en-US" altLang="zh-CN" sz="2400" b="1"/>
              <a:t>           design structure ,including objects and instances,</a:t>
            </a:r>
          </a:p>
          <a:p>
            <a:pPr eaLnBrk="1" hangingPunct="1">
              <a:buFontTx/>
              <a:buNone/>
            </a:pPr>
            <a:r>
              <a:rPr lang="en-US" altLang="zh-CN" sz="2400" b="1"/>
              <a:t>            roles and collaborations, distributions of </a:t>
            </a:r>
          </a:p>
          <a:p>
            <a:pPr eaLnBrk="1" hangingPunct="1">
              <a:buFontTx/>
              <a:buNone/>
            </a:pPr>
            <a:r>
              <a:rPr lang="en-US" altLang="zh-CN" sz="2400" b="1"/>
              <a:t>            responsibility </a:t>
            </a:r>
            <a:endParaRPr lang="en-US" altLang="zh-CN" sz="2400" b="1">
              <a:solidFill>
                <a:schemeClr val="bg2"/>
              </a:solidFill>
              <a:sym typeface="Wingdings 2" panose="05020102010507070707" pitchFamily="18" charset="2"/>
            </a:endParaRPr>
          </a:p>
          <a:p>
            <a:pPr eaLnBrk="1" hangingPunct="1">
              <a:buFontTx/>
              <a:buNone/>
            </a:pPr>
            <a:r>
              <a:rPr lang="en-US" altLang="zh-CN" sz="2400" b="1">
                <a:solidFill>
                  <a:schemeClr val="bg2"/>
                </a:solidFill>
                <a:sym typeface="Wingdings 2" panose="05020102010507070707" pitchFamily="18" charset="2"/>
              </a:rPr>
              <a:t>  </a:t>
            </a:r>
            <a:r>
              <a:rPr lang="en-US" altLang="zh-CN" sz="2400" b="1"/>
              <a:t>reuse </a:t>
            </a:r>
            <a:r>
              <a:rPr lang="en-US" altLang="zh-CN" sz="2400" b="1">
                <a:latin typeface="Times New Roman" panose="02020603050405020304" pitchFamily="18" charset="0"/>
              </a:rPr>
              <a:t>–</a:t>
            </a:r>
            <a:r>
              <a:rPr lang="en-US" altLang="zh-CN" sz="2400" b="1"/>
              <a:t> reuse the design patterns </a:t>
            </a:r>
          </a:p>
          <a:p>
            <a:pPr eaLnBrk="1" hangingPunct="1">
              <a:buFontTx/>
              <a:buNone/>
            </a:pPr>
            <a:r>
              <a:rPr lang="en-US" altLang="zh-CN" b="1"/>
              <a:t> </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5">
            <a:extLst>
              <a:ext uri="{FF2B5EF4-FFF2-40B4-BE49-F238E27FC236}">
                <a16:creationId xmlns:a16="http://schemas.microsoft.com/office/drawing/2014/main" id="{F5C081E9-BC74-456A-A4C8-7416D67B5C1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D895B3F3-B5D9-4629-B4C5-7BA18D8D5346}" type="slidenum">
              <a:rPr kumimoji="0" lang="en-US" altLang="zh-CN" sz="2600">
                <a:solidFill>
                  <a:srgbClr val="FFFFFF"/>
                </a:solidFill>
              </a:rPr>
              <a:pPr eaLnBrk="1" fontAlgn="base" hangingPunct="1">
                <a:spcBef>
                  <a:spcPct val="0"/>
                </a:spcBef>
                <a:spcAft>
                  <a:spcPct val="0"/>
                </a:spcAft>
              </a:pPr>
              <a:t>349</a:t>
            </a:fld>
            <a:endParaRPr kumimoji="0" lang="en-US" altLang="zh-CN" sz="2600">
              <a:solidFill>
                <a:srgbClr val="FFFFFF"/>
              </a:solidFill>
            </a:endParaRPr>
          </a:p>
        </p:txBody>
      </p:sp>
      <p:sp>
        <p:nvSpPr>
          <p:cNvPr id="43011" name="Rectangle 2">
            <a:extLst>
              <a:ext uri="{FF2B5EF4-FFF2-40B4-BE49-F238E27FC236}">
                <a16:creationId xmlns:a16="http://schemas.microsoft.com/office/drawing/2014/main" id="{585D3185-FC69-499E-975C-196D223F67C8}"/>
              </a:ext>
            </a:extLst>
          </p:cNvPr>
          <p:cNvSpPr>
            <a:spLocks noGrp="1" noChangeArrowheads="1"/>
          </p:cNvSpPr>
          <p:nvPr>
            <p:ph type="title"/>
          </p:nvPr>
        </p:nvSpPr>
        <p:spPr/>
        <p:txBody>
          <a:bodyPr/>
          <a:lstStyle/>
          <a:p>
            <a:pPr eaLnBrk="1" hangingPunct="1"/>
            <a:r>
              <a:rPr lang="en-US" altLang="zh-CN" sz="3200"/>
              <a:t>    Chapter 5  Designing the System</a:t>
            </a:r>
          </a:p>
        </p:txBody>
      </p:sp>
      <p:sp>
        <p:nvSpPr>
          <p:cNvPr id="43012" name="Rectangle 3">
            <a:extLst>
              <a:ext uri="{FF2B5EF4-FFF2-40B4-BE49-F238E27FC236}">
                <a16:creationId xmlns:a16="http://schemas.microsoft.com/office/drawing/2014/main" id="{D0136BE2-7067-4E15-81EB-8160A66E3F70}"/>
              </a:ext>
            </a:extLst>
          </p:cNvPr>
          <p:cNvSpPr>
            <a:spLocks noGrp="1" noChangeArrowheads="1"/>
          </p:cNvSpPr>
          <p:nvPr>
            <p:ph type="body" idx="1"/>
          </p:nvPr>
        </p:nvSpPr>
        <p:spPr>
          <a:xfrm>
            <a:off x="2286000" y="1752600"/>
            <a:ext cx="8382000" cy="5105400"/>
          </a:xfrm>
        </p:spPr>
        <p:txBody>
          <a:bodyPr/>
          <a:lstStyle/>
          <a:p>
            <a:pPr marL="533400" indent="-533400" eaLnBrk="1" hangingPunct="1">
              <a:lnSpc>
                <a:spcPct val="90000"/>
              </a:lnSpc>
              <a:buNone/>
            </a:pPr>
            <a:r>
              <a:rPr lang="en-US" altLang="zh-CN" b="1">
                <a:solidFill>
                  <a:srgbClr val="FF0066"/>
                </a:solidFill>
              </a:rPr>
              <a:t>5.5 Characteristics of good design </a:t>
            </a:r>
          </a:p>
          <a:p>
            <a:pPr marL="533400" indent="-533400" eaLnBrk="1" hangingPunct="1">
              <a:lnSpc>
                <a:spcPct val="90000"/>
              </a:lnSpc>
              <a:buNone/>
            </a:pPr>
            <a:r>
              <a:rPr lang="en-US" altLang="zh-CN" sz="2400" b="1"/>
              <a:t>      </a:t>
            </a:r>
            <a:r>
              <a:rPr lang="zh-CN" altLang="en-US" sz="2400" b="1"/>
              <a:t>（优秀软件设计所具备的特征）</a:t>
            </a:r>
          </a:p>
          <a:p>
            <a:pPr marL="533400" indent="-533400" eaLnBrk="1" hangingPunct="1">
              <a:lnSpc>
                <a:spcPct val="90000"/>
              </a:lnSpc>
              <a:buNone/>
            </a:pPr>
            <a:r>
              <a:rPr lang="zh-CN" altLang="en-US" b="1"/>
              <a:t> </a:t>
            </a:r>
            <a:r>
              <a:rPr lang="en-US" altLang="zh-CN" sz="2400" b="1" u="sng">
                <a:solidFill>
                  <a:srgbClr val="0000FF"/>
                </a:solidFill>
              </a:rPr>
              <a:t>high-quality design</a:t>
            </a:r>
            <a:r>
              <a:rPr lang="en-US" altLang="zh-CN" sz="2400" b="1"/>
              <a:t> should have such </a:t>
            </a:r>
            <a:r>
              <a:rPr lang="en-US" altLang="zh-CN" sz="2400" b="1" u="sng">
                <a:solidFill>
                  <a:schemeClr val="bg2"/>
                </a:solidFill>
              </a:rPr>
              <a:t>characteristics:</a:t>
            </a:r>
            <a:r>
              <a:rPr lang="en-US" altLang="zh-CN" sz="2400" b="1"/>
              <a:t> </a:t>
            </a:r>
          </a:p>
          <a:p>
            <a:pPr marL="533400" indent="-533400" eaLnBrk="1" hangingPunct="1">
              <a:lnSpc>
                <a:spcPct val="90000"/>
              </a:lnSpc>
              <a:buNone/>
            </a:pPr>
            <a:r>
              <a:rPr lang="en-US" altLang="zh-CN" sz="2400" b="1"/>
              <a:t>     ease of understanding </a:t>
            </a:r>
          </a:p>
          <a:p>
            <a:pPr marL="533400" indent="-533400" eaLnBrk="1" hangingPunct="1">
              <a:lnSpc>
                <a:spcPct val="90000"/>
              </a:lnSpc>
              <a:buNone/>
            </a:pPr>
            <a:r>
              <a:rPr lang="en-US" altLang="zh-CN" sz="2400" b="1"/>
              <a:t>     ease of implementation </a:t>
            </a:r>
          </a:p>
          <a:p>
            <a:pPr marL="533400" indent="-533400" eaLnBrk="1" hangingPunct="1">
              <a:lnSpc>
                <a:spcPct val="90000"/>
              </a:lnSpc>
              <a:buNone/>
            </a:pPr>
            <a:r>
              <a:rPr lang="en-US" altLang="zh-CN" sz="2400" b="1"/>
              <a:t>     ease of testing </a:t>
            </a:r>
          </a:p>
          <a:p>
            <a:pPr marL="533400" indent="-533400" eaLnBrk="1" hangingPunct="1">
              <a:lnSpc>
                <a:spcPct val="90000"/>
              </a:lnSpc>
              <a:buNone/>
            </a:pPr>
            <a:r>
              <a:rPr lang="en-US" altLang="zh-CN" sz="2400" b="1"/>
              <a:t>     </a:t>
            </a:r>
            <a:r>
              <a:rPr lang="en-US" altLang="zh-CN" sz="2400" b="1" u="sng">
                <a:solidFill>
                  <a:schemeClr val="bg2"/>
                </a:solidFill>
              </a:rPr>
              <a:t>ease of modification</a:t>
            </a:r>
            <a:r>
              <a:rPr lang="en-US" altLang="zh-CN" sz="2400" b="1"/>
              <a:t> ---</a:t>
            </a:r>
            <a:r>
              <a:rPr lang="en-US" altLang="zh-CN" sz="2400" b="1" u="sng">
                <a:solidFill>
                  <a:srgbClr val="0000FF"/>
                </a:solidFill>
              </a:rPr>
              <a:t>is especially important </a:t>
            </a:r>
          </a:p>
          <a:p>
            <a:pPr marL="533400" indent="-533400" eaLnBrk="1" hangingPunct="1">
              <a:lnSpc>
                <a:spcPct val="90000"/>
              </a:lnSpc>
              <a:buNone/>
            </a:pPr>
            <a:r>
              <a:rPr lang="en-US" altLang="zh-CN" sz="2400" b="1"/>
              <a:t>     correct translation from the requirement </a:t>
            </a:r>
          </a:p>
          <a:p>
            <a:pPr marL="533400" indent="-533400" eaLnBrk="1" hangingPunct="1">
              <a:lnSpc>
                <a:spcPct val="90000"/>
              </a:lnSpc>
              <a:buNone/>
            </a:pPr>
            <a:r>
              <a:rPr lang="en-US" altLang="zh-CN" b="1"/>
              <a:t>1. Component Independence</a:t>
            </a:r>
            <a:r>
              <a:rPr lang="zh-CN" altLang="en-US" sz="2400" b="1"/>
              <a:t>（部件</a:t>
            </a:r>
            <a:r>
              <a:rPr lang="en-US" altLang="zh-CN" sz="2400" b="1"/>
              <a:t>/</a:t>
            </a:r>
            <a:r>
              <a:rPr lang="zh-CN" altLang="en-US" sz="2400" b="1"/>
              <a:t>模块独立性）</a:t>
            </a:r>
          </a:p>
          <a:p>
            <a:pPr marL="533400" indent="-533400" eaLnBrk="1" hangingPunct="1">
              <a:lnSpc>
                <a:spcPct val="90000"/>
              </a:lnSpc>
              <a:buNone/>
            </a:pPr>
            <a:r>
              <a:rPr lang="zh-CN" altLang="en-US" sz="2400" b="1"/>
              <a:t> </a:t>
            </a:r>
            <a:r>
              <a:rPr lang="en-US" altLang="zh-CN" sz="2400" b="1"/>
              <a:t>Focus : degree of component independency </a:t>
            </a:r>
          </a:p>
          <a:p>
            <a:pPr marL="533400" indent="-533400" eaLnBrk="1" hangingPunct="1">
              <a:lnSpc>
                <a:spcPct val="90000"/>
              </a:lnSpc>
              <a:buNone/>
            </a:pPr>
            <a:r>
              <a:rPr lang="en-US" altLang="zh-CN" sz="2400" b="1"/>
              <a:t>              ---- decide by two concepts : </a:t>
            </a:r>
            <a:r>
              <a:rPr lang="en-US" altLang="zh-CN" sz="2400" b="1">
                <a:solidFill>
                  <a:srgbClr val="FF0066"/>
                </a:solidFill>
              </a:rPr>
              <a:t>cohesion</a:t>
            </a:r>
            <a:r>
              <a:rPr lang="zh-CN" altLang="en-US" sz="2400" b="1">
                <a:solidFill>
                  <a:srgbClr val="FF0066"/>
                </a:solidFill>
              </a:rPr>
              <a:t>（内聚）</a:t>
            </a:r>
            <a:r>
              <a:rPr lang="zh-CN" altLang="en-US" sz="2400" b="1">
                <a:solidFill>
                  <a:srgbClr val="0000FF"/>
                </a:solidFill>
              </a:rPr>
              <a:t>  </a:t>
            </a:r>
          </a:p>
          <a:p>
            <a:pPr marL="533400" indent="-533400" eaLnBrk="1" hangingPunct="1">
              <a:lnSpc>
                <a:spcPct val="90000"/>
              </a:lnSpc>
              <a:buNone/>
            </a:pPr>
            <a:r>
              <a:rPr lang="zh-CN" altLang="en-US" sz="2400" b="1">
                <a:solidFill>
                  <a:srgbClr val="0000FF"/>
                </a:solidFill>
              </a:rPr>
              <a:t>                                                                </a:t>
            </a:r>
            <a:r>
              <a:rPr lang="en-US" altLang="zh-CN" sz="2400" b="1">
                <a:solidFill>
                  <a:srgbClr val="FF0066"/>
                </a:solidFill>
              </a:rPr>
              <a:t>coupling</a:t>
            </a:r>
            <a:r>
              <a:rPr lang="zh-CN" altLang="en-US" sz="2400" b="1">
                <a:solidFill>
                  <a:srgbClr val="FF0066"/>
                </a:solidFill>
              </a:rPr>
              <a:t>（耦合）</a:t>
            </a:r>
          </a:p>
        </p:txBody>
      </p:sp>
      <p:sp>
        <p:nvSpPr>
          <p:cNvPr id="43013" name="AutoShape 4">
            <a:extLst>
              <a:ext uri="{FF2B5EF4-FFF2-40B4-BE49-F238E27FC236}">
                <a16:creationId xmlns:a16="http://schemas.microsoft.com/office/drawing/2014/main" id="{4DCFB33A-6191-46FF-9E10-27F47AB9EF4B}"/>
              </a:ext>
            </a:extLst>
          </p:cNvPr>
          <p:cNvSpPr>
            <a:spLocks/>
          </p:cNvSpPr>
          <p:nvPr/>
        </p:nvSpPr>
        <p:spPr bwMode="auto">
          <a:xfrm>
            <a:off x="2514600" y="3262313"/>
            <a:ext cx="228600" cy="1676400"/>
          </a:xfrm>
          <a:prstGeom prst="leftBrace">
            <a:avLst>
              <a:gd name="adj1" fmla="val 61111"/>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43014" name="AutoShape 5">
            <a:extLst>
              <a:ext uri="{FF2B5EF4-FFF2-40B4-BE49-F238E27FC236}">
                <a16:creationId xmlns:a16="http://schemas.microsoft.com/office/drawing/2014/main" id="{5C983315-5985-4EB7-B0E3-64BBF62C3201}"/>
              </a:ext>
            </a:extLst>
          </p:cNvPr>
          <p:cNvSpPr>
            <a:spLocks/>
          </p:cNvSpPr>
          <p:nvPr/>
        </p:nvSpPr>
        <p:spPr bwMode="auto">
          <a:xfrm>
            <a:off x="7591425" y="6124575"/>
            <a:ext cx="152400" cy="533400"/>
          </a:xfrm>
          <a:prstGeom prst="leftBrace">
            <a:avLst>
              <a:gd name="adj1" fmla="val 29167"/>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灯片编号占位符 5">
            <a:extLst>
              <a:ext uri="{FF2B5EF4-FFF2-40B4-BE49-F238E27FC236}">
                <a16:creationId xmlns:a16="http://schemas.microsoft.com/office/drawing/2014/main" id="{28772D58-9088-48EB-A9EA-838B9A7C62E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B4D0970B-65B9-4148-8C96-B59EDB8D466E}" type="slidenum">
              <a:rPr kumimoji="0" lang="en-US" altLang="zh-CN" sz="2600" b="1">
                <a:solidFill>
                  <a:srgbClr val="FFFFFF"/>
                </a:solidFill>
              </a:rPr>
              <a:pPr fontAlgn="base">
                <a:spcBef>
                  <a:spcPct val="0"/>
                </a:spcBef>
                <a:spcAft>
                  <a:spcPct val="0"/>
                </a:spcAft>
                <a:buClrTx/>
                <a:buSzTx/>
                <a:buNone/>
              </a:pPr>
              <a:t>35</a:t>
            </a:fld>
            <a:endParaRPr kumimoji="0" lang="en-US" altLang="zh-CN" sz="2600" b="1">
              <a:solidFill>
                <a:srgbClr val="FFFFFF"/>
              </a:solidFill>
            </a:endParaRPr>
          </a:p>
        </p:txBody>
      </p:sp>
      <p:sp>
        <p:nvSpPr>
          <p:cNvPr id="68611" name="Rectangle 2">
            <a:extLst>
              <a:ext uri="{FF2B5EF4-FFF2-40B4-BE49-F238E27FC236}">
                <a16:creationId xmlns:a16="http://schemas.microsoft.com/office/drawing/2014/main" id="{6BF339B2-F394-484E-9B18-A472A5A8DDB0}"/>
              </a:ext>
            </a:extLst>
          </p:cNvPr>
          <p:cNvSpPr>
            <a:spLocks noGrp="1" noChangeArrowheads="1"/>
          </p:cNvSpPr>
          <p:nvPr>
            <p:ph type="title"/>
          </p:nvPr>
        </p:nvSpPr>
        <p:spPr/>
        <p:txBody>
          <a:bodyPr/>
          <a:lstStyle/>
          <a:p>
            <a:pPr eaLnBrk="1" hangingPunct="1"/>
            <a:r>
              <a:rPr lang="en-US" altLang="zh-CN" sz="3200"/>
              <a:t>Chapter 1  Why Software Engineering</a:t>
            </a:r>
          </a:p>
        </p:txBody>
      </p:sp>
      <p:sp>
        <p:nvSpPr>
          <p:cNvPr id="68612" name="Rectangle 3">
            <a:extLst>
              <a:ext uri="{FF2B5EF4-FFF2-40B4-BE49-F238E27FC236}">
                <a16:creationId xmlns:a16="http://schemas.microsoft.com/office/drawing/2014/main" id="{9147D74C-295C-4531-A215-BC15C468861E}"/>
              </a:ext>
            </a:extLst>
          </p:cNvPr>
          <p:cNvSpPr>
            <a:spLocks noGrp="1" noChangeArrowheads="1"/>
          </p:cNvSpPr>
          <p:nvPr>
            <p:ph type="body" idx="1"/>
          </p:nvPr>
        </p:nvSpPr>
        <p:spPr>
          <a:xfrm>
            <a:off x="2286000" y="1752600"/>
            <a:ext cx="8382000" cy="5105400"/>
          </a:xfrm>
        </p:spPr>
        <p:txBody>
          <a:bodyPr/>
          <a:lstStyle/>
          <a:p>
            <a:pPr eaLnBrk="1" hangingPunct="1">
              <a:lnSpc>
                <a:spcPct val="80000"/>
              </a:lnSpc>
              <a:buFontTx/>
              <a:buNone/>
            </a:pPr>
            <a:r>
              <a:rPr lang="en-US" altLang="zh-CN" sz="2400" b="1">
                <a:solidFill>
                  <a:schemeClr val="bg2"/>
                </a:solidFill>
                <a:sym typeface="Wingdings 2" panose="05020102010507070707" pitchFamily="18" charset="2"/>
              </a:rPr>
              <a:t> Zero-defect software(</a:t>
            </a:r>
            <a:r>
              <a:rPr lang="zh-CN" altLang="en-US" sz="2400" b="1">
                <a:solidFill>
                  <a:schemeClr val="bg2"/>
                </a:solidFill>
                <a:sym typeface="Wingdings 2" panose="05020102010507070707" pitchFamily="18" charset="2"/>
              </a:rPr>
              <a:t>零缺陷软件</a:t>
            </a:r>
            <a:r>
              <a:rPr lang="en-US" altLang="zh-CN" sz="2400" b="1">
                <a:solidFill>
                  <a:schemeClr val="bg2"/>
                </a:solidFill>
                <a:sym typeface="Wingdings 2" panose="05020102010507070707" pitchFamily="18" charset="2"/>
              </a:rPr>
              <a:t>) : </a:t>
            </a:r>
          </a:p>
          <a:p>
            <a:pPr eaLnBrk="1" hangingPunct="1">
              <a:lnSpc>
                <a:spcPct val="80000"/>
              </a:lnSpc>
              <a:buFontTx/>
              <a:buNone/>
            </a:pPr>
            <a:r>
              <a:rPr lang="en-US" altLang="zh-CN" sz="2400" b="1">
                <a:solidFill>
                  <a:schemeClr val="bg2"/>
                </a:solidFill>
                <a:cs typeface="Arial" panose="020B0604020202020204" pitchFamily="34" charset="0"/>
                <a:sym typeface="Wingdings 2" panose="05020102010507070707" pitchFamily="18" charset="2"/>
              </a:rPr>
              <a:t>        ---- </a:t>
            </a:r>
            <a:r>
              <a:rPr lang="en-US" altLang="zh-CN" sz="2400" b="1">
                <a:solidFill>
                  <a:schemeClr val="bg2"/>
                </a:solidFill>
                <a:sym typeface="Wingdings 2" panose="05020102010507070707" pitchFamily="18" charset="2"/>
              </a:rPr>
              <a:t>is impossible , </a:t>
            </a:r>
            <a:r>
              <a:rPr lang="en-US" altLang="zh-CN" sz="2400" b="1">
                <a:solidFill>
                  <a:schemeClr val="bg2"/>
                </a:solidFill>
                <a:cs typeface="Arial" panose="020B0604020202020204" pitchFamily="34" charset="0"/>
                <a:sym typeface="Wingdings 2" panose="05020102010507070707" pitchFamily="18" charset="2"/>
              </a:rPr>
              <a:t>because of “market forces”</a:t>
            </a:r>
          </a:p>
          <a:p>
            <a:pPr eaLnBrk="1" hangingPunct="1">
              <a:lnSpc>
                <a:spcPct val="80000"/>
              </a:lnSpc>
              <a:buFontTx/>
              <a:buNone/>
            </a:pPr>
            <a:r>
              <a:rPr lang="en-US" altLang="zh-CN" sz="2000" b="1">
                <a:solidFill>
                  <a:schemeClr val="bg2"/>
                </a:solidFill>
                <a:cs typeface="Arial" panose="020B0604020202020204" pitchFamily="34" charset="0"/>
                <a:sym typeface="Wingdings 2" panose="05020102010507070707" pitchFamily="18" charset="2"/>
              </a:rPr>
              <a:t>⑦ </a:t>
            </a:r>
            <a:r>
              <a:rPr lang="en-US" altLang="zh-CN" sz="2400" b="1">
                <a:solidFill>
                  <a:schemeClr val="bg2"/>
                </a:solidFill>
                <a:cs typeface="Arial" panose="020B0604020202020204" pitchFamily="34" charset="0"/>
                <a:sym typeface="Wingdings 2" panose="05020102010507070707" pitchFamily="18" charset="2"/>
              </a:rPr>
              <a:t>Discussing about “bugs”</a:t>
            </a:r>
          </a:p>
          <a:p>
            <a:pPr eaLnBrk="1" hangingPunct="1">
              <a:lnSpc>
                <a:spcPct val="80000"/>
              </a:lnSpc>
              <a:buFontTx/>
              <a:buNone/>
            </a:pPr>
            <a:r>
              <a:rPr lang="en-US" altLang="zh-CN" sz="2400" b="1">
                <a:solidFill>
                  <a:schemeClr val="bg2"/>
                </a:solidFill>
                <a:cs typeface="Arial" panose="020B0604020202020204" pitchFamily="34" charset="0"/>
                <a:sym typeface="Wingdings 2" panose="05020102010507070707" pitchFamily="18" charset="2"/>
              </a:rPr>
              <a:t>   A: fixing(</a:t>
            </a:r>
            <a:r>
              <a:rPr lang="zh-CN" altLang="en-US" sz="2400" b="1">
                <a:solidFill>
                  <a:schemeClr val="bg2"/>
                </a:solidFill>
                <a:sym typeface="Wingdings 2" panose="05020102010507070707" pitchFamily="18" charset="2"/>
              </a:rPr>
              <a:t>改正</a:t>
            </a:r>
            <a:r>
              <a:rPr lang="en-US" altLang="zh-CN" sz="2400" b="1">
                <a:solidFill>
                  <a:schemeClr val="bg2"/>
                </a:solidFill>
                <a:cs typeface="Arial" panose="020B0604020202020204" pitchFamily="34" charset="0"/>
                <a:sym typeface="Wingdings 2" panose="05020102010507070707" pitchFamily="18" charset="2"/>
              </a:rPr>
              <a:t>) is more difficult than rewriting(</a:t>
            </a:r>
            <a:r>
              <a:rPr lang="zh-CN" altLang="en-US" sz="2400" b="1">
                <a:solidFill>
                  <a:schemeClr val="bg2"/>
                </a:solidFill>
                <a:sym typeface="Wingdings 2" panose="05020102010507070707" pitchFamily="18" charset="2"/>
              </a:rPr>
              <a:t>重写</a:t>
            </a:r>
            <a:r>
              <a:rPr lang="en-US" altLang="zh-CN" sz="2400" b="1">
                <a:solidFill>
                  <a:schemeClr val="bg2"/>
                </a:solidFill>
                <a:cs typeface="Arial" panose="020B0604020202020204" pitchFamily="34" charset="0"/>
                <a:sym typeface="Wingdings 2" panose="05020102010507070707" pitchFamily="18" charset="2"/>
              </a:rPr>
              <a:t>) </a:t>
            </a:r>
          </a:p>
          <a:p>
            <a:pPr eaLnBrk="1" hangingPunct="1">
              <a:lnSpc>
                <a:spcPct val="80000"/>
              </a:lnSpc>
              <a:buFontTx/>
              <a:buNone/>
            </a:pPr>
            <a:r>
              <a:rPr lang="en-US" altLang="zh-CN" sz="2400" b="1">
                <a:solidFill>
                  <a:schemeClr val="bg2"/>
                </a:solidFill>
                <a:cs typeface="Arial" panose="020B0604020202020204" pitchFamily="34" charset="0"/>
                <a:sym typeface="Wingdings 2" panose="05020102010507070707" pitchFamily="18" charset="2"/>
              </a:rPr>
              <a:t>   B: error correcting is costly (the activity in the latter </a:t>
            </a:r>
          </a:p>
          <a:p>
            <a:pPr eaLnBrk="1" hangingPunct="1">
              <a:lnSpc>
                <a:spcPct val="80000"/>
              </a:lnSpc>
              <a:buFontTx/>
              <a:buNone/>
            </a:pPr>
            <a:r>
              <a:rPr lang="en-US" altLang="zh-CN" sz="2400" b="1">
                <a:solidFill>
                  <a:schemeClr val="bg2"/>
                </a:solidFill>
                <a:cs typeface="Arial" panose="020B0604020202020204" pitchFamily="34" charset="0"/>
                <a:sym typeface="Wingdings 2" panose="05020102010507070707" pitchFamily="18" charset="2"/>
              </a:rPr>
              <a:t>        period of life cycle is more costly)</a:t>
            </a:r>
          </a:p>
          <a:p>
            <a:pPr eaLnBrk="1" hangingPunct="1">
              <a:lnSpc>
                <a:spcPct val="80000"/>
              </a:lnSpc>
              <a:buFontTx/>
              <a:buNone/>
            </a:pPr>
            <a:r>
              <a:rPr lang="en-US" altLang="zh-CN" sz="2400" b="1">
                <a:solidFill>
                  <a:schemeClr val="bg2"/>
                </a:solidFill>
                <a:cs typeface="Arial" panose="020B0604020202020204" pitchFamily="34" charset="0"/>
                <a:sym typeface="Wingdings 2" panose="05020102010507070707" pitchFamily="18" charset="2"/>
              </a:rPr>
              <a:t>   C: </a:t>
            </a:r>
            <a:r>
              <a:rPr lang="en-US" altLang="zh-CN" sz="2400" b="1" u="sng">
                <a:solidFill>
                  <a:srgbClr val="0000FF"/>
                </a:solidFill>
                <a:ea typeface="Arial Unicode MS" pitchFamily="34" charset="-122"/>
                <a:sym typeface="Wingdings 2" panose="05020102010507070707" pitchFamily="18" charset="2"/>
              </a:rPr>
              <a:t>review</a:t>
            </a:r>
            <a:r>
              <a:rPr lang="en-US" altLang="zh-CN" sz="2400" b="1">
                <a:solidFill>
                  <a:schemeClr val="bg2"/>
                </a:solidFill>
                <a:cs typeface="Arial" panose="020B0604020202020204" pitchFamily="34" charset="0"/>
                <a:sym typeface="Wingdings 2" panose="05020102010507070707" pitchFamily="18" charset="2"/>
              </a:rPr>
              <a:t>(</a:t>
            </a:r>
            <a:r>
              <a:rPr lang="zh-CN" altLang="en-US" sz="2400" b="1">
                <a:solidFill>
                  <a:schemeClr val="bg2"/>
                </a:solidFill>
                <a:sym typeface="Wingdings 2" panose="05020102010507070707" pitchFamily="18" charset="2"/>
              </a:rPr>
              <a:t>复审</a:t>
            </a:r>
            <a:r>
              <a:rPr lang="en-US" altLang="zh-CN" sz="2400" b="1">
                <a:solidFill>
                  <a:schemeClr val="bg2"/>
                </a:solidFill>
                <a:cs typeface="Arial" panose="020B0604020202020204" pitchFamily="34" charset="0"/>
                <a:sym typeface="Wingdings 2" panose="05020102010507070707" pitchFamily="18" charset="2"/>
              </a:rPr>
              <a:t>) is very important </a:t>
            </a:r>
          </a:p>
          <a:p>
            <a:pPr eaLnBrk="1" hangingPunct="1">
              <a:lnSpc>
                <a:spcPct val="80000"/>
              </a:lnSpc>
              <a:buFontTx/>
              <a:buNone/>
            </a:pPr>
            <a:r>
              <a:rPr lang="en-US" altLang="zh-CN" sz="2400" b="1">
                <a:solidFill>
                  <a:schemeClr val="bg2"/>
                </a:solidFill>
                <a:cs typeface="Arial" panose="020B0604020202020204" pitchFamily="34" charset="0"/>
                <a:sym typeface="Wingdings 2" panose="05020102010507070707" pitchFamily="18" charset="2"/>
              </a:rPr>
              <a:t>        ----is a criteria(</a:t>
            </a:r>
            <a:r>
              <a:rPr lang="zh-CN" altLang="en-US" sz="2400" b="1">
                <a:solidFill>
                  <a:schemeClr val="bg2"/>
                </a:solidFill>
                <a:sym typeface="Wingdings 2" panose="05020102010507070707" pitchFamily="18" charset="2"/>
              </a:rPr>
              <a:t>规范</a:t>
            </a:r>
            <a:r>
              <a:rPr lang="en-US" altLang="zh-CN" sz="2400" b="1">
                <a:solidFill>
                  <a:schemeClr val="bg2"/>
                </a:solidFill>
                <a:cs typeface="Arial" panose="020B0604020202020204" pitchFamily="34" charset="0"/>
                <a:sym typeface="Wingdings 2" panose="05020102010507070707" pitchFamily="18" charset="2"/>
              </a:rPr>
              <a:t>)  in formal developing team </a:t>
            </a:r>
          </a:p>
          <a:p>
            <a:pPr eaLnBrk="1" hangingPunct="1">
              <a:lnSpc>
                <a:spcPct val="80000"/>
              </a:lnSpc>
              <a:buFontTx/>
              <a:buNone/>
            </a:pPr>
            <a:r>
              <a:rPr lang="en-US" altLang="zh-CN" sz="2400" b="1">
                <a:solidFill>
                  <a:schemeClr val="bg2"/>
                </a:solidFill>
                <a:cs typeface="Arial" panose="020B0604020202020204" pitchFamily="34" charset="0"/>
                <a:sym typeface="Wingdings 2" panose="05020102010507070707" pitchFamily="18" charset="2"/>
              </a:rPr>
              <a:t>        ----classes and statistics </a:t>
            </a:r>
            <a:r>
              <a:rPr lang="en-US" altLang="zh-CN" sz="2400" b="1">
                <a:solidFill>
                  <a:schemeClr val="bg2"/>
                </a:solidFill>
                <a:cs typeface="Arial" panose="020B0604020202020204" pitchFamily="34" charset="0"/>
                <a:sym typeface="Wingdings" panose="05000000000000000000" pitchFamily="2" charset="2"/>
              </a:rPr>
              <a:t>(</a:t>
            </a:r>
            <a:r>
              <a:rPr lang="zh-CN" altLang="en-US" sz="2400" b="1">
                <a:solidFill>
                  <a:schemeClr val="bg2"/>
                </a:solidFill>
                <a:sym typeface="Wingdings" panose="05000000000000000000" pitchFamily="2" charset="2"/>
              </a:rPr>
              <a:t>分类及统计数字</a:t>
            </a:r>
            <a:r>
              <a:rPr lang="en-US" altLang="zh-CN" sz="2400" b="1">
                <a:solidFill>
                  <a:schemeClr val="bg2"/>
                </a:solidFill>
                <a:cs typeface="Arial" panose="020B0604020202020204" pitchFamily="34" charset="0"/>
                <a:sym typeface="Wingdings" panose="05000000000000000000" pitchFamily="2" charset="2"/>
              </a:rPr>
              <a:t>)</a:t>
            </a:r>
            <a:endParaRPr lang="en-US" altLang="zh-CN" sz="2400" b="1">
              <a:solidFill>
                <a:schemeClr val="bg2"/>
              </a:solidFill>
              <a:cs typeface="Arial" panose="020B0604020202020204" pitchFamily="34" charset="0"/>
              <a:sym typeface="Wingdings 2" panose="05020102010507070707" pitchFamily="18" charset="2"/>
            </a:endParaRPr>
          </a:p>
          <a:p>
            <a:pPr lvl="3" eaLnBrk="1" hangingPunct="1">
              <a:lnSpc>
                <a:spcPct val="80000"/>
              </a:lnSpc>
              <a:buClr>
                <a:srgbClr val="CC0000"/>
              </a:buClr>
              <a:buSzPct val="90000"/>
              <a:buFont typeface="Wingdings" panose="05000000000000000000" pitchFamily="2" charset="2"/>
              <a:buChar char="v"/>
            </a:pPr>
            <a:r>
              <a:rPr lang="en-US" altLang="zh-CN" sz="2400" b="1">
                <a:solidFill>
                  <a:schemeClr val="bg2"/>
                </a:solidFill>
                <a:cs typeface="Arial" panose="020B0604020202020204" pitchFamily="34" charset="0"/>
                <a:sym typeface="Wingdings 2" panose="05020102010507070707" pitchFamily="18" charset="2"/>
              </a:rPr>
              <a:t>Self check</a:t>
            </a:r>
            <a:r>
              <a:rPr lang="en-US" altLang="zh-CN" sz="2400" b="1">
                <a:solidFill>
                  <a:schemeClr val="bg2"/>
                </a:solidFill>
                <a:cs typeface="Arial" panose="020B0604020202020204" pitchFamily="34" charset="0"/>
                <a:sym typeface="Wingdings" panose="05000000000000000000" pitchFamily="2" charset="2"/>
              </a:rPr>
              <a:t>: (by </a:t>
            </a:r>
            <a:r>
              <a:rPr lang="en-US" altLang="zh-CN" sz="2400" b="1">
                <a:solidFill>
                  <a:schemeClr val="bg2"/>
                </a:solidFill>
                <a:cs typeface="Arial" panose="020B0604020202020204" pitchFamily="34" charset="0"/>
                <a:sym typeface="Wingdings 2" panose="05020102010507070707" pitchFamily="18" charset="2"/>
              </a:rPr>
              <a:t>running test cases)</a:t>
            </a:r>
          </a:p>
          <a:p>
            <a:pPr lvl="3" eaLnBrk="1" hangingPunct="1">
              <a:lnSpc>
                <a:spcPct val="80000"/>
              </a:lnSpc>
              <a:buClr>
                <a:srgbClr val="CC0000"/>
              </a:buClr>
              <a:buSzPct val="90000"/>
              <a:buFont typeface="Wingdings" panose="05000000000000000000" pitchFamily="2" charset="2"/>
              <a:buNone/>
            </a:pPr>
            <a:r>
              <a:rPr lang="en-US" altLang="zh-CN" sz="2400" b="1">
                <a:solidFill>
                  <a:schemeClr val="bg2"/>
                </a:solidFill>
                <a:cs typeface="Arial" panose="020B0604020202020204" pitchFamily="34" charset="0"/>
                <a:sym typeface="Wingdings 2" panose="05020102010507070707" pitchFamily="18" charset="2"/>
              </a:rPr>
              <a:t>    ---- reveal 1/5 faults </a:t>
            </a:r>
          </a:p>
          <a:p>
            <a:pPr lvl="3" eaLnBrk="1" hangingPunct="1">
              <a:lnSpc>
                <a:spcPct val="80000"/>
              </a:lnSpc>
              <a:buClr>
                <a:srgbClr val="CC0000"/>
              </a:buClr>
              <a:buSzPct val="90000"/>
              <a:buFont typeface="Wingdings" panose="05000000000000000000" pitchFamily="2" charset="2"/>
              <a:buChar char="v"/>
            </a:pPr>
            <a:r>
              <a:rPr lang="en-US" altLang="zh-CN" sz="2400" b="1">
                <a:solidFill>
                  <a:schemeClr val="bg2"/>
                </a:solidFill>
                <a:cs typeface="Arial" panose="020B0604020202020204" pitchFamily="34" charset="0"/>
                <a:sym typeface="Wingdings 2" panose="05020102010507070707" pitchFamily="18" charset="2"/>
              </a:rPr>
              <a:t>Peer review (by colleagues)</a:t>
            </a:r>
          </a:p>
          <a:p>
            <a:pPr lvl="3" eaLnBrk="1" hangingPunct="1">
              <a:lnSpc>
                <a:spcPct val="80000"/>
              </a:lnSpc>
              <a:buClr>
                <a:srgbClr val="CC0000"/>
              </a:buClr>
              <a:buSzPct val="90000"/>
              <a:buFont typeface="Wingdings" panose="05000000000000000000" pitchFamily="2" charset="2"/>
              <a:buNone/>
            </a:pPr>
            <a:r>
              <a:rPr lang="en-US" altLang="zh-CN" sz="2400" b="1">
                <a:solidFill>
                  <a:schemeClr val="bg2"/>
                </a:solidFill>
                <a:cs typeface="Arial" panose="020B0604020202020204" pitchFamily="34" charset="0"/>
                <a:sym typeface="Wingdings 2" panose="05020102010507070707" pitchFamily="18" charset="2"/>
              </a:rPr>
              <a:t>    ---- reveal 4/5 faults   </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5">
            <a:extLst>
              <a:ext uri="{FF2B5EF4-FFF2-40B4-BE49-F238E27FC236}">
                <a16:creationId xmlns:a16="http://schemas.microsoft.com/office/drawing/2014/main" id="{F8F7020E-BA5F-4737-AB30-2D686461652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E0339597-852B-4816-A3ED-D6580B66681D}" type="slidenum">
              <a:rPr kumimoji="0" lang="en-US" altLang="zh-CN" sz="2600">
                <a:solidFill>
                  <a:srgbClr val="FFFFFF"/>
                </a:solidFill>
              </a:rPr>
              <a:pPr eaLnBrk="1" fontAlgn="base" hangingPunct="1">
                <a:spcBef>
                  <a:spcPct val="0"/>
                </a:spcBef>
                <a:spcAft>
                  <a:spcPct val="0"/>
                </a:spcAft>
              </a:pPr>
              <a:t>350</a:t>
            </a:fld>
            <a:endParaRPr kumimoji="0" lang="en-US" altLang="zh-CN" sz="2600">
              <a:solidFill>
                <a:srgbClr val="FFFFFF"/>
              </a:solidFill>
            </a:endParaRPr>
          </a:p>
        </p:txBody>
      </p:sp>
      <p:sp>
        <p:nvSpPr>
          <p:cNvPr id="44035" name="Rectangle 2">
            <a:extLst>
              <a:ext uri="{FF2B5EF4-FFF2-40B4-BE49-F238E27FC236}">
                <a16:creationId xmlns:a16="http://schemas.microsoft.com/office/drawing/2014/main" id="{E5A66092-6D4A-4EBD-8274-BB2C013DD776}"/>
              </a:ext>
            </a:extLst>
          </p:cNvPr>
          <p:cNvSpPr>
            <a:spLocks noGrp="1" noChangeArrowheads="1"/>
          </p:cNvSpPr>
          <p:nvPr>
            <p:ph type="title"/>
          </p:nvPr>
        </p:nvSpPr>
        <p:spPr/>
        <p:txBody>
          <a:bodyPr/>
          <a:lstStyle/>
          <a:p>
            <a:pPr eaLnBrk="1" hangingPunct="1"/>
            <a:r>
              <a:rPr lang="en-US" altLang="zh-CN" sz="3200"/>
              <a:t>    Chapter 5  Designing the System</a:t>
            </a:r>
          </a:p>
        </p:txBody>
      </p:sp>
      <p:sp>
        <p:nvSpPr>
          <p:cNvPr id="44036" name="Rectangle 3">
            <a:extLst>
              <a:ext uri="{FF2B5EF4-FFF2-40B4-BE49-F238E27FC236}">
                <a16:creationId xmlns:a16="http://schemas.microsoft.com/office/drawing/2014/main" id="{2134C471-1D5B-4623-8F11-83F964751F68}"/>
              </a:ext>
            </a:extLst>
          </p:cNvPr>
          <p:cNvSpPr>
            <a:spLocks noGrp="1" noChangeArrowheads="1"/>
          </p:cNvSpPr>
          <p:nvPr>
            <p:ph type="body" idx="1"/>
          </p:nvPr>
        </p:nvSpPr>
        <p:spPr>
          <a:xfrm>
            <a:off x="2286000" y="1752600"/>
            <a:ext cx="8382000" cy="5105400"/>
          </a:xfrm>
        </p:spPr>
        <p:txBody>
          <a:bodyPr/>
          <a:lstStyle/>
          <a:p>
            <a:pPr eaLnBrk="1" hangingPunct="1">
              <a:lnSpc>
                <a:spcPct val="90000"/>
              </a:lnSpc>
              <a:buFontTx/>
              <a:buNone/>
            </a:pPr>
            <a:r>
              <a:rPr lang="en-US" altLang="zh-CN" sz="2400" b="1">
                <a:solidFill>
                  <a:schemeClr val="bg2"/>
                </a:solidFill>
                <a:sym typeface="Wingdings 2" panose="05020102010507070707" pitchFamily="18" charset="2"/>
              </a:rPr>
              <a:t>  </a:t>
            </a:r>
            <a:r>
              <a:rPr lang="en-US" altLang="zh-CN" b="1" u="sng">
                <a:solidFill>
                  <a:srgbClr val="FF0066"/>
                </a:solidFill>
                <a:sym typeface="Wingdings 2" panose="05020102010507070707" pitchFamily="18" charset="2"/>
              </a:rPr>
              <a:t>coupling</a:t>
            </a:r>
            <a:r>
              <a:rPr lang="en-US" altLang="zh-CN" sz="2400" b="1">
                <a:solidFill>
                  <a:schemeClr val="bg2"/>
                </a:solidFill>
                <a:sym typeface="Wingdings 2" panose="05020102010507070707" pitchFamily="18" charset="2"/>
              </a:rPr>
              <a:t> : </a:t>
            </a:r>
            <a:r>
              <a:rPr lang="en-US" altLang="zh-CN" sz="2400" b="1" u="sng">
                <a:solidFill>
                  <a:schemeClr val="bg2"/>
                </a:solidFill>
                <a:sym typeface="Wingdings 2" panose="05020102010507070707" pitchFamily="18" charset="2"/>
              </a:rPr>
              <a:t>inter-dependency</a:t>
            </a:r>
            <a:r>
              <a:rPr lang="en-US" altLang="zh-CN" sz="2400" b="1">
                <a:solidFill>
                  <a:schemeClr val="bg2"/>
                </a:solidFill>
                <a:sym typeface="Wingdings 2" panose="05020102010507070707" pitchFamily="18" charset="2"/>
              </a:rPr>
              <a:t> among software </a:t>
            </a:r>
          </a:p>
          <a:p>
            <a:pPr eaLnBrk="1" hangingPunct="1">
              <a:lnSpc>
                <a:spcPct val="90000"/>
              </a:lnSpc>
              <a:buFontTx/>
              <a:buNone/>
            </a:pPr>
            <a:r>
              <a:rPr lang="en-US" altLang="zh-CN" sz="2400" b="1">
                <a:solidFill>
                  <a:schemeClr val="bg2"/>
                </a:solidFill>
                <a:sym typeface="Wingdings 2" panose="05020102010507070707" pitchFamily="18" charset="2"/>
              </a:rPr>
              <a:t>           components</a:t>
            </a:r>
            <a:r>
              <a:rPr lang="zh-CN" altLang="en-US" sz="2400" b="1">
                <a:solidFill>
                  <a:schemeClr val="bg2"/>
                </a:solidFill>
                <a:sym typeface="Wingdings 2" panose="05020102010507070707" pitchFamily="18" charset="2"/>
              </a:rPr>
              <a:t>（两个软件部件之间的相互关联程度）</a:t>
            </a:r>
          </a:p>
          <a:p>
            <a:pPr eaLnBrk="1" hangingPunct="1">
              <a:lnSpc>
                <a:spcPct val="90000"/>
              </a:lnSpc>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A: highly coupled,loosely coupled, uncoupled(Fig5.12)</a:t>
            </a:r>
          </a:p>
          <a:p>
            <a:pPr eaLnBrk="1" hangingPunct="1">
              <a:lnSpc>
                <a:spcPct val="90000"/>
              </a:lnSpc>
              <a:buFontTx/>
              <a:buNone/>
            </a:pPr>
            <a:r>
              <a:rPr lang="en-US" altLang="zh-CN" sz="2400" b="1">
                <a:solidFill>
                  <a:schemeClr val="bg2"/>
                </a:solidFill>
                <a:sym typeface="Wingdings 2" panose="05020102010507070707" pitchFamily="18" charset="2"/>
              </a:rPr>
              <a:t>   B: examples (P249)—the ways of components depend </a:t>
            </a:r>
          </a:p>
          <a:p>
            <a:pPr eaLnBrk="1" hangingPunct="1">
              <a:lnSpc>
                <a:spcPct val="90000"/>
              </a:lnSpc>
              <a:buFontTx/>
              <a:buNone/>
            </a:pPr>
            <a:r>
              <a:rPr lang="en-US" altLang="zh-CN" sz="2400" b="1">
                <a:solidFill>
                  <a:schemeClr val="bg2"/>
                </a:solidFill>
                <a:sym typeface="Wingdings 2" panose="05020102010507070707" pitchFamily="18" charset="2"/>
              </a:rPr>
              <a:t>        on each other. The measured degrees see Fig5.13</a:t>
            </a:r>
          </a:p>
          <a:p>
            <a:pPr eaLnBrk="1" hangingPunct="1">
              <a:lnSpc>
                <a:spcPct val="90000"/>
              </a:lnSpc>
              <a:buFontTx/>
              <a:buNone/>
            </a:pPr>
            <a:r>
              <a:rPr lang="en-US" altLang="zh-CN" sz="2400" b="1">
                <a:solidFill>
                  <a:schemeClr val="bg2"/>
                </a:solidFill>
                <a:sym typeface="Wingdings 2" panose="05020102010507070707" pitchFamily="18" charset="2"/>
              </a:rPr>
              <a:t>   C: purpose for studying coupling </a:t>
            </a:r>
          </a:p>
          <a:p>
            <a:pPr eaLnBrk="1" hangingPunct="1">
              <a:lnSpc>
                <a:spcPct val="90000"/>
              </a:lnSpc>
              <a:buFontTx/>
              <a:buNone/>
            </a:pPr>
            <a:r>
              <a:rPr lang="en-US" altLang="zh-CN" sz="2400" b="1">
                <a:solidFill>
                  <a:schemeClr val="bg2"/>
                </a:solidFill>
                <a:sym typeface="Wingdings 2" panose="05020102010507070707" pitchFamily="18" charset="2"/>
              </a:rPr>
              <a:t>        ----minimize the dependence among modules (P249)  </a:t>
            </a:r>
          </a:p>
          <a:p>
            <a:pPr eaLnBrk="1" hangingPunct="1">
              <a:lnSpc>
                <a:spcPct val="90000"/>
              </a:lnSpc>
              <a:buFontTx/>
              <a:buNone/>
            </a:pPr>
            <a:r>
              <a:rPr lang="en-US" altLang="zh-CN" sz="2400" b="1">
                <a:solidFill>
                  <a:schemeClr val="bg2"/>
                </a:solidFill>
                <a:sym typeface="Wingdings 2" panose="05020102010507070707" pitchFamily="18" charset="2"/>
              </a:rPr>
              <a:t>   D: </a:t>
            </a:r>
            <a:r>
              <a:rPr lang="en-US" altLang="zh-CN" sz="2400" b="1" u="sng">
                <a:solidFill>
                  <a:srgbClr val="FF0066"/>
                </a:solidFill>
                <a:sym typeface="Wingdings 2" panose="05020102010507070707" pitchFamily="18" charset="2"/>
              </a:rPr>
              <a:t>six levels(of coupling measures)</a:t>
            </a:r>
            <a:r>
              <a:rPr lang="en-US" altLang="zh-CN" sz="2400" b="1" u="sng">
                <a:solidFill>
                  <a:srgbClr val="0000FF"/>
                </a:solidFill>
                <a:sym typeface="Wingdings 2" panose="05020102010507070707" pitchFamily="18" charset="2"/>
              </a:rPr>
              <a:t> </a:t>
            </a:r>
          </a:p>
          <a:p>
            <a:pPr eaLnBrk="1" hangingPunct="1">
              <a:lnSpc>
                <a:spcPct val="90000"/>
              </a:lnSpc>
              <a:buFontTx/>
              <a:buNone/>
            </a:pPr>
            <a:r>
              <a:rPr lang="en-US" altLang="zh-CN" sz="2400" b="1">
                <a:solidFill>
                  <a:schemeClr val="bg2"/>
                </a:solidFill>
                <a:sym typeface="Wingdings 2" panose="05020102010507070707" pitchFamily="18" charset="2"/>
              </a:rPr>
              <a:t>        </a:t>
            </a:r>
            <a:r>
              <a:rPr lang="en-US" altLang="zh-CN" sz="2400" b="1" u="sng">
                <a:solidFill>
                  <a:srgbClr val="FF0066"/>
                </a:solidFill>
                <a:sym typeface="Wingdings 2" panose="05020102010507070707" pitchFamily="18" charset="2"/>
              </a:rPr>
              <a:t>uncoupled</a:t>
            </a:r>
            <a:r>
              <a:rPr lang="zh-CN" altLang="en-US" sz="2400" b="1" u="sng">
                <a:solidFill>
                  <a:schemeClr val="bg2"/>
                </a:solidFill>
                <a:sym typeface="Wingdings 2" panose="05020102010507070707" pitchFamily="18" charset="2"/>
              </a:rPr>
              <a:t>（非直接耦合） </a:t>
            </a:r>
            <a:r>
              <a:rPr lang="zh-CN" altLang="en-US" sz="2400" b="1">
                <a:solidFill>
                  <a:schemeClr val="bg2"/>
                </a:solidFill>
                <a:sym typeface="Wingdings 2" panose="05020102010507070707" pitchFamily="18" charset="2"/>
              </a:rPr>
              <a:t>：</a:t>
            </a:r>
            <a:r>
              <a:rPr lang="zh-CN" altLang="en-US" sz="2000" b="1">
                <a:solidFill>
                  <a:schemeClr val="bg2"/>
                </a:solidFill>
                <a:sym typeface="Wingdings 2" panose="05020102010507070707" pitchFamily="18" charset="2"/>
              </a:rPr>
              <a:t>模块相互之间没有信息传递</a:t>
            </a:r>
          </a:p>
          <a:p>
            <a:pPr eaLnBrk="1" hangingPunct="1">
              <a:lnSpc>
                <a:spcPct val="90000"/>
              </a:lnSpc>
              <a:buFontTx/>
              <a:buNone/>
            </a:pPr>
            <a:r>
              <a:rPr lang="zh-CN" altLang="en-US" sz="2400" b="1">
                <a:solidFill>
                  <a:schemeClr val="bg2"/>
                </a:solidFill>
                <a:sym typeface="Wingdings 2" panose="05020102010507070707" pitchFamily="18" charset="2"/>
              </a:rPr>
              <a:t>        </a:t>
            </a:r>
            <a:r>
              <a:rPr lang="en-US" altLang="zh-CN" sz="2400" b="1" u="sng">
                <a:solidFill>
                  <a:srgbClr val="FF0066"/>
                </a:solidFill>
                <a:sym typeface="Wingdings 2" panose="05020102010507070707" pitchFamily="18" charset="2"/>
              </a:rPr>
              <a:t>data coupling</a:t>
            </a:r>
            <a:r>
              <a:rPr lang="zh-CN" altLang="en-US" sz="2400" b="1" u="sng">
                <a:solidFill>
                  <a:schemeClr val="bg2"/>
                </a:solidFill>
                <a:sym typeface="Wingdings 2" panose="05020102010507070707" pitchFamily="18" charset="2"/>
              </a:rPr>
              <a:t>（数据耦合） ：</a:t>
            </a:r>
            <a:r>
              <a:rPr lang="zh-CN" altLang="en-US" sz="2000" b="1">
                <a:solidFill>
                  <a:schemeClr val="bg2"/>
                </a:solidFill>
                <a:sym typeface="Wingdings 2" panose="05020102010507070707" pitchFamily="18" charset="2"/>
              </a:rPr>
              <a:t>模块间传递的是数据</a:t>
            </a:r>
            <a:endParaRPr lang="zh-CN" altLang="en-US" sz="2400" b="1" u="sng">
              <a:solidFill>
                <a:schemeClr val="bg2"/>
              </a:solidFill>
              <a:sym typeface="Wingdings 2" panose="05020102010507070707" pitchFamily="18" charset="2"/>
            </a:endParaRPr>
          </a:p>
          <a:p>
            <a:pPr eaLnBrk="1" hangingPunct="1">
              <a:lnSpc>
                <a:spcPct val="90000"/>
              </a:lnSpc>
              <a:buFontTx/>
              <a:buNone/>
            </a:pPr>
            <a:r>
              <a:rPr lang="zh-CN" altLang="en-US" sz="2400" b="1">
                <a:solidFill>
                  <a:schemeClr val="bg2"/>
                </a:solidFill>
                <a:sym typeface="Wingdings 2" panose="05020102010507070707" pitchFamily="18" charset="2"/>
              </a:rPr>
              <a:t>        </a:t>
            </a:r>
            <a:r>
              <a:rPr lang="en-US" altLang="zh-CN" sz="2400" b="1" u="sng">
                <a:solidFill>
                  <a:srgbClr val="FF0066"/>
                </a:solidFill>
                <a:sym typeface="Wingdings 2" panose="05020102010507070707" pitchFamily="18" charset="2"/>
              </a:rPr>
              <a:t>stamp coupling</a:t>
            </a:r>
            <a:r>
              <a:rPr lang="zh-CN" altLang="en-US" sz="2400" b="1" u="sng">
                <a:solidFill>
                  <a:schemeClr val="bg2"/>
                </a:solidFill>
                <a:sym typeface="Wingdings 2" panose="05020102010507070707" pitchFamily="18" charset="2"/>
              </a:rPr>
              <a:t>（特征耦合）：</a:t>
            </a:r>
            <a:r>
              <a:rPr lang="zh-CN" altLang="en-US" sz="2000" b="1">
                <a:solidFill>
                  <a:schemeClr val="bg2"/>
                </a:solidFill>
                <a:sym typeface="Wingdings 2" panose="05020102010507070707" pitchFamily="18" charset="2"/>
              </a:rPr>
              <a:t>模块间传递的是数据结构</a:t>
            </a:r>
            <a:endParaRPr lang="zh-CN" altLang="en-US" sz="2400" b="1" u="sng">
              <a:solidFill>
                <a:schemeClr val="bg2"/>
              </a:solidFill>
              <a:sym typeface="Wingdings 2" panose="05020102010507070707" pitchFamily="18" charset="2"/>
            </a:endParaRPr>
          </a:p>
          <a:p>
            <a:pPr eaLnBrk="1" hangingPunct="1">
              <a:lnSpc>
                <a:spcPct val="90000"/>
              </a:lnSpc>
              <a:buFontTx/>
              <a:buNone/>
            </a:pPr>
            <a:r>
              <a:rPr lang="zh-CN" altLang="en-US" sz="2400" b="1">
                <a:solidFill>
                  <a:schemeClr val="bg2"/>
                </a:solidFill>
                <a:sym typeface="Wingdings 2" panose="05020102010507070707" pitchFamily="18" charset="2"/>
              </a:rPr>
              <a:t>        </a:t>
            </a:r>
            <a:r>
              <a:rPr lang="en-US" altLang="zh-CN" sz="2400" b="1" u="sng">
                <a:solidFill>
                  <a:srgbClr val="FF0066"/>
                </a:solidFill>
                <a:sym typeface="Wingdings 2" panose="05020102010507070707" pitchFamily="18" charset="2"/>
              </a:rPr>
              <a:t>control coupling</a:t>
            </a:r>
            <a:r>
              <a:rPr lang="zh-CN" altLang="en-US" sz="2400" b="1" u="sng">
                <a:solidFill>
                  <a:schemeClr val="bg2"/>
                </a:solidFill>
                <a:sym typeface="Wingdings 2" panose="05020102010507070707" pitchFamily="18" charset="2"/>
              </a:rPr>
              <a:t>（控制耦合）：</a:t>
            </a:r>
            <a:r>
              <a:rPr lang="zh-CN" altLang="en-US" sz="2000" b="1">
                <a:solidFill>
                  <a:schemeClr val="bg2"/>
                </a:solidFill>
                <a:sym typeface="Wingdings 2" panose="05020102010507070707" pitchFamily="18" charset="2"/>
              </a:rPr>
              <a:t>模块间传递的是控制量</a:t>
            </a: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5">
            <a:extLst>
              <a:ext uri="{FF2B5EF4-FFF2-40B4-BE49-F238E27FC236}">
                <a16:creationId xmlns:a16="http://schemas.microsoft.com/office/drawing/2014/main" id="{CC34955E-897B-4864-B990-367D1B7CAF4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245FB3A9-D13C-4F00-9C26-9A2D3E26DA92}" type="slidenum">
              <a:rPr kumimoji="0" lang="en-US" altLang="zh-CN" sz="2600">
                <a:solidFill>
                  <a:srgbClr val="FFFFFF"/>
                </a:solidFill>
              </a:rPr>
              <a:pPr eaLnBrk="1" fontAlgn="base" hangingPunct="1">
                <a:spcBef>
                  <a:spcPct val="0"/>
                </a:spcBef>
                <a:spcAft>
                  <a:spcPct val="0"/>
                </a:spcAft>
              </a:pPr>
              <a:t>351</a:t>
            </a:fld>
            <a:endParaRPr kumimoji="0" lang="en-US" altLang="zh-CN" sz="2600">
              <a:solidFill>
                <a:srgbClr val="FFFFFF"/>
              </a:solidFill>
            </a:endParaRPr>
          </a:p>
        </p:txBody>
      </p:sp>
      <p:sp>
        <p:nvSpPr>
          <p:cNvPr id="45059" name="Rectangle 2">
            <a:extLst>
              <a:ext uri="{FF2B5EF4-FFF2-40B4-BE49-F238E27FC236}">
                <a16:creationId xmlns:a16="http://schemas.microsoft.com/office/drawing/2014/main" id="{BB73D601-25BA-4E12-BEFA-E52F592F88F7}"/>
              </a:ext>
            </a:extLst>
          </p:cNvPr>
          <p:cNvSpPr>
            <a:spLocks noGrp="1" noChangeArrowheads="1"/>
          </p:cNvSpPr>
          <p:nvPr>
            <p:ph type="title"/>
          </p:nvPr>
        </p:nvSpPr>
        <p:spPr/>
        <p:txBody>
          <a:bodyPr/>
          <a:lstStyle/>
          <a:p>
            <a:pPr eaLnBrk="1" hangingPunct="1"/>
            <a:endParaRPr lang="zh-CN" altLang="zh-CN"/>
          </a:p>
        </p:txBody>
      </p:sp>
      <p:sp>
        <p:nvSpPr>
          <p:cNvPr id="45060" name="Rectangle 3">
            <a:extLst>
              <a:ext uri="{FF2B5EF4-FFF2-40B4-BE49-F238E27FC236}">
                <a16:creationId xmlns:a16="http://schemas.microsoft.com/office/drawing/2014/main" id="{33EFC76C-EB8B-4CF8-8920-FED0A3D7B095}"/>
              </a:ext>
            </a:extLst>
          </p:cNvPr>
          <p:cNvSpPr>
            <a:spLocks noGrp="1" noChangeArrowheads="1"/>
          </p:cNvSpPr>
          <p:nvPr>
            <p:ph type="body" idx="1"/>
          </p:nvPr>
        </p:nvSpPr>
        <p:spPr/>
        <p:txBody>
          <a:bodyPr/>
          <a:lstStyle/>
          <a:p>
            <a:pPr eaLnBrk="1" hangingPunct="1">
              <a:buFontTx/>
              <a:buNone/>
            </a:pPr>
            <a:endParaRPr lang="zh-CN" altLang="zh-CN"/>
          </a:p>
        </p:txBody>
      </p:sp>
      <p:pic>
        <p:nvPicPr>
          <p:cNvPr id="45061" name="Picture 4">
            <a:extLst>
              <a:ext uri="{FF2B5EF4-FFF2-40B4-BE49-F238E27FC236}">
                <a16:creationId xmlns:a16="http://schemas.microsoft.com/office/drawing/2014/main" id="{B54F89A6-26E2-43DD-A766-F5375CE14C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389" y="0"/>
            <a:ext cx="88915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灯片编号占位符 5">
            <a:extLst>
              <a:ext uri="{FF2B5EF4-FFF2-40B4-BE49-F238E27FC236}">
                <a16:creationId xmlns:a16="http://schemas.microsoft.com/office/drawing/2014/main" id="{4DCE4742-289E-4B66-87B0-81CF1F81108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0ACD45A7-24D8-4F15-A09C-D0A0272461FA}" type="slidenum">
              <a:rPr kumimoji="0" lang="en-US" altLang="zh-CN" sz="2600">
                <a:solidFill>
                  <a:srgbClr val="FFFFFF"/>
                </a:solidFill>
              </a:rPr>
              <a:pPr eaLnBrk="1" fontAlgn="base" hangingPunct="1">
                <a:spcBef>
                  <a:spcPct val="0"/>
                </a:spcBef>
                <a:spcAft>
                  <a:spcPct val="0"/>
                </a:spcAft>
              </a:pPr>
              <a:t>352</a:t>
            </a:fld>
            <a:endParaRPr kumimoji="0" lang="en-US" altLang="zh-CN" sz="2600">
              <a:solidFill>
                <a:srgbClr val="FFFFFF"/>
              </a:solidFill>
            </a:endParaRPr>
          </a:p>
        </p:txBody>
      </p:sp>
      <p:sp>
        <p:nvSpPr>
          <p:cNvPr id="2054" name="Rectangle 7">
            <a:extLst>
              <a:ext uri="{FF2B5EF4-FFF2-40B4-BE49-F238E27FC236}">
                <a16:creationId xmlns:a16="http://schemas.microsoft.com/office/drawing/2014/main" id="{CB8B9C32-6543-4F76-B4A1-FDCF5DCA4B12}"/>
              </a:ext>
            </a:extLst>
          </p:cNvPr>
          <p:cNvSpPr>
            <a:spLocks noChangeArrowheads="1"/>
          </p:cNvSpPr>
          <p:nvPr/>
        </p:nvSpPr>
        <p:spPr bwMode="auto">
          <a:xfrm>
            <a:off x="1774826" y="0"/>
            <a:ext cx="8893175" cy="6858000"/>
          </a:xfrm>
          <a:prstGeom prst="rect">
            <a:avLst/>
          </a:prstGeom>
          <a:solidFill>
            <a:schemeClr val="bg1"/>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graphicFrame>
        <p:nvGraphicFramePr>
          <p:cNvPr id="2050" name="Object 4">
            <a:extLst>
              <a:ext uri="{FF2B5EF4-FFF2-40B4-BE49-F238E27FC236}">
                <a16:creationId xmlns:a16="http://schemas.microsoft.com/office/drawing/2014/main" id="{6DF8D9D4-1E74-466A-A551-8CD24292E772}"/>
              </a:ext>
            </a:extLst>
          </p:cNvPr>
          <p:cNvGraphicFramePr>
            <a:graphicFrameLocks noChangeAspect="1"/>
          </p:cNvGraphicFramePr>
          <p:nvPr/>
        </p:nvGraphicFramePr>
        <p:xfrm>
          <a:off x="1774825" y="44450"/>
          <a:ext cx="4681538" cy="2819400"/>
        </p:xfrm>
        <a:graphic>
          <a:graphicData uri="http://schemas.openxmlformats.org/presentationml/2006/ole">
            <mc:AlternateContent xmlns:mc="http://schemas.openxmlformats.org/markup-compatibility/2006">
              <mc:Choice xmlns:v="urn:schemas-microsoft-com:vml" Requires="v">
                <p:oleObj spid="_x0000_s16389" name="Picture2" r:id="rId4" imgW="2743200" imgH="1528560" progId="Word.Picture.8">
                  <p:embed/>
                </p:oleObj>
              </mc:Choice>
              <mc:Fallback>
                <p:oleObj name="Picture2" r:id="rId4" imgW="2743200" imgH="1528560" progId="Word.Picture.8">
                  <p:embed/>
                  <p:pic>
                    <p:nvPicPr>
                      <p:cNvPr id="2050" name="Object 4">
                        <a:extLst>
                          <a:ext uri="{FF2B5EF4-FFF2-40B4-BE49-F238E27FC236}">
                            <a16:creationId xmlns:a16="http://schemas.microsoft.com/office/drawing/2014/main" id="{6DF8D9D4-1E74-466A-A551-8CD24292E7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4825" y="44450"/>
                        <a:ext cx="4681538" cy="281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1" name="Object 5">
            <a:extLst>
              <a:ext uri="{FF2B5EF4-FFF2-40B4-BE49-F238E27FC236}">
                <a16:creationId xmlns:a16="http://schemas.microsoft.com/office/drawing/2014/main" id="{857385E2-4B49-48F3-8619-D1A3FA0858E8}"/>
              </a:ext>
            </a:extLst>
          </p:cNvPr>
          <p:cNvGraphicFramePr>
            <a:graphicFrameLocks noChangeAspect="1"/>
          </p:cNvGraphicFramePr>
          <p:nvPr/>
        </p:nvGraphicFramePr>
        <p:xfrm>
          <a:off x="5880101" y="115888"/>
          <a:ext cx="4392613" cy="2895600"/>
        </p:xfrm>
        <a:graphic>
          <a:graphicData uri="http://schemas.openxmlformats.org/presentationml/2006/ole">
            <mc:AlternateContent xmlns:mc="http://schemas.openxmlformats.org/markup-compatibility/2006">
              <mc:Choice xmlns:v="urn:schemas-microsoft-com:vml" Requires="v">
                <p:oleObj spid="_x0000_s16390" name="Picture2" r:id="rId6" imgW="2514600" imgH="1527840" progId="Word.Picture.8">
                  <p:embed/>
                </p:oleObj>
              </mc:Choice>
              <mc:Fallback>
                <p:oleObj name="Picture2" r:id="rId6" imgW="2514600" imgH="1527840" progId="Word.Picture.8">
                  <p:embed/>
                  <p:pic>
                    <p:nvPicPr>
                      <p:cNvPr id="2051" name="Object 5">
                        <a:extLst>
                          <a:ext uri="{FF2B5EF4-FFF2-40B4-BE49-F238E27FC236}">
                            <a16:creationId xmlns:a16="http://schemas.microsoft.com/office/drawing/2014/main" id="{857385E2-4B49-48F3-8619-D1A3FA0858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0101" y="115888"/>
                        <a:ext cx="4392613" cy="289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2" name="Object 6">
            <a:extLst>
              <a:ext uri="{FF2B5EF4-FFF2-40B4-BE49-F238E27FC236}">
                <a16:creationId xmlns:a16="http://schemas.microsoft.com/office/drawing/2014/main" id="{4E9DAF17-218A-4034-B342-AB4C514E64EC}"/>
              </a:ext>
            </a:extLst>
          </p:cNvPr>
          <p:cNvGraphicFramePr>
            <a:graphicFrameLocks noChangeAspect="1"/>
          </p:cNvGraphicFramePr>
          <p:nvPr/>
        </p:nvGraphicFramePr>
        <p:xfrm>
          <a:off x="1573214" y="4221163"/>
          <a:ext cx="3730625" cy="2590800"/>
        </p:xfrm>
        <a:graphic>
          <a:graphicData uri="http://schemas.openxmlformats.org/presentationml/2006/ole">
            <mc:AlternateContent xmlns:mc="http://schemas.openxmlformats.org/markup-compatibility/2006">
              <mc:Choice xmlns:v="urn:schemas-microsoft-com:vml" Requires="v">
                <p:oleObj spid="_x0000_s16391" name="Picture2" r:id="rId8" imgW="2739960" imgH="1579320" progId="Word.Picture.8">
                  <p:embed/>
                </p:oleObj>
              </mc:Choice>
              <mc:Fallback>
                <p:oleObj name="Picture2" r:id="rId8" imgW="2739960" imgH="1579320" progId="Word.Picture.8">
                  <p:embed/>
                  <p:pic>
                    <p:nvPicPr>
                      <p:cNvPr id="2052" name="Object 6">
                        <a:extLst>
                          <a:ext uri="{FF2B5EF4-FFF2-40B4-BE49-F238E27FC236}">
                            <a16:creationId xmlns:a16="http://schemas.microsoft.com/office/drawing/2014/main" id="{4E9DAF17-218A-4034-B342-AB4C514E64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73214" y="4221163"/>
                        <a:ext cx="3730625" cy="2590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5" name="Text Box 8">
            <a:extLst>
              <a:ext uri="{FF2B5EF4-FFF2-40B4-BE49-F238E27FC236}">
                <a16:creationId xmlns:a16="http://schemas.microsoft.com/office/drawing/2014/main" id="{A6DE36EB-44CC-4238-94B7-F69293BC39D7}"/>
              </a:ext>
            </a:extLst>
          </p:cNvPr>
          <p:cNvSpPr txBox="1">
            <a:spLocks noChangeArrowheads="1"/>
          </p:cNvSpPr>
          <p:nvPr/>
        </p:nvSpPr>
        <p:spPr bwMode="auto">
          <a:xfrm>
            <a:off x="5808663" y="2781300"/>
            <a:ext cx="48244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zh-CN" altLang="en-US" b="1">
                <a:solidFill>
                  <a:srgbClr val="003366"/>
                </a:solidFill>
              </a:rPr>
              <a:t>房租水电</a:t>
            </a:r>
            <a:r>
              <a:rPr lang="en-US" altLang="zh-CN" b="1">
                <a:solidFill>
                  <a:srgbClr val="003366"/>
                </a:solidFill>
              </a:rPr>
              <a:t>=</a:t>
            </a:r>
            <a:r>
              <a:rPr lang="zh-CN" altLang="en-US" b="1">
                <a:solidFill>
                  <a:srgbClr val="003366"/>
                </a:solidFill>
              </a:rPr>
              <a:t>房租十用水量＋用电量</a:t>
            </a:r>
          </a:p>
        </p:txBody>
      </p:sp>
      <p:sp>
        <p:nvSpPr>
          <p:cNvPr id="2056" name="Text Box 9">
            <a:extLst>
              <a:ext uri="{FF2B5EF4-FFF2-40B4-BE49-F238E27FC236}">
                <a16:creationId xmlns:a16="http://schemas.microsoft.com/office/drawing/2014/main" id="{D24D2810-4FF9-40AA-A225-ED27CE2A9656}"/>
              </a:ext>
            </a:extLst>
          </p:cNvPr>
          <p:cNvSpPr txBox="1">
            <a:spLocks noChangeArrowheads="1"/>
          </p:cNvSpPr>
          <p:nvPr/>
        </p:nvSpPr>
        <p:spPr bwMode="auto">
          <a:xfrm>
            <a:off x="2711451" y="3835400"/>
            <a:ext cx="1800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zh-CN" altLang="en-US" b="1">
                <a:solidFill>
                  <a:srgbClr val="003366"/>
                </a:solidFill>
              </a:rPr>
              <a:t>内容耦合</a:t>
            </a:r>
          </a:p>
        </p:txBody>
      </p:sp>
      <p:grpSp>
        <p:nvGrpSpPr>
          <p:cNvPr id="2" name="Group 11">
            <a:extLst>
              <a:ext uri="{FF2B5EF4-FFF2-40B4-BE49-F238E27FC236}">
                <a16:creationId xmlns:a16="http://schemas.microsoft.com/office/drawing/2014/main" id="{84E91E4F-016C-4BB7-AD1C-54E65C98938A}"/>
              </a:ext>
            </a:extLst>
          </p:cNvPr>
          <p:cNvGrpSpPr>
            <a:grpSpLocks/>
          </p:cNvGrpSpPr>
          <p:nvPr/>
        </p:nvGrpSpPr>
        <p:grpSpPr bwMode="auto">
          <a:xfrm>
            <a:off x="5375276" y="4141789"/>
            <a:ext cx="5292725" cy="2382837"/>
            <a:chOff x="2495" y="5786"/>
            <a:chExt cx="4417" cy="1875"/>
          </a:xfrm>
        </p:grpSpPr>
        <p:sp>
          <p:nvSpPr>
            <p:cNvPr id="2060" name="Text Box 12">
              <a:extLst>
                <a:ext uri="{FF2B5EF4-FFF2-40B4-BE49-F238E27FC236}">
                  <a16:creationId xmlns:a16="http://schemas.microsoft.com/office/drawing/2014/main" id="{0EEEA2DE-FC12-4664-AAC9-4E794B4BF94F}"/>
                </a:ext>
              </a:extLst>
            </p:cNvPr>
            <p:cNvSpPr txBox="1">
              <a:spLocks noChangeArrowheads="1"/>
            </p:cNvSpPr>
            <p:nvPr/>
          </p:nvSpPr>
          <p:spPr bwMode="auto">
            <a:xfrm>
              <a:off x="2495" y="6608"/>
              <a:ext cx="624" cy="624"/>
            </a:xfrm>
            <a:prstGeom prst="rect">
              <a:avLst/>
            </a:prstGeom>
            <a:solidFill>
              <a:srgbClr val="FFFFFF"/>
            </a:solidFill>
            <a:ln w="15875">
              <a:solidFill>
                <a:srgbClr val="000000"/>
              </a:solidFill>
              <a:miter lim="800000"/>
              <a:headEnd/>
              <a:tailEnd/>
            </a:ln>
          </p:spPr>
          <p:txBody>
            <a:bodyPr tIns="10800"/>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lnSpc>
                  <a:spcPct val="200000"/>
                </a:lnSpc>
                <a:spcBef>
                  <a:spcPct val="0"/>
                </a:spcBef>
                <a:spcAft>
                  <a:spcPct val="0"/>
                </a:spcAft>
              </a:pPr>
              <a:r>
                <a:rPr lang="en-US" altLang="zh-CN" sz="2000" b="1">
                  <a:solidFill>
                    <a:srgbClr val="003366"/>
                  </a:solidFill>
                  <a:latin typeface="Times New Roman" panose="02020603050405020304" pitchFamily="18" charset="0"/>
                </a:rPr>
                <a:t>A</a:t>
              </a:r>
              <a:endParaRPr lang="en-US" altLang="zh-CN" sz="1400" b="1">
                <a:solidFill>
                  <a:srgbClr val="003366"/>
                </a:solidFill>
                <a:latin typeface="Times New Roman" panose="02020603050405020304" pitchFamily="18" charset="0"/>
              </a:endParaRPr>
            </a:p>
          </p:txBody>
        </p:sp>
        <p:grpSp>
          <p:nvGrpSpPr>
            <p:cNvPr id="2061" name="Group 13">
              <a:extLst>
                <a:ext uri="{FF2B5EF4-FFF2-40B4-BE49-F238E27FC236}">
                  <a16:creationId xmlns:a16="http://schemas.microsoft.com/office/drawing/2014/main" id="{4EDE1204-B1BA-4692-B5DF-783EF5574FEC}"/>
                </a:ext>
              </a:extLst>
            </p:cNvPr>
            <p:cNvGrpSpPr>
              <a:grpSpLocks/>
            </p:cNvGrpSpPr>
            <p:nvPr/>
          </p:nvGrpSpPr>
          <p:grpSpPr bwMode="auto">
            <a:xfrm>
              <a:off x="4082" y="5786"/>
              <a:ext cx="2830" cy="1875"/>
              <a:chOff x="4077" y="5814"/>
              <a:chExt cx="2830" cy="1875"/>
            </a:xfrm>
          </p:grpSpPr>
          <p:sp>
            <p:nvSpPr>
              <p:cNvPr id="2064" name="Text Box 14">
                <a:extLst>
                  <a:ext uri="{FF2B5EF4-FFF2-40B4-BE49-F238E27FC236}">
                    <a16:creationId xmlns:a16="http://schemas.microsoft.com/office/drawing/2014/main" id="{47093F38-EA34-4C88-8E72-D0309E626ECB}"/>
                  </a:ext>
                </a:extLst>
              </p:cNvPr>
              <p:cNvSpPr txBox="1">
                <a:spLocks noChangeArrowheads="1"/>
              </p:cNvSpPr>
              <p:nvPr/>
            </p:nvSpPr>
            <p:spPr bwMode="auto">
              <a:xfrm>
                <a:off x="4082" y="5814"/>
                <a:ext cx="510" cy="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lnSpc>
                    <a:spcPct val="220000"/>
                  </a:lnSpc>
                  <a:spcBef>
                    <a:spcPct val="0"/>
                  </a:spcBef>
                  <a:spcAft>
                    <a:spcPct val="0"/>
                  </a:spcAft>
                </a:pPr>
                <a:r>
                  <a:rPr lang="en-US" altLang="zh-CN" sz="2000" b="1">
                    <a:solidFill>
                      <a:srgbClr val="003366"/>
                    </a:solidFill>
                    <a:latin typeface="Times New Roman" panose="02020603050405020304" pitchFamily="18" charset="0"/>
                  </a:rPr>
                  <a:t>B</a:t>
                </a:r>
                <a:endParaRPr lang="en-US" altLang="zh-CN" sz="1400" b="1">
                  <a:solidFill>
                    <a:srgbClr val="003366"/>
                  </a:solidFill>
                  <a:latin typeface="Times New Roman" panose="02020603050405020304" pitchFamily="18" charset="0"/>
                </a:endParaRPr>
              </a:p>
            </p:txBody>
          </p:sp>
          <p:grpSp>
            <p:nvGrpSpPr>
              <p:cNvPr id="2065" name="Group 15">
                <a:extLst>
                  <a:ext uri="{FF2B5EF4-FFF2-40B4-BE49-F238E27FC236}">
                    <a16:creationId xmlns:a16="http://schemas.microsoft.com/office/drawing/2014/main" id="{623BDE61-D6DB-4FA4-8FE3-CF4FDE8CD850}"/>
                  </a:ext>
                </a:extLst>
              </p:cNvPr>
              <p:cNvGrpSpPr>
                <a:grpSpLocks/>
              </p:cNvGrpSpPr>
              <p:nvPr/>
            </p:nvGrpSpPr>
            <p:grpSpPr bwMode="auto">
              <a:xfrm>
                <a:off x="4253" y="6182"/>
                <a:ext cx="1757" cy="1361"/>
                <a:chOff x="4253" y="6182"/>
                <a:chExt cx="1757" cy="1361"/>
              </a:xfrm>
            </p:grpSpPr>
            <p:grpSp>
              <p:nvGrpSpPr>
                <p:cNvPr id="2068" name="Group 16">
                  <a:extLst>
                    <a:ext uri="{FF2B5EF4-FFF2-40B4-BE49-F238E27FC236}">
                      <a16:creationId xmlns:a16="http://schemas.microsoft.com/office/drawing/2014/main" id="{1659A99E-4827-4410-9A48-2823BD636B41}"/>
                    </a:ext>
                  </a:extLst>
                </p:cNvPr>
                <p:cNvGrpSpPr>
                  <a:grpSpLocks/>
                </p:cNvGrpSpPr>
                <p:nvPr/>
              </p:nvGrpSpPr>
              <p:grpSpPr bwMode="auto">
                <a:xfrm>
                  <a:off x="4253" y="6409"/>
                  <a:ext cx="624" cy="1077"/>
                  <a:chOff x="4287" y="6438"/>
                  <a:chExt cx="630" cy="1092"/>
                </a:xfrm>
              </p:grpSpPr>
              <p:sp>
                <p:nvSpPr>
                  <p:cNvPr id="2077" name="AutoShape 17">
                    <a:extLst>
                      <a:ext uri="{FF2B5EF4-FFF2-40B4-BE49-F238E27FC236}">
                        <a16:creationId xmlns:a16="http://schemas.microsoft.com/office/drawing/2014/main" id="{BE25D658-0636-4A2F-853D-59988E7BE24C}"/>
                      </a:ext>
                    </a:extLst>
                  </p:cNvPr>
                  <p:cNvSpPr>
                    <a:spLocks noChangeArrowheads="1"/>
                  </p:cNvSpPr>
                  <p:nvPr/>
                </p:nvSpPr>
                <p:spPr bwMode="auto">
                  <a:xfrm>
                    <a:off x="4287" y="6438"/>
                    <a:ext cx="630" cy="1092"/>
                  </a:xfrm>
                  <a:prstGeom prst="diamond">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2078" name="Text Box 18">
                    <a:extLst>
                      <a:ext uri="{FF2B5EF4-FFF2-40B4-BE49-F238E27FC236}">
                        <a16:creationId xmlns:a16="http://schemas.microsoft.com/office/drawing/2014/main" id="{0A49A3D6-0822-4EA1-ACE7-BBB2D8FC79C4}"/>
                      </a:ext>
                    </a:extLst>
                  </p:cNvPr>
                  <p:cNvSpPr txBox="1">
                    <a:spLocks noChangeArrowheads="1"/>
                  </p:cNvSpPr>
                  <p:nvPr/>
                </p:nvSpPr>
                <p:spPr bwMode="auto">
                  <a:xfrm>
                    <a:off x="4287" y="6806"/>
                    <a:ext cx="630"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tIns="10800" rIns="54000" bIns="10800"/>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lnSpc>
                        <a:spcPct val="130000"/>
                      </a:lnSpc>
                      <a:spcBef>
                        <a:spcPct val="0"/>
                      </a:spcBef>
                      <a:spcAft>
                        <a:spcPct val="0"/>
                      </a:spcAft>
                    </a:pPr>
                    <a:r>
                      <a:rPr lang="en-US" altLang="zh-CN" sz="2000" b="1">
                        <a:solidFill>
                          <a:srgbClr val="003366"/>
                        </a:solidFill>
                        <a:latin typeface="Times New Roman" panose="02020603050405020304" pitchFamily="18" charset="0"/>
                      </a:rPr>
                      <a:t>Flag</a:t>
                    </a:r>
                    <a:endParaRPr lang="en-US" altLang="zh-CN" sz="1000" b="1">
                      <a:solidFill>
                        <a:srgbClr val="003366"/>
                      </a:solidFill>
                      <a:latin typeface="Times New Roman" panose="02020603050405020304" pitchFamily="18" charset="0"/>
                    </a:endParaRPr>
                  </a:p>
                </p:txBody>
              </p:sp>
            </p:grpSp>
            <p:sp>
              <p:nvSpPr>
                <p:cNvPr id="2069" name="Line 19">
                  <a:extLst>
                    <a:ext uri="{FF2B5EF4-FFF2-40B4-BE49-F238E27FC236}">
                      <a16:creationId xmlns:a16="http://schemas.microsoft.com/office/drawing/2014/main" id="{888C5EBC-F1C6-4AAC-BE82-351CA21F64C7}"/>
                    </a:ext>
                  </a:extLst>
                </p:cNvPr>
                <p:cNvSpPr>
                  <a:spLocks noChangeShapeType="1"/>
                </p:cNvSpPr>
                <p:nvPr/>
              </p:nvSpPr>
              <p:spPr bwMode="auto">
                <a:xfrm>
                  <a:off x="4876" y="6948"/>
                  <a:ext cx="567" cy="0"/>
                </a:xfrm>
                <a:prstGeom prst="line">
                  <a:avLst/>
                </a:prstGeom>
                <a:noFill/>
                <a:ln w="15875">
                  <a:solidFill>
                    <a:srgbClr val="000000"/>
                  </a:solidFill>
                  <a:round/>
                  <a:headEnd/>
                  <a:tailEnd type="arrow" w="sm" len="sm"/>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070" name="Text Box 20">
                  <a:extLst>
                    <a:ext uri="{FF2B5EF4-FFF2-40B4-BE49-F238E27FC236}">
                      <a16:creationId xmlns:a16="http://schemas.microsoft.com/office/drawing/2014/main" id="{39F91606-29F2-49AA-8D00-2A62C1B963B4}"/>
                    </a:ext>
                  </a:extLst>
                </p:cNvPr>
                <p:cNvSpPr txBox="1">
                  <a:spLocks noChangeArrowheads="1"/>
                </p:cNvSpPr>
                <p:nvPr/>
              </p:nvSpPr>
              <p:spPr bwMode="auto">
                <a:xfrm>
                  <a:off x="5439" y="6750"/>
                  <a:ext cx="567" cy="340"/>
                </a:xfrm>
                <a:prstGeom prst="rect">
                  <a:avLst/>
                </a:prstGeom>
                <a:solidFill>
                  <a:srgbClr val="FFFFFF"/>
                </a:solidFill>
                <a:ln w="15875">
                  <a:solidFill>
                    <a:srgbClr val="000000"/>
                  </a:solidFill>
                  <a:miter lim="800000"/>
                  <a:headEnd/>
                  <a:tailEnd/>
                </a:ln>
              </p:spPr>
              <p:txBody>
                <a:bodyPr tIns="10800" bIns="10800"/>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lnSpc>
                      <a:spcPct val="120000"/>
                    </a:lnSpc>
                    <a:spcBef>
                      <a:spcPct val="0"/>
                    </a:spcBef>
                    <a:spcAft>
                      <a:spcPct val="0"/>
                    </a:spcAft>
                  </a:pPr>
                  <a:r>
                    <a:rPr lang="en-US" altLang="zh-CN" sz="2000" b="1">
                      <a:solidFill>
                        <a:srgbClr val="003366"/>
                      </a:solidFill>
                      <a:latin typeface="Times New Roman" panose="02020603050405020304" pitchFamily="18" charset="0"/>
                    </a:rPr>
                    <a:t>F2</a:t>
                  </a:r>
                  <a:endParaRPr lang="en-US" altLang="zh-CN" sz="1000" b="1">
                    <a:solidFill>
                      <a:srgbClr val="003366"/>
                    </a:solidFill>
                    <a:latin typeface="Times New Roman" panose="02020603050405020304" pitchFamily="18" charset="0"/>
                  </a:endParaRPr>
                </a:p>
              </p:txBody>
            </p:sp>
            <p:sp>
              <p:nvSpPr>
                <p:cNvPr id="2071" name="Text Box 21">
                  <a:extLst>
                    <a:ext uri="{FF2B5EF4-FFF2-40B4-BE49-F238E27FC236}">
                      <a16:creationId xmlns:a16="http://schemas.microsoft.com/office/drawing/2014/main" id="{5FFC7B95-38A8-440A-BC97-F945172A6730}"/>
                    </a:ext>
                  </a:extLst>
                </p:cNvPr>
                <p:cNvSpPr txBox="1">
                  <a:spLocks noChangeArrowheads="1"/>
                </p:cNvSpPr>
                <p:nvPr/>
              </p:nvSpPr>
              <p:spPr bwMode="auto">
                <a:xfrm>
                  <a:off x="5439" y="7203"/>
                  <a:ext cx="567" cy="340"/>
                </a:xfrm>
                <a:prstGeom prst="rect">
                  <a:avLst/>
                </a:prstGeom>
                <a:solidFill>
                  <a:srgbClr val="FFFFFF"/>
                </a:solidFill>
                <a:ln w="15875">
                  <a:solidFill>
                    <a:srgbClr val="000000"/>
                  </a:solidFill>
                  <a:miter lim="800000"/>
                  <a:headEnd/>
                  <a:tailEnd/>
                </a:ln>
              </p:spPr>
              <p:txBody>
                <a:bodyPr tIns="10800" bIns="10800"/>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lnSpc>
                      <a:spcPct val="120000"/>
                    </a:lnSpc>
                    <a:spcBef>
                      <a:spcPct val="0"/>
                    </a:spcBef>
                    <a:spcAft>
                      <a:spcPct val="0"/>
                    </a:spcAft>
                  </a:pPr>
                  <a:r>
                    <a:rPr lang="en-US" altLang="zh-CN" sz="2000" b="1">
                      <a:solidFill>
                        <a:srgbClr val="003366"/>
                      </a:solidFill>
                      <a:latin typeface="Times New Roman" panose="02020603050405020304" pitchFamily="18" charset="0"/>
                    </a:rPr>
                    <a:t>F1</a:t>
                  </a:r>
                  <a:endParaRPr lang="en-US" altLang="zh-CN" sz="1000" b="1">
                    <a:solidFill>
                      <a:srgbClr val="003366"/>
                    </a:solidFill>
                    <a:latin typeface="Times New Roman" panose="02020603050405020304" pitchFamily="18" charset="0"/>
                  </a:endParaRPr>
                </a:p>
              </p:txBody>
            </p:sp>
            <p:sp>
              <p:nvSpPr>
                <p:cNvPr id="2072" name="Text Box 22">
                  <a:extLst>
                    <a:ext uri="{FF2B5EF4-FFF2-40B4-BE49-F238E27FC236}">
                      <a16:creationId xmlns:a16="http://schemas.microsoft.com/office/drawing/2014/main" id="{4EFE6FDF-5EAB-4AC2-BD66-FD42A27D5E39}"/>
                    </a:ext>
                  </a:extLst>
                </p:cNvPr>
                <p:cNvSpPr txBox="1">
                  <a:spLocks noChangeArrowheads="1"/>
                </p:cNvSpPr>
                <p:nvPr/>
              </p:nvSpPr>
              <p:spPr bwMode="auto">
                <a:xfrm>
                  <a:off x="5439" y="6182"/>
                  <a:ext cx="567" cy="340"/>
                </a:xfrm>
                <a:prstGeom prst="rect">
                  <a:avLst/>
                </a:prstGeom>
                <a:solidFill>
                  <a:srgbClr val="FFFFFF"/>
                </a:solidFill>
                <a:ln w="15875">
                  <a:solidFill>
                    <a:srgbClr val="000000"/>
                  </a:solidFill>
                  <a:miter lim="800000"/>
                  <a:headEnd/>
                  <a:tailEnd/>
                </a:ln>
              </p:spPr>
              <p:txBody>
                <a:bodyPr tIns="10800" bIns="10800"/>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lnSpc>
                      <a:spcPct val="120000"/>
                    </a:lnSpc>
                    <a:spcBef>
                      <a:spcPct val="0"/>
                    </a:spcBef>
                    <a:spcAft>
                      <a:spcPct val="0"/>
                    </a:spcAft>
                  </a:pPr>
                  <a:r>
                    <a:rPr lang="en-US" altLang="zh-CN" sz="2000" b="1">
                      <a:solidFill>
                        <a:srgbClr val="003366"/>
                      </a:solidFill>
                      <a:latin typeface="Times New Roman" panose="02020603050405020304" pitchFamily="18" charset="0"/>
                    </a:rPr>
                    <a:t>Fn</a:t>
                  </a:r>
                  <a:endParaRPr lang="en-US" altLang="zh-CN" sz="1000" b="1">
                    <a:solidFill>
                      <a:srgbClr val="003366"/>
                    </a:solidFill>
                    <a:latin typeface="Times New Roman" panose="02020603050405020304" pitchFamily="18" charset="0"/>
                  </a:endParaRPr>
                </a:p>
              </p:txBody>
            </p:sp>
            <p:sp>
              <p:nvSpPr>
                <p:cNvPr id="2073" name="Text Box 23">
                  <a:extLst>
                    <a:ext uri="{FF2B5EF4-FFF2-40B4-BE49-F238E27FC236}">
                      <a16:creationId xmlns:a16="http://schemas.microsoft.com/office/drawing/2014/main" id="{859494B5-55F6-443D-BA5B-00E1D3CFB060}"/>
                    </a:ext>
                  </a:extLst>
                </p:cNvPr>
                <p:cNvSpPr txBox="1">
                  <a:spLocks noChangeArrowheads="1"/>
                </p:cNvSpPr>
                <p:nvPr/>
              </p:nvSpPr>
              <p:spPr bwMode="auto">
                <a:xfrm>
                  <a:off x="5443" y="6466"/>
                  <a:ext cx="567"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2000" b="1">
                      <a:solidFill>
                        <a:srgbClr val="003366"/>
                      </a:solidFill>
                      <a:latin typeface="Times New Roman" panose="02020603050405020304" pitchFamily="18" charset="0"/>
                    </a:rPr>
                    <a:t>……</a:t>
                  </a:r>
                  <a:endParaRPr lang="en-US" altLang="zh-CN" sz="1000" b="1">
                    <a:solidFill>
                      <a:srgbClr val="003366"/>
                    </a:solidFill>
                    <a:latin typeface="Times New Roman" panose="02020603050405020304" pitchFamily="18" charset="0"/>
                  </a:endParaRPr>
                </a:p>
              </p:txBody>
            </p:sp>
            <p:sp>
              <p:nvSpPr>
                <p:cNvPr id="2074" name="Line 24">
                  <a:extLst>
                    <a:ext uri="{FF2B5EF4-FFF2-40B4-BE49-F238E27FC236}">
                      <a16:creationId xmlns:a16="http://schemas.microsoft.com/office/drawing/2014/main" id="{007FAF96-CE4E-41C9-96B5-589F0940D179}"/>
                    </a:ext>
                  </a:extLst>
                </p:cNvPr>
                <p:cNvSpPr>
                  <a:spLocks noChangeShapeType="1"/>
                </p:cNvSpPr>
                <p:nvPr/>
              </p:nvSpPr>
              <p:spPr bwMode="auto">
                <a:xfrm>
                  <a:off x="5160" y="6353"/>
                  <a:ext cx="283" cy="0"/>
                </a:xfrm>
                <a:prstGeom prst="line">
                  <a:avLst/>
                </a:prstGeom>
                <a:noFill/>
                <a:ln w="15875">
                  <a:solidFill>
                    <a:srgbClr val="000000"/>
                  </a:solidFill>
                  <a:round/>
                  <a:headEnd/>
                  <a:tailEnd type="arrow" w="sm" len="sm"/>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075" name="Line 25">
                  <a:extLst>
                    <a:ext uri="{FF2B5EF4-FFF2-40B4-BE49-F238E27FC236}">
                      <a16:creationId xmlns:a16="http://schemas.microsoft.com/office/drawing/2014/main" id="{0AB79ED6-69BC-4A19-8C4A-8796DEF8EACB}"/>
                    </a:ext>
                  </a:extLst>
                </p:cNvPr>
                <p:cNvSpPr>
                  <a:spLocks noChangeShapeType="1"/>
                </p:cNvSpPr>
                <p:nvPr/>
              </p:nvSpPr>
              <p:spPr bwMode="auto">
                <a:xfrm>
                  <a:off x="5160" y="7374"/>
                  <a:ext cx="283" cy="0"/>
                </a:xfrm>
                <a:prstGeom prst="line">
                  <a:avLst/>
                </a:prstGeom>
                <a:noFill/>
                <a:ln w="15875">
                  <a:solidFill>
                    <a:srgbClr val="000000"/>
                  </a:solidFill>
                  <a:round/>
                  <a:headEnd/>
                  <a:tailEnd type="arrow" w="sm" len="sm"/>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076" name="Line 26">
                  <a:extLst>
                    <a:ext uri="{FF2B5EF4-FFF2-40B4-BE49-F238E27FC236}">
                      <a16:creationId xmlns:a16="http://schemas.microsoft.com/office/drawing/2014/main" id="{04341622-73FE-43E4-A4DA-A3284EB974BA}"/>
                    </a:ext>
                  </a:extLst>
                </p:cNvPr>
                <p:cNvSpPr>
                  <a:spLocks noChangeShapeType="1"/>
                </p:cNvSpPr>
                <p:nvPr/>
              </p:nvSpPr>
              <p:spPr bwMode="auto">
                <a:xfrm>
                  <a:off x="5160" y="6347"/>
                  <a:ext cx="0" cy="103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grpSp>
          <p:sp>
            <p:nvSpPr>
              <p:cNvPr id="2066" name="Text Box 27">
                <a:extLst>
                  <a:ext uri="{FF2B5EF4-FFF2-40B4-BE49-F238E27FC236}">
                    <a16:creationId xmlns:a16="http://schemas.microsoft.com/office/drawing/2014/main" id="{5DF8C5D1-0C87-490C-9AAD-ACAF43CDADF4}"/>
                  </a:ext>
                </a:extLst>
              </p:cNvPr>
              <p:cNvSpPr txBox="1">
                <a:spLocks noChangeArrowheads="1"/>
              </p:cNvSpPr>
              <p:nvPr/>
            </p:nvSpPr>
            <p:spPr bwMode="auto">
              <a:xfrm>
                <a:off x="6067" y="6750"/>
                <a:ext cx="8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just" eaLnBrk="1" fontAlgn="base" hangingPunct="1">
                  <a:spcBef>
                    <a:spcPct val="0"/>
                  </a:spcBef>
                  <a:spcAft>
                    <a:spcPct val="0"/>
                  </a:spcAft>
                </a:pPr>
                <a:r>
                  <a:rPr lang="en-US" altLang="zh-CN" sz="2000" b="1">
                    <a:solidFill>
                      <a:srgbClr val="003366"/>
                    </a:solidFill>
                    <a:latin typeface="Times New Roman" panose="02020603050405020304" pitchFamily="18" charset="0"/>
                  </a:rPr>
                  <a:t>……</a:t>
                </a:r>
                <a:endParaRPr lang="en-US" altLang="zh-CN" sz="1000" b="1">
                  <a:solidFill>
                    <a:srgbClr val="003366"/>
                  </a:solidFill>
                  <a:latin typeface="Times New Roman" panose="02020603050405020304" pitchFamily="18" charset="0"/>
                </a:endParaRPr>
              </a:p>
            </p:txBody>
          </p:sp>
          <p:sp>
            <p:nvSpPr>
              <p:cNvPr id="2067" name="Rectangle 28">
                <a:extLst>
                  <a:ext uri="{FF2B5EF4-FFF2-40B4-BE49-F238E27FC236}">
                    <a16:creationId xmlns:a16="http://schemas.microsoft.com/office/drawing/2014/main" id="{A19CA97A-C0AD-4C7A-A827-B4A6B5F70F57}"/>
                  </a:ext>
                </a:extLst>
              </p:cNvPr>
              <p:cNvSpPr>
                <a:spLocks noChangeArrowheads="1"/>
              </p:cNvSpPr>
              <p:nvPr/>
            </p:nvSpPr>
            <p:spPr bwMode="auto">
              <a:xfrm>
                <a:off x="4077" y="5973"/>
                <a:ext cx="2625" cy="1716"/>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grpSp>
        <p:sp>
          <p:nvSpPr>
            <p:cNvPr id="2062" name="Line 29">
              <a:extLst>
                <a:ext uri="{FF2B5EF4-FFF2-40B4-BE49-F238E27FC236}">
                  <a16:creationId xmlns:a16="http://schemas.microsoft.com/office/drawing/2014/main" id="{43888E5C-3B0B-40C7-B88B-0C9586D02403}"/>
                </a:ext>
              </a:extLst>
            </p:cNvPr>
            <p:cNvSpPr>
              <a:spLocks noChangeShapeType="1"/>
            </p:cNvSpPr>
            <p:nvPr/>
          </p:nvSpPr>
          <p:spPr bwMode="auto">
            <a:xfrm>
              <a:off x="3119" y="6920"/>
              <a:ext cx="1134" cy="0"/>
            </a:xfrm>
            <a:prstGeom prst="line">
              <a:avLst/>
            </a:prstGeom>
            <a:noFill/>
            <a:ln w="15875">
              <a:solidFill>
                <a:srgbClr val="000000"/>
              </a:solidFill>
              <a:round/>
              <a:headEnd/>
              <a:tailEnd type="arrow" w="sm" len="sm"/>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063" name="Text Box 30">
              <a:extLst>
                <a:ext uri="{FF2B5EF4-FFF2-40B4-BE49-F238E27FC236}">
                  <a16:creationId xmlns:a16="http://schemas.microsoft.com/office/drawing/2014/main" id="{568F3122-CE6C-484D-B1DA-983D3B59DD75}"/>
                </a:ext>
              </a:extLst>
            </p:cNvPr>
            <p:cNvSpPr txBox="1">
              <a:spLocks noChangeArrowheads="1"/>
            </p:cNvSpPr>
            <p:nvPr/>
          </p:nvSpPr>
          <p:spPr bwMode="auto">
            <a:xfrm>
              <a:off x="3339" y="6523"/>
              <a:ext cx="510"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just" eaLnBrk="1" fontAlgn="base" hangingPunct="1">
                <a:lnSpc>
                  <a:spcPct val="140000"/>
                </a:lnSpc>
                <a:spcBef>
                  <a:spcPct val="0"/>
                </a:spcBef>
                <a:spcAft>
                  <a:spcPct val="0"/>
                </a:spcAft>
              </a:pPr>
              <a:r>
                <a:rPr lang="en-US" altLang="zh-CN" sz="2000" b="1">
                  <a:solidFill>
                    <a:srgbClr val="003366"/>
                  </a:solidFill>
                  <a:latin typeface="Times New Roman" panose="02020603050405020304" pitchFamily="18" charset="0"/>
                </a:rPr>
                <a:t>Flag</a:t>
              </a:r>
              <a:endParaRPr lang="en-US" altLang="zh-CN" sz="1000" b="1">
                <a:solidFill>
                  <a:srgbClr val="003366"/>
                </a:solidFill>
                <a:latin typeface="Times New Roman" panose="02020603050405020304" pitchFamily="18" charset="0"/>
              </a:endParaRPr>
            </a:p>
          </p:txBody>
        </p:sp>
      </p:grpSp>
      <p:sp>
        <p:nvSpPr>
          <p:cNvPr id="2058" name="Text Box 31">
            <a:extLst>
              <a:ext uri="{FF2B5EF4-FFF2-40B4-BE49-F238E27FC236}">
                <a16:creationId xmlns:a16="http://schemas.microsoft.com/office/drawing/2014/main" id="{DD984A9E-9186-4B2E-B261-4083084C91EF}"/>
              </a:ext>
            </a:extLst>
          </p:cNvPr>
          <p:cNvSpPr txBox="1">
            <a:spLocks noChangeArrowheads="1"/>
          </p:cNvSpPr>
          <p:nvPr/>
        </p:nvSpPr>
        <p:spPr bwMode="auto">
          <a:xfrm>
            <a:off x="7824789" y="3835400"/>
            <a:ext cx="1800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zh-CN" altLang="en-US" b="1">
                <a:solidFill>
                  <a:srgbClr val="003366"/>
                </a:solidFill>
              </a:rPr>
              <a:t>控制耦合</a:t>
            </a:r>
          </a:p>
        </p:txBody>
      </p:sp>
      <p:sp>
        <p:nvSpPr>
          <p:cNvPr id="2059" name="AutoShape 32">
            <a:extLst>
              <a:ext uri="{FF2B5EF4-FFF2-40B4-BE49-F238E27FC236}">
                <a16:creationId xmlns:a16="http://schemas.microsoft.com/office/drawing/2014/main" id="{C937A36D-6731-440F-ADD4-030770A7B8A6}"/>
              </a:ext>
            </a:extLst>
          </p:cNvPr>
          <p:cNvSpPr>
            <a:spLocks noChangeArrowheads="1"/>
          </p:cNvSpPr>
          <p:nvPr/>
        </p:nvSpPr>
        <p:spPr bwMode="auto">
          <a:xfrm>
            <a:off x="1847850" y="2781300"/>
            <a:ext cx="3924300" cy="647700"/>
          </a:xfrm>
          <a:prstGeom prst="wedgeRoundRectCallout">
            <a:avLst>
              <a:gd name="adj1" fmla="val -19134"/>
              <a:gd name="adj2" fmla="val -110051"/>
              <a:gd name="adj3" fmla="val 16667"/>
            </a:avLst>
          </a:prstGeom>
          <a:solidFill>
            <a:srgbClr val="CCFFCC"/>
          </a:solidFill>
          <a:ln w="9525">
            <a:solidFill>
              <a:srgbClr val="800080"/>
            </a:solidFill>
            <a:miter lim="800000"/>
            <a:headEnd/>
            <a:tailEnd/>
          </a:ln>
        </p:spPr>
        <p:txBody>
          <a:bodyPr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2800" b="1">
                <a:solidFill>
                  <a:srgbClr val="003366"/>
                </a:solidFill>
                <a:sym typeface="Wingdings" panose="05000000000000000000" pitchFamily="2" charset="2"/>
              </a:rPr>
              <a:t></a:t>
            </a:r>
            <a:r>
              <a:rPr lang="en-US" altLang="zh-CN" b="1">
                <a:solidFill>
                  <a:srgbClr val="003366"/>
                </a:solidFill>
                <a:sym typeface="Wingdings" panose="05000000000000000000" pitchFamily="2" charset="2"/>
              </a:rPr>
              <a:t> The most desirable.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5">
            <a:extLst>
              <a:ext uri="{FF2B5EF4-FFF2-40B4-BE49-F238E27FC236}">
                <a16:creationId xmlns:a16="http://schemas.microsoft.com/office/drawing/2014/main" id="{E178479B-1271-4FF3-8538-C7E22D2FD03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0F8BA0C1-7850-4F16-A342-988531264ABD}" type="slidenum">
              <a:rPr kumimoji="0" lang="en-US" altLang="zh-CN" sz="2600">
                <a:solidFill>
                  <a:srgbClr val="FFFFFF"/>
                </a:solidFill>
              </a:rPr>
              <a:pPr eaLnBrk="1" fontAlgn="base" hangingPunct="1">
                <a:spcBef>
                  <a:spcPct val="0"/>
                </a:spcBef>
                <a:spcAft>
                  <a:spcPct val="0"/>
                </a:spcAft>
              </a:pPr>
              <a:t>353</a:t>
            </a:fld>
            <a:endParaRPr kumimoji="0" lang="en-US" altLang="zh-CN" sz="2600">
              <a:solidFill>
                <a:srgbClr val="FFFFFF"/>
              </a:solidFill>
            </a:endParaRPr>
          </a:p>
        </p:txBody>
      </p:sp>
      <p:sp>
        <p:nvSpPr>
          <p:cNvPr id="46083" name="Rectangle 24">
            <a:extLst>
              <a:ext uri="{FF2B5EF4-FFF2-40B4-BE49-F238E27FC236}">
                <a16:creationId xmlns:a16="http://schemas.microsoft.com/office/drawing/2014/main" id="{6D2AE9E6-DECD-4122-B9D6-B7650C41318C}"/>
              </a:ext>
            </a:extLst>
          </p:cNvPr>
          <p:cNvSpPr>
            <a:spLocks noChangeArrowheads="1"/>
          </p:cNvSpPr>
          <p:nvPr/>
        </p:nvSpPr>
        <p:spPr bwMode="auto">
          <a:xfrm>
            <a:off x="1703388" y="0"/>
            <a:ext cx="8964612" cy="6858000"/>
          </a:xfrm>
          <a:prstGeom prst="rect">
            <a:avLst/>
          </a:prstGeom>
          <a:solidFill>
            <a:schemeClr val="bg1"/>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grpSp>
        <p:nvGrpSpPr>
          <p:cNvPr id="2" name="Group 25">
            <a:extLst>
              <a:ext uri="{FF2B5EF4-FFF2-40B4-BE49-F238E27FC236}">
                <a16:creationId xmlns:a16="http://schemas.microsoft.com/office/drawing/2014/main" id="{B220FE9C-BE37-47D4-8BCB-E87450B2DCC6}"/>
              </a:ext>
            </a:extLst>
          </p:cNvPr>
          <p:cNvGrpSpPr>
            <a:grpSpLocks/>
          </p:cNvGrpSpPr>
          <p:nvPr/>
        </p:nvGrpSpPr>
        <p:grpSpPr bwMode="auto">
          <a:xfrm>
            <a:off x="1784350" y="692150"/>
            <a:ext cx="3735388" cy="4249738"/>
            <a:chOff x="5334" y="1134"/>
            <a:chExt cx="2940" cy="2805"/>
          </a:xfrm>
        </p:grpSpPr>
        <p:sp>
          <p:nvSpPr>
            <p:cNvPr id="46106" name="Text Box 26">
              <a:extLst>
                <a:ext uri="{FF2B5EF4-FFF2-40B4-BE49-F238E27FC236}">
                  <a16:creationId xmlns:a16="http://schemas.microsoft.com/office/drawing/2014/main" id="{89332C20-A08E-4211-A50C-A1B44ADA2126}"/>
                </a:ext>
              </a:extLst>
            </p:cNvPr>
            <p:cNvSpPr txBox="1">
              <a:spLocks noChangeArrowheads="1"/>
            </p:cNvSpPr>
            <p:nvPr/>
          </p:nvSpPr>
          <p:spPr bwMode="auto">
            <a:xfrm>
              <a:off x="6066" y="1134"/>
              <a:ext cx="1575" cy="669"/>
            </a:xfrm>
            <a:prstGeom prst="rect">
              <a:avLst/>
            </a:prstGeom>
            <a:solidFill>
              <a:srgbClr val="FFFFFF"/>
            </a:solidFill>
            <a:ln w="15875">
              <a:solidFill>
                <a:srgbClr val="000000"/>
              </a:solidFill>
              <a:miter lim="800000"/>
              <a:headEnd/>
              <a:tailEnd/>
            </a:ln>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just" eaLnBrk="1" fontAlgn="base" hangingPunct="1">
                <a:lnSpc>
                  <a:spcPct val="120000"/>
                </a:lnSpc>
                <a:spcBef>
                  <a:spcPct val="0"/>
                </a:spcBef>
                <a:spcAft>
                  <a:spcPct val="0"/>
                </a:spcAft>
              </a:pPr>
              <a:r>
                <a:rPr lang="en-US" altLang="zh-CN" sz="2000" b="1">
                  <a:solidFill>
                    <a:srgbClr val="003366"/>
                  </a:solidFill>
                  <a:latin typeface="Times New Roman" panose="02020603050405020304" pitchFamily="18" charset="0"/>
                </a:rPr>
                <a:t>Global :  V1</a:t>
              </a:r>
            </a:p>
            <a:p>
              <a:pPr algn="just" eaLnBrk="1" fontAlgn="base" hangingPunct="1">
                <a:lnSpc>
                  <a:spcPct val="120000"/>
                </a:lnSpc>
                <a:spcBef>
                  <a:spcPct val="0"/>
                </a:spcBef>
                <a:spcAft>
                  <a:spcPct val="0"/>
                </a:spcAft>
              </a:pPr>
              <a:r>
                <a:rPr lang="en-US" altLang="zh-CN" sz="2000" b="1">
                  <a:solidFill>
                    <a:srgbClr val="003366"/>
                  </a:solidFill>
                  <a:latin typeface="Times New Roman" panose="02020603050405020304" pitchFamily="18" charset="0"/>
                </a:rPr>
                <a:t>                V2</a:t>
              </a:r>
            </a:p>
          </p:txBody>
        </p:sp>
        <p:sp>
          <p:nvSpPr>
            <p:cNvPr id="46107" name="Text Box 27">
              <a:extLst>
                <a:ext uri="{FF2B5EF4-FFF2-40B4-BE49-F238E27FC236}">
                  <a16:creationId xmlns:a16="http://schemas.microsoft.com/office/drawing/2014/main" id="{45985ADB-E9C2-44F0-9967-EF19D4D2CDB1}"/>
                </a:ext>
              </a:extLst>
            </p:cNvPr>
            <p:cNvSpPr txBox="1">
              <a:spLocks noChangeArrowheads="1"/>
            </p:cNvSpPr>
            <p:nvPr/>
          </p:nvSpPr>
          <p:spPr bwMode="auto">
            <a:xfrm>
              <a:off x="5334" y="2223"/>
              <a:ext cx="1257" cy="1716"/>
            </a:xfrm>
            <a:prstGeom prst="rect">
              <a:avLst/>
            </a:prstGeom>
            <a:solidFill>
              <a:srgbClr val="FFFFFF"/>
            </a:solidFill>
            <a:ln w="15875">
              <a:solidFill>
                <a:srgbClr val="000000"/>
              </a:solidFill>
              <a:miter lim="800000"/>
              <a:headEnd/>
              <a:tailEnd/>
            </a:ln>
          </p:spPr>
          <p:txBody>
            <a:bodyPr lIns="54000" rIns="18000"/>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just" eaLnBrk="1" fontAlgn="base" hangingPunct="1">
                <a:lnSpc>
                  <a:spcPct val="115000"/>
                </a:lnSpc>
                <a:spcBef>
                  <a:spcPct val="0"/>
                </a:spcBef>
                <a:spcAft>
                  <a:spcPct val="0"/>
                </a:spcAft>
              </a:pPr>
              <a:r>
                <a:rPr lang="en-US" altLang="zh-CN" sz="2000" b="1">
                  <a:solidFill>
                    <a:srgbClr val="003366"/>
                  </a:solidFill>
                  <a:latin typeface="Times New Roman" panose="02020603050405020304" pitchFamily="18" charset="0"/>
                </a:rPr>
                <a:t>A:</a:t>
              </a:r>
            </a:p>
            <a:p>
              <a:pPr algn="just" eaLnBrk="1" fontAlgn="base" hangingPunct="1">
                <a:lnSpc>
                  <a:spcPct val="115000"/>
                </a:lnSpc>
                <a:spcBef>
                  <a:spcPct val="0"/>
                </a:spcBef>
                <a:spcAft>
                  <a:spcPct val="0"/>
                </a:spcAft>
              </a:pPr>
              <a:r>
                <a:rPr lang="en-US" altLang="zh-CN" sz="2000" b="1">
                  <a:solidFill>
                    <a:srgbClr val="003366"/>
                  </a:solidFill>
                  <a:latin typeface="Times New Roman" panose="02020603050405020304" pitchFamily="18" charset="0"/>
                </a:rPr>
                <a:t>…………</a:t>
              </a:r>
            </a:p>
            <a:p>
              <a:pPr algn="just" eaLnBrk="1" fontAlgn="base" hangingPunct="1">
                <a:lnSpc>
                  <a:spcPct val="115000"/>
                </a:lnSpc>
                <a:spcBef>
                  <a:spcPct val="0"/>
                </a:spcBef>
                <a:spcAft>
                  <a:spcPct val="0"/>
                </a:spcAft>
              </a:pPr>
              <a:r>
                <a:rPr lang="en-US" altLang="zh-CN" sz="2000" b="1">
                  <a:solidFill>
                    <a:srgbClr val="003366"/>
                  </a:solidFill>
                  <a:latin typeface="Times New Roman" panose="02020603050405020304" pitchFamily="18" charset="0"/>
                </a:rPr>
                <a:t>…………</a:t>
              </a:r>
            </a:p>
            <a:p>
              <a:pPr algn="just" eaLnBrk="1" fontAlgn="base" hangingPunct="1">
                <a:lnSpc>
                  <a:spcPct val="115000"/>
                </a:lnSpc>
                <a:spcBef>
                  <a:spcPct val="0"/>
                </a:spcBef>
                <a:spcAft>
                  <a:spcPct val="0"/>
                </a:spcAft>
              </a:pPr>
              <a:r>
                <a:rPr lang="en-US" altLang="zh-CN" sz="2000" b="1">
                  <a:solidFill>
                    <a:srgbClr val="003366"/>
                  </a:solidFill>
                  <a:latin typeface="Times New Roman" panose="02020603050405020304" pitchFamily="18" charset="0"/>
                </a:rPr>
                <a:t>V1++</a:t>
              </a:r>
            </a:p>
            <a:p>
              <a:pPr algn="just" eaLnBrk="1" fontAlgn="base" hangingPunct="1">
                <a:lnSpc>
                  <a:spcPct val="115000"/>
                </a:lnSpc>
                <a:spcBef>
                  <a:spcPct val="0"/>
                </a:spcBef>
                <a:spcAft>
                  <a:spcPct val="0"/>
                </a:spcAft>
              </a:pPr>
              <a:r>
                <a:rPr lang="en-US" altLang="zh-CN" sz="2000" b="1">
                  <a:solidFill>
                    <a:srgbClr val="003366"/>
                  </a:solidFill>
                  <a:latin typeface="Times New Roman" panose="02020603050405020304" pitchFamily="18" charset="0"/>
                </a:rPr>
                <a:t>…………</a:t>
              </a:r>
            </a:p>
            <a:p>
              <a:pPr algn="just" eaLnBrk="1" fontAlgn="base" hangingPunct="1">
                <a:lnSpc>
                  <a:spcPct val="115000"/>
                </a:lnSpc>
                <a:spcBef>
                  <a:spcPct val="0"/>
                </a:spcBef>
                <a:spcAft>
                  <a:spcPct val="0"/>
                </a:spcAft>
              </a:pPr>
              <a:r>
                <a:rPr lang="en-US" altLang="zh-CN" sz="2000" b="1">
                  <a:solidFill>
                    <a:srgbClr val="003366"/>
                  </a:solidFill>
                  <a:latin typeface="Times New Roman" panose="02020603050405020304" pitchFamily="18" charset="0"/>
                </a:rPr>
                <a:t>…………</a:t>
              </a:r>
            </a:p>
          </p:txBody>
        </p:sp>
        <p:sp>
          <p:nvSpPr>
            <p:cNvPr id="46108" name="Text Box 28">
              <a:extLst>
                <a:ext uri="{FF2B5EF4-FFF2-40B4-BE49-F238E27FC236}">
                  <a16:creationId xmlns:a16="http://schemas.microsoft.com/office/drawing/2014/main" id="{29F4204E-020C-4800-AFC9-D69CDBFEB7DE}"/>
                </a:ext>
              </a:extLst>
            </p:cNvPr>
            <p:cNvSpPr txBox="1">
              <a:spLocks noChangeArrowheads="1"/>
            </p:cNvSpPr>
            <p:nvPr/>
          </p:nvSpPr>
          <p:spPr bwMode="auto">
            <a:xfrm>
              <a:off x="7014" y="2223"/>
              <a:ext cx="1260" cy="1716"/>
            </a:xfrm>
            <a:prstGeom prst="rect">
              <a:avLst/>
            </a:prstGeom>
            <a:solidFill>
              <a:srgbClr val="FFFFFF"/>
            </a:solidFill>
            <a:ln w="15875">
              <a:solidFill>
                <a:srgbClr val="000000"/>
              </a:solidFill>
              <a:miter lim="800000"/>
              <a:headEnd/>
              <a:tailEnd/>
            </a:ln>
          </p:spPr>
          <p:txBody>
            <a:bodyPr lIns="54000" rIns="18000"/>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just" eaLnBrk="1" fontAlgn="base" hangingPunct="1">
                <a:lnSpc>
                  <a:spcPct val="115000"/>
                </a:lnSpc>
                <a:spcBef>
                  <a:spcPct val="0"/>
                </a:spcBef>
                <a:spcAft>
                  <a:spcPct val="0"/>
                </a:spcAft>
              </a:pPr>
              <a:r>
                <a:rPr lang="en-US" altLang="zh-CN" sz="2000" b="1">
                  <a:solidFill>
                    <a:srgbClr val="003366"/>
                  </a:solidFill>
                  <a:latin typeface="Times New Roman" panose="02020603050405020304" pitchFamily="18" charset="0"/>
                </a:rPr>
                <a:t>B:</a:t>
              </a:r>
            </a:p>
            <a:p>
              <a:pPr algn="just" eaLnBrk="1" fontAlgn="base" hangingPunct="1">
                <a:lnSpc>
                  <a:spcPct val="115000"/>
                </a:lnSpc>
                <a:spcBef>
                  <a:spcPct val="0"/>
                </a:spcBef>
                <a:spcAft>
                  <a:spcPct val="0"/>
                </a:spcAft>
              </a:pPr>
              <a:r>
                <a:rPr lang="en-US" altLang="zh-CN" sz="2000" b="1">
                  <a:solidFill>
                    <a:srgbClr val="003366"/>
                  </a:solidFill>
                  <a:latin typeface="Times New Roman" panose="02020603050405020304" pitchFamily="18" charset="0"/>
                </a:rPr>
                <a:t>…………</a:t>
              </a:r>
            </a:p>
            <a:p>
              <a:pPr algn="just" eaLnBrk="1" fontAlgn="base" hangingPunct="1">
                <a:lnSpc>
                  <a:spcPct val="115000"/>
                </a:lnSpc>
                <a:spcBef>
                  <a:spcPct val="0"/>
                </a:spcBef>
                <a:spcAft>
                  <a:spcPct val="0"/>
                </a:spcAft>
              </a:pPr>
              <a:r>
                <a:rPr lang="en-US" altLang="zh-CN" sz="2000" b="1">
                  <a:solidFill>
                    <a:srgbClr val="003366"/>
                  </a:solidFill>
                  <a:latin typeface="Times New Roman" panose="02020603050405020304" pitchFamily="18" charset="0"/>
                </a:rPr>
                <a:t>…………</a:t>
              </a:r>
            </a:p>
            <a:p>
              <a:pPr algn="just" eaLnBrk="1" fontAlgn="base" hangingPunct="1">
                <a:lnSpc>
                  <a:spcPct val="115000"/>
                </a:lnSpc>
                <a:spcBef>
                  <a:spcPct val="0"/>
                </a:spcBef>
                <a:spcAft>
                  <a:spcPct val="0"/>
                </a:spcAft>
              </a:pPr>
              <a:r>
                <a:rPr lang="en-US" altLang="zh-CN" sz="2000" b="1">
                  <a:solidFill>
                    <a:srgbClr val="003366"/>
                  </a:solidFill>
                  <a:latin typeface="Times New Roman" panose="02020603050405020304" pitchFamily="18" charset="0"/>
                </a:rPr>
                <a:t>V2=B1+V1</a:t>
              </a:r>
            </a:p>
            <a:p>
              <a:pPr algn="just" eaLnBrk="1" fontAlgn="base" hangingPunct="1">
                <a:lnSpc>
                  <a:spcPct val="115000"/>
                </a:lnSpc>
                <a:spcBef>
                  <a:spcPct val="0"/>
                </a:spcBef>
                <a:spcAft>
                  <a:spcPct val="0"/>
                </a:spcAft>
              </a:pPr>
              <a:r>
                <a:rPr lang="en-US" altLang="zh-CN" sz="2000" b="1">
                  <a:solidFill>
                    <a:srgbClr val="003366"/>
                  </a:solidFill>
                  <a:latin typeface="Times New Roman" panose="02020603050405020304" pitchFamily="18" charset="0"/>
                </a:rPr>
                <a:t>…………</a:t>
              </a:r>
            </a:p>
            <a:p>
              <a:pPr algn="just" eaLnBrk="1" fontAlgn="base" hangingPunct="1">
                <a:lnSpc>
                  <a:spcPct val="115000"/>
                </a:lnSpc>
                <a:spcBef>
                  <a:spcPct val="0"/>
                </a:spcBef>
                <a:spcAft>
                  <a:spcPct val="0"/>
                </a:spcAft>
              </a:pPr>
              <a:r>
                <a:rPr lang="en-US" altLang="zh-CN" sz="2000" b="1">
                  <a:solidFill>
                    <a:srgbClr val="003366"/>
                  </a:solidFill>
                  <a:latin typeface="Times New Roman" panose="02020603050405020304" pitchFamily="18" charset="0"/>
                </a:rPr>
                <a:t>…………</a:t>
              </a:r>
              <a:endParaRPr lang="en-US" altLang="zh-CN" sz="1000" b="1">
                <a:solidFill>
                  <a:srgbClr val="003366"/>
                </a:solidFill>
                <a:latin typeface="Times New Roman" panose="02020603050405020304" pitchFamily="18" charset="0"/>
              </a:endParaRPr>
            </a:p>
          </p:txBody>
        </p:sp>
        <p:sp>
          <p:nvSpPr>
            <p:cNvPr id="46109" name="Line 29">
              <a:extLst>
                <a:ext uri="{FF2B5EF4-FFF2-40B4-BE49-F238E27FC236}">
                  <a16:creationId xmlns:a16="http://schemas.microsoft.com/office/drawing/2014/main" id="{1B7DA78C-1415-4BC3-9A2A-DCA49922D462}"/>
                </a:ext>
              </a:extLst>
            </p:cNvPr>
            <p:cNvSpPr>
              <a:spLocks noChangeShapeType="1"/>
            </p:cNvSpPr>
            <p:nvPr/>
          </p:nvSpPr>
          <p:spPr bwMode="auto">
            <a:xfrm>
              <a:off x="6238" y="1797"/>
              <a:ext cx="0" cy="425"/>
            </a:xfrm>
            <a:prstGeom prst="line">
              <a:avLst/>
            </a:prstGeom>
            <a:noFill/>
            <a:ln w="15875">
              <a:solidFill>
                <a:srgbClr val="000000"/>
              </a:solidFill>
              <a:round/>
              <a:headEnd/>
              <a:tailEnd type="arrow" w="sm"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6110" name="Line 30">
              <a:extLst>
                <a:ext uri="{FF2B5EF4-FFF2-40B4-BE49-F238E27FC236}">
                  <a16:creationId xmlns:a16="http://schemas.microsoft.com/office/drawing/2014/main" id="{75ADA34C-4539-4450-AE0D-87988EBA1979}"/>
                </a:ext>
              </a:extLst>
            </p:cNvPr>
            <p:cNvSpPr>
              <a:spLocks noChangeShapeType="1"/>
            </p:cNvSpPr>
            <p:nvPr/>
          </p:nvSpPr>
          <p:spPr bwMode="auto">
            <a:xfrm flipV="1">
              <a:off x="7326" y="1797"/>
              <a:ext cx="0" cy="425"/>
            </a:xfrm>
            <a:prstGeom prst="line">
              <a:avLst/>
            </a:prstGeom>
            <a:noFill/>
            <a:ln w="15875">
              <a:solidFill>
                <a:srgbClr val="000000"/>
              </a:solidFill>
              <a:round/>
              <a:headEnd/>
              <a:tailEnd type="arrow" w="sm"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6111" name="Line 31">
              <a:extLst>
                <a:ext uri="{FF2B5EF4-FFF2-40B4-BE49-F238E27FC236}">
                  <a16:creationId xmlns:a16="http://schemas.microsoft.com/office/drawing/2014/main" id="{CFE8B736-2185-4FA4-8DF1-54AB67C986F3}"/>
                </a:ext>
              </a:extLst>
            </p:cNvPr>
            <p:cNvSpPr>
              <a:spLocks noChangeShapeType="1"/>
            </p:cNvSpPr>
            <p:nvPr/>
          </p:nvSpPr>
          <p:spPr bwMode="auto">
            <a:xfrm flipV="1">
              <a:off x="6384" y="1803"/>
              <a:ext cx="0" cy="425"/>
            </a:xfrm>
            <a:prstGeom prst="line">
              <a:avLst/>
            </a:prstGeom>
            <a:noFill/>
            <a:ln w="15875">
              <a:solidFill>
                <a:srgbClr val="000000"/>
              </a:solidFill>
              <a:round/>
              <a:headEnd/>
              <a:tailEnd type="arrow" w="sm"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6112" name="Line 32">
              <a:extLst>
                <a:ext uri="{FF2B5EF4-FFF2-40B4-BE49-F238E27FC236}">
                  <a16:creationId xmlns:a16="http://schemas.microsoft.com/office/drawing/2014/main" id="{9DA4B21F-81B3-42AE-9EC9-30B072AF9B15}"/>
                </a:ext>
              </a:extLst>
            </p:cNvPr>
            <p:cNvSpPr>
              <a:spLocks noChangeShapeType="1"/>
            </p:cNvSpPr>
            <p:nvPr/>
          </p:nvSpPr>
          <p:spPr bwMode="auto">
            <a:xfrm>
              <a:off x="7144" y="1803"/>
              <a:ext cx="0" cy="425"/>
            </a:xfrm>
            <a:prstGeom prst="line">
              <a:avLst/>
            </a:prstGeom>
            <a:noFill/>
            <a:ln w="15875">
              <a:solidFill>
                <a:srgbClr val="000000"/>
              </a:solidFill>
              <a:round/>
              <a:headEnd/>
              <a:tailEnd type="arrow" w="sm"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grpSp>
      <p:sp>
        <p:nvSpPr>
          <p:cNvPr id="46085" name="Text Box 33">
            <a:extLst>
              <a:ext uri="{FF2B5EF4-FFF2-40B4-BE49-F238E27FC236}">
                <a16:creationId xmlns:a16="http://schemas.microsoft.com/office/drawing/2014/main" id="{02645D9E-C11D-46B3-B762-330A1152122A}"/>
              </a:ext>
            </a:extLst>
          </p:cNvPr>
          <p:cNvSpPr txBox="1">
            <a:spLocks noChangeArrowheads="1"/>
          </p:cNvSpPr>
          <p:nvPr/>
        </p:nvSpPr>
        <p:spPr bwMode="auto">
          <a:xfrm>
            <a:off x="2782889" y="115888"/>
            <a:ext cx="1800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zh-CN" altLang="en-US" b="1">
                <a:solidFill>
                  <a:srgbClr val="003366"/>
                </a:solidFill>
              </a:rPr>
              <a:t>公共耦合</a:t>
            </a:r>
          </a:p>
        </p:txBody>
      </p:sp>
      <p:grpSp>
        <p:nvGrpSpPr>
          <p:cNvPr id="3" name="Group 34">
            <a:extLst>
              <a:ext uri="{FF2B5EF4-FFF2-40B4-BE49-F238E27FC236}">
                <a16:creationId xmlns:a16="http://schemas.microsoft.com/office/drawing/2014/main" id="{605FFD94-8C4D-44E9-B3AC-3DF87A2EC920}"/>
              </a:ext>
            </a:extLst>
          </p:cNvPr>
          <p:cNvGrpSpPr>
            <a:grpSpLocks/>
          </p:cNvGrpSpPr>
          <p:nvPr/>
        </p:nvGrpSpPr>
        <p:grpSpPr bwMode="auto">
          <a:xfrm>
            <a:off x="6527800" y="692151"/>
            <a:ext cx="3816350" cy="4321175"/>
            <a:chOff x="3024" y="5814"/>
            <a:chExt cx="3402" cy="4168"/>
          </a:xfrm>
        </p:grpSpPr>
        <p:grpSp>
          <p:nvGrpSpPr>
            <p:cNvPr id="46089" name="Group 35">
              <a:extLst>
                <a:ext uri="{FF2B5EF4-FFF2-40B4-BE49-F238E27FC236}">
                  <a16:creationId xmlns:a16="http://schemas.microsoft.com/office/drawing/2014/main" id="{D014A74F-940D-4730-851A-4FE125542F09}"/>
                </a:ext>
              </a:extLst>
            </p:cNvPr>
            <p:cNvGrpSpPr>
              <a:grpSpLocks/>
            </p:cNvGrpSpPr>
            <p:nvPr/>
          </p:nvGrpSpPr>
          <p:grpSpPr bwMode="auto">
            <a:xfrm>
              <a:off x="4309" y="5814"/>
              <a:ext cx="1248" cy="652"/>
              <a:chOff x="4309" y="5814"/>
              <a:chExt cx="1248" cy="652"/>
            </a:xfrm>
          </p:grpSpPr>
          <p:sp>
            <p:nvSpPr>
              <p:cNvPr id="46101" name="Text Box 36">
                <a:extLst>
                  <a:ext uri="{FF2B5EF4-FFF2-40B4-BE49-F238E27FC236}">
                    <a16:creationId xmlns:a16="http://schemas.microsoft.com/office/drawing/2014/main" id="{95F21D0B-6167-4B49-847D-3EB35887B369}"/>
                  </a:ext>
                </a:extLst>
              </p:cNvPr>
              <p:cNvSpPr txBox="1">
                <a:spLocks noChangeArrowheads="1"/>
              </p:cNvSpPr>
              <p:nvPr/>
            </p:nvSpPr>
            <p:spPr bwMode="auto">
              <a:xfrm>
                <a:off x="4536" y="5814"/>
                <a:ext cx="794"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tIns="10800" rIns="54000" bIns="10800"/>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2000" b="1">
                    <a:solidFill>
                      <a:srgbClr val="003366"/>
                    </a:solidFill>
                    <a:latin typeface="Times New Roman" panose="02020603050405020304" pitchFamily="18" charset="0"/>
                  </a:rPr>
                  <a:t>……</a:t>
                </a:r>
                <a:endParaRPr lang="en-US" altLang="zh-CN" sz="1000">
                  <a:solidFill>
                    <a:srgbClr val="003366"/>
                  </a:solidFill>
                  <a:latin typeface="Times New Roman" panose="02020603050405020304" pitchFamily="18" charset="0"/>
                </a:endParaRPr>
              </a:p>
            </p:txBody>
          </p:sp>
          <p:sp>
            <p:nvSpPr>
              <p:cNvPr id="46102" name="Line 37">
                <a:extLst>
                  <a:ext uri="{FF2B5EF4-FFF2-40B4-BE49-F238E27FC236}">
                    <a16:creationId xmlns:a16="http://schemas.microsoft.com/office/drawing/2014/main" id="{BB517EC1-DFA8-4B96-BC43-6AE0549D23B6}"/>
                  </a:ext>
                </a:extLst>
              </p:cNvPr>
              <p:cNvSpPr>
                <a:spLocks noChangeShapeType="1"/>
              </p:cNvSpPr>
              <p:nvPr/>
            </p:nvSpPr>
            <p:spPr bwMode="auto">
              <a:xfrm>
                <a:off x="4933" y="6126"/>
                <a:ext cx="0" cy="17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6103" name="Line 38">
                <a:extLst>
                  <a:ext uri="{FF2B5EF4-FFF2-40B4-BE49-F238E27FC236}">
                    <a16:creationId xmlns:a16="http://schemas.microsoft.com/office/drawing/2014/main" id="{35F0B2E3-13D0-493B-9109-159DE24585C6}"/>
                  </a:ext>
                </a:extLst>
              </p:cNvPr>
              <p:cNvSpPr>
                <a:spLocks noChangeShapeType="1"/>
              </p:cNvSpPr>
              <p:nvPr/>
            </p:nvSpPr>
            <p:spPr bwMode="auto">
              <a:xfrm>
                <a:off x="4536" y="6296"/>
                <a:ext cx="794" cy="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6104" name="Line 39">
                <a:extLst>
                  <a:ext uri="{FF2B5EF4-FFF2-40B4-BE49-F238E27FC236}">
                    <a16:creationId xmlns:a16="http://schemas.microsoft.com/office/drawing/2014/main" id="{CDF86D30-90B3-4326-A7AE-4F79491D164B}"/>
                  </a:ext>
                </a:extLst>
              </p:cNvPr>
              <p:cNvSpPr>
                <a:spLocks noChangeShapeType="1"/>
              </p:cNvSpPr>
              <p:nvPr/>
            </p:nvSpPr>
            <p:spPr bwMode="auto">
              <a:xfrm flipH="1">
                <a:off x="4309" y="6296"/>
                <a:ext cx="227" cy="17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6105" name="Line 40">
                <a:extLst>
                  <a:ext uri="{FF2B5EF4-FFF2-40B4-BE49-F238E27FC236}">
                    <a16:creationId xmlns:a16="http://schemas.microsoft.com/office/drawing/2014/main" id="{463657A9-D380-4C20-833E-71CA61105B23}"/>
                  </a:ext>
                </a:extLst>
              </p:cNvPr>
              <p:cNvSpPr>
                <a:spLocks noChangeShapeType="1"/>
              </p:cNvSpPr>
              <p:nvPr/>
            </p:nvSpPr>
            <p:spPr bwMode="auto">
              <a:xfrm>
                <a:off x="5330" y="6296"/>
                <a:ext cx="227" cy="17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grpSp>
        <p:sp>
          <p:nvSpPr>
            <p:cNvPr id="46090" name="Text Box 41">
              <a:extLst>
                <a:ext uri="{FF2B5EF4-FFF2-40B4-BE49-F238E27FC236}">
                  <a16:creationId xmlns:a16="http://schemas.microsoft.com/office/drawing/2014/main" id="{FFC63A2F-0F8C-4D68-9573-D7FDF0D43A57}"/>
                </a:ext>
              </a:extLst>
            </p:cNvPr>
            <p:cNvSpPr txBox="1">
              <a:spLocks noChangeArrowheads="1"/>
            </p:cNvSpPr>
            <p:nvPr/>
          </p:nvSpPr>
          <p:spPr bwMode="auto">
            <a:xfrm>
              <a:off x="4026" y="6466"/>
              <a:ext cx="567" cy="567"/>
            </a:xfrm>
            <a:prstGeom prst="rect">
              <a:avLst/>
            </a:prstGeom>
            <a:solidFill>
              <a:srgbClr val="FFFFFF"/>
            </a:solidFill>
            <a:ln w="15875">
              <a:solidFill>
                <a:srgbClr val="000000"/>
              </a:solidFill>
              <a:miter lim="800000"/>
              <a:headEnd/>
              <a:tailEnd/>
            </a:ln>
          </p:spPr>
          <p:txBody>
            <a:bodyPr lIns="18000" tIns="54000" rIns="18000" bIns="18000"/>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2000" b="1">
                  <a:solidFill>
                    <a:srgbClr val="003366"/>
                  </a:solidFill>
                  <a:latin typeface="Times New Roman" panose="02020603050405020304" pitchFamily="18" charset="0"/>
                </a:rPr>
                <a:t>A</a:t>
              </a:r>
              <a:endParaRPr lang="en-US" altLang="zh-CN" sz="1400">
                <a:solidFill>
                  <a:srgbClr val="003366"/>
                </a:solidFill>
                <a:latin typeface="Times New Roman" panose="02020603050405020304" pitchFamily="18" charset="0"/>
              </a:endParaRPr>
            </a:p>
          </p:txBody>
        </p:sp>
        <p:sp>
          <p:nvSpPr>
            <p:cNvPr id="46091" name="Text Box 42">
              <a:extLst>
                <a:ext uri="{FF2B5EF4-FFF2-40B4-BE49-F238E27FC236}">
                  <a16:creationId xmlns:a16="http://schemas.microsoft.com/office/drawing/2014/main" id="{939161CE-2A41-4B36-9880-7FAAE603CB03}"/>
                </a:ext>
              </a:extLst>
            </p:cNvPr>
            <p:cNvSpPr txBox="1">
              <a:spLocks noChangeArrowheads="1"/>
            </p:cNvSpPr>
            <p:nvPr/>
          </p:nvSpPr>
          <p:spPr bwMode="auto">
            <a:xfrm>
              <a:off x="5330" y="6466"/>
              <a:ext cx="567" cy="567"/>
            </a:xfrm>
            <a:prstGeom prst="rect">
              <a:avLst/>
            </a:prstGeom>
            <a:solidFill>
              <a:srgbClr val="FFFFFF"/>
            </a:solidFill>
            <a:ln w="15875">
              <a:solidFill>
                <a:srgbClr val="000000"/>
              </a:solidFill>
              <a:miter lim="800000"/>
              <a:headEnd/>
              <a:tailEnd/>
            </a:ln>
          </p:spPr>
          <p:txBody>
            <a:bodyPr lIns="18000" tIns="54000" rIns="18000" bIns="18000"/>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2000" b="1">
                  <a:solidFill>
                    <a:srgbClr val="003366"/>
                  </a:solidFill>
                  <a:latin typeface="Times New Roman" panose="02020603050405020304" pitchFamily="18" charset="0"/>
                </a:rPr>
                <a:t>B</a:t>
              </a:r>
              <a:endParaRPr lang="en-US" altLang="zh-CN" sz="1400">
                <a:solidFill>
                  <a:srgbClr val="003366"/>
                </a:solidFill>
                <a:latin typeface="Times New Roman" panose="02020603050405020304" pitchFamily="18" charset="0"/>
              </a:endParaRPr>
            </a:p>
          </p:txBody>
        </p:sp>
        <p:sp>
          <p:nvSpPr>
            <p:cNvPr id="46092" name="Text Box 43">
              <a:extLst>
                <a:ext uri="{FF2B5EF4-FFF2-40B4-BE49-F238E27FC236}">
                  <a16:creationId xmlns:a16="http://schemas.microsoft.com/office/drawing/2014/main" id="{D9242F5A-309E-4FF1-BFC1-47FD4FBEE1FC}"/>
                </a:ext>
              </a:extLst>
            </p:cNvPr>
            <p:cNvSpPr txBox="1">
              <a:spLocks noChangeArrowheads="1"/>
            </p:cNvSpPr>
            <p:nvPr/>
          </p:nvSpPr>
          <p:spPr bwMode="auto">
            <a:xfrm>
              <a:off x="4914" y="7374"/>
              <a:ext cx="567" cy="567"/>
            </a:xfrm>
            <a:prstGeom prst="rect">
              <a:avLst/>
            </a:prstGeom>
            <a:solidFill>
              <a:srgbClr val="FFFFFF"/>
            </a:solidFill>
            <a:ln w="15875">
              <a:solidFill>
                <a:srgbClr val="000000"/>
              </a:solidFill>
              <a:miter lim="800000"/>
              <a:headEnd/>
              <a:tailEnd/>
            </a:ln>
          </p:spPr>
          <p:txBody>
            <a:bodyPr lIns="18000" tIns="54000" rIns="18000" bIns="18000"/>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2000" b="1">
                  <a:solidFill>
                    <a:srgbClr val="003366"/>
                  </a:solidFill>
                  <a:latin typeface="Times New Roman" panose="02020603050405020304" pitchFamily="18" charset="0"/>
                </a:rPr>
                <a:t>C</a:t>
              </a:r>
              <a:endParaRPr lang="en-US" altLang="zh-CN" sz="1400">
                <a:solidFill>
                  <a:srgbClr val="003366"/>
                </a:solidFill>
                <a:latin typeface="Times New Roman" panose="02020603050405020304" pitchFamily="18" charset="0"/>
              </a:endParaRPr>
            </a:p>
          </p:txBody>
        </p:sp>
        <p:sp>
          <p:nvSpPr>
            <p:cNvPr id="46093" name="Text Box 44">
              <a:extLst>
                <a:ext uri="{FF2B5EF4-FFF2-40B4-BE49-F238E27FC236}">
                  <a16:creationId xmlns:a16="http://schemas.microsoft.com/office/drawing/2014/main" id="{EC596501-F87D-43C8-821E-BADF093BC04B}"/>
                </a:ext>
              </a:extLst>
            </p:cNvPr>
            <p:cNvSpPr txBox="1">
              <a:spLocks noChangeArrowheads="1"/>
            </p:cNvSpPr>
            <p:nvPr/>
          </p:nvSpPr>
          <p:spPr bwMode="auto">
            <a:xfrm>
              <a:off x="5859" y="7374"/>
              <a:ext cx="567" cy="567"/>
            </a:xfrm>
            <a:prstGeom prst="rect">
              <a:avLst/>
            </a:prstGeom>
            <a:solidFill>
              <a:srgbClr val="FFFFFF"/>
            </a:solidFill>
            <a:ln w="15875">
              <a:solidFill>
                <a:srgbClr val="000000"/>
              </a:solidFill>
              <a:miter lim="800000"/>
              <a:headEnd/>
              <a:tailEnd/>
            </a:ln>
          </p:spPr>
          <p:txBody>
            <a:bodyPr lIns="18000" tIns="54000" rIns="18000" bIns="18000"/>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2000" b="1">
                  <a:solidFill>
                    <a:srgbClr val="003366"/>
                  </a:solidFill>
                  <a:latin typeface="Times New Roman" panose="02020603050405020304" pitchFamily="18" charset="0"/>
                </a:rPr>
                <a:t>D</a:t>
              </a:r>
              <a:endParaRPr lang="en-US" altLang="zh-CN" sz="1400">
                <a:solidFill>
                  <a:srgbClr val="003366"/>
                </a:solidFill>
                <a:latin typeface="Times New Roman" panose="02020603050405020304" pitchFamily="18" charset="0"/>
              </a:endParaRPr>
            </a:p>
          </p:txBody>
        </p:sp>
        <p:sp>
          <p:nvSpPr>
            <p:cNvPr id="46094" name="Line 45">
              <a:extLst>
                <a:ext uri="{FF2B5EF4-FFF2-40B4-BE49-F238E27FC236}">
                  <a16:creationId xmlns:a16="http://schemas.microsoft.com/office/drawing/2014/main" id="{175FEEA4-0C7E-4DD1-9893-23547E344239}"/>
                </a:ext>
              </a:extLst>
            </p:cNvPr>
            <p:cNvSpPr>
              <a:spLocks noChangeShapeType="1"/>
            </p:cNvSpPr>
            <p:nvPr/>
          </p:nvSpPr>
          <p:spPr bwMode="auto">
            <a:xfrm flipH="1">
              <a:off x="5199" y="7033"/>
              <a:ext cx="414" cy="34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6095" name="Line 46">
              <a:extLst>
                <a:ext uri="{FF2B5EF4-FFF2-40B4-BE49-F238E27FC236}">
                  <a16:creationId xmlns:a16="http://schemas.microsoft.com/office/drawing/2014/main" id="{3AD1DD22-634F-4FFE-9FFF-EE754A4CFE63}"/>
                </a:ext>
              </a:extLst>
            </p:cNvPr>
            <p:cNvSpPr>
              <a:spLocks noChangeShapeType="1"/>
            </p:cNvSpPr>
            <p:nvPr/>
          </p:nvSpPr>
          <p:spPr bwMode="auto">
            <a:xfrm flipH="1" flipV="1">
              <a:off x="5613" y="7033"/>
              <a:ext cx="414" cy="34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6096" name="Arc 47">
              <a:extLst>
                <a:ext uri="{FF2B5EF4-FFF2-40B4-BE49-F238E27FC236}">
                  <a16:creationId xmlns:a16="http://schemas.microsoft.com/office/drawing/2014/main" id="{74D3E8B4-8122-4A71-AC4A-A2174680345E}"/>
                </a:ext>
              </a:extLst>
            </p:cNvPr>
            <p:cNvSpPr>
              <a:spLocks/>
            </p:cNvSpPr>
            <p:nvPr/>
          </p:nvSpPr>
          <p:spPr bwMode="auto">
            <a:xfrm flipH="1" flipV="1">
              <a:off x="4389" y="6906"/>
              <a:ext cx="499" cy="78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5875">
              <a:solidFill>
                <a:srgbClr val="000000"/>
              </a:solidFill>
              <a:prstDash val="sysDot"/>
              <a:round/>
              <a:headEnd type="arrow" w="sm" len="sm"/>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6097" name="Text Box 48">
              <a:extLst>
                <a:ext uri="{FF2B5EF4-FFF2-40B4-BE49-F238E27FC236}">
                  <a16:creationId xmlns:a16="http://schemas.microsoft.com/office/drawing/2014/main" id="{ACB7E96E-776C-4DDC-9077-686C4D1A0C44}"/>
                </a:ext>
              </a:extLst>
            </p:cNvPr>
            <p:cNvSpPr txBox="1">
              <a:spLocks noChangeArrowheads="1"/>
            </p:cNvSpPr>
            <p:nvPr/>
          </p:nvSpPr>
          <p:spPr bwMode="auto">
            <a:xfrm>
              <a:off x="3024" y="7374"/>
              <a:ext cx="1155" cy="1672"/>
            </a:xfrm>
            <a:prstGeom prst="rect">
              <a:avLst/>
            </a:prstGeom>
            <a:solidFill>
              <a:srgbClr val="FFFFFF"/>
            </a:solidFill>
            <a:ln w="15875">
              <a:solidFill>
                <a:srgbClr val="000000"/>
              </a:solidFill>
              <a:miter lim="800000"/>
              <a:headEnd/>
              <a:tailEnd/>
            </a:ln>
          </p:spPr>
          <p:txBody>
            <a:bodyPr lIns="18000" tIns="10800" rIns="18000" bIns="10800"/>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just" eaLnBrk="1" fontAlgn="base" hangingPunct="1">
                <a:lnSpc>
                  <a:spcPct val="90000"/>
                </a:lnSpc>
                <a:spcBef>
                  <a:spcPct val="0"/>
                </a:spcBef>
                <a:spcAft>
                  <a:spcPct val="0"/>
                </a:spcAft>
              </a:pPr>
              <a:r>
                <a:rPr lang="en-US" altLang="zh-CN" sz="1400" b="1">
                  <a:solidFill>
                    <a:srgbClr val="003366"/>
                  </a:solidFill>
                  <a:latin typeface="Times New Roman" panose="02020603050405020304" pitchFamily="18" charset="0"/>
                </a:rPr>
                <a:t>A:</a:t>
              </a:r>
            </a:p>
            <a:p>
              <a:pPr algn="just" eaLnBrk="1" fontAlgn="base" hangingPunct="1">
                <a:lnSpc>
                  <a:spcPct val="90000"/>
                </a:lnSpc>
                <a:spcBef>
                  <a:spcPct val="0"/>
                </a:spcBef>
                <a:spcAft>
                  <a:spcPct val="0"/>
                </a:spcAft>
              </a:pPr>
              <a:r>
                <a:rPr lang="en-US" altLang="zh-CN" sz="1400" b="1">
                  <a:solidFill>
                    <a:srgbClr val="003366"/>
                  </a:solidFill>
                  <a:latin typeface="Times New Roman" panose="02020603050405020304" pitchFamily="18" charset="0"/>
                </a:rPr>
                <a:t>…………</a:t>
              </a:r>
            </a:p>
            <a:p>
              <a:pPr algn="just" eaLnBrk="1" fontAlgn="base" hangingPunct="1">
                <a:lnSpc>
                  <a:spcPct val="90000"/>
                </a:lnSpc>
                <a:spcBef>
                  <a:spcPct val="0"/>
                </a:spcBef>
                <a:spcAft>
                  <a:spcPct val="0"/>
                </a:spcAft>
              </a:pPr>
              <a:r>
                <a:rPr lang="en-US" altLang="zh-CN" sz="1400" b="1">
                  <a:solidFill>
                    <a:srgbClr val="003366"/>
                  </a:solidFill>
                  <a:latin typeface="Times New Roman" panose="02020603050405020304" pitchFamily="18" charset="0"/>
                </a:rPr>
                <a:t>…………</a:t>
              </a:r>
            </a:p>
            <a:p>
              <a:pPr algn="just" eaLnBrk="1" fontAlgn="base" hangingPunct="1">
                <a:lnSpc>
                  <a:spcPct val="90000"/>
                </a:lnSpc>
                <a:spcBef>
                  <a:spcPct val="0"/>
                </a:spcBef>
                <a:spcAft>
                  <a:spcPct val="0"/>
                </a:spcAft>
              </a:pPr>
              <a:r>
                <a:rPr lang="en-US" altLang="zh-CN" sz="2000" b="1">
                  <a:solidFill>
                    <a:srgbClr val="003366"/>
                  </a:solidFill>
                  <a:latin typeface="Times New Roman" panose="02020603050405020304" pitchFamily="18" charset="0"/>
                </a:rPr>
                <a:t>goto</a:t>
              </a:r>
              <a:r>
                <a:rPr lang="en-US" altLang="zh-CN" sz="1400" b="1">
                  <a:solidFill>
                    <a:srgbClr val="003366"/>
                  </a:solidFill>
                  <a:latin typeface="Times New Roman" panose="02020603050405020304" pitchFamily="18" charset="0"/>
                </a:rPr>
                <a:t> C1</a:t>
              </a:r>
            </a:p>
            <a:p>
              <a:pPr algn="just" eaLnBrk="1" fontAlgn="base" hangingPunct="1">
                <a:lnSpc>
                  <a:spcPct val="90000"/>
                </a:lnSpc>
                <a:spcBef>
                  <a:spcPct val="0"/>
                </a:spcBef>
                <a:spcAft>
                  <a:spcPct val="0"/>
                </a:spcAft>
              </a:pPr>
              <a:r>
                <a:rPr lang="en-US" altLang="zh-CN" sz="1400" b="1">
                  <a:solidFill>
                    <a:srgbClr val="003366"/>
                  </a:solidFill>
                  <a:latin typeface="Times New Roman" panose="02020603050405020304" pitchFamily="18" charset="0"/>
                </a:rPr>
                <a:t>…………</a:t>
              </a:r>
            </a:p>
            <a:p>
              <a:pPr algn="just" eaLnBrk="1" fontAlgn="base" hangingPunct="1">
                <a:lnSpc>
                  <a:spcPct val="90000"/>
                </a:lnSpc>
                <a:spcBef>
                  <a:spcPct val="0"/>
                </a:spcBef>
                <a:spcAft>
                  <a:spcPct val="0"/>
                </a:spcAft>
              </a:pPr>
              <a:r>
                <a:rPr lang="en-US" altLang="zh-CN" sz="1400" b="1">
                  <a:solidFill>
                    <a:srgbClr val="003366"/>
                  </a:solidFill>
                  <a:latin typeface="Times New Roman" panose="02020603050405020304" pitchFamily="18" charset="0"/>
                </a:rPr>
                <a:t>…………</a:t>
              </a:r>
            </a:p>
          </p:txBody>
        </p:sp>
        <p:sp>
          <p:nvSpPr>
            <p:cNvPr id="46098" name="Line 49">
              <a:extLst>
                <a:ext uri="{FF2B5EF4-FFF2-40B4-BE49-F238E27FC236}">
                  <a16:creationId xmlns:a16="http://schemas.microsoft.com/office/drawing/2014/main" id="{3CA48190-0CC1-46D2-B519-AF61A7B18463}"/>
                </a:ext>
              </a:extLst>
            </p:cNvPr>
            <p:cNvSpPr>
              <a:spLocks noChangeShapeType="1"/>
            </p:cNvSpPr>
            <p:nvPr/>
          </p:nvSpPr>
          <p:spPr bwMode="auto">
            <a:xfrm flipH="1">
              <a:off x="3444" y="6906"/>
              <a:ext cx="735" cy="624"/>
            </a:xfrm>
            <a:prstGeom prst="line">
              <a:avLst/>
            </a:prstGeom>
            <a:noFill/>
            <a:ln w="158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6099" name="Text Box 50">
              <a:extLst>
                <a:ext uri="{FF2B5EF4-FFF2-40B4-BE49-F238E27FC236}">
                  <a16:creationId xmlns:a16="http://schemas.microsoft.com/office/drawing/2014/main" id="{8C68184A-CBCE-4414-98EA-0CBF27F1EFC8}"/>
                </a:ext>
              </a:extLst>
            </p:cNvPr>
            <p:cNvSpPr txBox="1">
              <a:spLocks noChangeArrowheads="1"/>
            </p:cNvSpPr>
            <p:nvPr/>
          </p:nvSpPr>
          <p:spPr bwMode="auto">
            <a:xfrm>
              <a:off x="4599" y="8310"/>
              <a:ext cx="1155" cy="1672"/>
            </a:xfrm>
            <a:prstGeom prst="rect">
              <a:avLst/>
            </a:prstGeom>
            <a:solidFill>
              <a:srgbClr val="FFFFFF"/>
            </a:solidFill>
            <a:ln w="15875">
              <a:solidFill>
                <a:srgbClr val="000000"/>
              </a:solidFill>
              <a:miter lim="800000"/>
              <a:headEnd/>
              <a:tailEnd/>
            </a:ln>
          </p:spPr>
          <p:txBody>
            <a:bodyPr lIns="18000" tIns="10800" rIns="18000" bIns="10800"/>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just" eaLnBrk="1" fontAlgn="base" hangingPunct="1">
                <a:lnSpc>
                  <a:spcPct val="90000"/>
                </a:lnSpc>
                <a:spcBef>
                  <a:spcPct val="0"/>
                </a:spcBef>
                <a:spcAft>
                  <a:spcPct val="0"/>
                </a:spcAft>
              </a:pPr>
              <a:r>
                <a:rPr lang="en-US" altLang="zh-CN" sz="1400" b="1">
                  <a:solidFill>
                    <a:srgbClr val="003366"/>
                  </a:solidFill>
                  <a:latin typeface="Times New Roman" panose="02020603050405020304" pitchFamily="18" charset="0"/>
                </a:rPr>
                <a:t>C:</a:t>
              </a:r>
            </a:p>
            <a:p>
              <a:pPr algn="just" eaLnBrk="1" fontAlgn="base" hangingPunct="1">
                <a:lnSpc>
                  <a:spcPct val="90000"/>
                </a:lnSpc>
                <a:spcBef>
                  <a:spcPct val="0"/>
                </a:spcBef>
                <a:spcAft>
                  <a:spcPct val="0"/>
                </a:spcAft>
              </a:pPr>
              <a:r>
                <a:rPr lang="en-US" altLang="zh-CN" sz="1400" b="1">
                  <a:solidFill>
                    <a:srgbClr val="003366"/>
                  </a:solidFill>
                  <a:latin typeface="Times New Roman" panose="02020603050405020304" pitchFamily="18" charset="0"/>
                </a:rPr>
                <a:t>…………</a:t>
              </a:r>
            </a:p>
            <a:p>
              <a:pPr algn="just" eaLnBrk="1" fontAlgn="base" hangingPunct="1">
                <a:lnSpc>
                  <a:spcPct val="90000"/>
                </a:lnSpc>
                <a:spcBef>
                  <a:spcPct val="0"/>
                </a:spcBef>
                <a:spcAft>
                  <a:spcPct val="0"/>
                </a:spcAft>
              </a:pPr>
              <a:r>
                <a:rPr lang="en-US" altLang="zh-CN" sz="1400" b="1">
                  <a:solidFill>
                    <a:srgbClr val="003366"/>
                  </a:solidFill>
                  <a:latin typeface="Times New Roman" panose="02020603050405020304" pitchFamily="18" charset="0"/>
                </a:rPr>
                <a:t>…………</a:t>
              </a:r>
            </a:p>
            <a:p>
              <a:pPr algn="just" eaLnBrk="1" fontAlgn="base" hangingPunct="1">
                <a:lnSpc>
                  <a:spcPct val="90000"/>
                </a:lnSpc>
                <a:spcBef>
                  <a:spcPct val="0"/>
                </a:spcBef>
                <a:spcAft>
                  <a:spcPct val="0"/>
                </a:spcAft>
              </a:pPr>
              <a:r>
                <a:rPr lang="en-US" altLang="zh-CN" sz="1400" b="1">
                  <a:solidFill>
                    <a:srgbClr val="003366"/>
                  </a:solidFill>
                  <a:latin typeface="Times New Roman" panose="02020603050405020304" pitchFamily="18" charset="0"/>
                </a:rPr>
                <a:t>C1:</a:t>
              </a:r>
            </a:p>
            <a:p>
              <a:pPr algn="just" eaLnBrk="1" fontAlgn="base" hangingPunct="1">
                <a:lnSpc>
                  <a:spcPct val="90000"/>
                </a:lnSpc>
                <a:spcBef>
                  <a:spcPct val="0"/>
                </a:spcBef>
                <a:spcAft>
                  <a:spcPct val="0"/>
                </a:spcAft>
              </a:pPr>
              <a:r>
                <a:rPr lang="en-US" altLang="zh-CN" sz="1400" b="1">
                  <a:solidFill>
                    <a:srgbClr val="003366"/>
                  </a:solidFill>
                  <a:latin typeface="Times New Roman" panose="02020603050405020304" pitchFamily="18" charset="0"/>
                </a:rPr>
                <a:t>   ……</a:t>
              </a:r>
            </a:p>
            <a:p>
              <a:pPr algn="just" eaLnBrk="1" fontAlgn="base" hangingPunct="1">
                <a:lnSpc>
                  <a:spcPct val="90000"/>
                </a:lnSpc>
                <a:spcBef>
                  <a:spcPct val="0"/>
                </a:spcBef>
                <a:spcAft>
                  <a:spcPct val="0"/>
                </a:spcAft>
              </a:pPr>
              <a:r>
                <a:rPr lang="en-US" altLang="zh-CN" sz="1400" b="1">
                  <a:solidFill>
                    <a:srgbClr val="003366"/>
                  </a:solidFill>
                  <a:latin typeface="Times New Roman" panose="02020603050405020304" pitchFamily="18" charset="0"/>
                </a:rPr>
                <a:t>   ……</a:t>
              </a:r>
              <a:endParaRPr lang="en-US" altLang="zh-CN" sz="1400">
                <a:solidFill>
                  <a:srgbClr val="003366"/>
                </a:solidFill>
                <a:latin typeface="Times New Roman" panose="02020603050405020304" pitchFamily="18" charset="0"/>
              </a:endParaRPr>
            </a:p>
          </p:txBody>
        </p:sp>
        <p:sp>
          <p:nvSpPr>
            <p:cNvPr id="46100" name="Line 51">
              <a:extLst>
                <a:ext uri="{FF2B5EF4-FFF2-40B4-BE49-F238E27FC236}">
                  <a16:creationId xmlns:a16="http://schemas.microsoft.com/office/drawing/2014/main" id="{3493DBEE-F80D-49B9-98A6-F2BDFAD173B1}"/>
                </a:ext>
              </a:extLst>
            </p:cNvPr>
            <p:cNvSpPr>
              <a:spLocks noChangeShapeType="1"/>
            </p:cNvSpPr>
            <p:nvPr/>
          </p:nvSpPr>
          <p:spPr bwMode="auto">
            <a:xfrm flipH="1">
              <a:off x="4914" y="7842"/>
              <a:ext cx="210" cy="624"/>
            </a:xfrm>
            <a:prstGeom prst="line">
              <a:avLst/>
            </a:prstGeom>
            <a:noFill/>
            <a:ln w="158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grpSp>
      <p:sp>
        <p:nvSpPr>
          <p:cNvPr id="46087" name="Text Box 52">
            <a:extLst>
              <a:ext uri="{FF2B5EF4-FFF2-40B4-BE49-F238E27FC236}">
                <a16:creationId xmlns:a16="http://schemas.microsoft.com/office/drawing/2014/main" id="{83D1AABF-9E0F-41AC-B66C-4E3764704510}"/>
              </a:ext>
            </a:extLst>
          </p:cNvPr>
          <p:cNvSpPr txBox="1">
            <a:spLocks noChangeArrowheads="1"/>
          </p:cNvSpPr>
          <p:nvPr/>
        </p:nvSpPr>
        <p:spPr bwMode="auto">
          <a:xfrm>
            <a:off x="7608889" y="115888"/>
            <a:ext cx="1800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zh-CN" altLang="en-US" b="1">
                <a:solidFill>
                  <a:srgbClr val="003366"/>
                </a:solidFill>
              </a:rPr>
              <a:t>内容耦合</a:t>
            </a:r>
          </a:p>
        </p:txBody>
      </p:sp>
      <p:sp>
        <p:nvSpPr>
          <p:cNvPr id="46088" name="AutoShape 53">
            <a:extLst>
              <a:ext uri="{FF2B5EF4-FFF2-40B4-BE49-F238E27FC236}">
                <a16:creationId xmlns:a16="http://schemas.microsoft.com/office/drawing/2014/main" id="{8C6C8A74-F5DB-42C0-A88C-7D51B6E65FFE}"/>
              </a:ext>
            </a:extLst>
          </p:cNvPr>
          <p:cNvSpPr>
            <a:spLocks noChangeArrowheads="1"/>
          </p:cNvSpPr>
          <p:nvPr/>
        </p:nvSpPr>
        <p:spPr bwMode="auto">
          <a:xfrm>
            <a:off x="6311901" y="5589588"/>
            <a:ext cx="4105275" cy="647700"/>
          </a:xfrm>
          <a:prstGeom prst="wedgeRoundRectCallout">
            <a:avLst>
              <a:gd name="adj1" fmla="val -13264"/>
              <a:gd name="adj2" fmla="val -144606"/>
              <a:gd name="adj3" fmla="val 16667"/>
            </a:avLst>
          </a:prstGeom>
          <a:solidFill>
            <a:srgbClr val="CCFFCC"/>
          </a:solidFill>
          <a:ln w="9525">
            <a:solidFill>
              <a:srgbClr val="800080"/>
            </a:solidFill>
            <a:miter lim="800000"/>
            <a:headEnd/>
            <a:tailEnd/>
          </a:ln>
        </p:spPr>
        <p:txBody>
          <a:bodyPr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3200" b="1">
                <a:solidFill>
                  <a:srgbClr val="003366"/>
                </a:solidFill>
                <a:sym typeface="Wingdings" panose="05000000000000000000" pitchFamily="2" charset="2"/>
              </a:rPr>
              <a:t></a:t>
            </a:r>
            <a:r>
              <a:rPr lang="en-US" altLang="zh-CN" b="1">
                <a:solidFill>
                  <a:srgbClr val="003366"/>
                </a:solidFill>
              </a:rPr>
              <a:t>   The least desirable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heckerboard(across)">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5">
            <a:extLst>
              <a:ext uri="{FF2B5EF4-FFF2-40B4-BE49-F238E27FC236}">
                <a16:creationId xmlns:a16="http://schemas.microsoft.com/office/drawing/2014/main" id="{E17CD0FC-EB1F-456D-A24B-754324786D9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55683E0C-AFD1-4402-A9F4-4F89F311CED5}" type="slidenum">
              <a:rPr kumimoji="0" lang="en-US" altLang="zh-CN" sz="2600">
                <a:solidFill>
                  <a:srgbClr val="FFFFFF"/>
                </a:solidFill>
              </a:rPr>
              <a:pPr eaLnBrk="1" fontAlgn="base" hangingPunct="1">
                <a:spcBef>
                  <a:spcPct val="0"/>
                </a:spcBef>
                <a:spcAft>
                  <a:spcPct val="0"/>
                </a:spcAft>
              </a:pPr>
              <a:t>354</a:t>
            </a:fld>
            <a:endParaRPr kumimoji="0" lang="en-US" altLang="zh-CN" sz="2600">
              <a:solidFill>
                <a:srgbClr val="FFFFFF"/>
              </a:solidFill>
            </a:endParaRPr>
          </a:p>
        </p:txBody>
      </p:sp>
      <p:sp>
        <p:nvSpPr>
          <p:cNvPr id="47107" name="Rectangle 2">
            <a:extLst>
              <a:ext uri="{FF2B5EF4-FFF2-40B4-BE49-F238E27FC236}">
                <a16:creationId xmlns:a16="http://schemas.microsoft.com/office/drawing/2014/main" id="{FE3290BD-A3AF-41C8-A56B-F5A9FF04120A}"/>
              </a:ext>
            </a:extLst>
          </p:cNvPr>
          <p:cNvSpPr>
            <a:spLocks noGrp="1" noChangeArrowheads="1"/>
          </p:cNvSpPr>
          <p:nvPr>
            <p:ph type="title"/>
          </p:nvPr>
        </p:nvSpPr>
        <p:spPr/>
        <p:txBody>
          <a:bodyPr/>
          <a:lstStyle/>
          <a:p>
            <a:pPr eaLnBrk="1" hangingPunct="1"/>
            <a:r>
              <a:rPr lang="en-US" altLang="zh-CN" sz="3200"/>
              <a:t>    Chapter 5  Designing the System</a:t>
            </a:r>
          </a:p>
        </p:txBody>
      </p:sp>
      <p:sp>
        <p:nvSpPr>
          <p:cNvPr id="47108" name="Rectangle 3">
            <a:extLst>
              <a:ext uri="{FF2B5EF4-FFF2-40B4-BE49-F238E27FC236}">
                <a16:creationId xmlns:a16="http://schemas.microsoft.com/office/drawing/2014/main" id="{3EB9D25D-CB94-4100-931A-4F1326AF7D8E}"/>
              </a:ext>
            </a:extLst>
          </p:cNvPr>
          <p:cNvSpPr>
            <a:spLocks noGrp="1" noChangeArrowheads="1"/>
          </p:cNvSpPr>
          <p:nvPr>
            <p:ph type="body" idx="1"/>
          </p:nvPr>
        </p:nvSpPr>
        <p:spPr>
          <a:xfrm>
            <a:off x="2286000" y="1752600"/>
            <a:ext cx="8382000" cy="5105400"/>
          </a:xfrm>
        </p:spPr>
        <p:txBody>
          <a:bodyPr/>
          <a:lstStyle/>
          <a:p>
            <a:pPr eaLnBrk="1" hangingPunct="1">
              <a:lnSpc>
                <a:spcPct val="90000"/>
              </a:lnSpc>
              <a:buFontTx/>
              <a:buNone/>
            </a:pPr>
            <a:r>
              <a:rPr lang="en-US" altLang="zh-CN" sz="2400" b="1"/>
              <a:t>        </a:t>
            </a:r>
            <a:r>
              <a:rPr lang="en-US" altLang="zh-CN" sz="2400" b="1" u="sng">
                <a:solidFill>
                  <a:srgbClr val="FF0066"/>
                </a:solidFill>
              </a:rPr>
              <a:t>common coupling</a:t>
            </a:r>
            <a:r>
              <a:rPr lang="zh-CN" altLang="en-US" sz="2400" b="1" u="sng">
                <a:solidFill>
                  <a:schemeClr val="bg2"/>
                </a:solidFill>
              </a:rPr>
              <a:t>（公共耦合）</a:t>
            </a:r>
            <a:r>
              <a:rPr lang="zh-CN" altLang="en-US" sz="2400" b="1">
                <a:solidFill>
                  <a:schemeClr val="bg2"/>
                </a:solidFill>
              </a:rPr>
              <a:t>：</a:t>
            </a:r>
            <a:r>
              <a:rPr lang="zh-CN" altLang="en-US" sz="2000" b="1">
                <a:solidFill>
                  <a:schemeClr val="bg2"/>
                </a:solidFill>
              </a:rPr>
              <a:t>不同模块访问公共数据</a:t>
            </a:r>
          </a:p>
          <a:p>
            <a:pPr eaLnBrk="1" hangingPunct="1">
              <a:lnSpc>
                <a:spcPct val="90000"/>
              </a:lnSpc>
              <a:buFontTx/>
              <a:buNone/>
            </a:pPr>
            <a:r>
              <a:rPr lang="zh-CN" altLang="en-US" sz="2400" b="1"/>
              <a:t>        </a:t>
            </a:r>
            <a:r>
              <a:rPr lang="en-US" altLang="zh-CN" sz="2400" b="1" u="sng">
                <a:solidFill>
                  <a:srgbClr val="FF0066"/>
                </a:solidFill>
              </a:rPr>
              <a:t>content coupling</a:t>
            </a:r>
            <a:r>
              <a:rPr lang="zh-CN" altLang="en-US" sz="2400" b="1" u="sng">
                <a:solidFill>
                  <a:schemeClr val="bg2"/>
                </a:solidFill>
              </a:rPr>
              <a:t>（内容耦合）</a:t>
            </a:r>
            <a:r>
              <a:rPr lang="zh-CN" altLang="en-US" sz="2400" b="1">
                <a:solidFill>
                  <a:schemeClr val="bg2"/>
                </a:solidFill>
              </a:rPr>
              <a:t>：</a:t>
            </a:r>
            <a:r>
              <a:rPr lang="zh-CN" altLang="en-US" sz="2000" b="1">
                <a:solidFill>
                  <a:schemeClr val="bg2"/>
                </a:solidFill>
              </a:rPr>
              <a:t>一个模块直接修改另一个</a:t>
            </a:r>
          </a:p>
          <a:p>
            <a:pPr eaLnBrk="1" hangingPunct="1">
              <a:lnSpc>
                <a:spcPct val="90000"/>
              </a:lnSpc>
              <a:buFontTx/>
              <a:buNone/>
            </a:pPr>
            <a:r>
              <a:rPr lang="zh-CN" altLang="en-US" sz="2000" b="1">
                <a:solidFill>
                  <a:schemeClr val="bg2"/>
                </a:solidFill>
              </a:rPr>
              <a:t>                                                                            模块</a:t>
            </a:r>
            <a:r>
              <a:rPr lang="en-US" altLang="zh-CN" sz="2000" b="1">
                <a:solidFill>
                  <a:schemeClr val="bg2"/>
                </a:solidFill>
              </a:rPr>
              <a:t>(A</a:t>
            </a:r>
            <a:r>
              <a:rPr lang="zh-CN" altLang="en-US" sz="2000" b="1">
                <a:solidFill>
                  <a:schemeClr val="bg2"/>
                </a:solidFill>
              </a:rPr>
              <a:t>模块直接调用</a:t>
            </a:r>
            <a:r>
              <a:rPr lang="en-US" altLang="zh-CN" sz="2000" b="1">
                <a:solidFill>
                  <a:schemeClr val="bg2"/>
                </a:solidFill>
              </a:rPr>
              <a:t>B</a:t>
            </a:r>
            <a:r>
              <a:rPr lang="zh-CN" altLang="en-US" sz="2000" b="1">
                <a:solidFill>
                  <a:schemeClr val="bg2"/>
                </a:solidFill>
              </a:rPr>
              <a:t>模</a:t>
            </a:r>
          </a:p>
          <a:p>
            <a:pPr eaLnBrk="1" hangingPunct="1">
              <a:lnSpc>
                <a:spcPct val="90000"/>
              </a:lnSpc>
              <a:buFontTx/>
              <a:buNone/>
            </a:pPr>
            <a:r>
              <a:rPr lang="zh-CN" altLang="en-US" sz="2000" b="1">
                <a:solidFill>
                  <a:schemeClr val="bg2"/>
                </a:solidFill>
              </a:rPr>
              <a:t>                                                                            块的私有数据</a:t>
            </a:r>
            <a:r>
              <a:rPr lang="en-US" altLang="zh-CN" sz="2000" b="1">
                <a:solidFill>
                  <a:schemeClr val="bg2"/>
                </a:solidFill>
              </a:rPr>
              <a:t>, </a:t>
            </a:r>
            <a:r>
              <a:rPr lang="zh-CN" altLang="en-US" sz="2000" b="1">
                <a:solidFill>
                  <a:schemeClr val="bg2"/>
                </a:solidFill>
              </a:rPr>
              <a:t>或直接转</a:t>
            </a:r>
          </a:p>
          <a:p>
            <a:pPr eaLnBrk="1" hangingPunct="1">
              <a:lnSpc>
                <a:spcPct val="90000"/>
              </a:lnSpc>
              <a:buFontTx/>
              <a:buNone/>
            </a:pPr>
            <a:r>
              <a:rPr lang="zh-CN" altLang="en-US" sz="2000" b="1">
                <a:solidFill>
                  <a:schemeClr val="bg2"/>
                </a:solidFill>
              </a:rPr>
              <a:t>                                                                            移到</a:t>
            </a:r>
            <a:r>
              <a:rPr lang="en-US" altLang="zh-CN" sz="2000" b="1">
                <a:solidFill>
                  <a:schemeClr val="bg2"/>
                </a:solidFill>
              </a:rPr>
              <a:t>B</a:t>
            </a:r>
            <a:r>
              <a:rPr lang="zh-CN" altLang="en-US" sz="2000" b="1">
                <a:solidFill>
                  <a:schemeClr val="bg2"/>
                </a:solidFill>
              </a:rPr>
              <a:t>模块中去</a:t>
            </a:r>
            <a:r>
              <a:rPr lang="en-US" altLang="zh-CN" sz="2000" b="1">
                <a:solidFill>
                  <a:schemeClr val="bg2"/>
                </a:solidFill>
              </a:rPr>
              <a:t>)</a:t>
            </a:r>
          </a:p>
          <a:p>
            <a:pPr eaLnBrk="1" hangingPunct="1">
              <a:lnSpc>
                <a:spcPct val="90000"/>
              </a:lnSpc>
              <a:buFontTx/>
              <a:buNone/>
            </a:pPr>
            <a:r>
              <a:rPr lang="en-US" altLang="zh-CN" sz="2400" b="1"/>
              <a:t>   E: </a:t>
            </a:r>
            <a:r>
              <a:rPr lang="en-US" altLang="zh-CN" sz="2400" b="1" u="sng">
                <a:solidFill>
                  <a:srgbClr val="0000FF"/>
                </a:solidFill>
              </a:rPr>
              <a:t>OOD—with low coupling</a:t>
            </a:r>
            <a:r>
              <a:rPr lang="en-US" altLang="zh-CN" sz="2400" b="1"/>
              <a:t> (P251)</a:t>
            </a:r>
          </a:p>
          <a:p>
            <a:pPr eaLnBrk="1" hangingPunct="1">
              <a:lnSpc>
                <a:spcPct val="90000"/>
              </a:lnSpc>
              <a:buFontTx/>
              <a:buNone/>
            </a:pPr>
            <a:r>
              <a:rPr lang="en-US" altLang="zh-CN" sz="2400" b="1"/>
              <a:t>   F: purpose(in design)</a:t>
            </a:r>
            <a:r>
              <a:rPr lang="en-US" altLang="zh-CN" sz="2400" b="1">
                <a:latin typeface="Times New Roman" panose="02020603050405020304" pitchFamily="18" charset="0"/>
              </a:rPr>
              <a:t>—</a:t>
            </a:r>
            <a:r>
              <a:rPr lang="en-US" altLang="zh-CN" sz="2400" b="1"/>
              <a:t>pursue low coupling (but we </a:t>
            </a:r>
          </a:p>
          <a:p>
            <a:pPr eaLnBrk="1" hangingPunct="1">
              <a:lnSpc>
                <a:spcPct val="90000"/>
              </a:lnSpc>
              <a:buFontTx/>
              <a:buNone/>
            </a:pPr>
            <a:r>
              <a:rPr lang="en-US" altLang="zh-CN" sz="2400" b="1"/>
              <a:t>       can</a:t>
            </a:r>
            <a:r>
              <a:rPr lang="en-US" altLang="zh-CN" sz="2400" b="1">
                <a:latin typeface="Times New Roman" panose="02020603050405020304" pitchFamily="18" charset="0"/>
              </a:rPr>
              <a:t>’</a:t>
            </a:r>
            <a:r>
              <a:rPr lang="en-US" altLang="zh-CN" sz="2400" b="1"/>
              <a:t>t forbid using the highly coupled components)</a:t>
            </a:r>
          </a:p>
          <a:p>
            <a:pPr eaLnBrk="1" hangingPunct="1">
              <a:lnSpc>
                <a:spcPct val="90000"/>
              </a:lnSpc>
              <a:buFontTx/>
              <a:buNone/>
            </a:pPr>
            <a:endParaRPr lang="en-US" altLang="zh-CN" sz="2400" b="1"/>
          </a:p>
          <a:p>
            <a:pPr eaLnBrk="1" hangingPunct="1">
              <a:lnSpc>
                <a:spcPct val="90000"/>
              </a:lnSpc>
              <a:buFontTx/>
              <a:buNone/>
            </a:pPr>
            <a:r>
              <a:rPr lang="en-US" altLang="zh-CN" sz="2400" b="1">
                <a:solidFill>
                  <a:schemeClr val="bg2"/>
                </a:solidFill>
                <a:sym typeface="Wingdings 2" panose="05020102010507070707" pitchFamily="18" charset="2"/>
              </a:rPr>
              <a:t>  </a:t>
            </a:r>
            <a:r>
              <a:rPr lang="en-US" altLang="zh-CN" sz="2400" b="1" u="sng">
                <a:solidFill>
                  <a:srgbClr val="FF0066"/>
                </a:solidFill>
              </a:rPr>
              <a:t>cohesion</a:t>
            </a:r>
            <a:r>
              <a:rPr lang="en-US" altLang="zh-CN" sz="2400" b="1"/>
              <a:t>: </a:t>
            </a:r>
            <a:r>
              <a:rPr lang="en-US" altLang="zh-CN" sz="2400" b="1" u="sng">
                <a:solidFill>
                  <a:schemeClr val="bg2"/>
                </a:solidFill>
                <a:sym typeface="Wingdings 2" panose="05020102010507070707" pitchFamily="18" charset="2"/>
              </a:rPr>
              <a:t>internal glue</a:t>
            </a:r>
            <a:r>
              <a:rPr lang="en-US" altLang="zh-CN" sz="2400" b="1">
                <a:solidFill>
                  <a:schemeClr val="bg2"/>
                </a:solidFill>
                <a:sym typeface="Wingdings 2" panose="05020102010507070707" pitchFamily="18" charset="2"/>
              </a:rPr>
              <a:t> among software components</a:t>
            </a:r>
          </a:p>
          <a:p>
            <a:pPr eaLnBrk="1" hangingPunct="1">
              <a:lnSpc>
                <a:spcPct val="90000"/>
              </a:lnSpc>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（软件部件内部各组成成分的关联程度） </a:t>
            </a:r>
          </a:p>
          <a:p>
            <a:pPr eaLnBrk="1" hangingPunct="1">
              <a:lnSpc>
                <a:spcPct val="90000"/>
              </a:lnSpc>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A: purpose(for study cohesion)</a:t>
            </a:r>
          </a:p>
          <a:p>
            <a:pPr eaLnBrk="1" hangingPunct="1">
              <a:lnSpc>
                <a:spcPct val="90000"/>
              </a:lnSpc>
              <a:buFontTx/>
              <a:buNone/>
            </a:pPr>
            <a:r>
              <a:rPr lang="en-US" altLang="zh-CN" sz="2400" b="1">
                <a:solidFill>
                  <a:schemeClr val="bg2"/>
                </a:solidFill>
                <a:sym typeface="Wingdings 2" panose="05020102010507070707" pitchFamily="18" charset="2"/>
              </a:rPr>
              <a:t>        ---- make each component as cohesive as possible </a:t>
            </a: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5">
            <a:extLst>
              <a:ext uri="{FF2B5EF4-FFF2-40B4-BE49-F238E27FC236}">
                <a16:creationId xmlns:a16="http://schemas.microsoft.com/office/drawing/2014/main" id="{E63FC7DE-231E-4B6D-8279-CEB5D0DBC65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C5238088-7216-475B-B696-4CBC7312DA57}" type="slidenum">
              <a:rPr kumimoji="0" lang="en-US" altLang="zh-CN" sz="2600">
                <a:solidFill>
                  <a:srgbClr val="FFFFFF"/>
                </a:solidFill>
              </a:rPr>
              <a:pPr eaLnBrk="1" fontAlgn="base" hangingPunct="1">
                <a:spcBef>
                  <a:spcPct val="0"/>
                </a:spcBef>
                <a:spcAft>
                  <a:spcPct val="0"/>
                </a:spcAft>
              </a:pPr>
              <a:t>355</a:t>
            </a:fld>
            <a:endParaRPr kumimoji="0" lang="en-US" altLang="zh-CN" sz="2600">
              <a:solidFill>
                <a:srgbClr val="FFFFFF"/>
              </a:solidFill>
            </a:endParaRPr>
          </a:p>
        </p:txBody>
      </p:sp>
      <p:sp>
        <p:nvSpPr>
          <p:cNvPr id="48131" name="Rectangle 2">
            <a:extLst>
              <a:ext uri="{FF2B5EF4-FFF2-40B4-BE49-F238E27FC236}">
                <a16:creationId xmlns:a16="http://schemas.microsoft.com/office/drawing/2014/main" id="{7110C20E-C592-426F-8973-FC42B8A6AE2D}"/>
              </a:ext>
            </a:extLst>
          </p:cNvPr>
          <p:cNvSpPr>
            <a:spLocks noGrp="1" noChangeArrowheads="1"/>
          </p:cNvSpPr>
          <p:nvPr>
            <p:ph type="title"/>
          </p:nvPr>
        </p:nvSpPr>
        <p:spPr/>
        <p:txBody>
          <a:bodyPr/>
          <a:lstStyle/>
          <a:p>
            <a:pPr eaLnBrk="1" hangingPunct="1"/>
            <a:r>
              <a:rPr lang="en-US" altLang="zh-CN" sz="3200"/>
              <a:t>    Chapter 5  Designing the System</a:t>
            </a:r>
          </a:p>
        </p:txBody>
      </p:sp>
      <p:sp>
        <p:nvSpPr>
          <p:cNvPr id="48132" name="Rectangle 3">
            <a:extLst>
              <a:ext uri="{FF2B5EF4-FFF2-40B4-BE49-F238E27FC236}">
                <a16:creationId xmlns:a16="http://schemas.microsoft.com/office/drawing/2014/main" id="{9304E49A-A345-4D63-AA22-8A853CE6FBCC}"/>
              </a:ext>
            </a:extLst>
          </p:cNvPr>
          <p:cNvSpPr>
            <a:spLocks noGrp="1" noChangeArrowheads="1"/>
          </p:cNvSpPr>
          <p:nvPr>
            <p:ph type="body" idx="1"/>
          </p:nvPr>
        </p:nvSpPr>
        <p:spPr>
          <a:xfrm>
            <a:off x="2351088" y="1773238"/>
            <a:ext cx="8316912" cy="5084762"/>
          </a:xfrm>
        </p:spPr>
        <p:txBody>
          <a:bodyPr/>
          <a:lstStyle/>
          <a:p>
            <a:pPr eaLnBrk="1" hangingPunct="1">
              <a:lnSpc>
                <a:spcPct val="80000"/>
              </a:lnSpc>
              <a:buFontTx/>
              <a:buNone/>
            </a:pPr>
            <a:r>
              <a:rPr lang="en-US" altLang="zh-CN" sz="2400" b="1">
                <a:solidFill>
                  <a:schemeClr val="bg2"/>
                </a:solidFill>
                <a:sym typeface="Wingdings 2" panose="05020102010507070707" pitchFamily="18" charset="2"/>
              </a:rPr>
              <a:t>   B: </a:t>
            </a:r>
            <a:r>
              <a:rPr lang="en-US" altLang="zh-CN" sz="2400" b="1" u="sng">
                <a:solidFill>
                  <a:srgbClr val="FF0066"/>
                </a:solidFill>
                <a:sym typeface="Wingdings 2" panose="05020102010507070707" pitchFamily="18" charset="2"/>
              </a:rPr>
              <a:t>seven levels (of cohesion measures)</a:t>
            </a:r>
            <a:r>
              <a:rPr lang="en-US" altLang="zh-CN" sz="2400" b="1" u="sng">
                <a:solidFill>
                  <a:srgbClr val="0000FF"/>
                </a:solidFill>
                <a:sym typeface="Wingdings 2" panose="05020102010507070707" pitchFamily="18" charset="2"/>
              </a:rPr>
              <a:t> </a:t>
            </a:r>
          </a:p>
          <a:p>
            <a:pPr eaLnBrk="1" hangingPunct="1">
              <a:lnSpc>
                <a:spcPct val="80000"/>
              </a:lnSpc>
              <a:buFontTx/>
              <a:buNone/>
            </a:pPr>
            <a:r>
              <a:rPr lang="en-US" altLang="zh-CN" sz="2400" b="1">
                <a:solidFill>
                  <a:schemeClr val="bg2"/>
                </a:solidFill>
                <a:sym typeface="Wingdings 2" panose="05020102010507070707" pitchFamily="18" charset="2"/>
              </a:rPr>
              <a:t>     </a:t>
            </a:r>
            <a:r>
              <a:rPr lang="en-US" altLang="zh-CN" sz="2400" b="1" u="sng">
                <a:solidFill>
                  <a:srgbClr val="FF0066"/>
                </a:solidFill>
                <a:sym typeface="Wingdings 2" panose="05020102010507070707" pitchFamily="18" charset="2"/>
              </a:rPr>
              <a:t>coincidental</a:t>
            </a:r>
            <a:r>
              <a:rPr lang="zh-CN" altLang="en-US" sz="2400" b="1">
                <a:solidFill>
                  <a:schemeClr val="bg2"/>
                </a:solidFill>
                <a:sym typeface="Wingdings 2" panose="05020102010507070707" pitchFamily="18" charset="2"/>
              </a:rPr>
              <a:t>（偶然性内聚）：不相关的功能</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过程</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数    </a:t>
            </a:r>
          </a:p>
          <a:p>
            <a:pPr eaLnBrk="1" hangingPunct="1">
              <a:lnSpc>
                <a:spcPct val="80000"/>
              </a:lnSpc>
              <a:buFontTx/>
              <a:buNone/>
            </a:pPr>
            <a:r>
              <a:rPr lang="zh-CN" altLang="en-US" sz="2400" b="1">
                <a:solidFill>
                  <a:schemeClr val="bg2"/>
                </a:solidFill>
                <a:sym typeface="Wingdings 2" panose="05020102010507070707" pitchFamily="18" charset="2"/>
              </a:rPr>
              <a:t>         据等出现在同一个部件中</a:t>
            </a:r>
            <a:r>
              <a:rPr lang="en-US" altLang="zh-CN" sz="2400" b="1">
                <a:solidFill>
                  <a:schemeClr val="bg2"/>
                </a:solidFill>
                <a:sym typeface="Wingdings 2" panose="05020102010507070707" pitchFamily="18" charset="2"/>
              </a:rPr>
              <a:t>.(</a:t>
            </a:r>
            <a:r>
              <a:rPr lang="zh-CN" altLang="en-US" sz="2400" b="1">
                <a:sym typeface="Wingdings 2" panose="05020102010507070707" pitchFamily="18" charset="2"/>
              </a:rPr>
              <a:t>例如，如果有几个模块都需   </a:t>
            </a:r>
          </a:p>
          <a:p>
            <a:pPr eaLnBrk="1" hangingPunct="1">
              <a:lnSpc>
                <a:spcPct val="80000"/>
              </a:lnSpc>
              <a:buFontTx/>
              <a:buNone/>
            </a:pPr>
            <a:r>
              <a:rPr lang="zh-CN" altLang="en-US" sz="2400" b="1">
                <a:sym typeface="Wingdings 2" panose="05020102010507070707" pitchFamily="18" charset="2"/>
              </a:rPr>
              <a:t>         要执行</a:t>
            </a:r>
            <a:r>
              <a:rPr lang="zh-CN" altLang="en-US" sz="2400" b="1">
                <a:latin typeface="Times New Roman" panose="02020603050405020304" pitchFamily="18" charset="0"/>
                <a:sym typeface="Wingdings 2" panose="05020102010507070707" pitchFamily="18" charset="2"/>
              </a:rPr>
              <a:t>“</a:t>
            </a:r>
            <a:r>
              <a:rPr lang="zh-CN" altLang="en-US" sz="2400" b="1">
                <a:sym typeface="Wingdings 2" panose="05020102010507070707" pitchFamily="18" charset="2"/>
              </a:rPr>
              <a:t>读</a:t>
            </a:r>
            <a:r>
              <a:rPr lang="en-US" altLang="zh-CN" sz="2400" b="1">
                <a:sym typeface="Wingdings 2" panose="05020102010507070707" pitchFamily="18" charset="2"/>
              </a:rPr>
              <a:t>A</a:t>
            </a:r>
            <a:r>
              <a:rPr lang="en-US" altLang="zh-CN" sz="2400" b="1">
                <a:latin typeface="Times New Roman" panose="02020603050405020304" pitchFamily="18" charset="0"/>
                <a:sym typeface="Wingdings 2" panose="05020102010507070707" pitchFamily="18" charset="2"/>
              </a:rPr>
              <a:t>”</a:t>
            </a:r>
            <a:r>
              <a:rPr lang="zh-CN" altLang="en-US" sz="2400" b="1">
                <a:sym typeface="Wingdings 2" panose="05020102010507070707" pitchFamily="18" charset="2"/>
              </a:rPr>
              <a:t>、</a:t>
            </a:r>
            <a:r>
              <a:rPr lang="zh-CN" altLang="en-US" sz="2400" b="1">
                <a:latin typeface="Times New Roman" panose="02020603050405020304" pitchFamily="18" charset="0"/>
                <a:sym typeface="Wingdings 2" panose="05020102010507070707" pitchFamily="18" charset="2"/>
              </a:rPr>
              <a:t>“</a:t>
            </a:r>
            <a:r>
              <a:rPr lang="zh-CN" altLang="en-US" sz="2400" b="1">
                <a:sym typeface="Wingdings 2" panose="05020102010507070707" pitchFamily="18" charset="2"/>
              </a:rPr>
              <a:t>写Ｂ</a:t>
            </a:r>
            <a:r>
              <a:rPr lang="zh-CN" altLang="en-US" sz="2400" b="1">
                <a:latin typeface="Times New Roman" panose="02020603050405020304" pitchFamily="18" charset="0"/>
                <a:sym typeface="Wingdings 2" panose="05020102010507070707" pitchFamily="18" charset="2"/>
              </a:rPr>
              <a:t>”</a:t>
            </a:r>
            <a:r>
              <a:rPr lang="zh-CN" altLang="en-US" sz="2400" b="1">
                <a:sym typeface="Wingdings 2" panose="05020102010507070707" pitchFamily="18" charset="2"/>
              </a:rPr>
              <a:t>等相同的一组操作，为了避</a:t>
            </a:r>
            <a:endParaRPr lang="en-US" altLang="zh-CN" sz="2400" b="1">
              <a:sym typeface="Wingdings 2" panose="05020102010507070707" pitchFamily="18" charset="2"/>
            </a:endParaRPr>
          </a:p>
          <a:p>
            <a:pPr eaLnBrk="1" hangingPunct="1">
              <a:lnSpc>
                <a:spcPct val="80000"/>
              </a:lnSpc>
              <a:buFontTx/>
              <a:buNone/>
            </a:pPr>
            <a:r>
              <a:rPr lang="en-US" altLang="zh-CN" sz="2400" b="1">
                <a:sym typeface="Wingdings 2" panose="05020102010507070707" pitchFamily="18" charset="2"/>
              </a:rPr>
              <a:t>         </a:t>
            </a:r>
            <a:r>
              <a:rPr lang="zh-CN" altLang="en-US" sz="2400" b="1">
                <a:sym typeface="Wingdings 2" panose="05020102010507070707" pitchFamily="18" charset="2"/>
              </a:rPr>
              <a:t>免重 复书写，可以把这些操作汇成一个模块，供有关</a:t>
            </a:r>
            <a:endParaRPr lang="en-US" altLang="zh-CN" sz="2400" b="1">
              <a:sym typeface="Wingdings 2" panose="05020102010507070707" pitchFamily="18" charset="2"/>
            </a:endParaRPr>
          </a:p>
          <a:p>
            <a:pPr eaLnBrk="1" hangingPunct="1">
              <a:lnSpc>
                <a:spcPct val="80000"/>
              </a:lnSpc>
              <a:buFontTx/>
              <a:buNone/>
            </a:pPr>
            <a:r>
              <a:rPr lang="en-US" altLang="zh-CN" sz="2400" b="1">
                <a:sym typeface="Wingdings 2" panose="05020102010507070707" pitchFamily="18" charset="2"/>
              </a:rPr>
              <a:t>         </a:t>
            </a:r>
            <a:r>
              <a:rPr lang="zh-CN" altLang="en-US" sz="2400" b="1">
                <a:sym typeface="Wingdings 2" panose="05020102010507070707" pitchFamily="18" charset="2"/>
              </a:rPr>
              <a:t>的模块调用</a:t>
            </a:r>
            <a:r>
              <a:rPr lang="en-US" altLang="zh-CN" sz="2400" b="1">
                <a:solidFill>
                  <a:schemeClr val="bg2"/>
                </a:solidFill>
                <a:sym typeface="Wingdings 2" panose="05020102010507070707" pitchFamily="18" charset="2"/>
              </a:rPr>
              <a:t>) </a:t>
            </a:r>
            <a:endParaRPr lang="en-US" altLang="zh-CN" sz="1800" b="1">
              <a:solidFill>
                <a:srgbClr val="FF0066"/>
              </a:solidFill>
              <a:sym typeface="Wingdings 2" panose="05020102010507070707" pitchFamily="18" charset="2"/>
            </a:endParaRPr>
          </a:p>
          <a:p>
            <a:pPr eaLnBrk="1" hangingPunct="1">
              <a:lnSpc>
                <a:spcPct val="80000"/>
              </a:lnSpc>
              <a:buFontTx/>
              <a:buNone/>
            </a:pPr>
            <a:r>
              <a:rPr lang="en-US" altLang="zh-CN" sz="2400" b="1">
                <a:solidFill>
                  <a:srgbClr val="FF0066"/>
                </a:solidFill>
                <a:sym typeface="Wingdings 2" panose="05020102010507070707" pitchFamily="18" charset="2"/>
              </a:rPr>
              <a:t>      </a:t>
            </a:r>
            <a:r>
              <a:rPr lang="en-US" altLang="zh-CN" sz="2400" b="1" u="sng">
                <a:solidFill>
                  <a:srgbClr val="FF0066"/>
                </a:solidFill>
                <a:sym typeface="Wingdings 2" panose="05020102010507070707" pitchFamily="18" charset="2"/>
              </a:rPr>
              <a:t>logical</a:t>
            </a:r>
            <a:r>
              <a:rPr lang="zh-CN" altLang="en-US" sz="2400" b="1">
                <a:solidFill>
                  <a:schemeClr val="bg2"/>
                </a:solidFill>
                <a:sym typeface="Wingdings 2" panose="05020102010507070707" pitchFamily="18" charset="2"/>
              </a:rPr>
              <a:t>（逻辑性内聚）：逻辑上相关或相似的功能或数</a:t>
            </a:r>
          </a:p>
          <a:p>
            <a:pPr eaLnBrk="1" hangingPunct="1">
              <a:lnSpc>
                <a:spcPct val="80000"/>
              </a:lnSpc>
              <a:buFontTx/>
              <a:buNone/>
            </a:pPr>
            <a:r>
              <a:rPr lang="zh-CN" altLang="en-US" sz="2400" b="1">
                <a:solidFill>
                  <a:schemeClr val="bg2"/>
                </a:solidFill>
                <a:sym typeface="Wingdings 2" panose="05020102010507070707" pitchFamily="18" charset="2"/>
              </a:rPr>
              <a:t>          据放置在同一个部件内   </a:t>
            </a:r>
            <a:r>
              <a:rPr lang="en-US" altLang="zh-CN" sz="2400" b="1">
                <a:solidFill>
                  <a:schemeClr val="bg2"/>
                </a:solidFill>
                <a:sym typeface="Wingdings 2" panose="05020102010507070707" pitchFamily="18" charset="2"/>
              </a:rPr>
              <a:t>(</a:t>
            </a:r>
            <a:r>
              <a:rPr lang="zh-CN" altLang="en-US" sz="2400" b="1">
                <a:sym typeface="Wingdings 2" panose="05020102010507070707" pitchFamily="18" charset="2"/>
              </a:rPr>
              <a:t>例如一个用于计算全班学生</a:t>
            </a:r>
          </a:p>
          <a:p>
            <a:pPr eaLnBrk="1" hangingPunct="1">
              <a:lnSpc>
                <a:spcPct val="80000"/>
              </a:lnSpc>
              <a:buFontTx/>
              <a:buNone/>
            </a:pPr>
            <a:r>
              <a:rPr lang="zh-CN" altLang="en-US" sz="2400" b="1">
                <a:sym typeface="Wingdings 2" panose="05020102010507070707" pitchFamily="18" charset="2"/>
              </a:rPr>
              <a:t>          平均分和最高分的模块，无论计算哪种分数，都要经</a:t>
            </a:r>
          </a:p>
          <a:p>
            <a:pPr eaLnBrk="1" hangingPunct="1">
              <a:lnSpc>
                <a:spcPct val="80000"/>
              </a:lnSpc>
              <a:buFontTx/>
              <a:buNone/>
            </a:pPr>
            <a:r>
              <a:rPr lang="zh-CN" altLang="en-US" sz="2400" b="1">
                <a:sym typeface="Wingdings 2" panose="05020102010507070707" pitchFamily="18" charset="2"/>
              </a:rPr>
              <a:t>          过读入全班学生分数，进行计算，输出计算结果等步</a:t>
            </a:r>
          </a:p>
          <a:p>
            <a:pPr eaLnBrk="1" hangingPunct="1">
              <a:lnSpc>
                <a:spcPct val="80000"/>
              </a:lnSpc>
              <a:buFontTx/>
              <a:buNone/>
            </a:pPr>
            <a:r>
              <a:rPr lang="zh-CN" altLang="en-US" sz="2400" b="1">
                <a:sym typeface="Wingdings 2" panose="05020102010507070707" pitchFamily="18" charset="2"/>
              </a:rPr>
              <a:t>          骤。实际上除中间的一步须按不同的方法计算外，</a:t>
            </a:r>
          </a:p>
          <a:p>
            <a:pPr eaLnBrk="1" hangingPunct="1">
              <a:lnSpc>
                <a:spcPct val="80000"/>
              </a:lnSpc>
              <a:buFontTx/>
              <a:buNone/>
            </a:pPr>
            <a:r>
              <a:rPr lang="zh-CN" altLang="en-US" sz="2400" b="1">
                <a:sym typeface="Wingdings 2" panose="05020102010507070707" pitchFamily="18" charset="2"/>
              </a:rPr>
              <a:t>          前、后这两步都是相同的。把这两种在逻辑上相似的</a:t>
            </a:r>
          </a:p>
          <a:p>
            <a:pPr eaLnBrk="1" hangingPunct="1">
              <a:lnSpc>
                <a:spcPct val="80000"/>
              </a:lnSpc>
              <a:buFontTx/>
              <a:buNone/>
            </a:pPr>
            <a:r>
              <a:rPr lang="zh-CN" altLang="en-US" sz="2400" b="1">
                <a:sym typeface="Wingdings 2" panose="05020102010507070707" pitchFamily="18" charset="2"/>
              </a:rPr>
              <a:t>          功能放在一个模块中，就可省去程序中的重复部分</a:t>
            </a:r>
            <a:r>
              <a:rPr lang="en-US" altLang="zh-CN" sz="2400" b="1">
                <a:solidFill>
                  <a:schemeClr val="bg2"/>
                </a:solidFill>
                <a:sym typeface="Wingdings 2" panose="05020102010507070707" pitchFamily="18" charset="2"/>
              </a:rPr>
              <a:t>) </a:t>
            </a:r>
            <a:endParaRPr lang="en-US" altLang="zh-CN" sz="2400"/>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5">
            <a:extLst>
              <a:ext uri="{FF2B5EF4-FFF2-40B4-BE49-F238E27FC236}">
                <a16:creationId xmlns:a16="http://schemas.microsoft.com/office/drawing/2014/main" id="{EC940BC8-BB18-406B-802B-310E0BF9823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A8A61156-6A7D-4A6C-A9D9-D99219286BD9}" type="slidenum">
              <a:rPr kumimoji="0" lang="en-US" altLang="zh-CN" sz="2600">
                <a:solidFill>
                  <a:srgbClr val="FFFFFF"/>
                </a:solidFill>
              </a:rPr>
              <a:pPr eaLnBrk="1" fontAlgn="base" hangingPunct="1">
                <a:spcBef>
                  <a:spcPct val="0"/>
                </a:spcBef>
                <a:spcAft>
                  <a:spcPct val="0"/>
                </a:spcAft>
              </a:pPr>
              <a:t>356</a:t>
            </a:fld>
            <a:endParaRPr kumimoji="0" lang="en-US" altLang="zh-CN" sz="2600">
              <a:solidFill>
                <a:srgbClr val="FFFFFF"/>
              </a:solidFill>
            </a:endParaRPr>
          </a:p>
        </p:txBody>
      </p:sp>
      <p:sp>
        <p:nvSpPr>
          <p:cNvPr id="49155" name="Rectangle 2">
            <a:extLst>
              <a:ext uri="{FF2B5EF4-FFF2-40B4-BE49-F238E27FC236}">
                <a16:creationId xmlns:a16="http://schemas.microsoft.com/office/drawing/2014/main" id="{93718462-C753-4974-9CEE-B7ABF262AD10}"/>
              </a:ext>
            </a:extLst>
          </p:cNvPr>
          <p:cNvSpPr>
            <a:spLocks noGrp="1" noChangeArrowheads="1"/>
          </p:cNvSpPr>
          <p:nvPr>
            <p:ph type="title"/>
          </p:nvPr>
        </p:nvSpPr>
        <p:spPr/>
        <p:txBody>
          <a:bodyPr/>
          <a:lstStyle/>
          <a:p>
            <a:pPr eaLnBrk="1" hangingPunct="1"/>
            <a:r>
              <a:rPr lang="en-US" altLang="zh-CN" sz="3200"/>
              <a:t>    Chapter 5  Designing the System</a:t>
            </a:r>
          </a:p>
        </p:txBody>
      </p:sp>
      <p:sp>
        <p:nvSpPr>
          <p:cNvPr id="49156" name="Rectangle 3">
            <a:extLst>
              <a:ext uri="{FF2B5EF4-FFF2-40B4-BE49-F238E27FC236}">
                <a16:creationId xmlns:a16="http://schemas.microsoft.com/office/drawing/2014/main" id="{31180221-6064-4A68-B752-4CB734F832F3}"/>
              </a:ext>
            </a:extLst>
          </p:cNvPr>
          <p:cNvSpPr>
            <a:spLocks noGrp="1" noChangeArrowheads="1"/>
          </p:cNvSpPr>
          <p:nvPr>
            <p:ph type="body" idx="1"/>
          </p:nvPr>
        </p:nvSpPr>
        <p:spPr>
          <a:xfrm>
            <a:off x="2351088" y="1773238"/>
            <a:ext cx="8316912" cy="5084762"/>
          </a:xfrm>
        </p:spPr>
        <p:txBody>
          <a:bodyPr/>
          <a:lstStyle/>
          <a:p>
            <a:pPr eaLnBrk="1" hangingPunct="1">
              <a:buFontTx/>
              <a:buNone/>
            </a:pPr>
            <a:endParaRPr lang="en-US" altLang="zh-CN" sz="2400" b="1">
              <a:solidFill>
                <a:srgbClr val="FF0066"/>
              </a:solidFill>
            </a:endParaRPr>
          </a:p>
          <a:p>
            <a:pPr eaLnBrk="1" hangingPunct="1">
              <a:buFontTx/>
              <a:buNone/>
            </a:pPr>
            <a:endParaRPr lang="en-US" altLang="zh-CN" sz="2400" b="1">
              <a:solidFill>
                <a:srgbClr val="FF0066"/>
              </a:solidFill>
            </a:endParaRPr>
          </a:p>
          <a:p>
            <a:pPr eaLnBrk="1" hangingPunct="1">
              <a:buFontTx/>
              <a:buNone/>
            </a:pPr>
            <a:endParaRPr lang="en-US" altLang="zh-CN" sz="2400" b="1">
              <a:solidFill>
                <a:srgbClr val="FF0066"/>
              </a:solidFill>
            </a:endParaRPr>
          </a:p>
          <a:p>
            <a:pPr eaLnBrk="1" hangingPunct="1">
              <a:buFontTx/>
              <a:buNone/>
            </a:pPr>
            <a:endParaRPr lang="en-US" altLang="zh-CN" sz="2400" b="1">
              <a:solidFill>
                <a:srgbClr val="FF0066"/>
              </a:solidFill>
            </a:endParaRPr>
          </a:p>
          <a:p>
            <a:pPr eaLnBrk="1" hangingPunct="1">
              <a:buFontTx/>
              <a:buNone/>
            </a:pPr>
            <a:r>
              <a:rPr lang="en-US" altLang="zh-CN" sz="2400" b="1">
                <a:solidFill>
                  <a:srgbClr val="FF0066"/>
                </a:solidFill>
              </a:rPr>
              <a:t> </a:t>
            </a:r>
          </a:p>
          <a:p>
            <a:pPr eaLnBrk="1" hangingPunct="1">
              <a:buFontTx/>
              <a:buNone/>
            </a:pPr>
            <a:r>
              <a:rPr lang="en-US" altLang="zh-CN" sz="2400" b="1">
                <a:solidFill>
                  <a:srgbClr val="FF0066"/>
                </a:solidFill>
              </a:rPr>
              <a:t>     </a:t>
            </a:r>
            <a:r>
              <a:rPr lang="en-US" altLang="zh-CN" sz="2400" b="1" u="sng">
                <a:solidFill>
                  <a:srgbClr val="FF0066"/>
                </a:solidFill>
              </a:rPr>
              <a:t>temporal</a:t>
            </a:r>
            <a:r>
              <a:rPr lang="zh-CN" altLang="en-US" sz="2400" b="1">
                <a:solidFill>
                  <a:schemeClr val="bg2"/>
                </a:solidFill>
              </a:rPr>
              <a:t>（时间性内聚）：</a:t>
            </a:r>
            <a:r>
              <a:rPr lang="zh-CN" altLang="en-US" sz="2400" b="1">
                <a:solidFill>
                  <a:schemeClr val="bg2"/>
                </a:solidFill>
                <a:sym typeface="Wingdings 2" panose="05020102010507070707" pitchFamily="18" charset="2"/>
              </a:rPr>
              <a:t>部件各部分要求在同一时间</a:t>
            </a:r>
          </a:p>
          <a:p>
            <a:pPr eaLnBrk="1" hangingPunct="1">
              <a:buFontTx/>
              <a:buNone/>
            </a:pPr>
            <a:r>
              <a:rPr lang="zh-CN" altLang="en-US" sz="2400" b="1">
                <a:solidFill>
                  <a:schemeClr val="bg2"/>
                </a:solidFill>
                <a:sym typeface="Wingdings 2" panose="05020102010507070707" pitchFamily="18" charset="2"/>
              </a:rPr>
              <a:t>                       完成 </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例如</a:t>
            </a:r>
            <a:r>
              <a:rPr lang="en-US" altLang="zh-CN" sz="2400" b="1">
                <a:solidFill>
                  <a:schemeClr val="bg2"/>
                </a:solidFill>
                <a:sym typeface="Wingdings 2" panose="05020102010507070707" pitchFamily="18" charset="2"/>
              </a:rPr>
              <a:t>:</a:t>
            </a:r>
            <a:r>
              <a:rPr lang="zh-CN" altLang="en-US" sz="2400" b="1">
                <a:sym typeface="Wingdings 2" panose="05020102010507070707" pitchFamily="18" charset="2"/>
              </a:rPr>
              <a:t>一个初始化模块可能包含</a:t>
            </a:r>
            <a:r>
              <a:rPr lang="zh-CN" altLang="en-US" sz="2400" b="1">
                <a:latin typeface="Times New Roman" panose="02020603050405020304" pitchFamily="18" charset="0"/>
                <a:sym typeface="Wingdings 2" panose="05020102010507070707" pitchFamily="18" charset="2"/>
              </a:rPr>
              <a:t>“</a:t>
            </a:r>
            <a:r>
              <a:rPr lang="zh-CN" altLang="en-US" sz="2400" b="1">
                <a:sym typeface="Wingdings 2" panose="05020102010507070707" pitchFamily="18" charset="2"/>
              </a:rPr>
              <a:t>为变量</a:t>
            </a:r>
          </a:p>
          <a:p>
            <a:pPr eaLnBrk="1" hangingPunct="1">
              <a:buFontTx/>
              <a:buNone/>
            </a:pPr>
            <a:r>
              <a:rPr lang="zh-CN" altLang="en-US" sz="2400" b="1">
                <a:sym typeface="Wingdings 2" panose="05020102010507070707" pitchFamily="18" charset="2"/>
              </a:rPr>
              <a:t>                       赋初值</a:t>
            </a:r>
            <a:r>
              <a:rPr lang="zh-CN" altLang="en-US" sz="2400" b="1">
                <a:latin typeface="Times New Roman" panose="02020603050405020304" pitchFamily="18" charset="0"/>
                <a:sym typeface="Wingdings 2" panose="05020102010507070707" pitchFamily="18" charset="2"/>
              </a:rPr>
              <a:t>”</a:t>
            </a:r>
            <a:r>
              <a:rPr lang="zh-CN" altLang="en-US" sz="2400" b="1">
                <a:sym typeface="Wingdings 2" panose="05020102010507070707" pitchFamily="18" charset="2"/>
              </a:rPr>
              <a:t>、</a:t>
            </a:r>
            <a:r>
              <a:rPr lang="zh-CN" altLang="en-US" sz="2400" b="1">
                <a:latin typeface="Times New Roman" panose="02020603050405020304" pitchFamily="18" charset="0"/>
                <a:sym typeface="Wingdings 2" panose="05020102010507070707" pitchFamily="18" charset="2"/>
              </a:rPr>
              <a:t>“</a:t>
            </a:r>
            <a:r>
              <a:rPr lang="zh-CN" altLang="en-US" sz="2400" b="1">
                <a:sym typeface="Wingdings 2" panose="05020102010507070707" pitchFamily="18" charset="2"/>
              </a:rPr>
              <a:t>打开某个文件</a:t>
            </a:r>
            <a:r>
              <a:rPr lang="zh-CN" altLang="en-US" sz="2400" b="1">
                <a:latin typeface="Times New Roman" panose="02020603050405020304" pitchFamily="18" charset="0"/>
                <a:sym typeface="Wingdings 2" panose="05020102010507070707" pitchFamily="18" charset="2"/>
              </a:rPr>
              <a:t>”</a:t>
            </a:r>
            <a:r>
              <a:rPr lang="zh-CN" altLang="en-US" sz="2400" b="1">
                <a:sym typeface="Wingdings 2" panose="05020102010507070707" pitchFamily="18" charset="2"/>
              </a:rPr>
              <a:t>等为正式处理作</a:t>
            </a:r>
            <a:endParaRPr lang="en-US" altLang="zh-CN" sz="2400" b="1">
              <a:sym typeface="Wingdings 2" panose="05020102010507070707" pitchFamily="18" charset="2"/>
            </a:endParaRPr>
          </a:p>
          <a:p>
            <a:pPr eaLnBrk="1" hangingPunct="1">
              <a:buFontTx/>
              <a:buNone/>
            </a:pPr>
            <a:r>
              <a:rPr lang="en-US" altLang="zh-CN" sz="2400" b="1">
                <a:sym typeface="Wingdings 2" panose="05020102010507070707" pitchFamily="18" charset="2"/>
              </a:rPr>
              <a:t>                       </a:t>
            </a:r>
            <a:r>
              <a:rPr lang="zh-CN" altLang="en-US" sz="2400" b="1">
                <a:sym typeface="Wingdings 2" panose="05020102010507070707" pitchFamily="18" charset="2"/>
              </a:rPr>
              <a:t>准备的功能。由于要求它们在同一时间内执行，</a:t>
            </a:r>
          </a:p>
          <a:p>
            <a:pPr eaLnBrk="1" hangingPunct="1">
              <a:buFontTx/>
              <a:buNone/>
            </a:pPr>
            <a:r>
              <a:rPr lang="zh-CN" altLang="en-US" sz="2400" b="1">
                <a:sym typeface="Wingdings 2" panose="05020102010507070707" pitchFamily="18" charset="2"/>
              </a:rPr>
              <a:t>                       故称为时间性内聚。</a:t>
            </a:r>
            <a:r>
              <a:rPr lang="en-US" altLang="zh-CN" sz="2400" b="1">
                <a:solidFill>
                  <a:schemeClr val="bg2"/>
                </a:solidFill>
                <a:sym typeface="Wingdings 2" panose="05020102010507070707" pitchFamily="18" charset="2"/>
              </a:rPr>
              <a:t>)</a:t>
            </a:r>
          </a:p>
          <a:p>
            <a:pPr eaLnBrk="1" hangingPunct="1">
              <a:buFontTx/>
              <a:buNone/>
            </a:pPr>
            <a:endParaRPr lang="en-US" altLang="zh-CN" sz="2400" b="1">
              <a:solidFill>
                <a:schemeClr val="bg2"/>
              </a:solidFill>
              <a:sym typeface="Wingdings 2" panose="05020102010507070707" pitchFamily="18" charset="2"/>
            </a:endParaRPr>
          </a:p>
        </p:txBody>
      </p:sp>
      <p:sp>
        <p:nvSpPr>
          <p:cNvPr id="49157" name="Text Box 4">
            <a:extLst>
              <a:ext uri="{FF2B5EF4-FFF2-40B4-BE49-F238E27FC236}">
                <a16:creationId xmlns:a16="http://schemas.microsoft.com/office/drawing/2014/main" id="{A88F0DAB-90E6-4297-9704-7F61E13B59CC}"/>
              </a:ext>
            </a:extLst>
          </p:cNvPr>
          <p:cNvSpPr txBox="1">
            <a:spLocks noChangeArrowheads="1"/>
          </p:cNvSpPr>
          <p:nvPr/>
        </p:nvSpPr>
        <p:spPr bwMode="auto">
          <a:xfrm>
            <a:off x="2332376" y="2205039"/>
            <a:ext cx="2031325" cy="461665"/>
          </a:xfrm>
          <a:prstGeom prst="rect">
            <a:avLst/>
          </a:prstGeom>
          <a:solidFill>
            <a:srgbClr val="CCFFCC"/>
          </a:solidFill>
          <a:ln w="25400">
            <a:solidFill>
              <a:srgbClr val="800000"/>
            </a:solidFill>
            <a:miter lim="800000"/>
            <a:headEnd/>
            <a:tailEnd/>
          </a:ln>
        </p:spPr>
        <p:txBody>
          <a:bodyPr wrap="none">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a:solidFill>
                  <a:srgbClr val="003366"/>
                </a:solidFill>
              </a:rPr>
              <a:t>输入全班成绩</a:t>
            </a:r>
          </a:p>
        </p:txBody>
      </p:sp>
      <p:sp>
        <p:nvSpPr>
          <p:cNvPr id="49158" name="Text Box 5">
            <a:extLst>
              <a:ext uri="{FF2B5EF4-FFF2-40B4-BE49-F238E27FC236}">
                <a16:creationId xmlns:a16="http://schemas.microsoft.com/office/drawing/2014/main" id="{5490D34A-3174-4E8E-8A79-75D0598BF291}"/>
              </a:ext>
            </a:extLst>
          </p:cNvPr>
          <p:cNvSpPr txBox="1">
            <a:spLocks noChangeArrowheads="1"/>
          </p:cNvSpPr>
          <p:nvPr/>
        </p:nvSpPr>
        <p:spPr bwMode="auto">
          <a:xfrm>
            <a:off x="5291138" y="2224088"/>
            <a:ext cx="2038350" cy="1212850"/>
          </a:xfrm>
          <a:prstGeom prst="rect">
            <a:avLst/>
          </a:prstGeom>
          <a:solidFill>
            <a:srgbClr val="CCFFCC"/>
          </a:solidFill>
          <a:ln w="25400">
            <a:solidFill>
              <a:srgbClr val="800000"/>
            </a:solidFill>
            <a:miter lim="800000"/>
            <a:headEnd/>
            <a:tailEnd/>
          </a:ln>
        </p:spPr>
        <p:txBody>
          <a:bodyPr wrap="none">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a:solidFill>
                  <a:srgbClr val="003366"/>
                </a:solidFill>
              </a:rPr>
              <a:t>计算的过程</a:t>
            </a:r>
            <a:r>
              <a:rPr lang="en-US" altLang="zh-CN">
                <a:solidFill>
                  <a:srgbClr val="003366"/>
                </a:solidFill>
              </a:rPr>
              <a:t>:</a:t>
            </a:r>
          </a:p>
          <a:p>
            <a:pPr algn="ctr" eaLnBrk="1" fontAlgn="base" hangingPunct="1">
              <a:spcBef>
                <a:spcPct val="0"/>
              </a:spcBef>
              <a:spcAft>
                <a:spcPct val="0"/>
              </a:spcAft>
            </a:pPr>
            <a:r>
              <a:rPr lang="zh-CN" altLang="en-US">
                <a:solidFill>
                  <a:srgbClr val="003366"/>
                </a:solidFill>
              </a:rPr>
              <a:t>计算平均成绩</a:t>
            </a:r>
          </a:p>
          <a:p>
            <a:pPr algn="ctr" eaLnBrk="1" fontAlgn="base" hangingPunct="1">
              <a:spcBef>
                <a:spcPct val="0"/>
              </a:spcBef>
              <a:spcAft>
                <a:spcPct val="0"/>
              </a:spcAft>
            </a:pPr>
            <a:r>
              <a:rPr lang="zh-CN" altLang="en-US">
                <a:solidFill>
                  <a:srgbClr val="003366"/>
                </a:solidFill>
              </a:rPr>
              <a:t>查找最高成绩</a:t>
            </a:r>
          </a:p>
        </p:txBody>
      </p:sp>
      <p:sp>
        <p:nvSpPr>
          <p:cNvPr id="49159" name="Text Box 6">
            <a:extLst>
              <a:ext uri="{FF2B5EF4-FFF2-40B4-BE49-F238E27FC236}">
                <a16:creationId xmlns:a16="http://schemas.microsoft.com/office/drawing/2014/main" id="{6A5A6554-DAFB-466A-919A-1B491B4D9359}"/>
              </a:ext>
            </a:extLst>
          </p:cNvPr>
          <p:cNvSpPr txBox="1">
            <a:spLocks noChangeArrowheads="1"/>
          </p:cNvSpPr>
          <p:nvPr/>
        </p:nvSpPr>
        <p:spPr bwMode="auto">
          <a:xfrm>
            <a:off x="8274189" y="2205039"/>
            <a:ext cx="1415772" cy="461665"/>
          </a:xfrm>
          <a:prstGeom prst="rect">
            <a:avLst/>
          </a:prstGeom>
          <a:solidFill>
            <a:srgbClr val="CCFFCC"/>
          </a:solidFill>
          <a:ln w="25400">
            <a:solidFill>
              <a:srgbClr val="800000"/>
            </a:solidFill>
            <a:miter lim="800000"/>
            <a:headEnd/>
            <a:tailEnd/>
          </a:ln>
        </p:spPr>
        <p:txBody>
          <a:bodyPr wrap="none">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a:solidFill>
                  <a:srgbClr val="003366"/>
                </a:solidFill>
              </a:rPr>
              <a:t>输出结果</a:t>
            </a:r>
          </a:p>
        </p:txBody>
      </p:sp>
      <p:sp>
        <p:nvSpPr>
          <p:cNvPr id="49160" name="Line 7">
            <a:extLst>
              <a:ext uri="{FF2B5EF4-FFF2-40B4-BE49-F238E27FC236}">
                <a16:creationId xmlns:a16="http://schemas.microsoft.com/office/drawing/2014/main" id="{7B8ED5B8-79CD-44BB-B55B-20304FFFEC99}"/>
              </a:ext>
            </a:extLst>
          </p:cNvPr>
          <p:cNvSpPr>
            <a:spLocks noChangeShapeType="1"/>
          </p:cNvSpPr>
          <p:nvPr/>
        </p:nvSpPr>
        <p:spPr bwMode="auto">
          <a:xfrm>
            <a:off x="4367214" y="2420938"/>
            <a:ext cx="936625" cy="0"/>
          </a:xfrm>
          <a:prstGeom prst="line">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9161" name="Line 8">
            <a:extLst>
              <a:ext uri="{FF2B5EF4-FFF2-40B4-BE49-F238E27FC236}">
                <a16:creationId xmlns:a16="http://schemas.microsoft.com/office/drawing/2014/main" id="{127EBF14-4EC4-4017-9CF4-83C2B7B63572}"/>
              </a:ext>
            </a:extLst>
          </p:cNvPr>
          <p:cNvSpPr>
            <a:spLocks noChangeShapeType="1"/>
          </p:cNvSpPr>
          <p:nvPr/>
        </p:nvSpPr>
        <p:spPr bwMode="auto">
          <a:xfrm>
            <a:off x="7319964" y="2420938"/>
            <a:ext cx="936625" cy="0"/>
          </a:xfrm>
          <a:prstGeom prst="line">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5">
            <a:extLst>
              <a:ext uri="{FF2B5EF4-FFF2-40B4-BE49-F238E27FC236}">
                <a16:creationId xmlns:a16="http://schemas.microsoft.com/office/drawing/2014/main" id="{A361FE53-E4E7-43E8-A01E-CB3B36DA78E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0499E37C-3EDE-4E14-AEBE-A69E7BF3201D}" type="slidenum">
              <a:rPr kumimoji="0" lang="en-US" altLang="zh-CN" sz="2600">
                <a:solidFill>
                  <a:srgbClr val="FFFFFF"/>
                </a:solidFill>
              </a:rPr>
              <a:pPr eaLnBrk="1" fontAlgn="base" hangingPunct="1">
                <a:spcBef>
                  <a:spcPct val="0"/>
                </a:spcBef>
                <a:spcAft>
                  <a:spcPct val="0"/>
                </a:spcAft>
              </a:pPr>
              <a:t>357</a:t>
            </a:fld>
            <a:endParaRPr kumimoji="0" lang="en-US" altLang="zh-CN" sz="2600">
              <a:solidFill>
                <a:srgbClr val="FFFFFF"/>
              </a:solidFill>
            </a:endParaRPr>
          </a:p>
        </p:txBody>
      </p:sp>
      <p:sp>
        <p:nvSpPr>
          <p:cNvPr id="50179" name="Rectangle 2">
            <a:extLst>
              <a:ext uri="{FF2B5EF4-FFF2-40B4-BE49-F238E27FC236}">
                <a16:creationId xmlns:a16="http://schemas.microsoft.com/office/drawing/2014/main" id="{AE4E8E94-2519-453A-AD62-DE22A2DC7D47}"/>
              </a:ext>
            </a:extLst>
          </p:cNvPr>
          <p:cNvSpPr>
            <a:spLocks noGrp="1" noChangeArrowheads="1"/>
          </p:cNvSpPr>
          <p:nvPr>
            <p:ph type="title"/>
          </p:nvPr>
        </p:nvSpPr>
        <p:spPr/>
        <p:txBody>
          <a:bodyPr/>
          <a:lstStyle/>
          <a:p>
            <a:pPr eaLnBrk="1" hangingPunct="1"/>
            <a:r>
              <a:rPr lang="en-US" altLang="zh-CN" sz="3200"/>
              <a:t>    Chapter 5  Designing the System</a:t>
            </a:r>
          </a:p>
        </p:txBody>
      </p:sp>
      <p:sp>
        <p:nvSpPr>
          <p:cNvPr id="50180" name="Rectangle 3">
            <a:extLst>
              <a:ext uri="{FF2B5EF4-FFF2-40B4-BE49-F238E27FC236}">
                <a16:creationId xmlns:a16="http://schemas.microsoft.com/office/drawing/2014/main" id="{3FA5C769-AB8A-464A-BF58-ADADDACA693C}"/>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sz="2400" b="1"/>
              <a:t>       </a:t>
            </a:r>
            <a:r>
              <a:rPr lang="en-US" altLang="zh-CN" sz="2400" b="1" u="sng">
                <a:solidFill>
                  <a:srgbClr val="FF0066"/>
                </a:solidFill>
              </a:rPr>
              <a:t>procedural</a:t>
            </a:r>
            <a:r>
              <a:rPr lang="zh-CN" altLang="en-US" sz="2400" b="1">
                <a:solidFill>
                  <a:schemeClr val="bg2"/>
                </a:solidFill>
              </a:rPr>
              <a:t>（过程性</a:t>
            </a:r>
            <a:r>
              <a:rPr lang="zh-CN" altLang="en-US" sz="2400" b="1">
                <a:solidFill>
                  <a:schemeClr val="bg2"/>
                </a:solidFill>
                <a:sym typeface="Wingdings 2" panose="05020102010507070707" pitchFamily="18" charset="2"/>
              </a:rPr>
              <a:t>内聚</a:t>
            </a:r>
            <a:r>
              <a:rPr lang="zh-CN" altLang="en-US" sz="2400" b="1">
                <a:solidFill>
                  <a:schemeClr val="bg2"/>
                </a:solidFill>
              </a:rPr>
              <a:t>）：</a:t>
            </a:r>
            <a:r>
              <a:rPr lang="zh-CN" altLang="en-US" sz="2000" b="1">
                <a:solidFill>
                  <a:schemeClr val="bg2"/>
                </a:solidFill>
                <a:sym typeface="Wingdings 2" panose="05020102010507070707" pitchFamily="18" charset="2"/>
              </a:rPr>
              <a:t>各部分有特定次序</a:t>
            </a:r>
            <a:r>
              <a:rPr lang="en-US" altLang="zh-CN" sz="2000" b="1"/>
              <a:t>(Fig5.17)</a:t>
            </a:r>
          </a:p>
          <a:p>
            <a:pPr eaLnBrk="1" hangingPunct="1">
              <a:buFontTx/>
              <a:buNone/>
            </a:pPr>
            <a:endParaRPr lang="en-US" altLang="zh-CN" sz="2000" b="1"/>
          </a:p>
          <a:p>
            <a:pPr eaLnBrk="1" hangingPunct="1">
              <a:buFontTx/>
              <a:buNone/>
            </a:pPr>
            <a:endParaRPr lang="en-US" altLang="zh-CN" sz="2400" b="1"/>
          </a:p>
          <a:p>
            <a:pPr eaLnBrk="1" hangingPunct="1">
              <a:buFontTx/>
              <a:buNone/>
            </a:pPr>
            <a:endParaRPr lang="en-US" altLang="zh-CN" sz="2400" b="1"/>
          </a:p>
          <a:p>
            <a:pPr eaLnBrk="1" hangingPunct="1">
              <a:buFontTx/>
              <a:buNone/>
            </a:pPr>
            <a:r>
              <a:rPr lang="en-US" altLang="zh-CN" sz="2400" b="1"/>
              <a:t>       </a:t>
            </a:r>
            <a:r>
              <a:rPr lang="en-US" altLang="zh-CN" sz="2400" b="1" u="sng">
                <a:solidFill>
                  <a:srgbClr val="FF0066"/>
                </a:solidFill>
              </a:rPr>
              <a:t>communicational</a:t>
            </a:r>
            <a:r>
              <a:rPr lang="zh-CN" altLang="en-US" sz="2400" b="1">
                <a:solidFill>
                  <a:schemeClr val="bg2"/>
                </a:solidFill>
              </a:rPr>
              <a:t>（通讯性</a:t>
            </a:r>
            <a:r>
              <a:rPr lang="zh-CN" altLang="en-US" sz="2400" b="1">
                <a:solidFill>
                  <a:schemeClr val="bg2"/>
                </a:solidFill>
                <a:sym typeface="Wingdings 2" panose="05020102010507070707" pitchFamily="18" charset="2"/>
              </a:rPr>
              <a:t>内聚</a:t>
            </a:r>
            <a:r>
              <a:rPr lang="zh-CN" altLang="en-US" sz="2400" b="1">
                <a:solidFill>
                  <a:schemeClr val="bg2"/>
                </a:solidFill>
              </a:rPr>
              <a:t>）：</a:t>
            </a:r>
            <a:r>
              <a:rPr lang="zh-CN" altLang="en-US" sz="2000" b="1">
                <a:solidFill>
                  <a:schemeClr val="bg2"/>
                </a:solidFill>
                <a:sym typeface="Wingdings 2" panose="05020102010507070707" pitchFamily="18" charset="2"/>
              </a:rPr>
              <a:t>各个部分访问共享数据</a:t>
            </a:r>
            <a:endParaRPr lang="zh-CN" altLang="en-US" sz="2000" b="1">
              <a:solidFill>
                <a:schemeClr val="bg2"/>
              </a:solidFill>
            </a:endParaRPr>
          </a:p>
          <a:p>
            <a:pPr eaLnBrk="1" hangingPunct="1">
              <a:buFontTx/>
              <a:buNone/>
            </a:pPr>
            <a:r>
              <a:rPr lang="zh-CN" altLang="en-US" sz="2400" b="1"/>
              <a:t>       </a:t>
            </a:r>
            <a:r>
              <a:rPr lang="en-US" altLang="zh-CN" sz="2400" b="1" u="sng">
                <a:solidFill>
                  <a:srgbClr val="FF0066"/>
                </a:solidFill>
              </a:rPr>
              <a:t>sequential</a:t>
            </a:r>
            <a:r>
              <a:rPr lang="zh-CN" altLang="en-US" sz="2400" b="1">
                <a:solidFill>
                  <a:schemeClr val="bg2"/>
                </a:solidFill>
              </a:rPr>
              <a:t>（顺序性</a:t>
            </a:r>
            <a:r>
              <a:rPr lang="zh-CN" altLang="en-US" sz="2400" b="1">
                <a:solidFill>
                  <a:schemeClr val="bg2"/>
                </a:solidFill>
                <a:sym typeface="Wingdings 2" panose="05020102010507070707" pitchFamily="18" charset="2"/>
              </a:rPr>
              <a:t>内聚</a:t>
            </a:r>
            <a:r>
              <a:rPr lang="zh-CN" altLang="en-US" sz="2400" b="1">
                <a:solidFill>
                  <a:schemeClr val="bg2"/>
                </a:solidFill>
              </a:rPr>
              <a:t>）：</a:t>
            </a:r>
            <a:r>
              <a:rPr lang="zh-CN" altLang="en-US" sz="2000" b="1">
                <a:solidFill>
                  <a:schemeClr val="bg2"/>
                </a:solidFill>
                <a:sym typeface="Wingdings 2" panose="05020102010507070707" pitchFamily="18" charset="2"/>
              </a:rPr>
              <a:t>各部分有输入输出关系</a:t>
            </a:r>
            <a:r>
              <a:rPr lang="en-US" altLang="zh-CN" sz="2000" b="1"/>
              <a:t>(Fig5.17)</a:t>
            </a:r>
          </a:p>
          <a:p>
            <a:pPr eaLnBrk="1" hangingPunct="1">
              <a:buFontTx/>
              <a:buNone/>
            </a:pPr>
            <a:r>
              <a:rPr lang="en-US" altLang="zh-CN" sz="2400" b="1"/>
              <a:t>       </a:t>
            </a:r>
            <a:r>
              <a:rPr lang="en-US" altLang="zh-CN" sz="2400" b="1" u="sng">
                <a:solidFill>
                  <a:srgbClr val="FF0066"/>
                </a:solidFill>
              </a:rPr>
              <a:t>functional</a:t>
            </a:r>
            <a:r>
              <a:rPr lang="zh-CN" altLang="en-US" sz="2400" b="1">
                <a:solidFill>
                  <a:schemeClr val="bg2"/>
                </a:solidFill>
              </a:rPr>
              <a:t>（功能性</a:t>
            </a:r>
            <a:r>
              <a:rPr lang="zh-CN" altLang="en-US" sz="2400" b="1">
                <a:solidFill>
                  <a:schemeClr val="bg2"/>
                </a:solidFill>
                <a:sym typeface="Wingdings 2" panose="05020102010507070707" pitchFamily="18" charset="2"/>
              </a:rPr>
              <a:t>内聚</a:t>
            </a:r>
            <a:r>
              <a:rPr lang="zh-CN" altLang="en-US" sz="2400" b="1">
                <a:solidFill>
                  <a:schemeClr val="bg2"/>
                </a:solidFill>
              </a:rPr>
              <a:t>）：</a:t>
            </a:r>
            <a:r>
              <a:rPr lang="zh-CN" altLang="en-US" sz="2400" b="1">
                <a:solidFill>
                  <a:schemeClr val="bg2"/>
                </a:solidFill>
                <a:sym typeface="Wingdings 2" panose="05020102010507070707" pitchFamily="18" charset="2"/>
              </a:rPr>
              <a:t>各部分组成</a:t>
            </a:r>
            <a:r>
              <a:rPr lang="zh-CN" altLang="en-US" sz="2400" b="1" u="sng">
                <a:solidFill>
                  <a:srgbClr val="0000FF"/>
                </a:solidFill>
                <a:sym typeface="Wingdings 2" panose="05020102010507070707" pitchFamily="18" charset="2"/>
              </a:rPr>
              <a:t>单一功能</a:t>
            </a:r>
            <a:endParaRPr lang="zh-CN" altLang="en-US" sz="2400" b="1" u="sng">
              <a:solidFill>
                <a:srgbClr val="0000FF"/>
              </a:solidFill>
            </a:endParaRPr>
          </a:p>
          <a:p>
            <a:pPr eaLnBrk="1" hangingPunct="1">
              <a:buFontTx/>
              <a:buNone/>
            </a:pPr>
            <a:r>
              <a:rPr lang="zh-CN" altLang="en-US" sz="2400" b="1"/>
              <a:t>   </a:t>
            </a:r>
            <a:r>
              <a:rPr lang="en-US" altLang="zh-CN" sz="2400" b="1"/>
              <a:t>C: </a:t>
            </a:r>
            <a:r>
              <a:rPr lang="en-US" altLang="zh-CN" sz="2400" b="1" u="sng">
                <a:solidFill>
                  <a:srgbClr val="0000FF"/>
                </a:solidFill>
              </a:rPr>
              <a:t>OOD----with high cohesion</a:t>
            </a:r>
            <a:r>
              <a:rPr lang="en-US" altLang="zh-CN" sz="2400" b="1"/>
              <a:t> (P253)</a:t>
            </a:r>
          </a:p>
          <a:p>
            <a:pPr eaLnBrk="1" hangingPunct="1">
              <a:buFontTx/>
              <a:buNone/>
            </a:pPr>
            <a:r>
              <a:rPr lang="en-US" altLang="zh-CN" sz="2400" b="1"/>
              <a:t>   D: purpose(in design)</a:t>
            </a:r>
            <a:r>
              <a:rPr lang="en-US" altLang="zh-CN" sz="2400" b="1">
                <a:latin typeface="Times New Roman" panose="02020603050405020304" pitchFamily="18" charset="0"/>
              </a:rPr>
              <a:t>—</a:t>
            </a:r>
            <a:r>
              <a:rPr lang="en-US" altLang="zh-CN" sz="2400" b="1"/>
              <a:t>pursue high cohesion (but we </a:t>
            </a:r>
          </a:p>
          <a:p>
            <a:pPr eaLnBrk="1" hangingPunct="1">
              <a:buFontTx/>
              <a:buNone/>
            </a:pPr>
            <a:r>
              <a:rPr lang="en-US" altLang="zh-CN" sz="2400" b="1"/>
              <a:t>        can</a:t>
            </a:r>
            <a:r>
              <a:rPr lang="en-US" altLang="zh-CN" sz="2400" b="1">
                <a:latin typeface="Times New Roman" panose="02020603050405020304" pitchFamily="18" charset="0"/>
              </a:rPr>
              <a:t>’</a:t>
            </a:r>
            <a:r>
              <a:rPr lang="en-US" altLang="zh-CN" sz="2400" b="1"/>
              <a:t>t forbid using the low cohesive components)</a:t>
            </a:r>
          </a:p>
        </p:txBody>
      </p:sp>
      <p:grpSp>
        <p:nvGrpSpPr>
          <p:cNvPr id="2" name="Group 4">
            <a:extLst>
              <a:ext uri="{FF2B5EF4-FFF2-40B4-BE49-F238E27FC236}">
                <a16:creationId xmlns:a16="http://schemas.microsoft.com/office/drawing/2014/main" id="{A01BEBD1-AA2F-4BD8-8267-9AE65C048DEA}"/>
              </a:ext>
            </a:extLst>
          </p:cNvPr>
          <p:cNvGrpSpPr>
            <a:grpSpLocks/>
          </p:cNvGrpSpPr>
          <p:nvPr/>
        </p:nvGrpSpPr>
        <p:grpSpPr bwMode="auto">
          <a:xfrm>
            <a:off x="4079876" y="2205038"/>
            <a:ext cx="5040313" cy="1223962"/>
            <a:chOff x="2709" y="14397"/>
            <a:chExt cx="4422" cy="964"/>
          </a:xfrm>
        </p:grpSpPr>
        <p:grpSp>
          <p:nvGrpSpPr>
            <p:cNvPr id="50182" name="Group 5">
              <a:extLst>
                <a:ext uri="{FF2B5EF4-FFF2-40B4-BE49-F238E27FC236}">
                  <a16:creationId xmlns:a16="http://schemas.microsoft.com/office/drawing/2014/main" id="{3B1948C0-CC10-4D5D-80FC-DBE13B1AFB8A}"/>
                </a:ext>
              </a:extLst>
            </p:cNvPr>
            <p:cNvGrpSpPr>
              <a:grpSpLocks/>
            </p:cNvGrpSpPr>
            <p:nvPr/>
          </p:nvGrpSpPr>
          <p:grpSpPr bwMode="auto">
            <a:xfrm>
              <a:off x="2835" y="14493"/>
              <a:ext cx="850" cy="794"/>
              <a:chOff x="3024" y="14436"/>
              <a:chExt cx="840" cy="780"/>
            </a:xfrm>
          </p:grpSpPr>
          <p:sp>
            <p:nvSpPr>
              <p:cNvPr id="50192" name="Text Box 6">
                <a:extLst>
                  <a:ext uri="{FF2B5EF4-FFF2-40B4-BE49-F238E27FC236}">
                    <a16:creationId xmlns:a16="http://schemas.microsoft.com/office/drawing/2014/main" id="{9E407B16-746B-47E3-A81D-778C8BD0C0F7}"/>
                  </a:ext>
                </a:extLst>
              </p:cNvPr>
              <p:cNvSpPr txBox="1">
                <a:spLocks noChangeArrowheads="1"/>
              </p:cNvSpPr>
              <p:nvPr/>
            </p:nvSpPr>
            <p:spPr bwMode="auto">
              <a:xfrm>
                <a:off x="3024" y="14550"/>
                <a:ext cx="833" cy="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lnSpc>
                    <a:spcPct val="105000"/>
                  </a:lnSpc>
                  <a:spcBef>
                    <a:spcPct val="0"/>
                  </a:spcBef>
                  <a:spcAft>
                    <a:spcPct val="0"/>
                  </a:spcAft>
                </a:pPr>
                <a:r>
                  <a:rPr lang="en-US" altLang="zh-CN" sz="1800" b="1">
                    <a:solidFill>
                      <a:srgbClr val="003366"/>
                    </a:solidFill>
                    <a:latin typeface="Times New Roman" panose="02020603050405020304" pitchFamily="18" charset="0"/>
                  </a:rPr>
                  <a:t>enter data</a:t>
                </a:r>
              </a:p>
            </p:txBody>
          </p:sp>
          <p:sp>
            <p:nvSpPr>
              <p:cNvPr id="50193" name="Oval 7">
                <a:extLst>
                  <a:ext uri="{FF2B5EF4-FFF2-40B4-BE49-F238E27FC236}">
                    <a16:creationId xmlns:a16="http://schemas.microsoft.com/office/drawing/2014/main" id="{EF475BFE-1918-4615-BAA3-FE842E04D969}"/>
                  </a:ext>
                </a:extLst>
              </p:cNvPr>
              <p:cNvSpPr>
                <a:spLocks noChangeArrowheads="1"/>
              </p:cNvSpPr>
              <p:nvPr/>
            </p:nvSpPr>
            <p:spPr bwMode="auto">
              <a:xfrm>
                <a:off x="3024" y="14436"/>
                <a:ext cx="840" cy="780"/>
              </a:xfrm>
              <a:prstGeom prst="ellipse">
                <a:avLst/>
              </a:pr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grpSp>
        <p:grpSp>
          <p:nvGrpSpPr>
            <p:cNvPr id="50183" name="Group 8">
              <a:extLst>
                <a:ext uri="{FF2B5EF4-FFF2-40B4-BE49-F238E27FC236}">
                  <a16:creationId xmlns:a16="http://schemas.microsoft.com/office/drawing/2014/main" id="{A065E865-9BE0-4A08-9096-91BDD1A27DEC}"/>
                </a:ext>
              </a:extLst>
            </p:cNvPr>
            <p:cNvGrpSpPr>
              <a:grpSpLocks/>
            </p:cNvGrpSpPr>
            <p:nvPr/>
          </p:nvGrpSpPr>
          <p:grpSpPr bwMode="auto">
            <a:xfrm>
              <a:off x="4253" y="14493"/>
              <a:ext cx="850" cy="780"/>
              <a:chOff x="3024" y="14436"/>
              <a:chExt cx="840" cy="780"/>
            </a:xfrm>
          </p:grpSpPr>
          <p:sp>
            <p:nvSpPr>
              <p:cNvPr id="50190" name="Text Box 9">
                <a:extLst>
                  <a:ext uri="{FF2B5EF4-FFF2-40B4-BE49-F238E27FC236}">
                    <a16:creationId xmlns:a16="http://schemas.microsoft.com/office/drawing/2014/main" id="{7885265B-363E-452F-A8FD-6A3339052596}"/>
                  </a:ext>
                </a:extLst>
              </p:cNvPr>
              <p:cNvSpPr txBox="1">
                <a:spLocks noChangeArrowheads="1"/>
              </p:cNvSpPr>
              <p:nvPr/>
            </p:nvSpPr>
            <p:spPr bwMode="auto">
              <a:xfrm>
                <a:off x="3024" y="14550"/>
                <a:ext cx="833" cy="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lnSpc>
                    <a:spcPct val="110000"/>
                  </a:lnSpc>
                  <a:spcBef>
                    <a:spcPct val="0"/>
                  </a:spcBef>
                  <a:spcAft>
                    <a:spcPct val="0"/>
                  </a:spcAft>
                </a:pPr>
                <a:r>
                  <a:rPr lang="en-US" altLang="zh-CN" sz="1800" b="1">
                    <a:solidFill>
                      <a:srgbClr val="003366"/>
                    </a:solidFill>
                    <a:latin typeface="Times New Roman" panose="02020603050405020304" pitchFamily="18" charset="0"/>
                  </a:rPr>
                  <a:t>check data</a:t>
                </a:r>
              </a:p>
            </p:txBody>
          </p:sp>
          <p:sp>
            <p:nvSpPr>
              <p:cNvPr id="50191" name="Oval 10">
                <a:extLst>
                  <a:ext uri="{FF2B5EF4-FFF2-40B4-BE49-F238E27FC236}">
                    <a16:creationId xmlns:a16="http://schemas.microsoft.com/office/drawing/2014/main" id="{03E0F388-CFE8-4357-8638-5BE581DC95E0}"/>
                  </a:ext>
                </a:extLst>
              </p:cNvPr>
              <p:cNvSpPr>
                <a:spLocks noChangeArrowheads="1"/>
              </p:cNvSpPr>
              <p:nvPr/>
            </p:nvSpPr>
            <p:spPr bwMode="auto">
              <a:xfrm>
                <a:off x="3024" y="14436"/>
                <a:ext cx="840" cy="780"/>
              </a:xfrm>
              <a:prstGeom prst="ellipse">
                <a:avLst/>
              </a:pr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grpSp>
        <p:sp>
          <p:nvSpPr>
            <p:cNvPr id="50184" name="Line 11">
              <a:extLst>
                <a:ext uri="{FF2B5EF4-FFF2-40B4-BE49-F238E27FC236}">
                  <a16:creationId xmlns:a16="http://schemas.microsoft.com/office/drawing/2014/main" id="{3D2483AC-0928-4342-A52B-B42FDA34EC7F}"/>
                </a:ext>
              </a:extLst>
            </p:cNvPr>
            <p:cNvSpPr>
              <a:spLocks noChangeShapeType="1"/>
            </p:cNvSpPr>
            <p:nvPr/>
          </p:nvSpPr>
          <p:spPr bwMode="auto">
            <a:xfrm>
              <a:off x="3686" y="14890"/>
              <a:ext cx="567" cy="0"/>
            </a:xfrm>
            <a:prstGeom prst="line">
              <a:avLst/>
            </a:prstGeom>
            <a:noFill/>
            <a:ln w="15875">
              <a:solidFill>
                <a:srgbClr val="000000"/>
              </a:solidFill>
              <a:round/>
              <a:headEnd/>
              <a:tailEnd type="arrow" w="sm" len="sm"/>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50185" name="Line 12">
              <a:extLst>
                <a:ext uri="{FF2B5EF4-FFF2-40B4-BE49-F238E27FC236}">
                  <a16:creationId xmlns:a16="http://schemas.microsoft.com/office/drawing/2014/main" id="{2921ADF6-3D0D-4CD2-92BD-481E87219C3C}"/>
                </a:ext>
              </a:extLst>
            </p:cNvPr>
            <p:cNvSpPr>
              <a:spLocks noChangeShapeType="1"/>
            </p:cNvSpPr>
            <p:nvPr/>
          </p:nvSpPr>
          <p:spPr bwMode="auto">
            <a:xfrm>
              <a:off x="5103" y="14890"/>
              <a:ext cx="567" cy="0"/>
            </a:xfrm>
            <a:prstGeom prst="line">
              <a:avLst/>
            </a:prstGeom>
            <a:noFill/>
            <a:ln w="15875">
              <a:solidFill>
                <a:srgbClr val="000000"/>
              </a:solidFill>
              <a:round/>
              <a:headEnd/>
              <a:tailEnd type="arrow" w="sm" len="sm"/>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grpSp>
          <p:nvGrpSpPr>
            <p:cNvPr id="50186" name="Group 13">
              <a:extLst>
                <a:ext uri="{FF2B5EF4-FFF2-40B4-BE49-F238E27FC236}">
                  <a16:creationId xmlns:a16="http://schemas.microsoft.com/office/drawing/2014/main" id="{F3EC8223-32C4-408C-BBB8-5C31CB110CE4}"/>
                </a:ext>
              </a:extLst>
            </p:cNvPr>
            <p:cNvGrpSpPr>
              <a:grpSpLocks/>
            </p:cNvGrpSpPr>
            <p:nvPr/>
          </p:nvGrpSpPr>
          <p:grpSpPr bwMode="auto">
            <a:xfrm>
              <a:off x="5670" y="14493"/>
              <a:ext cx="1361" cy="794"/>
              <a:chOff x="3024" y="14436"/>
              <a:chExt cx="840" cy="780"/>
            </a:xfrm>
          </p:grpSpPr>
          <p:sp>
            <p:nvSpPr>
              <p:cNvPr id="50188" name="Text Box 14">
                <a:extLst>
                  <a:ext uri="{FF2B5EF4-FFF2-40B4-BE49-F238E27FC236}">
                    <a16:creationId xmlns:a16="http://schemas.microsoft.com/office/drawing/2014/main" id="{EDBFB83A-9F77-4F9A-BCD5-632ADB4910BD}"/>
                  </a:ext>
                </a:extLst>
              </p:cNvPr>
              <p:cNvSpPr txBox="1">
                <a:spLocks noChangeArrowheads="1"/>
              </p:cNvSpPr>
              <p:nvPr/>
            </p:nvSpPr>
            <p:spPr bwMode="auto">
              <a:xfrm>
                <a:off x="3024" y="14550"/>
                <a:ext cx="833" cy="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lnSpc>
                    <a:spcPct val="115000"/>
                  </a:lnSpc>
                  <a:spcBef>
                    <a:spcPct val="0"/>
                  </a:spcBef>
                  <a:spcAft>
                    <a:spcPct val="0"/>
                  </a:spcAft>
                </a:pPr>
                <a:r>
                  <a:rPr lang="en-US" altLang="zh-CN" sz="1800" b="1">
                    <a:solidFill>
                      <a:srgbClr val="003366"/>
                    </a:solidFill>
                    <a:latin typeface="Times New Roman" panose="02020603050405020304" pitchFamily="18" charset="0"/>
                  </a:rPr>
                  <a:t>manipulate data</a:t>
                </a:r>
              </a:p>
            </p:txBody>
          </p:sp>
          <p:sp>
            <p:nvSpPr>
              <p:cNvPr id="50189" name="Oval 15">
                <a:extLst>
                  <a:ext uri="{FF2B5EF4-FFF2-40B4-BE49-F238E27FC236}">
                    <a16:creationId xmlns:a16="http://schemas.microsoft.com/office/drawing/2014/main" id="{6642A5D2-7F00-46CB-ADDE-9CD5974337AD}"/>
                  </a:ext>
                </a:extLst>
              </p:cNvPr>
              <p:cNvSpPr>
                <a:spLocks noChangeArrowheads="1"/>
              </p:cNvSpPr>
              <p:nvPr/>
            </p:nvSpPr>
            <p:spPr bwMode="auto">
              <a:xfrm>
                <a:off x="3024" y="14436"/>
                <a:ext cx="840" cy="780"/>
              </a:xfrm>
              <a:prstGeom prst="ellipse">
                <a:avLst/>
              </a:pr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grpSp>
        <p:sp>
          <p:nvSpPr>
            <p:cNvPr id="50187" name="Rectangle 16">
              <a:extLst>
                <a:ext uri="{FF2B5EF4-FFF2-40B4-BE49-F238E27FC236}">
                  <a16:creationId xmlns:a16="http://schemas.microsoft.com/office/drawing/2014/main" id="{D09F7EF3-2D93-400A-8C3E-22997C549897}"/>
                </a:ext>
              </a:extLst>
            </p:cNvPr>
            <p:cNvSpPr>
              <a:spLocks noChangeArrowheads="1"/>
            </p:cNvSpPr>
            <p:nvPr/>
          </p:nvSpPr>
          <p:spPr bwMode="auto">
            <a:xfrm>
              <a:off x="2709" y="14397"/>
              <a:ext cx="4422" cy="964"/>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5"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5">
            <a:extLst>
              <a:ext uri="{FF2B5EF4-FFF2-40B4-BE49-F238E27FC236}">
                <a16:creationId xmlns:a16="http://schemas.microsoft.com/office/drawing/2014/main" id="{46D0717F-8088-4737-B443-C891D6562F1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EA8171AE-9948-47D2-8881-B2A2E1FF521A}" type="slidenum">
              <a:rPr kumimoji="0" lang="en-US" altLang="zh-CN" sz="2600">
                <a:solidFill>
                  <a:srgbClr val="FFFFFF"/>
                </a:solidFill>
              </a:rPr>
              <a:pPr eaLnBrk="1" fontAlgn="base" hangingPunct="1">
                <a:spcBef>
                  <a:spcPct val="0"/>
                </a:spcBef>
                <a:spcAft>
                  <a:spcPct val="0"/>
                </a:spcAft>
              </a:pPr>
              <a:t>358</a:t>
            </a:fld>
            <a:endParaRPr kumimoji="0" lang="en-US" altLang="zh-CN" sz="2600">
              <a:solidFill>
                <a:srgbClr val="FFFFFF"/>
              </a:solidFill>
            </a:endParaRPr>
          </a:p>
        </p:txBody>
      </p:sp>
      <p:sp>
        <p:nvSpPr>
          <p:cNvPr id="51203" name="Rectangle 2">
            <a:extLst>
              <a:ext uri="{FF2B5EF4-FFF2-40B4-BE49-F238E27FC236}">
                <a16:creationId xmlns:a16="http://schemas.microsoft.com/office/drawing/2014/main" id="{1EC25830-3863-4D1D-AE1C-DA2853509328}"/>
              </a:ext>
            </a:extLst>
          </p:cNvPr>
          <p:cNvSpPr>
            <a:spLocks noGrp="1" noChangeArrowheads="1"/>
          </p:cNvSpPr>
          <p:nvPr>
            <p:ph type="title"/>
          </p:nvPr>
        </p:nvSpPr>
        <p:spPr>
          <a:xfrm>
            <a:off x="2438400" y="188914"/>
            <a:ext cx="8001000" cy="549275"/>
          </a:xfrm>
        </p:spPr>
        <p:txBody>
          <a:bodyPr/>
          <a:lstStyle/>
          <a:p>
            <a:pPr eaLnBrk="1" hangingPunct="1"/>
            <a:r>
              <a:rPr lang="en-US" altLang="zh-CN" sz="3200"/>
              <a:t>    Chapter 5  Designing the System</a:t>
            </a:r>
          </a:p>
        </p:txBody>
      </p:sp>
      <p:pic>
        <p:nvPicPr>
          <p:cNvPr id="51204" name="Picture 4">
            <a:extLst>
              <a:ext uri="{FF2B5EF4-FFF2-40B4-BE49-F238E27FC236}">
                <a16:creationId xmlns:a16="http://schemas.microsoft.com/office/drawing/2014/main" id="{55DAC99F-2F0E-4867-B444-E8804CBAD95E}"/>
              </a:ext>
            </a:extLst>
          </p:cNvPr>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1703388" y="0"/>
            <a:ext cx="8964612" cy="6858000"/>
          </a:xfrm>
          <a:noFill/>
        </p:spPr>
      </p:pic>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灯片编号占位符 5">
            <a:extLst>
              <a:ext uri="{FF2B5EF4-FFF2-40B4-BE49-F238E27FC236}">
                <a16:creationId xmlns:a16="http://schemas.microsoft.com/office/drawing/2014/main" id="{6105EEE4-A8BA-4F61-A634-F58478A8B00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06C04FE1-48CD-48EE-B4FA-24D8C1210281}" type="slidenum">
              <a:rPr kumimoji="0" lang="en-US" altLang="zh-CN" sz="2600">
                <a:solidFill>
                  <a:srgbClr val="FFFFFF"/>
                </a:solidFill>
              </a:rPr>
              <a:pPr eaLnBrk="1" fontAlgn="base" hangingPunct="1">
                <a:spcBef>
                  <a:spcPct val="0"/>
                </a:spcBef>
                <a:spcAft>
                  <a:spcPct val="0"/>
                </a:spcAft>
              </a:pPr>
              <a:t>359</a:t>
            </a:fld>
            <a:endParaRPr kumimoji="0" lang="en-US" altLang="zh-CN" sz="2600">
              <a:solidFill>
                <a:srgbClr val="FFFFFF"/>
              </a:solidFill>
            </a:endParaRPr>
          </a:p>
        </p:txBody>
      </p:sp>
      <p:sp>
        <p:nvSpPr>
          <p:cNvPr id="52227" name="Rectangle 2">
            <a:extLst>
              <a:ext uri="{FF2B5EF4-FFF2-40B4-BE49-F238E27FC236}">
                <a16:creationId xmlns:a16="http://schemas.microsoft.com/office/drawing/2014/main" id="{58878B31-3185-4929-A72F-075E3B55F80F}"/>
              </a:ext>
            </a:extLst>
          </p:cNvPr>
          <p:cNvSpPr>
            <a:spLocks noGrp="1" noChangeArrowheads="1"/>
          </p:cNvSpPr>
          <p:nvPr>
            <p:ph type="title"/>
          </p:nvPr>
        </p:nvSpPr>
        <p:spPr/>
        <p:txBody>
          <a:bodyPr/>
          <a:lstStyle/>
          <a:p>
            <a:pPr eaLnBrk="1" hangingPunct="1"/>
            <a:r>
              <a:rPr lang="en-US" altLang="zh-CN" sz="3200"/>
              <a:t>    Chapter 5  Designing the System</a:t>
            </a:r>
          </a:p>
        </p:txBody>
      </p:sp>
      <p:sp>
        <p:nvSpPr>
          <p:cNvPr id="52228" name="Rectangle 3">
            <a:extLst>
              <a:ext uri="{FF2B5EF4-FFF2-40B4-BE49-F238E27FC236}">
                <a16:creationId xmlns:a16="http://schemas.microsoft.com/office/drawing/2014/main" id="{6281BAD0-F81C-4EA8-9CEB-392DE44CBE7F}"/>
              </a:ext>
            </a:extLst>
          </p:cNvPr>
          <p:cNvSpPr>
            <a:spLocks noGrp="1" noChangeArrowheads="1"/>
          </p:cNvSpPr>
          <p:nvPr>
            <p:ph type="body" idx="1"/>
          </p:nvPr>
        </p:nvSpPr>
        <p:spPr>
          <a:xfrm>
            <a:off x="2286000" y="1752600"/>
            <a:ext cx="8382000" cy="5105400"/>
          </a:xfrm>
        </p:spPr>
        <p:txBody>
          <a:bodyPr/>
          <a:lstStyle/>
          <a:p>
            <a:pPr eaLnBrk="1" hangingPunct="1">
              <a:lnSpc>
                <a:spcPct val="80000"/>
              </a:lnSpc>
              <a:buFontTx/>
              <a:buNone/>
            </a:pPr>
            <a:r>
              <a:rPr lang="en-US" altLang="zh-CN" b="1"/>
              <a:t>2. Exception Identification and handling</a:t>
            </a:r>
            <a:r>
              <a:rPr lang="en-US" altLang="zh-CN" sz="3200" b="1"/>
              <a:t> </a:t>
            </a:r>
          </a:p>
          <a:p>
            <a:pPr eaLnBrk="1" hangingPunct="1">
              <a:lnSpc>
                <a:spcPct val="80000"/>
              </a:lnSpc>
              <a:buFontTx/>
              <a:buNone/>
            </a:pPr>
            <a:r>
              <a:rPr lang="en-US" altLang="zh-CN" sz="2400" b="1"/>
              <a:t> </a:t>
            </a:r>
            <a:r>
              <a:rPr lang="en-US" altLang="zh-CN" sz="2400" b="1">
                <a:solidFill>
                  <a:schemeClr val="bg2"/>
                </a:solidFill>
                <a:sym typeface="Wingdings 2" panose="05020102010507070707" pitchFamily="18" charset="2"/>
              </a:rPr>
              <a:t></a:t>
            </a:r>
            <a:r>
              <a:rPr lang="en-US" altLang="zh-CN" sz="2400" b="1"/>
              <a:t> note: the &lt;SRS&gt; tell us what the system is supposed</a:t>
            </a:r>
          </a:p>
          <a:p>
            <a:pPr eaLnBrk="1" hangingPunct="1">
              <a:lnSpc>
                <a:spcPct val="80000"/>
              </a:lnSpc>
              <a:buFontTx/>
              <a:buNone/>
            </a:pPr>
            <a:r>
              <a:rPr lang="en-US" altLang="zh-CN" sz="2400" b="1"/>
              <a:t>               to do, but it does not usually make explicit what</a:t>
            </a:r>
          </a:p>
          <a:p>
            <a:pPr eaLnBrk="1" hangingPunct="1">
              <a:lnSpc>
                <a:spcPct val="80000"/>
              </a:lnSpc>
              <a:buFontTx/>
              <a:buNone/>
            </a:pPr>
            <a:r>
              <a:rPr lang="en-US" altLang="zh-CN" sz="2400" b="1"/>
              <a:t>               the system is not supposed to do</a:t>
            </a:r>
            <a:r>
              <a:rPr lang="en-US" altLang="zh-CN" sz="2400" b="1">
                <a:solidFill>
                  <a:schemeClr val="bg2"/>
                </a:solidFill>
                <a:sym typeface="Wingdings 2" panose="05020102010507070707" pitchFamily="18" charset="2"/>
              </a:rPr>
              <a:t> </a:t>
            </a:r>
          </a:p>
          <a:p>
            <a:pPr eaLnBrk="1" hangingPunct="1">
              <a:lnSpc>
                <a:spcPct val="80000"/>
              </a:lnSpc>
              <a:buFontTx/>
              <a:buNone/>
            </a:pPr>
            <a:r>
              <a:rPr lang="en-US" altLang="zh-CN" sz="2400" b="1">
                <a:solidFill>
                  <a:schemeClr val="bg2"/>
                </a:solidFill>
                <a:sym typeface="Wingdings 2" panose="05020102010507070707" pitchFamily="18" charset="2"/>
              </a:rPr>
              <a:t>  </a:t>
            </a:r>
            <a:r>
              <a:rPr lang="en-US" altLang="zh-CN" sz="2400" b="1" u="sng">
                <a:solidFill>
                  <a:srgbClr val="0000FF"/>
                </a:solidFill>
                <a:sym typeface="Wingdings 2" panose="05020102010507070707" pitchFamily="18" charset="2"/>
              </a:rPr>
              <a:t>exception</a:t>
            </a:r>
            <a:r>
              <a:rPr lang="en-US" altLang="zh-CN" sz="2400" b="1">
                <a:solidFill>
                  <a:schemeClr val="bg2"/>
                </a:solidFill>
                <a:sym typeface="Wingdings 2" panose="05020102010507070707" pitchFamily="18" charset="2"/>
              </a:rPr>
              <a:t>: unanticipated action/event</a:t>
            </a:r>
          </a:p>
          <a:p>
            <a:pPr eaLnBrk="1" hangingPunct="1">
              <a:lnSpc>
                <a:spcPct val="80000"/>
              </a:lnSpc>
              <a:buFontTx/>
              <a:buNone/>
            </a:pPr>
            <a:r>
              <a:rPr lang="en-US" altLang="zh-CN" sz="2400" b="1">
                <a:solidFill>
                  <a:schemeClr val="bg2"/>
                </a:solidFill>
                <a:sym typeface="Wingdings 2" panose="05020102010507070707" pitchFamily="18" charset="2"/>
              </a:rPr>
              <a:t>      </a:t>
            </a:r>
            <a:r>
              <a:rPr lang="en-US" altLang="zh-CN" sz="2400" b="1" u="sng">
                <a:solidFill>
                  <a:schemeClr val="bg2"/>
                </a:solidFill>
                <a:sym typeface="Wingdings 2" panose="05020102010507070707" pitchFamily="18" charset="2"/>
              </a:rPr>
              <a:t>exception handling</a:t>
            </a:r>
            <a:r>
              <a:rPr lang="en-US" altLang="zh-CN" sz="2400" b="1">
                <a:solidFill>
                  <a:schemeClr val="bg2"/>
                </a:solidFill>
                <a:sym typeface="Wingdings 2" panose="05020102010507070707" pitchFamily="18" charset="2"/>
              </a:rPr>
              <a:t>: a dealing method(P254) </a:t>
            </a:r>
          </a:p>
          <a:p>
            <a:pPr eaLnBrk="1" hangingPunct="1">
              <a:lnSpc>
                <a:spcPct val="80000"/>
              </a:lnSpc>
              <a:buFontTx/>
              <a:buNone/>
            </a:pPr>
            <a:r>
              <a:rPr lang="en-US" altLang="zh-CN" sz="2400" b="1">
                <a:solidFill>
                  <a:schemeClr val="bg2"/>
                </a:solidFill>
                <a:sym typeface="Wingdings 2" panose="05020102010507070707" pitchFamily="18" charset="2"/>
              </a:rPr>
              <a:t>  </a:t>
            </a:r>
            <a:r>
              <a:rPr lang="en-US" altLang="zh-CN" sz="2400" b="1" u="sng">
                <a:solidFill>
                  <a:srgbClr val="0000FF"/>
                </a:solidFill>
                <a:sym typeface="Wingdings 2" panose="05020102010507070707" pitchFamily="18" charset="2"/>
              </a:rPr>
              <a:t>types</a:t>
            </a:r>
            <a:r>
              <a:rPr lang="en-US" altLang="zh-CN" sz="2400" b="1">
                <a:solidFill>
                  <a:schemeClr val="bg2"/>
                </a:solidFill>
                <a:sym typeface="Wingdings 2" panose="05020102010507070707" pitchFamily="18" charset="2"/>
              </a:rPr>
              <a:t>: (P254) </a:t>
            </a:r>
          </a:p>
          <a:p>
            <a:pPr eaLnBrk="1" hangingPunct="1">
              <a:lnSpc>
                <a:spcPct val="80000"/>
              </a:lnSpc>
              <a:buFontTx/>
              <a:buNone/>
            </a:pPr>
            <a:r>
              <a:rPr lang="en-US" altLang="zh-CN" sz="2400" b="1">
                <a:solidFill>
                  <a:schemeClr val="bg2"/>
                </a:solidFill>
                <a:sym typeface="Wingdings 2" panose="05020102010507070707" pitchFamily="18" charset="2"/>
              </a:rPr>
              <a:t>   A: failure to provide a service </a:t>
            </a:r>
          </a:p>
          <a:p>
            <a:pPr eaLnBrk="1" hangingPunct="1">
              <a:lnSpc>
                <a:spcPct val="80000"/>
              </a:lnSpc>
              <a:buFontTx/>
              <a:buNone/>
            </a:pPr>
            <a:r>
              <a:rPr lang="en-US" altLang="zh-CN" sz="2400" b="1">
                <a:solidFill>
                  <a:schemeClr val="bg2"/>
                </a:solidFill>
                <a:sym typeface="Wingdings 2" panose="05020102010507070707" pitchFamily="18" charset="2"/>
              </a:rPr>
              <a:t>   B: providing the wrong service or data</a:t>
            </a:r>
          </a:p>
          <a:p>
            <a:pPr eaLnBrk="1" hangingPunct="1">
              <a:lnSpc>
                <a:spcPct val="80000"/>
              </a:lnSpc>
              <a:buFontTx/>
              <a:buNone/>
            </a:pPr>
            <a:r>
              <a:rPr lang="en-US" altLang="zh-CN" sz="2400" b="1">
                <a:solidFill>
                  <a:schemeClr val="bg2"/>
                </a:solidFill>
                <a:sym typeface="Wingdings 2" panose="05020102010507070707" pitchFamily="18" charset="2"/>
              </a:rPr>
              <a:t>   C: corrupting data </a:t>
            </a:r>
          </a:p>
          <a:p>
            <a:pPr eaLnBrk="1" hangingPunct="1">
              <a:lnSpc>
                <a:spcPct val="80000"/>
              </a:lnSpc>
              <a:buFontTx/>
              <a:buNone/>
            </a:pPr>
            <a:r>
              <a:rPr lang="en-US" altLang="zh-CN" sz="2400" b="1">
                <a:solidFill>
                  <a:schemeClr val="bg2"/>
                </a:solidFill>
                <a:sym typeface="Wingdings 2" panose="05020102010507070707" pitchFamily="18" charset="2"/>
              </a:rPr>
              <a:t>  dealing ways (P255) </a:t>
            </a:r>
          </a:p>
          <a:p>
            <a:pPr eaLnBrk="1" hangingPunct="1">
              <a:lnSpc>
                <a:spcPct val="80000"/>
              </a:lnSpc>
              <a:buFontTx/>
              <a:buNone/>
            </a:pPr>
            <a:r>
              <a:rPr lang="en-US" altLang="zh-CN" sz="2400" b="1">
                <a:solidFill>
                  <a:schemeClr val="bg2"/>
                </a:solidFill>
                <a:sym typeface="Wingdings 2" panose="05020102010507070707" pitchFamily="18" charset="2"/>
              </a:rPr>
              <a:t>     A: retrying </a:t>
            </a:r>
          </a:p>
          <a:p>
            <a:pPr eaLnBrk="1" hangingPunct="1">
              <a:lnSpc>
                <a:spcPct val="80000"/>
              </a:lnSpc>
              <a:buFontTx/>
              <a:buNone/>
            </a:pPr>
            <a:r>
              <a:rPr lang="en-US" altLang="zh-CN" sz="2400" b="1">
                <a:solidFill>
                  <a:schemeClr val="bg2"/>
                </a:solidFill>
                <a:sym typeface="Wingdings 2" panose="05020102010507070707" pitchFamily="18" charset="2"/>
              </a:rPr>
              <a:t>     B: correct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灯片编号占位符 5">
            <a:extLst>
              <a:ext uri="{FF2B5EF4-FFF2-40B4-BE49-F238E27FC236}">
                <a16:creationId xmlns:a16="http://schemas.microsoft.com/office/drawing/2014/main" id="{8BE10466-9CF4-40F9-9B3A-8040FEC007D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6BEDB327-CF9B-4573-94CC-D9D4C43BBD0B}" type="slidenum">
              <a:rPr kumimoji="0" lang="en-US" altLang="zh-CN" sz="2600" b="1">
                <a:solidFill>
                  <a:srgbClr val="FFFFFF"/>
                </a:solidFill>
              </a:rPr>
              <a:pPr fontAlgn="base">
                <a:spcBef>
                  <a:spcPct val="0"/>
                </a:spcBef>
                <a:spcAft>
                  <a:spcPct val="0"/>
                </a:spcAft>
                <a:buClrTx/>
                <a:buSzTx/>
                <a:buNone/>
              </a:pPr>
              <a:t>36</a:t>
            </a:fld>
            <a:endParaRPr kumimoji="0" lang="en-US" altLang="zh-CN" sz="2600" b="1">
              <a:solidFill>
                <a:srgbClr val="FFFFFF"/>
              </a:solidFill>
            </a:endParaRPr>
          </a:p>
        </p:txBody>
      </p:sp>
      <p:sp>
        <p:nvSpPr>
          <p:cNvPr id="70659" name="Rectangle 2">
            <a:extLst>
              <a:ext uri="{FF2B5EF4-FFF2-40B4-BE49-F238E27FC236}">
                <a16:creationId xmlns:a16="http://schemas.microsoft.com/office/drawing/2014/main" id="{D3572E8E-5467-4081-B8CC-04E27084E984}"/>
              </a:ext>
            </a:extLst>
          </p:cNvPr>
          <p:cNvSpPr>
            <a:spLocks noGrp="1" noChangeArrowheads="1"/>
          </p:cNvSpPr>
          <p:nvPr>
            <p:ph type="title"/>
          </p:nvPr>
        </p:nvSpPr>
        <p:spPr/>
        <p:txBody>
          <a:bodyPr/>
          <a:lstStyle/>
          <a:p>
            <a:pPr eaLnBrk="1" hangingPunct="1"/>
            <a:r>
              <a:rPr lang="en-US" altLang="zh-CN" sz="3200"/>
              <a:t>Chapter 1  Why Software Engineering</a:t>
            </a:r>
          </a:p>
        </p:txBody>
      </p:sp>
      <p:sp>
        <p:nvSpPr>
          <p:cNvPr id="70660" name="Rectangle 3">
            <a:extLst>
              <a:ext uri="{FF2B5EF4-FFF2-40B4-BE49-F238E27FC236}">
                <a16:creationId xmlns:a16="http://schemas.microsoft.com/office/drawing/2014/main" id="{5B04D50F-5D19-4116-A6AF-1F215B4B4DE5}"/>
              </a:ext>
            </a:extLst>
          </p:cNvPr>
          <p:cNvSpPr>
            <a:spLocks noGrp="1" noChangeArrowheads="1"/>
          </p:cNvSpPr>
          <p:nvPr>
            <p:ph type="body" idx="1"/>
          </p:nvPr>
        </p:nvSpPr>
        <p:spPr>
          <a:xfrm>
            <a:off x="2286000" y="1752600"/>
            <a:ext cx="8382000" cy="5105400"/>
          </a:xfrm>
        </p:spPr>
        <p:txBody>
          <a:bodyPr/>
          <a:lstStyle/>
          <a:p>
            <a:pPr eaLnBrk="1" hangingPunct="1">
              <a:lnSpc>
                <a:spcPct val="90000"/>
              </a:lnSpc>
              <a:buFontTx/>
              <a:buNone/>
            </a:pPr>
            <a:r>
              <a:rPr lang="en-US" altLang="zh-CN" b="1"/>
              <a:t>1.3 What is good software ? (</a:t>
            </a:r>
            <a:r>
              <a:rPr lang="zh-CN" altLang="en-US" b="1"/>
              <a:t>什么是高质量软件</a:t>
            </a:r>
            <a:r>
              <a:rPr lang="en-US" altLang="zh-CN" b="1"/>
              <a:t>)</a:t>
            </a:r>
          </a:p>
          <a:p>
            <a:pPr eaLnBrk="1" hangingPunct="1">
              <a:lnSpc>
                <a:spcPct val="90000"/>
              </a:lnSpc>
              <a:buClr>
                <a:srgbClr val="0000FF"/>
              </a:buClr>
              <a:buSzPct val="120000"/>
              <a:buFont typeface="Wingdings" panose="05000000000000000000" pitchFamily="2" charset="2"/>
              <a:buChar char="§"/>
            </a:pPr>
            <a:r>
              <a:rPr lang="en-US" altLang="zh-CN" sz="2400" b="1"/>
              <a:t>Purpose (about SE)------assure software has quality and utility (</a:t>
            </a:r>
            <a:r>
              <a:rPr lang="en-US" altLang="zh-CN" sz="2400" b="1">
                <a:solidFill>
                  <a:srgbClr val="0000FF"/>
                </a:solidFill>
              </a:rPr>
              <a:t>SE</a:t>
            </a:r>
            <a:r>
              <a:rPr lang="zh-CN" altLang="en-US" sz="2400" b="1" u="sng">
                <a:solidFill>
                  <a:srgbClr val="000000"/>
                </a:solidFill>
              </a:rPr>
              <a:t>确保软件具有技术高质量和实际商业价值</a:t>
            </a:r>
            <a:r>
              <a:rPr lang="en-US" altLang="zh-CN" sz="2400" b="1"/>
              <a:t>) </a:t>
            </a:r>
          </a:p>
          <a:p>
            <a:pPr eaLnBrk="1" hangingPunct="1">
              <a:lnSpc>
                <a:spcPct val="90000"/>
              </a:lnSpc>
              <a:buClr>
                <a:srgbClr val="0000FF"/>
              </a:buClr>
              <a:buSzPct val="120000"/>
              <a:buFont typeface="Wingdings" panose="05000000000000000000" pitchFamily="2" charset="2"/>
              <a:buChar char="§"/>
            </a:pPr>
            <a:r>
              <a:rPr lang="en-US" altLang="zh-CN" sz="2400" b="1"/>
              <a:t>What we mean by high-quality? </a:t>
            </a:r>
          </a:p>
          <a:p>
            <a:pPr lvl="1" eaLnBrk="1" hangingPunct="1">
              <a:lnSpc>
                <a:spcPct val="90000"/>
              </a:lnSpc>
              <a:buClr>
                <a:srgbClr val="0000FF"/>
              </a:buClr>
              <a:buSzPct val="70000"/>
              <a:buFont typeface="Wingdings" panose="05000000000000000000" pitchFamily="2" charset="2"/>
              <a:buChar char="v"/>
            </a:pPr>
            <a:r>
              <a:rPr lang="en-US" altLang="zh-CN" b="1"/>
              <a:t>different perspectives----sidebar 1.2 </a:t>
            </a:r>
          </a:p>
          <a:p>
            <a:pPr lvl="1" eaLnBrk="1" hangingPunct="1">
              <a:lnSpc>
                <a:spcPct val="90000"/>
              </a:lnSpc>
              <a:buClr>
                <a:srgbClr val="0000FF"/>
              </a:buClr>
              <a:buSzPct val="70000"/>
              <a:buFont typeface="Wingdings" panose="05000000000000000000" pitchFamily="2" charset="2"/>
              <a:buChar char="v"/>
            </a:pPr>
            <a:r>
              <a:rPr lang="en-US" altLang="zh-CN" b="1"/>
              <a:t>different context(</a:t>
            </a:r>
            <a:r>
              <a:rPr lang="zh-CN" altLang="en-US" b="1"/>
              <a:t>应用背景</a:t>
            </a:r>
            <a:r>
              <a:rPr lang="en-US" altLang="zh-CN" b="1"/>
              <a:t>) have different answer about quality (P10) ------</a:t>
            </a:r>
            <a:r>
              <a:rPr lang="zh-CN" altLang="en-US" b="1"/>
              <a:t>字处理软件的容错程度在安全攸关的系统中可能是无法接受的！</a:t>
            </a:r>
            <a:endParaRPr lang="en-US" altLang="zh-CN" b="1"/>
          </a:p>
          <a:p>
            <a:pPr eaLnBrk="1" hangingPunct="1">
              <a:lnSpc>
                <a:spcPct val="90000"/>
              </a:lnSpc>
              <a:buClr>
                <a:srgbClr val="0000FF"/>
              </a:buClr>
              <a:buSzPct val="120000"/>
              <a:buFont typeface="Wingdings" panose="05000000000000000000" pitchFamily="2" charset="2"/>
              <a:buChar char="§"/>
            </a:pPr>
            <a:r>
              <a:rPr lang="en-US" altLang="zh-CN" sz="2400" b="1"/>
              <a:t>conclusion</a:t>
            </a:r>
            <a:r>
              <a:rPr lang="en-US" altLang="zh-CN" sz="2400" b="1">
                <a:sym typeface="Wingdings" panose="05000000000000000000" pitchFamily="2" charset="2"/>
              </a:rPr>
              <a:t> : made by special issue of </a:t>
            </a:r>
            <a:r>
              <a:rPr lang="en-US" altLang="zh-CN" sz="2400" b="1" u="sng">
                <a:sym typeface="Wingdings" panose="05000000000000000000" pitchFamily="2" charset="2"/>
              </a:rPr>
              <a:t>IEEE</a:t>
            </a:r>
            <a:r>
              <a:rPr lang="en-US" altLang="zh-CN" sz="2400" b="1">
                <a:sym typeface="Wingdings" panose="05000000000000000000" pitchFamily="2" charset="2"/>
              </a:rPr>
              <a:t> software on quality)</a:t>
            </a:r>
          </a:p>
          <a:p>
            <a:pPr lvl="1" eaLnBrk="1" hangingPunct="1">
              <a:lnSpc>
                <a:spcPct val="90000"/>
              </a:lnSpc>
              <a:buClr>
                <a:srgbClr val="0000FF"/>
              </a:buClr>
              <a:buSzPct val="70000"/>
              <a:buFont typeface="Wingdings" panose="05000000000000000000" pitchFamily="2" charset="2"/>
              <a:buChar char="v"/>
            </a:pPr>
            <a:r>
              <a:rPr lang="en-US" altLang="zh-CN" b="1">
                <a:solidFill>
                  <a:srgbClr val="0000FF"/>
                </a:solidFill>
              </a:rPr>
              <a:t>Quality of the product</a:t>
            </a:r>
          </a:p>
          <a:p>
            <a:pPr lvl="1" eaLnBrk="1" hangingPunct="1">
              <a:lnSpc>
                <a:spcPct val="90000"/>
              </a:lnSpc>
              <a:buClr>
                <a:srgbClr val="0000FF"/>
              </a:buClr>
              <a:buSzPct val="70000"/>
              <a:buFont typeface="Wingdings" panose="05000000000000000000" pitchFamily="2" charset="2"/>
              <a:buChar char="v"/>
            </a:pPr>
            <a:r>
              <a:rPr lang="en-US" altLang="zh-CN" b="1">
                <a:solidFill>
                  <a:srgbClr val="0000FF"/>
                </a:solidFill>
              </a:rPr>
              <a:t>Quality of the process  </a:t>
            </a:r>
          </a:p>
          <a:p>
            <a:pPr lvl="1" eaLnBrk="1" hangingPunct="1">
              <a:lnSpc>
                <a:spcPct val="90000"/>
              </a:lnSpc>
              <a:buClr>
                <a:srgbClr val="0000FF"/>
              </a:buClr>
              <a:buSzPct val="70000"/>
              <a:buFont typeface="Wingdings" panose="05000000000000000000" pitchFamily="2" charset="2"/>
              <a:buChar char="v"/>
            </a:pPr>
            <a:r>
              <a:rPr lang="en-US" altLang="zh-CN" b="1">
                <a:solidFill>
                  <a:srgbClr val="0000FF"/>
                </a:solidFill>
              </a:rPr>
              <a:t>Business value  </a:t>
            </a:r>
            <a:endParaRPr lang="en-US" altLang="zh-CN" sz="2000" b="1">
              <a:solidFill>
                <a:srgbClr val="0000FF"/>
              </a:solidFill>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5">
            <a:extLst>
              <a:ext uri="{FF2B5EF4-FFF2-40B4-BE49-F238E27FC236}">
                <a16:creationId xmlns:a16="http://schemas.microsoft.com/office/drawing/2014/main" id="{85518D7C-6A6C-4485-A2B1-1E64E00F00C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F8370DF0-9B92-4BD2-89C9-89A8DE204791}" type="slidenum">
              <a:rPr kumimoji="0" lang="en-US" altLang="zh-CN" sz="2600">
                <a:solidFill>
                  <a:srgbClr val="FFFFFF"/>
                </a:solidFill>
              </a:rPr>
              <a:pPr eaLnBrk="1" fontAlgn="base" hangingPunct="1">
                <a:spcBef>
                  <a:spcPct val="0"/>
                </a:spcBef>
                <a:spcAft>
                  <a:spcPct val="0"/>
                </a:spcAft>
              </a:pPr>
              <a:t>360</a:t>
            </a:fld>
            <a:endParaRPr kumimoji="0" lang="en-US" altLang="zh-CN" sz="2600">
              <a:solidFill>
                <a:srgbClr val="FFFFFF"/>
              </a:solidFill>
            </a:endParaRPr>
          </a:p>
        </p:txBody>
      </p:sp>
      <p:sp>
        <p:nvSpPr>
          <p:cNvPr id="53251" name="Rectangle 2">
            <a:extLst>
              <a:ext uri="{FF2B5EF4-FFF2-40B4-BE49-F238E27FC236}">
                <a16:creationId xmlns:a16="http://schemas.microsoft.com/office/drawing/2014/main" id="{C5027F01-CB61-45FD-9997-B35E3F2C6FF9}"/>
              </a:ext>
            </a:extLst>
          </p:cNvPr>
          <p:cNvSpPr>
            <a:spLocks noGrp="1" noChangeArrowheads="1"/>
          </p:cNvSpPr>
          <p:nvPr>
            <p:ph type="title"/>
          </p:nvPr>
        </p:nvSpPr>
        <p:spPr/>
        <p:txBody>
          <a:bodyPr/>
          <a:lstStyle/>
          <a:p>
            <a:pPr eaLnBrk="1" hangingPunct="1"/>
            <a:endParaRPr lang="zh-CN" altLang="zh-CN"/>
          </a:p>
        </p:txBody>
      </p:sp>
      <p:sp>
        <p:nvSpPr>
          <p:cNvPr id="53252" name="Rectangle 3">
            <a:extLst>
              <a:ext uri="{FF2B5EF4-FFF2-40B4-BE49-F238E27FC236}">
                <a16:creationId xmlns:a16="http://schemas.microsoft.com/office/drawing/2014/main" id="{1B06D43F-F530-49CA-953B-DA82412D911B}"/>
              </a:ext>
            </a:extLst>
          </p:cNvPr>
          <p:cNvSpPr>
            <a:spLocks noGrp="1" noChangeArrowheads="1"/>
          </p:cNvSpPr>
          <p:nvPr>
            <p:ph type="body" idx="1"/>
          </p:nvPr>
        </p:nvSpPr>
        <p:spPr>
          <a:xfrm>
            <a:off x="2279650" y="1773238"/>
            <a:ext cx="8388350" cy="5084762"/>
          </a:xfrm>
        </p:spPr>
        <p:txBody>
          <a:bodyPr/>
          <a:lstStyle/>
          <a:p>
            <a:pPr eaLnBrk="1" hangingPunct="1">
              <a:buFontTx/>
              <a:buNone/>
            </a:pPr>
            <a:r>
              <a:rPr lang="en-US" altLang="zh-CN" sz="2400" b="1">
                <a:solidFill>
                  <a:schemeClr val="bg2"/>
                </a:solidFill>
                <a:sym typeface="Wingdings 2" panose="05020102010507070707" pitchFamily="18" charset="2"/>
              </a:rPr>
              <a:t>     C: report ----</a:t>
            </a:r>
            <a:r>
              <a:rPr lang="zh-CN" altLang="en-US" sz="2400" b="1">
                <a:solidFill>
                  <a:schemeClr val="bg2"/>
                </a:solidFill>
                <a:sym typeface="Wingdings 2" panose="05020102010507070707" pitchFamily="18" charset="2"/>
              </a:rPr>
              <a:t>优秀的设计应该允许用户向系统报告异常，</a:t>
            </a:r>
          </a:p>
          <a:p>
            <a:pPr eaLnBrk="1" hangingPunct="1">
              <a:buFontTx/>
              <a:buNone/>
            </a:pPr>
            <a:r>
              <a:rPr lang="zh-CN" altLang="en-US" sz="2400" b="1">
                <a:solidFill>
                  <a:schemeClr val="bg2"/>
                </a:solidFill>
                <a:sym typeface="Wingdings 2" panose="05020102010507070707" pitchFamily="18" charset="2"/>
              </a:rPr>
              <a:t>                          系统设计时应该嵌入故障树分析（由此生成</a:t>
            </a:r>
            <a:endParaRPr lang="en-US" altLang="zh-CN" sz="2400" b="1">
              <a:solidFill>
                <a:schemeClr val="bg2"/>
              </a:solidFill>
              <a:sym typeface="Wingdings 2" panose="05020102010507070707" pitchFamily="18" charset="2"/>
            </a:endParaRPr>
          </a:p>
          <a:p>
            <a:pPr eaLnBrk="1" hangingPunct="1">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割集树）和失效模式分析技术，来表示和识</a:t>
            </a:r>
            <a:endParaRPr lang="en-US" altLang="zh-CN" sz="2400" b="1">
              <a:solidFill>
                <a:schemeClr val="bg2"/>
              </a:solidFill>
              <a:sym typeface="Wingdings 2" panose="05020102010507070707" pitchFamily="18" charset="2"/>
            </a:endParaRPr>
          </a:p>
          <a:p>
            <a:pPr eaLnBrk="1" hangingPunct="1">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别异常，以进行最后的异常处理，甚至对软</a:t>
            </a:r>
            <a:endParaRPr lang="en-US" altLang="zh-CN" sz="2400" b="1">
              <a:solidFill>
                <a:schemeClr val="bg2"/>
              </a:solidFill>
              <a:sym typeface="Wingdings 2" panose="05020102010507070707" pitchFamily="18" charset="2"/>
            </a:endParaRPr>
          </a:p>
          <a:p>
            <a:pPr eaLnBrk="1" hangingPunct="1">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件系统进行有限更正。</a:t>
            </a:r>
            <a:endParaRPr lang="en-US" altLang="zh-CN" sz="2400" b="1">
              <a:solidFill>
                <a:schemeClr val="bg2"/>
              </a:solidFill>
              <a:sym typeface="Wingdings 2" panose="05020102010507070707" pitchFamily="18" charset="2"/>
            </a:endParaRPr>
          </a:p>
          <a:p>
            <a:pPr eaLnBrk="1" hangingPunct="1">
              <a:lnSpc>
                <a:spcPts val="2900"/>
              </a:lnSpc>
              <a:buNone/>
            </a:pPr>
            <a:r>
              <a:rPr lang="zh-CN" altLang="en-US" sz="2000" b="1">
                <a:solidFill>
                  <a:schemeClr val="bg2"/>
                </a:solidFill>
                <a:sym typeface="Wingdings 2" panose="05020102010507070707" pitchFamily="18" charset="2"/>
              </a:rPr>
              <a:t>  ⑤ </a:t>
            </a:r>
            <a:r>
              <a:rPr lang="zh-CN" altLang="en-US" sz="2400" b="1">
                <a:solidFill>
                  <a:schemeClr val="bg2"/>
                </a:solidFill>
                <a:sym typeface="Wingdings 2" panose="05020102010507070707" pitchFamily="18" charset="2"/>
              </a:rPr>
              <a:t>注：最难处理的异常时所谓的“不规律”异常，包括提供的不规律的错误服务和错误数据。</a:t>
            </a:r>
          </a:p>
          <a:p>
            <a:pPr eaLnBrk="1" hangingPunct="1">
              <a:buFontTx/>
              <a:buNone/>
            </a:pPr>
            <a:endParaRPr lang="en-US" altLang="zh-CN" sz="2400"/>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5">
            <a:extLst>
              <a:ext uri="{FF2B5EF4-FFF2-40B4-BE49-F238E27FC236}">
                <a16:creationId xmlns:a16="http://schemas.microsoft.com/office/drawing/2014/main" id="{08EAAEC9-E4F9-4357-9D53-0EAB285437D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07B6039B-8923-4EBE-813F-938199F76F96}" type="slidenum">
              <a:rPr kumimoji="0" lang="en-US" altLang="zh-CN" sz="2600">
                <a:solidFill>
                  <a:srgbClr val="FFFFFF"/>
                </a:solidFill>
              </a:rPr>
              <a:pPr eaLnBrk="1" fontAlgn="base" hangingPunct="1">
                <a:spcBef>
                  <a:spcPct val="0"/>
                </a:spcBef>
                <a:spcAft>
                  <a:spcPct val="0"/>
                </a:spcAft>
              </a:pPr>
              <a:t>361</a:t>
            </a:fld>
            <a:endParaRPr kumimoji="0" lang="en-US" altLang="zh-CN" sz="2600">
              <a:solidFill>
                <a:srgbClr val="FFFFFF"/>
              </a:solidFill>
            </a:endParaRPr>
          </a:p>
        </p:txBody>
      </p:sp>
      <p:sp>
        <p:nvSpPr>
          <p:cNvPr id="54275" name="Rectangle 2">
            <a:extLst>
              <a:ext uri="{FF2B5EF4-FFF2-40B4-BE49-F238E27FC236}">
                <a16:creationId xmlns:a16="http://schemas.microsoft.com/office/drawing/2014/main" id="{6A642BCC-E612-4AF2-9DF1-C7F932763B73}"/>
              </a:ext>
            </a:extLst>
          </p:cNvPr>
          <p:cNvSpPr>
            <a:spLocks noGrp="1" noChangeArrowheads="1"/>
          </p:cNvSpPr>
          <p:nvPr>
            <p:ph type="title"/>
          </p:nvPr>
        </p:nvSpPr>
        <p:spPr/>
        <p:txBody>
          <a:bodyPr/>
          <a:lstStyle/>
          <a:p>
            <a:pPr eaLnBrk="1" hangingPunct="1"/>
            <a:r>
              <a:rPr lang="en-US" altLang="zh-CN" sz="3200"/>
              <a:t>    Chapter 5  Designing the System</a:t>
            </a:r>
          </a:p>
        </p:txBody>
      </p:sp>
      <p:sp>
        <p:nvSpPr>
          <p:cNvPr id="54276" name="Rectangle 3">
            <a:extLst>
              <a:ext uri="{FF2B5EF4-FFF2-40B4-BE49-F238E27FC236}">
                <a16:creationId xmlns:a16="http://schemas.microsoft.com/office/drawing/2014/main" id="{D7CB1283-9B27-410A-9C72-4E8DCE4AE10D}"/>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b="1"/>
              <a:t>3. Fault prevention and tolerance </a:t>
            </a:r>
          </a:p>
          <a:p>
            <a:pPr eaLnBrk="1" hangingPunct="1">
              <a:buFontTx/>
              <a:buNone/>
            </a:pPr>
            <a:r>
              <a:rPr lang="en-US" altLang="zh-CN" sz="2400" b="1"/>
              <a:t> </a:t>
            </a:r>
            <a:r>
              <a:rPr lang="en-US" altLang="zh-CN" sz="2400" b="1">
                <a:solidFill>
                  <a:schemeClr val="bg2"/>
                </a:solidFill>
                <a:sym typeface="Wingdings 2" panose="05020102010507070707" pitchFamily="18" charset="2"/>
              </a:rPr>
              <a:t> error(mistake), fault, failure (P6)</a:t>
            </a:r>
          </a:p>
          <a:p>
            <a:pPr eaLnBrk="1" hangingPunct="1">
              <a:buFontTx/>
              <a:buNone/>
            </a:pPr>
            <a:r>
              <a:rPr lang="en-US" altLang="zh-CN" sz="2400" b="1">
                <a:solidFill>
                  <a:schemeClr val="bg2"/>
                </a:solidFill>
                <a:sym typeface="Wingdings 2" panose="05020102010507070707" pitchFamily="18" charset="2"/>
              </a:rPr>
              <a:t>  </a:t>
            </a:r>
            <a:r>
              <a:rPr lang="en-US" altLang="zh-CN" sz="2400" b="1" u="sng">
                <a:solidFill>
                  <a:srgbClr val="FF0066"/>
                </a:solidFill>
                <a:sym typeface="Wingdings 2" panose="05020102010507070707" pitchFamily="18" charset="2"/>
              </a:rPr>
              <a:t>active fault detection</a:t>
            </a:r>
            <a:r>
              <a:rPr lang="en-US" altLang="zh-CN" sz="2400" b="1">
                <a:solidFill>
                  <a:schemeClr val="bg2"/>
                </a:solidFill>
                <a:sym typeface="Wingdings 2" panose="05020102010507070707" pitchFamily="18" charset="2"/>
              </a:rPr>
              <a:t>—periodical examine symptoms</a:t>
            </a:r>
          </a:p>
          <a:p>
            <a:pPr eaLnBrk="1" hangingPunct="1">
              <a:buFontTx/>
              <a:buNone/>
            </a:pPr>
            <a:r>
              <a:rPr lang="en-US" altLang="zh-CN" sz="2400" b="1">
                <a:solidFill>
                  <a:schemeClr val="bg2"/>
                </a:solidFill>
                <a:sym typeface="Wingdings 2" panose="05020102010507070707" pitchFamily="18" charset="2"/>
              </a:rPr>
              <a:t>                                             of faults or anticipate failures </a:t>
            </a:r>
          </a:p>
          <a:p>
            <a:pPr eaLnBrk="1" hangingPunct="1">
              <a:buFontTx/>
              <a:buNone/>
            </a:pPr>
            <a:r>
              <a:rPr lang="en-US" altLang="zh-CN" sz="2400" b="1">
                <a:solidFill>
                  <a:schemeClr val="bg2"/>
                </a:solidFill>
                <a:sym typeface="Wingdings 2" panose="05020102010507070707" pitchFamily="18" charset="2"/>
              </a:rPr>
              <a:t>   A: </a:t>
            </a:r>
            <a:r>
              <a:rPr lang="en-US" altLang="zh-CN" sz="2400" b="1" u="sng">
                <a:solidFill>
                  <a:srgbClr val="0000FF"/>
                </a:solidFill>
                <a:sym typeface="Wingdings 2" panose="05020102010507070707" pitchFamily="18" charset="2"/>
              </a:rPr>
              <a:t>mutual suspicion</a:t>
            </a:r>
            <a:r>
              <a:rPr lang="en-US" altLang="zh-CN" sz="2400" b="1">
                <a:solidFill>
                  <a:schemeClr val="bg2"/>
                </a:solidFill>
                <a:sym typeface="Wingdings 2" panose="05020102010507070707" pitchFamily="18" charset="2"/>
              </a:rPr>
              <a:t> : ----------</a:t>
            </a:r>
            <a:r>
              <a:rPr lang="zh-CN" altLang="en-US" sz="2400" b="1">
                <a:solidFill>
                  <a:schemeClr val="bg2"/>
                </a:solidFill>
                <a:sym typeface="Wingdings 2" panose="05020102010507070707" pitchFamily="18" charset="2"/>
              </a:rPr>
              <a:t>做更多的预先检查和防范。</a:t>
            </a:r>
          </a:p>
          <a:p>
            <a:pPr eaLnBrk="1" hangingPunct="1">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B: </a:t>
            </a:r>
            <a:r>
              <a:rPr lang="en-US" altLang="zh-CN" sz="2400" b="1" u="sng">
                <a:solidFill>
                  <a:srgbClr val="0000FF"/>
                </a:solidFill>
                <a:sym typeface="Wingdings 2" panose="05020102010507070707" pitchFamily="18" charset="2"/>
              </a:rPr>
              <a:t>redundancy</a:t>
            </a:r>
            <a:r>
              <a:rPr lang="en-US" altLang="zh-CN" sz="2400" b="1">
                <a:solidFill>
                  <a:schemeClr val="bg2"/>
                </a:solidFill>
                <a:sym typeface="Wingdings 2" panose="05020102010507070707" pitchFamily="18" charset="2"/>
              </a:rPr>
              <a:t> : -----------</a:t>
            </a:r>
            <a:r>
              <a:rPr lang="zh-CN" altLang="en-US" sz="2400" b="1">
                <a:solidFill>
                  <a:schemeClr val="bg2"/>
                </a:solidFill>
                <a:sym typeface="Wingdings 2" panose="05020102010507070707" pitchFamily="18" charset="2"/>
              </a:rPr>
              <a:t>一个功能有多个预留的实现途径</a:t>
            </a:r>
          </a:p>
          <a:p>
            <a:pPr eaLnBrk="1" hangingPunct="1">
              <a:buFontTx/>
              <a:buNone/>
            </a:pPr>
            <a:r>
              <a:rPr lang="zh-CN" altLang="en-US" sz="2400" b="1">
                <a:solidFill>
                  <a:schemeClr val="bg2"/>
                </a:solidFill>
                <a:sym typeface="Wingdings 2" panose="05020102010507070707" pitchFamily="18" charset="2"/>
              </a:rPr>
              <a:t>  </a:t>
            </a:r>
            <a:r>
              <a:rPr lang="en-US" altLang="zh-CN" sz="2400" b="1" u="sng">
                <a:solidFill>
                  <a:srgbClr val="FF0066"/>
                </a:solidFill>
                <a:sym typeface="Wingdings 2" panose="05020102010507070707" pitchFamily="18" charset="2"/>
              </a:rPr>
              <a:t>passive fault detection</a:t>
            </a:r>
            <a:r>
              <a:rPr lang="en-US" altLang="zh-CN" sz="2400" b="1">
                <a:solidFill>
                  <a:schemeClr val="bg2"/>
                </a:solidFill>
                <a:sym typeface="Wingdings 2" panose="05020102010507070707" pitchFamily="18" charset="2"/>
              </a:rPr>
              <a:t> (P256)----</a:t>
            </a:r>
            <a:r>
              <a:rPr lang="zh-CN" altLang="en-US" sz="2400" b="1">
                <a:solidFill>
                  <a:schemeClr val="bg2"/>
                </a:solidFill>
                <a:sym typeface="Wingdings 2" panose="05020102010507070707" pitchFamily="18" charset="2"/>
              </a:rPr>
              <a:t>等待故障发生再处理</a:t>
            </a:r>
          </a:p>
          <a:p>
            <a:pPr eaLnBrk="1" hangingPunct="1">
              <a:buFontTx/>
              <a:buNone/>
            </a:pPr>
            <a:r>
              <a:rPr lang="zh-CN" altLang="en-US" sz="2400" b="1">
                <a:solidFill>
                  <a:schemeClr val="bg2"/>
                </a:solidFill>
                <a:sym typeface="Wingdings 2" panose="05020102010507070707" pitchFamily="18" charset="2"/>
              </a:rPr>
              <a:t>  </a:t>
            </a:r>
            <a:r>
              <a:rPr lang="en-US" altLang="zh-CN" sz="2400" b="1" u="sng">
                <a:solidFill>
                  <a:srgbClr val="FF0066"/>
                </a:solidFill>
                <a:sym typeface="Wingdings 2" panose="05020102010507070707" pitchFamily="18" charset="2"/>
              </a:rPr>
              <a:t>fault tolerance :</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当软件失败发生时</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采取措施减少损失并将损害隔离开来</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在用户接受的条件下使系统继续运行 </a:t>
            </a:r>
            <a:r>
              <a:rPr lang="en-US" altLang="zh-CN" sz="2400" b="1">
                <a:solidFill>
                  <a:schemeClr val="bg2"/>
                </a:solidFill>
                <a:sym typeface="Wingdings 2" panose="05020102010507070707" pitchFamily="18" charset="2"/>
              </a:rPr>
              <a:t>. </a:t>
            </a:r>
          </a:p>
          <a:p>
            <a:pPr eaLnBrk="1" hangingPunct="1">
              <a:buFontTx/>
              <a:buNone/>
            </a:pPr>
            <a:r>
              <a:rPr lang="en-US" altLang="zh-CN" sz="2400" b="1">
                <a:solidFill>
                  <a:schemeClr val="bg2"/>
                </a:solidFill>
                <a:sym typeface="Wingdings 2" panose="05020102010507070707" pitchFamily="18" charset="2"/>
              </a:rPr>
              <a:t>   A: explain:  failure occurs     isolate the damage</a:t>
            </a:r>
          </a:p>
          <a:p>
            <a:pPr eaLnBrk="1" hangingPunct="1">
              <a:buFontTx/>
              <a:buNone/>
            </a:pPr>
            <a:r>
              <a:rPr lang="en-US" altLang="zh-CN" sz="2400" b="1">
                <a:solidFill>
                  <a:schemeClr val="bg2"/>
                </a:solidFill>
                <a:sym typeface="Wingdings 2" panose="05020102010507070707" pitchFamily="18" charset="2"/>
              </a:rPr>
              <a:t>                                                   system continue running  </a:t>
            </a:r>
          </a:p>
        </p:txBody>
      </p:sp>
      <p:sp>
        <p:nvSpPr>
          <p:cNvPr id="54277" name="Line 4">
            <a:extLst>
              <a:ext uri="{FF2B5EF4-FFF2-40B4-BE49-F238E27FC236}">
                <a16:creationId xmlns:a16="http://schemas.microsoft.com/office/drawing/2014/main" id="{8D4A3AE4-2A96-4ACB-910A-4BFEE171AB28}"/>
              </a:ext>
            </a:extLst>
          </p:cNvPr>
          <p:cNvSpPr>
            <a:spLocks noChangeShapeType="1"/>
          </p:cNvSpPr>
          <p:nvPr/>
        </p:nvSpPr>
        <p:spPr bwMode="auto">
          <a:xfrm>
            <a:off x="6383338" y="5949950"/>
            <a:ext cx="3810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54278" name="Line 5">
            <a:extLst>
              <a:ext uri="{FF2B5EF4-FFF2-40B4-BE49-F238E27FC236}">
                <a16:creationId xmlns:a16="http://schemas.microsoft.com/office/drawing/2014/main" id="{9CE13E7E-F079-4EAC-97D1-CA82A403A421}"/>
              </a:ext>
            </a:extLst>
          </p:cNvPr>
          <p:cNvSpPr>
            <a:spLocks noChangeShapeType="1"/>
          </p:cNvSpPr>
          <p:nvPr/>
        </p:nvSpPr>
        <p:spPr bwMode="auto">
          <a:xfrm>
            <a:off x="6296025" y="6381750"/>
            <a:ext cx="3810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5">
            <a:extLst>
              <a:ext uri="{FF2B5EF4-FFF2-40B4-BE49-F238E27FC236}">
                <a16:creationId xmlns:a16="http://schemas.microsoft.com/office/drawing/2014/main" id="{84424633-2D86-4877-837F-D39AB203942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84D30532-B7A2-43FF-898D-FD0EB9B1E7BD}" type="slidenum">
              <a:rPr kumimoji="0" lang="en-US" altLang="zh-CN" sz="2600">
                <a:solidFill>
                  <a:srgbClr val="FFFFFF"/>
                </a:solidFill>
              </a:rPr>
              <a:pPr eaLnBrk="1" fontAlgn="base" hangingPunct="1">
                <a:spcBef>
                  <a:spcPct val="0"/>
                </a:spcBef>
                <a:spcAft>
                  <a:spcPct val="0"/>
                </a:spcAft>
              </a:pPr>
              <a:t>362</a:t>
            </a:fld>
            <a:endParaRPr kumimoji="0" lang="en-US" altLang="zh-CN" sz="2600">
              <a:solidFill>
                <a:srgbClr val="FFFFFF"/>
              </a:solidFill>
            </a:endParaRPr>
          </a:p>
        </p:txBody>
      </p:sp>
      <p:sp>
        <p:nvSpPr>
          <p:cNvPr id="55299" name="Rectangle 2">
            <a:extLst>
              <a:ext uri="{FF2B5EF4-FFF2-40B4-BE49-F238E27FC236}">
                <a16:creationId xmlns:a16="http://schemas.microsoft.com/office/drawing/2014/main" id="{8628A7F4-2CFA-40EE-9260-D879AF41B068}"/>
              </a:ext>
            </a:extLst>
          </p:cNvPr>
          <p:cNvSpPr>
            <a:spLocks noGrp="1" noChangeArrowheads="1"/>
          </p:cNvSpPr>
          <p:nvPr>
            <p:ph type="title"/>
          </p:nvPr>
        </p:nvSpPr>
        <p:spPr/>
        <p:txBody>
          <a:bodyPr/>
          <a:lstStyle/>
          <a:p>
            <a:pPr eaLnBrk="1" hangingPunct="1"/>
            <a:r>
              <a:rPr lang="en-US" altLang="zh-CN" sz="3200"/>
              <a:t>    Chapter 5  Designing the System</a:t>
            </a:r>
          </a:p>
        </p:txBody>
      </p:sp>
      <p:sp>
        <p:nvSpPr>
          <p:cNvPr id="55300" name="Rectangle 3">
            <a:extLst>
              <a:ext uri="{FF2B5EF4-FFF2-40B4-BE49-F238E27FC236}">
                <a16:creationId xmlns:a16="http://schemas.microsoft.com/office/drawing/2014/main" id="{EF03FDD7-972B-4008-B224-446065989FA8}"/>
              </a:ext>
            </a:extLst>
          </p:cNvPr>
          <p:cNvSpPr>
            <a:spLocks noGrp="1" noChangeArrowheads="1"/>
          </p:cNvSpPr>
          <p:nvPr>
            <p:ph type="body" idx="1"/>
          </p:nvPr>
        </p:nvSpPr>
        <p:spPr>
          <a:xfrm>
            <a:off x="2286000" y="1752600"/>
            <a:ext cx="8382000" cy="5105400"/>
          </a:xfrm>
        </p:spPr>
        <p:txBody>
          <a:bodyPr/>
          <a:lstStyle/>
          <a:p>
            <a:pPr marL="533400" indent="-533400" eaLnBrk="1" hangingPunct="1">
              <a:buNone/>
            </a:pPr>
            <a:r>
              <a:rPr lang="en-US" altLang="zh-CN" sz="2400" b="1"/>
              <a:t>   B: example </a:t>
            </a:r>
          </a:p>
          <a:p>
            <a:pPr marL="533400" indent="-533400" eaLnBrk="1" hangingPunct="1">
              <a:buNone/>
            </a:pPr>
            <a:r>
              <a:rPr lang="en-US" altLang="zh-CN" sz="2400" b="1"/>
              <a:t>        X: memory allocation </a:t>
            </a:r>
          </a:p>
          <a:p>
            <a:pPr marL="533400" indent="-533400" eaLnBrk="1" hangingPunct="1">
              <a:buNone/>
            </a:pPr>
            <a:r>
              <a:rPr lang="en-US" altLang="zh-CN" sz="2400" b="1"/>
              <a:t>        Y: </a:t>
            </a:r>
            <a:r>
              <a:rPr lang="en-US" altLang="zh-CN" sz="2400" b="1">
                <a:latin typeface="Times New Roman" panose="02020603050405020304" pitchFamily="18" charset="0"/>
              </a:rPr>
              <a:t>“</a:t>
            </a:r>
            <a:r>
              <a:rPr lang="en-US" altLang="zh-CN" sz="2400" b="1"/>
              <a:t>conveyor belts in an assembly line</a:t>
            </a:r>
            <a:r>
              <a:rPr lang="en-US" altLang="zh-CN" sz="2400" b="1">
                <a:latin typeface="Times New Roman" panose="02020603050405020304" pitchFamily="18" charset="0"/>
              </a:rPr>
              <a:t>”</a:t>
            </a:r>
            <a:r>
              <a:rPr lang="en-US" altLang="zh-CN" sz="2400" b="1"/>
              <a:t> (P258)</a:t>
            </a:r>
          </a:p>
          <a:p>
            <a:pPr marL="533400" indent="-533400" eaLnBrk="1" hangingPunct="1">
              <a:buNone/>
            </a:pPr>
            <a:endParaRPr lang="en-US" altLang="zh-CN" sz="2400" b="1"/>
          </a:p>
          <a:p>
            <a:pPr marL="533400" indent="-533400" eaLnBrk="1" hangingPunct="1">
              <a:buNone/>
            </a:pPr>
            <a:r>
              <a:rPr lang="en-US" altLang="zh-CN" b="1">
                <a:solidFill>
                  <a:schemeClr val="accent1"/>
                </a:solidFill>
              </a:rPr>
              <a:t>5.6 Techniques for Improving Design (X)</a:t>
            </a:r>
          </a:p>
          <a:p>
            <a:pPr marL="533400" indent="-533400" eaLnBrk="1" hangingPunct="1">
              <a:buNone/>
            </a:pPr>
            <a:r>
              <a:rPr lang="en-US" altLang="zh-CN" b="1">
                <a:solidFill>
                  <a:schemeClr val="accent1"/>
                </a:solidFill>
              </a:rPr>
              <a:t>1. Reducing Complexity </a:t>
            </a:r>
          </a:p>
          <a:p>
            <a:pPr marL="533400" indent="-533400" eaLnBrk="1" hangingPunct="1">
              <a:buNone/>
            </a:pPr>
            <a:r>
              <a:rPr lang="en-US" altLang="zh-CN" b="1">
                <a:solidFill>
                  <a:schemeClr val="accent1"/>
                </a:solidFill>
              </a:rPr>
              <a:t>2. Design by contract</a:t>
            </a:r>
          </a:p>
          <a:p>
            <a:pPr marL="533400" indent="-533400" eaLnBrk="1" hangingPunct="1">
              <a:buNone/>
            </a:pPr>
            <a:r>
              <a:rPr lang="en-US" altLang="zh-CN" b="1">
                <a:solidFill>
                  <a:schemeClr val="accent1"/>
                </a:solidFill>
              </a:rPr>
              <a:t>3. Prototyping design</a:t>
            </a:r>
          </a:p>
          <a:p>
            <a:pPr marL="533400" indent="-533400" eaLnBrk="1" hangingPunct="1">
              <a:buNone/>
            </a:pPr>
            <a:r>
              <a:rPr lang="en-US" altLang="zh-CN" b="1">
                <a:solidFill>
                  <a:schemeClr val="accent1"/>
                </a:solidFill>
              </a:rPr>
              <a:t>4. Fault-tree analysis</a:t>
            </a: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5">
            <a:extLst>
              <a:ext uri="{FF2B5EF4-FFF2-40B4-BE49-F238E27FC236}">
                <a16:creationId xmlns:a16="http://schemas.microsoft.com/office/drawing/2014/main" id="{15F0AA21-7041-4DDD-85AD-8799FC63395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F17DF3D2-B601-4D45-B878-628394FFFA39}" type="slidenum">
              <a:rPr kumimoji="0" lang="en-US" altLang="zh-CN" sz="2600">
                <a:solidFill>
                  <a:srgbClr val="FFFFFF"/>
                </a:solidFill>
              </a:rPr>
              <a:pPr eaLnBrk="1" fontAlgn="base" hangingPunct="1">
                <a:spcBef>
                  <a:spcPct val="0"/>
                </a:spcBef>
                <a:spcAft>
                  <a:spcPct val="0"/>
                </a:spcAft>
              </a:pPr>
              <a:t>363</a:t>
            </a:fld>
            <a:endParaRPr kumimoji="0" lang="en-US" altLang="zh-CN" sz="2600">
              <a:solidFill>
                <a:srgbClr val="FFFFFF"/>
              </a:solidFill>
            </a:endParaRPr>
          </a:p>
        </p:txBody>
      </p:sp>
      <p:sp>
        <p:nvSpPr>
          <p:cNvPr id="56323" name="Rectangle 2">
            <a:extLst>
              <a:ext uri="{FF2B5EF4-FFF2-40B4-BE49-F238E27FC236}">
                <a16:creationId xmlns:a16="http://schemas.microsoft.com/office/drawing/2014/main" id="{89E415F4-9CF5-4A20-AA47-2ADACBB0B292}"/>
              </a:ext>
            </a:extLst>
          </p:cNvPr>
          <p:cNvSpPr>
            <a:spLocks noGrp="1" noChangeArrowheads="1"/>
          </p:cNvSpPr>
          <p:nvPr>
            <p:ph type="title"/>
          </p:nvPr>
        </p:nvSpPr>
        <p:spPr/>
        <p:txBody>
          <a:bodyPr/>
          <a:lstStyle/>
          <a:p>
            <a:pPr eaLnBrk="1" hangingPunct="1"/>
            <a:r>
              <a:rPr lang="en-US" altLang="zh-CN" sz="3200"/>
              <a:t>    Chapter 5  Designing the System</a:t>
            </a:r>
          </a:p>
        </p:txBody>
      </p:sp>
      <p:sp>
        <p:nvSpPr>
          <p:cNvPr id="56324" name="Rectangle 3">
            <a:extLst>
              <a:ext uri="{FF2B5EF4-FFF2-40B4-BE49-F238E27FC236}">
                <a16:creationId xmlns:a16="http://schemas.microsoft.com/office/drawing/2014/main" id="{220E9F16-C39C-40AA-BDD0-6203DF52F98B}"/>
              </a:ext>
            </a:extLst>
          </p:cNvPr>
          <p:cNvSpPr>
            <a:spLocks noGrp="1" noChangeArrowheads="1"/>
          </p:cNvSpPr>
          <p:nvPr>
            <p:ph type="body" idx="1"/>
          </p:nvPr>
        </p:nvSpPr>
        <p:spPr>
          <a:xfrm>
            <a:off x="2286000" y="1752600"/>
            <a:ext cx="8382000" cy="5105400"/>
          </a:xfrm>
        </p:spPr>
        <p:txBody>
          <a:bodyPr/>
          <a:lstStyle/>
          <a:p>
            <a:pPr marL="533400" indent="-533400" eaLnBrk="1" hangingPunct="1">
              <a:buNone/>
            </a:pPr>
            <a:r>
              <a:rPr lang="en-US" altLang="zh-CN" b="1">
                <a:solidFill>
                  <a:schemeClr val="accent1"/>
                </a:solidFill>
              </a:rPr>
              <a:t>5.7 Design evaluation and validation (X)</a:t>
            </a:r>
          </a:p>
          <a:p>
            <a:pPr marL="533400" indent="-533400" eaLnBrk="1" hangingPunct="1">
              <a:buNone/>
            </a:pPr>
            <a:r>
              <a:rPr lang="en-US" altLang="zh-CN" b="1">
                <a:solidFill>
                  <a:schemeClr val="accent1"/>
                </a:solidFill>
              </a:rPr>
              <a:t> </a:t>
            </a:r>
            <a:r>
              <a:rPr lang="en-US" altLang="zh-CN" sz="2400" b="1">
                <a:solidFill>
                  <a:schemeClr val="accent1"/>
                </a:solidFill>
              </a:rPr>
              <a:t>note: two ways of design inspection:</a:t>
            </a:r>
          </a:p>
          <a:p>
            <a:pPr marL="533400" indent="-533400" eaLnBrk="1" hangingPunct="1">
              <a:buNone/>
            </a:pPr>
            <a:r>
              <a:rPr lang="en-US" altLang="zh-CN" sz="2400" b="1">
                <a:solidFill>
                  <a:schemeClr val="accent1"/>
                </a:solidFill>
              </a:rPr>
              <a:t>           A: validation</a:t>
            </a:r>
          </a:p>
          <a:p>
            <a:pPr marL="533400" indent="-533400" eaLnBrk="1" hangingPunct="1">
              <a:buNone/>
            </a:pPr>
            <a:r>
              <a:rPr lang="en-US" altLang="zh-CN" sz="2400" b="1">
                <a:solidFill>
                  <a:schemeClr val="accent1"/>
                </a:solidFill>
              </a:rPr>
              <a:t>           B: verification </a:t>
            </a:r>
          </a:p>
          <a:p>
            <a:pPr marL="533400" indent="-533400" eaLnBrk="1" hangingPunct="1">
              <a:buNone/>
            </a:pPr>
            <a:r>
              <a:rPr lang="en-US" altLang="zh-CN" b="1">
                <a:solidFill>
                  <a:schemeClr val="accent1"/>
                </a:solidFill>
              </a:rPr>
              <a:t>1. Mathematical validation </a:t>
            </a:r>
          </a:p>
          <a:p>
            <a:pPr marL="533400" indent="-533400" eaLnBrk="1" hangingPunct="1">
              <a:buNone/>
            </a:pPr>
            <a:r>
              <a:rPr lang="en-US" altLang="zh-CN" b="1">
                <a:solidFill>
                  <a:schemeClr val="accent1"/>
                </a:solidFill>
              </a:rPr>
              <a:t>2. Measuring design quality</a:t>
            </a:r>
          </a:p>
          <a:p>
            <a:pPr marL="533400" indent="-533400" eaLnBrk="1" hangingPunct="1">
              <a:buNone/>
            </a:pPr>
            <a:r>
              <a:rPr lang="en-US" altLang="zh-CN" b="1">
                <a:solidFill>
                  <a:schemeClr val="accent1"/>
                </a:solidFill>
              </a:rPr>
              <a:t>3. Comparing designs </a:t>
            </a:r>
          </a:p>
          <a:p>
            <a:pPr marL="914400" lvl="1" indent="-457200" eaLnBrk="1" hangingPunct="1"/>
            <a:r>
              <a:rPr lang="en-US" altLang="zh-CN" b="1">
                <a:solidFill>
                  <a:schemeClr val="accent1"/>
                </a:solidFill>
              </a:rPr>
              <a:t>one specification, many designs</a:t>
            </a:r>
          </a:p>
          <a:p>
            <a:pPr marL="914400" lvl="1" indent="-457200" eaLnBrk="1" hangingPunct="1"/>
            <a:r>
              <a:rPr lang="en-US" altLang="zh-CN" b="1">
                <a:solidFill>
                  <a:schemeClr val="accent1"/>
                </a:solidFill>
              </a:rPr>
              <a:t>comparison table</a:t>
            </a:r>
          </a:p>
          <a:p>
            <a:pPr marL="533400" indent="-533400" eaLnBrk="1" hangingPunct="1">
              <a:buNone/>
            </a:pPr>
            <a:r>
              <a:rPr lang="en-US" altLang="zh-CN" b="1">
                <a:solidFill>
                  <a:schemeClr val="accent1"/>
                </a:solidFill>
              </a:rPr>
              <a:t>4. Design reviews </a:t>
            </a: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5">
            <a:extLst>
              <a:ext uri="{FF2B5EF4-FFF2-40B4-BE49-F238E27FC236}">
                <a16:creationId xmlns:a16="http://schemas.microsoft.com/office/drawing/2014/main" id="{DA3E59F0-2A91-430F-B57D-D4D572CC0E7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AADA6643-398D-4377-B5A5-B56F6AD317FC}" type="slidenum">
              <a:rPr kumimoji="0" lang="en-US" altLang="zh-CN" sz="2600">
                <a:solidFill>
                  <a:srgbClr val="FFFFFF"/>
                </a:solidFill>
              </a:rPr>
              <a:pPr eaLnBrk="1" fontAlgn="base" hangingPunct="1">
                <a:spcBef>
                  <a:spcPct val="0"/>
                </a:spcBef>
                <a:spcAft>
                  <a:spcPct val="0"/>
                </a:spcAft>
              </a:pPr>
              <a:t>364</a:t>
            </a:fld>
            <a:endParaRPr kumimoji="0" lang="en-US" altLang="zh-CN" sz="2600">
              <a:solidFill>
                <a:srgbClr val="FFFFFF"/>
              </a:solidFill>
            </a:endParaRPr>
          </a:p>
        </p:txBody>
      </p:sp>
      <p:sp>
        <p:nvSpPr>
          <p:cNvPr id="57347" name="Rectangle 2">
            <a:extLst>
              <a:ext uri="{FF2B5EF4-FFF2-40B4-BE49-F238E27FC236}">
                <a16:creationId xmlns:a16="http://schemas.microsoft.com/office/drawing/2014/main" id="{C58FD478-777C-4645-8C3A-B8A519DAF357}"/>
              </a:ext>
            </a:extLst>
          </p:cNvPr>
          <p:cNvSpPr>
            <a:spLocks noGrp="1" noChangeArrowheads="1"/>
          </p:cNvSpPr>
          <p:nvPr>
            <p:ph type="title"/>
          </p:nvPr>
        </p:nvSpPr>
        <p:spPr/>
        <p:txBody>
          <a:bodyPr/>
          <a:lstStyle/>
          <a:p>
            <a:pPr eaLnBrk="1" hangingPunct="1"/>
            <a:r>
              <a:rPr lang="en-US" altLang="zh-CN" sz="3200"/>
              <a:t>    Chapter 5  Designing the System</a:t>
            </a:r>
          </a:p>
        </p:txBody>
      </p:sp>
      <p:sp>
        <p:nvSpPr>
          <p:cNvPr id="55300" name="Rectangle 3">
            <a:extLst>
              <a:ext uri="{FF2B5EF4-FFF2-40B4-BE49-F238E27FC236}">
                <a16:creationId xmlns:a16="http://schemas.microsoft.com/office/drawing/2014/main" id="{835BC02C-A115-491E-B47E-B8A396321223}"/>
              </a:ext>
            </a:extLst>
          </p:cNvPr>
          <p:cNvSpPr>
            <a:spLocks noGrp="1" noChangeArrowheads="1"/>
          </p:cNvSpPr>
          <p:nvPr>
            <p:ph type="body" idx="1"/>
          </p:nvPr>
        </p:nvSpPr>
        <p:spPr>
          <a:xfrm>
            <a:off x="2286000" y="1752600"/>
            <a:ext cx="8382000" cy="5105400"/>
          </a:xfrm>
        </p:spPr>
        <p:txBody>
          <a:bodyPr/>
          <a:lstStyle/>
          <a:p>
            <a:pPr eaLnBrk="1" hangingPunct="1">
              <a:buFontTx/>
              <a:buNone/>
              <a:defRPr/>
            </a:pPr>
            <a:r>
              <a:rPr lang="en-US" altLang="zh-CN" b="1" dirty="0"/>
              <a:t>4. </a:t>
            </a:r>
            <a:r>
              <a:rPr lang="en-US" altLang="zh-CN" b="1" u="sng" dirty="0">
                <a:solidFill>
                  <a:srgbClr val="0000FF"/>
                </a:solidFill>
              </a:rPr>
              <a:t>Design reviews</a:t>
            </a:r>
            <a:r>
              <a:rPr lang="en-US" altLang="zh-CN" b="1" dirty="0"/>
              <a:t> </a:t>
            </a:r>
          </a:p>
          <a:p>
            <a:pPr eaLnBrk="1" hangingPunct="1">
              <a:defRPr/>
            </a:pPr>
            <a:r>
              <a:rPr lang="en-US" altLang="zh-CN" b="1" dirty="0"/>
              <a:t> preliminary design review (</a:t>
            </a:r>
            <a:r>
              <a:rPr lang="zh-CN" altLang="en-US" b="1" dirty="0"/>
              <a:t>概念设计复审</a:t>
            </a:r>
            <a:r>
              <a:rPr lang="en-US" altLang="zh-CN" b="1" dirty="0"/>
              <a:t>)</a:t>
            </a:r>
          </a:p>
          <a:p>
            <a:pPr lvl="1" eaLnBrk="1" hangingPunct="1">
              <a:defRPr/>
            </a:pPr>
            <a:r>
              <a:rPr lang="en-US" altLang="zh-CN" dirty="0"/>
              <a:t>examines conceptual design with customer and users</a:t>
            </a:r>
            <a:endParaRPr lang="en-US" altLang="zh-CN" b="1" dirty="0"/>
          </a:p>
          <a:p>
            <a:pPr eaLnBrk="1" hangingPunct="1">
              <a:defRPr/>
            </a:pPr>
            <a:r>
              <a:rPr lang="en-US" altLang="zh-CN" b="1" dirty="0"/>
              <a:t> </a:t>
            </a:r>
            <a:r>
              <a:rPr lang="en-US" altLang="zh-CN" b="1" dirty="0">
                <a:solidFill>
                  <a:schemeClr val="bg1">
                    <a:lumMod val="75000"/>
                  </a:schemeClr>
                </a:solidFill>
              </a:rPr>
              <a:t>critical design review (</a:t>
            </a:r>
            <a:r>
              <a:rPr lang="zh-CN" altLang="en-US" b="1" dirty="0">
                <a:solidFill>
                  <a:schemeClr val="bg1">
                    <a:lumMod val="75000"/>
                  </a:schemeClr>
                </a:solidFill>
              </a:rPr>
              <a:t>技术设计复审</a:t>
            </a:r>
            <a:r>
              <a:rPr lang="en-US" altLang="zh-CN" b="1" dirty="0">
                <a:solidFill>
                  <a:schemeClr val="bg1">
                    <a:lumMod val="75000"/>
                  </a:schemeClr>
                </a:solidFill>
              </a:rPr>
              <a:t>)</a:t>
            </a:r>
          </a:p>
          <a:p>
            <a:pPr lvl="1" eaLnBrk="1" hangingPunct="1">
              <a:defRPr/>
            </a:pPr>
            <a:r>
              <a:rPr lang="en-US" altLang="zh-CN" dirty="0">
                <a:solidFill>
                  <a:schemeClr val="bg1">
                    <a:lumMod val="75000"/>
                  </a:schemeClr>
                </a:solidFill>
              </a:rPr>
              <a:t>presents technical design to developers</a:t>
            </a:r>
            <a:endParaRPr lang="en-US" altLang="zh-CN" b="1" dirty="0">
              <a:solidFill>
                <a:schemeClr val="bg1">
                  <a:lumMod val="75000"/>
                </a:schemeClr>
              </a:solidFill>
            </a:endParaRPr>
          </a:p>
          <a:p>
            <a:pPr eaLnBrk="1" hangingPunct="1">
              <a:defRPr/>
            </a:pPr>
            <a:r>
              <a:rPr lang="en-US" altLang="zh-CN" b="1" dirty="0"/>
              <a:t> program design review (</a:t>
            </a:r>
            <a:r>
              <a:rPr lang="zh-CN" altLang="en-US" b="1" dirty="0"/>
              <a:t>技术</a:t>
            </a:r>
            <a:r>
              <a:rPr lang="en-US" altLang="zh-CN" b="1" dirty="0"/>
              <a:t>/</a:t>
            </a:r>
            <a:r>
              <a:rPr lang="zh-CN" altLang="en-US" b="1" dirty="0"/>
              <a:t>程序设计复审</a:t>
            </a:r>
            <a:r>
              <a:rPr lang="en-US" altLang="zh-CN" b="1" dirty="0"/>
              <a:t>)</a:t>
            </a:r>
          </a:p>
          <a:p>
            <a:pPr lvl="1" eaLnBrk="1" hangingPunct="1">
              <a:defRPr/>
            </a:pPr>
            <a:r>
              <a:rPr lang="en-US" altLang="zh-CN" dirty="0"/>
              <a:t>programmers get feedback on their </a:t>
            </a:r>
            <a:r>
              <a:rPr lang="en-US" altLang="zh-CN" dirty="0">
                <a:solidFill>
                  <a:srgbClr val="002060"/>
                </a:solidFill>
              </a:rPr>
              <a:t>technical </a:t>
            </a:r>
            <a:r>
              <a:rPr lang="en-US" altLang="zh-CN" dirty="0"/>
              <a:t>designs before implementation</a:t>
            </a:r>
            <a:endParaRPr lang="en-US" altLang="zh-CN" b="1" dirty="0"/>
          </a:p>
          <a:p>
            <a:pPr eaLnBrk="1" hangingPunct="1">
              <a:buFontTx/>
              <a:buNone/>
              <a:defRPr/>
            </a:pPr>
            <a:r>
              <a:rPr lang="en-US" altLang="zh-CN" b="1" dirty="0"/>
              <a:t> </a:t>
            </a: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5">
            <a:extLst>
              <a:ext uri="{FF2B5EF4-FFF2-40B4-BE49-F238E27FC236}">
                <a16:creationId xmlns:a16="http://schemas.microsoft.com/office/drawing/2014/main" id="{BE5EFD27-7004-476B-BAF5-7F7425B95BB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B052EB43-C7BD-45B3-A817-05CBF9EFFE94}" type="slidenum">
              <a:rPr kumimoji="0" lang="en-US" altLang="zh-CN" sz="2600">
                <a:solidFill>
                  <a:srgbClr val="FFFFFF"/>
                </a:solidFill>
              </a:rPr>
              <a:pPr eaLnBrk="1" fontAlgn="base" hangingPunct="1">
                <a:spcBef>
                  <a:spcPct val="0"/>
                </a:spcBef>
                <a:spcAft>
                  <a:spcPct val="0"/>
                </a:spcAft>
              </a:pPr>
              <a:t>365</a:t>
            </a:fld>
            <a:endParaRPr kumimoji="0" lang="en-US" altLang="zh-CN" sz="2600">
              <a:solidFill>
                <a:srgbClr val="FFFFFF"/>
              </a:solidFill>
            </a:endParaRPr>
          </a:p>
        </p:txBody>
      </p:sp>
      <p:sp>
        <p:nvSpPr>
          <p:cNvPr id="58371" name="Rectangle 2">
            <a:extLst>
              <a:ext uri="{FF2B5EF4-FFF2-40B4-BE49-F238E27FC236}">
                <a16:creationId xmlns:a16="http://schemas.microsoft.com/office/drawing/2014/main" id="{A09E2292-E072-4901-AF32-6CC6FE9E4B65}"/>
              </a:ext>
            </a:extLst>
          </p:cNvPr>
          <p:cNvSpPr>
            <a:spLocks noGrp="1" noChangeArrowheads="1"/>
          </p:cNvSpPr>
          <p:nvPr>
            <p:ph type="title"/>
          </p:nvPr>
        </p:nvSpPr>
        <p:spPr/>
        <p:txBody>
          <a:bodyPr/>
          <a:lstStyle/>
          <a:p>
            <a:pPr eaLnBrk="1" hangingPunct="1"/>
            <a:r>
              <a:rPr lang="en-US" altLang="zh-CN" sz="3200"/>
              <a:t>    Chapter 5  Designing the System</a:t>
            </a:r>
          </a:p>
        </p:txBody>
      </p:sp>
      <p:sp>
        <p:nvSpPr>
          <p:cNvPr id="58372" name="Rectangle 3">
            <a:extLst>
              <a:ext uri="{FF2B5EF4-FFF2-40B4-BE49-F238E27FC236}">
                <a16:creationId xmlns:a16="http://schemas.microsoft.com/office/drawing/2014/main" id="{1398739D-49F4-44D0-A68F-8D2314716EFA}"/>
              </a:ext>
            </a:extLst>
          </p:cNvPr>
          <p:cNvSpPr>
            <a:spLocks noGrp="1" noChangeArrowheads="1"/>
          </p:cNvSpPr>
          <p:nvPr>
            <p:ph type="body" idx="1"/>
          </p:nvPr>
        </p:nvSpPr>
        <p:spPr>
          <a:xfrm>
            <a:off x="2286000" y="1752600"/>
            <a:ext cx="8382000" cy="5105400"/>
          </a:xfrm>
        </p:spPr>
        <p:txBody>
          <a:bodyPr/>
          <a:lstStyle/>
          <a:p>
            <a:pPr marL="533400" indent="-533400" eaLnBrk="1" hangingPunct="1">
              <a:buNone/>
            </a:pPr>
            <a:r>
              <a:rPr lang="en-US" altLang="zh-CN" b="1"/>
              <a:t>5.8 Documenting the design</a:t>
            </a:r>
            <a:r>
              <a:rPr lang="zh-CN" altLang="en-US" sz="2400" b="1"/>
              <a:t>（设计文档化）</a:t>
            </a:r>
            <a:r>
              <a:rPr lang="zh-CN" altLang="en-US" b="1"/>
              <a:t> </a:t>
            </a:r>
          </a:p>
          <a:p>
            <a:pPr marL="533400" indent="-533400" eaLnBrk="1" hangingPunct="1">
              <a:buNone/>
            </a:pPr>
            <a:r>
              <a:rPr lang="en-US" altLang="zh-CN" b="1"/>
              <a:t>1.Document </a:t>
            </a:r>
          </a:p>
          <a:p>
            <a:pPr marL="533400" indent="-533400" eaLnBrk="1" hangingPunct="1">
              <a:buNone/>
            </a:pPr>
            <a:r>
              <a:rPr lang="en-US" altLang="zh-CN" sz="2400" b="1"/>
              <a:t>   </a:t>
            </a:r>
            <a:r>
              <a:rPr lang="en-US" altLang="zh-CN" sz="2400" b="1">
                <a:solidFill>
                  <a:srgbClr val="0000FF"/>
                </a:solidFill>
              </a:rPr>
              <a:t>design rationale</a:t>
            </a:r>
          </a:p>
          <a:p>
            <a:pPr marL="533400" indent="-533400" eaLnBrk="1" hangingPunct="1">
              <a:buNone/>
            </a:pPr>
            <a:r>
              <a:rPr lang="en-US" altLang="zh-CN" sz="2400" b="1">
                <a:solidFill>
                  <a:srgbClr val="0000FF"/>
                </a:solidFill>
              </a:rPr>
              <a:t>   menus and other display-screen formats</a:t>
            </a:r>
          </a:p>
          <a:p>
            <a:pPr marL="533400" indent="-533400" eaLnBrk="1" hangingPunct="1">
              <a:buNone/>
            </a:pPr>
            <a:r>
              <a:rPr lang="en-US" altLang="zh-CN" sz="2400" b="1">
                <a:solidFill>
                  <a:srgbClr val="0000FF"/>
                </a:solidFill>
              </a:rPr>
              <a:t>   ……</a:t>
            </a:r>
          </a:p>
          <a:p>
            <a:pPr marL="533400" indent="-533400" eaLnBrk="1" hangingPunct="1">
              <a:buNone/>
            </a:pPr>
            <a:r>
              <a:rPr lang="en-US" altLang="zh-CN" sz="2400" b="1">
                <a:solidFill>
                  <a:srgbClr val="0000FF"/>
                </a:solidFill>
              </a:rPr>
              <a:t>   fault-handling approach</a:t>
            </a:r>
          </a:p>
          <a:p>
            <a:pPr marL="533400" indent="-533400" eaLnBrk="1" hangingPunct="1">
              <a:buNone/>
            </a:pPr>
            <a:r>
              <a:rPr lang="en-US" altLang="zh-CN" b="1"/>
              <a:t>2. Note</a:t>
            </a:r>
          </a:p>
          <a:p>
            <a:pPr marL="533400" indent="-533400" eaLnBrk="1" hangingPunct="1">
              <a:buNone/>
            </a:pPr>
            <a:r>
              <a:rPr lang="en-US" altLang="zh-CN" sz="2400" b="1"/>
              <a:t> </a:t>
            </a:r>
            <a:r>
              <a:rPr lang="en-US" altLang="zh-CN" sz="2400" b="1">
                <a:solidFill>
                  <a:schemeClr val="bg2"/>
                </a:solidFill>
                <a:sym typeface="Wingdings 2" panose="05020102010507070707" pitchFamily="18" charset="2"/>
              </a:rPr>
              <a:t>if it’s a </a:t>
            </a:r>
            <a:r>
              <a:rPr lang="en-US" altLang="zh-CN" sz="2400" b="1" u="sng">
                <a:solidFill>
                  <a:srgbClr val="0000FF"/>
                </a:solidFill>
                <a:sym typeface="Wingdings 2" panose="05020102010507070707" pitchFamily="18" charset="2"/>
              </a:rPr>
              <a:t>distributed network</a:t>
            </a:r>
            <a:r>
              <a:rPr lang="en-US" altLang="zh-CN" sz="2400" b="1">
                <a:solidFill>
                  <a:schemeClr val="bg2"/>
                </a:solidFill>
                <a:sym typeface="Wingdings 2" panose="05020102010507070707" pitchFamily="18" charset="2"/>
              </a:rPr>
              <a:t>,  then the configuration</a:t>
            </a:r>
          </a:p>
          <a:p>
            <a:pPr marL="533400" indent="-533400" eaLnBrk="1" hangingPunct="1">
              <a:buNone/>
            </a:pPr>
            <a:r>
              <a:rPr lang="en-US" altLang="zh-CN" sz="2400" b="1">
                <a:solidFill>
                  <a:schemeClr val="bg2"/>
                </a:solidFill>
                <a:sym typeface="Wingdings 2" panose="05020102010507070707" pitchFamily="18" charset="2"/>
              </a:rPr>
              <a:t>    document should include:</a:t>
            </a:r>
          </a:p>
          <a:p>
            <a:pPr marL="533400" indent="-533400" eaLnBrk="1" hangingPunct="1">
              <a:buNone/>
            </a:pPr>
            <a:r>
              <a:rPr lang="en-US" altLang="zh-CN" sz="2400" b="1">
                <a:solidFill>
                  <a:schemeClr val="bg2"/>
                </a:solidFill>
                <a:sym typeface="Wingdings 2" panose="05020102010507070707" pitchFamily="18" charset="2"/>
              </a:rPr>
              <a:t>      topology, synchronization, control and routing</a:t>
            </a:r>
          </a:p>
          <a:p>
            <a:pPr marL="533400" indent="-533400" eaLnBrk="1" hangingPunct="1">
              <a:buNone/>
            </a:pPr>
            <a:r>
              <a:rPr lang="en-US" altLang="zh-CN" sz="2400" b="1">
                <a:solidFill>
                  <a:schemeClr val="bg2"/>
                </a:solidFill>
                <a:sym typeface="Wingdings 2" panose="05020102010507070707" pitchFamily="18" charset="2"/>
              </a:rPr>
              <a:t>      message of the nodes, etc. .</a:t>
            </a:r>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5">
            <a:extLst>
              <a:ext uri="{FF2B5EF4-FFF2-40B4-BE49-F238E27FC236}">
                <a16:creationId xmlns:a16="http://schemas.microsoft.com/office/drawing/2014/main" id="{EC5E3002-EB6E-4C03-BD18-7083978AE6F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CEE85B69-4A6E-46C0-B4A5-90B6A085F400}" type="slidenum">
              <a:rPr kumimoji="0" lang="en-US" altLang="zh-CN" sz="2600">
                <a:solidFill>
                  <a:srgbClr val="FFFFFF"/>
                </a:solidFill>
              </a:rPr>
              <a:pPr eaLnBrk="1" fontAlgn="base" hangingPunct="1">
                <a:spcBef>
                  <a:spcPct val="0"/>
                </a:spcBef>
                <a:spcAft>
                  <a:spcPct val="0"/>
                </a:spcAft>
              </a:pPr>
              <a:t>366</a:t>
            </a:fld>
            <a:endParaRPr kumimoji="0" lang="en-US" altLang="zh-CN" sz="2600">
              <a:solidFill>
                <a:srgbClr val="FFFFFF"/>
              </a:solidFill>
            </a:endParaRPr>
          </a:p>
        </p:txBody>
      </p:sp>
      <p:sp>
        <p:nvSpPr>
          <p:cNvPr id="59395" name="Rectangle 2">
            <a:extLst>
              <a:ext uri="{FF2B5EF4-FFF2-40B4-BE49-F238E27FC236}">
                <a16:creationId xmlns:a16="http://schemas.microsoft.com/office/drawing/2014/main" id="{E2773658-B23B-4342-8328-5A40C88A9CE7}"/>
              </a:ext>
            </a:extLst>
          </p:cNvPr>
          <p:cNvSpPr>
            <a:spLocks noGrp="1" noChangeArrowheads="1"/>
          </p:cNvSpPr>
          <p:nvPr>
            <p:ph type="title"/>
          </p:nvPr>
        </p:nvSpPr>
        <p:spPr/>
        <p:txBody>
          <a:bodyPr/>
          <a:lstStyle/>
          <a:p>
            <a:pPr eaLnBrk="1" hangingPunct="1"/>
            <a:r>
              <a:rPr lang="en-US" altLang="zh-CN" sz="3200"/>
              <a:t>    Chapter 5  Designing the System</a:t>
            </a:r>
          </a:p>
        </p:txBody>
      </p:sp>
      <p:sp>
        <p:nvSpPr>
          <p:cNvPr id="59396" name="Rectangle 3">
            <a:extLst>
              <a:ext uri="{FF2B5EF4-FFF2-40B4-BE49-F238E27FC236}">
                <a16:creationId xmlns:a16="http://schemas.microsoft.com/office/drawing/2014/main" id="{900583E8-7F05-4457-812F-571D99237D00}"/>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sz="2400" b="1">
                <a:solidFill>
                  <a:schemeClr val="bg2"/>
                </a:solidFill>
                <a:sym typeface="Wingdings 2" panose="05020102010507070707" pitchFamily="18" charset="2"/>
              </a:rPr>
              <a:t>  design description is </a:t>
            </a:r>
            <a:r>
              <a:rPr lang="en-US" altLang="zh-CN" sz="2400" b="1" u="sng">
                <a:solidFill>
                  <a:srgbClr val="0000FF"/>
                </a:solidFill>
                <a:sym typeface="Wingdings 2" panose="05020102010507070707" pitchFamily="18" charset="2"/>
              </a:rPr>
              <a:t>cross-reference</a:t>
            </a:r>
            <a:r>
              <a:rPr lang="en-US" altLang="zh-CN" sz="2400" b="1">
                <a:solidFill>
                  <a:schemeClr val="bg2"/>
                </a:solidFill>
                <a:sym typeface="Wingdings 2" panose="05020102010507070707" pitchFamily="18" charset="2"/>
              </a:rPr>
              <a:t> with &lt;SRS&gt;</a:t>
            </a:r>
          </a:p>
          <a:p>
            <a:pPr eaLnBrk="1" hangingPunct="1">
              <a:buFontTx/>
              <a:buNone/>
            </a:pPr>
            <a:r>
              <a:rPr lang="en-US" altLang="zh-CN" sz="2400" b="1">
                <a:solidFill>
                  <a:schemeClr val="bg2"/>
                </a:solidFill>
                <a:sym typeface="Wingdings 2" panose="05020102010507070707" pitchFamily="18" charset="2"/>
              </a:rPr>
              <a:t>     (two documents should have completeness and </a:t>
            </a:r>
          </a:p>
          <a:p>
            <a:pPr eaLnBrk="1" hangingPunct="1">
              <a:buFontTx/>
              <a:buNone/>
            </a:pPr>
            <a:r>
              <a:rPr lang="en-US" altLang="zh-CN" sz="2400" b="1">
                <a:solidFill>
                  <a:schemeClr val="bg2"/>
                </a:solidFill>
                <a:sym typeface="Wingdings 2" panose="05020102010507070707" pitchFamily="18" charset="2"/>
              </a:rPr>
              <a:t>     consistency), by </a:t>
            </a:r>
            <a:r>
              <a:rPr lang="zh-CN" altLang="en-US" sz="2400" b="1">
                <a:solidFill>
                  <a:schemeClr val="bg2"/>
                </a:solidFill>
                <a:sym typeface="Wingdings 2" panose="05020102010507070707" pitchFamily="18" charset="2"/>
              </a:rPr>
              <a:t>配置管理技术和工具 </a:t>
            </a:r>
            <a:r>
              <a:rPr lang="en-US" altLang="zh-CN" sz="2400" b="1">
                <a:solidFill>
                  <a:schemeClr val="bg2"/>
                </a:solidFill>
                <a:sym typeface="Wingdings 2" panose="05020102010507070707" pitchFamily="18" charset="2"/>
              </a:rPr>
              <a:t>.</a:t>
            </a: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5">
            <a:extLst>
              <a:ext uri="{FF2B5EF4-FFF2-40B4-BE49-F238E27FC236}">
                <a16:creationId xmlns:a16="http://schemas.microsoft.com/office/drawing/2014/main" id="{125B40DB-0E3F-47CD-AD24-2DAC57F4F78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473C0A75-6257-4CEF-BCB3-BC2AF370FBE0}" type="slidenum">
              <a:rPr kumimoji="0" lang="en-US" altLang="zh-CN" sz="2600">
                <a:solidFill>
                  <a:srgbClr val="FFFFFF"/>
                </a:solidFill>
              </a:rPr>
              <a:pPr eaLnBrk="1" fontAlgn="base" hangingPunct="1">
                <a:spcBef>
                  <a:spcPct val="0"/>
                </a:spcBef>
                <a:spcAft>
                  <a:spcPct val="0"/>
                </a:spcAft>
              </a:pPr>
              <a:t>367</a:t>
            </a:fld>
            <a:endParaRPr kumimoji="0" lang="en-US" altLang="zh-CN" sz="2600">
              <a:solidFill>
                <a:srgbClr val="FFFFFF"/>
              </a:solidFill>
            </a:endParaRPr>
          </a:p>
        </p:txBody>
      </p:sp>
      <p:sp>
        <p:nvSpPr>
          <p:cNvPr id="60419" name="Rectangle 2">
            <a:extLst>
              <a:ext uri="{FF2B5EF4-FFF2-40B4-BE49-F238E27FC236}">
                <a16:creationId xmlns:a16="http://schemas.microsoft.com/office/drawing/2014/main" id="{5D179275-7F92-41DC-B5AA-A567FD5EED5F}"/>
              </a:ext>
            </a:extLst>
          </p:cNvPr>
          <p:cNvSpPr>
            <a:spLocks noGrp="1" noChangeArrowheads="1"/>
          </p:cNvSpPr>
          <p:nvPr>
            <p:ph type="title"/>
          </p:nvPr>
        </p:nvSpPr>
        <p:spPr/>
        <p:txBody>
          <a:bodyPr/>
          <a:lstStyle/>
          <a:p>
            <a:pPr eaLnBrk="1" hangingPunct="1"/>
            <a:r>
              <a:rPr lang="en-US" altLang="zh-CN"/>
              <a:t>                </a:t>
            </a:r>
            <a:r>
              <a:rPr lang="zh-CN" altLang="en-US"/>
              <a:t>木  桶  定  律</a:t>
            </a:r>
          </a:p>
        </p:txBody>
      </p:sp>
      <p:sp>
        <p:nvSpPr>
          <p:cNvPr id="60420" name="Rectangle 3">
            <a:extLst>
              <a:ext uri="{FF2B5EF4-FFF2-40B4-BE49-F238E27FC236}">
                <a16:creationId xmlns:a16="http://schemas.microsoft.com/office/drawing/2014/main" id="{2316BEE8-EB1B-4373-BFA6-B34CE27CCD28}"/>
              </a:ext>
            </a:extLst>
          </p:cNvPr>
          <p:cNvSpPr>
            <a:spLocks noGrp="1" noChangeArrowheads="1"/>
          </p:cNvSpPr>
          <p:nvPr>
            <p:ph type="body" idx="1"/>
          </p:nvPr>
        </p:nvSpPr>
        <p:spPr>
          <a:xfrm>
            <a:off x="2279650" y="1700214"/>
            <a:ext cx="8388350" cy="5157787"/>
          </a:xfrm>
        </p:spPr>
        <p:txBody>
          <a:bodyPr/>
          <a:lstStyle/>
          <a:p>
            <a:pPr eaLnBrk="1" hangingPunct="1">
              <a:lnSpc>
                <a:spcPct val="90000"/>
              </a:lnSpc>
              <a:buFontTx/>
              <a:buNone/>
            </a:pPr>
            <a:r>
              <a:rPr lang="en-US" altLang="zh-CN" sz="2400"/>
              <a:t>    </a:t>
            </a:r>
            <a:r>
              <a:rPr lang="zh-CN" altLang="en-US" sz="2400"/>
              <a:t>盛水的木桶是由许多块木板箍成的，盛水量就是由这些木板共同决定的。若其中一块木板很短，则此木桶的盛水量就被短板所限制。这块短板就成了这个木桶盛水量的“限制因素”（或称“短板效应”）。人们把这一规律总结为“木桶原理”，或“木桶定律”，也称“</a:t>
            </a:r>
            <a:r>
              <a:rPr lang="zh-CN" altLang="en-US" sz="2400" b="1" u="sng">
                <a:solidFill>
                  <a:srgbClr val="0000FF"/>
                </a:solidFill>
              </a:rPr>
              <a:t>短板理论</a:t>
            </a:r>
            <a:r>
              <a:rPr lang="zh-CN" altLang="en-US" sz="2400"/>
              <a:t>”。</a:t>
            </a:r>
            <a:r>
              <a:rPr lang="zh-CN" altLang="en-US"/>
              <a:t> </a:t>
            </a:r>
          </a:p>
          <a:p>
            <a:pPr eaLnBrk="1" hangingPunct="1">
              <a:lnSpc>
                <a:spcPct val="90000"/>
              </a:lnSpc>
              <a:buFontTx/>
              <a:buNone/>
            </a:pPr>
            <a:r>
              <a:rPr lang="zh-CN" altLang="en-US" b="1"/>
              <a:t>启示：</a:t>
            </a:r>
            <a:endParaRPr lang="zh-CN" altLang="en-US"/>
          </a:p>
          <a:p>
            <a:pPr eaLnBrk="1" hangingPunct="1">
              <a:lnSpc>
                <a:spcPct val="90000"/>
              </a:lnSpc>
              <a:buClr>
                <a:srgbClr val="FF0066"/>
              </a:buClr>
              <a:buSzTx/>
              <a:buFont typeface="Wingdings" panose="05000000000000000000" pitchFamily="2" charset="2"/>
              <a:buChar char="v"/>
            </a:pPr>
            <a:r>
              <a:rPr lang="zh-CN" altLang="en-US" sz="2400"/>
              <a:t>木桶定律无论对个体还是对一个组织，都有启迪。</a:t>
            </a:r>
          </a:p>
          <a:p>
            <a:pPr eaLnBrk="1" hangingPunct="1">
              <a:lnSpc>
                <a:spcPct val="90000"/>
              </a:lnSpc>
              <a:buClr>
                <a:srgbClr val="FF0066"/>
              </a:buClr>
              <a:buSzTx/>
              <a:buFont typeface="Wingdings" panose="05000000000000000000" pitchFamily="2" charset="2"/>
              <a:buChar char="v"/>
            </a:pPr>
            <a:r>
              <a:rPr lang="zh-CN" altLang="en-US" sz="2400"/>
              <a:t>木桶可以象征企业、部门、项目团队等，也可以象征一个独立的人，其盛水量就是企业、部门、项目团队或一个人的最大的能力、实力、竞争力。木桶之于企业，木板就是资金、技术、人力资源、产品、营销、内部管理等。  </a:t>
            </a:r>
          </a:p>
          <a:p>
            <a:pPr eaLnBrk="1" hangingPunct="1">
              <a:lnSpc>
                <a:spcPct val="90000"/>
              </a:lnSpc>
              <a:buClr>
                <a:srgbClr val="FF0066"/>
              </a:buClr>
              <a:buSzTx/>
              <a:buFont typeface="Wingdings" panose="05000000000000000000" pitchFamily="2" charset="2"/>
              <a:buChar char="v"/>
            </a:pPr>
            <a:r>
              <a:rPr lang="zh-CN" altLang="en-US" sz="2400" b="1">
                <a:solidFill>
                  <a:srgbClr val="0000FF"/>
                </a:solidFill>
              </a:rPr>
              <a:t>软件需求与软件设计不能有明显的弱点！</a:t>
            </a:r>
            <a:r>
              <a:rPr lang="zh-CN" altLang="en-US" sz="2400"/>
              <a:t>劣势决定优势，劣势决定生死，这是竞争的残酷法则 ！</a:t>
            </a:r>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灯片编号占位符 5">
            <a:extLst>
              <a:ext uri="{FF2B5EF4-FFF2-40B4-BE49-F238E27FC236}">
                <a16:creationId xmlns:a16="http://schemas.microsoft.com/office/drawing/2014/main" id="{C9AEF1A3-5FA5-406A-A780-0B83B135C61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22562CD2-8AED-4AE5-97F5-4D739A5A702D}" type="slidenum">
              <a:rPr kumimoji="0" lang="en-US" altLang="zh-CN" sz="2600">
                <a:solidFill>
                  <a:srgbClr val="FFFFFF"/>
                </a:solidFill>
              </a:rPr>
              <a:pPr eaLnBrk="1" fontAlgn="base" hangingPunct="1">
                <a:spcBef>
                  <a:spcPct val="0"/>
                </a:spcBef>
                <a:spcAft>
                  <a:spcPct val="0"/>
                </a:spcAft>
              </a:pPr>
              <a:t>368</a:t>
            </a:fld>
            <a:endParaRPr kumimoji="0" lang="en-US" altLang="zh-CN" sz="2600">
              <a:solidFill>
                <a:srgbClr val="FFFFFF"/>
              </a:solidFill>
            </a:endParaRPr>
          </a:p>
        </p:txBody>
      </p:sp>
      <p:sp>
        <p:nvSpPr>
          <p:cNvPr id="61443" name="Rectangle 2">
            <a:extLst>
              <a:ext uri="{FF2B5EF4-FFF2-40B4-BE49-F238E27FC236}">
                <a16:creationId xmlns:a16="http://schemas.microsoft.com/office/drawing/2014/main" id="{05E947D6-C19A-480A-8CD9-98D338946D0A}"/>
              </a:ext>
            </a:extLst>
          </p:cNvPr>
          <p:cNvSpPr>
            <a:spLocks noGrp="1" noChangeArrowheads="1"/>
          </p:cNvSpPr>
          <p:nvPr>
            <p:ph type="title"/>
          </p:nvPr>
        </p:nvSpPr>
        <p:spPr/>
        <p:txBody>
          <a:bodyPr/>
          <a:lstStyle/>
          <a:p>
            <a:pPr eaLnBrk="1" hangingPunct="1"/>
            <a:r>
              <a:rPr lang="en-US" altLang="zh-CN"/>
              <a:t>                 </a:t>
            </a:r>
          </a:p>
        </p:txBody>
      </p:sp>
      <p:sp>
        <p:nvSpPr>
          <p:cNvPr id="61444" name="Rectangle 3">
            <a:extLst>
              <a:ext uri="{FF2B5EF4-FFF2-40B4-BE49-F238E27FC236}">
                <a16:creationId xmlns:a16="http://schemas.microsoft.com/office/drawing/2014/main" id="{B8378D2B-3B48-42B7-BB2C-1129A1A6E5C6}"/>
              </a:ext>
            </a:extLst>
          </p:cNvPr>
          <p:cNvSpPr>
            <a:spLocks noGrp="1" noChangeArrowheads="1"/>
          </p:cNvSpPr>
          <p:nvPr>
            <p:ph type="body" idx="1"/>
          </p:nvPr>
        </p:nvSpPr>
        <p:spPr>
          <a:xfrm>
            <a:off x="2279650" y="1773238"/>
            <a:ext cx="8388350" cy="5084762"/>
          </a:xfrm>
        </p:spPr>
        <p:txBody>
          <a:bodyPr/>
          <a:lstStyle/>
          <a:p>
            <a:pPr eaLnBrk="1" hangingPunct="1">
              <a:lnSpc>
                <a:spcPct val="90000"/>
              </a:lnSpc>
              <a:buFontTx/>
              <a:buNone/>
            </a:pPr>
            <a:r>
              <a:rPr lang="en-US" altLang="zh-CN"/>
              <a:t>1</a:t>
            </a:r>
            <a:r>
              <a:rPr lang="zh-CN" altLang="en-US"/>
              <a:t>：在</a:t>
            </a:r>
            <a:r>
              <a:rPr lang="en-US" altLang="zh-CN"/>
              <a:t>OOD</a:t>
            </a:r>
            <a:r>
              <a:rPr lang="zh-CN" altLang="en-US"/>
              <a:t>的实施过程中，界面类、控制类、实体类等在软件工程中是如何实际使用的？</a:t>
            </a:r>
            <a:r>
              <a:rPr lang="zh-CN" altLang="en-US" b="1">
                <a:solidFill>
                  <a:srgbClr val="0000FF"/>
                </a:solidFill>
              </a:rPr>
              <a:t>举例说明</a:t>
            </a:r>
            <a:r>
              <a:rPr lang="zh-CN" altLang="en-US" b="1"/>
              <a:t>。</a:t>
            </a:r>
          </a:p>
          <a:p>
            <a:pPr eaLnBrk="1" hangingPunct="1">
              <a:lnSpc>
                <a:spcPct val="90000"/>
              </a:lnSpc>
              <a:buFontTx/>
              <a:buNone/>
            </a:pPr>
            <a:r>
              <a:rPr lang="en-US" altLang="zh-CN"/>
              <a:t>2</a:t>
            </a:r>
            <a:r>
              <a:rPr lang="zh-CN" altLang="en-US"/>
              <a:t>：在</a:t>
            </a:r>
            <a:r>
              <a:rPr lang="en-US" altLang="zh-CN"/>
              <a:t>OOD</a:t>
            </a:r>
            <a:r>
              <a:rPr lang="zh-CN" altLang="en-US"/>
              <a:t>的实施过程中，一般的系统设计和详细设计的区别与联系是什么？</a:t>
            </a:r>
            <a:r>
              <a:rPr lang="zh-CN" altLang="en-US" b="1">
                <a:solidFill>
                  <a:srgbClr val="0000FF"/>
                </a:solidFill>
              </a:rPr>
              <a:t>举出简单的事例</a:t>
            </a:r>
            <a:r>
              <a:rPr lang="zh-CN" altLang="en-US"/>
              <a:t>加以说明。</a:t>
            </a:r>
          </a:p>
          <a:p>
            <a:pPr eaLnBrk="1" hangingPunct="1">
              <a:lnSpc>
                <a:spcPct val="90000"/>
              </a:lnSpc>
              <a:buFontTx/>
              <a:buNone/>
            </a:pPr>
            <a:r>
              <a:rPr lang="en-US" altLang="zh-CN"/>
              <a:t>3</a:t>
            </a:r>
            <a:r>
              <a:rPr lang="zh-CN" altLang="en-US"/>
              <a:t>：在软件工程具体实施时，有时采用某些开发模式（如</a:t>
            </a:r>
            <a:r>
              <a:rPr lang="en-US" altLang="zh-CN"/>
              <a:t>MVC</a:t>
            </a:r>
            <a:r>
              <a:rPr lang="zh-CN" altLang="en-US"/>
              <a:t>），请将您使用的模式予以归纳，</a:t>
            </a:r>
            <a:r>
              <a:rPr lang="zh-CN" altLang="en-US" b="1">
                <a:solidFill>
                  <a:srgbClr val="0000FF"/>
                </a:solidFill>
              </a:rPr>
              <a:t>举例说明</a:t>
            </a:r>
            <a:r>
              <a:rPr lang="zh-CN" altLang="en-US"/>
              <a:t>其与软件工程课程中的系统设计或详细设计的联系与区别以及对应关系。</a:t>
            </a:r>
          </a:p>
          <a:p>
            <a:pPr eaLnBrk="1" hangingPunct="1">
              <a:lnSpc>
                <a:spcPct val="90000"/>
              </a:lnSpc>
              <a:buFontTx/>
              <a:buNone/>
            </a:pPr>
            <a:r>
              <a:rPr lang="en-US" altLang="zh-CN"/>
              <a:t>4</a:t>
            </a:r>
            <a:r>
              <a:rPr lang="zh-CN" altLang="en-US"/>
              <a:t>：你的软件测试是如何进行的？请</a:t>
            </a:r>
            <a:r>
              <a:rPr lang="zh-CN" altLang="en-US" b="1">
                <a:solidFill>
                  <a:srgbClr val="0000FF"/>
                </a:solidFill>
              </a:rPr>
              <a:t>举例介绍</a:t>
            </a:r>
            <a:r>
              <a:rPr lang="zh-CN" altLang="en-US"/>
              <a:t>一般软件测试的数据分类及彻底性原则。</a:t>
            </a:r>
            <a:endParaRPr lang="en-US" altLang="zh-CN"/>
          </a:p>
          <a:p>
            <a:pPr eaLnBrk="1" hangingPunct="1">
              <a:lnSpc>
                <a:spcPct val="90000"/>
              </a:lnSpc>
              <a:buFontTx/>
              <a:buNone/>
            </a:pPr>
            <a:r>
              <a:rPr lang="en-US" altLang="zh-CN"/>
              <a:t>5. </a:t>
            </a:r>
            <a:r>
              <a:rPr lang="zh-CN" altLang="en-US"/>
              <a:t>结合实际案例，阐述本课件</a:t>
            </a:r>
            <a:r>
              <a:rPr lang="en-US" altLang="zh-CN"/>
              <a:t>5.4</a:t>
            </a:r>
            <a:r>
              <a:rPr lang="zh-CN" altLang="en-US"/>
              <a:t>节某些质量属性的实现与保证措施。</a:t>
            </a:r>
          </a:p>
        </p:txBody>
      </p:sp>
      <p:sp>
        <p:nvSpPr>
          <p:cNvPr id="61445" name="TextBox 6">
            <a:extLst>
              <a:ext uri="{FF2B5EF4-FFF2-40B4-BE49-F238E27FC236}">
                <a16:creationId xmlns:a16="http://schemas.microsoft.com/office/drawing/2014/main" id="{3C711E24-742A-4E4E-AFD3-9BA0C06D9A67}"/>
              </a:ext>
            </a:extLst>
          </p:cNvPr>
          <p:cNvSpPr txBox="1">
            <a:spLocks noChangeArrowheads="1"/>
          </p:cNvSpPr>
          <p:nvPr/>
        </p:nvSpPr>
        <p:spPr bwMode="auto">
          <a:xfrm>
            <a:off x="3071814" y="749300"/>
            <a:ext cx="6192837" cy="59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lnSpc>
                <a:spcPct val="90000"/>
              </a:lnSpc>
              <a:spcBef>
                <a:spcPct val="0"/>
              </a:spcBef>
              <a:spcAft>
                <a:spcPct val="0"/>
              </a:spcAft>
            </a:pPr>
            <a:r>
              <a:rPr lang="zh-CN" altLang="en-US" sz="3600" b="1">
                <a:solidFill>
                  <a:srgbClr val="003366"/>
                </a:solidFill>
              </a:rPr>
              <a:t>课程设计及课堂演讲若干问题</a:t>
            </a:r>
            <a:r>
              <a:rPr lang="en-US" altLang="zh-CN" sz="3600" b="1">
                <a:solidFill>
                  <a:srgbClr val="003366"/>
                </a:solidFill>
              </a:rPr>
              <a:t>:</a:t>
            </a: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
            <a:extLst>
              <a:ext uri="{FF2B5EF4-FFF2-40B4-BE49-F238E27FC236}">
                <a16:creationId xmlns:a16="http://schemas.microsoft.com/office/drawing/2014/main" id="{35DEE90A-274E-4DE2-B628-BA5AA7DCDF45}"/>
              </a:ext>
            </a:extLst>
          </p:cNvPr>
          <p:cNvSpPr>
            <a:spLocks noGrp="1" noChangeArrowheads="1"/>
          </p:cNvSpPr>
          <p:nvPr>
            <p:ph type="title" idx="4294967295"/>
          </p:nvPr>
        </p:nvSpPr>
        <p:spPr>
          <a:xfrm>
            <a:off x="1981200" y="762000"/>
            <a:ext cx="8686800" cy="579438"/>
          </a:xfrm>
        </p:spPr>
        <p:txBody>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a:cs typeface="Arial" panose="020B0604020202020204" pitchFamily="34" charset="0"/>
              </a:rPr>
              <a:t>5.10 Software Product Lines</a:t>
            </a:r>
            <a:r>
              <a:rPr lang="zh-CN" altLang="en-US">
                <a:cs typeface="Arial" panose="020B0604020202020204" pitchFamily="34" charset="0"/>
              </a:rPr>
              <a:t>软件产品线</a:t>
            </a:r>
            <a:endParaRPr lang="en-GB" altLang="zh-CN" sz="2800">
              <a:cs typeface="Arial" panose="020B0604020202020204" pitchFamily="34" charset="0"/>
            </a:endParaRPr>
          </a:p>
        </p:txBody>
      </p:sp>
      <p:sp>
        <p:nvSpPr>
          <p:cNvPr id="62467" name="Rectangle 2">
            <a:extLst>
              <a:ext uri="{FF2B5EF4-FFF2-40B4-BE49-F238E27FC236}">
                <a16:creationId xmlns:a16="http://schemas.microsoft.com/office/drawing/2014/main" id="{14DB01E4-1BD6-41D3-BE0C-E4893BE52CE6}"/>
              </a:ext>
            </a:extLst>
          </p:cNvPr>
          <p:cNvSpPr>
            <a:spLocks noGrp="1" noChangeArrowheads="1"/>
          </p:cNvSpPr>
          <p:nvPr>
            <p:ph type="body" idx="4294967295"/>
          </p:nvPr>
        </p:nvSpPr>
        <p:spPr>
          <a:xfrm>
            <a:off x="2208214" y="1700214"/>
            <a:ext cx="8459787" cy="5157787"/>
          </a:xfrm>
        </p:spPr>
        <p:txBody>
          <a:bodyPr/>
          <a:lstStyle/>
          <a:p>
            <a:pPr eaLnBrk="1" hangingPunct="1"/>
            <a:r>
              <a:rPr lang="en-US" altLang="zh-CN" sz="2400">
                <a:cs typeface="Arial" panose="020B0604020202020204" pitchFamily="34" charset="0"/>
              </a:rPr>
              <a:t>Organizations can find success by reusing their expertise and software assets across families of related products</a:t>
            </a:r>
          </a:p>
          <a:p>
            <a:pPr eaLnBrk="1" hangingPunct="1"/>
            <a:r>
              <a:rPr lang="en-US" altLang="zh-CN" sz="2400">
                <a:cs typeface="Arial" panose="020B0604020202020204" pitchFamily="34" charset="0"/>
              </a:rPr>
              <a:t>The corporate strategy for designing and developing the related products is based on the reuse of elements of a common </a:t>
            </a:r>
            <a:r>
              <a:rPr lang="en-US" altLang="zh-CN" sz="2400" b="1">
                <a:cs typeface="Arial" panose="020B0604020202020204" pitchFamily="34" charset="0"/>
              </a:rPr>
              <a:t>product line</a:t>
            </a:r>
            <a:r>
              <a:rPr lang="zh-CN" altLang="en-US" sz="2400" b="1">
                <a:cs typeface="Arial" panose="020B0604020202020204" pitchFamily="34" charset="0"/>
              </a:rPr>
              <a:t>（产品线）</a:t>
            </a:r>
            <a:endParaRPr lang="en-US" altLang="zh-CN" sz="2400" b="1" i="1">
              <a:cs typeface="Arial" panose="020B0604020202020204" pitchFamily="34" charset="0"/>
            </a:endParaRPr>
          </a:p>
          <a:p>
            <a:pPr eaLnBrk="1" hangingPunct="1"/>
            <a:r>
              <a:rPr lang="en-US" altLang="zh-CN" sz="2400">
                <a:cs typeface="Arial" panose="020B0604020202020204" pitchFamily="34" charset="0"/>
              </a:rPr>
              <a:t>A distinguishing feature of building a product line is the treatment of the derived products as a </a:t>
            </a:r>
            <a:r>
              <a:rPr lang="en-US" altLang="zh-CN" sz="2400" b="1">
                <a:cs typeface="Arial" panose="020B0604020202020204" pitchFamily="34" charset="0"/>
              </a:rPr>
              <a:t>product family</a:t>
            </a:r>
            <a:r>
              <a:rPr lang="zh-CN" altLang="en-US" sz="2400" b="1">
                <a:cs typeface="Arial" panose="020B0604020202020204" pitchFamily="34" charset="0"/>
              </a:rPr>
              <a:t>（产品系列）</a:t>
            </a:r>
            <a:r>
              <a:rPr lang="en-US" altLang="zh-CN" sz="2400">
                <a:cs typeface="Arial" panose="020B0604020202020204" pitchFamily="34" charset="0"/>
              </a:rPr>
              <a:t>;  their simultaneous development is planned from the beginning</a:t>
            </a:r>
          </a:p>
          <a:p>
            <a:pPr eaLnBrk="1" hangingPunct="1"/>
            <a:r>
              <a:rPr lang="en-US" altLang="zh-CN" sz="2400">
                <a:cs typeface="Arial" panose="020B0604020202020204" pitchFamily="34" charset="0"/>
              </a:rPr>
              <a:t>The family’s commonalities are described as a collection of reusable assets (including requirements, designs, code, and test cases), all stored in a </a:t>
            </a:r>
            <a:r>
              <a:rPr lang="en-US" altLang="zh-CN" sz="2400" b="1">
                <a:cs typeface="Arial" panose="020B0604020202020204" pitchFamily="34" charset="0"/>
              </a:rPr>
              <a:t>core asset base</a:t>
            </a:r>
            <a:r>
              <a:rPr lang="zh-CN" altLang="en-US" sz="2400" b="1">
                <a:cs typeface="Arial" panose="020B0604020202020204" pitchFamily="34" charset="0"/>
              </a:rPr>
              <a:t>（核心资产库）</a:t>
            </a:r>
            <a:endParaRPr lang="en-GB" altLang="zh-CN" sz="2400">
              <a:cs typeface="Arial" panose="020B0604020202020204" pitchFamily="34" charset="0"/>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灯片编号占位符 5">
            <a:extLst>
              <a:ext uri="{FF2B5EF4-FFF2-40B4-BE49-F238E27FC236}">
                <a16:creationId xmlns:a16="http://schemas.microsoft.com/office/drawing/2014/main" id="{D14228B6-0868-4667-ABDC-E4FA23028BD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1C2FA252-0704-41FE-A6DB-A75BE45C4E0D}" type="slidenum">
              <a:rPr kumimoji="0" lang="en-US" altLang="zh-CN" sz="2600" b="1">
                <a:solidFill>
                  <a:srgbClr val="FFFFFF"/>
                </a:solidFill>
              </a:rPr>
              <a:pPr fontAlgn="base">
                <a:spcBef>
                  <a:spcPct val="0"/>
                </a:spcBef>
                <a:spcAft>
                  <a:spcPct val="0"/>
                </a:spcAft>
                <a:buClrTx/>
                <a:buSzTx/>
                <a:buNone/>
              </a:pPr>
              <a:t>37</a:t>
            </a:fld>
            <a:endParaRPr kumimoji="0" lang="en-US" altLang="zh-CN" sz="2600" b="1">
              <a:solidFill>
                <a:srgbClr val="FFFFFF"/>
              </a:solidFill>
            </a:endParaRPr>
          </a:p>
        </p:txBody>
      </p:sp>
      <p:sp>
        <p:nvSpPr>
          <p:cNvPr id="72707" name="Rectangle 2">
            <a:extLst>
              <a:ext uri="{FF2B5EF4-FFF2-40B4-BE49-F238E27FC236}">
                <a16:creationId xmlns:a16="http://schemas.microsoft.com/office/drawing/2014/main" id="{6D1F5AC4-307E-4FFD-A2C6-E6158EEAF544}"/>
              </a:ext>
            </a:extLst>
          </p:cNvPr>
          <p:cNvSpPr>
            <a:spLocks noGrp="1" noChangeArrowheads="1"/>
          </p:cNvSpPr>
          <p:nvPr>
            <p:ph type="title"/>
          </p:nvPr>
        </p:nvSpPr>
        <p:spPr/>
        <p:txBody>
          <a:bodyPr/>
          <a:lstStyle/>
          <a:p>
            <a:pPr eaLnBrk="1" hangingPunct="1"/>
            <a:r>
              <a:rPr lang="en-US" altLang="zh-CN" sz="3200"/>
              <a:t>Chapter 1  Why Software Engineering</a:t>
            </a:r>
          </a:p>
        </p:txBody>
      </p:sp>
      <p:sp>
        <p:nvSpPr>
          <p:cNvPr id="72708" name="Rectangle 3">
            <a:extLst>
              <a:ext uri="{FF2B5EF4-FFF2-40B4-BE49-F238E27FC236}">
                <a16:creationId xmlns:a16="http://schemas.microsoft.com/office/drawing/2014/main" id="{9F4943E7-ABE7-445F-B5E0-42F2806859C9}"/>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sz="2400" b="1">
                <a:solidFill>
                  <a:schemeClr val="bg2"/>
                </a:solidFill>
                <a:sym typeface="Wingdings 2" panose="05020102010507070707" pitchFamily="18" charset="2"/>
              </a:rPr>
              <a:t> </a:t>
            </a:r>
            <a:r>
              <a:rPr lang="en-US" altLang="zh-CN" sz="2400" b="1" u="sng">
                <a:solidFill>
                  <a:srgbClr val="FF0066"/>
                </a:solidFill>
                <a:sym typeface="Wingdings 2" panose="05020102010507070707" pitchFamily="18" charset="2"/>
              </a:rPr>
              <a:t>The quality of the product</a:t>
            </a:r>
            <a:r>
              <a:rPr lang="zh-CN" altLang="en-US" sz="2400" b="1">
                <a:solidFill>
                  <a:schemeClr val="bg2"/>
                </a:solidFill>
                <a:sym typeface="Wingdings 2" panose="05020102010507070707" pitchFamily="18" charset="2"/>
              </a:rPr>
              <a:t>（最终</a:t>
            </a:r>
            <a:r>
              <a:rPr lang="en-US" altLang="zh-CN" sz="2400" b="1">
                <a:solidFill>
                  <a:schemeClr val="bg2"/>
                </a:solidFill>
                <a:sym typeface="Wingdings 2" panose="05020102010507070707" pitchFamily="18" charset="2"/>
              </a:rPr>
              <a:t>)</a:t>
            </a:r>
            <a:r>
              <a:rPr lang="zh-CN" altLang="en-US" sz="2400" b="1" u="sng">
                <a:solidFill>
                  <a:srgbClr val="0000FF"/>
                </a:solidFill>
                <a:sym typeface="Wingdings 2" panose="05020102010507070707" pitchFamily="18" charset="2"/>
              </a:rPr>
              <a:t>产品</a:t>
            </a:r>
            <a:r>
              <a:rPr lang="zh-CN" altLang="en-US" sz="2400" b="1">
                <a:solidFill>
                  <a:schemeClr val="bg2"/>
                </a:solidFill>
                <a:sym typeface="Wingdings 2" panose="05020102010507070707" pitchFamily="18" charset="2"/>
              </a:rPr>
              <a:t>的质量</a:t>
            </a:r>
          </a:p>
          <a:p>
            <a:pPr eaLnBrk="1" hangingPunct="1">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judging quality A:users (enough functionality, easy to </a:t>
            </a:r>
          </a:p>
          <a:p>
            <a:pPr eaLnBrk="1" hangingPunct="1">
              <a:buFontTx/>
              <a:buNone/>
            </a:pPr>
            <a:r>
              <a:rPr lang="en-US" altLang="zh-CN" sz="2400" b="1">
                <a:solidFill>
                  <a:schemeClr val="bg2"/>
                </a:solidFill>
                <a:sym typeface="Wingdings 2" panose="05020102010507070707" pitchFamily="18" charset="2"/>
              </a:rPr>
              <a:t>                                              learn and easy to use)</a:t>
            </a:r>
          </a:p>
          <a:p>
            <a:pPr eaLnBrk="1" hangingPunct="1">
              <a:buFontTx/>
              <a:buNone/>
            </a:pPr>
            <a:r>
              <a:rPr lang="en-US" altLang="zh-CN" sz="2400" b="1">
                <a:solidFill>
                  <a:schemeClr val="bg2"/>
                </a:solidFill>
                <a:sym typeface="Wingdings 2" panose="05020102010507070707" pitchFamily="18" charset="2"/>
              </a:rPr>
              <a:t>                              B:developers (internal characteristics)</a:t>
            </a:r>
          </a:p>
          <a:p>
            <a:pPr eaLnBrk="1" hangingPunct="1">
              <a:buFontTx/>
              <a:buNone/>
            </a:pPr>
            <a:r>
              <a:rPr lang="en-US" altLang="zh-CN" sz="2400" b="1">
                <a:solidFill>
                  <a:schemeClr val="bg2"/>
                </a:solidFill>
                <a:sym typeface="Wingdings 2" panose="05020102010507070707" pitchFamily="18" charset="2"/>
              </a:rPr>
              <a:t>  Figure1.5: </a:t>
            </a:r>
          </a:p>
          <a:p>
            <a:pPr eaLnBrk="1" hangingPunct="1">
              <a:buFontTx/>
              <a:buNone/>
            </a:pPr>
            <a:r>
              <a:rPr lang="en-US" altLang="zh-CN" sz="2400" b="1">
                <a:solidFill>
                  <a:schemeClr val="bg2"/>
                </a:solidFill>
                <a:sym typeface="Wingdings 2" panose="05020102010507070707" pitchFamily="18" charset="2"/>
              </a:rPr>
              <a:t>             The left--external quality factors(</a:t>
            </a:r>
            <a:r>
              <a:rPr lang="zh-CN" altLang="en-US" sz="2400" b="1">
                <a:solidFill>
                  <a:schemeClr val="bg2"/>
                </a:solidFill>
                <a:sym typeface="Wingdings 2" panose="05020102010507070707" pitchFamily="18" charset="2"/>
              </a:rPr>
              <a:t>因素</a:t>
            </a:r>
            <a:r>
              <a:rPr lang="en-US" altLang="zh-CN" sz="2400" b="1">
                <a:solidFill>
                  <a:schemeClr val="bg2"/>
                </a:solidFill>
                <a:sym typeface="Wingdings 2" panose="05020102010507070707" pitchFamily="18" charset="2"/>
              </a:rPr>
              <a:t>)(from user)</a:t>
            </a:r>
          </a:p>
          <a:p>
            <a:pPr eaLnBrk="1" hangingPunct="1">
              <a:buFontTx/>
              <a:buNone/>
            </a:pPr>
            <a:r>
              <a:rPr lang="en-US" altLang="zh-CN" sz="2400" b="1">
                <a:solidFill>
                  <a:schemeClr val="bg2"/>
                </a:solidFill>
                <a:sym typeface="Wingdings 2" panose="05020102010507070707" pitchFamily="18" charset="2"/>
              </a:rPr>
              <a:t>             The right--quality criteria(</a:t>
            </a:r>
            <a:r>
              <a:rPr lang="zh-CN" altLang="en-US" sz="2400" b="1">
                <a:solidFill>
                  <a:schemeClr val="bg2"/>
                </a:solidFill>
                <a:sym typeface="Wingdings 2" panose="05020102010507070707" pitchFamily="18" charset="2"/>
              </a:rPr>
              <a:t>细则</a:t>
            </a:r>
            <a:r>
              <a:rPr lang="en-US" altLang="zh-CN" sz="2400" b="1">
                <a:solidFill>
                  <a:schemeClr val="bg2"/>
                </a:solidFill>
                <a:sym typeface="Wingdings 2" panose="05020102010507070707" pitchFamily="18" charset="2"/>
              </a:rPr>
              <a:t>) (from developer)</a:t>
            </a:r>
          </a:p>
          <a:p>
            <a:pPr eaLnBrk="1" hangingPunct="1">
              <a:buFontTx/>
              <a:buNone/>
            </a:pPr>
            <a:r>
              <a:rPr lang="en-US" altLang="zh-CN" sz="2400" b="1">
                <a:solidFill>
                  <a:schemeClr val="bg2"/>
                </a:solidFill>
                <a:sym typeface="Wingdings 2" panose="05020102010507070707" pitchFamily="18" charset="2"/>
              </a:rPr>
              <a:t>             users: track number of failures, etc.  </a:t>
            </a:r>
          </a:p>
          <a:p>
            <a:pPr eaLnBrk="1" hangingPunct="1">
              <a:buFontTx/>
              <a:buNone/>
            </a:pPr>
            <a:r>
              <a:rPr lang="en-US" altLang="zh-CN" sz="2400" b="1">
                <a:solidFill>
                  <a:schemeClr val="bg2"/>
                </a:solidFill>
                <a:sym typeface="Wingdings 2" panose="05020102010507070707" pitchFamily="18" charset="2"/>
              </a:rPr>
              <a:t>             developers: track number and type of faults, and </a:t>
            </a:r>
          </a:p>
          <a:p>
            <a:pPr eaLnBrk="1" hangingPunct="1">
              <a:buFontTx/>
              <a:buNone/>
            </a:pPr>
            <a:r>
              <a:rPr lang="en-US" altLang="zh-CN" sz="2400" b="1">
                <a:solidFill>
                  <a:schemeClr val="bg2"/>
                </a:solidFill>
                <a:sym typeface="Wingdings 2" panose="05020102010507070707" pitchFamily="18" charset="2"/>
              </a:rPr>
              <a:t>                                 </a:t>
            </a:r>
            <a:r>
              <a:rPr lang="en-US" altLang="zh-CN" sz="2400" b="1" u="sng">
                <a:solidFill>
                  <a:schemeClr val="bg2"/>
                </a:solidFill>
                <a:sym typeface="Wingdings 2" panose="05020102010507070707" pitchFamily="18" charset="2"/>
              </a:rPr>
              <a:t>faults distributing area</a:t>
            </a:r>
          </a:p>
          <a:p>
            <a:pPr eaLnBrk="1" hangingPunct="1">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缺陷分布区间</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在各个开发阶段</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步骤</a:t>
            </a:r>
            <a:r>
              <a:rPr lang="en-US" altLang="zh-CN" sz="2400" b="1">
                <a:solidFill>
                  <a:schemeClr val="bg2"/>
                </a:solidFill>
                <a:sym typeface="Wingdings 2" panose="05020102010507070707" pitchFamily="18" charset="2"/>
              </a:rPr>
              <a:t>)</a:t>
            </a:r>
          </a:p>
        </p:txBody>
      </p:sp>
      <p:sp>
        <p:nvSpPr>
          <p:cNvPr id="72709" name="AutoShape 4">
            <a:extLst>
              <a:ext uri="{FF2B5EF4-FFF2-40B4-BE49-F238E27FC236}">
                <a16:creationId xmlns:a16="http://schemas.microsoft.com/office/drawing/2014/main" id="{72BAB8D8-B1B3-434C-B886-6044F6958406}"/>
              </a:ext>
            </a:extLst>
          </p:cNvPr>
          <p:cNvSpPr>
            <a:spLocks/>
          </p:cNvSpPr>
          <p:nvPr/>
        </p:nvSpPr>
        <p:spPr bwMode="auto">
          <a:xfrm>
            <a:off x="3276601" y="5029200"/>
            <a:ext cx="180975" cy="533400"/>
          </a:xfrm>
          <a:prstGeom prst="leftBrace">
            <a:avLst>
              <a:gd name="adj1" fmla="val 24561"/>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72710" name="AutoShape 5">
            <a:extLst>
              <a:ext uri="{FF2B5EF4-FFF2-40B4-BE49-F238E27FC236}">
                <a16:creationId xmlns:a16="http://schemas.microsoft.com/office/drawing/2014/main" id="{7F4FD114-7852-4FFD-B132-F7B86281B6B9}"/>
              </a:ext>
            </a:extLst>
          </p:cNvPr>
          <p:cNvSpPr>
            <a:spLocks/>
          </p:cNvSpPr>
          <p:nvPr/>
        </p:nvSpPr>
        <p:spPr bwMode="auto">
          <a:xfrm>
            <a:off x="3276601" y="4114800"/>
            <a:ext cx="180975" cy="533400"/>
          </a:xfrm>
          <a:prstGeom prst="leftBrace">
            <a:avLst>
              <a:gd name="adj1" fmla="val 24561"/>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a:extLst>
              <a:ext uri="{FF2B5EF4-FFF2-40B4-BE49-F238E27FC236}">
                <a16:creationId xmlns:a16="http://schemas.microsoft.com/office/drawing/2014/main" id="{5551AC37-318F-48DD-974F-2580C0B30F9E}"/>
              </a:ext>
            </a:extLst>
          </p:cNvPr>
          <p:cNvSpPr>
            <a:spLocks noGrp="1"/>
          </p:cNvSpPr>
          <p:nvPr>
            <p:ph type="title"/>
          </p:nvPr>
        </p:nvSpPr>
        <p:spPr/>
        <p:txBody>
          <a:bodyPr/>
          <a:lstStyle/>
          <a:p>
            <a:pPr eaLnBrk="1" hangingPunct="1"/>
            <a:endParaRPr lang="zh-CN" altLang="en-US"/>
          </a:p>
        </p:txBody>
      </p:sp>
      <p:sp>
        <p:nvSpPr>
          <p:cNvPr id="63491" name="内容占位符 2">
            <a:extLst>
              <a:ext uri="{FF2B5EF4-FFF2-40B4-BE49-F238E27FC236}">
                <a16:creationId xmlns:a16="http://schemas.microsoft.com/office/drawing/2014/main" id="{EC7CEF6E-07FC-45C6-AE0D-EED852937B08}"/>
              </a:ext>
            </a:extLst>
          </p:cNvPr>
          <p:cNvSpPr>
            <a:spLocks noGrp="1"/>
          </p:cNvSpPr>
          <p:nvPr>
            <p:ph idx="1"/>
          </p:nvPr>
        </p:nvSpPr>
        <p:spPr>
          <a:xfrm>
            <a:off x="2351088" y="1844676"/>
            <a:ext cx="8088312" cy="4251325"/>
          </a:xfrm>
        </p:spPr>
        <p:txBody>
          <a:bodyPr/>
          <a:lstStyle/>
          <a:p>
            <a:pPr eaLnBrk="1" hangingPunct="1">
              <a:buFontTx/>
              <a:buNone/>
            </a:pPr>
            <a:r>
              <a:rPr lang="zh-CN" altLang="zh-CN" b="1"/>
              <a:t>软件产品线</a:t>
            </a:r>
            <a:r>
              <a:rPr lang="zh-CN" altLang="en-US" b="1"/>
              <a:t>：</a:t>
            </a:r>
            <a:endParaRPr lang="en-US" altLang="zh-CN" b="1"/>
          </a:p>
          <a:p>
            <a:pPr eaLnBrk="1" hangingPunct="1">
              <a:buFontTx/>
              <a:buNone/>
            </a:pPr>
            <a:r>
              <a:rPr lang="en-US" altLang="zh-CN" b="1"/>
              <a:t>    </a:t>
            </a:r>
            <a:r>
              <a:rPr lang="zh-CN" altLang="zh-CN"/>
              <a:t>是指具有一组可管理的公共特性的软件密集性系统的合集，这些系统满足特定的市场需求或任务需求，并且按预定义的方式从一个公共的核心资产集开发得到。</a:t>
            </a:r>
          </a:p>
          <a:p>
            <a:pPr eaLnBrk="1" hangingPunct="1">
              <a:buFontTx/>
              <a:buNone/>
            </a:pPr>
            <a:endParaRPr lang="zh-CN" altLang="en-US"/>
          </a:p>
        </p:txBody>
      </p:sp>
      <p:sp>
        <p:nvSpPr>
          <p:cNvPr id="63492" name="灯片编号占位符 3">
            <a:extLst>
              <a:ext uri="{FF2B5EF4-FFF2-40B4-BE49-F238E27FC236}">
                <a16:creationId xmlns:a16="http://schemas.microsoft.com/office/drawing/2014/main" id="{F48F59EA-5C62-42AF-8914-BDC991C6094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B5676554-52D5-491D-A655-B6641E9990AA}" type="slidenum">
              <a:rPr kumimoji="0" lang="en-US" altLang="zh-CN" sz="2600">
                <a:solidFill>
                  <a:srgbClr val="FFFFFF"/>
                </a:solidFill>
              </a:rPr>
              <a:pPr eaLnBrk="1" fontAlgn="base" hangingPunct="1">
                <a:spcBef>
                  <a:spcPct val="0"/>
                </a:spcBef>
                <a:spcAft>
                  <a:spcPct val="0"/>
                </a:spcAft>
              </a:pPr>
              <a:t>370</a:t>
            </a:fld>
            <a:endParaRPr kumimoji="0" lang="en-US" altLang="zh-CN" sz="2600">
              <a:solidFill>
                <a:srgbClr val="FFFFFF"/>
              </a:solidFill>
            </a:endParaRPr>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
            <a:extLst>
              <a:ext uri="{FF2B5EF4-FFF2-40B4-BE49-F238E27FC236}">
                <a16:creationId xmlns:a16="http://schemas.microsoft.com/office/drawing/2014/main" id="{FF9483C2-C872-4853-93C0-EDECF00258D7}"/>
              </a:ext>
            </a:extLst>
          </p:cNvPr>
          <p:cNvSpPr>
            <a:spLocks noGrp="1" noChangeArrowheads="1"/>
          </p:cNvSpPr>
          <p:nvPr>
            <p:ph type="title" idx="4294967295"/>
          </p:nvPr>
        </p:nvSpPr>
        <p:spPr>
          <a:xfrm>
            <a:off x="3565526" y="141289"/>
            <a:ext cx="6778625" cy="1127125"/>
          </a:xfrm>
        </p:spPr>
        <p:txBody>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a:cs typeface="Arial" panose="020B0604020202020204" pitchFamily="34" charset="0"/>
              </a:rPr>
              <a:t>5.10 Software Product Lines</a:t>
            </a:r>
            <a:br>
              <a:rPr lang="en-GB" altLang="zh-CN">
                <a:cs typeface="Arial" panose="020B0604020202020204" pitchFamily="34" charset="0"/>
              </a:rPr>
            </a:br>
            <a:r>
              <a:rPr lang="en-GB" altLang="zh-CN" sz="2800">
                <a:cs typeface="Arial" panose="020B0604020202020204" pitchFamily="34" charset="0"/>
              </a:rPr>
              <a:t>Core Asset Base</a:t>
            </a:r>
          </a:p>
        </p:txBody>
      </p:sp>
      <p:sp>
        <p:nvSpPr>
          <p:cNvPr id="64515" name="Rectangle 2">
            <a:extLst>
              <a:ext uri="{FF2B5EF4-FFF2-40B4-BE49-F238E27FC236}">
                <a16:creationId xmlns:a16="http://schemas.microsoft.com/office/drawing/2014/main" id="{B3A93C0A-AFE3-4751-86C9-7D36DF20878C}"/>
              </a:ext>
            </a:extLst>
          </p:cNvPr>
          <p:cNvSpPr>
            <a:spLocks noGrp="1" noChangeArrowheads="1"/>
          </p:cNvSpPr>
          <p:nvPr>
            <p:ph type="body" idx="4294967295"/>
          </p:nvPr>
        </p:nvSpPr>
        <p:spPr>
          <a:xfrm>
            <a:off x="2279651" y="1700214"/>
            <a:ext cx="8208963" cy="4395787"/>
          </a:xfrm>
        </p:spPr>
        <p:txBody>
          <a:bodyPr/>
          <a:lstStyle/>
          <a:p>
            <a:pPr eaLnBrk="1" hangingPunct="1"/>
            <a:r>
              <a:rPr lang="en-GB" altLang="zh-CN">
                <a:cs typeface="Arial" panose="020B0604020202020204" pitchFamily="34" charset="0"/>
              </a:rPr>
              <a:t>Candidate elements </a:t>
            </a:r>
            <a:r>
              <a:rPr lang="zh-CN" altLang="en-US">
                <a:cs typeface="Arial" panose="020B0604020202020204" pitchFamily="34" charset="0"/>
              </a:rPr>
              <a:t>（候选元素）</a:t>
            </a:r>
            <a:r>
              <a:rPr lang="en-GB" altLang="zh-CN">
                <a:cs typeface="Arial" panose="020B0604020202020204" pitchFamily="34" charset="0"/>
              </a:rPr>
              <a:t>in a core asset base:</a:t>
            </a:r>
          </a:p>
          <a:p>
            <a:pPr lvl="1" eaLnBrk="1" hangingPunct="1"/>
            <a:r>
              <a:rPr lang="en-GB" altLang="zh-CN">
                <a:cs typeface="Arial" panose="020B0604020202020204" pitchFamily="34" charset="0"/>
              </a:rPr>
              <a:t>Requirements</a:t>
            </a:r>
          </a:p>
          <a:p>
            <a:pPr lvl="1" eaLnBrk="1" hangingPunct="1"/>
            <a:r>
              <a:rPr lang="en-GB" altLang="zh-CN">
                <a:cs typeface="Arial" panose="020B0604020202020204" pitchFamily="34" charset="0"/>
              </a:rPr>
              <a:t>Software architecture</a:t>
            </a:r>
          </a:p>
          <a:p>
            <a:pPr lvl="1" eaLnBrk="1" hangingPunct="1"/>
            <a:r>
              <a:rPr lang="en-GB" altLang="zh-CN">
                <a:cs typeface="Arial" panose="020B0604020202020204" pitchFamily="34" charset="0"/>
              </a:rPr>
              <a:t>Models and analysis results</a:t>
            </a:r>
          </a:p>
          <a:p>
            <a:pPr lvl="1" eaLnBrk="1" hangingPunct="1"/>
            <a:r>
              <a:rPr lang="en-GB" altLang="zh-CN">
                <a:cs typeface="Arial" panose="020B0604020202020204" pitchFamily="34" charset="0"/>
              </a:rPr>
              <a:t>Software units</a:t>
            </a:r>
          </a:p>
          <a:p>
            <a:pPr lvl="1" eaLnBrk="1" hangingPunct="1"/>
            <a:r>
              <a:rPr lang="en-GB" altLang="zh-CN">
                <a:cs typeface="Arial" panose="020B0604020202020204" pitchFamily="34" charset="0"/>
              </a:rPr>
              <a:t>Testing</a:t>
            </a:r>
          </a:p>
          <a:p>
            <a:pPr lvl="1" eaLnBrk="1" hangingPunct="1"/>
            <a:r>
              <a:rPr lang="en-GB" altLang="zh-CN">
                <a:cs typeface="Arial" panose="020B0604020202020204" pitchFamily="34" charset="0"/>
              </a:rPr>
              <a:t>Project planning</a:t>
            </a:r>
          </a:p>
          <a:p>
            <a:pPr lvl="1" eaLnBrk="1" hangingPunct="1"/>
            <a:r>
              <a:rPr lang="en-GB" altLang="zh-CN">
                <a:cs typeface="Arial" panose="020B0604020202020204" pitchFamily="34" charset="0"/>
              </a:rPr>
              <a:t>Team organization</a:t>
            </a:r>
          </a:p>
          <a:p>
            <a:pPr eaLnBrk="1" hangingPunct="1">
              <a:buFont typeface="Lucida Sans Unicode" panose="020B0602030504020204" pitchFamily="34" charset="0"/>
              <a:buNone/>
            </a:pPr>
            <a:endParaRPr lang="en-GB" altLang="zh-CN" sz="2400">
              <a:cs typeface="Arial" panose="020B0604020202020204" pitchFamily="34" charset="0"/>
            </a:endParaRPr>
          </a:p>
        </p:txBody>
      </p:sp>
    </p:spTree>
  </p:cSld>
  <p:clrMapOvr>
    <a:masterClrMapping/>
  </p:clrMapOvr>
  <p:transition spd="med"/>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1">
            <a:extLst>
              <a:ext uri="{FF2B5EF4-FFF2-40B4-BE49-F238E27FC236}">
                <a16:creationId xmlns:a16="http://schemas.microsoft.com/office/drawing/2014/main" id="{203A12E2-2620-41F8-9053-1E7293F63564}"/>
              </a:ext>
            </a:extLst>
          </p:cNvPr>
          <p:cNvSpPr>
            <a:spLocks noGrp="1" noChangeArrowheads="1"/>
          </p:cNvSpPr>
          <p:nvPr>
            <p:ph type="title" idx="4294967295"/>
          </p:nvPr>
        </p:nvSpPr>
        <p:spPr>
          <a:xfrm>
            <a:off x="3716339" y="260351"/>
            <a:ext cx="6700837" cy="1127125"/>
          </a:xfrm>
        </p:spPr>
        <p:txBody>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a:cs typeface="Arial" panose="020B0604020202020204" pitchFamily="34" charset="0"/>
              </a:rPr>
              <a:t>5.10 Software Product Lines</a:t>
            </a:r>
            <a:br>
              <a:rPr lang="en-GB" altLang="zh-CN">
                <a:cs typeface="Arial" panose="020B0604020202020204" pitchFamily="34" charset="0"/>
              </a:rPr>
            </a:br>
            <a:r>
              <a:rPr lang="en-GB" altLang="zh-CN" sz="2800">
                <a:cs typeface="Arial" panose="020B0604020202020204" pitchFamily="34" charset="0"/>
              </a:rPr>
              <a:t>Strategic Scoping</a:t>
            </a:r>
            <a:r>
              <a:rPr lang="zh-CN" altLang="en-US" sz="2800">
                <a:cs typeface="Arial" panose="020B0604020202020204" pitchFamily="34" charset="0"/>
              </a:rPr>
              <a:t>（战略范围）</a:t>
            </a:r>
            <a:endParaRPr lang="en-GB" altLang="zh-CN" sz="2800">
              <a:cs typeface="Arial" panose="020B0604020202020204" pitchFamily="34" charset="0"/>
            </a:endParaRPr>
          </a:p>
        </p:txBody>
      </p:sp>
      <p:sp>
        <p:nvSpPr>
          <p:cNvPr id="65539" name="Rectangle 2">
            <a:extLst>
              <a:ext uri="{FF2B5EF4-FFF2-40B4-BE49-F238E27FC236}">
                <a16:creationId xmlns:a16="http://schemas.microsoft.com/office/drawing/2014/main" id="{25FF8916-48F9-43DD-AC07-12060A0BCCBF}"/>
              </a:ext>
            </a:extLst>
          </p:cNvPr>
          <p:cNvSpPr>
            <a:spLocks noGrp="1" noChangeArrowheads="1"/>
          </p:cNvSpPr>
          <p:nvPr>
            <p:ph type="body" idx="4294967295"/>
          </p:nvPr>
        </p:nvSpPr>
        <p:spPr>
          <a:xfrm>
            <a:off x="2208214" y="1700214"/>
            <a:ext cx="8459787" cy="5157787"/>
          </a:xfrm>
        </p:spPr>
        <p:txBody>
          <a:bodyPr/>
          <a:lstStyle/>
          <a:p>
            <a:pPr eaLnBrk="1" hangingPunct="1"/>
            <a:r>
              <a:rPr lang="en-US" altLang="zh-CN">
                <a:cs typeface="Arial" panose="020B0604020202020204" pitchFamily="34" charset="0"/>
              </a:rPr>
              <a:t>Product lines are based not just on commonalities among products but also on the best way to exploit them</a:t>
            </a:r>
          </a:p>
          <a:p>
            <a:pPr lvl="1" eaLnBrk="1" hangingPunct="1"/>
            <a:r>
              <a:rPr lang="en-US" altLang="zh-CN" sz="2200">
                <a:cs typeface="Arial" panose="020B0604020202020204" pitchFamily="34" charset="0"/>
              </a:rPr>
              <a:t>First, employ strategic business planning to identify the family of products we want to build, using knowledge and good judgment to forecast market trends and predict the demand for various products</a:t>
            </a:r>
            <a:r>
              <a:rPr lang="zh-CN" altLang="en-US" sz="2200">
                <a:cs typeface="Arial" panose="020B0604020202020204" pitchFamily="34" charset="0"/>
              </a:rPr>
              <a:t>（</a:t>
            </a:r>
            <a:r>
              <a:rPr lang="zh-CN" altLang="en-US" sz="2200" b="1">
                <a:cs typeface="Arial" panose="020B0604020202020204" pitchFamily="34" charset="0"/>
              </a:rPr>
              <a:t>确定产品系列，判断市场趋势</a:t>
            </a:r>
            <a:r>
              <a:rPr lang="zh-CN" altLang="en-US" sz="2200">
                <a:cs typeface="Arial" panose="020B0604020202020204" pitchFamily="34" charset="0"/>
              </a:rPr>
              <a:t>）</a:t>
            </a:r>
            <a:endParaRPr lang="en-US" altLang="zh-CN" sz="2200">
              <a:cs typeface="Arial" panose="020B0604020202020204" pitchFamily="34" charset="0"/>
            </a:endParaRPr>
          </a:p>
          <a:p>
            <a:pPr lvl="1" eaLnBrk="1" hangingPunct="1"/>
            <a:r>
              <a:rPr lang="en-US" altLang="zh-CN" sz="2200">
                <a:cs typeface="Arial" panose="020B0604020202020204" pitchFamily="34" charset="0"/>
              </a:rPr>
              <a:t>Second, </a:t>
            </a:r>
            <a:r>
              <a:rPr lang="en-US" altLang="zh-CN" sz="2200" b="1">
                <a:cs typeface="Arial" panose="020B0604020202020204" pitchFamily="34" charset="0"/>
              </a:rPr>
              <a:t>scope</a:t>
            </a:r>
            <a:r>
              <a:rPr lang="en-US" altLang="zh-CN" sz="2200">
                <a:cs typeface="Arial" panose="020B0604020202020204" pitchFamily="34" charset="0"/>
              </a:rPr>
              <a:t> the plans, so that the focus is on products that have enough in common to warrant a product-line approach to development.  That is, the cost of developing the (common) product line must be more than offset by the savings we expect to accrue from deriving family members from the product line</a:t>
            </a:r>
            <a:r>
              <a:rPr lang="zh-CN" altLang="en-US" sz="2200">
                <a:cs typeface="Arial" panose="020B0604020202020204" pitchFamily="34" charset="0"/>
              </a:rPr>
              <a:t>（</a:t>
            </a:r>
            <a:r>
              <a:rPr lang="zh-CN" altLang="en-US" sz="2200" b="1">
                <a:cs typeface="Arial" panose="020B0604020202020204" pitchFamily="34" charset="0"/>
              </a:rPr>
              <a:t>划定计划范围，确保产品线方式开发</a:t>
            </a:r>
            <a:r>
              <a:rPr lang="zh-CN" altLang="en-US" sz="2200">
                <a:cs typeface="Arial" panose="020B0604020202020204" pitchFamily="34" charset="0"/>
              </a:rPr>
              <a:t>）</a:t>
            </a:r>
            <a:endParaRPr lang="en-GB" altLang="zh-CN" sz="2200">
              <a:cs typeface="Arial" panose="020B0604020202020204" pitchFamily="34" charset="0"/>
            </a:endParaRPr>
          </a:p>
        </p:txBody>
      </p:sp>
    </p:spTree>
  </p:cSld>
  <p:clrMapOvr>
    <a:masterClrMapping/>
  </p:clrMapOvr>
  <p:transition spd="med"/>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
            <a:extLst>
              <a:ext uri="{FF2B5EF4-FFF2-40B4-BE49-F238E27FC236}">
                <a16:creationId xmlns:a16="http://schemas.microsoft.com/office/drawing/2014/main" id="{FAE062D7-A1F8-4927-97F8-ABCF4D91004E}"/>
              </a:ext>
            </a:extLst>
          </p:cNvPr>
          <p:cNvSpPr>
            <a:spLocks noGrp="1" noChangeArrowheads="1"/>
          </p:cNvSpPr>
          <p:nvPr>
            <p:ph type="title" idx="4294967295"/>
          </p:nvPr>
        </p:nvSpPr>
        <p:spPr>
          <a:xfrm>
            <a:off x="3644901" y="214314"/>
            <a:ext cx="6843713" cy="1127125"/>
          </a:xfrm>
        </p:spPr>
        <p:txBody>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a:cs typeface="Arial" panose="020B0604020202020204" pitchFamily="34" charset="0"/>
              </a:rPr>
              <a:t>5.10 Software Product Lines </a:t>
            </a:r>
            <a:br>
              <a:rPr lang="en-GB" altLang="zh-CN">
                <a:cs typeface="Arial" panose="020B0604020202020204" pitchFamily="34" charset="0"/>
              </a:rPr>
            </a:br>
            <a:r>
              <a:rPr lang="en-GB" altLang="zh-CN" sz="2800">
                <a:cs typeface="Arial" panose="020B0604020202020204" pitchFamily="34" charset="0"/>
              </a:rPr>
              <a:t>Sidebar 5.8  Product-line Productivity</a:t>
            </a:r>
          </a:p>
        </p:txBody>
      </p:sp>
      <p:sp>
        <p:nvSpPr>
          <p:cNvPr id="66563" name="Rectangle 2">
            <a:extLst>
              <a:ext uri="{FF2B5EF4-FFF2-40B4-BE49-F238E27FC236}">
                <a16:creationId xmlns:a16="http://schemas.microsoft.com/office/drawing/2014/main" id="{04C1D3F7-1760-4740-B556-04282A270C16}"/>
              </a:ext>
            </a:extLst>
          </p:cNvPr>
          <p:cNvSpPr>
            <a:spLocks noGrp="1" noChangeArrowheads="1"/>
          </p:cNvSpPr>
          <p:nvPr>
            <p:ph type="body" idx="4294967295"/>
          </p:nvPr>
        </p:nvSpPr>
        <p:spPr>
          <a:xfrm>
            <a:off x="2208214" y="1700214"/>
            <a:ext cx="8459787" cy="5157787"/>
          </a:xfrm>
        </p:spPr>
        <p:txBody>
          <a:bodyPr/>
          <a:lstStyle/>
          <a:p>
            <a:pPr eaLnBrk="1" hangingPunct="1"/>
            <a:r>
              <a:rPr lang="en-US" altLang="zh-CN" sz="1800">
                <a:cs typeface="Arial" panose="020B0604020202020204" pitchFamily="34" charset="0"/>
              </a:rPr>
              <a:t>CelsiusTech AB, a Swedish naval defense contractor, motivated by desperation, transitioned from custom to product-line development. In 1985, the company, then Philips Elektronikindustier AB, was awarded two major contracts simultaneously, one for the Swedish Navy and one for the Danish Navy. </a:t>
            </a:r>
          </a:p>
          <a:p>
            <a:pPr lvl="1" eaLnBrk="1" hangingPunct="1"/>
            <a:r>
              <a:rPr lang="en-US" altLang="zh-CN" sz="1800">
                <a:cs typeface="Arial" panose="020B0604020202020204" pitchFamily="34" charset="0"/>
              </a:rPr>
              <a:t>senior managers questioned whether they would be able to meet the demands of both contracts, particularly the promised (and fixed) schedules and budgets, using the company’s current practices and technologies.</a:t>
            </a:r>
          </a:p>
          <a:p>
            <a:pPr eaLnBrk="1" hangingPunct="1"/>
            <a:r>
              <a:rPr lang="en-US" altLang="zh-CN" sz="1800">
                <a:cs typeface="Arial" panose="020B0604020202020204" pitchFamily="34" charset="0"/>
              </a:rPr>
              <a:t>Development of the product line and the first system were initiated at the same time; development of the second system started six months later.  The two systems plus the product line were completed using roughly the same amount of time and staff that was needed previously for a single product. Subsequent products had shorter development timelines.  On average, 70–80 percent of the seven systems’ software units were product-line units (re)used as is.</a:t>
            </a:r>
            <a:endParaRPr lang="en-GB" altLang="zh-CN" sz="1800">
              <a:cs typeface="Arial" panose="020B0604020202020204" pitchFamily="34" charset="0"/>
            </a:endParaRPr>
          </a:p>
        </p:txBody>
      </p:sp>
    </p:spTree>
  </p:cSld>
  <p:clrMapOvr>
    <a:masterClrMapping/>
  </p:clrMapOvr>
  <p:transition spd="med"/>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
            <a:extLst>
              <a:ext uri="{FF2B5EF4-FFF2-40B4-BE49-F238E27FC236}">
                <a16:creationId xmlns:a16="http://schemas.microsoft.com/office/drawing/2014/main" id="{8F16E404-674A-4C5D-8AF0-5DA9D6FE895F}"/>
              </a:ext>
            </a:extLst>
          </p:cNvPr>
          <p:cNvSpPr>
            <a:spLocks noGrp="1" noChangeArrowheads="1"/>
          </p:cNvSpPr>
          <p:nvPr>
            <p:ph type="title" idx="4294967295"/>
          </p:nvPr>
        </p:nvSpPr>
        <p:spPr>
          <a:xfrm>
            <a:off x="3500439" y="260351"/>
            <a:ext cx="7132637" cy="1127125"/>
          </a:xfrm>
        </p:spPr>
        <p:txBody>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a:cs typeface="Arial" panose="020B0604020202020204" pitchFamily="34" charset="0"/>
              </a:rPr>
              <a:t>5.10 Software Product Lines</a:t>
            </a:r>
            <a:br>
              <a:rPr lang="en-GB" altLang="zh-CN">
                <a:cs typeface="Arial" panose="020B0604020202020204" pitchFamily="34" charset="0"/>
              </a:rPr>
            </a:br>
            <a:r>
              <a:rPr lang="en-GB" altLang="zh-CN" sz="2800">
                <a:cs typeface="Arial" panose="020B0604020202020204" pitchFamily="34" charset="0"/>
              </a:rPr>
              <a:t>Advantages of Product-Line Architecture</a:t>
            </a:r>
          </a:p>
        </p:txBody>
      </p:sp>
      <p:sp>
        <p:nvSpPr>
          <p:cNvPr id="67587" name="Rectangle 2">
            <a:extLst>
              <a:ext uri="{FF2B5EF4-FFF2-40B4-BE49-F238E27FC236}">
                <a16:creationId xmlns:a16="http://schemas.microsoft.com/office/drawing/2014/main" id="{EE85FE2F-FCDB-4EA2-957D-868D74287754}"/>
              </a:ext>
            </a:extLst>
          </p:cNvPr>
          <p:cNvSpPr>
            <a:spLocks noGrp="1" noChangeArrowheads="1"/>
          </p:cNvSpPr>
          <p:nvPr>
            <p:ph type="body" idx="4294967295"/>
          </p:nvPr>
        </p:nvSpPr>
        <p:spPr>
          <a:xfrm>
            <a:off x="2279650" y="1700214"/>
            <a:ext cx="7913688" cy="4395787"/>
          </a:xfrm>
        </p:spPr>
        <p:txBody>
          <a:bodyPr/>
          <a:lstStyle/>
          <a:p>
            <a:pPr eaLnBrk="1" hangingPunct="1"/>
            <a:r>
              <a:rPr lang="en-US" altLang="zh-CN">
                <a:cs typeface="Arial" panose="020B0604020202020204" pitchFamily="34" charset="0"/>
              </a:rPr>
              <a:t>A product lines promotes planned modifiability</a:t>
            </a:r>
          </a:p>
          <a:p>
            <a:pPr eaLnBrk="1" hangingPunct="1"/>
            <a:r>
              <a:rPr lang="en-US" altLang="zh-CN">
                <a:cs typeface="Arial" panose="020B0604020202020204" pitchFamily="34" charset="0"/>
              </a:rPr>
              <a:t>Examples of product-line variability:</a:t>
            </a:r>
          </a:p>
          <a:p>
            <a:pPr lvl="1" eaLnBrk="1" hangingPunct="1"/>
            <a:r>
              <a:rPr lang="en-US" altLang="zh-CN">
                <a:cs typeface="Arial" panose="020B0604020202020204" pitchFamily="34" charset="0"/>
              </a:rPr>
              <a:t>Component replacements</a:t>
            </a:r>
          </a:p>
          <a:p>
            <a:pPr lvl="1" eaLnBrk="1" hangingPunct="1"/>
            <a:r>
              <a:rPr lang="en-US" altLang="zh-CN">
                <a:cs typeface="Arial" panose="020B0604020202020204" pitchFamily="34" charset="0"/>
              </a:rPr>
              <a:t>Component specializations</a:t>
            </a:r>
          </a:p>
          <a:p>
            <a:pPr lvl="1" eaLnBrk="1" hangingPunct="1"/>
            <a:r>
              <a:rPr lang="en-US" altLang="zh-CN">
                <a:cs typeface="Arial" panose="020B0604020202020204" pitchFamily="34" charset="0"/>
              </a:rPr>
              <a:t>Product-line parameters</a:t>
            </a:r>
          </a:p>
          <a:p>
            <a:pPr lvl="1" eaLnBrk="1" hangingPunct="1"/>
            <a:r>
              <a:rPr lang="en-US" altLang="zh-CN">
                <a:cs typeface="Arial" panose="020B0604020202020204" pitchFamily="34" charset="0"/>
              </a:rPr>
              <a:t>Architecture extensions and retractions</a:t>
            </a:r>
          </a:p>
          <a:p>
            <a:pPr eaLnBrk="1" hangingPunct="1"/>
            <a:endParaRPr lang="en-GB" altLang="zh-CN" sz="2400">
              <a:cs typeface="Arial" panose="020B0604020202020204" pitchFamily="34" charset="0"/>
            </a:endParaRPr>
          </a:p>
        </p:txBody>
      </p:sp>
    </p:spTree>
  </p:cSld>
  <p:clrMapOvr>
    <a:masterClrMapping/>
  </p:clrMapOvr>
  <p:transition spd="med"/>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
            <a:extLst>
              <a:ext uri="{FF2B5EF4-FFF2-40B4-BE49-F238E27FC236}">
                <a16:creationId xmlns:a16="http://schemas.microsoft.com/office/drawing/2014/main" id="{6D425D87-181D-4926-A6E3-F2552F144726}"/>
              </a:ext>
            </a:extLst>
          </p:cNvPr>
          <p:cNvSpPr>
            <a:spLocks noGrp="1" noChangeArrowheads="1"/>
          </p:cNvSpPr>
          <p:nvPr>
            <p:ph type="title" idx="4294967295"/>
          </p:nvPr>
        </p:nvSpPr>
        <p:spPr>
          <a:xfrm>
            <a:off x="2420939" y="141289"/>
            <a:ext cx="8212137" cy="1127125"/>
          </a:xfrm>
        </p:spPr>
        <p:txBody>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a:cs typeface="Arial" panose="020B0604020202020204" pitchFamily="34" charset="0"/>
              </a:rPr>
              <a:t>5.10 Software Product Lines </a:t>
            </a:r>
            <a:br>
              <a:rPr lang="en-GB" altLang="zh-CN">
                <a:cs typeface="Arial" panose="020B0604020202020204" pitchFamily="34" charset="0"/>
              </a:rPr>
            </a:br>
            <a:r>
              <a:rPr lang="en-GB" altLang="zh-CN" sz="2800">
                <a:cs typeface="Arial" panose="020B0604020202020204" pitchFamily="34" charset="0"/>
              </a:rPr>
              <a:t>Sidebar 5.9  Generative Software Development</a:t>
            </a:r>
          </a:p>
        </p:txBody>
      </p:sp>
      <p:sp>
        <p:nvSpPr>
          <p:cNvPr id="68611" name="Rectangle 2">
            <a:extLst>
              <a:ext uri="{FF2B5EF4-FFF2-40B4-BE49-F238E27FC236}">
                <a16:creationId xmlns:a16="http://schemas.microsoft.com/office/drawing/2014/main" id="{82B73702-C4E5-409B-9384-45FE38C51855}"/>
              </a:ext>
            </a:extLst>
          </p:cNvPr>
          <p:cNvSpPr>
            <a:spLocks noGrp="1" noChangeArrowheads="1"/>
          </p:cNvSpPr>
          <p:nvPr>
            <p:ph type="body" idx="4294967295"/>
          </p:nvPr>
        </p:nvSpPr>
        <p:spPr>
          <a:xfrm>
            <a:off x="2208214" y="1700213"/>
            <a:ext cx="8459787" cy="4824412"/>
          </a:xfrm>
        </p:spPr>
        <p:txBody>
          <a:bodyPr/>
          <a:lstStyle/>
          <a:p>
            <a:pPr eaLnBrk="1" hangingPunct="1"/>
            <a:r>
              <a:rPr lang="en-US" altLang="zh-CN" b="1">
                <a:cs typeface="Arial" panose="020B0604020202020204" pitchFamily="34" charset="0"/>
              </a:rPr>
              <a:t>Generative software development</a:t>
            </a:r>
            <a:r>
              <a:rPr lang="zh-CN" altLang="en-US" b="1">
                <a:cs typeface="Arial" panose="020B0604020202020204" pitchFamily="34" charset="0"/>
              </a:rPr>
              <a:t>（生成式软件开发）</a:t>
            </a:r>
            <a:r>
              <a:rPr lang="en-US" altLang="zh-CN" b="1">
                <a:cs typeface="Arial" panose="020B0604020202020204" pitchFamily="34" charset="0"/>
              </a:rPr>
              <a:t> </a:t>
            </a:r>
            <a:r>
              <a:rPr lang="en-US" altLang="zh-CN">
                <a:cs typeface="Arial" panose="020B0604020202020204" pitchFamily="34" charset="0"/>
              </a:rPr>
              <a:t>is a form of product-line development that enables products to be generated automatically from specifications</a:t>
            </a:r>
          </a:p>
          <a:p>
            <a:pPr eaLnBrk="1" hangingPunct="1"/>
            <a:r>
              <a:rPr lang="en-US" altLang="zh-CN">
                <a:cs typeface="Arial" panose="020B0604020202020204" pitchFamily="34" charset="0"/>
              </a:rPr>
              <a:t>The domain engineer defines a </a:t>
            </a:r>
            <a:r>
              <a:rPr lang="en-US" altLang="zh-CN" b="1">
                <a:cs typeface="Arial" panose="020B0604020202020204" pitchFamily="34" charset="0"/>
              </a:rPr>
              <a:t>domain-specific language (DSL) </a:t>
            </a:r>
            <a:r>
              <a:rPr lang="en-US" altLang="zh-CN">
                <a:cs typeface="Arial" panose="020B0604020202020204" pitchFamily="34" charset="0"/>
              </a:rPr>
              <a:t>that application engineers then use to specify products to be generated</a:t>
            </a:r>
          </a:p>
          <a:p>
            <a:pPr eaLnBrk="1" hangingPunct="1"/>
            <a:r>
              <a:rPr lang="en-US" altLang="zh-CN">
                <a:cs typeface="Arial" panose="020B0604020202020204" pitchFamily="34" charset="0"/>
              </a:rPr>
              <a:t>Lucent developed several product lines and generative tools for customizing different aspects of its 5ESS telephone switch</a:t>
            </a:r>
          </a:p>
        </p:txBody>
      </p:sp>
    </p:spTree>
  </p:cSld>
  <p:clrMapOvr>
    <a:masterClrMapping/>
  </p:clrMapOvr>
  <p:transition spd="med"/>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1">
            <a:extLst>
              <a:ext uri="{FF2B5EF4-FFF2-40B4-BE49-F238E27FC236}">
                <a16:creationId xmlns:a16="http://schemas.microsoft.com/office/drawing/2014/main" id="{E6C5330A-1B47-48EC-8B47-24CCF8A308D5}"/>
              </a:ext>
            </a:extLst>
          </p:cNvPr>
          <p:cNvSpPr>
            <a:spLocks noGrp="1" noChangeArrowheads="1"/>
          </p:cNvSpPr>
          <p:nvPr>
            <p:ph type="title" idx="4294967295"/>
          </p:nvPr>
        </p:nvSpPr>
        <p:spPr>
          <a:xfrm>
            <a:off x="3571876" y="214314"/>
            <a:ext cx="6556375" cy="1127125"/>
          </a:xfrm>
        </p:spPr>
        <p:txBody>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a:cs typeface="Arial" panose="020B0604020202020204" pitchFamily="34" charset="0"/>
              </a:rPr>
              <a:t>5.10 Software Product Lines</a:t>
            </a:r>
            <a:br>
              <a:rPr lang="en-GB" altLang="zh-CN">
                <a:cs typeface="Arial" panose="020B0604020202020204" pitchFamily="34" charset="0"/>
              </a:rPr>
            </a:br>
            <a:r>
              <a:rPr lang="en-GB" altLang="zh-CN" sz="2800">
                <a:cs typeface="Arial" panose="020B0604020202020204" pitchFamily="34" charset="0"/>
              </a:rPr>
              <a:t>Product-Line Evolution</a:t>
            </a:r>
          </a:p>
        </p:txBody>
      </p:sp>
      <p:sp>
        <p:nvSpPr>
          <p:cNvPr id="69635" name="Rectangle 2">
            <a:extLst>
              <a:ext uri="{FF2B5EF4-FFF2-40B4-BE49-F238E27FC236}">
                <a16:creationId xmlns:a16="http://schemas.microsoft.com/office/drawing/2014/main" id="{AB2B4E32-85E1-418A-A01F-8C28E480760F}"/>
              </a:ext>
            </a:extLst>
          </p:cNvPr>
          <p:cNvSpPr>
            <a:spLocks noGrp="1" noChangeArrowheads="1"/>
          </p:cNvSpPr>
          <p:nvPr>
            <p:ph type="body" idx="4294967295"/>
          </p:nvPr>
        </p:nvSpPr>
        <p:spPr>
          <a:xfrm>
            <a:off x="2208214" y="1700214"/>
            <a:ext cx="7985125" cy="4395787"/>
          </a:xfrm>
        </p:spPr>
        <p:txBody>
          <a:bodyPr/>
          <a:lstStyle/>
          <a:p>
            <a:pPr eaLnBrk="1" hangingPunct="1"/>
            <a:r>
              <a:rPr lang="en-US" altLang="zh-CN">
                <a:cs typeface="Arial" panose="020B0604020202020204" pitchFamily="34" charset="0"/>
              </a:rPr>
              <a:t>Key contributor to product-line success is having a product-line mindset</a:t>
            </a:r>
          </a:p>
          <a:p>
            <a:pPr lvl="1" eaLnBrk="1" hangingPunct="1"/>
            <a:r>
              <a:rPr lang="en-US" altLang="zh-CN">
                <a:cs typeface="Arial" panose="020B0604020202020204" pitchFamily="34" charset="0"/>
              </a:rPr>
              <a:t>Company’s primary focus is development and evolution of product-line assets as opposed to individual products</a:t>
            </a:r>
          </a:p>
          <a:p>
            <a:pPr lvl="1" eaLnBrk="1" hangingPunct="1"/>
            <a:r>
              <a:rPr lang="en-US" altLang="zh-CN">
                <a:cs typeface="Arial" panose="020B0604020202020204" pitchFamily="34" charset="0"/>
              </a:rPr>
              <a:t>Changes made to improve capability to derive products</a:t>
            </a:r>
          </a:p>
          <a:p>
            <a:pPr lvl="1" eaLnBrk="1" hangingPunct="1"/>
            <a:r>
              <a:rPr lang="en-US" altLang="zh-CN">
                <a:cs typeface="Arial" panose="020B0604020202020204" pitchFamily="34" charset="0"/>
              </a:rPr>
              <a:t>Backwards capability</a:t>
            </a:r>
          </a:p>
        </p:txBody>
      </p:sp>
    </p:spTree>
  </p:cSld>
  <p:clrMapOvr>
    <a:masterClrMapping/>
  </p:clrMapOvr>
  <p:transition spd="med"/>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灯片编号占位符 5">
            <a:extLst>
              <a:ext uri="{FF2B5EF4-FFF2-40B4-BE49-F238E27FC236}">
                <a16:creationId xmlns:a16="http://schemas.microsoft.com/office/drawing/2014/main" id="{B43AF253-F63C-415C-B900-83321A2890D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D572DED7-0AA9-4BC7-98F3-A2881E5A798E}" type="slidenum">
              <a:rPr kumimoji="0" lang="en-US" altLang="zh-CN" sz="2600">
                <a:solidFill>
                  <a:srgbClr val="FFFFFF"/>
                </a:solidFill>
              </a:rPr>
              <a:pPr eaLnBrk="1" fontAlgn="base" hangingPunct="1">
                <a:spcBef>
                  <a:spcPct val="0"/>
                </a:spcBef>
                <a:spcAft>
                  <a:spcPct val="0"/>
                </a:spcAft>
              </a:pPr>
              <a:t>377</a:t>
            </a:fld>
            <a:endParaRPr kumimoji="0" lang="en-US" altLang="zh-CN" sz="2600">
              <a:solidFill>
                <a:srgbClr val="FFFFFF"/>
              </a:solidFill>
            </a:endParaRPr>
          </a:p>
        </p:txBody>
      </p:sp>
      <p:sp>
        <p:nvSpPr>
          <p:cNvPr id="70659" name="Rectangle 2">
            <a:extLst>
              <a:ext uri="{FF2B5EF4-FFF2-40B4-BE49-F238E27FC236}">
                <a16:creationId xmlns:a16="http://schemas.microsoft.com/office/drawing/2014/main" id="{EC37E591-5CF2-4C69-B106-5858F61E0C00}"/>
              </a:ext>
            </a:extLst>
          </p:cNvPr>
          <p:cNvSpPr>
            <a:spLocks noGrp="1" noChangeArrowheads="1"/>
          </p:cNvSpPr>
          <p:nvPr>
            <p:ph type="title"/>
          </p:nvPr>
        </p:nvSpPr>
        <p:spPr>
          <a:xfrm>
            <a:off x="2362200" y="228600"/>
            <a:ext cx="8001000" cy="1143000"/>
          </a:xfrm>
        </p:spPr>
        <p:txBody>
          <a:bodyPr/>
          <a:lstStyle/>
          <a:p>
            <a:pPr eaLnBrk="1" hangingPunct="1"/>
            <a:r>
              <a:rPr lang="en-US" altLang="zh-CN"/>
              <a:t>Chapter 9</a:t>
            </a:r>
            <a:r>
              <a:rPr lang="en-US" altLang="zh-CN">
                <a:solidFill>
                  <a:srgbClr val="000000"/>
                </a:solidFill>
              </a:rPr>
              <a:t>  Testing the System </a:t>
            </a:r>
          </a:p>
        </p:txBody>
      </p:sp>
      <p:sp>
        <p:nvSpPr>
          <p:cNvPr id="70660" name="Rectangle 3">
            <a:extLst>
              <a:ext uri="{FF2B5EF4-FFF2-40B4-BE49-F238E27FC236}">
                <a16:creationId xmlns:a16="http://schemas.microsoft.com/office/drawing/2014/main" id="{64972E73-2B62-44CE-98C9-2198FA9B64E8}"/>
              </a:ext>
            </a:extLst>
          </p:cNvPr>
          <p:cNvSpPr>
            <a:spLocks noGrp="1" noChangeArrowheads="1"/>
          </p:cNvSpPr>
          <p:nvPr>
            <p:ph type="body" idx="1"/>
          </p:nvPr>
        </p:nvSpPr>
        <p:spPr>
          <a:xfrm>
            <a:off x="2362200" y="1828800"/>
            <a:ext cx="8001000" cy="4800600"/>
          </a:xfrm>
          <a:ln>
            <a:solidFill>
              <a:schemeClr val="tx1"/>
            </a:solidFill>
            <a:miter lim="800000"/>
            <a:headEnd/>
            <a:tailEnd/>
          </a:ln>
        </p:spPr>
        <p:txBody>
          <a:bodyPr/>
          <a:lstStyle/>
          <a:p>
            <a:pPr lvl="1" eaLnBrk="1" hangingPunct="1">
              <a:buFontTx/>
              <a:buNone/>
            </a:pPr>
            <a:r>
              <a:rPr lang="en-US" altLang="zh-CN" sz="3200" b="1"/>
              <a:t> </a:t>
            </a:r>
            <a:r>
              <a:rPr lang="en-US" altLang="zh-CN" b="1">
                <a:solidFill>
                  <a:srgbClr val="000000"/>
                </a:solidFill>
              </a:rPr>
              <a:t>Note  A:unit and integration testing----by   </a:t>
            </a:r>
          </a:p>
          <a:p>
            <a:pPr lvl="1" eaLnBrk="1" hangingPunct="1">
              <a:buFontTx/>
              <a:buNone/>
            </a:pPr>
            <a:r>
              <a:rPr lang="en-US" altLang="zh-CN" b="1">
                <a:solidFill>
                  <a:srgbClr val="000000"/>
                </a:solidFill>
              </a:rPr>
              <a:t>                  yourself or a small part of the </a:t>
            </a:r>
          </a:p>
          <a:p>
            <a:pPr lvl="1" eaLnBrk="1" hangingPunct="1">
              <a:buFontTx/>
              <a:buNone/>
            </a:pPr>
            <a:r>
              <a:rPr lang="en-US" altLang="zh-CN" b="1">
                <a:solidFill>
                  <a:srgbClr val="000000"/>
                </a:solidFill>
              </a:rPr>
              <a:t>                  development team</a:t>
            </a:r>
          </a:p>
          <a:p>
            <a:pPr lvl="1" eaLnBrk="1" hangingPunct="1">
              <a:buFontTx/>
              <a:buNone/>
            </a:pPr>
            <a:r>
              <a:rPr lang="en-US" altLang="zh-CN" b="1">
                <a:solidFill>
                  <a:srgbClr val="000000"/>
                </a:solidFill>
              </a:rPr>
              <a:t>           B:system testing----by the entire  </a:t>
            </a:r>
          </a:p>
          <a:p>
            <a:pPr lvl="1" eaLnBrk="1" hangingPunct="1">
              <a:buFontTx/>
              <a:buNone/>
            </a:pPr>
            <a:r>
              <a:rPr lang="en-US" altLang="zh-CN" b="1">
                <a:solidFill>
                  <a:srgbClr val="000000"/>
                </a:solidFill>
              </a:rPr>
              <a:t>                 develop team</a:t>
            </a:r>
          </a:p>
          <a:p>
            <a:pPr eaLnBrk="1" hangingPunct="1"/>
            <a:r>
              <a:rPr lang="en-US" altLang="zh-CN" sz="3200" b="1">
                <a:solidFill>
                  <a:srgbClr val="000000"/>
                </a:solidFill>
              </a:rPr>
              <a:t>9.1 Principles of system testing</a:t>
            </a:r>
          </a:p>
          <a:p>
            <a:pPr eaLnBrk="1" hangingPunct="1">
              <a:buFontTx/>
              <a:buNone/>
            </a:pPr>
            <a:r>
              <a:rPr lang="en-US" altLang="zh-CN" sz="3200">
                <a:solidFill>
                  <a:srgbClr val="000000"/>
                </a:solidFill>
              </a:rPr>
              <a:t>    </a:t>
            </a:r>
            <a:r>
              <a:rPr lang="en-US" altLang="zh-CN" sz="2400" b="1">
                <a:solidFill>
                  <a:srgbClr val="000000"/>
                </a:solidFill>
              </a:rPr>
              <a:t>Focus A: </a:t>
            </a:r>
            <a:r>
              <a:rPr lang="en-US" altLang="zh-CN">
                <a:solidFill>
                  <a:srgbClr val="000000"/>
                </a:solidFill>
                <a:sym typeface="Wingdings 2" panose="05020102010507070707" pitchFamily="18" charset="2"/>
              </a:rPr>
              <a:t></a:t>
            </a:r>
            <a:r>
              <a:rPr lang="en-US" altLang="zh-CN" sz="2400" b="1">
                <a:solidFill>
                  <a:srgbClr val="000000"/>
                </a:solidFill>
              </a:rPr>
              <a:t> </a:t>
            </a:r>
            <a:r>
              <a:rPr lang="en-US" altLang="zh-CN" sz="2400" b="1" u="sng">
                <a:solidFill>
                  <a:srgbClr val="000000"/>
                </a:solidFill>
              </a:rPr>
              <a:t>objective of unit and integration</a:t>
            </a:r>
          </a:p>
          <a:p>
            <a:pPr eaLnBrk="1" hangingPunct="1">
              <a:buFontTx/>
              <a:buNone/>
            </a:pPr>
            <a:r>
              <a:rPr lang="en-US" altLang="zh-CN" sz="2400" b="1">
                <a:solidFill>
                  <a:srgbClr val="000000"/>
                </a:solidFill>
              </a:rPr>
              <a:t>                       ------ensure the code</a:t>
            </a:r>
            <a:r>
              <a:rPr lang="en-US" altLang="zh-CN" sz="3200">
                <a:solidFill>
                  <a:srgbClr val="000000"/>
                </a:solidFill>
              </a:rPr>
              <a:t> </a:t>
            </a:r>
            <a:r>
              <a:rPr lang="en-US" altLang="zh-CN" sz="2400" b="1">
                <a:solidFill>
                  <a:srgbClr val="000000"/>
                </a:solidFill>
              </a:rPr>
              <a:t>implemented</a:t>
            </a:r>
          </a:p>
          <a:p>
            <a:pPr eaLnBrk="1" hangingPunct="1">
              <a:buFontTx/>
              <a:buNone/>
            </a:pPr>
            <a:r>
              <a:rPr lang="en-US" altLang="zh-CN" sz="2400">
                <a:solidFill>
                  <a:srgbClr val="000000"/>
                </a:solidFill>
              </a:rPr>
              <a:t>                 </a:t>
            </a:r>
            <a:r>
              <a:rPr lang="en-US" altLang="zh-CN" sz="2400" b="1">
                <a:solidFill>
                  <a:srgbClr val="000000"/>
                </a:solidFill>
              </a:rPr>
              <a:t>the </a:t>
            </a:r>
            <a:r>
              <a:rPr lang="en-US" altLang="zh-CN" sz="2400" b="1" u="sng">
                <a:solidFill>
                  <a:srgbClr val="000000"/>
                </a:solidFill>
              </a:rPr>
              <a:t>design</a:t>
            </a:r>
            <a:r>
              <a:rPr lang="en-US" altLang="zh-CN" sz="2400" b="1">
                <a:solidFill>
                  <a:srgbClr val="000000"/>
                </a:solidFill>
              </a:rPr>
              <a:t> properly</a:t>
            </a:r>
            <a:r>
              <a:rPr lang="en-US" altLang="zh-CN" sz="2400">
                <a:solidFill>
                  <a:srgbClr val="000000"/>
                </a:solidFill>
              </a:rPr>
              <a:t>  </a:t>
            </a:r>
            <a:r>
              <a:rPr lang="en-US" altLang="zh-CN" sz="2400" b="1">
                <a:solidFill>
                  <a:schemeClr val="bg2"/>
                </a:solidFill>
                <a:sym typeface="Wingdings 2" panose="05020102010507070707" pitchFamily="18" charset="2"/>
              </a:rPr>
              <a:t></a:t>
            </a:r>
            <a:r>
              <a:rPr lang="en-US" altLang="zh-CN" sz="2000" b="1">
                <a:solidFill>
                  <a:schemeClr val="bg2"/>
                </a:solidFill>
                <a:cs typeface="Arial" panose="020B0604020202020204" pitchFamily="34" charset="0"/>
                <a:sym typeface="Wingdings 2" panose="05020102010507070707" pitchFamily="18" charset="2"/>
              </a:rPr>
              <a:t>⑧⑨ ⑦</a:t>
            </a:r>
            <a:r>
              <a:rPr lang="en-US" altLang="zh-CN" sz="2400" b="1">
                <a:solidFill>
                  <a:schemeClr val="bg2"/>
                </a:solidFill>
                <a:cs typeface="Arial" panose="020B0604020202020204" pitchFamily="34" charset="0"/>
                <a:sym typeface="Wingdings 2" panose="05020102010507070707" pitchFamily="18" charset="2"/>
              </a:rPr>
              <a:t> </a:t>
            </a:r>
            <a:r>
              <a:rPr lang="en-US" altLang="zh-CN" sz="2000" b="1">
                <a:solidFill>
                  <a:schemeClr val="bg2"/>
                </a:solidFill>
                <a:cs typeface="Arial" panose="020B0604020202020204" pitchFamily="34" charset="0"/>
                <a:sym typeface="Wingdings 2" panose="05020102010507070707" pitchFamily="18" charset="2"/>
              </a:rPr>
              <a:t>⑩ </a:t>
            </a: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5">
            <a:extLst>
              <a:ext uri="{FF2B5EF4-FFF2-40B4-BE49-F238E27FC236}">
                <a16:creationId xmlns:a16="http://schemas.microsoft.com/office/drawing/2014/main" id="{80B31A1D-7BBC-4F47-BAF7-F579377532E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0646D0E2-EAEC-43C0-8424-E039D1A9E2F9}" type="slidenum">
              <a:rPr kumimoji="0" lang="en-US" altLang="zh-CN" sz="2600">
                <a:solidFill>
                  <a:srgbClr val="FFFFFF"/>
                </a:solidFill>
              </a:rPr>
              <a:pPr eaLnBrk="1" fontAlgn="base" hangingPunct="1">
                <a:spcBef>
                  <a:spcPct val="0"/>
                </a:spcBef>
                <a:spcAft>
                  <a:spcPct val="0"/>
                </a:spcAft>
              </a:pPr>
              <a:t>378</a:t>
            </a:fld>
            <a:endParaRPr kumimoji="0" lang="en-US" altLang="zh-CN" sz="2600">
              <a:solidFill>
                <a:srgbClr val="FFFFFF"/>
              </a:solidFill>
            </a:endParaRPr>
          </a:p>
        </p:txBody>
      </p:sp>
      <p:sp>
        <p:nvSpPr>
          <p:cNvPr id="5123" name="Rectangle 2">
            <a:extLst>
              <a:ext uri="{FF2B5EF4-FFF2-40B4-BE49-F238E27FC236}">
                <a16:creationId xmlns:a16="http://schemas.microsoft.com/office/drawing/2014/main" id="{38555313-A70B-460C-974B-919148DBE4C7}"/>
              </a:ext>
            </a:extLst>
          </p:cNvPr>
          <p:cNvSpPr>
            <a:spLocks noGrp="1" noChangeArrowheads="1"/>
          </p:cNvSpPr>
          <p:nvPr>
            <p:ph type="title"/>
          </p:nvPr>
        </p:nvSpPr>
        <p:spPr>
          <a:xfrm>
            <a:off x="2438401" y="503238"/>
            <a:ext cx="8050213" cy="838200"/>
          </a:xfrm>
        </p:spPr>
        <p:txBody>
          <a:bodyPr/>
          <a:lstStyle/>
          <a:p>
            <a:pPr eaLnBrk="1" hangingPunct="1"/>
            <a:r>
              <a:rPr lang="zh-CN" altLang="en-US" sz="3200"/>
              <a:t>补充材料</a:t>
            </a:r>
            <a:r>
              <a:rPr lang="en-US" altLang="zh-CN" sz="3200"/>
              <a:t>6-1: </a:t>
            </a:r>
            <a:r>
              <a:rPr lang="zh-CN" altLang="en-US" sz="3200"/>
              <a:t>皇家汽车服务站系统的需求</a:t>
            </a:r>
          </a:p>
        </p:txBody>
      </p:sp>
      <p:sp>
        <p:nvSpPr>
          <p:cNvPr id="5124" name="Rectangle 3">
            <a:extLst>
              <a:ext uri="{FF2B5EF4-FFF2-40B4-BE49-F238E27FC236}">
                <a16:creationId xmlns:a16="http://schemas.microsoft.com/office/drawing/2014/main" id="{92BBC200-26CE-4E44-AF86-1EAF190C788D}"/>
              </a:ext>
            </a:extLst>
          </p:cNvPr>
          <p:cNvSpPr>
            <a:spLocks noGrp="1" noChangeArrowheads="1"/>
          </p:cNvSpPr>
          <p:nvPr>
            <p:ph type="body" idx="1"/>
          </p:nvPr>
        </p:nvSpPr>
        <p:spPr>
          <a:xfrm>
            <a:off x="2135188" y="1700214"/>
            <a:ext cx="8532812" cy="5157787"/>
          </a:xfrm>
        </p:spPr>
        <p:txBody>
          <a:bodyPr/>
          <a:lstStyle/>
          <a:p>
            <a:pPr eaLnBrk="1" hangingPunct="1">
              <a:lnSpc>
                <a:spcPct val="95000"/>
              </a:lnSpc>
              <a:buFontTx/>
              <a:buNone/>
            </a:pPr>
            <a:r>
              <a:rPr lang="en-US" altLang="zh-CN" b="1">
                <a:solidFill>
                  <a:srgbClr val="0000FF"/>
                </a:solidFill>
              </a:rPr>
              <a:t>        </a:t>
            </a:r>
            <a:r>
              <a:rPr lang="zh-CN" altLang="en-US" b="1">
                <a:solidFill>
                  <a:srgbClr val="0000FF"/>
                </a:solidFill>
              </a:rPr>
              <a:t>来自客户的</a:t>
            </a:r>
            <a:r>
              <a:rPr lang="en-US" altLang="zh-CN" b="1">
                <a:solidFill>
                  <a:srgbClr val="0000FF"/>
                </a:solidFill>
              </a:rPr>
              <a:t>(</a:t>
            </a:r>
            <a:r>
              <a:rPr lang="zh-CN" altLang="en-US" b="1">
                <a:solidFill>
                  <a:srgbClr val="0000FF"/>
                </a:solidFill>
              </a:rPr>
              <a:t>自然语言</a:t>
            </a:r>
            <a:r>
              <a:rPr lang="en-US" altLang="zh-CN" b="1">
                <a:solidFill>
                  <a:srgbClr val="0000FF"/>
                </a:solidFill>
              </a:rPr>
              <a:t>)</a:t>
            </a:r>
            <a:r>
              <a:rPr lang="zh-CN" altLang="en-US" b="1">
                <a:solidFill>
                  <a:srgbClr val="0000FF"/>
                </a:solidFill>
              </a:rPr>
              <a:t>需求</a:t>
            </a:r>
            <a:r>
              <a:rPr lang="en-US" altLang="zh-CN" b="1">
                <a:solidFill>
                  <a:srgbClr val="0000FF"/>
                </a:solidFill>
              </a:rPr>
              <a:t>----《</a:t>
            </a:r>
            <a:r>
              <a:rPr lang="zh-CN" altLang="en-US" b="1">
                <a:solidFill>
                  <a:srgbClr val="0000FF"/>
                </a:solidFill>
              </a:rPr>
              <a:t>问题定义</a:t>
            </a:r>
            <a:r>
              <a:rPr lang="en-US" altLang="zh-CN" b="1">
                <a:solidFill>
                  <a:srgbClr val="0000FF"/>
                </a:solidFill>
              </a:rPr>
              <a:t>》</a:t>
            </a:r>
            <a:endParaRPr lang="en-US" altLang="zh-CN" b="1"/>
          </a:p>
          <a:p>
            <a:pPr eaLnBrk="1" hangingPunct="1">
              <a:lnSpc>
                <a:spcPct val="95000"/>
              </a:lnSpc>
              <a:buFontTx/>
              <a:buNone/>
            </a:pPr>
            <a:r>
              <a:rPr lang="zh-CN" altLang="en-US" sz="2400" b="1"/>
              <a:t>（</a:t>
            </a:r>
            <a:r>
              <a:rPr lang="en-US" altLang="zh-CN" sz="2400" b="1"/>
              <a:t>1</a:t>
            </a:r>
            <a:r>
              <a:rPr lang="zh-CN" altLang="en-US" sz="2400" b="1"/>
              <a:t>）皇家汽车服务站向客户提供</a:t>
            </a:r>
            <a:r>
              <a:rPr lang="en-US" altLang="zh-CN" sz="2400" b="1"/>
              <a:t>3</a:t>
            </a:r>
            <a:r>
              <a:rPr lang="zh-CN" altLang="en-US" sz="2400" b="1"/>
              <a:t>种类型的服务：</a:t>
            </a:r>
            <a:r>
              <a:rPr lang="zh-CN" altLang="en-US" sz="2400" b="1" u="sng">
                <a:solidFill>
                  <a:srgbClr val="0000FF"/>
                </a:solidFill>
              </a:rPr>
              <a:t>加油、车辆维护和停车</a:t>
            </a:r>
            <a:r>
              <a:rPr lang="zh-CN" altLang="en-US" sz="2400" b="1"/>
              <a:t>。即客户可以给车辆</a:t>
            </a:r>
            <a:r>
              <a:rPr lang="en-US" altLang="zh-CN" sz="2400" b="1"/>
              <a:t>(</a:t>
            </a:r>
            <a:r>
              <a:rPr lang="zh-CN" altLang="en-US" sz="2400" b="1"/>
              <a:t>汽车、摩托车或卡车</a:t>
            </a:r>
            <a:r>
              <a:rPr lang="en-US" altLang="zh-CN" sz="2400" b="1"/>
              <a:t>)</a:t>
            </a:r>
            <a:r>
              <a:rPr lang="zh-CN" altLang="en-US" sz="2400" b="1"/>
              <a:t>加油</a:t>
            </a:r>
            <a:r>
              <a:rPr lang="en-US" altLang="zh-CN" sz="2400" b="1"/>
              <a:t>,</a:t>
            </a:r>
            <a:r>
              <a:rPr lang="zh-CN" altLang="en-US" sz="2400" b="1"/>
              <a:t>可以对车辆进行维护或者将车停在服务站的停车场。客户在购买服务的时候（燃料、维护或停车）时，可以选择自动付帐或者每月由服务站寄送账单。在每种情况下</a:t>
            </a:r>
            <a:r>
              <a:rPr lang="en-US" altLang="zh-CN" sz="2400" b="1"/>
              <a:t>,</a:t>
            </a:r>
            <a:r>
              <a:rPr lang="zh-CN" altLang="en-US" sz="2400" b="1"/>
              <a:t>客户都可以使用现金、信用卡或个人支票进行支付。皇家汽车服务站的燃料是按每加仑的价格出售的，价格还取决于燃料是柴油、普通燃料还是优质燃料。服务价格取决于零配件成本和劳动力成本。停车服务可以按每日、每周和每月收费。加油、维护服务、零配件和停车的价格可以会发生变化。只有服务站的经理</a:t>
            </a:r>
            <a:r>
              <a:rPr lang="en-US" altLang="zh-CN" sz="2400" b="1"/>
              <a:t>Manny</a:t>
            </a:r>
            <a:r>
              <a:rPr lang="zh-CN" altLang="en-US" sz="2400" b="1"/>
              <a:t>有权利输出或改变价格。</a:t>
            </a:r>
            <a:r>
              <a:rPr lang="en-US" altLang="zh-CN" sz="2400" b="1"/>
              <a:t>Manny</a:t>
            </a:r>
            <a:r>
              <a:rPr lang="zh-CN" altLang="en-US" sz="2400" b="1"/>
              <a:t>可以根据自己的判断，为特定客户的某个购买行为指定折扣，每个客户的折扣可能不同。所有购买都要交</a:t>
            </a:r>
            <a:r>
              <a:rPr lang="en-US" altLang="zh-CN" sz="2400" b="1"/>
              <a:t>5%</a:t>
            </a:r>
            <a:r>
              <a:rPr lang="zh-CN" altLang="en-US" sz="2400" b="1"/>
              <a:t>的地方销售税。</a:t>
            </a:r>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5">
            <a:extLst>
              <a:ext uri="{FF2B5EF4-FFF2-40B4-BE49-F238E27FC236}">
                <a16:creationId xmlns:a16="http://schemas.microsoft.com/office/drawing/2014/main" id="{00265E8F-DD8A-4BAD-B0AC-B6114AE5308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C957F82F-8B65-41AC-9092-80A48804063E}" type="slidenum">
              <a:rPr kumimoji="0" lang="en-US" altLang="zh-CN" sz="2600">
                <a:solidFill>
                  <a:srgbClr val="FFFFFF"/>
                </a:solidFill>
              </a:rPr>
              <a:pPr eaLnBrk="1" fontAlgn="base" hangingPunct="1">
                <a:spcBef>
                  <a:spcPct val="0"/>
                </a:spcBef>
                <a:spcAft>
                  <a:spcPct val="0"/>
                </a:spcAft>
              </a:pPr>
              <a:t>379</a:t>
            </a:fld>
            <a:endParaRPr kumimoji="0" lang="en-US" altLang="zh-CN" sz="2600">
              <a:solidFill>
                <a:srgbClr val="FFFFFF"/>
              </a:solidFill>
            </a:endParaRPr>
          </a:p>
        </p:txBody>
      </p:sp>
      <p:sp>
        <p:nvSpPr>
          <p:cNvPr id="6147" name="Rectangle 2">
            <a:extLst>
              <a:ext uri="{FF2B5EF4-FFF2-40B4-BE49-F238E27FC236}">
                <a16:creationId xmlns:a16="http://schemas.microsoft.com/office/drawing/2014/main" id="{CA58B7F8-03A3-463D-AF8A-E95685B4B809}"/>
              </a:ext>
            </a:extLst>
          </p:cNvPr>
          <p:cNvSpPr>
            <a:spLocks noGrp="1" noChangeArrowheads="1"/>
          </p:cNvSpPr>
          <p:nvPr>
            <p:ph type="title"/>
          </p:nvPr>
        </p:nvSpPr>
        <p:spPr/>
        <p:txBody>
          <a:bodyPr/>
          <a:lstStyle/>
          <a:p>
            <a:pPr eaLnBrk="1" hangingPunct="1"/>
            <a:endParaRPr lang="zh-CN" altLang="zh-CN"/>
          </a:p>
        </p:txBody>
      </p:sp>
      <p:sp>
        <p:nvSpPr>
          <p:cNvPr id="6148" name="Rectangle 3">
            <a:extLst>
              <a:ext uri="{FF2B5EF4-FFF2-40B4-BE49-F238E27FC236}">
                <a16:creationId xmlns:a16="http://schemas.microsoft.com/office/drawing/2014/main" id="{6FD130C1-B8DC-4BA1-BB0C-1AA1E4996FE3}"/>
              </a:ext>
            </a:extLst>
          </p:cNvPr>
          <p:cNvSpPr>
            <a:spLocks noGrp="1" noChangeArrowheads="1"/>
          </p:cNvSpPr>
          <p:nvPr>
            <p:ph type="body" idx="1"/>
          </p:nvPr>
        </p:nvSpPr>
        <p:spPr>
          <a:xfrm>
            <a:off x="2279651" y="1773238"/>
            <a:ext cx="8316913" cy="5084762"/>
          </a:xfrm>
        </p:spPr>
        <p:txBody>
          <a:bodyPr/>
          <a:lstStyle/>
          <a:p>
            <a:pPr eaLnBrk="1" hangingPunct="1">
              <a:buFontTx/>
              <a:buNone/>
            </a:pPr>
            <a:r>
              <a:rPr lang="zh-CN" altLang="en-US" sz="2400" b="1"/>
              <a:t>（</a:t>
            </a:r>
            <a:r>
              <a:rPr lang="en-US" altLang="zh-CN" sz="2400" b="1"/>
              <a:t>2</a:t>
            </a:r>
            <a:r>
              <a:rPr lang="zh-CN" altLang="en-US" sz="2400" b="1"/>
              <a:t>） 系统必须按月跟踪账单，按日跟踪加油站提供的产品和服务。可以根据加油站经理的要求随时报告纪录的结果。</a:t>
            </a:r>
          </a:p>
          <a:p>
            <a:pPr eaLnBrk="1" hangingPunct="1">
              <a:buFontTx/>
              <a:buNone/>
            </a:pPr>
            <a:r>
              <a:rPr lang="zh-CN" altLang="en-US" sz="2400" b="1"/>
              <a:t>（</a:t>
            </a:r>
            <a:r>
              <a:rPr lang="en-US" altLang="zh-CN" sz="2400" b="1"/>
              <a:t>3</a:t>
            </a:r>
            <a:r>
              <a:rPr lang="zh-CN" altLang="en-US" sz="2400" b="1"/>
              <a:t>） 加油站经理可以利用系统控制库存。如果库存较少，系统将发出警告，并能自动订购新的零件和燃料。</a:t>
            </a:r>
          </a:p>
          <a:p>
            <a:pPr eaLnBrk="1" hangingPunct="1">
              <a:buFontTx/>
              <a:buNone/>
            </a:pPr>
            <a:r>
              <a:rPr lang="zh-CN" altLang="en-US" sz="2400" b="1"/>
              <a:t>（</a:t>
            </a:r>
            <a:r>
              <a:rPr lang="en-US" altLang="zh-CN" sz="2400" b="1"/>
              <a:t>4</a:t>
            </a:r>
            <a:r>
              <a:rPr lang="zh-CN" altLang="en-US" sz="2400" b="1"/>
              <a:t>） 系统会纪录信用卡历史纪录，而且当付款过期未付时会向客户发出警告通知。购买发生后的下一个月的第一天会把帐单寄给客户。应付款在再下一个月的第一天到期。如果账单在付账日期后</a:t>
            </a:r>
            <a:r>
              <a:rPr lang="en-US" altLang="zh-CN" sz="2400" b="1"/>
              <a:t>90</a:t>
            </a:r>
            <a:r>
              <a:rPr lang="zh-CN" altLang="en-US" sz="2400" b="1"/>
              <a:t>天内没有支付，就会取消客户的信用。</a:t>
            </a:r>
          </a:p>
          <a:p>
            <a:pPr eaLnBrk="1" hangingPunct="1">
              <a:buFontTx/>
              <a:buNone/>
            </a:pPr>
            <a:r>
              <a:rPr lang="zh-CN" altLang="en-US" sz="2400" b="1"/>
              <a:t>（</a:t>
            </a:r>
            <a:r>
              <a:rPr lang="en-US" altLang="zh-CN" sz="2400" b="1"/>
              <a:t>5</a:t>
            </a:r>
            <a:r>
              <a:rPr lang="zh-CN" altLang="en-US" sz="2400" b="1"/>
              <a:t>） 系统只适用于定期的老客户。定期的老客户的含义是提供了姓名、地址和生日的客户，而且在</a:t>
            </a:r>
            <a:r>
              <a:rPr lang="en-US" altLang="zh-CN" sz="2400" b="1"/>
              <a:t>6</a:t>
            </a:r>
            <a:r>
              <a:rPr lang="zh-CN" altLang="en-US" sz="2400" b="1"/>
              <a:t>个月每月至少使用一次加油站的服务。</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灯片编号占位符 5">
            <a:extLst>
              <a:ext uri="{FF2B5EF4-FFF2-40B4-BE49-F238E27FC236}">
                <a16:creationId xmlns:a16="http://schemas.microsoft.com/office/drawing/2014/main" id="{89C56CFD-A99A-46E0-80F8-65C6DC3D5F6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23A2F649-2831-4127-8B92-6EC628ED4CCA}" type="slidenum">
              <a:rPr kumimoji="0" lang="en-US" altLang="zh-CN" sz="2600" b="1">
                <a:solidFill>
                  <a:srgbClr val="FFFFFF"/>
                </a:solidFill>
              </a:rPr>
              <a:pPr fontAlgn="base">
                <a:spcBef>
                  <a:spcPct val="0"/>
                </a:spcBef>
                <a:spcAft>
                  <a:spcPct val="0"/>
                </a:spcAft>
                <a:buClrTx/>
                <a:buSzTx/>
                <a:buNone/>
              </a:pPr>
              <a:t>38</a:t>
            </a:fld>
            <a:endParaRPr kumimoji="0" lang="en-US" altLang="zh-CN" sz="2600" b="1">
              <a:solidFill>
                <a:srgbClr val="FFFFFF"/>
              </a:solidFill>
            </a:endParaRPr>
          </a:p>
        </p:txBody>
      </p:sp>
      <p:sp>
        <p:nvSpPr>
          <p:cNvPr id="74755" name="Rectangle 2">
            <a:extLst>
              <a:ext uri="{FF2B5EF4-FFF2-40B4-BE49-F238E27FC236}">
                <a16:creationId xmlns:a16="http://schemas.microsoft.com/office/drawing/2014/main" id="{596B1184-AE2C-43B3-83F3-2C5B49099906}"/>
              </a:ext>
            </a:extLst>
          </p:cNvPr>
          <p:cNvSpPr>
            <a:spLocks noGrp="1" noChangeArrowheads="1"/>
          </p:cNvSpPr>
          <p:nvPr>
            <p:ph type="title"/>
          </p:nvPr>
        </p:nvSpPr>
        <p:spPr>
          <a:xfrm>
            <a:off x="3937001" y="6165850"/>
            <a:ext cx="5688013" cy="609600"/>
          </a:xfrm>
        </p:spPr>
        <p:txBody>
          <a:bodyPr/>
          <a:lstStyle/>
          <a:p>
            <a:pPr eaLnBrk="1" hangingPunct="1"/>
            <a:r>
              <a:rPr lang="en-US" altLang="zh-CN" sz="2400">
                <a:solidFill>
                  <a:schemeClr val="tx1"/>
                </a:solidFill>
              </a:rPr>
              <a:t>Fig 1.5 McCall</a:t>
            </a:r>
            <a:r>
              <a:rPr lang="en-US" altLang="zh-CN" sz="2400">
                <a:solidFill>
                  <a:schemeClr val="tx1"/>
                </a:solidFill>
                <a:latin typeface="Times New Roman" panose="02020603050405020304" pitchFamily="18" charset="0"/>
              </a:rPr>
              <a:t>’</a:t>
            </a:r>
            <a:r>
              <a:rPr lang="en-US" altLang="zh-CN" sz="2400">
                <a:solidFill>
                  <a:schemeClr val="tx1"/>
                </a:solidFill>
              </a:rPr>
              <a:t>s Quality Model.</a:t>
            </a:r>
          </a:p>
        </p:txBody>
      </p:sp>
      <p:sp>
        <p:nvSpPr>
          <p:cNvPr id="74756" name="Rectangle 4">
            <a:extLst>
              <a:ext uri="{FF2B5EF4-FFF2-40B4-BE49-F238E27FC236}">
                <a16:creationId xmlns:a16="http://schemas.microsoft.com/office/drawing/2014/main" id="{A3FE5FC5-6EAC-4F7D-8470-BD9D32ABD299}"/>
              </a:ext>
            </a:extLst>
          </p:cNvPr>
          <p:cNvSpPr>
            <a:spLocks noChangeArrowheads="1"/>
          </p:cNvSpPr>
          <p:nvPr/>
        </p:nvSpPr>
        <p:spPr bwMode="auto">
          <a:xfrm>
            <a:off x="3048000" y="685800"/>
            <a:ext cx="2362200" cy="457200"/>
          </a:xfrm>
          <a:prstGeom prst="rect">
            <a:avLst/>
          </a:prstGeom>
          <a:solidFill>
            <a:srgbClr val="FFFFFF"/>
          </a:solidFill>
          <a:ln w="12700" cap="sq">
            <a:solidFill>
              <a:schemeClr val="tx1"/>
            </a:solidFill>
            <a:miter lim="800000"/>
            <a:headEnd type="none" w="sm" len="sm"/>
            <a:tailEnd type="none" w="sm" len="sm"/>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r>
              <a:rPr lang="en-US" altLang="zh-CN" sz="2400">
                <a:solidFill>
                  <a:srgbClr val="003366"/>
                </a:solidFill>
                <a:latin typeface="Times New Roman" panose="02020603050405020304" pitchFamily="18" charset="0"/>
              </a:rPr>
              <a:t>Reliability</a:t>
            </a:r>
          </a:p>
        </p:txBody>
      </p:sp>
      <p:sp>
        <p:nvSpPr>
          <p:cNvPr id="74757" name="Rectangle 5">
            <a:extLst>
              <a:ext uri="{FF2B5EF4-FFF2-40B4-BE49-F238E27FC236}">
                <a16:creationId xmlns:a16="http://schemas.microsoft.com/office/drawing/2014/main" id="{D5E271B8-7781-4A88-8677-91C64D8EC45A}"/>
              </a:ext>
            </a:extLst>
          </p:cNvPr>
          <p:cNvSpPr>
            <a:spLocks noChangeArrowheads="1"/>
          </p:cNvSpPr>
          <p:nvPr/>
        </p:nvSpPr>
        <p:spPr bwMode="auto">
          <a:xfrm>
            <a:off x="3048000" y="1219200"/>
            <a:ext cx="2362200" cy="457200"/>
          </a:xfrm>
          <a:prstGeom prst="rect">
            <a:avLst/>
          </a:prstGeom>
          <a:solidFill>
            <a:srgbClr val="FFFFFF"/>
          </a:solidFill>
          <a:ln w="12700" cap="sq">
            <a:solidFill>
              <a:schemeClr val="tx1"/>
            </a:solidFill>
            <a:miter lim="800000"/>
            <a:headEnd type="none" w="sm" len="sm"/>
            <a:tailEnd type="none" w="sm" len="sm"/>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r>
              <a:rPr lang="en-US" altLang="zh-CN" sz="2400">
                <a:solidFill>
                  <a:srgbClr val="003366"/>
                </a:solidFill>
                <a:latin typeface="Times New Roman" panose="02020603050405020304" pitchFamily="18" charset="0"/>
              </a:rPr>
              <a:t>Efficiency</a:t>
            </a:r>
          </a:p>
        </p:txBody>
      </p:sp>
      <p:sp>
        <p:nvSpPr>
          <p:cNvPr id="74758" name="Rectangle 6">
            <a:extLst>
              <a:ext uri="{FF2B5EF4-FFF2-40B4-BE49-F238E27FC236}">
                <a16:creationId xmlns:a16="http://schemas.microsoft.com/office/drawing/2014/main" id="{042D60B6-6840-4A1B-811B-B422B2FD4AF0}"/>
              </a:ext>
            </a:extLst>
          </p:cNvPr>
          <p:cNvSpPr>
            <a:spLocks noChangeArrowheads="1"/>
          </p:cNvSpPr>
          <p:nvPr/>
        </p:nvSpPr>
        <p:spPr bwMode="auto">
          <a:xfrm>
            <a:off x="3048000" y="1752600"/>
            <a:ext cx="2362200" cy="457200"/>
          </a:xfrm>
          <a:prstGeom prst="rect">
            <a:avLst/>
          </a:prstGeom>
          <a:solidFill>
            <a:srgbClr val="FFFFFF"/>
          </a:solidFill>
          <a:ln w="12700" cap="sq">
            <a:solidFill>
              <a:schemeClr val="tx1"/>
            </a:solidFill>
            <a:miter lim="800000"/>
            <a:headEnd type="none" w="sm" len="sm"/>
            <a:tailEnd type="none" w="sm" len="sm"/>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r>
              <a:rPr lang="en-US" altLang="zh-CN" sz="2400">
                <a:solidFill>
                  <a:srgbClr val="003366"/>
                </a:solidFill>
                <a:latin typeface="Times New Roman" panose="02020603050405020304" pitchFamily="18" charset="0"/>
              </a:rPr>
              <a:t>Integrity</a:t>
            </a:r>
          </a:p>
        </p:txBody>
      </p:sp>
      <p:sp>
        <p:nvSpPr>
          <p:cNvPr id="74759" name="Rectangle 7">
            <a:extLst>
              <a:ext uri="{FF2B5EF4-FFF2-40B4-BE49-F238E27FC236}">
                <a16:creationId xmlns:a16="http://schemas.microsoft.com/office/drawing/2014/main" id="{563A6F6E-A7E2-4C7B-90C8-F2FC6FCA75D6}"/>
              </a:ext>
            </a:extLst>
          </p:cNvPr>
          <p:cNvSpPr>
            <a:spLocks noChangeArrowheads="1"/>
          </p:cNvSpPr>
          <p:nvPr/>
        </p:nvSpPr>
        <p:spPr bwMode="auto">
          <a:xfrm>
            <a:off x="3048000" y="2286000"/>
            <a:ext cx="2362200" cy="457200"/>
          </a:xfrm>
          <a:prstGeom prst="rect">
            <a:avLst/>
          </a:prstGeom>
          <a:solidFill>
            <a:srgbClr val="FFFFFF"/>
          </a:solidFill>
          <a:ln w="12700" cap="sq">
            <a:solidFill>
              <a:schemeClr val="tx1"/>
            </a:solidFill>
            <a:miter lim="800000"/>
            <a:headEnd type="none" w="sm" len="sm"/>
            <a:tailEnd type="none" w="sm" len="sm"/>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r>
              <a:rPr lang="en-US" altLang="zh-CN" sz="2400">
                <a:solidFill>
                  <a:srgbClr val="003366"/>
                </a:solidFill>
                <a:latin typeface="Times New Roman" panose="02020603050405020304" pitchFamily="18" charset="0"/>
              </a:rPr>
              <a:t>Usability</a:t>
            </a:r>
          </a:p>
        </p:txBody>
      </p:sp>
      <p:sp>
        <p:nvSpPr>
          <p:cNvPr id="74760" name="Rectangle 8">
            <a:extLst>
              <a:ext uri="{FF2B5EF4-FFF2-40B4-BE49-F238E27FC236}">
                <a16:creationId xmlns:a16="http://schemas.microsoft.com/office/drawing/2014/main" id="{3D70E652-7A9F-444D-BE27-6A3322F0116A}"/>
              </a:ext>
            </a:extLst>
          </p:cNvPr>
          <p:cNvSpPr>
            <a:spLocks noChangeArrowheads="1"/>
          </p:cNvSpPr>
          <p:nvPr/>
        </p:nvSpPr>
        <p:spPr bwMode="auto">
          <a:xfrm>
            <a:off x="3048000" y="2819400"/>
            <a:ext cx="2362200" cy="457200"/>
          </a:xfrm>
          <a:prstGeom prst="rect">
            <a:avLst/>
          </a:prstGeom>
          <a:solidFill>
            <a:srgbClr val="FFFFFF"/>
          </a:solidFill>
          <a:ln w="12700" cap="sq">
            <a:solidFill>
              <a:schemeClr val="tx1"/>
            </a:solidFill>
            <a:miter lim="800000"/>
            <a:headEnd type="none" w="sm" len="sm"/>
            <a:tailEnd type="none" w="sm" len="sm"/>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r>
              <a:rPr lang="en-US" altLang="zh-CN" sz="2400">
                <a:solidFill>
                  <a:srgbClr val="003366"/>
                </a:solidFill>
                <a:latin typeface="Times New Roman" panose="02020603050405020304" pitchFamily="18" charset="0"/>
              </a:rPr>
              <a:t>Maintainability</a:t>
            </a:r>
          </a:p>
        </p:txBody>
      </p:sp>
      <p:sp>
        <p:nvSpPr>
          <p:cNvPr id="74761" name="Rectangle 9">
            <a:extLst>
              <a:ext uri="{FF2B5EF4-FFF2-40B4-BE49-F238E27FC236}">
                <a16:creationId xmlns:a16="http://schemas.microsoft.com/office/drawing/2014/main" id="{D999727D-7098-4697-AA6A-A10A5B08DC44}"/>
              </a:ext>
            </a:extLst>
          </p:cNvPr>
          <p:cNvSpPr>
            <a:spLocks noChangeArrowheads="1"/>
          </p:cNvSpPr>
          <p:nvPr/>
        </p:nvSpPr>
        <p:spPr bwMode="auto">
          <a:xfrm>
            <a:off x="3048000" y="3352800"/>
            <a:ext cx="2362200" cy="457200"/>
          </a:xfrm>
          <a:prstGeom prst="rect">
            <a:avLst/>
          </a:prstGeom>
          <a:solidFill>
            <a:srgbClr val="FFFFFF"/>
          </a:solidFill>
          <a:ln w="12700" cap="sq">
            <a:solidFill>
              <a:schemeClr val="tx1"/>
            </a:solidFill>
            <a:miter lim="800000"/>
            <a:headEnd type="none" w="sm" len="sm"/>
            <a:tailEnd type="none" w="sm" len="sm"/>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r>
              <a:rPr lang="en-US" altLang="zh-CN" sz="2400">
                <a:solidFill>
                  <a:srgbClr val="003366"/>
                </a:solidFill>
                <a:latin typeface="Times New Roman" panose="02020603050405020304" pitchFamily="18" charset="0"/>
              </a:rPr>
              <a:t>Testability</a:t>
            </a:r>
          </a:p>
        </p:txBody>
      </p:sp>
      <p:sp>
        <p:nvSpPr>
          <p:cNvPr id="74762" name="Rectangle 10">
            <a:extLst>
              <a:ext uri="{FF2B5EF4-FFF2-40B4-BE49-F238E27FC236}">
                <a16:creationId xmlns:a16="http://schemas.microsoft.com/office/drawing/2014/main" id="{93096491-9EF0-4330-97F2-EA6206BA00C6}"/>
              </a:ext>
            </a:extLst>
          </p:cNvPr>
          <p:cNvSpPr>
            <a:spLocks noChangeArrowheads="1"/>
          </p:cNvSpPr>
          <p:nvPr/>
        </p:nvSpPr>
        <p:spPr bwMode="auto">
          <a:xfrm>
            <a:off x="3048000" y="3886200"/>
            <a:ext cx="2362200" cy="457200"/>
          </a:xfrm>
          <a:prstGeom prst="rect">
            <a:avLst/>
          </a:prstGeom>
          <a:solidFill>
            <a:srgbClr val="FFFFFF"/>
          </a:solidFill>
          <a:ln w="12700" cap="sq">
            <a:solidFill>
              <a:schemeClr val="tx1"/>
            </a:solidFill>
            <a:miter lim="800000"/>
            <a:headEnd type="none" w="sm" len="sm"/>
            <a:tailEnd type="none" w="sm" len="sm"/>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r>
              <a:rPr lang="en-US" altLang="zh-CN" sz="2400">
                <a:solidFill>
                  <a:srgbClr val="003366"/>
                </a:solidFill>
                <a:latin typeface="Times New Roman" panose="02020603050405020304" pitchFamily="18" charset="0"/>
              </a:rPr>
              <a:t>Flexibility</a:t>
            </a:r>
          </a:p>
        </p:txBody>
      </p:sp>
      <p:sp>
        <p:nvSpPr>
          <p:cNvPr id="74763" name="Rectangle 11">
            <a:extLst>
              <a:ext uri="{FF2B5EF4-FFF2-40B4-BE49-F238E27FC236}">
                <a16:creationId xmlns:a16="http://schemas.microsoft.com/office/drawing/2014/main" id="{88D09C28-719D-49ED-BEE9-BBC3BE6EA22B}"/>
              </a:ext>
            </a:extLst>
          </p:cNvPr>
          <p:cNvSpPr>
            <a:spLocks noChangeArrowheads="1"/>
          </p:cNvSpPr>
          <p:nvPr/>
        </p:nvSpPr>
        <p:spPr bwMode="auto">
          <a:xfrm>
            <a:off x="3048000" y="4419600"/>
            <a:ext cx="2362200" cy="457200"/>
          </a:xfrm>
          <a:prstGeom prst="rect">
            <a:avLst/>
          </a:prstGeom>
          <a:solidFill>
            <a:srgbClr val="FFFFFF"/>
          </a:solidFill>
          <a:ln w="12700" cap="sq">
            <a:solidFill>
              <a:schemeClr val="tx1"/>
            </a:solidFill>
            <a:miter lim="800000"/>
            <a:headEnd type="none" w="sm" len="sm"/>
            <a:tailEnd type="none" w="sm" len="sm"/>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r>
              <a:rPr lang="en-US" altLang="zh-CN" sz="2400">
                <a:solidFill>
                  <a:srgbClr val="003366"/>
                </a:solidFill>
                <a:latin typeface="Times New Roman" panose="02020603050405020304" pitchFamily="18" charset="0"/>
              </a:rPr>
              <a:t>Portability</a:t>
            </a:r>
          </a:p>
        </p:txBody>
      </p:sp>
      <p:sp>
        <p:nvSpPr>
          <p:cNvPr id="74764" name="Rectangle 12">
            <a:extLst>
              <a:ext uri="{FF2B5EF4-FFF2-40B4-BE49-F238E27FC236}">
                <a16:creationId xmlns:a16="http://schemas.microsoft.com/office/drawing/2014/main" id="{4D029A18-D1A9-4880-9849-080D1333E561}"/>
              </a:ext>
            </a:extLst>
          </p:cNvPr>
          <p:cNvSpPr>
            <a:spLocks noChangeArrowheads="1"/>
          </p:cNvSpPr>
          <p:nvPr/>
        </p:nvSpPr>
        <p:spPr bwMode="auto">
          <a:xfrm>
            <a:off x="3048000" y="4953000"/>
            <a:ext cx="2362200" cy="457200"/>
          </a:xfrm>
          <a:prstGeom prst="rect">
            <a:avLst/>
          </a:prstGeom>
          <a:solidFill>
            <a:srgbClr val="FFFFFF"/>
          </a:solidFill>
          <a:ln w="12700" cap="sq">
            <a:solidFill>
              <a:schemeClr val="tx1"/>
            </a:solidFill>
            <a:miter lim="800000"/>
            <a:headEnd type="none" w="sm" len="sm"/>
            <a:tailEnd type="none" w="sm" len="sm"/>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r>
              <a:rPr lang="en-US" altLang="zh-CN" sz="2400">
                <a:solidFill>
                  <a:srgbClr val="003366"/>
                </a:solidFill>
                <a:latin typeface="Times New Roman" panose="02020603050405020304" pitchFamily="18" charset="0"/>
              </a:rPr>
              <a:t>Reusability</a:t>
            </a:r>
          </a:p>
        </p:txBody>
      </p:sp>
      <p:sp>
        <p:nvSpPr>
          <p:cNvPr id="74765" name="Rectangle 13">
            <a:extLst>
              <a:ext uri="{FF2B5EF4-FFF2-40B4-BE49-F238E27FC236}">
                <a16:creationId xmlns:a16="http://schemas.microsoft.com/office/drawing/2014/main" id="{696C1E63-62AF-41EA-ADA0-2E3154654E7A}"/>
              </a:ext>
            </a:extLst>
          </p:cNvPr>
          <p:cNvSpPr>
            <a:spLocks noChangeArrowheads="1"/>
          </p:cNvSpPr>
          <p:nvPr/>
        </p:nvSpPr>
        <p:spPr bwMode="auto">
          <a:xfrm>
            <a:off x="3048000" y="5486400"/>
            <a:ext cx="2362200" cy="457200"/>
          </a:xfrm>
          <a:prstGeom prst="rect">
            <a:avLst/>
          </a:prstGeom>
          <a:solidFill>
            <a:srgbClr val="FFFFFF"/>
          </a:solidFill>
          <a:ln w="12700" cap="sq">
            <a:solidFill>
              <a:schemeClr val="tx1"/>
            </a:solidFill>
            <a:miter lim="800000"/>
            <a:headEnd type="none" w="sm" len="sm"/>
            <a:tailEnd type="none" w="sm" len="sm"/>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r>
              <a:rPr lang="en-US" altLang="zh-CN" sz="2400">
                <a:solidFill>
                  <a:srgbClr val="003366"/>
                </a:solidFill>
                <a:latin typeface="Times New Roman" panose="02020603050405020304" pitchFamily="18" charset="0"/>
              </a:rPr>
              <a:t>Interoperability</a:t>
            </a:r>
          </a:p>
        </p:txBody>
      </p:sp>
      <p:sp>
        <p:nvSpPr>
          <p:cNvPr id="74766" name="Rectangle 14">
            <a:extLst>
              <a:ext uri="{FF2B5EF4-FFF2-40B4-BE49-F238E27FC236}">
                <a16:creationId xmlns:a16="http://schemas.microsoft.com/office/drawing/2014/main" id="{B7F2F523-2445-480C-A133-16DD8BDC4431}"/>
              </a:ext>
            </a:extLst>
          </p:cNvPr>
          <p:cNvSpPr>
            <a:spLocks noChangeArrowheads="1"/>
          </p:cNvSpPr>
          <p:nvPr/>
        </p:nvSpPr>
        <p:spPr bwMode="auto">
          <a:xfrm>
            <a:off x="3048000" y="152400"/>
            <a:ext cx="2362200" cy="457200"/>
          </a:xfrm>
          <a:prstGeom prst="rect">
            <a:avLst/>
          </a:prstGeom>
          <a:solidFill>
            <a:srgbClr val="FFFFFF"/>
          </a:solidFill>
          <a:ln w="12700" cap="sq">
            <a:solidFill>
              <a:schemeClr val="tx1"/>
            </a:solidFill>
            <a:miter lim="800000"/>
            <a:headEnd type="none" w="sm" len="sm"/>
            <a:tailEnd type="none" w="sm" len="sm"/>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r>
              <a:rPr lang="en-US" altLang="zh-CN" sz="2400">
                <a:solidFill>
                  <a:srgbClr val="003366"/>
                </a:solidFill>
                <a:latin typeface="Times New Roman" panose="02020603050405020304" pitchFamily="18" charset="0"/>
              </a:rPr>
              <a:t>Correctness</a:t>
            </a:r>
          </a:p>
        </p:txBody>
      </p:sp>
      <p:sp>
        <p:nvSpPr>
          <p:cNvPr id="74767" name="Rectangle 15">
            <a:extLst>
              <a:ext uri="{FF2B5EF4-FFF2-40B4-BE49-F238E27FC236}">
                <a16:creationId xmlns:a16="http://schemas.microsoft.com/office/drawing/2014/main" id="{65D8F765-0CAD-4F57-B790-285B81E97A09}"/>
              </a:ext>
            </a:extLst>
          </p:cNvPr>
          <p:cNvSpPr>
            <a:spLocks noChangeArrowheads="1"/>
          </p:cNvSpPr>
          <p:nvPr/>
        </p:nvSpPr>
        <p:spPr bwMode="auto">
          <a:xfrm>
            <a:off x="7620000" y="152400"/>
            <a:ext cx="2590800" cy="304800"/>
          </a:xfrm>
          <a:prstGeom prst="rect">
            <a:avLst/>
          </a:prstGeom>
          <a:solidFill>
            <a:srgbClr val="FFFFFF"/>
          </a:solidFill>
          <a:ln w="12700" cap="sq">
            <a:solidFill>
              <a:schemeClr val="tx1"/>
            </a:solidFill>
            <a:miter lim="800000"/>
            <a:headEnd type="none" w="sm" len="sm"/>
            <a:tailEnd type="none" w="sm" len="sm"/>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r>
              <a:rPr lang="en-US" altLang="zh-CN" sz="2000">
                <a:solidFill>
                  <a:srgbClr val="003366"/>
                </a:solidFill>
                <a:latin typeface="Times New Roman" panose="02020603050405020304" pitchFamily="18" charset="0"/>
              </a:rPr>
              <a:t>Traceability</a:t>
            </a:r>
          </a:p>
        </p:txBody>
      </p:sp>
      <p:sp>
        <p:nvSpPr>
          <p:cNvPr id="74768" name="Rectangle 16">
            <a:extLst>
              <a:ext uri="{FF2B5EF4-FFF2-40B4-BE49-F238E27FC236}">
                <a16:creationId xmlns:a16="http://schemas.microsoft.com/office/drawing/2014/main" id="{C505A563-E0A3-496D-B9A3-062ED551A955}"/>
              </a:ext>
            </a:extLst>
          </p:cNvPr>
          <p:cNvSpPr>
            <a:spLocks noChangeArrowheads="1"/>
          </p:cNvSpPr>
          <p:nvPr/>
        </p:nvSpPr>
        <p:spPr bwMode="auto">
          <a:xfrm>
            <a:off x="7620000" y="533400"/>
            <a:ext cx="2590800" cy="304800"/>
          </a:xfrm>
          <a:prstGeom prst="rect">
            <a:avLst/>
          </a:prstGeom>
          <a:solidFill>
            <a:srgbClr val="FFFFFF"/>
          </a:solidFill>
          <a:ln w="12700" cap="sq">
            <a:solidFill>
              <a:schemeClr val="tx1"/>
            </a:solidFill>
            <a:miter lim="800000"/>
            <a:headEnd type="none" w="sm" len="sm"/>
            <a:tailEnd type="none" w="sm" len="sm"/>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r>
              <a:rPr lang="en-US" altLang="zh-CN" sz="2000">
                <a:solidFill>
                  <a:srgbClr val="003366"/>
                </a:solidFill>
                <a:latin typeface="Times New Roman" panose="02020603050405020304" pitchFamily="18" charset="0"/>
              </a:rPr>
              <a:t>Completeness</a:t>
            </a:r>
          </a:p>
        </p:txBody>
      </p:sp>
      <p:sp>
        <p:nvSpPr>
          <p:cNvPr id="74769" name="Rectangle 17">
            <a:extLst>
              <a:ext uri="{FF2B5EF4-FFF2-40B4-BE49-F238E27FC236}">
                <a16:creationId xmlns:a16="http://schemas.microsoft.com/office/drawing/2014/main" id="{FB436DAB-2D09-4963-87B9-B9E54BEF9231}"/>
              </a:ext>
            </a:extLst>
          </p:cNvPr>
          <p:cNvSpPr>
            <a:spLocks noChangeArrowheads="1"/>
          </p:cNvSpPr>
          <p:nvPr/>
        </p:nvSpPr>
        <p:spPr bwMode="auto">
          <a:xfrm>
            <a:off x="7620000" y="914400"/>
            <a:ext cx="2590800" cy="304800"/>
          </a:xfrm>
          <a:prstGeom prst="rect">
            <a:avLst/>
          </a:prstGeom>
          <a:solidFill>
            <a:srgbClr val="FFFFFF"/>
          </a:solidFill>
          <a:ln w="12700" cap="sq">
            <a:solidFill>
              <a:schemeClr val="tx1"/>
            </a:solidFill>
            <a:miter lim="800000"/>
            <a:headEnd type="none" w="sm" len="sm"/>
            <a:tailEnd type="none" w="sm" len="sm"/>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r>
              <a:rPr lang="en-US" altLang="zh-CN" sz="2000">
                <a:solidFill>
                  <a:srgbClr val="003366"/>
                </a:solidFill>
                <a:latin typeface="Times New Roman" panose="02020603050405020304" pitchFamily="18" charset="0"/>
              </a:rPr>
              <a:t>Consistency</a:t>
            </a:r>
          </a:p>
        </p:txBody>
      </p:sp>
      <p:sp>
        <p:nvSpPr>
          <p:cNvPr id="74770" name="Rectangle 18">
            <a:extLst>
              <a:ext uri="{FF2B5EF4-FFF2-40B4-BE49-F238E27FC236}">
                <a16:creationId xmlns:a16="http://schemas.microsoft.com/office/drawing/2014/main" id="{7D1C10B1-63FD-4F0A-8F01-D97CC7D22D62}"/>
              </a:ext>
            </a:extLst>
          </p:cNvPr>
          <p:cNvSpPr>
            <a:spLocks noChangeArrowheads="1"/>
          </p:cNvSpPr>
          <p:nvPr/>
        </p:nvSpPr>
        <p:spPr bwMode="auto">
          <a:xfrm>
            <a:off x="7620000" y="1295400"/>
            <a:ext cx="2590800" cy="304800"/>
          </a:xfrm>
          <a:prstGeom prst="rect">
            <a:avLst/>
          </a:prstGeom>
          <a:solidFill>
            <a:srgbClr val="FFFFFF"/>
          </a:solidFill>
          <a:ln w="12700" cap="sq">
            <a:solidFill>
              <a:schemeClr val="tx1"/>
            </a:solidFill>
            <a:miter lim="800000"/>
            <a:headEnd type="none" w="sm" len="sm"/>
            <a:tailEnd type="none" w="sm" len="sm"/>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r>
              <a:rPr lang="en-US" altLang="zh-CN" sz="2000">
                <a:solidFill>
                  <a:srgbClr val="003366"/>
                </a:solidFill>
                <a:latin typeface="Times New Roman" panose="02020603050405020304" pitchFamily="18" charset="0"/>
              </a:rPr>
              <a:t>Accuracy</a:t>
            </a:r>
          </a:p>
        </p:txBody>
      </p:sp>
      <p:sp>
        <p:nvSpPr>
          <p:cNvPr id="74771" name="Rectangle 19">
            <a:extLst>
              <a:ext uri="{FF2B5EF4-FFF2-40B4-BE49-F238E27FC236}">
                <a16:creationId xmlns:a16="http://schemas.microsoft.com/office/drawing/2014/main" id="{59E4558C-8817-49DA-BCFB-6F3A1D0321E4}"/>
              </a:ext>
            </a:extLst>
          </p:cNvPr>
          <p:cNvSpPr>
            <a:spLocks noChangeArrowheads="1"/>
          </p:cNvSpPr>
          <p:nvPr/>
        </p:nvSpPr>
        <p:spPr bwMode="auto">
          <a:xfrm>
            <a:off x="7620000" y="1676400"/>
            <a:ext cx="2590800" cy="304800"/>
          </a:xfrm>
          <a:prstGeom prst="rect">
            <a:avLst/>
          </a:prstGeom>
          <a:solidFill>
            <a:srgbClr val="FFFFFF"/>
          </a:solidFill>
          <a:ln w="12700" cap="sq">
            <a:solidFill>
              <a:schemeClr val="tx1"/>
            </a:solidFill>
            <a:miter lim="800000"/>
            <a:headEnd type="none" w="sm" len="sm"/>
            <a:tailEnd type="none" w="sm" len="sm"/>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r>
              <a:rPr lang="en-US" altLang="zh-CN" sz="2000">
                <a:solidFill>
                  <a:srgbClr val="003366"/>
                </a:solidFill>
                <a:latin typeface="Times New Roman" panose="02020603050405020304" pitchFamily="18" charset="0"/>
              </a:rPr>
              <a:t>Error Tolerance</a:t>
            </a:r>
          </a:p>
        </p:txBody>
      </p:sp>
      <p:sp>
        <p:nvSpPr>
          <p:cNvPr id="74772" name="Rectangle 20">
            <a:extLst>
              <a:ext uri="{FF2B5EF4-FFF2-40B4-BE49-F238E27FC236}">
                <a16:creationId xmlns:a16="http://schemas.microsoft.com/office/drawing/2014/main" id="{10DC97AF-ADD3-406D-B648-29C68C399491}"/>
              </a:ext>
            </a:extLst>
          </p:cNvPr>
          <p:cNvSpPr>
            <a:spLocks noChangeArrowheads="1"/>
          </p:cNvSpPr>
          <p:nvPr/>
        </p:nvSpPr>
        <p:spPr bwMode="auto">
          <a:xfrm>
            <a:off x="7620000" y="2057400"/>
            <a:ext cx="2590800" cy="304800"/>
          </a:xfrm>
          <a:prstGeom prst="rect">
            <a:avLst/>
          </a:prstGeom>
          <a:solidFill>
            <a:srgbClr val="FFFFFF"/>
          </a:solidFill>
          <a:ln w="12700" cap="sq">
            <a:solidFill>
              <a:schemeClr val="tx1"/>
            </a:solidFill>
            <a:miter lim="800000"/>
            <a:headEnd type="none" w="sm" len="sm"/>
            <a:tailEnd type="none" w="sm" len="sm"/>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r>
              <a:rPr lang="en-US" altLang="zh-CN" sz="2000">
                <a:solidFill>
                  <a:srgbClr val="003366"/>
                </a:solidFill>
                <a:latin typeface="Times New Roman" panose="02020603050405020304" pitchFamily="18" charset="0"/>
              </a:rPr>
              <a:t>Execution Efficiency</a:t>
            </a:r>
          </a:p>
        </p:txBody>
      </p:sp>
      <p:sp>
        <p:nvSpPr>
          <p:cNvPr id="74773" name="Rectangle 21">
            <a:extLst>
              <a:ext uri="{FF2B5EF4-FFF2-40B4-BE49-F238E27FC236}">
                <a16:creationId xmlns:a16="http://schemas.microsoft.com/office/drawing/2014/main" id="{B5ED2A24-2611-4985-B2CD-1514B31CF774}"/>
              </a:ext>
            </a:extLst>
          </p:cNvPr>
          <p:cNvSpPr>
            <a:spLocks noChangeArrowheads="1"/>
          </p:cNvSpPr>
          <p:nvPr/>
        </p:nvSpPr>
        <p:spPr bwMode="auto">
          <a:xfrm>
            <a:off x="7620000" y="2438400"/>
            <a:ext cx="2590800" cy="304800"/>
          </a:xfrm>
          <a:prstGeom prst="rect">
            <a:avLst/>
          </a:prstGeom>
          <a:solidFill>
            <a:srgbClr val="FFFFFF"/>
          </a:solidFill>
          <a:ln w="12700" cap="sq">
            <a:solidFill>
              <a:schemeClr val="tx1"/>
            </a:solidFill>
            <a:miter lim="800000"/>
            <a:headEnd type="none" w="sm" len="sm"/>
            <a:tailEnd type="none" w="sm" len="sm"/>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r>
              <a:rPr lang="en-US" altLang="zh-CN" sz="2000">
                <a:solidFill>
                  <a:srgbClr val="003366"/>
                </a:solidFill>
                <a:latin typeface="Times New Roman" panose="02020603050405020304" pitchFamily="18" charset="0"/>
              </a:rPr>
              <a:t>Storage Efficiency</a:t>
            </a:r>
          </a:p>
        </p:txBody>
      </p:sp>
      <p:sp>
        <p:nvSpPr>
          <p:cNvPr id="74774" name="Rectangle 22">
            <a:extLst>
              <a:ext uri="{FF2B5EF4-FFF2-40B4-BE49-F238E27FC236}">
                <a16:creationId xmlns:a16="http://schemas.microsoft.com/office/drawing/2014/main" id="{EFA844E2-A829-48BB-98D0-0300C34A01D6}"/>
              </a:ext>
            </a:extLst>
          </p:cNvPr>
          <p:cNvSpPr>
            <a:spLocks noChangeArrowheads="1"/>
          </p:cNvSpPr>
          <p:nvPr/>
        </p:nvSpPr>
        <p:spPr bwMode="auto">
          <a:xfrm>
            <a:off x="7620000" y="2819400"/>
            <a:ext cx="2590800" cy="304800"/>
          </a:xfrm>
          <a:prstGeom prst="rect">
            <a:avLst/>
          </a:prstGeom>
          <a:solidFill>
            <a:srgbClr val="FFFFFF"/>
          </a:solidFill>
          <a:ln w="12700" cap="sq">
            <a:solidFill>
              <a:schemeClr val="tx1"/>
            </a:solidFill>
            <a:miter lim="800000"/>
            <a:headEnd type="none" w="sm" len="sm"/>
            <a:tailEnd type="none" w="sm" len="sm"/>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r>
              <a:rPr lang="en-US" altLang="zh-CN" sz="2000">
                <a:solidFill>
                  <a:srgbClr val="003366"/>
                </a:solidFill>
                <a:latin typeface="Times New Roman" panose="02020603050405020304" pitchFamily="18" charset="0"/>
              </a:rPr>
              <a:t>Access Control &amp; Audit</a:t>
            </a:r>
          </a:p>
        </p:txBody>
      </p:sp>
      <p:sp>
        <p:nvSpPr>
          <p:cNvPr id="74775" name="Rectangle 23">
            <a:extLst>
              <a:ext uri="{FF2B5EF4-FFF2-40B4-BE49-F238E27FC236}">
                <a16:creationId xmlns:a16="http://schemas.microsoft.com/office/drawing/2014/main" id="{349D3499-2A77-42F1-AB4C-341C6C7E0E9D}"/>
              </a:ext>
            </a:extLst>
          </p:cNvPr>
          <p:cNvSpPr>
            <a:spLocks noChangeArrowheads="1"/>
          </p:cNvSpPr>
          <p:nvPr/>
        </p:nvSpPr>
        <p:spPr bwMode="auto">
          <a:xfrm>
            <a:off x="7620000" y="3200400"/>
            <a:ext cx="2590800" cy="304800"/>
          </a:xfrm>
          <a:prstGeom prst="rect">
            <a:avLst/>
          </a:prstGeom>
          <a:solidFill>
            <a:srgbClr val="FFFFFF"/>
          </a:solidFill>
          <a:ln w="12700" cap="sq">
            <a:solidFill>
              <a:schemeClr val="tx1"/>
            </a:solidFill>
            <a:miter lim="800000"/>
            <a:headEnd type="none" w="sm" len="sm"/>
            <a:tailEnd type="none" w="sm" len="sm"/>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r>
              <a:rPr lang="en-US" altLang="zh-CN" sz="2000">
                <a:solidFill>
                  <a:srgbClr val="003366"/>
                </a:solidFill>
                <a:latin typeface="Times New Roman" panose="02020603050405020304" pitchFamily="18" charset="0"/>
              </a:rPr>
              <a:t>Operability</a:t>
            </a:r>
          </a:p>
        </p:txBody>
      </p:sp>
      <p:sp>
        <p:nvSpPr>
          <p:cNvPr id="74776" name="Rectangle 24">
            <a:extLst>
              <a:ext uri="{FF2B5EF4-FFF2-40B4-BE49-F238E27FC236}">
                <a16:creationId xmlns:a16="http://schemas.microsoft.com/office/drawing/2014/main" id="{FA372BDF-FD61-44C5-9EC6-975093468FBD}"/>
              </a:ext>
            </a:extLst>
          </p:cNvPr>
          <p:cNvSpPr>
            <a:spLocks noChangeArrowheads="1"/>
          </p:cNvSpPr>
          <p:nvPr/>
        </p:nvSpPr>
        <p:spPr bwMode="auto">
          <a:xfrm>
            <a:off x="7620000" y="3581400"/>
            <a:ext cx="2590800" cy="304800"/>
          </a:xfrm>
          <a:prstGeom prst="rect">
            <a:avLst/>
          </a:prstGeom>
          <a:solidFill>
            <a:srgbClr val="FFFFFF"/>
          </a:solidFill>
          <a:ln w="12700" cap="sq">
            <a:solidFill>
              <a:schemeClr val="tx1"/>
            </a:solidFill>
            <a:miter lim="800000"/>
            <a:headEnd type="none" w="sm" len="sm"/>
            <a:tailEnd type="none" w="sm" len="sm"/>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r>
              <a:rPr lang="en-US" altLang="zh-CN" sz="2000">
                <a:solidFill>
                  <a:srgbClr val="003366"/>
                </a:solidFill>
                <a:latin typeface="Times New Roman" panose="02020603050405020304" pitchFamily="18" charset="0"/>
              </a:rPr>
              <a:t>Training</a:t>
            </a:r>
          </a:p>
        </p:txBody>
      </p:sp>
      <p:sp>
        <p:nvSpPr>
          <p:cNvPr id="74777" name="Rectangle 25">
            <a:extLst>
              <a:ext uri="{FF2B5EF4-FFF2-40B4-BE49-F238E27FC236}">
                <a16:creationId xmlns:a16="http://schemas.microsoft.com/office/drawing/2014/main" id="{2DDDD0D3-F07D-4CE4-A7CA-55A3C9530678}"/>
              </a:ext>
            </a:extLst>
          </p:cNvPr>
          <p:cNvSpPr>
            <a:spLocks noChangeArrowheads="1"/>
          </p:cNvSpPr>
          <p:nvPr/>
        </p:nvSpPr>
        <p:spPr bwMode="auto">
          <a:xfrm>
            <a:off x="7620000" y="3962400"/>
            <a:ext cx="2590800" cy="304800"/>
          </a:xfrm>
          <a:prstGeom prst="rect">
            <a:avLst/>
          </a:prstGeom>
          <a:solidFill>
            <a:srgbClr val="FFFFFF"/>
          </a:solidFill>
          <a:ln w="12700" cap="sq">
            <a:solidFill>
              <a:schemeClr val="tx1"/>
            </a:solidFill>
            <a:miter lim="800000"/>
            <a:headEnd type="none" w="sm" len="sm"/>
            <a:tailEnd type="none" w="sm" len="sm"/>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r>
              <a:rPr lang="en-US" altLang="zh-CN" sz="2000">
                <a:solidFill>
                  <a:srgbClr val="003366"/>
                </a:solidFill>
                <a:latin typeface="Times New Roman" panose="02020603050405020304" pitchFamily="18" charset="0"/>
              </a:rPr>
              <a:t>Communicativeness</a:t>
            </a:r>
          </a:p>
        </p:txBody>
      </p:sp>
      <p:sp>
        <p:nvSpPr>
          <p:cNvPr id="74778" name="Rectangle 26">
            <a:extLst>
              <a:ext uri="{FF2B5EF4-FFF2-40B4-BE49-F238E27FC236}">
                <a16:creationId xmlns:a16="http://schemas.microsoft.com/office/drawing/2014/main" id="{CB72E268-B2BA-43CE-B820-6D0E2AD0262F}"/>
              </a:ext>
            </a:extLst>
          </p:cNvPr>
          <p:cNvSpPr>
            <a:spLocks noChangeArrowheads="1"/>
          </p:cNvSpPr>
          <p:nvPr/>
        </p:nvSpPr>
        <p:spPr bwMode="auto">
          <a:xfrm>
            <a:off x="7620000" y="4343400"/>
            <a:ext cx="2590800" cy="304800"/>
          </a:xfrm>
          <a:prstGeom prst="rect">
            <a:avLst/>
          </a:prstGeom>
          <a:solidFill>
            <a:srgbClr val="FFFFFF"/>
          </a:solidFill>
          <a:ln w="12700" cap="sq">
            <a:solidFill>
              <a:schemeClr val="tx1"/>
            </a:solidFill>
            <a:miter lim="800000"/>
            <a:headEnd type="none" w="sm" len="sm"/>
            <a:tailEnd type="none" w="sm" len="sm"/>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r>
              <a:rPr lang="en-US" altLang="zh-CN" sz="2000">
                <a:solidFill>
                  <a:srgbClr val="003366"/>
                </a:solidFill>
                <a:latin typeface="Times New Roman" panose="02020603050405020304" pitchFamily="18" charset="0"/>
              </a:rPr>
              <a:t>Simplicity</a:t>
            </a:r>
          </a:p>
        </p:txBody>
      </p:sp>
      <p:sp>
        <p:nvSpPr>
          <p:cNvPr id="74779" name="Rectangle 27">
            <a:extLst>
              <a:ext uri="{FF2B5EF4-FFF2-40B4-BE49-F238E27FC236}">
                <a16:creationId xmlns:a16="http://schemas.microsoft.com/office/drawing/2014/main" id="{9F2E4BBC-1C3A-4297-9BC1-95754F6BED66}"/>
              </a:ext>
            </a:extLst>
          </p:cNvPr>
          <p:cNvSpPr>
            <a:spLocks noChangeArrowheads="1"/>
          </p:cNvSpPr>
          <p:nvPr/>
        </p:nvSpPr>
        <p:spPr bwMode="auto">
          <a:xfrm>
            <a:off x="7620000" y="4724400"/>
            <a:ext cx="2590800" cy="304800"/>
          </a:xfrm>
          <a:prstGeom prst="rect">
            <a:avLst/>
          </a:prstGeom>
          <a:solidFill>
            <a:srgbClr val="FFFFFF"/>
          </a:solidFill>
          <a:ln w="12700" cap="sq">
            <a:solidFill>
              <a:schemeClr val="tx1"/>
            </a:solidFill>
            <a:miter lim="800000"/>
            <a:headEnd type="none" w="sm" len="sm"/>
            <a:tailEnd type="none" w="sm" len="sm"/>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r>
              <a:rPr lang="en-US" altLang="zh-CN" sz="2000">
                <a:solidFill>
                  <a:srgbClr val="003366"/>
                </a:solidFill>
                <a:latin typeface="Times New Roman" panose="02020603050405020304" pitchFamily="18" charset="0"/>
              </a:rPr>
              <a:t>Conciseness</a:t>
            </a:r>
          </a:p>
        </p:txBody>
      </p:sp>
      <p:sp>
        <p:nvSpPr>
          <p:cNvPr id="74780" name="Rectangle 28">
            <a:extLst>
              <a:ext uri="{FF2B5EF4-FFF2-40B4-BE49-F238E27FC236}">
                <a16:creationId xmlns:a16="http://schemas.microsoft.com/office/drawing/2014/main" id="{08376A19-98BC-4847-B3F9-41AFFD2ED92F}"/>
              </a:ext>
            </a:extLst>
          </p:cNvPr>
          <p:cNvSpPr>
            <a:spLocks noChangeArrowheads="1"/>
          </p:cNvSpPr>
          <p:nvPr/>
        </p:nvSpPr>
        <p:spPr bwMode="auto">
          <a:xfrm>
            <a:off x="7620000" y="5105400"/>
            <a:ext cx="2590800" cy="304800"/>
          </a:xfrm>
          <a:prstGeom prst="rect">
            <a:avLst/>
          </a:prstGeom>
          <a:solidFill>
            <a:srgbClr val="FFFFFF"/>
          </a:solidFill>
          <a:ln w="12700" cap="sq">
            <a:solidFill>
              <a:schemeClr val="tx1"/>
            </a:solidFill>
            <a:miter lim="800000"/>
            <a:headEnd type="none" w="sm" len="sm"/>
            <a:tailEnd type="none" w="sm" len="sm"/>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r>
              <a:rPr lang="en-US" altLang="zh-CN" sz="2000">
                <a:solidFill>
                  <a:srgbClr val="003366"/>
                </a:solidFill>
                <a:latin typeface="Times New Roman" panose="02020603050405020304" pitchFamily="18" charset="0"/>
              </a:rPr>
              <a:t>Instrumentation</a:t>
            </a:r>
          </a:p>
        </p:txBody>
      </p:sp>
      <p:sp>
        <p:nvSpPr>
          <p:cNvPr id="74781" name="Rectangle 29">
            <a:extLst>
              <a:ext uri="{FF2B5EF4-FFF2-40B4-BE49-F238E27FC236}">
                <a16:creationId xmlns:a16="http://schemas.microsoft.com/office/drawing/2014/main" id="{E99DE0ED-12F4-4F0F-91A5-A4712C1BF90F}"/>
              </a:ext>
            </a:extLst>
          </p:cNvPr>
          <p:cNvSpPr>
            <a:spLocks noChangeArrowheads="1"/>
          </p:cNvSpPr>
          <p:nvPr/>
        </p:nvSpPr>
        <p:spPr bwMode="auto">
          <a:xfrm>
            <a:off x="7620000" y="5486400"/>
            <a:ext cx="2590800" cy="304800"/>
          </a:xfrm>
          <a:prstGeom prst="rect">
            <a:avLst/>
          </a:prstGeom>
          <a:solidFill>
            <a:srgbClr val="FFFFFF"/>
          </a:solidFill>
          <a:ln w="12700" cap="sq">
            <a:solidFill>
              <a:schemeClr val="tx1"/>
            </a:solidFill>
            <a:miter lim="800000"/>
            <a:headEnd type="none" w="sm" len="sm"/>
            <a:tailEnd type="none" w="sm" len="sm"/>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r>
              <a:rPr lang="en-US" altLang="zh-CN" sz="2000">
                <a:solidFill>
                  <a:srgbClr val="003366"/>
                </a:solidFill>
                <a:latin typeface="Times New Roman" panose="02020603050405020304" pitchFamily="18" charset="0"/>
              </a:rPr>
              <a:t>Self-descriptiveness</a:t>
            </a:r>
          </a:p>
        </p:txBody>
      </p:sp>
      <p:sp>
        <p:nvSpPr>
          <p:cNvPr id="74782" name="Rectangle 30">
            <a:extLst>
              <a:ext uri="{FF2B5EF4-FFF2-40B4-BE49-F238E27FC236}">
                <a16:creationId xmlns:a16="http://schemas.microsoft.com/office/drawing/2014/main" id="{5542EBF1-F26F-40E7-BC39-FC892EC00F37}"/>
              </a:ext>
            </a:extLst>
          </p:cNvPr>
          <p:cNvSpPr>
            <a:spLocks noChangeArrowheads="1"/>
          </p:cNvSpPr>
          <p:nvPr/>
        </p:nvSpPr>
        <p:spPr bwMode="auto">
          <a:xfrm>
            <a:off x="7620000" y="5867400"/>
            <a:ext cx="2590800" cy="304800"/>
          </a:xfrm>
          <a:prstGeom prst="rect">
            <a:avLst/>
          </a:prstGeom>
          <a:solidFill>
            <a:srgbClr val="FFFFFF"/>
          </a:solidFill>
          <a:ln w="12700" cap="sq">
            <a:solidFill>
              <a:schemeClr val="tx1"/>
            </a:solidFill>
            <a:miter lim="800000"/>
            <a:headEnd type="none" w="sm" len="sm"/>
            <a:tailEnd type="none" w="sm" len="sm"/>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r>
              <a:rPr lang="en-US" altLang="zh-CN" sz="2000">
                <a:solidFill>
                  <a:srgbClr val="003366"/>
                </a:solidFill>
                <a:latin typeface="Times New Roman" panose="02020603050405020304" pitchFamily="18" charset="0"/>
              </a:rPr>
              <a:t>………………</a:t>
            </a:r>
          </a:p>
        </p:txBody>
      </p:sp>
      <p:sp>
        <p:nvSpPr>
          <p:cNvPr id="74783" name="Line 31">
            <a:extLst>
              <a:ext uri="{FF2B5EF4-FFF2-40B4-BE49-F238E27FC236}">
                <a16:creationId xmlns:a16="http://schemas.microsoft.com/office/drawing/2014/main" id="{15AC179E-67D8-440B-8C0A-5700CC6A1DD2}"/>
              </a:ext>
            </a:extLst>
          </p:cNvPr>
          <p:cNvSpPr>
            <a:spLocks noChangeShapeType="1"/>
          </p:cNvSpPr>
          <p:nvPr/>
        </p:nvSpPr>
        <p:spPr bwMode="auto">
          <a:xfrm flipH="1">
            <a:off x="5410200" y="304800"/>
            <a:ext cx="2209800" cy="0"/>
          </a:xfrm>
          <a:prstGeom prst="line">
            <a:avLst/>
          </a:prstGeom>
          <a:noFill/>
          <a:ln w="127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4784" name="Line 32">
            <a:extLst>
              <a:ext uri="{FF2B5EF4-FFF2-40B4-BE49-F238E27FC236}">
                <a16:creationId xmlns:a16="http://schemas.microsoft.com/office/drawing/2014/main" id="{DFFE1202-6474-48B0-A2B1-9CAD1CE4A64F}"/>
              </a:ext>
            </a:extLst>
          </p:cNvPr>
          <p:cNvSpPr>
            <a:spLocks noChangeShapeType="1"/>
          </p:cNvSpPr>
          <p:nvPr/>
        </p:nvSpPr>
        <p:spPr bwMode="auto">
          <a:xfrm flipH="1" flipV="1">
            <a:off x="5410200" y="457200"/>
            <a:ext cx="2209800" cy="228600"/>
          </a:xfrm>
          <a:prstGeom prst="line">
            <a:avLst/>
          </a:prstGeom>
          <a:noFill/>
          <a:ln w="127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4785" name="Line 33">
            <a:extLst>
              <a:ext uri="{FF2B5EF4-FFF2-40B4-BE49-F238E27FC236}">
                <a16:creationId xmlns:a16="http://schemas.microsoft.com/office/drawing/2014/main" id="{02B6FF29-262B-44F9-B94C-FBB07352CC66}"/>
              </a:ext>
            </a:extLst>
          </p:cNvPr>
          <p:cNvSpPr>
            <a:spLocks noChangeShapeType="1"/>
          </p:cNvSpPr>
          <p:nvPr/>
        </p:nvSpPr>
        <p:spPr bwMode="auto">
          <a:xfrm flipH="1" flipV="1">
            <a:off x="5410200" y="533400"/>
            <a:ext cx="2209800" cy="533400"/>
          </a:xfrm>
          <a:prstGeom prst="line">
            <a:avLst/>
          </a:prstGeom>
          <a:noFill/>
          <a:ln w="127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4786" name="Line 34">
            <a:extLst>
              <a:ext uri="{FF2B5EF4-FFF2-40B4-BE49-F238E27FC236}">
                <a16:creationId xmlns:a16="http://schemas.microsoft.com/office/drawing/2014/main" id="{10DC0CE8-9DBC-4BDC-819E-3A949BEEBFEB}"/>
              </a:ext>
            </a:extLst>
          </p:cNvPr>
          <p:cNvSpPr>
            <a:spLocks noChangeShapeType="1"/>
          </p:cNvSpPr>
          <p:nvPr/>
        </p:nvSpPr>
        <p:spPr bwMode="auto">
          <a:xfrm flipH="1" flipV="1">
            <a:off x="5410200" y="838200"/>
            <a:ext cx="2209800" cy="228600"/>
          </a:xfrm>
          <a:prstGeom prst="line">
            <a:avLst/>
          </a:prstGeom>
          <a:noFill/>
          <a:ln w="127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4787" name="Line 35">
            <a:extLst>
              <a:ext uri="{FF2B5EF4-FFF2-40B4-BE49-F238E27FC236}">
                <a16:creationId xmlns:a16="http://schemas.microsoft.com/office/drawing/2014/main" id="{DE9BE02D-491D-478D-8447-13F45468323C}"/>
              </a:ext>
            </a:extLst>
          </p:cNvPr>
          <p:cNvSpPr>
            <a:spLocks noChangeShapeType="1"/>
          </p:cNvSpPr>
          <p:nvPr/>
        </p:nvSpPr>
        <p:spPr bwMode="auto">
          <a:xfrm flipH="1" flipV="1">
            <a:off x="5410200" y="914400"/>
            <a:ext cx="2209800" cy="533400"/>
          </a:xfrm>
          <a:prstGeom prst="line">
            <a:avLst/>
          </a:prstGeom>
          <a:noFill/>
          <a:ln w="127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4788" name="Line 36">
            <a:extLst>
              <a:ext uri="{FF2B5EF4-FFF2-40B4-BE49-F238E27FC236}">
                <a16:creationId xmlns:a16="http://schemas.microsoft.com/office/drawing/2014/main" id="{FE94EFA6-67A3-45B6-92B6-91EAC84A666E}"/>
              </a:ext>
            </a:extLst>
          </p:cNvPr>
          <p:cNvSpPr>
            <a:spLocks noChangeShapeType="1"/>
          </p:cNvSpPr>
          <p:nvPr/>
        </p:nvSpPr>
        <p:spPr bwMode="auto">
          <a:xfrm flipH="1" flipV="1">
            <a:off x="5410200" y="1066800"/>
            <a:ext cx="2209800" cy="762000"/>
          </a:xfrm>
          <a:prstGeom prst="line">
            <a:avLst/>
          </a:prstGeom>
          <a:noFill/>
          <a:ln w="127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4789" name="Line 37">
            <a:extLst>
              <a:ext uri="{FF2B5EF4-FFF2-40B4-BE49-F238E27FC236}">
                <a16:creationId xmlns:a16="http://schemas.microsoft.com/office/drawing/2014/main" id="{F52F9AA8-F855-44AD-8849-5D147C631B78}"/>
              </a:ext>
            </a:extLst>
          </p:cNvPr>
          <p:cNvSpPr>
            <a:spLocks noChangeShapeType="1"/>
          </p:cNvSpPr>
          <p:nvPr/>
        </p:nvSpPr>
        <p:spPr bwMode="auto">
          <a:xfrm flipH="1" flipV="1">
            <a:off x="5410200" y="1447800"/>
            <a:ext cx="2209800" cy="762000"/>
          </a:xfrm>
          <a:prstGeom prst="line">
            <a:avLst/>
          </a:prstGeom>
          <a:noFill/>
          <a:ln w="127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4790" name="Line 38">
            <a:extLst>
              <a:ext uri="{FF2B5EF4-FFF2-40B4-BE49-F238E27FC236}">
                <a16:creationId xmlns:a16="http://schemas.microsoft.com/office/drawing/2014/main" id="{4801D4E0-89E6-4E3D-B846-29E364EE05A0}"/>
              </a:ext>
            </a:extLst>
          </p:cNvPr>
          <p:cNvSpPr>
            <a:spLocks noChangeShapeType="1"/>
          </p:cNvSpPr>
          <p:nvPr/>
        </p:nvSpPr>
        <p:spPr bwMode="auto">
          <a:xfrm flipH="1" flipV="1">
            <a:off x="5410200" y="1524000"/>
            <a:ext cx="2209800" cy="1066800"/>
          </a:xfrm>
          <a:prstGeom prst="line">
            <a:avLst/>
          </a:prstGeom>
          <a:noFill/>
          <a:ln w="127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4791" name="Line 39">
            <a:extLst>
              <a:ext uri="{FF2B5EF4-FFF2-40B4-BE49-F238E27FC236}">
                <a16:creationId xmlns:a16="http://schemas.microsoft.com/office/drawing/2014/main" id="{5EC1185E-54AC-4147-9EA3-AEEB7C08329C}"/>
              </a:ext>
            </a:extLst>
          </p:cNvPr>
          <p:cNvSpPr>
            <a:spLocks noChangeShapeType="1"/>
          </p:cNvSpPr>
          <p:nvPr/>
        </p:nvSpPr>
        <p:spPr bwMode="auto">
          <a:xfrm flipH="1" flipV="1">
            <a:off x="5410200" y="1981200"/>
            <a:ext cx="2209800" cy="990600"/>
          </a:xfrm>
          <a:prstGeom prst="line">
            <a:avLst/>
          </a:prstGeom>
          <a:noFill/>
          <a:ln w="127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4792" name="Line 40">
            <a:extLst>
              <a:ext uri="{FF2B5EF4-FFF2-40B4-BE49-F238E27FC236}">
                <a16:creationId xmlns:a16="http://schemas.microsoft.com/office/drawing/2014/main" id="{7DC50140-73B8-4EE5-9EEC-36D66354F587}"/>
              </a:ext>
            </a:extLst>
          </p:cNvPr>
          <p:cNvSpPr>
            <a:spLocks noChangeShapeType="1"/>
          </p:cNvSpPr>
          <p:nvPr/>
        </p:nvSpPr>
        <p:spPr bwMode="auto">
          <a:xfrm flipH="1" flipV="1">
            <a:off x="5410200" y="2362200"/>
            <a:ext cx="2209800" cy="990600"/>
          </a:xfrm>
          <a:prstGeom prst="line">
            <a:avLst/>
          </a:prstGeom>
          <a:noFill/>
          <a:ln w="127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4793" name="Line 41">
            <a:extLst>
              <a:ext uri="{FF2B5EF4-FFF2-40B4-BE49-F238E27FC236}">
                <a16:creationId xmlns:a16="http://schemas.microsoft.com/office/drawing/2014/main" id="{816FC931-68C0-448B-8BBB-FBFB34170F7D}"/>
              </a:ext>
            </a:extLst>
          </p:cNvPr>
          <p:cNvSpPr>
            <a:spLocks noChangeShapeType="1"/>
          </p:cNvSpPr>
          <p:nvPr/>
        </p:nvSpPr>
        <p:spPr bwMode="auto">
          <a:xfrm flipH="1" flipV="1">
            <a:off x="5410200" y="3048000"/>
            <a:ext cx="2209800" cy="1447800"/>
          </a:xfrm>
          <a:prstGeom prst="line">
            <a:avLst/>
          </a:prstGeom>
          <a:noFill/>
          <a:ln w="127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4794" name="Line 42">
            <a:extLst>
              <a:ext uri="{FF2B5EF4-FFF2-40B4-BE49-F238E27FC236}">
                <a16:creationId xmlns:a16="http://schemas.microsoft.com/office/drawing/2014/main" id="{D7E38BDE-C363-4D41-8BAB-241B466B674F}"/>
              </a:ext>
            </a:extLst>
          </p:cNvPr>
          <p:cNvSpPr>
            <a:spLocks noChangeShapeType="1"/>
          </p:cNvSpPr>
          <p:nvPr/>
        </p:nvSpPr>
        <p:spPr bwMode="auto">
          <a:xfrm flipH="1" flipV="1">
            <a:off x="5410200" y="2514600"/>
            <a:ext cx="2209800" cy="1524000"/>
          </a:xfrm>
          <a:prstGeom prst="line">
            <a:avLst/>
          </a:prstGeom>
          <a:noFill/>
          <a:ln w="127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4795" name="Line 43">
            <a:extLst>
              <a:ext uri="{FF2B5EF4-FFF2-40B4-BE49-F238E27FC236}">
                <a16:creationId xmlns:a16="http://schemas.microsoft.com/office/drawing/2014/main" id="{0B4A7E00-BD3B-433D-8659-496C6E14E3A2}"/>
              </a:ext>
            </a:extLst>
          </p:cNvPr>
          <p:cNvSpPr>
            <a:spLocks noChangeShapeType="1"/>
          </p:cNvSpPr>
          <p:nvPr/>
        </p:nvSpPr>
        <p:spPr bwMode="auto">
          <a:xfrm flipH="1" flipV="1">
            <a:off x="5410200" y="2438400"/>
            <a:ext cx="2209800" cy="1295400"/>
          </a:xfrm>
          <a:prstGeom prst="line">
            <a:avLst/>
          </a:prstGeom>
          <a:noFill/>
          <a:ln w="127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4796" name="Line 44">
            <a:extLst>
              <a:ext uri="{FF2B5EF4-FFF2-40B4-BE49-F238E27FC236}">
                <a16:creationId xmlns:a16="http://schemas.microsoft.com/office/drawing/2014/main" id="{C0A35EF7-D735-4F84-A5C0-8C6A443685E2}"/>
              </a:ext>
            </a:extLst>
          </p:cNvPr>
          <p:cNvSpPr>
            <a:spLocks noChangeShapeType="1"/>
          </p:cNvSpPr>
          <p:nvPr/>
        </p:nvSpPr>
        <p:spPr bwMode="auto">
          <a:xfrm flipH="1" flipV="1">
            <a:off x="5410200" y="3124200"/>
            <a:ext cx="2209800" cy="1752600"/>
          </a:xfrm>
          <a:prstGeom prst="line">
            <a:avLst/>
          </a:prstGeom>
          <a:noFill/>
          <a:ln w="127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4797" name="Line 45">
            <a:extLst>
              <a:ext uri="{FF2B5EF4-FFF2-40B4-BE49-F238E27FC236}">
                <a16:creationId xmlns:a16="http://schemas.microsoft.com/office/drawing/2014/main" id="{F50CC605-D89C-4D17-8E8C-71203638EC08}"/>
              </a:ext>
            </a:extLst>
          </p:cNvPr>
          <p:cNvSpPr>
            <a:spLocks noChangeShapeType="1"/>
          </p:cNvSpPr>
          <p:nvPr/>
        </p:nvSpPr>
        <p:spPr bwMode="auto">
          <a:xfrm flipH="1" flipV="1">
            <a:off x="5410200" y="4114800"/>
            <a:ext cx="2209800" cy="381000"/>
          </a:xfrm>
          <a:prstGeom prst="line">
            <a:avLst/>
          </a:prstGeom>
          <a:noFill/>
          <a:ln w="127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4798" name="Line 46">
            <a:extLst>
              <a:ext uri="{FF2B5EF4-FFF2-40B4-BE49-F238E27FC236}">
                <a16:creationId xmlns:a16="http://schemas.microsoft.com/office/drawing/2014/main" id="{E678212A-00F5-4AF0-BD52-64C9A1982074}"/>
              </a:ext>
            </a:extLst>
          </p:cNvPr>
          <p:cNvSpPr>
            <a:spLocks noChangeShapeType="1"/>
          </p:cNvSpPr>
          <p:nvPr/>
        </p:nvSpPr>
        <p:spPr bwMode="auto">
          <a:xfrm flipH="1">
            <a:off x="5410200" y="4495800"/>
            <a:ext cx="2209800" cy="152400"/>
          </a:xfrm>
          <a:prstGeom prst="line">
            <a:avLst/>
          </a:prstGeom>
          <a:noFill/>
          <a:ln w="127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4799" name="Line 47">
            <a:extLst>
              <a:ext uri="{FF2B5EF4-FFF2-40B4-BE49-F238E27FC236}">
                <a16:creationId xmlns:a16="http://schemas.microsoft.com/office/drawing/2014/main" id="{939320FD-977D-4DD4-80A5-967EB7C56419}"/>
              </a:ext>
            </a:extLst>
          </p:cNvPr>
          <p:cNvSpPr>
            <a:spLocks noChangeShapeType="1"/>
          </p:cNvSpPr>
          <p:nvPr/>
        </p:nvSpPr>
        <p:spPr bwMode="auto">
          <a:xfrm flipH="1">
            <a:off x="5410200" y="4495800"/>
            <a:ext cx="2209800" cy="685800"/>
          </a:xfrm>
          <a:prstGeom prst="line">
            <a:avLst/>
          </a:prstGeom>
          <a:noFill/>
          <a:ln w="127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4800" name="Line 48">
            <a:extLst>
              <a:ext uri="{FF2B5EF4-FFF2-40B4-BE49-F238E27FC236}">
                <a16:creationId xmlns:a16="http://schemas.microsoft.com/office/drawing/2014/main" id="{C79CC09C-5CF5-4FD1-A053-18B74A2B5DA2}"/>
              </a:ext>
            </a:extLst>
          </p:cNvPr>
          <p:cNvSpPr>
            <a:spLocks noChangeShapeType="1"/>
          </p:cNvSpPr>
          <p:nvPr/>
        </p:nvSpPr>
        <p:spPr bwMode="auto">
          <a:xfrm flipH="1" flipV="1">
            <a:off x="5410200" y="3657600"/>
            <a:ext cx="2209800" cy="1600200"/>
          </a:xfrm>
          <a:prstGeom prst="line">
            <a:avLst/>
          </a:prstGeom>
          <a:noFill/>
          <a:ln w="127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4801" name="Line 49">
            <a:extLst>
              <a:ext uri="{FF2B5EF4-FFF2-40B4-BE49-F238E27FC236}">
                <a16:creationId xmlns:a16="http://schemas.microsoft.com/office/drawing/2014/main" id="{D1C985EE-7420-4095-9191-81A5A5A8FD2F}"/>
              </a:ext>
            </a:extLst>
          </p:cNvPr>
          <p:cNvSpPr>
            <a:spLocks noChangeShapeType="1"/>
          </p:cNvSpPr>
          <p:nvPr/>
        </p:nvSpPr>
        <p:spPr bwMode="auto">
          <a:xfrm flipH="1" flipV="1">
            <a:off x="5410200" y="3733800"/>
            <a:ext cx="2209800" cy="1981200"/>
          </a:xfrm>
          <a:prstGeom prst="line">
            <a:avLst/>
          </a:prstGeom>
          <a:noFill/>
          <a:ln w="127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74802" name="Line 50">
            <a:extLst>
              <a:ext uri="{FF2B5EF4-FFF2-40B4-BE49-F238E27FC236}">
                <a16:creationId xmlns:a16="http://schemas.microsoft.com/office/drawing/2014/main" id="{0870DD06-E59E-4546-9102-B7F29DB2C639}"/>
              </a:ext>
            </a:extLst>
          </p:cNvPr>
          <p:cNvSpPr>
            <a:spLocks noChangeShapeType="1"/>
          </p:cNvSpPr>
          <p:nvPr/>
        </p:nvSpPr>
        <p:spPr bwMode="auto">
          <a:xfrm flipH="1" flipV="1">
            <a:off x="5410200" y="3124200"/>
            <a:ext cx="2209800" cy="2590800"/>
          </a:xfrm>
          <a:prstGeom prst="line">
            <a:avLst/>
          </a:prstGeom>
          <a:noFill/>
          <a:ln w="127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灯片编号占位符 5">
            <a:extLst>
              <a:ext uri="{FF2B5EF4-FFF2-40B4-BE49-F238E27FC236}">
                <a16:creationId xmlns:a16="http://schemas.microsoft.com/office/drawing/2014/main" id="{5CD57929-8A9D-4853-B33E-24FBDE59242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9D6AFD70-E8C1-4E85-996E-9A07CACC9F71}" type="slidenum">
              <a:rPr kumimoji="0" lang="en-US" altLang="zh-CN" sz="2600">
                <a:solidFill>
                  <a:srgbClr val="FFFFFF"/>
                </a:solidFill>
              </a:rPr>
              <a:pPr eaLnBrk="1" fontAlgn="base" hangingPunct="1">
                <a:spcBef>
                  <a:spcPct val="0"/>
                </a:spcBef>
                <a:spcAft>
                  <a:spcPct val="0"/>
                </a:spcAft>
              </a:pPr>
              <a:t>380</a:t>
            </a:fld>
            <a:endParaRPr kumimoji="0" lang="en-US" altLang="zh-CN" sz="2600">
              <a:solidFill>
                <a:srgbClr val="FFFFFF"/>
              </a:solidFill>
            </a:endParaRPr>
          </a:p>
        </p:txBody>
      </p:sp>
      <p:sp>
        <p:nvSpPr>
          <p:cNvPr id="7171" name="Rectangle 2">
            <a:extLst>
              <a:ext uri="{FF2B5EF4-FFF2-40B4-BE49-F238E27FC236}">
                <a16:creationId xmlns:a16="http://schemas.microsoft.com/office/drawing/2014/main" id="{8FA59C51-56C8-4FAA-A0FB-9462118CF33D}"/>
              </a:ext>
            </a:extLst>
          </p:cNvPr>
          <p:cNvSpPr>
            <a:spLocks noGrp="1" noChangeArrowheads="1"/>
          </p:cNvSpPr>
          <p:nvPr>
            <p:ph type="title"/>
          </p:nvPr>
        </p:nvSpPr>
        <p:spPr/>
        <p:txBody>
          <a:bodyPr/>
          <a:lstStyle/>
          <a:p>
            <a:pPr eaLnBrk="1" hangingPunct="1"/>
            <a:endParaRPr lang="zh-CN" altLang="zh-CN"/>
          </a:p>
        </p:txBody>
      </p:sp>
      <p:sp>
        <p:nvSpPr>
          <p:cNvPr id="7172" name="Rectangle 3">
            <a:extLst>
              <a:ext uri="{FF2B5EF4-FFF2-40B4-BE49-F238E27FC236}">
                <a16:creationId xmlns:a16="http://schemas.microsoft.com/office/drawing/2014/main" id="{D2F97518-FA72-4F7B-A640-72C276879044}"/>
              </a:ext>
            </a:extLst>
          </p:cNvPr>
          <p:cNvSpPr>
            <a:spLocks noGrp="1" noChangeArrowheads="1"/>
          </p:cNvSpPr>
          <p:nvPr>
            <p:ph type="body" idx="1"/>
          </p:nvPr>
        </p:nvSpPr>
        <p:spPr>
          <a:xfrm>
            <a:off x="2343150" y="1773238"/>
            <a:ext cx="8324850" cy="5084762"/>
          </a:xfrm>
        </p:spPr>
        <p:txBody>
          <a:bodyPr/>
          <a:lstStyle/>
          <a:p>
            <a:pPr eaLnBrk="1" hangingPunct="1">
              <a:lnSpc>
                <a:spcPct val="90000"/>
              </a:lnSpc>
              <a:buFontTx/>
              <a:buNone/>
            </a:pPr>
            <a:r>
              <a:rPr lang="zh-CN" altLang="en-US" sz="2400" b="1"/>
              <a:t>（</a:t>
            </a:r>
            <a:r>
              <a:rPr lang="en-US" altLang="zh-CN" sz="2400" b="1"/>
              <a:t>6</a:t>
            </a:r>
            <a:r>
              <a:rPr lang="zh-CN" altLang="en-US" sz="2400" b="1"/>
              <a:t>） 系统必须处理和其他系统交互的数据需求。信用卡系统用于处理产品和服务的信用卡交易，接受卡号、姓名、截止日期和购买金额等信息，然后确认是批准还是拒绝交易。零配件定购系统接受需要的零配件号码和数量，返回交付零配件的日期。燃料订购系统需要燃料订购描述，包括燃料类型、加仑数、服务站名称和服务站标示号码，返回燃料支付的日期。</a:t>
            </a:r>
          </a:p>
          <a:p>
            <a:pPr eaLnBrk="1" hangingPunct="1">
              <a:lnSpc>
                <a:spcPct val="80000"/>
              </a:lnSpc>
              <a:buFontTx/>
              <a:buNone/>
            </a:pPr>
            <a:r>
              <a:rPr lang="zh-CN" altLang="en-US" sz="2400" b="1"/>
              <a:t>（</a:t>
            </a:r>
            <a:r>
              <a:rPr lang="en-US" altLang="zh-CN" sz="2400" b="1"/>
              <a:t>7</a:t>
            </a:r>
            <a:r>
              <a:rPr lang="zh-CN" altLang="en-US" sz="2400" b="1"/>
              <a:t>） 系统必须记录税款及其相关信息，包括每个客户支付的税款以及每一项的税款。</a:t>
            </a:r>
          </a:p>
          <a:p>
            <a:pPr eaLnBrk="1" hangingPunct="1">
              <a:lnSpc>
                <a:spcPct val="80000"/>
              </a:lnSpc>
              <a:buFontTx/>
              <a:buNone/>
            </a:pPr>
            <a:r>
              <a:rPr lang="zh-CN" altLang="en-US" sz="2400" b="1"/>
              <a:t>（</a:t>
            </a:r>
            <a:r>
              <a:rPr lang="en-US" altLang="zh-CN" sz="2400" b="1"/>
              <a:t>8</a:t>
            </a:r>
            <a:r>
              <a:rPr lang="zh-CN" altLang="en-US" sz="2400" b="1"/>
              <a:t>） 加油站经理必须能在需要时检查税收纪录。</a:t>
            </a:r>
          </a:p>
          <a:p>
            <a:pPr eaLnBrk="1" hangingPunct="1">
              <a:lnSpc>
                <a:spcPct val="80000"/>
              </a:lnSpc>
              <a:buFontTx/>
              <a:buNone/>
            </a:pPr>
            <a:r>
              <a:rPr lang="zh-CN" altLang="en-US" sz="2400" b="1"/>
              <a:t>（</a:t>
            </a:r>
            <a:r>
              <a:rPr lang="en-US" altLang="zh-CN" sz="2400" b="1"/>
              <a:t>9</a:t>
            </a:r>
            <a:r>
              <a:rPr lang="zh-CN" altLang="en-US" sz="2400" b="1"/>
              <a:t>） 系统会给客户发送定期消息，提醒他们车辆到维护的时间了。正常情况下，每</a:t>
            </a:r>
            <a:r>
              <a:rPr lang="en-US" altLang="zh-CN" sz="2400" b="1"/>
              <a:t>6</a:t>
            </a:r>
            <a:r>
              <a:rPr lang="zh-CN" altLang="en-US" sz="2400" b="1"/>
              <a:t>个月需要进行一次维护。</a:t>
            </a:r>
          </a:p>
          <a:p>
            <a:pPr eaLnBrk="1" hangingPunct="1">
              <a:lnSpc>
                <a:spcPct val="80000"/>
              </a:lnSpc>
              <a:buFontTx/>
              <a:buNone/>
            </a:pPr>
            <a:r>
              <a:rPr lang="zh-CN" altLang="en-US" sz="2400" b="1"/>
              <a:t>（</a:t>
            </a:r>
            <a:r>
              <a:rPr lang="en-US" altLang="zh-CN" sz="2400" b="1"/>
              <a:t>10</a:t>
            </a:r>
            <a:r>
              <a:rPr lang="zh-CN" altLang="en-US" sz="2400" b="1"/>
              <a:t>） 客户可以按日租用加油站停车场的停车位。每个客户必须可以向系统查询可用的停车位置。加油站经理可以查看月报，汇总有多少停车位可用或已被占用。</a:t>
            </a:r>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灯片编号占位符 5">
            <a:extLst>
              <a:ext uri="{FF2B5EF4-FFF2-40B4-BE49-F238E27FC236}">
                <a16:creationId xmlns:a16="http://schemas.microsoft.com/office/drawing/2014/main" id="{0EA066E7-1A9F-414E-A515-302A7A53D48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C8D0ED8D-1D04-4E61-A419-D315B2BFD13F}" type="slidenum">
              <a:rPr kumimoji="0" lang="en-US" altLang="zh-CN" sz="2600">
                <a:solidFill>
                  <a:srgbClr val="FFFFFF"/>
                </a:solidFill>
              </a:rPr>
              <a:pPr eaLnBrk="1" fontAlgn="base" hangingPunct="1">
                <a:spcBef>
                  <a:spcPct val="0"/>
                </a:spcBef>
                <a:spcAft>
                  <a:spcPct val="0"/>
                </a:spcAft>
              </a:pPr>
              <a:t>381</a:t>
            </a:fld>
            <a:endParaRPr kumimoji="0" lang="en-US" altLang="zh-CN" sz="2600">
              <a:solidFill>
                <a:srgbClr val="FFFFFF"/>
              </a:solidFill>
            </a:endParaRPr>
          </a:p>
        </p:txBody>
      </p:sp>
      <p:sp>
        <p:nvSpPr>
          <p:cNvPr id="8195" name="Rectangle 2">
            <a:extLst>
              <a:ext uri="{FF2B5EF4-FFF2-40B4-BE49-F238E27FC236}">
                <a16:creationId xmlns:a16="http://schemas.microsoft.com/office/drawing/2014/main" id="{2438021C-54CC-467B-8587-98E61BA4AEC1}"/>
              </a:ext>
            </a:extLst>
          </p:cNvPr>
          <p:cNvSpPr>
            <a:spLocks noGrp="1" noChangeArrowheads="1"/>
          </p:cNvSpPr>
          <p:nvPr>
            <p:ph type="title"/>
          </p:nvPr>
        </p:nvSpPr>
        <p:spPr/>
        <p:txBody>
          <a:bodyPr/>
          <a:lstStyle/>
          <a:p>
            <a:pPr eaLnBrk="1" hangingPunct="1"/>
            <a:endParaRPr lang="zh-CN" altLang="zh-CN"/>
          </a:p>
        </p:txBody>
      </p:sp>
      <p:sp>
        <p:nvSpPr>
          <p:cNvPr id="8196" name="Rectangle 3">
            <a:extLst>
              <a:ext uri="{FF2B5EF4-FFF2-40B4-BE49-F238E27FC236}">
                <a16:creationId xmlns:a16="http://schemas.microsoft.com/office/drawing/2014/main" id="{EC868F89-96BB-49C5-86C3-3032AF83A8F0}"/>
              </a:ext>
            </a:extLst>
          </p:cNvPr>
          <p:cNvSpPr>
            <a:spLocks noGrp="1" noChangeArrowheads="1"/>
          </p:cNvSpPr>
          <p:nvPr>
            <p:ph type="body" idx="1"/>
          </p:nvPr>
        </p:nvSpPr>
        <p:spPr>
          <a:xfrm>
            <a:off x="2208214" y="1700213"/>
            <a:ext cx="8459787" cy="5084762"/>
          </a:xfrm>
        </p:spPr>
        <p:txBody>
          <a:bodyPr/>
          <a:lstStyle/>
          <a:p>
            <a:pPr eaLnBrk="1" hangingPunct="1">
              <a:buFontTx/>
              <a:buNone/>
            </a:pPr>
            <a:r>
              <a:rPr lang="zh-CN" altLang="en-US" sz="2400" b="1"/>
              <a:t>（</a:t>
            </a:r>
            <a:r>
              <a:rPr lang="en-US" altLang="zh-CN" sz="2400" b="1"/>
              <a:t>11</a:t>
            </a:r>
            <a:r>
              <a:rPr lang="zh-CN" altLang="en-US" sz="2400" b="1"/>
              <a:t>） 系统维护一个账户信息库，可以根据账户号码和客户名称进行访问。</a:t>
            </a:r>
          </a:p>
          <a:p>
            <a:pPr eaLnBrk="1" hangingPunct="1">
              <a:buFontTx/>
              <a:buNone/>
            </a:pPr>
            <a:r>
              <a:rPr lang="zh-CN" altLang="en-US" sz="2400" b="1"/>
              <a:t>（</a:t>
            </a:r>
            <a:r>
              <a:rPr lang="en-US" altLang="zh-CN" sz="2400" b="1"/>
              <a:t>12</a:t>
            </a:r>
            <a:r>
              <a:rPr lang="zh-CN" altLang="en-US" sz="2400" b="1"/>
              <a:t>） 加油站经理必须在需要时能够察看帐户信息。</a:t>
            </a:r>
          </a:p>
          <a:p>
            <a:pPr eaLnBrk="1" hangingPunct="1">
              <a:buFontTx/>
              <a:buNone/>
            </a:pPr>
            <a:r>
              <a:rPr lang="zh-CN" altLang="en-US" sz="2400" b="1"/>
              <a:t>（</a:t>
            </a:r>
            <a:r>
              <a:rPr lang="en-US" altLang="zh-CN" sz="2400" b="1"/>
              <a:t>13</a:t>
            </a:r>
            <a:r>
              <a:rPr lang="zh-CN" altLang="en-US" sz="2400" b="1"/>
              <a:t>） 根据加油站经理提出的要求，系统能够给出对价格和折扣的分析报告。</a:t>
            </a:r>
          </a:p>
          <a:p>
            <a:pPr eaLnBrk="1" hangingPunct="1">
              <a:buFontTx/>
              <a:buNone/>
            </a:pPr>
            <a:r>
              <a:rPr lang="zh-CN" altLang="en-US" sz="2400" b="1"/>
              <a:t>（</a:t>
            </a:r>
            <a:r>
              <a:rPr lang="en-US" altLang="zh-CN" sz="2400" b="1"/>
              <a:t>14</a:t>
            </a:r>
            <a:r>
              <a:rPr lang="zh-CN" altLang="en-US" sz="2400" b="1"/>
              <a:t>） 系统能够自动通知休眠账户的所有者。也就是说，会联系那些超过两个月没有购买加油站服务的客户。</a:t>
            </a:r>
          </a:p>
          <a:p>
            <a:pPr eaLnBrk="1" hangingPunct="1">
              <a:buFontTx/>
              <a:buNone/>
            </a:pPr>
            <a:r>
              <a:rPr lang="zh-CN" altLang="en-US" sz="2400" b="1"/>
              <a:t>（</a:t>
            </a:r>
            <a:r>
              <a:rPr lang="en-US" altLang="zh-CN" sz="2400" b="1"/>
              <a:t>15</a:t>
            </a:r>
            <a:r>
              <a:rPr lang="zh-CN" altLang="en-US" sz="2400" b="1"/>
              <a:t>） 系统不可用的时间不能超过</a:t>
            </a:r>
            <a:r>
              <a:rPr lang="en-US" altLang="zh-CN" sz="2400" b="1"/>
              <a:t>24</a:t>
            </a:r>
            <a:r>
              <a:rPr lang="zh-CN" altLang="en-US" sz="2400" b="1"/>
              <a:t>小时。</a:t>
            </a:r>
          </a:p>
          <a:p>
            <a:pPr eaLnBrk="1" hangingPunct="1">
              <a:buFontTx/>
              <a:buNone/>
            </a:pPr>
            <a:r>
              <a:rPr lang="zh-CN" altLang="en-US" sz="2400" b="1"/>
              <a:t>（</a:t>
            </a:r>
            <a:r>
              <a:rPr lang="en-US" altLang="zh-CN" sz="2400" b="1"/>
              <a:t>16</a:t>
            </a:r>
            <a:r>
              <a:rPr lang="zh-CN" altLang="en-US" sz="2400" b="1"/>
              <a:t>） 系统应该保护客户的信息，以防未授权访问。</a:t>
            </a:r>
          </a:p>
          <a:p>
            <a:pPr eaLnBrk="1" hangingPunct="1">
              <a:buFontTx/>
              <a:buNone/>
            </a:pPr>
            <a:r>
              <a:rPr lang="zh-CN" altLang="en-US" sz="2400" b="1"/>
              <a:t>           </a:t>
            </a:r>
            <a:r>
              <a:rPr lang="zh-CN" altLang="en-US" sz="2000" b="1"/>
              <a:t>本章中的很多例子最初都是由巴西里约热内卢的</a:t>
            </a:r>
            <a:r>
              <a:rPr lang="en-US" altLang="zh-CN" sz="2000" b="1"/>
              <a:t>COPPE /Sistemas </a:t>
            </a:r>
            <a:r>
              <a:rPr lang="zh-CN" altLang="en-US" sz="2000" b="1"/>
              <a:t>实验室的</a:t>
            </a:r>
            <a:r>
              <a:rPr lang="en-US" altLang="zh-CN" sz="2000" b="1"/>
              <a:t>Guilherme Travassos</a:t>
            </a:r>
            <a:r>
              <a:rPr lang="zh-CN" altLang="en-US" sz="2000" b="1"/>
              <a:t>教授开发的。更多细节，以及更多丰富的例子可以从</a:t>
            </a:r>
            <a:r>
              <a:rPr lang="en-US" altLang="zh-CN" sz="2000" b="1"/>
              <a:t>Travassos </a:t>
            </a:r>
            <a:r>
              <a:rPr lang="zh-CN" altLang="en-US" sz="2000" b="1"/>
              <a:t>教授的网站</a:t>
            </a:r>
            <a:r>
              <a:rPr lang="en-US" altLang="zh-CN" sz="2000" b="1"/>
              <a:t>http://www.cos.ufrj.br/~ght</a:t>
            </a:r>
            <a:r>
              <a:rPr lang="zh-CN" altLang="en-US" sz="2000" b="1"/>
              <a:t>中得到。</a:t>
            </a:r>
          </a:p>
        </p:txBody>
      </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灯片编号占位符 5">
            <a:extLst>
              <a:ext uri="{FF2B5EF4-FFF2-40B4-BE49-F238E27FC236}">
                <a16:creationId xmlns:a16="http://schemas.microsoft.com/office/drawing/2014/main" id="{92CC4F03-C54C-47B2-ACC4-D509B5BA2BB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910B868F-402F-42C1-9E64-E4279CF3878C}" type="slidenum">
              <a:rPr kumimoji="0" lang="en-US" altLang="zh-CN" sz="2600">
                <a:solidFill>
                  <a:srgbClr val="FFFFFF"/>
                </a:solidFill>
              </a:rPr>
              <a:pPr eaLnBrk="1" fontAlgn="base" hangingPunct="1">
                <a:spcBef>
                  <a:spcPct val="0"/>
                </a:spcBef>
                <a:spcAft>
                  <a:spcPct val="0"/>
                </a:spcAft>
              </a:pPr>
              <a:t>382</a:t>
            </a:fld>
            <a:endParaRPr kumimoji="0" lang="en-US" altLang="zh-CN" sz="2600">
              <a:solidFill>
                <a:srgbClr val="FFFFFF"/>
              </a:solidFill>
            </a:endParaRPr>
          </a:p>
        </p:txBody>
      </p:sp>
      <p:sp>
        <p:nvSpPr>
          <p:cNvPr id="9219" name="Rectangle 2">
            <a:extLst>
              <a:ext uri="{FF2B5EF4-FFF2-40B4-BE49-F238E27FC236}">
                <a16:creationId xmlns:a16="http://schemas.microsoft.com/office/drawing/2014/main" id="{DA2E2DD2-99D0-4142-BBD7-6C0C3DE92104}"/>
              </a:ext>
            </a:extLst>
          </p:cNvPr>
          <p:cNvSpPr>
            <a:spLocks noGrp="1" noChangeArrowheads="1"/>
          </p:cNvSpPr>
          <p:nvPr>
            <p:ph type="title"/>
          </p:nvPr>
        </p:nvSpPr>
        <p:spPr/>
        <p:txBody>
          <a:bodyPr/>
          <a:lstStyle/>
          <a:p>
            <a:pPr eaLnBrk="1" hangingPunct="1"/>
            <a:r>
              <a:rPr lang="en-US" altLang="zh-CN" sz="3200"/>
              <a:t>     Chapter 6  Considering Object </a:t>
            </a:r>
          </a:p>
        </p:txBody>
      </p:sp>
      <p:sp>
        <p:nvSpPr>
          <p:cNvPr id="9220" name="Rectangle 3">
            <a:extLst>
              <a:ext uri="{FF2B5EF4-FFF2-40B4-BE49-F238E27FC236}">
                <a16:creationId xmlns:a16="http://schemas.microsoft.com/office/drawing/2014/main" id="{9584C7C5-7842-42D7-B395-E670CD21AEFA}"/>
              </a:ext>
            </a:extLst>
          </p:cNvPr>
          <p:cNvSpPr>
            <a:spLocks noGrp="1" noChangeArrowheads="1"/>
          </p:cNvSpPr>
          <p:nvPr>
            <p:ph type="body" idx="1"/>
          </p:nvPr>
        </p:nvSpPr>
        <p:spPr>
          <a:xfrm>
            <a:off x="2286000" y="1752600"/>
            <a:ext cx="8382000" cy="5105400"/>
          </a:xfrm>
        </p:spPr>
        <p:txBody>
          <a:bodyPr/>
          <a:lstStyle/>
          <a:p>
            <a:pPr eaLnBrk="1" hangingPunct="1">
              <a:lnSpc>
                <a:spcPct val="90000"/>
              </a:lnSpc>
              <a:buFontTx/>
              <a:buNone/>
            </a:pPr>
            <a:r>
              <a:rPr lang="en-US" altLang="zh-CN" sz="2400" b="1"/>
              <a:t>   Problem : Why should object-oriented development</a:t>
            </a:r>
          </a:p>
          <a:p>
            <a:pPr eaLnBrk="1" hangingPunct="1">
              <a:lnSpc>
                <a:spcPct val="90000"/>
              </a:lnSpc>
              <a:buFontTx/>
              <a:buNone/>
            </a:pPr>
            <a:r>
              <a:rPr lang="en-US" altLang="zh-CN" sz="2400" b="1"/>
              <a:t>                     deserve particular attention ? (P286)</a:t>
            </a:r>
          </a:p>
          <a:p>
            <a:pPr eaLnBrk="1" hangingPunct="1">
              <a:lnSpc>
                <a:spcPct val="90000"/>
              </a:lnSpc>
              <a:buFontTx/>
              <a:buNone/>
            </a:pPr>
            <a:endParaRPr lang="en-US" altLang="zh-CN" sz="2400" b="1"/>
          </a:p>
          <a:p>
            <a:pPr eaLnBrk="1" hangingPunct="1">
              <a:lnSpc>
                <a:spcPct val="90000"/>
              </a:lnSpc>
              <a:buFontTx/>
              <a:buNone/>
            </a:pPr>
            <a:r>
              <a:rPr lang="en-US" altLang="zh-CN" b="1"/>
              <a:t>6.1 What is OO?</a:t>
            </a:r>
            <a:r>
              <a:rPr lang="zh-CN" altLang="en-US" b="1"/>
              <a:t>（什么是面向对象）</a:t>
            </a:r>
          </a:p>
          <a:p>
            <a:pPr eaLnBrk="1" hangingPunct="1">
              <a:lnSpc>
                <a:spcPct val="90000"/>
              </a:lnSpc>
              <a:buFontTx/>
              <a:buNone/>
            </a:pPr>
            <a:r>
              <a:rPr lang="en-US" altLang="zh-CN" b="1"/>
              <a:t>1. </a:t>
            </a:r>
            <a:r>
              <a:rPr lang="en-US" altLang="zh-CN" b="1" u="sng">
                <a:solidFill>
                  <a:srgbClr val="FF0066"/>
                </a:solidFill>
              </a:rPr>
              <a:t>Object Orientation </a:t>
            </a:r>
            <a:r>
              <a:rPr lang="en-US" altLang="zh-CN" sz="2400" b="1"/>
              <a:t>(OO):</a:t>
            </a:r>
            <a:r>
              <a:rPr lang="en-US" altLang="zh-CN" b="1"/>
              <a:t> </a:t>
            </a:r>
          </a:p>
          <a:p>
            <a:pPr eaLnBrk="1" hangingPunct="1">
              <a:lnSpc>
                <a:spcPct val="90000"/>
              </a:lnSpc>
              <a:buFontTx/>
              <a:buNone/>
            </a:pPr>
            <a:r>
              <a:rPr lang="en-US" altLang="zh-CN" sz="2400" b="1"/>
              <a:t>      -----</a:t>
            </a:r>
            <a:r>
              <a:rPr lang="zh-CN" altLang="en-US" sz="2400" b="1"/>
              <a:t>是一种软件开发方法，它将问题及其解决方法组织成</a:t>
            </a:r>
          </a:p>
          <a:p>
            <a:pPr eaLnBrk="1" hangingPunct="1">
              <a:lnSpc>
                <a:spcPct val="90000"/>
              </a:lnSpc>
              <a:buFontTx/>
              <a:buNone/>
            </a:pPr>
            <a:r>
              <a:rPr lang="zh-CN" altLang="en-US" sz="2400" b="1"/>
              <a:t>             一系列独立的对象，数据结构和动作都被包括在内。</a:t>
            </a:r>
          </a:p>
          <a:p>
            <a:pPr eaLnBrk="1" hangingPunct="1">
              <a:lnSpc>
                <a:spcPct val="90000"/>
              </a:lnSpc>
              <a:buFontTx/>
              <a:buNone/>
            </a:pPr>
            <a:r>
              <a:rPr lang="zh-CN" altLang="en-US" sz="2400" b="1"/>
              <a:t>      </a:t>
            </a:r>
            <a:r>
              <a:rPr lang="en-US" altLang="zh-CN" sz="2400" b="1"/>
              <a:t>-----Sidebar 6.4 : </a:t>
            </a:r>
            <a:r>
              <a:rPr lang="en-US" altLang="zh-CN" sz="2400" b="1" u="sng">
                <a:solidFill>
                  <a:srgbClr val="0000FF"/>
                </a:solidFill>
              </a:rPr>
              <a:t>natural requirements</a:t>
            </a:r>
            <a:r>
              <a:rPr lang="en-US" altLang="zh-CN" sz="2400" b="1"/>
              <a:t> of Royal </a:t>
            </a:r>
          </a:p>
          <a:p>
            <a:pPr eaLnBrk="1" hangingPunct="1">
              <a:lnSpc>
                <a:spcPct val="90000"/>
              </a:lnSpc>
              <a:buFontTx/>
              <a:buNone/>
            </a:pPr>
            <a:r>
              <a:rPr lang="en-US" altLang="zh-CN" sz="2400" b="1"/>
              <a:t>                                  Service Station system</a:t>
            </a:r>
          </a:p>
          <a:p>
            <a:pPr eaLnBrk="1" hangingPunct="1">
              <a:lnSpc>
                <a:spcPct val="90000"/>
              </a:lnSpc>
              <a:buFontTx/>
              <a:buNone/>
            </a:pPr>
            <a:r>
              <a:rPr lang="en-US" altLang="zh-CN" sz="2400" b="1"/>
              <a:t>      -----how to recognize an OO representation ?</a:t>
            </a:r>
          </a:p>
          <a:p>
            <a:pPr eaLnBrk="1" hangingPunct="1">
              <a:lnSpc>
                <a:spcPct val="90000"/>
              </a:lnSpc>
              <a:buFontTx/>
              <a:buNone/>
            </a:pPr>
            <a:r>
              <a:rPr lang="en-US" altLang="zh-CN" sz="2400" b="1"/>
              <a:t>            (by seven characteristics; some representations </a:t>
            </a:r>
          </a:p>
          <a:p>
            <a:pPr eaLnBrk="1" hangingPunct="1">
              <a:lnSpc>
                <a:spcPct val="90000"/>
              </a:lnSpc>
              <a:buFontTx/>
              <a:buNone/>
            </a:pPr>
            <a:r>
              <a:rPr lang="en-US" altLang="zh-CN" sz="2400" b="1"/>
              <a:t>             use only a subset of these seven)  </a:t>
            </a:r>
          </a:p>
        </p:txBody>
      </p:sp>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5">
            <a:extLst>
              <a:ext uri="{FF2B5EF4-FFF2-40B4-BE49-F238E27FC236}">
                <a16:creationId xmlns:a16="http://schemas.microsoft.com/office/drawing/2014/main" id="{FA85C491-5A14-46FE-8E0B-5878AB7DB4E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5695A31F-B5F4-437C-8490-7B8178C6E043}" type="slidenum">
              <a:rPr kumimoji="0" lang="en-US" altLang="zh-CN" sz="2600">
                <a:solidFill>
                  <a:srgbClr val="FFFFFF"/>
                </a:solidFill>
              </a:rPr>
              <a:pPr eaLnBrk="1" fontAlgn="base" hangingPunct="1">
                <a:spcBef>
                  <a:spcPct val="0"/>
                </a:spcBef>
                <a:spcAft>
                  <a:spcPct val="0"/>
                </a:spcAft>
              </a:pPr>
              <a:t>383</a:t>
            </a:fld>
            <a:endParaRPr kumimoji="0" lang="en-US" altLang="zh-CN" sz="2600">
              <a:solidFill>
                <a:srgbClr val="FFFFFF"/>
              </a:solidFill>
            </a:endParaRPr>
          </a:p>
        </p:txBody>
      </p:sp>
      <p:sp>
        <p:nvSpPr>
          <p:cNvPr id="10243" name="Rectangle 2">
            <a:extLst>
              <a:ext uri="{FF2B5EF4-FFF2-40B4-BE49-F238E27FC236}">
                <a16:creationId xmlns:a16="http://schemas.microsoft.com/office/drawing/2014/main" id="{646AEEC3-AB1A-4711-BFDD-2E893079FDBC}"/>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10244" name="Rectangle 3">
            <a:extLst>
              <a:ext uri="{FF2B5EF4-FFF2-40B4-BE49-F238E27FC236}">
                <a16:creationId xmlns:a16="http://schemas.microsoft.com/office/drawing/2014/main" id="{DE85C605-0F8A-4FC8-AD59-86AD1349C294}"/>
              </a:ext>
            </a:extLst>
          </p:cNvPr>
          <p:cNvSpPr>
            <a:spLocks noGrp="1" noChangeArrowheads="1"/>
          </p:cNvSpPr>
          <p:nvPr>
            <p:ph type="body" idx="1"/>
          </p:nvPr>
        </p:nvSpPr>
        <p:spPr>
          <a:xfrm>
            <a:off x="2351088" y="1773238"/>
            <a:ext cx="8316912" cy="5084762"/>
          </a:xfrm>
        </p:spPr>
        <p:txBody>
          <a:bodyPr/>
          <a:lstStyle/>
          <a:p>
            <a:pPr eaLnBrk="1" hangingPunct="1">
              <a:lnSpc>
                <a:spcPct val="90000"/>
              </a:lnSpc>
              <a:buFontTx/>
              <a:buNone/>
            </a:pPr>
            <a:r>
              <a:rPr lang="en-US" altLang="zh-CN" b="1"/>
              <a:t>2. Seven characteristics (of OO representation)</a:t>
            </a:r>
          </a:p>
          <a:p>
            <a:pPr eaLnBrk="1" hangingPunct="1">
              <a:lnSpc>
                <a:spcPct val="90000"/>
              </a:lnSpc>
              <a:buFontTx/>
              <a:buNone/>
            </a:pPr>
            <a:r>
              <a:rPr lang="en-US" altLang="zh-CN" sz="2400" b="1">
                <a:solidFill>
                  <a:schemeClr val="bg2"/>
                </a:solidFill>
                <a:sym typeface="Wingdings 2" panose="05020102010507070707" pitchFamily="18" charset="2"/>
              </a:rPr>
              <a:t>  </a:t>
            </a:r>
            <a:r>
              <a:rPr lang="en-US" altLang="zh-CN" sz="2400" b="1" u="sng">
                <a:solidFill>
                  <a:srgbClr val="0000FF"/>
                </a:solidFill>
                <a:sym typeface="Wingdings 2" panose="05020102010507070707" pitchFamily="18" charset="2"/>
              </a:rPr>
              <a:t>identity (</a:t>
            </a:r>
            <a:r>
              <a:rPr lang="zh-CN" altLang="en-US" sz="2400" b="1" u="sng">
                <a:solidFill>
                  <a:srgbClr val="0000FF"/>
                </a:solidFill>
                <a:sym typeface="Wingdings 2" panose="05020102010507070707" pitchFamily="18" charset="2"/>
              </a:rPr>
              <a:t>标识</a:t>
            </a:r>
            <a:r>
              <a:rPr lang="en-US" altLang="zh-CN" sz="2400" b="1" u="sng">
                <a:solidFill>
                  <a:srgbClr val="0000FF"/>
                </a:solidFill>
                <a:sym typeface="Wingdings 2" panose="05020102010507070707" pitchFamily="18" charset="2"/>
              </a:rPr>
              <a:t>) </a:t>
            </a:r>
            <a:r>
              <a:rPr lang="en-US" altLang="zh-CN" sz="2400" b="1">
                <a:solidFill>
                  <a:schemeClr val="bg2"/>
                </a:solidFill>
                <a:sym typeface="Wingdings 2" panose="05020102010507070707" pitchFamily="18" charset="2"/>
              </a:rPr>
              <a:t>: </a:t>
            </a:r>
          </a:p>
          <a:p>
            <a:pPr eaLnBrk="1" hangingPunct="1">
              <a:lnSpc>
                <a:spcPct val="90000"/>
              </a:lnSpc>
              <a:buFontTx/>
              <a:buNone/>
            </a:pPr>
            <a:r>
              <a:rPr lang="en-US" altLang="zh-CN" sz="2400" b="1">
                <a:solidFill>
                  <a:schemeClr val="bg2"/>
                </a:solidFill>
                <a:sym typeface="Wingdings 2" panose="05020102010507070707" pitchFamily="18" charset="2"/>
              </a:rPr>
              <a:t>      ( </a:t>
            </a:r>
            <a:r>
              <a:rPr lang="en-US" altLang="zh-CN" sz="2400" b="1" u="sng">
                <a:solidFill>
                  <a:schemeClr val="bg2"/>
                </a:solidFill>
                <a:sym typeface="Wingdings 2" panose="05020102010507070707" pitchFamily="18" charset="2"/>
              </a:rPr>
              <a:t>identify an object</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确定</a:t>
            </a:r>
            <a:r>
              <a:rPr lang="zh-CN" altLang="en-US" sz="2400" b="1" u="sng">
                <a:solidFill>
                  <a:schemeClr val="bg2"/>
                </a:solidFill>
                <a:sym typeface="Wingdings 2" panose="05020102010507070707" pitchFamily="18" charset="2"/>
              </a:rPr>
              <a:t>对象</a:t>
            </a:r>
            <a:r>
              <a:rPr lang="zh-CN" altLang="en-US" sz="2400" b="1">
                <a:solidFill>
                  <a:schemeClr val="bg2"/>
                </a:solidFill>
                <a:sym typeface="Wingdings 2" panose="05020102010507070707" pitchFamily="18" charset="2"/>
              </a:rPr>
              <a:t>的身份</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即对象的命名</a:t>
            </a:r>
            <a:r>
              <a:rPr lang="en-US" altLang="zh-CN" sz="2400" b="1">
                <a:solidFill>
                  <a:schemeClr val="bg2"/>
                </a:solidFill>
                <a:sym typeface="Wingdings 2" panose="05020102010507070707" pitchFamily="18" charset="2"/>
              </a:rPr>
              <a:t>.)</a:t>
            </a:r>
          </a:p>
          <a:p>
            <a:pPr eaLnBrk="1" hangingPunct="1">
              <a:lnSpc>
                <a:spcPct val="90000"/>
              </a:lnSpc>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对象</a:t>
            </a:r>
            <a:r>
              <a:rPr lang="zh-CN" altLang="en-US" sz="2400" b="1" i="1">
                <a:solidFill>
                  <a:schemeClr val="bg2"/>
                </a:solidFill>
                <a:sym typeface="Wingdings 2" panose="05020102010507070707" pitchFamily="18" charset="2"/>
              </a:rPr>
              <a:t>名称将一个对象和另一个对象区别开来</a:t>
            </a:r>
            <a:r>
              <a:rPr lang="en-US" altLang="zh-CN" sz="2400" b="1" i="1">
                <a:solidFill>
                  <a:schemeClr val="bg2"/>
                </a:solidFill>
                <a:sym typeface="Wingdings 2" panose="05020102010507070707" pitchFamily="18" charset="2"/>
              </a:rPr>
              <a:t>; </a:t>
            </a:r>
            <a:r>
              <a:rPr lang="zh-CN" altLang="en-US" sz="2400" b="1" i="1">
                <a:solidFill>
                  <a:schemeClr val="bg2"/>
                </a:solidFill>
                <a:sym typeface="Wingdings 2" panose="05020102010507070707" pitchFamily="18" charset="2"/>
              </a:rPr>
              <a:t>或区分对</a:t>
            </a:r>
          </a:p>
          <a:p>
            <a:pPr eaLnBrk="1" hangingPunct="1">
              <a:lnSpc>
                <a:spcPct val="90000"/>
              </a:lnSpc>
              <a:buFontTx/>
              <a:buNone/>
            </a:pPr>
            <a:r>
              <a:rPr lang="zh-CN" altLang="en-US" sz="2400" b="1" i="1">
                <a:solidFill>
                  <a:schemeClr val="bg2"/>
                </a:solidFill>
                <a:sym typeface="Wingdings 2" panose="05020102010507070707" pitchFamily="18" charset="2"/>
              </a:rPr>
              <a:t>      象自身的状态</a:t>
            </a:r>
            <a:r>
              <a:rPr lang="en-US" altLang="zh-CN" sz="2400" b="1" i="1">
                <a:solidFill>
                  <a:schemeClr val="bg2"/>
                </a:solidFill>
                <a:sym typeface="Wingdings 2" panose="05020102010507070707" pitchFamily="18" charset="2"/>
              </a:rPr>
              <a:t>, </a:t>
            </a:r>
            <a:r>
              <a:rPr lang="zh-CN" altLang="en-US" sz="2400" b="1" i="1">
                <a:solidFill>
                  <a:schemeClr val="bg2"/>
                </a:solidFill>
                <a:sym typeface="Wingdings 2" panose="05020102010507070707" pitchFamily="18" charset="2"/>
              </a:rPr>
              <a:t>使对象可辨别</a:t>
            </a:r>
            <a:r>
              <a:rPr lang="en-US" altLang="zh-CN" sz="2400" b="1" i="1">
                <a:solidFill>
                  <a:schemeClr val="bg2"/>
                </a:solidFill>
                <a:sym typeface="Wingdings 2" panose="05020102010507070707" pitchFamily="18" charset="2"/>
              </a:rPr>
              <a:t>. </a:t>
            </a:r>
            <a:r>
              <a:rPr lang="zh-CN" altLang="en-US" sz="2400" b="1" i="1">
                <a:solidFill>
                  <a:schemeClr val="bg2"/>
                </a:solidFill>
                <a:sym typeface="Wingdings 2" panose="05020102010507070707" pitchFamily="18" charset="2"/>
              </a:rPr>
              <a:t>举例：水坝（见教材）</a:t>
            </a:r>
            <a:r>
              <a:rPr lang="en-US" altLang="zh-CN" sz="2400" b="1">
                <a:solidFill>
                  <a:schemeClr val="bg2"/>
                </a:solidFill>
                <a:sym typeface="Wingdings 2" panose="05020102010507070707" pitchFamily="18" charset="2"/>
              </a:rPr>
              <a:t>) </a:t>
            </a:r>
          </a:p>
          <a:p>
            <a:pPr eaLnBrk="1" hangingPunct="1">
              <a:lnSpc>
                <a:spcPct val="90000"/>
              </a:lnSpc>
              <a:buFontTx/>
              <a:buNone/>
            </a:pPr>
            <a:r>
              <a:rPr lang="en-US" altLang="zh-CN" sz="2400" b="1">
                <a:solidFill>
                  <a:schemeClr val="bg2"/>
                </a:solidFill>
                <a:sym typeface="Wingdings 2" panose="05020102010507070707" pitchFamily="18" charset="2"/>
              </a:rPr>
              <a:t>  </a:t>
            </a:r>
            <a:r>
              <a:rPr lang="en-US" altLang="zh-CN" sz="2400" b="1" u="sng">
                <a:solidFill>
                  <a:srgbClr val="0000FF"/>
                </a:solidFill>
                <a:sym typeface="Wingdings 2" panose="05020102010507070707" pitchFamily="18" charset="2"/>
              </a:rPr>
              <a:t>abstraction</a:t>
            </a:r>
            <a:r>
              <a:rPr lang="zh-CN" altLang="en-US" sz="2400" b="1" u="sng">
                <a:solidFill>
                  <a:srgbClr val="0000FF"/>
                </a:solidFill>
                <a:sym typeface="Wingdings 2" panose="05020102010507070707" pitchFamily="18" charset="2"/>
              </a:rPr>
              <a:t>（抽象）</a:t>
            </a: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 ( describe software in different</a:t>
            </a:r>
          </a:p>
          <a:p>
            <a:pPr eaLnBrk="1" hangingPunct="1">
              <a:lnSpc>
                <a:spcPct val="90000"/>
              </a:lnSpc>
              <a:buFontTx/>
              <a:buNone/>
            </a:pPr>
            <a:r>
              <a:rPr lang="en-US" altLang="zh-CN" sz="2400" b="1">
                <a:solidFill>
                  <a:schemeClr val="bg2"/>
                </a:solidFill>
                <a:sym typeface="Wingdings 2" panose="05020102010507070707" pitchFamily="18" charset="2"/>
              </a:rPr>
              <a:t>      point of view , and form hierarchy )</a:t>
            </a:r>
          </a:p>
          <a:p>
            <a:pPr eaLnBrk="1" hangingPunct="1">
              <a:lnSpc>
                <a:spcPct val="90000"/>
              </a:lnSpc>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（千万别轻易说自己懂得了抽象，因为抽象太宽泛。）</a:t>
            </a:r>
          </a:p>
          <a:p>
            <a:pPr eaLnBrk="1" hangingPunct="1">
              <a:lnSpc>
                <a:spcPct val="90000"/>
              </a:lnSpc>
              <a:buFontTx/>
              <a:buNone/>
            </a:pPr>
            <a:r>
              <a:rPr lang="zh-CN" altLang="en-US" sz="2400" b="1">
                <a:solidFill>
                  <a:schemeClr val="bg2"/>
                </a:solidFill>
                <a:sym typeface="Wingdings 2" panose="05020102010507070707" pitchFamily="18" charset="2"/>
              </a:rPr>
              <a:t>  </a:t>
            </a:r>
            <a:r>
              <a:rPr lang="en-US" altLang="zh-CN" sz="2400" b="1" u="sng">
                <a:solidFill>
                  <a:srgbClr val="0000FF"/>
                </a:solidFill>
              </a:rPr>
              <a:t>classification</a:t>
            </a:r>
            <a:r>
              <a:rPr lang="zh-CN" altLang="en-US" sz="2400" b="1" u="sng">
                <a:solidFill>
                  <a:srgbClr val="0000FF"/>
                </a:solidFill>
              </a:rPr>
              <a:t>（分类）</a:t>
            </a:r>
            <a:r>
              <a:rPr lang="zh-CN" altLang="en-US" sz="2400" b="1"/>
              <a:t> </a:t>
            </a:r>
            <a:r>
              <a:rPr lang="en-US" altLang="zh-CN" sz="2400" b="1"/>
              <a:t>: (a method of  grouping </a:t>
            </a:r>
          </a:p>
          <a:p>
            <a:pPr eaLnBrk="1" hangingPunct="1">
              <a:lnSpc>
                <a:spcPct val="90000"/>
              </a:lnSpc>
              <a:buFontTx/>
              <a:buNone/>
            </a:pPr>
            <a:r>
              <a:rPr lang="en-US" altLang="zh-CN" sz="2400" b="1"/>
              <a:t>             objects that have attributes and behaviors in </a:t>
            </a:r>
          </a:p>
          <a:p>
            <a:pPr eaLnBrk="1" hangingPunct="1">
              <a:lnSpc>
                <a:spcPct val="90000"/>
              </a:lnSpc>
              <a:buFontTx/>
              <a:buNone/>
            </a:pPr>
            <a:r>
              <a:rPr lang="en-US" altLang="zh-CN" sz="2400" b="1"/>
              <a:t>             common )  ( then form a class ) </a:t>
            </a:r>
          </a:p>
          <a:p>
            <a:pPr eaLnBrk="1" hangingPunct="1">
              <a:lnSpc>
                <a:spcPct val="90000"/>
              </a:lnSpc>
              <a:buFontTx/>
              <a:buNone/>
            </a:pPr>
            <a:r>
              <a:rPr lang="en-US" altLang="zh-CN" sz="2400" b="1"/>
              <a:t>             (Fig6.1</a:t>
            </a:r>
            <a:r>
              <a:rPr lang="en-US" altLang="zh-CN" sz="2400" b="1">
                <a:latin typeface="Times New Roman" panose="02020603050405020304" pitchFamily="18" charset="0"/>
              </a:rPr>
              <a:t>—</a:t>
            </a:r>
            <a:r>
              <a:rPr lang="en-US" altLang="zh-CN" sz="2400" b="1"/>
              <a:t>P289,  P289-Fig6.2)   </a:t>
            </a:r>
            <a:endParaRPr lang="en-US" altLang="zh-CN" sz="2400"/>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5">
            <a:extLst>
              <a:ext uri="{FF2B5EF4-FFF2-40B4-BE49-F238E27FC236}">
                <a16:creationId xmlns:a16="http://schemas.microsoft.com/office/drawing/2014/main" id="{76BBD079-A7F8-488C-9DDE-66FD0B03D54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882AC1B3-8910-4C03-9B52-A4C4D97EBE4A}" type="slidenum">
              <a:rPr kumimoji="0" lang="en-US" altLang="zh-CN" sz="2600">
                <a:solidFill>
                  <a:srgbClr val="FFFFFF"/>
                </a:solidFill>
              </a:rPr>
              <a:pPr eaLnBrk="1" fontAlgn="base" hangingPunct="1">
                <a:spcBef>
                  <a:spcPct val="0"/>
                </a:spcBef>
                <a:spcAft>
                  <a:spcPct val="0"/>
                </a:spcAft>
              </a:pPr>
              <a:t>384</a:t>
            </a:fld>
            <a:endParaRPr kumimoji="0" lang="en-US" altLang="zh-CN" sz="2600">
              <a:solidFill>
                <a:srgbClr val="FFFFFF"/>
              </a:solidFill>
            </a:endParaRPr>
          </a:p>
        </p:txBody>
      </p:sp>
      <p:sp>
        <p:nvSpPr>
          <p:cNvPr id="11267" name="Rectangle 2">
            <a:extLst>
              <a:ext uri="{FF2B5EF4-FFF2-40B4-BE49-F238E27FC236}">
                <a16:creationId xmlns:a16="http://schemas.microsoft.com/office/drawing/2014/main" id="{12FF2297-816A-4E08-AE77-4F6452BE2123}"/>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11268" name="Rectangle 3">
            <a:extLst>
              <a:ext uri="{FF2B5EF4-FFF2-40B4-BE49-F238E27FC236}">
                <a16:creationId xmlns:a16="http://schemas.microsoft.com/office/drawing/2014/main" id="{F764CD6E-8EEF-4D4B-9DDE-14854C4B6060}"/>
              </a:ext>
            </a:extLst>
          </p:cNvPr>
          <p:cNvSpPr>
            <a:spLocks noGrp="1" noChangeArrowheads="1"/>
          </p:cNvSpPr>
          <p:nvPr>
            <p:ph type="body" idx="1"/>
          </p:nvPr>
        </p:nvSpPr>
        <p:spPr>
          <a:xfrm>
            <a:off x="2286000" y="1752600"/>
            <a:ext cx="8382000" cy="5105400"/>
          </a:xfrm>
        </p:spPr>
        <p:txBody>
          <a:bodyPr/>
          <a:lstStyle/>
          <a:p>
            <a:pPr eaLnBrk="1" hangingPunct="1">
              <a:lnSpc>
                <a:spcPct val="90000"/>
              </a:lnSpc>
              <a:buFontTx/>
              <a:buNone/>
            </a:pPr>
            <a:r>
              <a:rPr lang="en-US" altLang="zh-CN" sz="2400" b="1"/>
              <a:t>   A: focus : </a:t>
            </a:r>
            <a:r>
              <a:rPr lang="en-US" altLang="zh-CN" sz="2400" b="1" u="sng">
                <a:solidFill>
                  <a:srgbClr val="0000FF"/>
                </a:solidFill>
              </a:rPr>
              <a:t>have different ways to represent a class</a:t>
            </a:r>
          </a:p>
          <a:p>
            <a:pPr eaLnBrk="1" hangingPunct="1">
              <a:lnSpc>
                <a:spcPct val="90000"/>
              </a:lnSpc>
              <a:buFontTx/>
              <a:buNone/>
            </a:pPr>
            <a:r>
              <a:rPr lang="en-US" altLang="zh-CN" sz="2400" b="1"/>
              <a:t>             (Fig6.1, P289---- place the bicycle with the planes</a:t>
            </a:r>
          </a:p>
          <a:p>
            <a:pPr eaLnBrk="1" hangingPunct="1">
              <a:lnSpc>
                <a:spcPct val="90000"/>
              </a:lnSpc>
              <a:buFontTx/>
              <a:buNone/>
            </a:pPr>
            <a:r>
              <a:rPr lang="en-US" altLang="zh-CN" sz="2400" b="1"/>
              <a:t>               to form a class of transportation vehicles)</a:t>
            </a:r>
          </a:p>
          <a:p>
            <a:pPr eaLnBrk="1" hangingPunct="1">
              <a:lnSpc>
                <a:spcPct val="90000"/>
              </a:lnSpc>
              <a:buFontTx/>
              <a:buNone/>
            </a:pPr>
            <a:r>
              <a:rPr lang="en-US" altLang="zh-CN" sz="2400" b="1"/>
              <a:t>   B: </a:t>
            </a:r>
            <a:r>
              <a:rPr lang="en-US" altLang="zh-CN" sz="2400" b="1" u="sng">
                <a:solidFill>
                  <a:srgbClr val="0000FF"/>
                </a:solidFill>
              </a:rPr>
              <a:t>instance</a:t>
            </a:r>
            <a:r>
              <a:rPr lang="en-US" altLang="zh-CN" sz="2400" b="1"/>
              <a:t> : (each object is an instance of a class )</a:t>
            </a:r>
          </a:p>
          <a:p>
            <a:pPr eaLnBrk="1" hangingPunct="1">
              <a:lnSpc>
                <a:spcPct val="90000"/>
              </a:lnSpc>
              <a:buFontTx/>
              <a:buNone/>
            </a:pPr>
            <a:r>
              <a:rPr lang="en-US" altLang="zh-CN" sz="2400" b="1">
                <a:solidFill>
                  <a:schemeClr val="bg2"/>
                </a:solidFill>
                <a:sym typeface="Wingdings 2" panose="05020102010507070707" pitchFamily="18" charset="2"/>
              </a:rPr>
              <a:t>  </a:t>
            </a:r>
            <a:r>
              <a:rPr lang="en-US" altLang="zh-CN" sz="2400" b="1" u="sng">
                <a:solidFill>
                  <a:srgbClr val="0000FF"/>
                </a:solidFill>
              </a:rPr>
              <a:t>encapsulation (</a:t>
            </a:r>
            <a:r>
              <a:rPr lang="zh-CN" altLang="en-US" sz="2400" b="1" u="sng">
                <a:solidFill>
                  <a:srgbClr val="0000FF"/>
                </a:solidFill>
              </a:rPr>
              <a:t>封装</a:t>
            </a:r>
            <a:r>
              <a:rPr lang="en-US" altLang="zh-CN" sz="2400" b="1" u="sng">
                <a:solidFill>
                  <a:srgbClr val="0000FF"/>
                </a:solidFill>
              </a:rPr>
              <a:t>)</a:t>
            </a:r>
            <a:r>
              <a:rPr lang="en-US" altLang="zh-CN" sz="2000" b="1"/>
              <a:t> :</a:t>
            </a:r>
            <a:r>
              <a:rPr lang="en-US" altLang="zh-CN" sz="2400" b="1"/>
              <a:t> (encapsulates an object</a:t>
            </a:r>
            <a:r>
              <a:rPr lang="en-US" altLang="zh-CN" sz="2400" b="1">
                <a:latin typeface="Times New Roman" panose="02020603050405020304" pitchFamily="18" charset="0"/>
              </a:rPr>
              <a:t>’</a:t>
            </a:r>
            <a:r>
              <a:rPr lang="en-US" altLang="zh-CN" sz="2400" b="1"/>
              <a:t>s </a:t>
            </a:r>
          </a:p>
          <a:p>
            <a:pPr eaLnBrk="1" hangingPunct="1">
              <a:lnSpc>
                <a:spcPct val="90000"/>
              </a:lnSpc>
              <a:buFontTx/>
              <a:buNone/>
            </a:pPr>
            <a:r>
              <a:rPr lang="en-US" altLang="zh-CN" sz="2400" b="1"/>
              <a:t>      behaviors and attributes, hiding the implementation</a:t>
            </a:r>
          </a:p>
          <a:p>
            <a:pPr eaLnBrk="1" hangingPunct="1">
              <a:lnSpc>
                <a:spcPct val="90000"/>
              </a:lnSpc>
              <a:buFontTx/>
              <a:buNone/>
            </a:pPr>
            <a:r>
              <a:rPr lang="en-US" altLang="zh-CN" sz="2400" b="1"/>
              <a:t>      details )</a:t>
            </a:r>
            <a:endParaRPr lang="en-US" altLang="zh-CN" sz="2400" b="1">
              <a:solidFill>
                <a:schemeClr val="bg2"/>
              </a:solidFill>
              <a:sym typeface="Wingdings 2" panose="05020102010507070707" pitchFamily="18" charset="2"/>
            </a:endParaRPr>
          </a:p>
          <a:p>
            <a:pPr eaLnBrk="1" hangingPunct="1">
              <a:lnSpc>
                <a:spcPct val="90000"/>
              </a:lnSpc>
              <a:buFontTx/>
              <a:buNone/>
            </a:pPr>
            <a:r>
              <a:rPr lang="en-US" altLang="zh-CN" sz="2400" b="1">
                <a:solidFill>
                  <a:schemeClr val="bg2"/>
                </a:solidFill>
                <a:sym typeface="Wingdings 2" panose="05020102010507070707" pitchFamily="18" charset="2"/>
              </a:rPr>
              <a:t>  </a:t>
            </a:r>
            <a:r>
              <a:rPr lang="en-US" altLang="zh-CN" sz="2400" b="1" u="sng">
                <a:solidFill>
                  <a:srgbClr val="0000FF"/>
                </a:solidFill>
              </a:rPr>
              <a:t>inheritance (</a:t>
            </a:r>
            <a:r>
              <a:rPr lang="zh-CN" altLang="en-US" sz="2400" b="1" u="sng">
                <a:solidFill>
                  <a:srgbClr val="0000FF"/>
                </a:solidFill>
              </a:rPr>
              <a:t>继承</a:t>
            </a:r>
            <a:r>
              <a:rPr lang="en-US" altLang="zh-CN" sz="2400" b="1" u="sng">
                <a:solidFill>
                  <a:srgbClr val="0000FF"/>
                </a:solidFill>
              </a:rPr>
              <a:t>)</a:t>
            </a:r>
            <a:r>
              <a:rPr lang="en-US" altLang="zh-CN" sz="2400" b="1"/>
              <a:t> : ( organize classes hierarchically</a:t>
            </a:r>
          </a:p>
          <a:p>
            <a:pPr eaLnBrk="1" hangingPunct="1">
              <a:lnSpc>
                <a:spcPct val="90000"/>
              </a:lnSpc>
              <a:buFontTx/>
              <a:buNone/>
            </a:pPr>
            <a:r>
              <a:rPr lang="en-US" altLang="zh-CN" sz="2400" b="1"/>
              <a:t>         according to the sameness or differences among</a:t>
            </a:r>
          </a:p>
          <a:p>
            <a:pPr eaLnBrk="1" hangingPunct="1">
              <a:lnSpc>
                <a:spcPct val="90000"/>
              </a:lnSpc>
              <a:buFontTx/>
              <a:buNone/>
            </a:pPr>
            <a:r>
              <a:rPr lang="en-US" altLang="zh-CN" sz="2400" b="1"/>
              <a:t>         each) (</a:t>
            </a:r>
            <a:r>
              <a:rPr lang="en-US" altLang="zh-CN" sz="2400" b="1" u="sng">
                <a:solidFill>
                  <a:srgbClr val="0000FF"/>
                </a:solidFill>
              </a:rPr>
              <a:t>P290, Fig6.3</a:t>
            </a:r>
            <a:r>
              <a:rPr lang="en-US" altLang="zh-CN" sz="2400" b="1"/>
              <a:t>)</a:t>
            </a:r>
          </a:p>
          <a:p>
            <a:pPr eaLnBrk="1" hangingPunct="1">
              <a:lnSpc>
                <a:spcPct val="90000"/>
              </a:lnSpc>
              <a:buFontTx/>
              <a:buNone/>
            </a:pPr>
            <a:r>
              <a:rPr lang="en-US" altLang="zh-CN" sz="2400" b="1"/>
              <a:t> </a:t>
            </a:r>
            <a:r>
              <a:rPr lang="en-US" altLang="zh-CN" sz="2400" b="1">
                <a:solidFill>
                  <a:schemeClr val="bg2"/>
                </a:solidFill>
                <a:sym typeface="Wingdings 2" panose="05020102010507070707" pitchFamily="18" charset="2"/>
              </a:rPr>
              <a:t></a:t>
            </a:r>
            <a:r>
              <a:rPr lang="en-US" altLang="zh-CN" sz="2400" b="1"/>
              <a:t> </a:t>
            </a:r>
            <a:r>
              <a:rPr lang="en-US" altLang="zh-CN" sz="2400" b="1" u="sng">
                <a:solidFill>
                  <a:srgbClr val="0000FF"/>
                </a:solidFill>
              </a:rPr>
              <a:t>polymorphism</a:t>
            </a:r>
            <a:r>
              <a:rPr lang="zh-CN" altLang="en-US" sz="2400" b="1" u="sng">
                <a:solidFill>
                  <a:srgbClr val="0000FF"/>
                </a:solidFill>
              </a:rPr>
              <a:t>（多态）</a:t>
            </a:r>
            <a:r>
              <a:rPr lang="zh-CN" altLang="en-US" sz="2400" b="1"/>
              <a:t> </a:t>
            </a:r>
            <a:r>
              <a:rPr lang="en-US" altLang="zh-CN" sz="2400" b="1"/>
              <a:t>: (redefine some actions to a</a:t>
            </a:r>
          </a:p>
          <a:p>
            <a:pPr eaLnBrk="1" hangingPunct="1">
              <a:lnSpc>
                <a:spcPct val="90000"/>
              </a:lnSpc>
              <a:buFontTx/>
              <a:buNone/>
            </a:pPr>
            <a:r>
              <a:rPr lang="en-US" altLang="zh-CN" sz="2400" b="1"/>
              <a:t>                                                 class by the subclasses )</a:t>
            </a:r>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5">
            <a:extLst>
              <a:ext uri="{FF2B5EF4-FFF2-40B4-BE49-F238E27FC236}">
                <a16:creationId xmlns:a16="http://schemas.microsoft.com/office/drawing/2014/main" id="{6B85D939-510D-4F27-A329-41E2A106976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B94B5F3D-76EC-4030-851F-1857440C1117}" type="slidenum">
              <a:rPr kumimoji="0" lang="en-US" altLang="zh-CN" sz="2600">
                <a:solidFill>
                  <a:srgbClr val="FFFFFF"/>
                </a:solidFill>
              </a:rPr>
              <a:pPr eaLnBrk="1" fontAlgn="base" hangingPunct="1">
                <a:spcBef>
                  <a:spcPct val="0"/>
                </a:spcBef>
                <a:spcAft>
                  <a:spcPct val="0"/>
                </a:spcAft>
              </a:pPr>
              <a:t>385</a:t>
            </a:fld>
            <a:endParaRPr kumimoji="0" lang="en-US" altLang="zh-CN" sz="2600">
              <a:solidFill>
                <a:srgbClr val="FFFFFF"/>
              </a:solidFill>
            </a:endParaRPr>
          </a:p>
        </p:txBody>
      </p:sp>
      <p:sp>
        <p:nvSpPr>
          <p:cNvPr id="12291" name="Rectangle 4">
            <a:extLst>
              <a:ext uri="{FF2B5EF4-FFF2-40B4-BE49-F238E27FC236}">
                <a16:creationId xmlns:a16="http://schemas.microsoft.com/office/drawing/2014/main" id="{02144735-45FC-4184-B567-F53909B6AF02}"/>
              </a:ext>
            </a:extLst>
          </p:cNvPr>
          <p:cNvSpPr>
            <a:spLocks noChangeArrowheads="1"/>
          </p:cNvSpPr>
          <p:nvPr/>
        </p:nvSpPr>
        <p:spPr bwMode="auto">
          <a:xfrm>
            <a:off x="1703388" y="0"/>
            <a:ext cx="8964612" cy="6858000"/>
          </a:xfrm>
          <a:prstGeom prst="rect">
            <a:avLst/>
          </a:prstGeom>
          <a:solidFill>
            <a:schemeClr val="bg1"/>
          </a:solidFill>
          <a:ln w="9525">
            <a:solidFill>
              <a:srgbClr val="800080"/>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grpSp>
        <p:nvGrpSpPr>
          <p:cNvPr id="12292" name="Group 5">
            <a:extLst>
              <a:ext uri="{FF2B5EF4-FFF2-40B4-BE49-F238E27FC236}">
                <a16:creationId xmlns:a16="http://schemas.microsoft.com/office/drawing/2014/main" id="{70A1E407-0CDA-49FA-9A4C-88A61E59DEA0}"/>
              </a:ext>
            </a:extLst>
          </p:cNvPr>
          <p:cNvGrpSpPr>
            <a:grpSpLocks/>
          </p:cNvGrpSpPr>
          <p:nvPr/>
        </p:nvGrpSpPr>
        <p:grpSpPr bwMode="auto">
          <a:xfrm>
            <a:off x="2063750" y="44450"/>
            <a:ext cx="8280400" cy="5976938"/>
            <a:chOff x="1056" y="240"/>
            <a:chExt cx="4608" cy="3504"/>
          </a:xfrm>
        </p:grpSpPr>
        <p:grpSp>
          <p:nvGrpSpPr>
            <p:cNvPr id="12294" name="Group 6">
              <a:extLst>
                <a:ext uri="{FF2B5EF4-FFF2-40B4-BE49-F238E27FC236}">
                  <a16:creationId xmlns:a16="http://schemas.microsoft.com/office/drawing/2014/main" id="{05400DD2-23CC-4FC0-BA43-D86E700906FA}"/>
                </a:ext>
              </a:extLst>
            </p:cNvPr>
            <p:cNvGrpSpPr>
              <a:grpSpLocks/>
            </p:cNvGrpSpPr>
            <p:nvPr/>
          </p:nvGrpSpPr>
          <p:grpSpPr bwMode="auto">
            <a:xfrm>
              <a:off x="1056" y="912"/>
              <a:ext cx="1296" cy="1152"/>
              <a:chOff x="1248" y="672"/>
              <a:chExt cx="1296" cy="1152"/>
            </a:xfrm>
          </p:grpSpPr>
          <p:sp>
            <p:nvSpPr>
              <p:cNvPr id="12316" name="Rectangle 7">
                <a:extLst>
                  <a:ext uri="{FF2B5EF4-FFF2-40B4-BE49-F238E27FC236}">
                    <a16:creationId xmlns:a16="http://schemas.microsoft.com/office/drawing/2014/main" id="{69BAA20C-0EB4-4642-94E0-641EB4E79D8C}"/>
                  </a:ext>
                </a:extLst>
              </p:cNvPr>
              <p:cNvSpPr>
                <a:spLocks noChangeArrowheads="1"/>
              </p:cNvSpPr>
              <p:nvPr/>
            </p:nvSpPr>
            <p:spPr bwMode="auto">
              <a:xfrm>
                <a:off x="1248" y="672"/>
                <a:ext cx="1296" cy="384"/>
              </a:xfrm>
              <a:prstGeom prst="rect">
                <a:avLst/>
              </a:prstGeom>
              <a:solidFill>
                <a:schemeClr val="bg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a:solidFill>
                      <a:srgbClr val="003366"/>
                    </a:solidFill>
                    <a:latin typeface="Comic Sans MS" panose="030F0702030302020204" pitchFamily="66" charset="0"/>
                  </a:rPr>
                  <a:t>Diesel Fuel</a:t>
                </a:r>
              </a:p>
            </p:txBody>
          </p:sp>
          <p:sp>
            <p:nvSpPr>
              <p:cNvPr id="12317" name="Rectangle 8">
                <a:extLst>
                  <a:ext uri="{FF2B5EF4-FFF2-40B4-BE49-F238E27FC236}">
                    <a16:creationId xmlns:a16="http://schemas.microsoft.com/office/drawing/2014/main" id="{6B84D90D-878F-4192-89F1-FF0EE1C01CE1}"/>
                  </a:ext>
                </a:extLst>
              </p:cNvPr>
              <p:cNvSpPr>
                <a:spLocks noChangeArrowheads="1"/>
              </p:cNvSpPr>
              <p:nvPr/>
            </p:nvSpPr>
            <p:spPr bwMode="auto">
              <a:xfrm>
                <a:off x="1248" y="1056"/>
                <a:ext cx="1296" cy="384"/>
              </a:xfrm>
              <a:prstGeom prst="rect">
                <a:avLst/>
              </a:prstGeom>
              <a:solidFill>
                <a:schemeClr val="bg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600">
                    <a:solidFill>
                      <a:srgbClr val="003366"/>
                    </a:solidFill>
                    <a:latin typeface="Comic Sans MS" panose="030F0702030302020204" pitchFamily="66" charset="0"/>
                  </a:rPr>
                  <a:t>Octane</a:t>
                </a:r>
              </a:p>
              <a:p>
                <a:pPr eaLnBrk="1" fontAlgn="base" hangingPunct="1">
                  <a:spcBef>
                    <a:spcPct val="0"/>
                  </a:spcBef>
                  <a:spcAft>
                    <a:spcPct val="0"/>
                  </a:spcAft>
                </a:pPr>
                <a:r>
                  <a:rPr lang="en-US" altLang="zh-CN" sz="1600">
                    <a:solidFill>
                      <a:srgbClr val="003366"/>
                    </a:solidFill>
                    <a:latin typeface="Comic Sans MS" panose="030F0702030302020204" pitchFamily="66" charset="0"/>
                  </a:rPr>
                  <a:t>Cost_per_gallon</a:t>
                </a:r>
              </a:p>
            </p:txBody>
          </p:sp>
          <p:sp>
            <p:nvSpPr>
              <p:cNvPr id="12318" name="Rectangle 9">
                <a:extLst>
                  <a:ext uri="{FF2B5EF4-FFF2-40B4-BE49-F238E27FC236}">
                    <a16:creationId xmlns:a16="http://schemas.microsoft.com/office/drawing/2014/main" id="{97F0BA52-2E42-444F-8672-9B5C872374E7}"/>
                  </a:ext>
                </a:extLst>
              </p:cNvPr>
              <p:cNvSpPr>
                <a:spLocks noChangeArrowheads="1"/>
              </p:cNvSpPr>
              <p:nvPr/>
            </p:nvSpPr>
            <p:spPr bwMode="auto">
              <a:xfrm>
                <a:off x="1248" y="1440"/>
                <a:ext cx="1296" cy="384"/>
              </a:xfrm>
              <a:prstGeom prst="rect">
                <a:avLst/>
              </a:prstGeom>
              <a:solidFill>
                <a:schemeClr val="bg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600">
                    <a:solidFill>
                      <a:srgbClr val="003366"/>
                    </a:solidFill>
                    <a:latin typeface="Comic Sans MS" panose="030F0702030302020204" pitchFamily="66" charset="0"/>
                  </a:rPr>
                  <a:t>amount_remaining()</a:t>
                </a:r>
              </a:p>
            </p:txBody>
          </p:sp>
        </p:grpSp>
        <p:grpSp>
          <p:nvGrpSpPr>
            <p:cNvPr id="12295" name="Group 10">
              <a:extLst>
                <a:ext uri="{FF2B5EF4-FFF2-40B4-BE49-F238E27FC236}">
                  <a16:creationId xmlns:a16="http://schemas.microsoft.com/office/drawing/2014/main" id="{FE7BAAF8-CB66-42A8-83D7-2E1460A8D47C}"/>
                </a:ext>
              </a:extLst>
            </p:cNvPr>
            <p:cNvGrpSpPr>
              <a:grpSpLocks/>
            </p:cNvGrpSpPr>
            <p:nvPr/>
          </p:nvGrpSpPr>
          <p:grpSpPr bwMode="auto">
            <a:xfrm>
              <a:off x="1056" y="2256"/>
              <a:ext cx="1296" cy="1152"/>
              <a:chOff x="1296" y="2112"/>
              <a:chExt cx="1296" cy="1152"/>
            </a:xfrm>
          </p:grpSpPr>
          <p:sp>
            <p:nvSpPr>
              <p:cNvPr id="12313" name="Rectangle 11">
                <a:extLst>
                  <a:ext uri="{FF2B5EF4-FFF2-40B4-BE49-F238E27FC236}">
                    <a16:creationId xmlns:a16="http://schemas.microsoft.com/office/drawing/2014/main" id="{517DE9C3-10CA-4A94-B5D6-22F33A853725}"/>
                  </a:ext>
                </a:extLst>
              </p:cNvPr>
              <p:cNvSpPr>
                <a:spLocks noChangeArrowheads="1"/>
              </p:cNvSpPr>
              <p:nvPr/>
            </p:nvSpPr>
            <p:spPr bwMode="auto">
              <a:xfrm>
                <a:off x="1296" y="2112"/>
                <a:ext cx="1296" cy="384"/>
              </a:xfrm>
              <a:prstGeom prst="rect">
                <a:avLst/>
              </a:prstGeom>
              <a:solidFill>
                <a:schemeClr val="bg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a:solidFill>
                      <a:srgbClr val="003366"/>
                    </a:solidFill>
                    <a:latin typeface="Comic Sans MS" panose="030F0702030302020204" pitchFamily="66" charset="0"/>
                  </a:rPr>
                  <a:t>Auto Fuel</a:t>
                </a:r>
              </a:p>
            </p:txBody>
          </p:sp>
          <p:sp>
            <p:nvSpPr>
              <p:cNvPr id="12314" name="Rectangle 12">
                <a:extLst>
                  <a:ext uri="{FF2B5EF4-FFF2-40B4-BE49-F238E27FC236}">
                    <a16:creationId xmlns:a16="http://schemas.microsoft.com/office/drawing/2014/main" id="{14585FCA-4DD2-4F65-9F79-6F663AE37E89}"/>
                  </a:ext>
                </a:extLst>
              </p:cNvPr>
              <p:cNvSpPr>
                <a:spLocks noChangeArrowheads="1"/>
              </p:cNvSpPr>
              <p:nvPr/>
            </p:nvSpPr>
            <p:spPr bwMode="auto">
              <a:xfrm>
                <a:off x="1296" y="2496"/>
                <a:ext cx="1296" cy="384"/>
              </a:xfrm>
              <a:prstGeom prst="rect">
                <a:avLst/>
              </a:prstGeom>
              <a:solidFill>
                <a:schemeClr val="bg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600">
                    <a:solidFill>
                      <a:srgbClr val="003366"/>
                    </a:solidFill>
                    <a:latin typeface="Comic Sans MS" panose="030F0702030302020204" pitchFamily="66" charset="0"/>
                  </a:rPr>
                  <a:t>Octane</a:t>
                </a:r>
              </a:p>
              <a:p>
                <a:pPr eaLnBrk="1" fontAlgn="base" hangingPunct="1">
                  <a:spcBef>
                    <a:spcPct val="0"/>
                  </a:spcBef>
                  <a:spcAft>
                    <a:spcPct val="0"/>
                  </a:spcAft>
                </a:pPr>
                <a:r>
                  <a:rPr lang="en-US" altLang="zh-CN" sz="1600">
                    <a:solidFill>
                      <a:srgbClr val="003366"/>
                    </a:solidFill>
                    <a:latin typeface="Comic Sans MS" panose="030F0702030302020204" pitchFamily="66" charset="0"/>
                  </a:rPr>
                  <a:t>Cost_per_gallon</a:t>
                </a:r>
              </a:p>
            </p:txBody>
          </p:sp>
          <p:sp>
            <p:nvSpPr>
              <p:cNvPr id="12315" name="Rectangle 13">
                <a:extLst>
                  <a:ext uri="{FF2B5EF4-FFF2-40B4-BE49-F238E27FC236}">
                    <a16:creationId xmlns:a16="http://schemas.microsoft.com/office/drawing/2014/main" id="{577B756B-003A-4865-BB6C-5CC621A3866C}"/>
                  </a:ext>
                </a:extLst>
              </p:cNvPr>
              <p:cNvSpPr>
                <a:spLocks noChangeArrowheads="1"/>
              </p:cNvSpPr>
              <p:nvPr/>
            </p:nvSpPr>
            <p:spPr bwMode="auto">
              <a:xfrm>
                <a:off x="1296" y="2880"/>
                <a:ext cx="1296" cy="384"/>
              </a:xfrm>
              <a:prstGeom prst="rect">
                <a:avLst/>
              </a:prstGeom>
              <a:solidFill>
                <a:schemeClr val="bg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600">
                    <a:solidFill>
                      <a:srgbClr val="003366"/>
                    </a:solidFill>
                    <a:latin typeface="Comic Sans MS" panose="030F0702030302020204" pitchFamily="66" charset="0"/>
                  </a:rPr>
                  <a:t>amount_remaining()</a:t>
                </a:r>
              </a:p>
            </p:txBody>
          </p:sp>
        </p:grpSp>
        <p:sp>
          <p:nvSpPr>
            <p:cNvPr id="12296" name="Text Box 14">
              <a:extLst>
                <a:ext uri="{FF2B5EF4-FFF2-40B4-BE49-F238E27FC236}">
                  <a16:creationId xmlns:a16="http://schemas.microsoft.com/office/drawing/2014/main" id="{6D95DEBE-C9C1-4A2A-9A3C-9945AD96C3C0}"/>
                </a:ext>
              </a:extLst>
            </p:cNvPr>
            <p:cNvSpPr txBox="1">
              <a:spLocks noChangeArrowheads="1"/>
            </p:cNvSpPr>
            <p:nvPr/>
          </p:nvSpPr>
          <p:spPr bwMode="auto">
            <a:xfrm>
              <a:off x="1248" y="384"/>
              <a:ext cx="816"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a:solidFill>
                    <a:srgbClr val="003366"/>
                  </a:solidFill>
                  <a:latin typeface="Comic Sans MS" panose="030F0702030302020204" pitchFamily="66" charset="0"/>
                </a:rPr>
                <a:t>Before</a:t>
              </a:r>
            </a:p>
          </p:txBody>
        </p:sp>
        <p:sp>
          <p:nvSpPr>
            <p:cNvPr id="12297" name="Line 15">
              <a:extLst>
                <a:ext uri="{FF2B5EF4-FFF2-40B4-BE49-F238E27FC236}">
                  <a16:creationId xmlns:a16="http://schemas.microsoft.com/office/drawing/2014/main" id="{A07B470A-33C8-4857-87B1-E3EF0B58529A}"/>
                </a:ext>
              </a:extLst>
            </p:cNvPr>
            <p:cNvSpPr>
              <a:spLocks noChangeShapeType="1"/>
            </p:cNvSpPr>
            <p:nvPr/>
          </p:nvSpPr>
          <p:spPr bwMode="auto">
            <a:xfrm>
              <a:off x="2592" y="240"/>
              <a:ext cx="0" cy="3504"/>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2298" name="Text Box 16">
              <a:extLst>
                <a:ext uri="{FF2B5EF4-FFF2-40B4-BE49-F238E27FC236}">
                  <a16:creationId xmlns:a16="http://schemas.microsoft.com/office/drawing/2014/main" id="{6FB91F19-A13C-4895-9B04-744CF5531D30}"/>
                </a:ext>
              </a:extLst>
            </p:cNvPr>
            <p:cNvSpPr txBox="1">
              <a:spLocks noChangeArrowheads="1"/>
            </p:cNvSpPr>
            <p:nvPr/>
          </p:nvSpPr>
          <p:spPr bwMode="auto">
            <a:xfrm>
              <a:off x="3888" y="384"/>
              <a:ext cx="816"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a:solidFill>
                    <a:srgbClr val="003366"/>
                  </a:solidFill>
                  <a:latin typeface="Comic Sans MS" panose="030F0702030302020204" pitchFamily="66" charset="0"/>
                </a:rPr>
                <a:t>After</a:t>
              </a:r>
            </a:p>
          </p:txBody>
        </p:sp>
        <p:grpSp>
          <p:nvGrpSpPr>
            <p:cNvPr id="12299" name="Group 17">
              <a:extLst>
                <a:ext uri="{FF2B5EF4-FFF2-40B4-BE49-F238E27FC236}">
                  <a16:creationId xmlns:a16="http://schemas.microsoft.com/office/drawing/2014/main" id="{908DF17D-AEB9-4F13-B68E-C2AC3C63862D}"/>
                </a:ext>
              </a:extLst>
            </p:cNvPr>
            <p:cNvGrpSpPr>
              <a:grpSpLocks/>
            </p:cNvGrpSpPr>
            <p:nvPr/>
          </p:nvGrpSpPr>
          <p:grpSpPr bwMode="auto">
            <a:xfrm>
              <a:off x="3504" y="864"/>
              <a:ext cx="1296" cy="912"/>
              <a:chOff x="3648" y="1104"/>
              <a:chExt cx="1296" cy="912"/>
            </a:xfrm>
          </p:grpSpPr>
          <p:sp>
            <p:nvSpPr>
              <p:cNvPr id="12310" name="Rectangle 18">
                <a:extLst>
                  <a:ext uri="{FF2B5EF4-FFF2-40B4-BE49-F238E27FC236}">
                    <a16:creationId xmlns:a16="http://schemas.microsoft.com/office/drawing/2014/main" id="{7889A5B4-D595-4D49-99BF-262CE72490BD}"/>
                  </a:ext>
                </a:extLst>
              </p:cNvPr>
              <p:cNvSpPr>
                <a:spLocks noChangeArrowheads="1"/>
              </p:cNvSpPr>
              <p:nvPr/>
            </p:nvSpPr>
            <p:spPr bwMode="auto">
              <a:xfrm>
                <a:off x="3648" y="1104"/>
                <a:ext cx="1296" cy="272"/>
              </a:xfrm>
              <a:prstGeom prst="rect">
                <a:avLst/>
              </a:prstGeom>
              <a:solidFill>
                <a:schemeClr val="bg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a:solidFill>
                      <a:srgbClr val="003366"/>
                    </a:solidFill>
                    <a:latin typeface="Comic Sans MS" panose="030F0702030302020204" pitchFamily="66" charset="0"/>
                  </a:rPr>
                  <a:t>Fuel</a:t>
                </a:r>
              </a:p>
            </p:txBody>
          </p:sp>
          <p:sp>
            <p:nvSpPr>
              <p:cNvPr id="12311" name="Rectangle 19">
                <a:extLst>
                  <a:ext uri="{FF2B5EF4-FFF2-40B4-BE49-F238E27FC236}">
                    <a16:creationId xmlns:a16="http://schemas.microsoft.com/office/drawing/2014/main" id="{F136CB7E-6F4C-4766-A41E-3A295C4BC750}"/>
                  </a:ext>
                </a:extLst>
              </p:cNvPr>
              <p:cNvSpPr>
                <a:spLocks noChangeArrowheads="1"/>
              </p:cNvSpPr>
              <p:nvPr/>
            </p:nvSpPr>
            <p:spPr bwMode="auto">
              <a:xfrm>
                <a:off x="3648" y="1376"/>
                <a:ext cx="1296" cy="368"/>
              </a:xfrm>
              <a:prstGeom prst="rect">
                <a:avLst/>
              </a:prstGeom>
              <a:solidFill>
                <a:schemeClr val="bg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600">
                    <a:solidFill>
                      <a:srgbClr val="003366"/>
                    </a:solidFill>
                    <a:latin typeface="Comic Sans MS" panose="030F0702030302020204" pitchFamily="66" charset="0"/>
                  </a:rPr>
                  <a:t>Octane</a:t>
                </a:r>
              </a:p>
              <a:p>
                <a:pPr eaLnBrk="1" fontAlgn="base" hangingPunct="1">
                  <a:spcBef>
                    <a:spcPct val="0"/>
                  </a:spcBef>
                  <a:spcAft>
                    <a:spcPct val="0"/>
                  </a:spcAft>
                </a:pPr>
                <a:r>
                  <a:rPr lang="en-US" altLang="zh-CN" sz="1600">
                    <a:solidFill>
                      <a:srgbClr val="003366"/>
                    </a:solidFill>
                    <a:latin typeface="Comic Sans MS" panose="030F0702030302020204" pitchFamily="66" charset="0"/>
                  </a:rPr>
                  <a:t>Cost_per_gallon</a:t>
                </a:r>
              </a:p>
            </p:txBody>
          </p:sp>
          <p:sp>
            <p:nvSpPr>
              <p:cNvPr id="12312" name="Rectangle 20">
                <a:extLst>
                  <a:ext uri="{FF2B5EF4-FFF2-40B4-BE49-F238E27FC236}">
                    <a16:creationId xmlns:a16="http://schemas.microsoft.com/office/drawing/2014/main" id="{DC96CF94-B02F-4BB1-96A9-8AF92172A982}"/>
                  </a:ext>
                </a:extLst>
              </p:cNvPr>
              <p:cNvSpPr>
                <a:spLocks noChangeArrowheads="1"/>
              </p:cNvSpPr>
              <p:nvPr/>
            </p:nvSpPr>
            <p:spPr bwMode="auto">
              <a:xfrm>
                <a:off x="3648" y="1744"/>
                <a:ext cx="1296" cy="272"/>
              </a:xfrm>
              <a:prstGeom prst="rect">
                <a:avLst/>
              </a:prstGeom>
              <a:solidFill>
                <a:schemeClr val="bg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600">
                    <a:solidFill>
                      <a:srgbClr val="003366"/>
                    </a:solidFill>
                    <a:latin typeface="Comic Sans MS" panose="030F0702030302020204" pitchFamily="66" charset="0"/>
                  </a:rPr>
                  <a:t>amount_remaining()</a:t>
                </a:r>
              </a:p>
            </p:txBody>
          </p:sp>
        </p:grpSp>
        <p:grpSp>
          <p:nvGrpSpPr>
            <p:cNvPr id="12300" name="Group 21">
              <a:extLst>
                <a:ext uri="{FF2B5EF4-FFF2-40B4-BE49-F238E27FC236}">
                  <a16:creationId xmlns:a16="http://schemas.microsoft.com/office/drawing/2014/main" id="{9661600D-1EC8-4398-B262-5BFE413BCCC4}"/>
                </a:ext>
              </a:extLst>
            </p:cNvPr>
            <p:cNvGrpSpPr>
              <a:grpSpLocks/>
            </p:cNvGrpSpPr>
            <p:nvPr/>
          </p:nvGrpSpPr>
          <p:grpSpPr bwMode="auto">
            <a:xfrm>
              <a:off x="2784" y="2544"/>
              <a:ext cx="1296" cy="672"/>
              <a:chOff x="3024" y="2544"/>
              <a:chExt cx="1296" cy="672"/>
            </a:xfrm>
          </p:grpSpPr>
          <p:sp>
            <p:nvSpPr>
              <p:cNvPr id="12307" name="Rectangle 22">
                <a:extLst>
                  <a:ext uri="{FF2B5EF4-FFF2-40B4-BE49-F238E27FC236}">
                    <a16:creationId xmlns:a16="http://schemas.microsoft.com/office/drawing/2014/main" id="{E339E29D-5817-4ACC-985A-1FA0F4643795}"/>
                  </a:ext>
                </a:extLst>
              </p:cNvPr>
              <p:cNvSpPr>
                <a:spLocks noChangeArrowheads="1"/>
              </p:cNvSpPr>
              <p:nvPr/>
            </p:nvSpPr>
            <p:spPr bwMode="auto">
              <a:xfrm>
                <a:off x="3024" y="2544"/>
                <a:ext cx="1296" cy="288"/>
              </a:xfrm>
              <a:prstGeom prst="rect">
                <a:avLst/>
              </a:prstGeom>
              <a:solidFill>
                <a:schemeClr val="bg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a:solidFill>
                      <a:srgbClr val="003366"/>
                    </a:solidFill>
                    <a:latin typeface="Comic Sans MS" panose="030F0702030302020204" pitchFamily="66" charset="0"/>
                  </a:rPr>
                  <a:t>Diesel Fuel</a:t>
                </a:r>
              </a:p>
            </p:txBody>
          </p:sp>
          <p:sp>
            <p:nvSpPr>
              <p:cNvPr id="12308" name="Rectangle 23">
                <a:extLst>
                  <a:ext uri="{FF2B5EF4-FFF2-40B4-BE49-F238E27FC236}">
                    <a16:creationId xmlns:a16="http://schemas.microsoft.com/office/drawing/2014/main" id="{4A19E1CF-C010-49DC-AEE6-B86015552EAB}"/>
                  </a:ext>
                </a:extLst>
              </p:cNvPr>
              <p:cNvSpPr>
                <a:spLocks noChangeArrowheads="1"/>
              </p:cNvSpPr>
              <p:nvPr/>
            </p:nvSpPr>
            <p:spPr bwMode="auto">
              <a:xfrm>
                <a:off x="3024" y="2832"/>
                <a:ext cx="1296" cy="192"/>
              </a:xfrm>
              <a:prstGeom prst="rect">
                <a:avLst/>
              </a:prstGeom>
              <a:solidFill>
                <a:schemeClr val="bg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endParaRPr lang="zh-CN" altLang="zh-CN" sz="1600">
                  <a:solidFill>
                    <a:srgbClr val="003366"/>
                  </a:solidFill>
                  <a:latin typeface="Comic Sans MS" panose="030F0702030302020204" pitchFamily="66" charset="0"/>
                </a:endParaRPr>
              </a:p>
            </p:txBody>
          </p:sp>
          <p:sp>
            <p:nvSpPr>
              <p:cNvPr id="12309" name="Rectangle 24">
                <a:extLst>
                  <a:ext uri="{FF2B5EF4-FFF2-40B4-BE49-F238E27FC236}">
                    <a16:creationId xmlns:a16="http://schemas.microsoft.com/office/drawing/2014/main" id="{41581231-A90E-4CAA-951E-59CD574CBA20}"/>
                  </a:ext>
                </a:extLst>
              </p:cNvPr>
              <p:cNvSpPr>
                <a:spLocks noChangeArrowheads="1"/>
              </p:cNvSpPr>
              <p:nvPr/>
            </p:nvSpPr>
            <p:spPr bwMode="auto">
              <a:xfrm>
                <a:off x="3024" y="3024"/>
                <a:ext cx="1296" cy="192"/>
              </a:xfrm>
              <a:prstGeom prst="rect">
                <a:avLst/>
              </a:prstGeom>
              <a:solidFill>
                <a:schemeClr val="bg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endParaRPr lang="zh-CN" altLang="zh-CN" sz="1600">
                  <a:solidFill>
                    <a:srgbClr val="003366"/>
                  </a:solidFill>
                  <a:latin typeface="Comic Sans MS" panose="030F0702030302020204" pitchFamily="66" charset="0"/>
                </a:endParaRPr>
              </a:p>
            </p:txBody>
          </p:sp>
        </p:grpSp>
        <p:grpSp>
          <p:nvGrpSpPr>
            <p:cNvPr id="12301" name="Group 25">
              <a:extLst>
                <a:ext uri="{FF2B5EF4-FFF2-40B4-BE49-F238E27FC236}">
                  <a16:creationId xmlns:a16="http://schemas.microsoft.com/office/drawing/2014/main" id="{3DE3974B-451B-46A5-95B6-BD69409EDADD}"/>
                </a:ext>
              </a:extLst>
            </p:cNvPr>
            <p:cNvGrpSpPr>
              <a:grpSpLocks/>
            </p:cNvGrpSpPr>
            <p:nvPr/>
          </p:nvGrpSpPr>
          <p:grpSpPr bwMode="auto">
            <a:xfrm>
              <a:off x="4368" y="2544"/>
              <a:ext cx="1296" cy="672"/>
              <a:chOff x="4464" y="2544"/>
              <a:chExt cx="1296" cy="672"/>
            </a:xfrm>
          </p:grpSpPr>
          <p:sp>
            <p:nvSpPr>
              <p:cNvPr id="12304" name="Rectangle 26">
                <a:extLst>
                  <a:ext uri="{FF2B5EF4-FFF2-40B4-BE49-F238E27FC236}">
                    <a16:creationId xmlns:a16="http://schemas.microsoft.com/office/drawing/2014/main" id="{7AF034E6-9FEB-4DC0-AEC0-1717E4D1B51B}"/>
                  </a:ext>
                </a:extLst>
              </p:cNvPr>
              <p:cNvSpPr>
                <a:spLocks noChangeArrowheads="1"/>
              </p:cNvSpPr>
              <p:nvPr/>
            </p:nvSpPr>
            <p:spPr bwMode="auto">
              <a:xfrm>
                <a:off x="4464" y="2544"/>
                <a:ext cx="1296" cy="288"/>
              </a:xfrm>
              <a:prstGeom prst="rect">
                <a:avLst/>
              </a:prstGeom>
              <a:solidFill>
                <a:schemeClr val="bg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a:solidFill>
                      <a:srgbClr val="003366"/>
                    </a:solidFill>
                    <a:latin typeface="Comic Sans MS" panose="030F0702030302020204" pitchFamily="66" charset="0"/>
                  </a:rPr>
                  <a:t>Auto Fuel</a:t>
                </a:r>
              </a:p>
            </p:txBody>
          </p:sp>
          <p:sp>
            <p:nvSpPr>
              <p:cNvPr id="12305" name="Rectangle 27">
                <a:extLst>
                  <a:ext uri="{FF2B5EF4-FFF2-40B4-BE49-F238E27FC236}">
                    <a16:creationId xmlns:a16="http://schemas.microsoft.com/office/drawing/2014/main" id="{16E0B3A9-9267-4C40-B8B1-045000F78B5E}"/>
                  </a:ext>
                </a:extLst>
              </p:cNvPr>
              <p:cNvSpPr>
                <a:spLocks noChangeArrowheads="1"/>
              </p:cNvSpPr>
              <p:nvPr/>
            </p:nvSpPr>
            <p:spPr bwMode="auto">
              <a:xfrm>
                <a:off x="4464" y="2832"/>
                <a:ext cx="1296" cy="192"/>
              </a:xfrm>
              <a:prstGeom prst="rect">
                <a:avLst/>
              </a:prstGeom>
              <a:solidFill>
                <a:schemeClr val="bg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endParaRPr lang="zh-CN" altLang="zh-CN" sz="1600">
                  <a:solidFill>
                    <a:srgbClr val="003366"/>
                  </a:solidFill>
                  <a:latin typeface="Comic Sans MS" panose="030F0702030302020204" pitchFamily="66" charset="0"/>
                </a:endParaRPr>
              </a:p>
            </p:txBody>
          </p:sp>
          <p:sp>
            <p:nvSpPr>
              <p:cNvPr id="12306" name="Rectangle 28">
                <a:extLst>
                  <a:ext uri="{FF2B5EF4-FFF2-40B4-BE49-F238E27FC236}">
                    <a16:creationId xmlns:a16="http://schemas.microsoft.com/office/drawing/2014/main" id="{B3E95866-6F07-49FD-8B83-D68DDD6DF001}"/>
                  </a:ext>
                </a:extLst>
              </p:cNvPr>
              <p:cNvSpPr>
                <a:spLocks noChangeArrowheads="1"/>
              </p:cNvSpPr>
              <p:nvPr/>
            </p:nvSpPr>
            <p:spPr bwMode="auto">
              <a:xfrm>
                <a:off x="4464" y="3024"/>
                <a:ext cx="1296" cy="192"/>
              </a:xfrm>
              <a:prstGeom prst="rect">
                <a:avLst/>
              </a:prstGeom>
              <a:solidFill>
                <a:schemeClr val="bg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endParaRPr lang="zh-CN" altLang="zh-CN" sz="1600">
                  <a:solidFill>
                    <a:srgbClr val="003366"/>
                  </a:solidFill>
                  <a:latin typeface="Comic Sans MS" panose="030F0702030302020204" pitchFamily="66" charset="0"/>
                </a:endParaRPr>
              </a:p>
            </p:txBody>
          </p:sp>
        </p:grpSp>
        <p:sp>
          <p:nvSpPr>
            <p:cNvPr id="12302" name="Line 29">
              <a:extLst>
                <a:ext uri="{FF2B5EF4-FFF2-40B4-BE49-F238E27FC236}">
                  <a16:creationId xmlns:a16="http://schemas.microsoft.com/office/drawing/2014/main" id="{9F44B669-8A15-4610-B7A7-CE8669735CCB}"/>
                </a:ext>
              </a:extLst>
            </p:cNvPr>
            <p:cNvSpPr>
              <a:spLocks noChangeShapeType="1"/>
            </p:cNvSpPr>
            <p:nvPr/>
          </p:nvSpPr>
          <p:spPr bwMode="auto">
            <a:xfrm flipV="1">
              <a:off x="3408" y="1776"/>
              <a:ext cx="672" cy="768"/>
            </a:xfrm>
            <a:prstGeom prst="line">
              <a:avLst/>
            </a:prstGeom>
            <a:noFill/>
            <a:ln w="12700" cap="sq">
              <a:solidFill>
                <a:schemeClr val="tx1"/>
              </a:solidFill>
              <a:round/>
              <a:headEnd type="none" w="sm" len="sm"/>
              <a:tailEnd type="stealth" w="lg" len="lg"/>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2303" name="Line 30">
              <a:extLst>
                <a:ext uri="{FF2B5EF4-FFF2-40B4-BE49-F238E27FC236}">
                  <a16:creationId xmlns:a16="http://schemas.microsoft.com/office/drawing/2014/main" id="{E11BF884-0322-4A76-B802-D11F3CA8B897}"/>
                </a:ext>
              </a:extLst>
            </p:cNvPr>
            <p:cNvSpPr>
              <a:spLocks noChangeShapeType="1"/>
            </p:cNvSpPr>
            <p:nvPr/>
          </p:nvSpPr>
          <p:spPr bwMode="auto">
            <a:xfrm flipH="1" flipV="1">
              <a:off x="4128" y="1776"/>
              <a:ext cx="912" cy="768"/>
            </a:xfrm>
            <a:prstGeom prst="line">
              <a:avLst/>
            </a:prstGeom>
            <a:noFill/>
            <a:ln w="12700" cap="sq">
              <a:solidFill>
                <a:schemeClr val="tx1"/>
              </a:solidFill>
              <a:round/>
              <a:headEnd type="none" w="sm" len="sm"/>
              <a:tailEnd type="stealth" w="lg" len="lg"/>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grpSp>
      <p:sp>
        <p:nvSpPr>
          <p:cNvPr id="12293" name="Rectangle 31">
            <a:extLst>
              <a:ext uri="{FF2B5EF4-FFF2-40B4-BE49-F238E27FC236}">
                <a16:creationId xmlns:a16="http://schemas.microsoft.com/office/drawing/2014/main" id="{F102ADCA-749F-4597-95BA-689CA025F499}"/>
              </a:ext>
            </a:extLst>
          </p:cNvPr>
          <p:cNvSpPr>
            <a:spLocks noChangeArrowheads="1"/>
          </p:cNvSpPr>
          <p:nvPr/>
        </p:nvSpPr>
        <p:spPr bwMode="auto">
          <a:xfrm>
            <a:off x="3575050" y="6165850"/>
            <a:ext cx="4681538" cy="457200"/>
          </a:xfrm>
          <a:prstGeom prst="rect">
            <a:avLst/>
          </a:prstGeom>
          <a:noFill/>
          <a:ln w="9525">
            <a:solidFill>
              <a:srgbClr val="800080"/>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lnSpc>
                <a:spcPct val="90000"/>
              </a:lnSpc>
              <a:spcBef>
                <a:spcPct val="0"/>
              </a:spcBef>
              <a:spcAft>
                <a:spcPct val="0"/>
              </a:spcAft>
            </a:pPr>
            <a:r>
              <a:rPr lang="en-US" altLang="zh-CN" b="1">
                <a:solidFill>
                  <a:srgbClr val="003366"/>
                </a:solidFill>
              </a:rPr>
              <a:t>Fig 6.3 Forming a hierarchy</a:t>
            </a:r>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5">
            <a:extLst>
              <a:ext uri="{FF2B5EF4-FFF2-40B4-BE49-F238E27FC236}">
                <a16:creationId xmlns:a16="http://schemas.microsoft.com/office/drawing/2014/main" id="{FB1362B2-1477-4313-AB40-8383B7C2591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4019457B-0983-423F-9BEB-84AF611B63EE}" type="slidenum">
              <a:rPr kumimoji="0" lang="en-US" altLang="zh-CN" sz="2600">
                <a:solidFill>
                  <a:srgbClr val="FFFFFF"/>
                </a:solidFill>
              </a:rPr>
              <a:pPr eaLnBrk="1" fontAlgn="base" hangingPunct="1">
                <a:spcBef>
                  <a:spcPct val="0"/>
                </a:spcBef>
                <a:spcAft>
                  <a:spcPct val="0"/>
                </a:spcAft>
              </a:pPr>
              <a:t>386</a:t>
            </a:fld>
            <a:endParaRPr kumimoji="0" lang="en-US" altLang="zh-CN" sz="2600">
              <a:solidFill>
                <a:srgbClr val="FFFFFF"/>
              </a:solidFill>
            </a:endParaRPr>
          </a:p>
        </p:txBody>
      </p:sp>
      <p:sp>
        <p:nvSpPr>
          <p:cNvPr id="13315" name="Rectangle 2">
            <a:extLst>
              <a:ext uri="{FF2B5EF4-FFF2-40B4-BE49-F238E27FC236}">
                <a16:creationId xmlns:a16="http://schemas.microsoft.com/office/drawing/2014/main" id="{ECC5087F-CDAE-4BC1-B323-416C102EE49D}"/>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13316" name="Rectangle 3">
            <a:extLst>
              <a:ext uri="{FF2B5EF4-FFF2-40B4-BE49-F238E27FC236}">
                <a16:creationId xmlns:a16="http://schemas.microsoft.com/office/drawing/2014/main" id="{C3005ED4-F91C-4573-BB88-AB176EFF861F}"/>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sz="2400" b="1">
                <a:solidFill>
                  <a:schemeClr val="bg2"/>
                </a:solidFill>
                <a:cs typeface="Arial" panose="020B0604020202020204" pitchFamily="34" charset="0"/>
                <a:sym typeface="Wingdings 2" panose="05020102010507070707" pitchFamily="18" charset="2"/>
              </a:rPr>
              <a:t>   A: behavior: ( action or transformation performed</a:t>
            </a:r>
          </a:p>
          <a:p>
            <a:pPr eaLnBrk="1" hangingPunct="1">
              <a:buFontTx/>
              <a:buNone/>
            </a:pPr>
            <a:r>
              <a:rPr lang="en-US" altLang="zh-CN" sz="2400" b="1">
                <a:solidFill>
                  <a:schemeClr val="bg2"/>
                </a:solidFill>
                <a:cs typeface="Arial" panose="020B0604020202020204" pitchFamily="34" charset="0"/>
                <a:sym typeface="Wingdings 2" panose="05020102010507070707" pitchFamily="18" charset="2"/>
              </a:rPr>
              <a:t>                           actively or passively by an object )</a:t>
            </a:r>
          </a:p>
          <a:p>
            <a:pPr eaLnBrk="1" hangingPunct="1">
              <a:buFontTx/>
              <a:buNone/>
            </a:pPr>
            <a:r>
              <a:rPr lang="en-US" altLang="zh-CN" sz="2400" b="1">
                <a:solidFill>
                  <a:schemeClr val="bg2"/>
                </a:solidFill>
                <a:cs typeface="Arial" panose="020B0604020202020204" pitchFamily="34" charset="0"/>
                <a:sym typeface="Wingdings 2" panose="05020102010507070707" pitchFamily="18" charset="2"/>
              </a:rPr>
              <a:t>   B: method: ( a specific implementation of an operation</a:t>
            </a:r>
          </a:p>
          <a:p>
            <a:pPr eaLnBrk="1" hangingPunct="1">
              <a:buFontTx/>
              <a:buNone/>
            </a:pPr>
            <a:r>
              <a:rPr lang="en-US" altLang="zh-CN" sz="2400" b="1">
                <a:solidFill>
                  <a:schemeClr val="bg2"/>
                </a:solidFill>
                <a:cs typeface="Arial" panose="020B0604020202020204" pitchFamily="34" charset="0"/>
                <a:sym typeface="Wingdings 2" panose="05020102010507070707" pitchFamily="18" charset="2"/>
              </a:rPr>
              <a:t>                          for a certain class )</a:t>
            </a:r>
          </a:p>
          <a:p>
            <a:pPr eaLnBrk="1" hangingPunct="1">
              <a:buFontTx/>
              <a:buNone/>
            </a:pPr>
            <a:r>
              <a:rPr lang="en-US" altLang="zh-CN" sz="2400" b="1">
                <a:solidFill>
                  <a:schemeClr val="bg2"/>
                </a:solidFill>
                <a:cs typeface="Arial" panose="020B0604020202020204" pitchFamily="34" charset="0"/>
                <a:sym typeface="Wingdings 2" panose="05020102010507070707" pitchFamily="18" charset="2"/>
              </a:rPr>
              <a:t>   C: note: X: in </a:t>
            </a:r>
            <a:r>
              <a:rPr lang="en-US" altLang="zh-CN" sz="2400" b="1" u="sng">
                <a:solidFill>
                  <a:srgbClr val="0000FF"/>
                </a:solidFill>
              </a:rPr>
              <a:t>polymorphism</a:t>
            </a:r>
            <a:r>
              <a:rPr lang="en-US" altLang="zh-CN" sz="2400" b="1"/>
              <a:t>, one behavior has several</a:t>
            </a:r>
          </a:p>
          <a:p>
            <a:pPr eaLnBrk="1" hangingPunct="1">
              <a:buFontTx/>
              <a:buNone/>
            </a:pPr>
            <a:r>
              <a:rPr lang="en-US" altLang="zh-CN" sz="2400" b="1"/>
              <a:t>                      methods </a:t>
            </a:r>
          </a:p>
          <a:p>
            <a:pPr eaLnBrk="1" hangingPunct="1">
              <a:buFontTx/>
              <a:buNone/>
            </a:pPr>
            <a:r>
              <a:rPr lang="en-US" altLang="zh-CN" sz="2400" b="1"/>
              <a:t>                  Y: </a:t>
            </a:r>
            <a:r>
              <a:rPr lang="en-US" altLang="zh-CN" sz="2400" b="1">
                <a:solidFill>
                  <a:schemeClr val="bg2"/>
                </a:solidFill>
                <a:cs typeface="Arial" panose="020B0604020202020204" pitchFamily="34" charset="0"/>
                <a:sym typeface="Wingdings 2" panose="05020102010507070707" pitchFamily="18" charset="2"/>
              </a:rPr>
              <a:t>in </a:t>
            </a:r>
            <a:r>
              <a:rPr lang="en-US" altLang="zh-CN" sz="2400" b="1" u="sng">
                <a:solidFill>
                  <a:srgbClr val="0000FF"/>
                </a:solidFill>
              </a:rPr>
              <a:t>polymorphism</a:t>
            </a:r>
            <a:r>
              <a:rPr lang="en-US" altLang="zh-CN" sz="2400" b="1"/>
              <a:t>, new classes can be</a:t>
            </a:r>
          </a:p>
          <a:p>
            <a:pPr eaLnBrk="1" hangingPunct="1">
              <a:buFontTx/>
              <a:buNone/>
            </a:pPr>
            <a:r>
              <a:rPr lang="en-US" altLang="zh-CN" sz="2400" b="1"/>
              <a:t>                      added easily </a:t>
            </a:r>
            <a:r>
              <a:rPr lang="en-US" altLang="zh-CN" sz="2400" b="1" u="sng">
                <a:solidFill>
                  <a:srgbClr val="0000FF"/>
                </a:solidFill>
              </a:rPr>
              <a:t>(P291,Fig6.3)</a:t>
            </a:r>
            <a:endParaRPr lang="en-US" altLang="zh-CN" sz="2400" b="1" u="sng">
              <a:solidFill>
                <a:srgbClr val="0000FF"/>
              </a:solidFill>
              <a:sym typeface="Wingdings 2" panose="05020102010507070707" pitchFamily="18" charset="2"/>
            </a:endParaRPr>
          </a:p>
          <a:p>
            <a:pPr eaLnBrk="1" hangingPunct="1">
              <a:buFontTx/>
              <a:buNone/>
            </a:pPr>
            <a:r>
              <a:rPr lang="en-US" altLang="zh-CN" sz="1800" b="1">
                <a:solidFill>
                  <a:schemeClr val="bg2"/>
                </a:solidFill>
                <a:cs typeface="Arial" panose="020B0604020202020204" pitchFamily="34" charset="0"/>
                <a:sym typeface="Wingdings 2" panose="05020102010507070707" pitchFamily="18" charset="2"/>
              </a:rPr>
              <a:t> ⑦ </a:t>
            </a:r>
            <a:r>
              <a:rPr lang="en-US" altLang="zh-CN" sz="2400" b="1" u="sng">
                <a:solidFill>
                  <a:srgbClr val="0000FF"/>
                </a:solidFill>
              </a:rPr>
              <a:t>persistence</a:t>
            </a:r>
            <a:r>
              <a:rPr lang="zh-CN" altLang="en-US" sz="2400" b="1" u="sng">
                <a:solidFill>
                  <a:srgbClr val="0000FF"/>
                </a:solidFill>
              </a:rPr>
              <a:t>（持久性）</a:t>
            </a:r>
            <a:r>
              <a:rPr lang="zh-CN" altLang="en-US" sz="2400" b="1"/>
              <a:t> </a:t>
            </a:r>
            <a:r>
              <a:rPr lang="en-US" altLang="zh-CN" sz="2400" b="1"/>
              <a:t>: ( the ability of an object</a:t>
            </a:r>
            <a:r>
              <a:rPr lang="en-US" altLang="zh-CN" sz="2400" b="1">
                <a:latin typeface="Times New Roman" panose="02020603050405020304" pitchFamily="18" charset="0"/>
              </a:rPr>
              <a:t>’</a:t>
            </a:r>
            <a:r>
              <a:rPr lang="en-US" altLang="zh-CN" sz="2400" b="1"/>
              <a:t>s </a:t>
            </a:r>
          </a:p>
          <a:p>
            <a:pPr eaLnBrk="1" hangingPunct="1">
              <a:buFontTx/>
              <a:buNone/>
            </a:pPr>
            <a:r>
              <a:rPr lang="en-US" altLang="zh-CN" sz="2400" b="1"/>
              <a:t>    name,</a:t>
            </a:r>
            <a:r>
              <a:rPr lang="zh-CN" altLang="en-US" sz="2400" b="1"/>
              <a:t>、</a:t>
            </a:r>
            <a:r>
              <a:rPr lang="en-US" altLang="zh-CN" sz="2400" b="1"/>
              <a:t>state,</a:t>
            </a:r>
            <a:r>
              <a:rPr lang="zh-CN" altLang="en-US" sz="2400" b="1"/>
              <a:t>、</a:t>
            </a:r>
            <a:r>
              <a:rPr lang="en-US" altLang="zh-CN" sz="2400" b="1"/>
              <a:t>and behaviors to transcend time or </a:t>
            </a:r>
          </a:p>
          <a:p>
            <a:pPr eaLnBrk="1" hangingPunct="1">
              <a:buFontTx/>
              <a:buNone/>
            </a:pPr>
            <a:r>
              <a:rPr lang="en-US" altLang="zh-CN" sz="2400" b="1"/>
              <a:t>    space)</a:t>
            </a:r>
            <a:r>
              <a:rPr lang="en-US" altLang="zh-CN" sz="2400" b="1">
                <a:solidFill>
                  <a:schemeClr val="bg2"/>
                </a:solidFill>
                <a:cs typeface="Arial" panose="020B0604020202020204" pitchFamily="34" charset="0"/>
                <a:sym typeface="Wingdings 2" panose="05020102010507070707" pitchFamily="18" charset="2"/>
              </a:rPr>
              <a:t> </a:t>
            </a:r>
            <a:r>
              <a:rPr lang="en-US" altLang="zh-CN" sz="2400" b="1" u="sng">
                <a:solidFill>
                  <a:srgbClr val="0000FF"/>
                </a:solidFill>
                <a:ea typeface="Arial Unicode MS" pitchFamily="34" charset="-122"/>
                <a:sym typeface="Wingdings 2" panose="05020102010507070707" pitchFamily="18" charset="2"/>
              </a:rPr>
              <a:t>(P291)</a:t>
            </a:r>
          </a:p>
        </p:txBody>
      </p:sp>
      <p:sp>
        <p:nvSpPr>
          <p:cNvPr id="81924" name="AutoShape 4">
            <a:extLst>
              <a:ext uri="{FF2B5EF4-FFF2-40B4-BE49-F238E27FC236}">
                <a16:creationId xmlns:a16="http://schemas.microsoft.com/office/drawing/2014/main" id="{A4B9BCFE-BAD2-42EE-AFA5-96D6BC0EBC25}"/>
              </a:ext>
            </a:extLst>
          </p:cNvPr>
          <p:cNvSpPr>
            <a:spLocks noChangeArrowheads="1"/>
          </p:cNvSpPr>
          <p:nvPr/>
        </p:nvSpPr>
        <p:spPr bwMode="auto">
          <a:xfrm>
            <a:off x="2063751" y="3500439"/>
            <a:ext cx="3311525" cy="1512887"/>
          </a:xfrm>
          <a:prstGeom prst="wedgeRectCallout">
            <a:avLst>
              <a:gd name="adj1" fmla="val -17065"/>
              <a:gd name="adj2" fmla="val 70565"/>
            </a:avLst>
          </a:prstGeom>
          <a:solidFill>
            <a:srgbClr val="99CCFF"/>
          </a:solidFill>
          <a:ln w="9525">
            <a:solidFill>
              <a:schemeClr val="tx1"/>
            </a:solidFill>
            <a:miter lim="800000"/>
            <a:headEnd/>
            <a:tailEnd/>
          </a:ln>
          <a:effectLst/>
        </p:spPr>
        <p:txBody>
          <a:bodyPr anchor="ctr"/>
          <a:lstStyle/>
          <a:p>
            <a:pPr algn="ctr" fontAlgn="base">
              <a:spcBef>
                <a:spcPct val="0"/>
              </a:spcBef>
              <a:spcAft>
                <a:spcPct val="0"/>
              </a:spcAft>
              <a:buClr>
                <a:srgbClr val="FF0066"/>
              </a:buClr>
              <a:buFont typeface="Wingdings" pitchFamily="2" charset="2"/>
              <a:buChar char="Ø"/>
              <a:defRPr/>
            </a:pPr>
            <a:r>
              <a:rPr lang="en-US" altLang="zh-CN" sz="2400" b="1">
                <a:solidFill>
                  <a:srgbClr val="003366"/>
                </a:solidFill>
                <a:latin typeface="Arial" panose="020B0604020202020204" pitchFamily="34" charset="0"/>
                <a:ea typeface="宋体" panose="02010600030101010101" pitchFamily="2" charset="-122"/>
              </a:rPr>
              <a:t> </a:t>
            </a:r>
            <a:r>
              <a:rPr lang="zh-CN" altLang="en-US" sz="2400" b="1">
                <a:solidFill>
                  <a:srgbClr val="003366"/>
                </a:solidFill>
                <a:latin typeface="Arial" panose="020B0604020202020204" pitchFamily="34" charset="0"/>
                <a:ea typeface="宋体" panose="02010600030101010101" pitchFamily="2" charset="-122"/>
              </a:rPr>
              <a:t>持久对象不随着创建</a:t>
            </a:r>
          </a:p>
          <a:p>
            <a:pPr algn="ctr" fontAlgn="base">
              <a:spcBef>
                <a:spcPct val="0"/>
              </a:spcBef>
              <a:spcAft>
                <a:spcPct val="0"/>
              </a:spcAft>
              <a:buClr>
                <a:srgbClr val="FF0066"/>
              </a:buClr>
              <a:defRPr/>
            </a:pPr>
            <a:r>
              <a:rPr lang="zh-CN" altLang="en-US" sz="2400" b="1">
                <a:solidFill>
                  <a:srgbClr val="003366"/>
                </a:solidFill>
                <a:latin typeface="Arial" panose="020B0604020202020204" pitchFamily="34" charset="0"/>
                <a:ea typeface="宋体" panose="02010600030101010101" pitchFamily="2" charset="-122"/>
              </a:rPr>
              <a:t>    它的进程结束而消亡</a:t>
            </a:r>
          </a:p>
          <a:p>
            <a:pPr fontAlgn="base">
              <a:spcBef>
                <a:spcPct val="0"/>
              </a:spcBef>
              <a:spcAft>
                <a:spcPct val="0"/>
              </a:spcAft>
              <a:buClr>
                <a:srgbClr val="FF0066"/>
              </a:buClr>
              <a:buFont typeface="Wingdings" pitchFamily="2" charset="2"/>
              <a:buChar char="Ø"/>
              <a:defRPr/>
            </a:pPr>
            <a:r>
              <a:rPr lang="zh-CN" altLang="en-US" sz="2400" b="1">
                <a:solidFill>
                  <a:srgbClr val="003366"/>
                </a:solidFill>
                <a:latin typeface="Arial" panose="020B0604020202020204" pitchFamily="34" charset="0"/>
                <a:ea typeface="宋体" panose="02010600030101010101" pitchFamily="2" charset="-122"/>
              </a:rPr>
              <a:t> 因为在外存中存贮</a:t>
            </a:r>
            <a:r>
              <a:rPr lang="zh-CN" altLang="en-US" sz="2400">
                <a:solidFill>
                  <a:srgbClr val="003366"/>
                </a:solidFill>
                <a:effectLst>
                  <a:outerShdw blurRad="38100" dist="38100" dir="2700000" algn="tl">
                    <a:srgbClr val="000000"/>
                  </a:outerShdw>
                </a:effectLst>
                <a:latin typeface="Arial" panose="020B0604020202020204" pitchFamily="34" charset="0"/>
                <a:ea typeface="宋体" panose="02010600030101010101" pitchFamily="2" charset="-122"/>
              </a:rPr>
              <a:t> </a:t>
            </a:r>
            <a:endParaRPr kumimoji="1" lang="zh-CN" altLang="en-US" sz="2400">
              <a:solidFill>
                <a:srgbClr val="003366"/>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1924"/>
                                        </p:tgtEl>
                                        <p:attrNameLst>
                                          <p:attrName>style.visibility</p:attrName>
                                        </p:attrNameLst>
                                      </p:cBhvr>
                                      <p:to>
                                        <p:strVal val="visible"/>
                                      </p:to>
                                    </p:set>
                                    <p:anim calcmode="lin" valueType="num">
                                      <p:cBhvr additive="base">
                                        <p:cTn id="7" dur="1000" fill="hold"/>
                                        <p:tgtEl>
                                          <p:spTgt spid="81924"/>
                                        </p:tgtEl>
                                        <p:attrNameLst>
                                          <p:attrName>ppt_x</p:attrName>
                                        </p:attrNameLst>
                                      </p:cBhvr>
                                      <p:tavLst>
                                        <p:tav tm="0">
                                          <p:val>
                                            <p:strVal val="0-#ppt_w/2"/>
                                          </p:val>
                                        </p:tav>
                                        <p:tav tm="100000">
                                          <p:val>
                                            <p:strVal val="#ppt_x"/>
                                          </p:val>
                                        </p:tav>
                                      </p:tavLst>
                                    </p:anim>
                                    <p:anim calcmode="lin" valueType="num">
                                      <p:cBhvr additive="base">
                                        <p:cTn id="8" dur="1000" fill="hold"/>
                                        <p:tgtEl>
                                          <p:spTgt spid="819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4" grpId="0" animBg="1"/>
    </p:bld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5">
            <a:extLst>
              <a:ext uri="{FF2B5EF4-FFF2-40B4-BE49-F238E27FC236}">
                <a16:creationId xmlns:a16="http://schemas.microsoft.com/office/drawing/2014/main" id="{04394E25-1BDC-4B82-9FB7-D3C43353F56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6FD74827-BFBD-4AE4-9A5E-6B3E5514720A}" type="slidenum">
              <a:rPr kumimoji="0" lang="en-US" altLang="zh-CN" sz="2600">
                <a:solidFill>
                  <a:srgbClr val="FFFFFF"/>
                </a:solidFill>
              </a:rPr>
              <a:pPr eaLnBrk="1" fontAlgn="base" hangingPunct="1">
                <a:spcBef>
                  <a:spcPct val="0"/>
                </a:spcBef>
                <a:spcAft>
                  <a:spcPct val="0"/>
                </a:spcAft>
              </a:pPr>
              <a:t>387</a:t>
            </a:fld>
            <a:endParaRPr kumimoji="0" lang="en-US" altLang="zh-CN" sz="2600">
              <a:solidFill>
                <a:srgbClr val="FFFFFF"/>
              </a:solidFill>
            </a:endParaRPr>
          </a:p>
        </p:txBody>
      </p:sp>
      <p:sp>
        <p:nvSpPr>
          <p:cNvPr id="14339" name="Rectangle 2">
            <a:extLst>
              <a:ext uri="{FF2B5EF4-FFF2-40B4-BE49-F238E27FC236}">
                <a16:creationId xmlns:a16="http://schemas.microsoft.com/office/drawing/2014/main" id="{EF99E36A-310E-4CA7-8414-312F5C0DDD86}"/>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14340" name="Rectangle 3">
            <a:extLst>
              <a:ext uri="{FF2B5EF4-FFF2-40B4-BE49-F238E27FC236}">
                <a16:creationId xmlns:a16="http://schemas.microsoft.com/office/drawing/2014/main" id="{8BAD4095-CB8D-4817-B146-58DEC28A8386}"/>
              </a:ext>
            </a:extLst>
          </p:cNvPr>
          <p:cNvSpPr>
            <a:spLocks noGrp="1" noChangeArrowheads="1"/>
          </p:cNvSpPr>
          <p:nvPr>
            <p:ph type="body" idx="1"/>
          </p:nvPr>
        </p:nvSpPr>
        <p:spPr>
          <a:xfrm>
            <a:off x="2286000" y="1752600"/>
            <a:ext cx="8382000" cy="5105400"/>
          </a:xfrm>
        </p:spPr>
        <p:txBody>
          <a:bodyPr/>
          <a:lstStyle/>
          <a:p>
            <a:pPr marL="533400" indent="-533400" eaLnBrk="1" hangingPunct="1">
              <a:buNone/>
            </a:pPr>
            <a:r>
              <a:rPr lang="en-US" altLang="zh-CN" b="1"/>
              <a:t>6.2 The OO Development Process (OO</a:t>
            </a:r>
            <a:r>
              <a:rPr lang="zh-CN" altLang="en-US" b="1"/>
              <a:t>开发过程</a:t>
            </a:r>
            <a:r>
              <a:rPr lang="en-US" altLang="zh-CN" b="1"/>
              <a:t>)</a:t>
            </a:r>
          </a:p>
          <a:p>
            <a:pPr marL="533400" indent="-533400" eaLnBrk="1" hangingPunct="1">
              <a:buNone/>
            </a:pPr>
            <a:r>
              <a:rPr lang="en-US" altLang="zh-CN" b="1"/>
              <a:t>1. Several aspects of OO</a:t>
            </a:r>
            <a:r>
              <a:rPr lang="zh-CN" altLang="en-US" sz="2400" b="1"/>
              <a:t>（关于</a:t>
            </a:r>
            <a:r>
              <a:rPr lang="en-US" altLang="zh-CN" sz="2400" b="1"/>
              <a:t>OO</a:t>
            </a:r>
            <a:r>
              <a:rPr lang="zh-CN" altLang="en-US" sz="2400" b="1"/>
              <a:t>的几个问题）</a:t>
            </a:r>
          </a:p>
          <a:p>
            <a:pPr marL="533400" indent="-533400" eaLnBrk="1" hangingPunct="1">
              <a:buNone/>
            </a:pPr>
            <a:r>
              <a:rPr lang="zh-CN" altLang="en-US" sz="2400" b="1">
                <a:solidFill>
                  <a:schemeClr val="bg2"/>
                </a:solidFill>
                <a:sym typeface="Wingdings 2" panose="05020102010507070707" pitchFamily="18" charset="2"/>
              </a:rPr>
              <a:t>  </a:t>
            </a:r>
            <a:r>
              <a:rPr lang="en-US" altLang="zh-CN" sz="2400" b="1" u="sng">
                <a:solidFill>
                  <a:srgbClr val="FF0066"/>
                </a:solidFill>
                <a:sym typeface="Wingdings 2" panose="05020102010507070707" pitchFamily="18" charset="2"/>
              </a:rPr>
              <a:t>advantage of OO</a:t>
            </a:r>
            <a:r>
              <a:rPr lang="en-US" altLang="zh-CN" sz="2400" b="1">
                <a:solidFill>
                  <a:schemeClr val="bg2"/>
                </a:solidFill>
                <a:sym typeface="Wingdings 2" panose="05020102010507070707" pitchFamily="18" charset="2"/>
              </a:rPr>
              <a:t> (</a:t>
            </a:r>
            <a:r>
              <a:rPr lang="en-US" altLang="zh-CN" sz="2400" b="1"/>
              <a:t>OO</a:t>
            </a:r>
            <a:r>
              <a:rPr lang="zh-CN" altLang="en-US" sz="2400" b="1">
                <a:solidFill>
                  <a:schemeClr val="bg2"/>
                </a:solidFill>
                <a:sym typeface="Wingdings 2" panose="05020102010507070707" pitchFamily="18" charset="2"/>
              </a:rPr>
              <a:t>开发的优势</a:t>
            </a:r>
            <a:r>
              <a:rPr lang="en-US" altLang="zh-CN" sz="2400" b="1">
                <a:solidFill>
                  <a:schemeClr val="bg2"/>
                </a:solidFill>
                <a:sym typeface="Wingdings 2" panose="05020102010507070707" pitchFamily="18" charset="2"/>
              </a:rPr>
              <a:t>)(</a:t>
            </a:r>
            <a:r>
              <a:rPr lang="zh-CN" altLang="en-US" sz="2000" b="1">
                <a:solidFill>
                  <a:schemeClr val="bg2"/>
                </a:solidFill>
                <a:sym typeface="Wingdings 2" panose="05020102010507070707" pitchFamily="18" charset="2"/>
              </a:rPr>
              <a:t>相对于传统的过程式开发</a:t>
            </a:r>
            <a:r>
              <a:rPr lang="en-US" altLang="zh-CN" sz="2400" b="1">
                <a:solidFill>
                  <a:schemeClr val="bg2"/>
                </a:solidFill>
                <a:sym typeface="Wingdings 2" panose="05020102010507070707" pitchFamily="18" charset="2"/>
              </a:rPr>
              <a:t>)</a:t>
            </a:r>
          </a:p>
          <a:p>
            <a:pPr marL="533400" indent="-533400" eaLnBrk="1" hangingPunct="1">
              <a:buNone/>
            </a:pPr>
            <a:r>
              <a:rPr lang="en-US" altLang="zh-CN" sz="2400" b="1">
                <a:solidFill>
                  <a:schemeClr val="bg2"/>
                </a:solidFill>
                <a:sym typeface="Wingdings 2" panose="05020102010507070707" pitchFamily="18" charset="2"/>
              </a:rPr>
              <a:t>     ----</a:t>
            </a:r>
            <a:r>
              <a:rPr lang="en-US" altLang="zh-CN" sz="2400" b="1" u="sng">
                <a:solidFill>
                  <a:srgbClr val="0000FF"/>
                </a:solidFill>
                <a:sym typeface="Wingdings 2" panose="05020102010507070707" pitchFamily="18" charset="2"/>
              </a:rPr>
              <a:t>consistency of language</a:t>
            </a:r>
            <a:r>
              <a:rPr lang="en-US" altLang="zh-CN" sz="2400" b="1">
                <a:solidFill>
                  <a:schemeClr val="bg2"/>
                </a:solidFill>
                <a:sym typeface="Wingdings 2" panose="05020102010507070707" pitchFamily="18" charset="2"/>
              </a:rPr>
              <a:t>  (describe both the </a:t>
            </a:r>
          </a:p>
          <a:p>
            <a:pPr marL="533400" indent="-533400" eaLnBrk="1" hangingPunct="1">
              <a:buNone/>
            </a:pPr>
            <a:r>
              <a:rPr lang="en-US" altLang="zh-CN" sz="2400" b="1">
                <a:solidFill>
                  <a:schemeClr val="bg2"/>
                </a:solidFill>
                <a:sym typeface="Wingdings 2" panose="05020102010507070707" pitchFamily="18" charset="2"/>
              </a:rPr>
              <a:t>          problem and the solution in the same terms(</a:t>
            </a:r>
            <a:r>
              <a:rPr lang="en-US" altLang="zh-CN" sz="2400" b="1" u="sng">
                <a:solidFill>
                  <a:schemeClr val="bg2"/>
                </a:solidFill>
                <a:sym typeface="Wingdings 2" panose="05020102010507070707" pitchFamily="18" charset="2"/>
              </a:rPr>
              <a:t>same </a:t>
            </a:r>
          </a:p>
          <a:p>
            <a:pPr marL="533400" indent="-533400" eaLnBrk="1" hangingPunct="1">
              <a:buNone/>
            </a:pPr>
            <a:r>
              <a:rPr lang="en-US" altLang="zh-CN" sz="2400" b="1">
                <a:solidFill>
                  <a:schemeClr val="bg2"/>
                </a:solidFill>
                <a:sym typeface="Wingdings 2" panose="05020102010507070707" pitchFamily="18" charset="2"/>
              </a:rPr>
              <a:t>          </a:t>
            </a:r>
            <a:r>
              <a:rPr lang="en-US" altLang="zh-CN" sz="2400" b="1" u="sng">
                <a:solidFill>
                  <a:schemeClr val="bg2"/>
                </a:solidFill>
                <a:sym typeface="Wingdings 2" panose="05020102010507070707" pitchFamily="18" charset="2"/>
              </a:rPr>
              <a:t>semantic constructs</a:t>
            </a:r>
            <a:r>
              <a:rPr lang="en-US" altLang="zh-CN" sz="2400" b="1">
                <a:solidFill>
                  <a:schemeClr val="bg2"/>
                </a:solidFill>
                <a:sym typeface="Wingdings 2" panose="05020102010507070707" pitchFamily="18" charset="2"/>
              </a:rPr>
              <a:t>):  classes, objects, interface, </a:t>
            </a:r>
          </a:p>
          <a:p>
            <a:pPr marL="533400" indent="-533400" eaLnBrk="1" hangingPunct="1">
              <a:buNone/>
            </a:pPr>
            <a:r>
              <a:rPr lang="en-US" altLang="zh-CN" sz="2400" b="1">
                <a:solidFill>
                  <a:schemeClr val="bg2"/>
                </a:solidFill>
                <a:sym typeface="Wingdings 2" panose="05020102010507070707" pitchFamily="18" charset="2"/>
              </a:rPr>
              <a:t>          methods, attributes and behaviors )</a:t>
            </a:r>
          </a:p>
          <a:p>
            <a:pPr marL="533400" indent="-533400" eaLnBrk="1" hangingPunct="1">
              <a:buNone/>
            </a:pPr>
            <a:r>
              <a:rPr lang="en-US" altLang="zh-CN" sz="2400" b="1"/>
              <a:t>     ---- </a:t>
            </a:r>
            <a:r>
              <a:rPr lang="en-US" altLang="zh-CN" sz="2400" b="1" u="sng">
                <a:solidFill>
                  <a:srgbClr val="0000FF"/>
                </a:solidFill>
                <a:sym typeface="Wingdings 2" panose="05020102010507070707" pitchFamily="18" charset="2"/>
              </a:rPr>
              <a:t>consistency of process</a:t>
            </a:r>
            <a:r>
              <a:rPr lang="en-US" altLang="zh-CN" sz="2400" b="1">
                <a:solidFill>
                  <a:schemeClr val="bg2"/>
                </a:solidFill>
                <a:sym typeface="Wingdings 2" panose="05020102010507070707" pitchFamily="18" charset="2"/>
              </a:rPr>
              <a:t>  (from making </a:t>
            </a:r>
          </a:p>
          <a:p>
            <a:pPr marL="533400" indent="-533400" eaLnBrk="1" hangingPunct="1">
              <a:buNone/>
            </a:pPr>
            <a:r>
              <a:rPr lang="en-US" altLang="zh-CN" sz="2400" b="1">
                <a:solidFill>
                  <a:schemeClr val="bg2"/>
                </a:solidFill>
                <a:sym typeface="Wingdings 2" panose="05020102010507070707" pitchFamily="18" charset="2"/>
              </a:rPr>
              <a:t>          requirements </a:t>
            </a:r>
            <a:r>
              <a:rPr lang="zh-CN" altLang="en-US" sz="2400" b="1">
                <a:solidFill>
                  <a:schemeClr val="bg2"/>
                </a:solidFill>
                <a:sym typeface="Wingdings 2" panose="05020102010507070707" pitchFamily="18" charset="2"/>
              </a:rPr>
              <a:t>、</a:t>
            </a:r>
            <a:r>
              <a:rPr lang="en-US" altLang="zh-CN" sz="2400" b="1">
                <a:solidFill>
                  <a:schemeClr val="bg2"/>
                </a:solidFill>
                <a:sym typeface="Wingdings 2" panose="05020102010507070707" pitchFamily="18" charset="2"/>
              </a:rPr>
              <a:t>high level design</a:t>
            </a:r>
            <a:r>
              <a:rPr lang="zh-CN" altLang="en-US" sz="2400" b="1">
                <a:solidFill>
                  <a:schemeClr val="bg2"/>
                </a:solidFill>
                <a:sym typeface="Wingdings 2" panose="05020102010507070707" pitchFamily="18" charset="2"/>
              </a:rPr>
              <a:t>、</a:t>
            </a:r>
            <a:r>
              <a:rPr lang="en-US" altLang="zh-CN" sz="2400" b="1">
                <a:solidFill>
                  <a:schemeClr val="bg2"/>
                </a:solidFill>
                <a:sym typeface="Wingdings 2" panose="05020102010507070707" pitchFamily="18" charset="2"/>
              </a:rPr>
              <a:t>low level </a:t>
            </a:r>
          </a:p>
          <a:p>
            <a:pPr marL="533400" indent="-533400" eaLnBrk="1" hangingPunct="1">
              <a:buNone/>
            </a:pPr>
            <a:r>
              <a:rPr lang="en-US" altLang="zh-CN" sz="2400" b="1">
                <a:solidFill>
                  <a:schemeClr val="bg2"/>
                </a:solidFill>
                <a:sym typeface="Wingdings 2" panose="05020102010507070707" pitchFamily="18" charset="2"/>
              </a:rPr>
              <a:t>          design</a:t>
            </a:r>
            <a:r>
              <a:rPr lang="zh-CN" altLang="en-US" sz="2400" b="1">
                <a:solidFill>
                  <a:schemeClr val="bg2"/>
                </a:solidFill>
                <a:sym typeface="Wingdings 2" panose="05020102010507070707" pitchFamily="18" charset="2"/>
              </a:rPr>
              <a:t>、</a:t>
            </a:r>
            <a:r>
              <a:rPr lang="en-US" altLang="zh-CN" sz="2400" b="1">
                <a:solidFill>
                  <a:schemeClr val="bg2"/>
                </a:solidFill>
                <a:sym typeface="Wingdings 2" panose="05020102010507070707" pitchFamily="18" charset="2"/>
              </a:rPr>
              <a:t>coding</a:t>
            </a: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to testing , all processes use the </a:t>
            </a:r>
          </a:p>
          <a:p>
            <a:pPr marL="533400" indent="-533400" eaLnBrk="1" hangingPunct="1">
              <a:buNone/>
            </a:pPr>
            <a:r>
              <a:rPr lang="en-US" altLang="zh-CN" sz="2400" b="1">
                <a:solidFill>
                  <a:schemeClr val="bg2"/>
                </a:solidFill>
                <a:sym typeface="Wingdings 2" panose="05020102010507070707" pitchFamily="18" charset="2"/>
              </a:rPr>
              <a:t>          </a:t>
            </a:r>
            <a:r>
              <a:rPr lang="en-US" altLang="zh-CN" sz="2400" b="1" u="sng">
                <a:solidFill>
                  <a:schemeClr val="bg2"/>
                </a:solidFill>
                <a:sym typeface="Wingdings 2" panose="05020102010507070707" pitchFamily="18" charset="2"/>
              </a:rPr>
              <a:t>same semantic</a:t>
            </a:r>
            <a:r>
              <a:rPr lang="en-US" altLang="zh-CN" sz="2400" b="1">
                <a:solidFill>
                  <a:schemeClr val="bg2"/>
                </a:solidFill>
                <a:sym typeface="Wingdings 2" panose="05020102010507070707" pitchFamily="18" charset="2"/>
              </a:rPr>
              <a:t> </a:t>
            </a:r>
            <a:r>
              <a:rPr lang="en-US" altLang="zh-CN" sz="2400" b="1" u="sng">
                <a:solidFill>
                  <a:schemeClr val="bg2"/>
                </a:solidFill>
                <a:sym typeface="Wingdings 2" panose="05020102010507070707" pitchFamily="18" charset="2"/>
              </a:rPr>
              <a:t>constructs</a:t>
            </a:r>
            <a:r>
              <a:rPr lang="en-US" altLang="zh-CN" sz="2400" b="1">
                <a:solidFill>
                  <a:schemeClr val="bg2"/>
                </a:solidFill>
                <a:sym typeface="Wingdings 2" panose="05020102010507070707" pitchFamily="18" charset="2"/>
              </a:rPr>
              <a:t>)</a:t>
            </a:r>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5">
            <a:extLst>
              <a:ext uri="{FF2B5EF4-FFF2-40B4-BE49-F238E27FC236}">
                <a16:creationId xmlns:a16="http://schemas.microsoft.com/office/drawing/2014/main" id="{245324D1-C291-487A-A14B-8C038CF2CF4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16FC939D-9939-44DB-9F82-D455F4F365B6}" type="slidenum">
              <a:rPr kumimoji="0" lang="en-US" altLang="zh-CN" sz="2600">
                <a:solidFill>
                  <a:srgbClr val="FFFFFF"/>
                </a:solidFill>
              </a:rPr>
              <a:pPr eaLnBrk="1" fontAlgn="base" hangingPunct="1">
                <a:spcBef>
                  <a:spcPct val="0"/>
                </a:spcBef>
                <a:spcAft>
                  <a:spcPct val="0"/>
                </a:spcAft>
              </a:pPr>
              <a:t>388</a:t>
            </a:fld>
            <a:endParaRPr kumimoji="0" lang="en-US" altLang="zh-CN" sz="2600">
              <a:solidFill>
                <a:srgbClr val="FFFFFF"/>
              </a:solidFill>
            </a:endParaRPr>
          </a:p>
        </p:txBody>
      </p:sp>
      <p:sp>
        <p:nvSpPr>
          <p:cNvPr id="15363" name="Rectangle 2">
            <a:extLst>
              <a:ext uri="{FF2B5EF4-FFF2-40B4-BE49-F238E27FC236}">
                <a16:creationId xmlns:a16="http://schemas.microsoft.com/office/drawing/2014/main" id="{E6B39F2F-9E03-4FF2-B494-2C451784D3BE}"/>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15364" name="Rectangle 3">
            <a:extLst>
              <a:ext uri="{FF2B5EF4-FFF2-40B4-BE49-F238E27FC236}">
                <a16:creationId xmlns:a16="http://schemas.microsoft.com/office/drawing/2014/main" id="{E24A80FB-531F-4826-8A91-7BD99B9E7DDB}"/>
              </a:ext>
            </a:extLst>
          </p:cNvPr>
          <p:cNvSpPr>
            <a:spLocks noGrp="1" noChangeArrowheads="1"/>
          </p:cNvSpPr>
          <p:nvPr>
            <p:ph type="body" idx="1"/>
          </p:nvPr>
        </p:nvSpPr>
        <p:spPr>
          <a:xfrm>
            <a:off x="2351088" y="1773238"/>
            <a:ext cx="8316912" cy="5084762"/>
          </a:xfrm>
        </p:spPr>
        <p:txBody>
          <a:bodyPr/>
          <a:lstStyle/>
          <a:p>
            <a:pPr eaLnBrk="1" hangingPunct="1">
              <a:buFontTx/>
              <a:buNone/>
            </a:pPr>
            <a:r>
              <a:rPr lang="en-US" altLang="zh-CN" sz="2400" b="1">
                <a:solidFill>
                  <a:schemeClr val="bg2"/>
                </a:solidFill>
                <a:sym typeface="Wingdings 2" panose="05020102010507070707" pitchFamily="18" charset="2"/>
              </a:rPr>
              <a:t> three perspectives (describing classes by OO  </a:t>
            </a:r>
          </a:p>
          <a:p>
            <a:pPr eaLnBrk="1" hangingPunct="1">
              <a:buFontTx/>
              <a:buNone/>
            </a:pPr>
            <a:r>
              <a:rPr lang="en-US" altLang="zh-CN" sz="2400" b="1">
                <a:solidFill>
                  <a:schemeClr val="bg2"/>
                </a:solidFill>
                <a:sym typeface="Wingdings 2" panose="05020102010507070707" pitchFamily="18" charset="2"/>
              </a:rPr>
              <a:t>                                       representation)</a:t>
            </a:r>
          </a:p>
          <a:p>
            <a:pPr eaLnBrk="1" hangingPunct="1">
              <a:buFontTx/>
              <a:buNone/>
            </a:pPr>
            <a:r>
              <a:rPr lang="en-US" altLang="zh-CN" sz="2400" b="1">
                <a:solidFill>
                  <a:schemeClr val="bg2"/>
                </a:solidFill>
                <a:sym typeface="Wingdings 2" panose="05020102010507070707" pitchFamily="18" charset="2"/>
              </a:rPr>
              <a:t>   A: static views -- </a:t>
            </a:r>
            <a:r>
              <a:rPr lang="en-US" altLang="zh-CN" sz="2400" b="1"/>
              <a:t>include descriptions of the objects,</a:t>
            </a:r>
          </a:p>
          <a:p>
            <a:pPr eaLnBrk="1" hangingPunct="1">
              <a:buFontTx/>
              <a:buNone/>
            </a:pPr>
            <a:r>
              <a:rPr lang="en-US" altLang="zh-CN" sz="2400" b="1"/>
              <a:t>                       attributes, behaviors and relationships</a:t>
            </a:r>
            <a:endParaRPr lang="en-US" altLang="zh-CN" sz="2400" b="1">
              <a:solidFill>
                <a:schemeClr val="bg2"/>
              </a:solidFill>
              <a:sym typeface="Wingdings 2" panose="05020102010507070707" pitchFamily="18" charset="2"/>
            </a:endParaRPr>
          </a:p>
          <a:p>
            <a:pPr eaLnBrk="1" hangingPunct="1">
              <a:buFontTx/>
              <a:buNone/>
            </a:pPr>
            <a:r>
              <a:rPr lang="en-US" altLang="zh-CN" sz="2400" b="1">
                <a:solidFill>
                  <a:schemeClr val="bg2"/>
                </a:solidFill>
                <a:sym typeface="Wingdings 2" panose="05020102010507070707" pitchFamily="18" charset="2"/>
              </a:rPr>
              <a:t>   B: dynamic views -- </a:t>
            </a:r>
            <a:r>
              <a:rPr lang="en-US" altLang="zh-CN" sz="2400" b="1"/>
              <a:t>describe communication, control</a:t>
            </a:r>
          </a:p>
          <a:p>
            <a:pPr eaLnBrk="1" hangingPunct="1">
              <a:buFontTx/>
              <a:buNone/>
            </a:pPr>
            <a:r>
              <a:rPr lang="en-US" altLang="zh-CN" sz="2400" b="1"/>
              <a:t>                       or timing,  the states and state changes</a:t>
            </a:r>
            <a:r>
              <a:rPr lang="zh-CN" altLang="en-US" sz="2400" b="1"/>
              <a:t>。</a:t>
            </a:r>
          </a:p>
          <a:p>
            <a:pPr eaLnBrk="1" hangingPunct="1">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C: restrictions --</a:t>
            </a:r>
            <a:r>
              <a:rPr lang="en-US" altLang="zh-CN" sz="2400" b="1"/>
              <a:t>describe constraints on the software </a:t>
            </a:r>
          </a:p>
          <a:p>
            <a:pPr eaLnBrk="1" hangingPunct="1">
              <a:buFontTx/>
              <a:buNone/>
            </a:pPr>
            <a:r>
              <a:rPr lang="en-US" altLang="zh-CN" sz="2400" b="1"/>
              <a:t>                       structure and the dynamic behavior</a:t>
            </a:r>
            <a:endParaRPr lang="en-US" altLang="zh-CN" sz="2400" b="1">
              <a:solidFill>
                <a:schemeClr val="bg2"/>
              </a:solidFill>
              <a:sym typeface="Wingdings 2" panose="05020102010507070707" pitchFamily="18" charset="2"/>
            </a:endParaRPr>
          </a:p>
          <a:p>
            <a:pPr eaLnBrk="1" hangingPunct="1">
              <a:buFontTx/>
              <a:buNone/>
            </a:pPr>
            <a:endParaRPr lang="en-US" altLang="zh-CN" sz="2400" b="1"/>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5">
            <a:extLst>
              <a:ext uri="{FF2B5EF4-FFF2-40B4-BE49-F238E27FC236}">
                <a16:creationId xmlns:a16="http://schemas.microsoft.com/office/drawing/2014/main" id="{AAF264FC-7A74-4F1D-BE77-CC670A4DB63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AD4413BF-1AB6-4435-8FA2-E619F0349066}" type="slidenum">
              <a:rPr kumimoji="0" lang="en-US" altLang="zh-CN" sz="2600">
                <a:solidFill>
                  <a:srgbClr val="FFFFFF"/>
                </a:solidFill>
              </a:rPr>
              <a:pPr eaLnBrk="1" fontAlgn="base" hangingPunct="1">
                <a:spcBef>
                  <a:spcPct val="0"/>
                </a:spcBef>
                <a:spcAft>
                  <a:spcPct val="0"/>
                </a:spcAft>
              </a:pPr>
              <a:t>389</a:t>
            </a:fld>
            <a:endParaRPr kumimoji="0" lang="en-US" altLang="zh-CN" sz="2600">
              <a:solidFill>
                <a:srgbClr val="FFFFFF"/>
              </a:solidFill>
            </a:endParaRPr>
          </a:p>
        </p:txBody>
      </p:sp>
      <p:sp>
        <p:nvSpPr>
          <p:cNvPr id="16387" name="Rectangle 2">
            <a:extLst>
              <a:ext uri="{FF2B5EF4-FFF2-40B4-BE49-F238E27FC236}">
                <a16:creationId xmlns:a16="http://schemas.microsoft.com/office/drawing/2014/main" id="{B8699615-4DC9-4DA8-AC80-0737D899C8B5}"/>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16388" name="Rectangle 3">
            <a:extLst>
              <a:ext uri="{FF2B5EF4-FFF2-40B4-BE49-F238E27FC236}">
                <a16:creationId xmlns:a16="http://schemas.microsoft.com/office/drawing/2014/main" id="{8183A3F7-A2AA-4F14-A5B2-A88BD46CC2D2}"/>
              </a:ext>
            </a:extLst>
          </p:cNvPr>
          <p:cNvSpPr>
            <a:spLocks noGrp="1" noChangeArrowheads="1"/>
          </p:cNvSpPr>
          <p:nvPr>
            <p:ph type="body" idx="1"/>
          </p:nvPr>
        </p:nvSpPr>
        <p:spPr>
          <a:xfrm>
            <a:off x="2286000" y="1752600"/>
            <a:ext cx="8382000" cy="5105400"/>
          </a:xfrm>
        </p:spPr>
        <p:txBody>
          <a:bodyPr/>
          <a:lstStyle/>
          <a:p>
            <a:pPr eaLnBrk="1" hangingPunct="1">
              <a:lnSpc>
                <a:spcPct val="90000"/>
              </a:lnSpc>
              <a:buFontTx/>
              <a:buNone/>
            </a:pPr>
            <a:r>
              <a:rPr lang="en-US" altLang="zh-CN" sz="2400" b="1">
                <a:solidFill>
                  <a:schemeClr val="bg2"/>
                </a:solidFill>
                <a:sym typeface="Wingdings 2" panose="05020102010507070707" pitchFamily="18" charset="2"/>
              </a:rPr>
              <a:t>  definition of </a:t>
            </a:r>
            <a:r>
              <a:rPr lang="en-US" altLang="zh-CN" sz="2400" b="1" u="sng">
                <a:solidFill>
                  <a:srgbClr val="FF0066"/>
                </a:solidFill>
                <a:sym typeface="Wingdings 2" panose="05020102010507070707" pitchFamily="18" charset="2"/>
              </a:rPr>
              <a:t>OO process</a:t>
            </a:r>
            <a:r>
              <a:rPr lang="en-US" altLang="zh-CN" sz="2400" b="1">
                <a:solidFill>
                  <a:schemeClr val="bg2"/>
                </a:solidFill>
                <a:sym typeface="Wingdings 2" panose="05020102010507070707" pitchFamily="18" charset="2"/>
              </a:rPr>
              <a:t> :</a:t>
            </a:r>
          </a:p>
          <a:p>
            <a:pPr eaLnBrk="1" hangingPunct="1">
              <a:lnSpc>
                <a:spcPct val="90000"/>
              </a:lnSpc>
              <a:buFontTx/>
              <a:buNone/>
            </a:pPr>
            <a:r>
              <a:rPr lang="en-US" altLang="zh-CN" sz="2400" b="1">
                <a:solidFill>
                  <a:schemeClr val="bg2"/>
                </a:solidFill>
                <a:sym typeface="Wingdings 2" panose="05020102010507070707" pitchFamily="18" charset="2"/>
              </a:rPr>
              <a:t>   </a:t>
            </a:r>
            <a:r>
              <a:rPr lang="en-US" altLang="zh-CN" sz="2400" b="1" u="sng">
                <a:solidFill>
                  <a:srgbClr val="0000FF"/>
                </a:solidFill>
                <a:sym typeface="Wingdings 2" panose="05020102010507070707" pitchFamily="18" charset="2"/>
              </a:rPr>
              <a:t>OO requirement + OO high-level design + OO lower-</a:t>
            </a:r>
          </a:p>
          <a:p>
            <a:pPr eaLnBrk="1" hangingPunct="1">
              <a:lnSpc>
                <a:spcPct val="90000"/>
              </a:lnSpc>
              <a:buFontTx/>
              <a:buNone/>
            </a:pPr>
            <a:r>
              <a:rPr lang="en-US" altLang="zh-CN" sz="2400" b="1">
                <a:solidFill>
                  <a:schemeClr val="bg2"/>
                </a:solidFill>
                <a:sym typeface="Wingdings 2" panose="05020102010507070707" pitchFamily="18" charset="2"/>
              </a:rPr>
              <a:t>   </a:t>
            </a:r>
            <a:r>
              <a:rPr lang="en-US" altLang="zh-CN" sz="2400" b="1" u="sng">
                <a:solidFill>
                  <a:srgbClr val="0000FF"/>
                </a:solidFill>
                <a:sym typeface="Wingdings 2" panose="05020102010507070707" pitchFamily="18" charset="2"/>
              </a:rPr>
              <a:t>level design + OOP + OO testing</a:t>
            </a:r>
            <a:r>
              <a:rPr lang="en-US" altLang="zh-CN" sz="2400" b="1">
                <a:solidFill>
                  <a:schemeClr val="bg2"/>
                </a:solidFill>
                <a:sym typeface="Wingdings 2" panose="05020102010507070707" pitchFamily="18" charset="2"/>
              </a:rPr>
              <a:t> </a:t>
            </a:r>
          </a:p>
          <a:p>
            <a:pPr eaLnBrk="1" hangingPunct="1">
              <a:lnSpc>
                <a:spcPct val="90000"/>
              </a:lnSpc>
              <a:buFontTx/>
              <a:buNone/>
            </a:pPr>
            <a:r>
              <a:rPr lang="en-US" altLang="zh-CN" sz="2400" b="1">
                <a:solidFill>
                  <a:schemeClr val="bg2"/>
                </a:solidFill>
                <a:sym typeface="Wingdings 2" panose="05020102010507070707" pitchFamily="18" charset="2"/>
              </a:rPr>
              <a:t>   </a:t>
            </a:r>
          </a:p>
          <a:p>
            <a:pPr eaLnBrk="1" hangingPunct="1">
              <a:lnSpc>
                <a:spcPct val="90000"/>
              </a:lnSpc>
              <a:buFontTx/>
              <a:buNone/>
            </a:pPr>
            <a:r>
              <a:rPr lang="en-US" altLang="zh-CN" sz="2400" b="1">
                <a:solidFill>
                  <a:schemeClr val="bg2"/>
                </a:solidFill>
                <a:sym typeface="Wingdings 2" panose="05020102010507070707" pitchFamily="18" charset="2"/>
              </a:rPr>
              <a:t> </a:t>
            </a:r>
            <a:r>
              <a:rPr lang="en-US" altLang="zh-CN" sz="2400" b="1" u="sng">
                <a:solidFill>
                  <a:srgbClr val="0000FF"/>
                </a:solidFill>
                <a:sym typeface="Wingdings 2" panose="05020102010507070707" pitchFamily="18" charset="2"/>
              </a:rPr>
              <a:t>*</a:t>
            </a:r>
            <a:r>
              <a:rPr lang="en-US" altLang="zh-CN" sz="2400" b="1">
                <a:solidFill>
                  <a:schemeClr val="bg2"/>
                </a:solidFill>
                <a:sym typeface="Wingdings 2" panose="05020102010507070707" pitchFamily="18" charset="2"/>
              </a:rPr>
              <a:t> </a:t>
            </a:r>
            <a:r>
              <a:rPr lang="en-US" altLang="zh-CN" sz="2400" b="1"/>
              <a:t>The</a:t>
            </a:r>
            <a:r>
              <a:rPr lang="en-US" altLang="zh-CN" sz="2400" b="1" u="sng">
                <a:solidFill>
                  <a:srgbClr val="0000FF"/>
                </a:solidFill>
              </a:rPr>
              <a:t> characteristics</a:t>
            </a:r>
            <a:r>
              <a:rPr lang="en-US" altLang="zh-CN" sz="2400" b="1"/>
              <a:t> of OO development processes:</a:t>
            </a:r>
            <a:endParaRPr lang="en-US" altLang="zh-CN" sz="2400" b="1">
              <a:solidFill>
                <a:schemeClr val="bg2"/>
              </a:solidFill>
              <a:sym typeface="Wingdings 2" panose="05020102010507070707" pitchFamily="18" charset="2"/>
            </a:endParaRPr>
          </a:p>
          <a:p>
            <a:pPr eaLnBrk="1" hangingPunct="1">
              <a:lnSpc>
                <a:spcPct val="90000"/>
              </a:lnSpc>
              <a:buFontTx/>
              <a:buNone/>
            </a:pPr>
            <a:r>
              <a:rPr lang="en-US" altLang="zh-CN" sz="2400" b="1">
                <a:solidFill>
                  <a:schemeClr val="bg2"/>
                </a:solidFill>
                <a:sym typeface="Wingdings 2" panose="05020102010507070707" pitchFamily="18" charset="2"/>
              </a:rPr>
              <a:t>   A: </a:t>
            </a:r>
            <a:r>
              <a:rPr lang="en-US" altLang="zh-CN" sz="2400" b="1"/>
              <a:t>The </a:t>
            </a:r>
            <a:r>
              <a:rPr lang="en-US" altLang="zh-CN" sz="2400" b="1" u="sng">
                <a:solidFill>
                  <a:srgbClr val="0000FF"/>
                </a:solidFill>
              </a:rPr>
              <a:t>cross-the-process consistency</a:t>
            </a:r>
            <a:r>
              <a:rPr lang="en-US" altLang="zh-CN" sz="2400" b="1"/>
              <a:t> is a key </a:t>
            </a:r>
          </a:p>
          <a:p>
            <a:pPr eaLnBrk="1" hangingPunct="1">
              <a:lnSpc>
                <a:spcPct val="90000"/>
              </a:lnSpc>
              <a:buFontTx/>
              <a:buNone/>
            </a:pPr>
            <a:r>
              <a:rPr lang="en-US" altLang="zh-CN" sz="2400" b="1"/>
              <a:t>        difference between traditional procedure and the </a:t>
            </a:r>
          </a:p>
          <a:p>
            <a:pPr eaLnBrk="1" hangingPunct="1">
              <a:lnSpc>
                <a:spcPct val="90000"/>
              </a:lnSpc>
              <a:buFontTx/>
              <a:buNone/>
            </a:pPr>
            <a:r>
              <a:rPr lang="en-US" altLang="zh-CN" sz="2400" b="1"/>
              <a:t>        OO development process</a:t>
            </a:r>
            <a:endParaRPr lang="en-US" altLang="zh-CN" sz="2400" b="1">
              <a:solidFill>
                <a:schemeClr val="bg2"/>
              </a:solidFill>
              <a:sym typeface="Wingdings 2" panose="05020102010507070707" pitchFamily="18" charset="2"/>
            </a:endParaRPr>
          </a:p>
          <a:p>
            <a:pPr eaLnBrk="1" hangingPunct="1">
              <a:lnSpc>
                <a:spcPct val="90000"/>
              </a:lnSpc>
              <a:buFontTx/>
              <a:buNone/>
            </a:pPr>
            <a:r>
              <a:rPr lang="en-US" altLang="zh-CN" sz="2400" b="1">
                <a:solidFill>
                  <a:schemeClr val="bg2"/>
                </a:solidFill>
                <a:sym typeface="Wingdings 2" panose="05020102010507070707" pitchFamily="18" charset="2"/>
              </a:rPr>
              <a:t>   B: </a:t>
            </a:r>
            <a:r>
              <a:rPr lang="en-US" altLang="zh-CN" sz="2400" b="1"/>
              <a:t>OO is a </a:t>
            </a:r>
            <a:r>
              <a:rPr lang="en-US" altLang="zh-CN" sz="2400" b="1" u="sng">
                <a:solidFill>
                  <a:schemeClr val="bg2"/>
                </a:solidFill>
              </a:rPr>
              <a:t>philosophy</a:t>
            </a:r>
            <a:r>
              <a:rPr lang="en-US" altLang="zh-CN" sz="2400" b="1"/>
              <a:t> of problem and solution</a:t>
            </a:r>
          </a:p>
          <a:p>
            <a:pPr eaLnBrk="1" hangingPunct="1">
              <a:lnSpc>
                <a:spcPct val="90000"/>
              </a:lnSpc>
              <a:buFontTx/>
              <a:buNone/>
            </a:pPr>
            <a:r>
              <a:rPr lang="en-US" altLang="zh-CN" sz="2400" b="1"/>
              <a:t>        representation, not a life-cycle by itself</a:t>
            </a:r>
            <a:endParaRPr lang="en-US" altLang="zh-CN" sz="2400" b="1">
              <a:solidFill>
                <a:schemeClr val="bg2"/>
              </a:solidFill>
              <a:sym typeface="Wingdings 2" panose="05020102010507070707" pitchFamily="18" charset="2"/>
            </a:endParaRPr>
          </a:p>
          <a:p>
            <a:pPr eaLnBrk="1" hangingPunct="1">
              <a:lnSpc>
                <a:spcPct val="90000"/>
              </a:lnSpc>
              <a:buFontTx/>
              <a:buNone/>
            </a:pPr>
            <a:r>
              <a:rPr lang="en-US" altLang="zh-CN" sz="2400" b="1">
                <a:solidFill>
                  <a:schemeClr val="bg2"/>
                </a:solidFill>
                <a:sym typeface="Wingdings 2" panose="05020102010507070707" pitchFamily="18" charset="2"/>
              </a:rPr>
              <a:t>   C: </a:t>
            </a:r>
            <a:r>
              <a:rPr lang="en-US" altLang="zh-CN" sz="2400" b="1"/>
              <a:t>OO can be used in many different software life-</a:t>
            </a:r>
          </a:p>
          <a:p>
            <a:pPr eaLnBrk="1" hangingPunct="1">
              <a:lnSpc>
                <a:spcPct val="90000"/>
              </a:lnSpc>
              <a:buFontTx/>
              <a:buNone/>
            </a:pPr>
            <a:r>
              <a:rPr lang="en-US" altLang="zh-CN" sz="2400" b="1"/>
              <a:t>        cycle</a:t>
            </a:r>
            <a:r>
              <a:rPr lang="en-US" altLang="zh-CN" sz="2400" b="1">
                <a:solidFill>
                  <a:schemeClr val="bg2"/>
                </a:solidFill>
                <a:sym typeface="Wingdings 2" panose="05020102010507070707" pitchFamily="18" charset="2"/>
              </a:rPr>
              <a:t>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灯片编号占位符 5">
            <a:extLst>
              <a:ext uri="{FF2B5EF4-FFF2-40B4-BE49-F238E27FC236}">
                <a16:creationId xmlns:a16="http://schemas.microsoft.com/office/drawing/2014/main" id="{D435675F-AB62-4CB7-9748-36F52DB61F0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B9418122-478C-46E3-9FB1-D1007B374DC5}" type="slidenum">
              <a:rPr kumimoji="0" lang="en-US" altLang="zh-CN" sz="2600" b="1">
                <a:solidFill>
                  <a:srgbClr val="FFFFFF"/>
                </a:solidFill>
              </a:rPr>
              <a:pPr fontAlgn="base">
                <a:spcBef>
                  <a:spcPct val="0"/>
                </a:spcBef>
                <a:spcAft>
                  <a:spcPct val="0"/>
                </a:spcAft>
                <a:buClrTx/>
                <a:buSzTx/>
                <a:buNone/>
              </a:pPr>
              <a:t>39</a:t>
            </a:fld>
            <a:endParaRPr kumimoji="0" lang="en-US" altLang="zh-CN" sz="2600" b="1">
              <a:solidFill>
                <a:srgbClr val="FFFFFF"/>
              </a:solidFill>
            </a:endParaRPr>
          </a:p>
        </p:txBody>
      </p:sp>
      <p:sp>
        <p:nvSpPr>
          <p:cNvPr id="75779" name="Rectangle 2">
            <a:extLst>
              <a:ext uri="{FF2B5EF4-FFF2-40B4-BE49-F238E27FC236}">
                <a16:creationId xmlns:a16="http://schemas.microsoft.com/office/drawing/2014/main" id="{CCA94F22-D535-4437-9D3C-04D9C27F8006}"/>
              </a:ext>
            </a:extLst>
          </p:cNvPr>
          <p:cNvSpPr>
            <a:spLocks noGrp="1" noChangeArrowheads="1"/>
          </p:cNvSpPr>
          <p:nvPr>
            <p:ph type="title"/>
          </p:nvPr>
        </p:nvSpPr>
        <p:spPr/>
        <p:txBody>
          <a:bodyPr/>
          <a:lstStyle/>
          <a:p>
            <a:pPr eaLnBrk="1" hangingPunct="1"/>
            <a:r>
              <a:rPr lang="en-US" altLang="zh-CN" sz="3200"/>
              <a:t>Chapter 1  Why Software Engineering</a:t>
            </a:r>
          </a:p>
        </p:txBody>
      </p:sp>
      <p:sp>
        <p:nvSpPr>
          <p:cNvPr id="32771" name="Rectangle 3">
            <a:extLst>
              <a:ext uri="{FF2B5EF4-FFF2-40B4-BE49-F238E27FC236}">
                <a16:creationId xmlns:a16="http://schemas.microsoft.com/office/drawing/2014/main" id="{F1029677-D97D-4A8A-9EA4-3B67EFA84DE7}"/>
              </a:ext>
            </a:extLst>
          </p:cNvPr>
          <p:cNvSpPr>
            <a:spLocks noGrp="1" noChangeArrowheads="1"/>
          </p:cNvSpPr>
          <p:nvPr>
            <p:ph type="body" idx="1"/>
          </p:nvPr>
        </p:nvSpPr>
        <p:spPr>
          <a:xfrm>
            <a:off x="2286000" y="1663700"/>
            <a:ext cx="8382000" cy="5105400"/>
          </a:xfrm>
        </p:spPr>
        <p:txBody>
          <a:bodyPr/>
          <a:lstStyle/>
          <a:p>
            <a:pPr eaLnBrk="1" hangingPunct="1">
              <a:lnSpc>
                <a:spcPct val="90000"/>
              </a:lnSpc>
              <a:buFontTx/>
              <a:buNone/>
              <a:defRPr/>
            </a:pPr>
            <a:r>
              <a:rPr lang="en-US" altLang="zh-CN" sz="2400" b="1" dirty="0">
                <a:solidFill>
                  <a:schemeClr val="bg2"/>
                </a:solidFill>
                <a:sym typeface="Wingdings 2" pitchFamily="18" charset="2"/>
              </a:rPr>
              <a:t></a:t>
            </a:r>
            <a:r>
              <a:rPr lang="en-US" altLang="zh-CN" sz="2400" b="1" u="sng" dirty="0">
                <a:solidFill>
                  <a:srgbClr val="FF0066"/>
                </a:solidFill>
                <a:sym typeface="Wingdings 2" pitchFamily="18" charset="2"/>
              </a:rPr>
              <a:t>The quality of the process</a:t>
            </a:r>
            <a:r>
              <a:rPr lang="zh-CN" altLang="en-US" sz="2400" b="1" dirty="0">
                <a:solidFill>
                  <a:schemeClr val="bg2"/>
                </a:solidFill>
                <a:sym typeface="Wingdings 2" pitchFamily="18" charset="2"/>
              </a:rPr>
              <a:t>（软件开发及维护</a:t>
            </a:r>
            <a:r>
              <a:rPr lang="en-US" altLang="zh-CN" sz="2400" b="1" dirty="0">
                <a:solidFill>
                  <a:schemeClr val="bg2"/>
                </a:solidFill>
                <a:sym typeface="Wingdings 2" pitchFamily="18" charset="2"/>
              </a:rPr>
              <a:t>)</a:t>
            </a:r>
            <a:r>
              <a:rPr lang="zh-CN" altLang="en-US" sz="2400" b="1" u="sng" dirty="0">
                <a:solidFill>
                  <a:srgbClr val="0000FF"/>
                </a:solidFill>
                <a:sym typeface="Wingdings 2" pitchFamily="18" charset="2"/>
              </a:rPr>
              <a:t>过程</a:t>
            </a:r>
            <a:r>
              <a:rPr lang="zh-CN" altLang="en-US" sz="2400" b="1" dirty="0">
                <a:solidFill>
                  <a:schemeClr val="bg2"/>
                </a:solidFill>
                <a:sym typeface="Wingdings 2" pitchFamily="18" charset="2"/>
              </a:rPr>
              <a:t>的质量</a:t>
            </a:r>
          </a:p>
          <a:p>
            <a:pPr eaLnBrk="1" hangingPunct="1">
              <a:lnSpc>
                <a:spcPct val="90000"/>
              </a:lnSpc>
              <a:buFontTx/>
              <a:buNone/>
              <a:defRPr/>
            </a:pPr>
            <a:r>
              <a:rPr lang="zh-CN" altLang="en-US" sz="2400" b="1" dirty="0">
                <a:solidFill>
                  <a:schemeClr val="bg2"/>
                </a:solidFill>
                <a:sym typeface="Wingdings 2" pitchFamily="18" charset="2"/>
              </a:rPr>
              <a:t>   </a:t>
            </a:r>
            <a:r>
              <a:rPr lang="en-US" altLang="zh-CN" sz="2400" b="1" dirty="0">
                <a:solidFill>
                  <a:schemeClr val="bg2"/>
                </a:solidFill>
                <a:sym typeface="Wingdings 2" pitchFamily="18" charset="2"/>
              </a:rPr>
              <a:t>many activities----influence the quality of final product</a:t>
            </a:r>
          </a:p>
          <a:p>
            <a:pPr eaLnBrk="1" hangingPunct="1">
              <a:lnSpc>
                <a:spcPct val="90000"/>
              </a:lnSpc>
              <a:buFontTx/>
              <a:buNone/>
              <a:defRPr/>
            </a:pPr>
            <a:r>
              <a:rPr lang="en-US" altLang="zh-CN" sz="2400" b="1" dirty="0">
                <a:solidFill>
                  <a:schemeClr val="bg2"/>
                </a:solidFill>
                <a:sym typeface="Wingdings 2" pitchFamily="18" charset="2"/>
              </a:rPr>
              <a:t>                        (so, the process has the same importance)</a:t>
            </a:r>
          </a:p>
          <a:p>
            <a:pPr eaLnBrk="1" hangingPunct="1">
              <a:lnSpc>
                <a:spcPct val="90000"/>
              </a:lnSpc>
              <a:buFontTx/>
              <a:buNone/>
              <a:defRPr/>
            </a:pPr>
            <a:r>
              <a:rPr lang="en-US" altLang="zh-CN" sz="2400" b="1" dirty="0">
                <a:solidFill>
                  <a:schemeClr val="bg2"/>
                </a:solidFill>
                <a:sym typeface="Wingdings 2" pitchFamily="18" charset="2"/>
              </a:rPr>
              <a:t>   Questions in Page 11----</a:t>
            </a:r>
            <a:r>
              <a:rPr lang="zh-CN" altLang="en-US" sz="2400" b="1" dirty="0">
                <a:solidFill>
                  <a:schemeClr val="bg2"/>
                </a:solidFill>
                <a:sym typeface="Wingdings 2" pitchFamily="18" charset="2"/>
              </a:rPr>
              <a:t>至少有量化的过程才能回答之</a:t>
            </a:r>
            <a:r>
              <a:rPr lang="en-US" altLang="zh-CN" sz="2400" b="1" dirty="0">
                <a:solidFill>
                  <a:schemeClr val="bg2"/>
                </a:solidFill>
                <a:sym typeface="Wingdings 2" pitchFamily="18" charset="2"/>
              </a:rPr>
              <a:t>!</a:t>
            </a:r>
          </a:p>
          <a:p>
            <a:pPr eaLnBrk="1" hangingPunct="1">
              <a:lnSpc>
                <a:spcPct val="90000"/>
              </a:lnSpc>
              <a:buFontTx/>
              <a:buNone/>
              <a:defRPr/>
            </a:pPr>
            <a:r>
              <a:rPr lang="en-US" altLang="zh-CN" sz="2400" b="1" dirty="0">
                <a:solidFill>
                  <a:schemeClr val="bg2"/>
                </a:solidFill>
                <a:sym typeface="Wingdings 2" pitchFamily="18" charset="2"/>
              </a:rPr>
              <a:t>    </a:t>
            </a:r>
            <a:r>
              <a:rPr lang="en-US" altLang="zh-CN" sz="2400" b="1" u="sng" dirty="0">
                <a:solidFill>
                  <a:srgbClr val="0000FF"/>
                </a:solidFill>
                <a:sym typeface="Wingdings 2" pitchFamily="18" charset="2"/>
              </a:rPr>
              <a:t>In 1990s: </a:t>
            </a:r>
            <a:r>
              <a:rPr lang="en-US" altLang="zh-CN" sz="2400" b="1" u="wavy" dirty="0">
                <a:solidFill>
                  <a:srgbClr val="C00000"/>
                </a:solidFill>
                <a:sym typeface="Wingdings 2" pitchFamily="18" charset="2"/>
              </a:rPr>
              <a:t>modeling the process </a:t>
            </a:r>
            <a:r>
              <a:rPr lang="en-US" altLang="zh-CN" sz="2400" b="1" u="sng" dirty="0">
                <a:solidFill>
                  <a:srgbClr val="0000FF"/>
                </a:solidFill>
                <a:sym typeface="Wingdings 2" pitchFamily="18" charset="2"/>
              </a:rPr>
              <a:t>is a “pop” topic</a:t>
            </a:r>
            <a:r>
              <a:rPr lang="en-US" altLang="zh-CN" sz="2400" b="1" dirty="0">
                <a:solidFill>
                  <a:schemeClr val="bg2"/>
                </a:solidFill>
                <a:sym typeface="Wingdings 2" pitchFamily="18" charset="2"/>
              </a:rPr>
              <a:t> </a:t>
            </a:r>
          </a:p>
          <a:p>
            <a:pPr eaLnBrk="1" hangingPunct="1">
              <a:lnSpc>
                <a:spcPct val="90000"/>
              </a:lnSpc>
              <a:buFontTx/>
              <a:buNone/>
              <a:defRPr/>
            </a:pPr>
            <a:r>
              <a:rPr lang="en-US" altLang="zh-CN" sz="2400" b="1" dirty="0">
                <a:solidFill>
                  <a:schemeClr val="bg2"/>
                </a:solidFill>
                <a:sym typeface="Wingdings 2" pitchFamily="18" charset="2"/>
              </a:rPr>
              <a:t>                        CMM----Capability Maturity Model (5 levels)</a:t>
            </a:r>
          </a:p>
          <a:p>
            <a:pPr eaLnBrk="1" hangingPunct="1">
              <a:lnSpc>
                <a:spcPct val="90000"/>
              </a:lnSpc>
              <a:buFontTx/>
              <a:buNone/>
              <a:defRPr/>
            </a:pPr>
            <a:r>
              <a:rPr lang="en-US" altLang="zh-CN" sz="2400" b="1" dirty="0">
                <a:solidFill>
                  <a:schemeClr val="bg2"/>
                </a:solidFill>
                <a:sym typeface="Wingdings 2" pitchFamily="18" charset="2"/>
              </a:rPr>
              <a:t>      Models:     ISO 9000—900X---1900X----</a:t>
            </a:r>
            <a:r>
              <a:rPr lang="zh-CN" altLang="en-US" sz="2400" b="1" dirty="0">
                <a:solidFill>
                  <a:schemeClr val="bg2"/>
                </a:solidFill>
                <a:sym typeface="Wingdings 2" pitchFamily="18" charset="2"/>
              </a:rPr>
              <a:t>该标准影响较小</a:t>
            </a:r>
          </a:p>
          <a:p>
            <a:pPr eaLnBrk="1" hangingPunct="1">
              <a:lnSpc>
                <a:spcPct val="90000"/>
              </a:lnSpc>
              <a:buFontTx/>
              <a:buNone/>
              <a:defRPr/>
            </a:pPr>
            <a:r>
              <a:rPr lang="zh-CN" altLang="en-US" sz="2400" b="1" dirty="0">
                <a:solidFill>
                  <a:schemeClr val="bg2"/>
                </a:solidFill>
                <a:sym typeface="Wingdings 2" pitchFamily="18" charset="2"/>
              </a:rPr>
              <a:t>                        </a:t>
            </a:r>
            <a:r>
              <a:rPr lang="en-US" altLang="zh-CN" sz="2400" b="1" dirty="0">
                <a:solidFill>
                  <a:schemeClr val="bg2"/>
                </a:solidFill>
                <a:sym typeface="Wingdings 2" pitchFamily="18" charset="2"/>
              </a:rPr>
              <a:t>SPICE----</a:t>
            </a:r>
            <a:r>
              <a:rPr lang="zh-CN" altLang="en-US" sz="2400" b="1" dirty="0">
                <a:solidFill>
                  <a:schemeClr val="bg2"/>
                </a:solidFill>
                <a:sym typeface="Wingdings 2" pitchFamily="18" charset="2"/>
              </a:rPr>
              <a:t>软件过程改进和能力确定模型</a:t>
            </a:r>
          </a:p>
          <a:p>
            <a:pPr eaLnBrk="1" hangingPunct="1">
              <a:lnSpc>
                <a:spcPct val="90000"/>
              </a:lnSpc>
              <a:buFontTx/>
              <a:buNone/>
              <a:defRPr/>
            </a:pPr>
            <a:r>
              <a:rPr lang="zh-CN" altLang="en-US" sz="2400" b="1" dirty="0">
                <a:sym typeface="Wingdings 2" pitchFamily="18" charset="2"/>
              </a:rPr>
              <a:t>   </a:t>
            </a:r>
            <a:r>
              <a:rPr lang="en-US" altLang="zh-CN" sz="2400" b="1" dirty="0">
                <a:sym typeface="Wingdings 2" pitchFamily="18" charset="2"/>
              </a:rPr>
              <a:t>A:</a:t>
            </a:r>
            <a:r>
              <a:rPr lang="en-US" altLang="zh-CN" sz="2400" b="1" dirty="0"/>
              <a:t> CMU-SEI</a:t>
            </a:r>
            <a:r>
              <a:rPr lang="zh-CN" altLang="en-US" sz="2400" b="1" dirty="0"/>
              <a:t>的</a:t>
            </a:r>
            <a:r>
              <a:rPr lang="en-US" altLang="zh-CN" sz="2400" b="1" dirty="0"/>
              <a:t>CMM/PSP/TSP</a:t>
            </a:r>
            <a:r>
              <a:rPr lang="zh-CN" altLang="en-US" sz="2400" b="1" dirty="0"/>
              <a:t>；</a:t>
            </a:r>
          </a:p>
          <a:p>
            <a:pPr lvl="2" eaLnBrk="1" hangingPunct="1">
              <a:lnSpc>
                <a:spcPct val="90000"/>
              </a:lnSpc>
              <a:defRPr/>
            </a:pPr>
            <a:r>
              <a:rPr lang="zh-CN" altLang="en-US" sz="2400" b="1" dirty="0"/>
              <a:t>美国卡耐基梅隆大学软件工程研究所 （</a:t>
            </a:r>
            <a:r>
              <a:rPr lang="en-US" altLang="zh-CN" sz="2800" b="1" u="sng" dirty="0">
                <a:solidFill>
                  <a:srgbClr val="0000FF"/>
                </a:solidFill>
                <a:effectLst>
                  <a:outerShdw blurRad="38100" dist="38100" dir="2700000" algn="tl">
                    <a:srgbClr val="C0C0C0"/>
                  </a:outerShdw>
                </a:effectLst>
              </a:rPr>
              <a:t>SEI</a:t>
            </a:r>
            <a:r>
              <a:rPr lang="zh-CN" altLang="en-US" sz="2400" b="1" dirty="0"/>
              <a:t>）</a:t>
            </a:r>
          </a:p>
          <a:p>
            <a:pPr lvl="2" eaLnBrk="1" hangingPunct="1">
              <a:lnSpc>
                <a:spcPct val="90000"/>
              </a:lnSpc>
              <a:defRPr/>
            </a:pPr>
            <a:r>
              <a:rPr lang="zh-CN" altLang="en-US" sz="2400" b="1" dirty="0"/>
              <a:t>能力成熟度模型（</a:t>
            </a:r>
            <a:r>
              <a:rPr lang="en-US" altLang="zh-CN" sz="2400" b="1" dirty="0">
                <a:solidFill>
                  <a:srgbClr val="0000FF"/>
                </a:solidFill>
              </a:rPr>
              <a:t>C</a:t>
            </a:r>
            <a:r>
              <a:rPr lang="en-US" altLang="zh-CN" sz="2400" b="1" dirty="0"/>
              <a:t>apability </a:t>
            </a:r>
            <a:r>
              <a:rPr lang="en-US" altLang="zh-CN" sz="2400" b="1" dirty="0">
                <a:solidFill>
                  <a:srgbClr val="0000FF"/>
                </a:solidFill>
              </a:rPr>
              <a:t>M</a:t>
            </a:r>
            <a:r>
              <a:rPr lang="en-US" altLang="zh-CN" sz="2400" b="1" dirty="0"/>
              <a:t>aturity </a:t>
            </a:r>
            <a:r>
              <a:rPr lang="en-US" altLang="zh-CN" sz="2400" b="1" dirty="0">
                <a:solidFill>
                  <a:srgbClr val="0000FF"/>
                </a:solidFill>
              </a:rPr>
              <a:t>M</a:t>
            </a:r>
            <a:r>
              <a:rPr lang="en-US" altLang="zh-CN" sz="2400" b="1" dirty="0"/>
              <a:t>odel</a:t>
            </a:r>
            <a:r>
              <a:rPr lang="zh-CN" altLang="en-US" sz="2400" b="1" dirty="0"/>
              <a:t>）</a:t>
            </a:r>
          </a:p>
          <a:p>
            <a:pPr lvl="2" eaLnBrk="1" hangingPunct="1">
              <a:lnSpc>
                <a:spcPct val="90000"/>
              </a:lnSpc>
              <a:defRPr/>
            </a:pPr>
            <a:r>
              <a:rPr lang="zh-CN" altLang="en-US" sz="2400" b="1" dirty="0"/>
              <a:t>个体软件过程（</a:t>
            </a:r>
            <a:r>
              <a:rPr lang="en-US" altLang="zh-CN" sz="2400" b="1" dirty="0">
                <a:solidFill>
                  <a:srgbClr val="0000FF"/>
                </a:solidFill>
              </a:rPr>
              <a:t>P</a:t>
            </a:r>
            <a:r>
              <a:rPr lang="en-US" altLang="zh-CN" sz="2400" b="1" dirty="0"/>
              <a:t>ersonal </a:t>
            </a:r>
            <a:r>
              <a:rPr lang="en-US" altLang="zh-CN" sz="2400" b="1" dirty="0">
                <a:solidFill>
                  <a:srgbClr val="0000FF"/>
                </a:solidFill>
              </a:rPr>
              <a:t>S</a:t>
            </a:r>
            <a:r>
              <a:rPr lang="en-US" altLang="zh-CN" sz="2400" b="1" dirty="0"/>
              <a:t>oftware </a:t>
            </a:r>
            <a:r>
              <a:rPr lang="en-US" altLang="zh-CN" sz="2400" b="1" dirty="0">
                <a:solidFill>
                  <a:srgbClr val="0000FF"/>
                </a:solidFill>
              </a:rPr>
              <a:t>P</a:t>
            </a:r>
            <a:r>
              <a:rPr lang="en-US" altLang="zh-CN" sz="2400" b="1" dirty="0"/>
              <a:t>rocess </a:t>
            </a:r>
            <a:r>
              <a:rPr lang="zh-CN" altLang="en-US" sz="2400" b="1" dirty="0"/>
              <a:t>）</a:t>
            </a:r>
          </a:p>
          <a:p>
            <a:pPr lvl="2" eaLnBrk="1" hangingPunct="1">
              <a:lnSpc>
                <a:spcPct val="90000"/>
              </a:lnSpc>
              <a:defRPr/>
            </a:pPr>
            <a:r>
              <a:rPr lang="zh-CN" altLang="en-US" sz="2400" b="1" dirty="0"/>
              <a:t>小组软件过程（</a:t>
            </a:r>
            <a:r>
              <a:rPr lang="en-US" altLang="zh-CN" sz="2400" b="1" dirty="0">
                <a:solidFill>
                  <a:srgbClr val="0000FF"/>
                </a:solidFill>
              </a:rPr>
              <a:t>T</a:t>
            </a:r>
            <a:r>
              <a:rPr lang="en-US" altLang="zh-CN" sz="2400" b="1" dirty="0"/>
              <a:t>eam </a:t>
            </a:r>
            <a:r>
              <a:rPr lang="en-US" altLang="zh-CN" sz="2400" b="1" dirty="0">
                <a:solidFill>
                  <a:srgbClr val="0000FF"/>
                </a:solidFill>
              </a:rPr>
              <a:t>S</a:t>
            </a:r>
            <a:r>
              <a:rPr lang="en-US" altLang="zh-CN" sz="2400" b="1" dirty="0"/>
              <a:t>oftware </a:t>
            </a:r>
            <a:r>
              <a:rPr lang="en-US" altLang="zh-CN" sz="2400" b="1" dirty="0">
                <a:solidFill>
                  <a:srgbClr val="0000FF"/>
                </a:solidFill>
              </a:rPr>
              <a:t>P</a:t>
            </a:r>
            <a:r>
              <a:rPr lang="en-US" altLang="zh-CN" sz="2400" b="1" dirty="0"/>
              <a:t>rocess</a:t>
            </a:r>
            <a:r>
              <a:rPr lang="zh-CN" altLang="en-US" sz="2400" b="1" dirty="0"/>
              <a:t>） </a:t>
            </a:r>
          </a:p>
        </p:txBody>
      </p:sp>
      <p:sp>
        <p:nvSpPr>
          <p:cNvPr id="75781" name="AutoShape 4">
            <a:extLst>
              <a:ext uri="{FF2B5EF4-FFF2-40B4-BE49-F238E27FC236}">
                <a16:creationId xmlns:a16="http://schemas.microsoft.com/office/drawing/2014/main" id="{3B22E62E-E41A-42C9-B2C1-7343F9247B1B}"/>
              </a:ext>
            </a:extLst>
          </p:cNvPr>
          <p:cNvSpPr>
            <a:spLocks/>
          </p:cNvSpPr>
          <p:nvPr/>
        </p:nvSpPr>
        <p:spPr bwMode="auto">
          <a:xfrm>
            <a:off x="4191000" y="3810000"/>
            <a:ext cx="152400" cy="990600"/>
          </a:xfrm>
          <a:prstGeom prst="leftBrace">
            <a:avLst>
              <a:gd name="adj1" fmla="val 54167"/>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5">
            <a:extLst>
              <a:ext uri="{FF2B5EF4-FFF2-40B4-BE49-F238E27FC236}">
                <a16:creationId xmlns:a16="http://schemas.microsoft.com/office/drawing/2014/main" id="{7C0D5ED2-3262-4946-877D-1D8B8B2B031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440EB079-765C-48F8-8AF2-D4EC0575EAB5}" type="slidenum">
              <a:rPr kumimoji="0" lang="en-US" altLang="zh-CN" sz="2600">
                <a:solidFill>
                  <a:srgbClr val="FFFFFF"/>
                </a:solidFill>
              </a:rPr>
              <a:pPr eaLnBrk="1" fontAlgn="base" hangingPunct="1">
                <a:spcBef>
                  <a:spcPct val="0"/>
                </a:spcBef>
                <a:spcAft>
                  <a:spcPct val="0"/>
                </a:spcAft>
              </a:pPr>
              <a:t>390</a:t>
            </a:fld>
            <a:endParaRPr kumimoji="0" lang="en-US" altLang="zh-CN" sz="2600">
              <a:solidFill>
                <a:srgbClr val="FFFFFF"/>
              </a:solidFill>
            </a:endParaRPr>
          </a:p>
        </p:txBody>
      </p:sp>
      <p:sp>
        <p:nvSpPr>
          <p:cNvPr id="17411" name="Rectangle 2">
            <a:extLst>
              <a:ext uri="{FF2B5EF4-FFF2-40B4-BE49-F238E27FC236}">
                <a16:creationId xmlns:a16="http://schemas.microsoft.com/office/drawing/2014/main" id="{9E24FDB2-1D89-4197-9579-2A151A42E246}"/>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17412" name="Rectangle 3">
            <a:extLst>
              <a:ext uri="{FF2B5EF4-FFF2-40B4-BE49-F238E27FC236}">
                <a16:creationId xmlns:a16="http://schemas.microsoft.com/office/drawing/2014/main" id="{F09B310E-E565-4001-85EB-E1CD0514CCAE}"/>
              </a:ext>
            </a:extLst>
          </p:cNvPr>
          <p:cNvSpPr>
            <a:spLocks noGrp="1" noChangeArrowheads="1"/>
          </p:cNvSpPr>
          <p:nvPr>
            <p:ph type="body" idx="1"/>
          </p:nvPr>
        </p:nvSpPr>
        <p:spPr>
          <a:xfrm>
            <a:off x="2286000" y="1752600"/>
            <a:ext cx="8382000" cy="5105400"/>
          </a:xfrm>
        </p:spPr>
        <p:txBody>
          <a:bodyPr/>
          <a:lstStyle/>
          <a:p>
            <a:pPr eaLnBrk="1" hangingPunct="1">
              <a:lnSpc>
                <a:spcPct val="90000"/>
              </a:lnSpc>
              <a:buFontTx/>
              <a:buNone/>
            </a:pPr>
            <a:r>
              <a:rPr lang="en-US" altLang="zh-CN" sz="2400" b="1"/>
              <a:t>   D: OO method is the way to think of objects and </a:t>
            </a:r>
          </a:p>
          <a:p>
            <a:pPr eaLnBrk="1" hangingPunct="1">
              <a:lnSpc>
                <a:spcPct val="90000"/>
              </a:lnSpc>
              <a:buFontTx/>
              <a:buNone/>
            </a:pPr>
            <a:r>
              <a:rPr lang="en-US" altLang="zh-CN" sz="2400" b="1"/>
              <a:t>        classes in terms of their </a:t>
            </a:r>
            <a:r>
              <a:rPr lang="en-US" altLang="zh-CN" sz="2400" b="1" u="sng">
                <a:solidFill>
                  <a:schemeClr val="bg2"/>
                </a:solidFill>
              </a:rPr>
              <a:t>likelihood for reuse</a:t>
            </a:r>
            <a:r>
              <a:rPr lang="en-US" altLang="zh-CN" sz="2400" b="1" u="sng">
                <a:solidFill>
                  <a:srgbClr val="0000FF"/>
                </a:solidFill>
              </a:rPr>
              <a:t> </a:t>
            </a:r>
          </a:p>
          <a:p>
            <a:pPr eaLnBrk="1" hangingPunct="1">
              <a:lnSpc>
                <a:spcPct val="90000"/>
              </a:lnSpc>
              <a:buFontTx/>
              <a:buNone/>
            </a:pPr>
            <a:r>
              <a:rPr lang="en-US" altLang="zh-CN" sz="2400" b="1"/>
              <a:t>   E:(</a:t>
            </a:r>
            <a:r>
              <a:rPr lang="en-US" altLang="zh-CN" sz="3200" b="1" baseline="-10000">
                <a:solidFill>
                  <a:srgbClr val="FF0066"/>
                </a:solidFill>
              </a:rPr>
              <a:t>*</a:t>
            </a:r>
            <a:r>
              <a:rPr lang="en-US" altLang="zh-CN" sz="2400" b="1"/>
              <a:t>) Table 6.1 ,p292, gives various characteristics of a</a:t>
            </a:r>
          </a:p>
          <a:p>
            <a:pPr eaLnBrk="1" hangingPunct="1">
              <a:lnSpc>
                <a:spcPct val="90000"/>
              </a:lnSpc>
              <a:buFontTx/>
              <a:buNone/>
            </a:pPr>
            <a:r>
              <a:rPr lang="en-US" altLang="zh-CN" sz="2400" b="1"/>
              <a:t>        software product or project</a:t>
            </a:r>
            <a:r>
              <a:rPr lang="zh-CN" altLang="en-US" sz="2400" b="1"/>
              <a:t>（关注 </a:t>
            </a:r>
            <a:r>
              <a:rPr lang="en-US" altLang="zh-CN" sz="2400" b="1"/>
              <a:t>OO </a:t>
            </a:r>
            <a:r>
              <a:rPr lang="zh-CN" altLang="en-US" sz="2400" b="1"/>
              <a:t>的易变部分）</a:t>
            </a:r>
            <a:endParaRPr lang="zh-CN" altLang="en-US" sz="2400" b="1" u="sng">
              <a:solidFill>
                <a:srgbClr val="0000FF"/>
              </a:solidFill>
            </a:endParaRPr>
          </a:p>
          <a:p>
            <a:pPr eaLnBrk="1" hangingPunct="1">
              <a:lnSpc>
                <a:spcPct val="90000"/>
              </a:lnSpc>
              <a:buFontTx/>
              <a:buNone/>
            </a:pPr>
            <a:r>
              <a:rPr lang="en-US" altLang="zh-CN" b="1"/>
              <a:t>2. OO Requirements </a:t>
            </a:r>
            <a:r>
              <a:rPr lang="zh-CN" altLang="en-US" b="1"/>
              <a:t>（</a:t>
            </a:r>
            <a:r>
              <a:rPr lang="en-US" altLang="zh-CN" b="1"/>
              <a:t>OO</a:t>
            </a:r>
            <a:r>
              <a:rPr lang="zh-CN" altLang="en-US" b="1"/>
              <a:t>需求分析）</a:t>
            </a:r>
          </a:p>
          <a:p>
            <a:pPr eaLnBrk="1" hangingPunct="1">
              <a:lnSpc>
                <a:spcPct val="90000"/>
              </a:lnSpc>
              <a:buFontTx/>
              <a:buNone/>
            </a:pPr>
            <a:r>
              <a:rPr lang="zh-CN" altLang="en-US" sz="2400" b="1"/>
              <a:t>      </a:t>
            </a:r>
            <a:r>
              <a:rPr lang="en-US" altLang="zh-CN" sz="2400" b="1"/>
              <a:t>definition (in natural language</a:t>
            </a:r>
            <a:r>
              <a:rPr lang="en-US" altLang="zh-CN" sz="2400" b="1">
                <a:latin typeface="Times New Roman" panose="02020603050405020304" pitchFamily="18" charset="0"/>
              </a:rPr>
              <a:t>—</a:t>
            </a:r>
            <a:r>
              <a:rPr lang="zh-CN" altLang="en-US" sz="2400" b="1"/>
              <a:t>皇家机动车服务站</a:t>
            </a:r>
            <a:r>
              <a:rPr lang="en-US" altLang="zh-CN" sz="2400" b="1"/>
              <a:t>) </a:t>
            </a:r>
          </a:p>
          <a:p>
            <a:pPr eaLnBrk="1" hangingPunct="1">
              <a:lnSpc>
                <a:spcPct val="90000"/>
              </a:lnSpc>
              <a:buFontTx/>
              <a:buNone/>
            </a:pPr>
            <a:r>
              <a:rPr lang="en-US" altLang="zh-CN" sz="2400" b="1"/>
              <a:t>   + object model (use case diagram----</a:t>
            </a:r>
            <a:r>
              <a:rPr lang="zh-CN" altLang="en-US" sz="2400" b="1"/>
              <a:t>确定系统的基本功</a:t>
            </a:r>
          </a:p>
          <a:p>
            <a:pPr eaLnBrk="1" hangingPunct="1">
              <a:lnSpc>
                <a:spcPct val="90000"/>
              </a:lnSpc>
              <a:buFontTx/>
              <a:buNone/>
            </a:pPr>
            <a:r>
              <a:rPr lang="zh-CN" altLang="en-US" sz="2400" b="1"/>
              <a:t>      能和边界等，为系统设计做一定准备（如：包图的设计）</a:t>
            </a:r>
            <a:r>
              <a:rPr lang="en-US" altLang="zh-CN" sz="2400" b="1"/>
              <a:t>)</a:t>
            </a:r>
          </a:p>
          <a:p>
            <a:pPr eaLnBrk="1" hangingPunct="1">
              <a:lnSpc>
                <a:spcPct val="90000"/>
              </a:lnSpc>
              <a:buFontTx/>
              <a:buNone/>
            </a:pPr>
            <a:r>
              <a:rPr lang="en-US" altLang="zh-CN" sz="2400" b="1"/>
              <a:t>   + class hierarchy diagram(conceptual)</a:t>
            </a:r>
          </a:p>
          <a:p>
            <a:pPr eaLnBrk="1" hangingPunct="1">
              <a:lnSpc>
                <a:spcPct val="90000"/>
              </a:lnSpc>
              <a:buFontTx/>
              <a:buNone/>
            </a:pPr>
            <a:r>
              <a:rPr lang="en-US" altLang="zh-CN" sz="2400" b="1"/>
              <a:t>   + DFD</a:t>
            </a:r>
          </a:p>
          <a:p>
            <a:pPr eaLnBrk="1" hangingPunct="1">
              <a:lnSpc>
                <a:spcPct val="90000"/>
              </a:lnSpc>
              <a:buFontTx/>
              <a:buNone/>
            </a:pPr>
            <a:r>
              <a:rPr lang="en-US" altLang="zh-CN" sz="2400" b="1"/>
              <a:t>   + scenarios (describe process logic , all conditions or </a:t>
            </a:r>
          </a:p>
          <a:p>
            <a:pPr eaLnBrk="1" hangingPunct="1">
              <a:lnSpc>
                <a:spcPct val="90000"/>
              </a:lnSpc>
              <a:buFontTx/>
              <a:buNone/>
            </a:pPr>
            <a:r>
              <a:rPr lang="en-US" altLang="zh-CN" sz="2400" b="1"/>
              <a:t>                          constraints in natural language) </a:t>
            </a:r>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5">
            <a:extLst>
              <a:ext uri="{FF2B5EF4-FFF2-40B4-BE49-F238E27FC236}">
                <a16:creationId xmlns:a16="http://schemas.microsoft.com/office/drawing/2014/main" id="{406ABB4C-8589-4194-9505-DF5B597ABDD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EAC5731E-BD89-4411-AFD1-3850DF4F3FC0}" type="slidenum">
              <a:rPr kumimoji="0" lang="en-US" altLang="zh-CN" sz="2600">
                <a:solidFill>
                  <a:srgbClr val="FFFFFF"/>
                </a:solidFill>
              </a:rPr>
              <a:pPr eaLnBrk="1" fontAlgn="base" hangingPunct="1">
                <a:spcBef>
                  <a:spcPct val="0"/>
                </a:spcBef>
                <a:spcAft>
                  <a:spcPct val="0"/>
                </a:spcAft>
              </a:pPr>
              <a:t>391</a:t>
            </a:fld>
            <a:endParaRPr kumimoji="0" lang="en-US" altLang="zh-CN" sz="2600">
              <a:solidFill>
                <a:srgbClr val="FFFFFF"/>
              </a:solidFill>
            </a:endParaRPr>
          </a:p>
        </p:txBody>
      </p:sp>
      <p:sp>
        <p:nvSpPr>
          <p:cNvPr id="18435" name="Rectangle 2">
            <a:extLst>
              <a:ext uri="{FF2B5EF4-FFF2-40B4-BE49-F238E27FC236}">
                <a16:creationId xmlns:a16="http://schemas.microsoft.com/office/drawing/2014/main" id="{7133B036-EF24-41FC-9D6F-7A7EB02E7592}"/>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17412" name="Rectangle 3">
            <a:extLst>
              <a:ext uri="{FF2B5EF4-FFF2-40B4-BE49-F238E27FC236}">
                <a16:creationId xmlns:a16="http://schemas.microsoft.com/office/drawing/2014/main" id="{056DA980-2CB5-41E3-8129-736C411F3028}"/>
              </a:ext>
            </a:extLst>
          </p:cNvPr>
          <p:cNvSpPr>
            <a:spLocks noGrp="1" noChangeArrowheads="1"/>
          </p:cNvSpPr>
          <p:nvPr>
            <p:ph type="body" idx="1"/>
          </p:nvPr>
        </p:nvSpPr>
        <p:spPr>
          <a:xfrm>
            <a:off x="2286000" y="1752600"/>
            <a:ext cx="8382000" cy="5105400"/>
          </a:xfrm>
        </p:spPr>
        <p:txBody>
          <a:bodyPr/>
          <a:lstStyle/>
          <a:p>
            <a:pPr eaLnBrk="1" hangingPunct="1">
              <a:buFontTx/>
              <a:buNone/>
              <a:defRPr/>
            </a:pPr>
            <a:r>
              <a:rPr lang="en-US" altLang="zh-CN" b="1" dirty="0"/>
              <a:t>3. OO Design (P293)</a:t>
            </a:r>
          </a:p>
          <a:p>
            <a:pPr eaLnBrk="1" hangingPunct="1">
              <a:buFontTx/>
              <a:buNone/>
              <a:defRPr/>
            </a:pPr>
            <a:r>
              <a:rPr lang="en-US" altLang="zh-CN" sz="2400" b="1" dirty="0">
                <a:solidFill>
                  <a:schemeClr val="bg2"/>
                </a:solidFill>
                <a:sym typeface="Wingdings 2" pitchFamily="18" charset="2"/>
              </a:rPr>
              <a:t>  system design (</a:t>
            </a:r>
            <a:r>
              <a:rPr lang="en-US" altLang="zh-CN" sz="2400" b="1" u="sng" dirty="0">
                <a:solidFill>
                  <a:schemeClr val="accent3">
                    <a:lumMod val="50000"/>
                  </a:schemeClr>
                </a:solidFill>
                <a:sym typeface="Wingdings 2" pitchFamily="18" charset="2"/>
              </a:rPr>
              <a:t>correspond to SRS in traditional SE</a:t>
            </a:r>
            <a:r>
              <a:rPr lang="en-US" altLang="zh-CN" sz="2400" b="1" dirty="0">
                <a:solidFill>
                  <a:schemeClr val="bg2"/>
                </a:solidFill>
                <a:sym typeface="Wingdings 2" pitchFamily="18" charset="2"/>
              </a:rPr>
              <a:t>)</a:t>
            </a:r>
          </a:p>
          <a:p>
            <a:pPr eaLnBrk="1" hangingPunct="1">
              <a:buFontTx/>
              <a:buNone/>
              <a:defRPr/>
            </a:pPr>
            <a:r>
              <a:rPr lang="en-US" altLang="zh-CN" sz="2400" b="1" dirty="0">
                <a:solidFill>
                  <a:schemeClr val="bg2"/>
                </a:solidFill>
                <a:sym typeface="Wingdings 2" pitchFamily="18" charset="2"/>
              </a:rPr>
              <a:t>   A: </a:t>
            </a:r>
            <a:r>
              <a:rPr lang="zh-CN" altLang="en-US" sz="2400" b="1" dirty="0">
                <a:solidFill>
                  <a:schemeClr val="bg2"/>
                </a:solidFill>
                <a:sym typeface="Wingdings 2" pitchFamily="18" charset="2"/>
              </a:rPr>
              <a:t>整个软件系统的构成，例如“包图”</a:t>
            </a:r>
            <a:r>
              <a:rPr lang="en-US" altLang="zh-CN" sz="2400" b="1" dirty="0">
                <a:solidFill>
                  <a:schemeClr val="bg2"/>
                </a:solidFill>
                <a:sym typeface="Wingdings 2" pitchFamily="18" charset="2"/>
              </a:rPr>
              <a:t>----</a:t>
            </a:r>
            <a:r>
              <a:rPr lang="zh-CN" altLang="en-US" sz="2400" b="1" dirty="0">
                <a:solidFill>
                  <a:schemeClr val="bg2"/>
                </a:solidFill>
                <a:sym typeface="Wingdings 2" pitchFamily="18" charset="2"/>
              </a:rPr>
              <a:t>反映软件的子系统或模块之间的关系。 </a:t>
            </a:r>
          </a:p>
          <a:p>
            <a:pPr eaLnBrk="1" hangingPunct="1">
              <a:buFontTx/>
              <a:buNone/>
              <a:defRPr/>
            </a:pPr>
            <a:r>
              <a:rPr lang="zh-CN" altLang="en-US" sz="2400" b="1" dirty="0">
                <a:solidFill>
                  <a:schemeClr val="bg2"/>
                </a:solidFill>
                <a:sym typeface="Wingdings 2" pitchFamily="18" charset="2"/>
              </a:rPr>
              <a:t>   </a:t>
            </a:r>
            <a:r>
              <a:rPr lang="en-US" altLang="zh-CN" sz="2400" b="1" dirty="0">
                <a:solidFill>
                  <a:schemeClr val="bg2"/>
                </a:solidFill>
                <a:sym typeface="Wingdings 2" pitchFamily="18" charset="2"/>
              </a:rPr>
              <a:t>B: identify classes </a:t>
            </a:r>
            <a:r>
              <a:rPr lang="zh-CN" altLang="en-US" sz="2400" b="1" dirty="0">
                <a:solidFill>
                  <a:schemeClr val="bg2"/>
                </a:solidFill>
                <a:sym typeface="Wingdings 2" pitchFamily="18" charset="2"/>
              </a:rPr>
              <a:t>（很多时候直接来自用户用自然语言</a:t>
            </a:r>
          </a:p>
          <a:p>
            <a:pPr eaLnBrk="1" hangingPunct="1">
              <a:buFontTx/>
              <a:buNone/>
              <a:defRPr/>
            </a:pPr>
            <a:r>
              <a:rPr lang="zh-CN" altLang="en-US" sz="2400" b="1" dirty="0">
                <a:solidFill>
                  <a:schemeClr val="bg2"/>
                </a:solidFill>
                <a:sym typeface="Wingdings 2" pitchFamily="18" charset="2"/>
              </a:rPr>
              <a:t>       书写的“问题定义”）</a:t>
            </a:r>
          </a:p>
          <a:p>
            <a:pPr eaLnBrk="1" hangingPunct="1">
              <a:buFontTx/>
              <a:buNone/>
              <a:defRPr/>
            </a:pPr>
            <a:r>
              <a:rPr lang="zh-CN" altLang="en-US" sz="2400" b="1" dirty="0">
                <a:solidFill>
                  <a:schemeClr val="bg2"/>
                </a:solidFill>
                <a:sym typeface="Wingdings 2" pitchFamily="18" charset="2"/>
              </a:rPr>
              <a:t>   </a:t>
            </a:r>
            <a:r>
              <a:rPr lang="en-US" altLang="zh-CN" sz="2400" b="1" dirty="0">
                <a:solidFill>
                  <a:schemeClr val="bg2"/>
                </a:solidFill>
                <a:sym typeface="Wingdings 2" pitchFamily="18" charset="2"/>
              </a:rPr>
              <a:t>C: identify the interactions and relationships among </a:t>
            </a:r>
          </a:p>
          <a:p>
            <a:pPr eaLnBrk="1" hangingPunct="1">
              <a:buFontTx/>
              <a:buNone/>
              <a:defRPr/>
            </a:pPr>
            <a:r>
              <a:rPr lang="en-US" altLang="zh-CN" sz="2400" b="1" dirty="0">
                <a:solidFill>
                  <a:schemeClr val="bg2"/>
                </a:solidFill>
                <a:sym typeface="Wingdings 2" pitchFamily="18" charset="2"/>
              </a:rPr>
              <a:t>        objects and classes</a:t>
            </a:r>
          </a:p>
          <a:p>
            <a:pPr eaLnBrk="1" hangingPunct="1">
              <a:buFontTx/>
              <a:buNone/>
              <a:defRPr/>
            </a:pPr>
            <a:r>
              <a:rPr lang="en-US" altLang="zh-CN" sz="2400" b="1" dirty="0">
                <a:solidFill>
                  <a:schemeClr val="bg2"/>
                </a:solidFill>
                <a:sym typeface="Wingdings 2" pitchFamily="18" charset="2"/>
              </a:rPr>
              <a:t>   D: identify the other diagrams </a:t>
            </a:r>
          </a:p>
          <a:p>
            <a:pPr eaLnBrk="1" hangingPunct="1">
              <a:buFontTx/>
              <a:buNone/>
              <a:defRPr/>
            </a:pPr>
            <a:r>
              <a:rPr lang="en-US" altLang="zh-CN" b="1" dirty="0">
                <a:solidFill>
                  <a:schemeClr val="bg2"/>
                </a:solidFill>
                <a:sym typeface="Wingdings 2" pitchFamily="18" charset="2"/>
              </a:rPr>
              <a:t> </a:t>
            </a:r>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5">
            <a:extLst>
              <a:ext uri="{FF2B5EF4-FFF2-40B4-BE49-F238E27FC236}">
                <a16:creationId xmlns:a16="http://schemas.microsoft.com/office/drawing/2014/main" id="{68E9174C-7E40-40A5-B2C4-857887F8E3B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41F6A890-FBBD-47CC-AC44-89E34ADAFD75}" type="slidenum">
              <a:rPr kumimoji="0" lang="en-US" altLang="zh-CN" sz="2600">
                <a:solidFill>
                  <a:srgbClr val="FFFFFF"/>
                </a:solidFill>
              </a:rPr>
              <a:pPr eaLnBrk="1" fontAlgn="base" hangingPunct="1">
                <a:spcBef>
                  <a:spcPct val="0"/>
                </a:spcBef>
                <a:spcAft>
                  <a:spcPct val="0"/>
                </a:spcAft>
              </a:pPr>
              <a:t>392</a:t>
            </a:fld>
            <a:endParaRPr kumimoji="0" lang="en-US" altLang="zh-CN" sz="2600">
              <a:solidFill>
                <a:srgbClr val="FFFFFF"/>
              </a:solidFill>
            </a:endParaRPr>
          </a:p>
        </p:txBody>
      </p:sp>
      <p:sp>
        <p:nvSpPr>
          <p:cNvPr id="19459" name="Rectangle 2">
            <a:extLst>
              <a:ext uri="{FF2B5EF4-FFF2-40B4-BE49-F238E27FC236}">
                <a16:creationId xmlns:a16="http://schemas.microsoft.com/office/drawing/2014/main" id="{C5EB73F8-BC4E-4701-81D6-66A8E3C5C5C5}"/>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19460" name="Rectangle 3">
            <a:extLst>
              <a:ext uri="{FF2B5EF4-FFF2-40B4-BE49-F238E27FC236}">
                <a16:creationId xmlns:a16="http://schemas.microsoft.com/office/drawing/2014/main" id="{1316B798-9F42-491B-BC11-72F64CEDE071}"/>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sz="2400" b="1">
                <a:solidFill>
                  <a:schemeClr val="bg2"/>
                </a:solidFill>
                <a:sym typeface="Wingdings 2" panose="05020102010507070707" pitchFamily="18" charset="2"/>
              </a:rPr>
              <a:t> program design </a:t>
            </a:r>
          </a:p>
          <a:p>
            <a:pPr eaLnBrk="1" hangingPunct="1">
              <a:buFontTx/>
              <a:buNone/>
            </a:pPr>
            <a:r>
              <a:rPr lang="en-US" altLang="zh-CN" sz="2400" b="1">
                <a:solidFill>
                  <a:schemeClr val="bg2"/>
                </a:solidFill>
                <a:sym typeface="Wingdings 2" panose="05020102010507070707" pitchFamily="18" charset="2"/>
              </a:rPr>
              <a:t>   A: computation features in the models (</a:t>
            </a:r>
            <a:r>
              <a:rPr lang="en-US" altLang="zh-CN" sz="2400" b="1" u="sng">
                <a:solidFill>
                  <a:srgbClr val="0000FF"/>
                </a:solidFill>
                <a:sym typeface="Wingdings 2" panose="05020102010507070707" pitchFamily="18" charset="2"/>
              </a:rPr>
              <a:t>algorithm</a:t>
            </a:r>
            <a:r>
              <a:rPr lang="en-US" altLang="zh-CN" sz="2400" b="1">
                <a:solidFill>
                  <a:schemeClr val="bg2"/>
                </a:solidFill>
                <a:sym typeface="Wingdings 2" panose="05020102010507070707" pitchFamily="18" charset="2"/>
              </a:rPr>
              <a:t>) </a:t>
            </a:r>
          </a:p>
          <a:p>
            <a:pPr eaLnBrk="1" hangingPunct="1">
              <a:buFontTx/>
              <a:buNone/>
            </a:pPr>
            <a:r>
              <a:rPr lang="en-US" altLang="zh-CN" sz="2400" b="1">
                <a:solidFill>
                  <a:schemeClr val="bg2"/>
                </a:solidFill>
                <a:sym typeface="Wingdings 2" panose="05020102010507070707" pitchFamily="18" charset="2"/>
              </a:rPr>
              <a:t>   B: identify class library details </a:t>
            </a:r>
          </a:p>
          <a:p>
            <a:pPr eaLnBrk="1" hangingPunct="1">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（在系统规模较大的时候，插入类库的细节是还要有一定</a:t>
            </a:r>
          </a:p>
          <a:p>
            <a:pPr eaLnBrk="1" hangingPunct="1">
              <a:buFontTx/>
              <a:buNone/>
            </a:pPr>
            <a:r>
              <a:rPr lang="zh-CN" altLang="en-US" sz="2400" b="1">
                <a:solidFill>
                  <a:schemeClr val="bg2"/>
                </a:solidFill>
                <a:sym typeface="Wingdings 2" panose="05020102010507070707" pitchFamily="18" charset="2"/>
              </a:rPr>
              <a:t>        的次序。例如自底向上或自顶向下的细节描述方法）</a:t>
            </a:r>
          </a:p>
          <a:p>
            <a:pPr eaLnBrk="1" hangingPunct="1">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C: consider nonfunctional requirements </a:t>
            </a:r>
          </a:p>
          <a:p>
            <a:pPr eaLnBrk="1" hangingPunct="1">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（根据非功能性需求进行追加式的设计。</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基本对应的详细设计手段及其附加说明。）</a:t>
            </a:r>
          </a:p>
          <a:p>
            <a:pPr eaLnBrk="1" hangingPunct="1">
              <a:buFontTx/>
              <a:buNone/>
            </a:pPr>
            <a:endParaRPr lang="en-US" altLang="zh-CN" sz="2400" b="1">
              <a:solidFill>
                <a:schemeClr val="bg2"/>
              </a:solidFill>
              <a:sym typeface="Wingdings 2" panose="05020102010507070707" pitchFamily="18" charset="2"/>
            </a:endParaRPr>
          </a:p>
        </p:txBody>
      </p:sp>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5">
            <a:extLst>
              <a:ext uri="{FF2B5EF4-FFF2-40B4-BE49-F238E27FC236}">
                <a16:creationId xmlns:a16="http://schemas.microsoft.com/office/drawing/2014/main" id="{A94FF5F4-093A-4EE0-AD31-43C0DDC7DFB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E516800F-F1FE-422F-86B0-C1AC6953E64A}" type="slidenum">
              <a:rPr kumimoji="0" lang="en-US" altLang="zh-CN" sz="2600">
                <a:solidFill>
                  <a:srgbClr val="FFFFFF"/>
                </a:solidFill>
              </a:rPr>
              <a:pPr eaLnBrk="1" fontAlgn="base" hangingPunct="1">
                <a:spcBef>
                  <a:spcPct val="0"/>
                </a:spcBef>
                <a:spcAft>
                  <a:spcPct val="0"/>
                </a:spcAft>
              </a:pPr>
              <a:t>393</a:t>
            </a:fld>
            <a:endParaRPr kumimoji="0" lang="en-US" altLang="zh-CN" sz="2600">
              <a:solidFill>
                <a:srgbClr val="FFFFFF"/>
              </a:solidFill>
            </a:endParaRPr>
          </a:p>
        </p:txBody>
      </p:sp>
      <p:sp>
        <p:nvSpPr>
          <p:cNvPr id="20483" name="Rectangle 2">
            <a:extLst>
              <a:ext uri="{FF2B5EF4-FFF2-40B4-BE49-F238E27FC236}">
                <a16:creationId xmlns:a16="http://schemas.microsoft.com/office/drawing/2014/main" id="{08D2FE2F-8563-49E7-827B-693F833A35E7}"/>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20484" name="Rectangle 3">
            <a:extLst>
              <a:ext uri="{FF2B5EF4-FFF2-40B4-BE49-F238E27FC236}">
                <a16:creationId xmlns:a16="http://schemas.microsoft.com/office/drawing/2014/main" id="{4EC72CA1-5538-47CE-88EB-069B73648CBE}"/>
              </a:ext>
            </a:extLst>
          </p:cNvPr>
          <p:cNvSpPr>
            <a:spLocks noGrp="1" noChangeArrowheads="1"/>
          </p:cNvSpPr>
          <p:nvPr>
            <p:ph type="body" idx="1"/>
          </p:nvPr>
        </p:nvSpPr>
        <p:spPr>
          <a:xfrm>
            <a:off x="2362200" y="1752600"/>
            <a:ext cx="8305800" cy="5105400"/>
          </a:xfrm>
        </p:spPr>
        <p:txBody>
          <a:bodyPr/>
          <a:lstStyle/>
          <a:p>
            <a:pPr eaLnBrk="1" hangingPunct="1">
              <a:buFontTx/>
              <a:buNone/>
            </a:pPr>
            <a:r>
              <a:rPr lang="en-US" altLang="zh-CN" b="1"/>
              <a:t>4. OO Coding and Testing</a:t>
            </a:r>
            <a:r>
              <a:rPr lang="zh-CN" altLang="en-US" sz="2400" b="1"/>
              <a:t>（</a:t>
            </a:r>
            <a:r>
              <a:rPr lang="en-US" altLang="zh-CN" sz="2400" b="1"/>
              <a:t>OO</a:t>
            </a:r>
            <a:r>
              <a:rPr lang="zh-CN" altLang="en-US" sz="2400" b="1"/>
              <a:t>编码和测试）</a:t>
            </a:r>
          </a:p>
          <a:p>
            <a:pPr eaLnBrk="1" hangingPunct="1">
              <a:buFontTx/>
              <a:buNone/>
            </a:pPr>
            <a:r>
              <a:rPr lang="zh-CN" altLang="en-US" sz="2400" b="1">
                <a:solidFill>
                  <a:schemeClr val="bg2"/>
                </a:solidFill>
                <a:sym typeface="Wingdings 2" panose="05020102010507070707" pitchFamily="18" charset="2"/>
              </a:rPr>
              <a:t>  </a:t>
            </a:r>
            <a:r>
              <a:rPr lang="en-US" altLang="zh-CN" sz="2400" b="1">
                <a:solidFill>
                  <a:schemeClr val="bg2"/>
                </a:solidFill>
                <a:sym typeface="Wingdings 2" panose="05020102010507070707" pitchFamily="18" charset="2"/>
              </a:rPr>
              <a:t>OO Coding: translating the models to an OO </a:t>
            </a:r>
          </a:p>
          <a:p>
            <a:pPr eaLnBrk="1" hangingPunct="1">
              <a:buFontTx/>
              <a:buNone/>
            </a:pPr>
            <a:r>
              <a:rPr lang="en-US" altLang="zh-CN" sz="2400" b="1">
                <a:solidFill>
                  <a:schemeClr val="bg2"/>
                </a:solidFill>
                <a:sym typeface="Wingdings 2" panose="05020102010507070707" pitchFamily="18" charset="2"/>
              </a:rPr>
              <a:t>                           programming language </a:t>
            </a:r>
          </a:p>
          <a:p>
            <a:pPr eaLnBrk="1" hangingPunct="1">
              <a:buFontTx/>
              <a:buNone/>
            </a:pPr>
            <a:r>
              <a:rPr lang="en-US" altLang="zh-CN" sz="2400" b="1">
                <a:solidFill>
                  <a:schemeClr val="bg2"/>
                </a:solidFill>
                <a:sym typeface="Wingdings 2" panose="05020102010507070707" pitchFamily="18" charset="2"/>
              </a:rPr>
              <a:t>  </a:t>
            </a:r>
            <a:r>
              <a:rPr lang="en-US" altLang="zh-CN" sz="2400" b="1">
                <a:solidFill>
                  <a:srgbClr val="FF0066"/>
                </a:solidFill>
                <a:sym typeface="Wingdings 2" panose="05020102010507070707" pitchFamily="18" charset="2"/>
              </a:rPr>
              <a:t>OO Testing</a:t>
            </a:r>
            <a:r>
              <a:rPr lang="en-US" altLang="zh-CN" sz="2400" b="1">
                <a:solidFill>
                  <a:schemeClr val="bg2"/>
                </a:solidFill>
                <a:sym typeface="Wingdings 2" panose="05020102010507070707" pitchFamily="18" charset="2"/>
              </a:rPr>
              <a:t>: a series of testing activities include unit</a:t>
            </a:r>
          </a:p>
          <a:p>
            <a:pPr eaLnBrk="1" hangingPunct="1">
              <a:buFontTx/>
              <a:buNone/>
            </a:pPr>
            <a:r>
              <a:rPr lang="en-US" altLang="zh-CN" sz="2400" b="1">
                <a:solidFill>
                  <a:schemeClr val="bg2"/>
                </a:solidFill>
                <a:sym typeface="Wingdings 2" panose="05020102010507070707" pitchFamily="18" charset="2"/>
              </a:rPr>
              <a:t>                           test, integration test, system test and </a:t>
            </a:r>
          </a:p>
          <a:p>
            <a:pPr eaLnBrk="1" hangingPunct="1">
              <a:buFontTx/>
              <a:buNone/>
            </a:pPr>
            <a:r>
              <a:rPr lang="en-US" altLang="zh-CN" sz="2400" b="1">
                <a:solidFill>
                  <a:schemeClr val="bg2"/>
                </a:solidFill>
                <a:sym typeface="Wingdings 2" panose="05020102010507070707" pitchFamily="18" charset="2"/>
              </a:rPr>
              <a:t>                           acceptance test </a:t>
            </a:r>
          </a:p>
          <a:p>
            <a:pPr eaLnBrk="1" hangingPunct="1">
              <a:buFontTx/>
              <a:buNone/>
            </a:pPr>
            <a:r>
              <a:rPr lang="en-US" altLang="zh-CN" sz="2400" b="1">
                <a:solidFill>
                  <a:schemeClr val="bg2"/>
                </a:solidFill>
                <a:sym typeface="Wingdings 2" panose="05020102010507070707" pitchFamily="18" charset="2"/>
              </a:rPr>
              <a:t>  </a:t>
            </a:r>
            <a:r>
              <a:rPr lang="en-US" altLang="zh-CN" sz="2400" b="1">
                <a:solidFill>
                  <a:srgbClr val="FF0066"/>
                </a:solidFill>
                <a:sym typeface="Wingdings 2" panose="05020102010507070707" pitchFamily="18" charset="2"/>
              </a:rPr>
              <a:t>OO testing</a:t>
            </a:r>
            <a:r>
              <a:rPr lang="en-US" altLang="zh-CN" sz="2400" b="1">
                <a:solidFill>
                  <a:schemeClr val="bg2"/>
                </a:solidFill>
                <a:sym typeface="Wingdings 2" panose="05020102010507070707" pitchFamily="18" charset="2"/>
              </a:rPr>
              <a:t> </a:t>
            </a:r>
            <a:r>
              <a:rPr lang="en-US" altLang="zh-CN" sz="2400" b="1" u="sng">
                <a:solidFill>
                  <a:srgbClr val="0000FF"/>
                </a:solidFill>
                <a:sym typeface="Wingdings 2" panose="05020102010507070707" pitchFamily="18" charset="2"/>
              </a:rPr>
              <a:t>example </a:t>
            </a:r>
            <a:r>
              <a:rPr lang="en-US" altLang="zh-CN" sz="2400" b="1">
                <a:solidFill>
                  <a:schemeClr val="bg2"/>
                </a:solidFill>
                <a:sym typeface="Wingdings 2" panose="05020102010507070707" pitchFamily="18" charset="2"/>
              </a:rPr>
              <a:t>(Fig6.4,  P294) </a:t>
            </a:r>
          </a:p>
          <a:p>
            <a:pPr eaLnBrk="1" hangingPunct="1">
              <a:buFontTx/>
              <a:buNone/>
            </a:pPr>
            <a:r>
              <a:rPr lang="en-US" altLang="zh-CN" sz="2400" b="1">
                <a:solidFill>
                  <a:schemeClr val="bg2"/>
                </a:solidFill>
                <a:sym typeface="Wingdings 2" panose="05020102010507070707" pitchFamily="18" charset="2"/>
              </a:rPr>
              <a:t>     ----combined OO’s feature, so unit test involves not</a:t>
            </a:r>
          </a:p>
          <a:p>
            <a:pPr eaLnBrk="1" hangingPunct="1">
              <a:buFontTx/>
              <a:buNone/>
            </a:pPr>
            <a:r>
              <a:rPr lang="en-US" altLang="zh-CN" sz="2400" b="1">
                <a:solidFill>
                  <a:schemeClr val="bg2"/>
                </a:solidFill>
                <a:sym typeface="Wingdings 2" panose="05020102010507070707" pitchFamily="18" charset="2"/>
              </a:rPr>
              <a:t>          only classes related in a function,  but also the </a:t>
            </a:r>
          </a:p>
          <a:p>
            <a:pPr eaLnBrk="1" hangingPunct="1">
              <a:buFontTx/>
              <a:buNone/>
            </a:pPr>
            <a:r>
              <a:rPr lang="en-US" altLang="zh-CN" sz="2400" b="1">
                <a:solidFill>
                  <a:schemeClr val="bg2"/>
                </a:solidFill>
                <a:sym typeface="Wingdings 2" panose="05020102010507070707" pitchFamily="18" charset="2"/>
              </a:rPr>
              <a:t>          class hierarchy </a:t>
            </a:r>
          </a:p>
          <a:p>
            <a:pPr eaLnBrk="1" hangingPunct="1">
              <a:buFontTx/>
              <a:buNone/>
            </a:pPr>
            <a:endParaRPr lang="en-US" altLang="zh-CN" sz="2400" b="1">
              <a:solidFill>
                <a:schemeClr val="bg2"/>
              </a:solidFill>
              <a:sym typeface="Wingdings 2" panose="05020102010507070707" pitchFamily="18" charset="2"/>
            </a:endParaRPr>
          </a:p>
        </p:txBody>
      </p: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5">
            <a:extLst>
              <a:ext uri="{FF2B5EF4-FFF2-40B4-BE49-F238E27FC236}">
                <a16:creationId xmlns:a16="http://schemas.microsoft.com/office/drawing/2014/main" id="{9B32D0F7-02FF-4A8A-BFCA-2A2070F891C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C7396257-27E5-4BE8-9A70-005F4D0AE33B}" type="slidenum">
              <a:rPr kumimoji="0" lang="en-US" altLang="zh-CN" sz="2600">
                <a:solidFill>
                  <a:srgbClr val="FFFFFF"/>
                </a:solidFill>
              </a:rPr>
              <a:pPr eaLnBrk="1" fontAlgn="base" hangingPunct="1">
                <a:spcBef>
                  <a:spcPct val="0"/>
                </a:spcBef>
                <a:spcAft>
                  <a:spcPct val="0"/>
                </a:spcAft>
              </a:pPr>
              <a:t>394</a:t>
            </a:fld>
            <a:endParaRPr kumimoji="0" lang="en-US" altLang="zh-CN" sz="2600">
              <a:solidFill>
                <a:srgbClr val="FFFFFF"/>
              </a:solidFill>
            </a:endParaRPr>
          </a:p>
        </p:txBody>
      </p:sp>
      <p:sp>
        <p:nvSpPr>
          <p:cNvPr id="21507" name="Rectangle 4">
            <a:extLst>
              <a:ext uri="{FF2B5EF4-FFF2-40B4-BE49-F238E27FC236}">
                <a16:creationId xmlns:a16="http://schemas.microsoft.com/office/drawing/2014/main" id="{EFCF895A-A2EB-4BFC-BE80-755C4A353516}"/>
              </a:ext>
            </a:extLst>
          </p:cNvPr>
          <p:cNvSpPr>
            <a:spLocks noChangeArrowheads="1"/>
          </p:cNvSpPr>
          <p:nvPr/>
        </p:nvSpPr>
        <p:spPr bwMode="auto">
          <a:xfrm>
            <a:off x="1703388" y="0"/>
            <a:ext cx="8964612" cy="6858000"/>
          </a:xfrm>
          <a:prstGeom prst="rect">
            <a:avLst/>
          </a:prstGeom>
          <a:solidFill>
            <a:schemeClr val="bg1"/>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grpSp>
        <p:nvGrpSpPr>
          <p:cNvPr id="21508" name="Group 5">
            <a:extLst>
              <a:ext uri="{FF2B5EF4-FFF2-40B4-BE49-F238E27FC236}">
                <a16:creationId xmlns:a16="http://schemas.microsoft.com/office/drawing/2014/main" id="{5ED8E45E-3131-4770-B647-A1895809F6EB}"/>
              </a:ext>
            </a:extLst>
          </p:cNvPr>
          <p:cNvGrpSpPr>
            <a:grpSpLocks/>
          </p:cNvGrpSpPr>
          <p:nvPr/>
        </p:nvGrpSpPr>
        <p:grpSpPr bwMode="auto">
          <a:xfrm>
            <a:off x="1990380" y="0"/>
            <a:ext cx="7900093" cy="5734050"/>
            <a:chOff x="1147" y="190"/>
            <a:chExt cx="4085" cy="3266"/>
          </a:xfrm>
        </p:grpSpPr>
        <p:sp>
          <p:nvSpPr>
            <p:cNvPr id="21510" name="Rectangle 6">
              <a:extLst>
                <a:ext uri="{FF2B5EF4-FFF2-40B4-BE49-F238E27FC236}">
                  <a16:creationId xmlns:a16="http://schemas.microsoft.com/office/drawing/2014/main" id="{8479D347-C94F-4D7E-B2F5-4C9EE2B0B7ED}"/>
                </a:ext>
              </a:extLst>
            </p:cNvPr>
            <p:cNvSpPr>
              <a:spLocks noChangeArrowheads="1"/>
            </p:cNvSpPr>
            <p:nvPr/>
          </p:nvSpPr>
          <p:spPr bwMode="auto">
            <a:xfrm>
              <a:off x="1824" y="528"/>
              <a:ext cx="1728" cy="432"/>
            </a:xfrm>
            <a:prstGeom prst="rect">
              <a:avLst/>
            </a:prstGeom>
            <a:solidFill>
              <a:schemeClr val="bg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a:solidFill>
                    <a:srgbClr val="003366"/>
                  </a:solidFill>
                  <a:latin typeface="Comic Sans MS" panose="030F0702030302020204" pitchFamily="66" charset="0"/>
                </a:rPr>
                <a:t>System</a:t>
              </a:r>
            </a:p>
          </p:txBody>
        </p:sp>
        <p:sp>
          <p:nvSpPr>
            <p:cNvPr id="21511" name="Rectangle 7">
              <a:extLst>
                <a:ext uri="{FF2B5EF4-FFF2-40B4-BE49-F238E27FC236}">
                  <a16:creationId xmlns:a16="http://schemas.microsoft.com/office/drawing/2014/main" id="{24CE4AE8-E8C4-4052-8CB2-069328D31028}"/>
                </a:ext>
              </a:extLst>
            </p:cNvPr>
            <p:cNvSpPr>
              <a:spLocks noChangeArrowheads="1"/>
            </p:cNvSpPr>
            <p:nvPr/>
          </p:nvSpPr>
          <p:spPr bwMode="auto">
            <a:xfrm>
              <a:off x="1824" y="1104"/>
              <a:ext cx="1728" cy="432"/>
            </a:xfrm>
            <a:prstGeom prst="rect">
              <a:avLst/>
            </a:prstGeom>
            <a:solidFill>
              <a:schemeClr val="bg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a:solidFill>
                    <a:srgbClr val="003366"/>
                  </a:solidFill>
                  <a:latin typeface="Comic Sans MS" panose="030F0702030302020204" pitchFamily="66" charset="0"/>
                </a:rPr>
                <a:t>Subsystem</a:t>
              </a:r>
            </a:p>
          </p:txBody>
        </p:sp>
        <p:sp>
          <p:nvSpPr>
            <p:cNvPr id="21512" name="Rectangle 8">
              <a:extLst>
                <a:ext uri="{FF2B5EF4-FFF2-40B4-BE49-F238E27FC236}">
                  <a16:creationId xmlns:a16="http://schemas.microsoft.com/office/drawing/2014/main" id="{1F50316F-2ABF-4961-AA7C-A6E7D3C6C190}"/>
                </a:ext>
              </a:extLst>
            </p:cNvPr>
            <p:cNvSpPr>
              <a:spLocks noChangeArrowheads="1"/>
            </p:cNvSpPr>
            <p:nvPr/>
          </p:nvSpPr>
          <p:spPr bwMode="auto">
            <a:xfrm>
              <a:off x="1776" y="2112"/>
              <a:ext cx="1728" cy="432"/>
            </a:xfrm>
            <a:prstGeom prst="rect">
              <a:avLst/>
            </a:prstGeom>
            <a:solidFill>
              <a:schemeClr val="bg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a:solidFill>
                    <a:srgbClr val="003366"/>
                  </a:solidFill>
                  <a:latin typeface="Comic Sans MS" panose="030F0702030302020204" pitchFamily="66" charset="0"/>
                </a:rPr>
                <a:t>Class Hierarchy</a:t>
              </a:r>
            </a:p>
          </p:txBody>
        </p:sp>
        <p:sp>
          <p:nvSpPr>
            <p:cNvPr id="21513" name="Rectangle 9">
              <a:extLst>
                <a:ext uri="{FF2B5EF4-FFF2-40B4-BE49-F238E27FC236}">
                  <a16:creationId xmlns:a16="http://schemas.microsoft.com/office/drawing/2014/main" id="{F49B5428-6C1C-4E4B-92C3-51E6242375FB}"/>
                </a:ext>
              </a:extLst>
            </p:cNvPr>
            <p:cNvSpPr>
              <a:spLocks noChangeArrowheads="1"/>
            </p:cNvSpPr>
            <p:nvPr/>
          </p:nvSpPr>
          <p:spPr bwMode="auto">
            <a:xfrm>
              <a:off x="1776" y="2688"/>
              <a:ext cx="1728" cy="432"/>
            </a:xfrm>
            <a:prstGeom prst="rect">
              <a:avLst/>
            </a:prstGeom>
            <a:solidFill>
              <a:schemeClr val="bg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a:solidFill>
                    <a:srgbClr val="003366"/>
                  </a:solidFill>
                  <a:latin typeface="Comic Sans MS" panose="030F0702030302020204" pitchFamily="66" charset="0"/>
                </a:rPr>
                <a:t>Class</a:t>
              </a:r>
            </a:p>
          </p:txBody>
        </p:sp>
        <p:sp>
          <p:nvSpPr>
            <p:cNvPr id="21514" name="Text Box 10">
              <a:extLst>
                <a:ext uri="{FF2B5EF4-FFF2-40B4-BE49-F238E27FC236}">
                  <a16:creationId xmlns:a16="http://schemas.microsoft.com/office/drawing/2014/main" id="{7E1DFA55-2C42-4117-9827-657F9EB53FF3}"/>
                </a:ext>
              </a:extLst>
            </p:cNvPr>
            <p:cNvSpPr txBox="1">
              <a:spLocks noChangeArrowheads="1"/>
            </p:cNvSpPr>
            <p:nvPr/>
          </p:nvSpPr>
          <p:spPr bwMode="auto">
            <a:xfrm>
              <a:off x="3600" y="816"/>
              <a:ext cx="72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sz="1800">
                  <a:solidFill>
                    <a:srgbClr val="003366"/>
                  </a:solidFill>
                  <a:latin typeface="Comic Sans MS" panose="030F0702030302020204" pitchFamily="66" charset="0"/>
                </a:rPr>
                <a:t>System testing</a:t>
              </a:r>
            </a:p>
          </p:txBody>
        </p:sp>
        <p:sp>
          <p:nvSpPr>
            <p:cNvPr id="21515" name="Arc 11">
              <a:extLst>
                <a:ext uri="{FF2B5EF4-FFF2-40B4-BE49-F238E27FC236}">
                  <a16:creationId xmlns:a16="http://schemas.microsoft.com/office/drawing/2014/main" id="{8AFAE3E2-318C-4231-AC94-AB8F6D91558C}"/>
                </a:ext>
              </a:extLst>
            </p:cNvPr>
            <p:cNvSpPr>
              <a:spLocks/>
            </p:cNvSpPr>
            <p:nvPr/>
          </p:nvSpPr>
          <p:spPr bwMode="auto">
            <a:xfrm>
              <a:off x="3552" y="672"/>
              <a:ext cx="288" cy="19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1516" name="Arc 12">
              <a:extLst>
                <a:ext uri="{FF2B5EF4-FFF2-40B4-BE49-F238E27FC236}">
                  <a16:creationId xmlns:a16="http://schemas.microsoft.com/office/drawing/2014/main" id="{E3C17445-67BB-483D-898F-42365570EA63}"/>
                </a:ext>
              </a:extLst>
            </p:cNvPr>
            <p:cNvSpPr>
              <a:spLocks/>
            </p:cNvSpPr>
            <p:nvPr/>
          </p:nvSpPr>
          <p:spPr bwMode="auto">
            <a:xfrm flipV="1">
              <a:off x="3552" y="1152"/>
              <a:ext cx="336" cy="19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1517" name="Text Box 13">
              <a:extLst>
                <a:ext uri="{FF2B5EF4-FFF2-40B4-BE49-F238E27FC236}">
                  <a16:creationId xmlns:a16="http://schemas.microsoft.com/office/drawing/2014/main" id="{5AE72613-6B5B-47E6-B74F-1219DB58A274}"/>
                </a:ext>
              </a:extLst>
            </p:cNvPr>
            <p:cNvSpPr txBox="1">
              <a:spLocks noChangeArrowheads="1"/>
            </p:cNvSpPr>
            <p:nvPr/>
          </p:nvSpPr>
          <p:spPr bwMode="auto">
            <a:xfrm>
              <a:off x="3648" y="2428"/>
              <a:ext cx="72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sz="1800">
                  <a:solidFill>
                    <a:srgbClr val="003366"/>
                  </a:solidFill>
                  <a:latin typeface="Comic Sans MS" panose="030F0702030302020204" pitchFamily="66" charset="0"/>
                </a:rPr>
                <a:t>Unit testing</a:t>
              </a:r>
            </a:p>
          </p:txBody>
        </p:sp>
        <p:sp>
          <p:nvSpPr>
            <p:cNvPr id="21518" name="Arc 14">
              <a:extLst>
                <a:ext uri="{FF2B5EF4-FFF2-40B4-BE49-F238E27FC236}">
                  <a16:creationId xmlns:a16="http://schemas.microsoft.com/office/drawing/2014/main" id="{68358364-76D5-4C8E-B63D-B45D0F5A652F}"/>
                </a:ext>
              </a:extLst>
            </p:cNvPr>
            <p:cNvSpPr>
              <a:spLocks/>
            </p:cNvSpPr>
            <p:nvPr/>
          </p:nvSpPr>
          <p:spPr bwMode="auto">
            <a:xfrm>
              <a:off x="3504" y="2256"/>
              <a:ext cx="288" cy="216"/>
            </a:xfrm>
            <a:custGeom>
              <a:avLst/>
              <a:gdLst>
                <a:gd name="T0" fmla="*/ 0 w 21600"/>
                <a:gd name="T1" fmla="*/ 0 h 24202"/>
                <a:gd name="T2" fmla="*/ 0 w 21600"/>
                <a:gd name="T3" fmla="*/ 0 h 24202"/>
                <a:gd name="T4" fmla="*/ 0 w 21600"/>
                <a:gd name="T5" fmla="*/ 0 h 24202"/>
                <a:gd name="T6" fmla="*/ 0 60000 65536"/>
                <a:gd name="T7" fmla="*/ 0 60000 65536"/>
                <a:gd name="T8" fmla="*/ 0 60000 65536"/>
                <a:gd name="T9" fmla="*/ 0 w 21600"/>
                <a:gd name="T10" fmla="*/ 0 h 24202"/>
                <a:gd name="T11" fmla="*/ 21600 w 21600"/>
                <a:gd name="T12" fmla="*/ 24202 h 24202"/>
              </a:gdLst>
              <a:ahLst/>
              <a:cxnLst>
                <a:cxn ang="T6">
                  <a:pos x="T0" y="T1"/>
                </a:cxn>
                <a:cxn ang="T7">
                  <a:pos x="T2" y="T3"/>
                </a:cxn>
                <a:cxn ang="T8">
                  <a:pos x="T4" y="T5"/>
                </a:cxn>
              </a:cxnLst>
              <a:rect l="T9" t="T10" r="T11" b="T12"/>
              <a:pathLst>
                <a:path w="21600" h="24202" fill="none" extrusionOk="0">
                  <a:moveTo>
                    <a:pt x="-1" y="0"/>
                  </a:moveTo>
                  <a:cubicBezTo>
                    <a:pt x="11929" y="0"/>
                    <a:pt x="21600" y="9670"/>
                    <a:pt x="21600" y="21600"/>
                  </a:cubicBezTo>
                  <a:cubicBezTo>
                    <a:pt x="21600" y="22469"/>
                    <a:pt x="21547" y="23338"/>
                    <a:pt x="21442" y="24201"/>
                  </a:cubicBezTo>
                </a:path>
                <a:path w="21600" h="24202" stroke="0" extrusionOk="0">
                  <a:moveTo>
                    <a:pt x="-1" y="0"/>
                  </a:moveTo>
                  <a:cubicBezTo>
                    <a:pt x="11929" y="0"/>
                    <a:pt x="21600" y="9670"/>
                    <a:pt x="21600" y="21600"/>
                  </a:cubicBezTo>
                  <a:cubicBezTo>
                    <a:pt x="21600" y="22469"/>
                    <a:pt x="21547" y="23338"/>
                    <a:pt x="21442" y="24201"/>
                  </a:cubicBezTo>
                  <a:lnTo>
                    <a:pt x="0" y="21600"/>
                  </a:lnTo>
                  <a:close/>
                </a:path>
              </a:pathLst>
            </a:custGeom>
            <a:noFill/>
            <a:ln w="12700"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1519" name="Arc 15">
              <a:extLst>
                <a:ext uri="{FF2B5EF4-FFF2-40B4-BE49-F238E27FC236}">
                  <a16:creationId xmlns:a16="http://schemas.microsoft.com/office/drawing/2014/main" id="{A908D215-BD34-4346-A7BC-7526940273CF}"/>
                </a:ext>
              </a:extLst>
            </p:cNvPr>
            <p:cNvSpPr>
              <a:spLocks/>
            </p:cNvSpPr>
            <p:nvPr/>
          </p:nvSpPr>
          <p:spPr bwMode="auto">
            <a:xfrm flipV="1">
              <a:off x="3504" y="2784"/>
              <a:ext cx="336" cy="19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1520" name="Line 16">
              <a:extLst>
                <a:ext uri="{FF2B5EF4-FFF2-40B4-BE49-F238E27FC236}">
                  <a16:creationId xmlns:a16="http://schemas.microsoft.com/office/drawing/2014/main" id="{496A061B-D6EC-42A3-8871-B1CFC84FFF97}"/>
                </a:ext>
              </a:extLst>
            </p:cNvPr>
            <p:cNvSpPr>
              <a:spLocks noChangeShapeType="1"/>
            </p:cNvSpPr>
            <p:nvPr/>
          </p:nvSpPr>
          <p:spPr bwMode="auto">
            <a:xfrm flipV="1">
              <a:off x="1488" y="288"/>
              <a:ext cx="0" cy="3168"/>
            </a:xfrm>
            <a:prstGeom prst="line">
              <a:avLst/>
            </a:prstGeom>
            <a:noFill/>
            <a:ln w="28575" cap="sq">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1521" name="Text Box 17">
              <a:extLst>
                <a:ext uri="{FF2B5EF4-FFF2-40B4-BE49-F238E27FC236}">
                  <a16:creationId xmlns:a16="http://schemas.microsoft.com/office/drawing/2014/main" id="{4C799366-A175-4A20-B5FA-71D696AF8C2C}"/>
                </a:ext>
              </a:extLst>
            </p:cNvPr>
            <p:cNvSpPr txBox="1">
              <a:spLocks noChangeArrowheads="1"/>
            </p:cNvSpPr>
            <p:nvPr/>
          </p:nvSpPr>
          <p:spPr bwMode="auto">
            <a:xfrm rot="10800000">
              <a:off x="1147" y="675"/>
              <a:ext cx="239" cy="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vert="eaVert">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sz="1800">
                  <a:solidFill>
                    <a:srgbClr val="003366"/>
                  </a:solidFill>
                  <a:latin typeface="Comic Sans MS" panose="030F0702030302020204" pitchFamily="66" charset="0"/>
                </a:rPr>
                <a:t>Abstraction level</a:t>
              </a:r>
            </a:p>
          </p:txBody>
        </p:sp>
        <p:sp>
          <p:nvSpPr>
            <p:cNvPr id="21522" name="Line 18">
              <a:extLst>
                <a:ext uri="{FF2B5EF4-FFF2-40B4-BE49-F238E27FC236}">
                  <a16:creationId xmlns:a16="http://schemas.microsoft.com/office/drawing/2014/main" id="{D78D1750-F696-4A51-9CC1-E764D8DA6208}"/>
                </a:ext>
              </a:extLst>
            </p:cNvPr>
            <p:cNvSpPr>
              <a:spLocks noChangeShapeType="1"/>
            </p:cNvSpPr>
            <p:nvPr/>
          </p:nvSpPr>
          <p:spPr bwMode="auto">
            <a:xfrm flipV="1">
              <a:off x="4416" y="1104"/>
              <a:ext cx="0" cy="2352"/>
            </a:xfrm>
            <a:prstGeom prst="line">
              <a:avLst/>
            </a:prstGeom>
            <a:noFill/>
            <a:ln w="28575" cap="sq">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1523" name="Text Box 19">
              <a:extLst>
                <a:ext uri="{FF2B5EF4-FFF2-40B4-BE49-F238E27FC236}">
                  <a16:creationId xmlns:a16="http://schemas.microsoft.com/office/drawing/2014/main" id="{F0861CD0-CC74-47DC-81B6-BC6AB091311C}"/>
                </a:ext>
              </a:extLst>
            </p:cNvPr>
            <p:cNvSpPr txBox="1">
              <a:spLocks noChangeArrowheads="1"/>
            </p:cNvSpPr>
            <p:nvPr/>
          </p:nvSpPr>
          <p:spPr bwMode="auto">
            <a:xfrm rot="10800000">
              <a:off x="4514" y="1447"/>
              <a:ext cx="239" cy="1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vert="eaVert">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sz="1800">
                  <a:solidFill>
                    <a:srgbClr val="003366"/>
                  </a:solidFill>
                  <a:latin typeface="Comic Sans MS" panose="030F0702030302020204" pitchFamily="66" charset="0"/>
                </a:rPr>
                <a:t>Integration testing</a:t>
              </a:r>
            </a:p>
          </p:txBody>
        </p:sp>
        <p:sp>
          <p:nvSpPr>
            <p:cNvPr id="21524" name="Line 20">
              <a:extLst>
                <a:ext uri="{FF2B5EF4-FFF2-40B4-BE49-F238E27FC236}">
                  <a16:creationId xmlns:a16="http://schemas.microsoft.com/office/drawing/2014/main" id="{887AAFAB-F64A-4E10-A61D-6A4A00E2A1FB}"/>
                </a:ext>
              </a:extLst>
            </p:cNvPr>
            <p:cNvSpPr>
              <a:spLocks noChangeShapeType="1"/>
            </p:cNvSpPr>
            <p:nvPr/>
          </p:nvSpPr>
          <p:spPr bwMode="auto">
            <a:xfrm flipV="1">
              <a:off x="4944" y="624"/>
              <a:ext cx="0" cy="576"/>
            </a:xfrm>
            <a:prstGeom prst="line">
              <a:avLst/>
            </a:prstGeom>
            <a:noFill/>
            <a:ln w="28575" cap="sq">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1525" name="Text Box 21">
              <a:extLst>
                <a:ext uri="{FF2B5EF4-FFF2-40B4-BE49-F238E27FC236}">
                  <a16:creationId xmlns:a16="http://schemas.microsoft.com/office/drawing/2014/main" id="{1CC152D8-BB74-45F4-9168-E8B7FE01527F}"/>
                </a:ext>
              </a:extLst>
            </p:cNvPr>
            <p:cNvSpPr txBox="1">
              <a:spLocks noChangeArrowheads="1"/>
            </p:cNvSpPr>
            <p:nvPr/>
          </p:nvSpPr>
          <p:spPr bwMode="auto">
            <a:xfrm rot="10800000">
              <a:off x="4993" y="190"/>
              <a:ext cx="239" cy="1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vert="eaVert">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sz="1800">
                  <a:solidFill>
                    <a:srgbClr val="003366"/>
                  </a:solidFill>
                  <a:latin typeface="Comic Sans MS" panose="030F0702030302020204" pitchFamily="66" charset="0"/>
                </a:rPr>
                <a:t>Acceptance testing</a:t>
              </a:r>
            </a:p>
          </p:txBody>
        </p:sp>
      </p:grpSp>
      <p:sp>
        <p:nvSpPr>
          <p:cNvPr id="21509" name="Rectangle 22">
            <a:extLst>
              <a:ext uri="{FF2B5EF4-FFF2-40B4-BE49-F238E27FC236}">
                <a16:creationId xmlns:a16="http://schemas.microsoft.com/office/drawing/2014/main" id="{C31DA521-64F1-4E7A-AFCB-E75D02C148CB}"/>
              </a:ext>
            </a:extLst>
          </p:cNvPr>
          <p:cNvSpPr>
            <a:spLocks noChangeArrowheads="1"/>
          </p:cNvSpPr>
          <p:nvPr/>
        </p:nvSpPr>
        <p:spPr bwMode="auto">
          <a:xfrm>
            <a:off x="2135188" y="6092825"/>
            <a:ext cx="7777162" cy="457200"/>
          </a:xfrm>
          <a:prstGeom prst="rect">
            <a:avLst/>
          </a:prstGeom>
          <a:noFill/>
          <a:ln w="9525">
            <a:solidFill>
              <a:srgbClr val="800080"/>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lnSpc>
                <a:spcPct val="90000"/>
              </a:lnSpc>
              <a:spcBef>
                <a:spcPct val="0"/>
              </a:spcBef>
              <a:spcAft>
                <a:spcPct val="0"/>
              </a:spcAft>
            </a:pPr>
            <a:r>
              <a:rPr lang="en-US" altLang="zh-CN" b="1">
                <a:solidFill>
                  <a:srgbClr val="006666"/>
                </a:solidFill>
              </a:rPr>
              <a:t>Fig 6.4 Relationship of testing types to OO structure</a:t>
            </a:r>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5">
            <a:extLst>
              <a:ext uri="{FF2B5EF4-FFF2-40B4-BE49-F238E27FC236}">
                <a16:creationId xmlns:a16="http://schemas.microsoft.com/office/drawing/2014/main" id="{4CD1C420-2B2B-4A31-9495-B2B9F25F9E1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0D4F44CA-9392-41CA-8583-906EE952DDB1}" type="slidenum">
              <a:rPr kumimoji="0" lang="en-US" altLang="zh-CN" sz="2600">
                <a:solidFill>
                  <a:srgbClr val="FFFFFF"/>
                </a:solidFill>
              </a:rPr>
              <a:pPr eaLnBrk="1" fontAlgn="base" hangingPunct="1">
                <a:spcBef>
                  <a:spcPct val="0"/>
                </a:spcBef>
                <a:spcAft>
                  <a:spcPct val="0"/>
                </a:spcAft>
              </a:pPr>
              <a:t>395</a:t>
            </a:fld>
            <a:endParaRPr kumimoji="0" lang="en-US" altLang="zh-CN" sz="2600">
              <a:solidFill>
                <a:srgbClr val="FFFFFF"/>
              </a:solidFill>
            </a:endParaRPr>
          </a:p>
        </p:txBody>
      </p:sp>
      <p:sp>
        <p:nvSpPr>
          <p:cNvPr id="22531" name="Rectangle 2">
            <a:extLst>
              <a:ext uri="{FF2B5EF4-FFF2-40B4-BE49-F238E27FC236}">
                <a16:creationId xmlns:a16="http://schemas.microsoft.com/office/drawing/2014/main" id="{A3834CE8-642B-4DB8-98E7-EA12DB67F444}"/>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22532" name="Rectangle 3">
            <a:extLst>
              <a:ext uri="{FF2B5EF4-FFF2-40B4-BE49-F238E27FC236}">
                <a16:creationId xmlns:a16="http://schemas.microsoft.com/office/drawing/2014/main" id="{5ABA36F0-BDA1-4EFF-B6CD-85F0EB5D2144}"/>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b="1"/>
              <a:t>6.3 Use Cases (model)</a:t>
            </a:r>
            <a:r>
              <a:rPr lang="en-US" altLang="zh-CN" sz="2400" b="1"/>
              <a:t> </a:t>
            </a:r>
            <a:r>
              <a:rPr lang="zh-CN" altLang="en-US" b="1"/>
              <a:t>（用例</a:t>
            </a:r>
            <a:r>
              <a:rPr lang="en-US" altLang="zh-CN" b="1"/>
              <a:t>[</a:t>
            </a:r>
            <a:r>
              <a:rPr lang="zh-CN" altLang="en-US" b="1"/>
              <a:t>模型</a:t>
            </a:r>
            <a:r>
              <a:rPr lang="en-US" altLang="zh-CN" b="1"/>
              <a:t>]</a:t>
            </a:r>
            <a:r>
              <a:rPr lang="zh-CN" altLang="en-US" b="1"/>
              <a:t>）</a:t>
            </a:r>
          </a:p>
          <a:p>
            <a:pPr eaLnBrk="1" hangingPunct="1">
              <a:buFontTx/>
              <a:buNone/>
            </a:pPr>
            <a:r>
              <a:rPr lang="zh-CN" altLang="en-US" sz="2400" b="1"/>
              <a:t> </a:t>
            </a:r>
            <a:r>
              <a:rPr lang="en-US" altLang="zh-CN" sz="2400" b="1" u="sng">
                <a:solidFill>
                  <a:srgbClr val="0000FF"/>
                </a:solidFill>
              </a:rPr>
              <a:t>Note</a:t>
            </a:r>
            <a:r>
              <a:rPr lang="en-US" altLang="zh-CN" sz="2400" b="1"/>
              <a:t>: OO development                  capturing requirement </a:t>
            </a:r>
          </a:p>
          <a:p>
            <a:pPr eaLnBrk="1" hangingPunct="1">
              <a:buFontTx/>
              <a:buNone/>
            </a:pPr>
            <a:r>
              <a:rPr lang="en-US" altLang="zh-CN" sz="2400" b="1"/>
              <a:t>                                  </a:t>
            </a:r>
            <a:r>
              <a:rPr lang="en-US" altLang="zh-CN" sz="3200" b="1" baseline="40000"/>
              <a:t>by use case diagram</a:t>
            </a:r>
            <a:r>
              <a:rPr lang="en-US" altLang="zh-CN" sz="2400" b="1"/>
              <a:t>    </a:t>
            </a:r>
          </a:p>
          <a:p>
            <a:pPr eaLnBrk="1" hangingPunct="1">
              <a:buFontTx/>
              <a:buNone/>
            </a:pPr>
            <a:r>
              <a:rPr lang="en-US" altLang="zh-CN" b="1"/>
              <a:t>1. Composition (</a:t>
            </a:r>
            <a:r>
              <a:rPr lang="zh-CN" altLang="en-US" b="1"/>
              <a:t>组成</a:t>
            </a:r>
            <a:r>
              <a:rPr lang="en-US" altLang="zh-CN" b="1"/>
              <a:t>) of Use Case Diagram </a:t>
            </a:r>
          </a:p>
          <a:p>
            <a:pPr eaLnBrk="1" hangingPunct="1">
              <a:buFontTx/>
              <a:buNone/>
            </a:pPr>
            <a:r>
              <a:rPr lang="en-US" altLang="zh-CN" sz="2000" b="1"/>
              <a:t> </a:t>
            </a:r>
            <a:r>
              <a:rPr lang="en-US" altLang="zh-CN" sz="2400" b="1">
                <a:solidFill>
                  <a:schemeClr val="bg2"/>
                </a:solidFill>
                <a:sym typeface="Wingdings 2" panose="05020102010507070707" pitchFamily="18" charset="2"/>
              </a:rPr>
              <a:t> </a:t>
            </a:r>
            <a:r>
              <a:rPr lang="en-US" altLang="zh-CN" sz="2400" b="1" u="sng">
                <a:solidFill>
                  <a:srgbClr val="FF0066"/>
                </a:solidFill>
                <a:sym typeface="Wingdings 2" panose="05020102010507070707" pitchFamily="18" charset="2"/>
              </a:rPr>
              <a:t>use case</a:t>
            </a:r>
            <a:r>
              <a:rPr lang="en-US" altLang="zh-CN" sz="2400" b="1">
                <a:solidFill>
                  <a:schemeClr val="bg2"/>
                </a:solidFill>
                <a:sym typeface="Wingdings 2" panose="05020102010507070707" pitchFamily="18" charset="2"/>
              </a:rPr>
              <a:t>: </a:t>
            </a:r>
            <a:r>
              <a:rPr lang="en-US" altLang="zh-CN" sz="2400" b="1"/>
              <a:t>describes </a:t>
            </a:r>
            <a:r>
              <a:rPr lang="en-US" altLang="zh-CN" sz="2400" b="1" u="sng">
                <a:solidFill>
                  <a:srgbClr val="0000FF"/>
                </a:solidFill>
              </a:rPr>
              <a:t>particular functionality</a:t>
            </a:r>
            <a:r>
              <a:rPr lang="en-US" altLang="zh-CN" sz="2400" b="1"/>
              <a:t> that a </a:t>
            </a:r>
          </a:p>
          <a:p>
            <a:pPr eaLnBrk="1" hangingPunct="1">
              <a:buFontTx/>
              <a:buNone/>
            </a:pPr>
            <a:r>
              <a:rPr lang="en-US" altLang="zh-CN" sz="2400" b="1"/>
              <a:t>                       system is supposed to perform or exhibit</a:t>
            </a:r>
            <a:r>
              <a:rPr lang="en-US" altLang="zh-CN" sz="2000" b="1"/>
              <a:t> </a:t>
            </a:r>
          </a:p>
          <a:p>
            <a:pPr eaLnBrk="1" hangingPunct="1">
              <a:buFontTx/>
              <a:buNone/>
            </a:pPr>
            <a:r>
              <a:rPr lang="en-US" altLang="zh-CN" sz="2000" b="1"/>
              <a:t>    </a:t>
            </a:r>
            <a:r>
              <a:rPr lang="en-US" altLang="zh-CN" sz="2400" b="1"/>
              <a:t>(</a:t>
            </a:r>
            <a:r>
              <a:rPr lang="en-US" altLang="zh-CN" sz="2400" b="1" u="sng">
                <a:solidFill>
                  <a:srgbClr val="0000FF"/>
                </a:solidFill>
              </a:rPr>
              <a:t>Use case diagram</a:t>
            </a:r>
            <a:r>
              <a:rPr lang="en-US" altLang="zh-CN" sz="2400" b="1"/>
              <a:t>-- by </a:t>
            </a:r>
            <a:r>
              <a:rPr lang="en-US" altLang="zh-CN" sz="2400" b="1" u="sng">
                <a:solidFill>
                  <a:srgbClr val="0000FF"/>
                </a:solidFill>
              </a:rPr>
              <a:t>modeling the dialog</a:t>
            </a:r>
            <a:r>
              <a:rPr lang="en-US" altLang="zh-CN" sz="2400" b="1"/>
              <a:t> that a user, external system, or other entity will have with the system to be developed)</a:t>
            </a:r>
            <a:endParaRPr lang="en-US" altLang="zh-CN" sz="2400" b="1">
              <a:solidFill>
                <a:schemeClr val="bg2"/>
              </a:solidFill>
              <a:sym typeface="Wingdings 2" panose="05020102010507070707" pitchFamily="18" charset="2"/>
            </a:endParaRPr>
          </a:p>
          <a:p>
            <a:pPr eaLnBrk="1" hangingPunct="1">
              <a:buFontTx/>
              <a:buNone/>
            </a:pPr>
            <a:r>
              <a:rPr lang="en-US" altLang="zh-CN" sz="2400" b="1">
                <a:solidFill>
                  <a:schemeClr val="bg2"/>
                </a:solidFill>
                <a:sym typeface="Wingdings 2" panose="05020102010507070707" pitchFamily="18" charset="2"/>
              </a:rPr>
              <a:t>     ----representation: </a:t>
            </a:r>
            <a:r>
              <a:rPr lang="en-US" altLang="zh-CN" sz="20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drawing(</a:t>
            </a:r>
            <a:r>
              <a:rPr lang="zh-CN" altLang="en-US" sz="2400" b="1">
                <a:solidFill>
                  <a:schemeClr val="bg2"/>
                </a:solidFill>
                <a:sym typeface="Wingdings 2" panose="05020102010507070707" pitchFamily="18" charset="2"/>
              </a:rPr>
              <a:t>草图</a:t>
            </a:r>
            <a:r>
              <a:rPr lang="en-US" altLang="zh-CN" sz="2400" b="1">
                <a:solidFill>
                  <a:schemeClr val="bg2"/>
                </a:solidFill>
                <a:sym typeface="Wingdings 2" panose="05020102010507070707" pitchFamily="18" charset="2"/>
              </a:rPr>
              <a:t>) of objects </a:t>
            </a:r>
          </a:p>
          <a:p>
            <a:pPr eaLnBrk="1" hangingPunct="1">
              <a:buFontTx/>
              <a:buNone/>
            </a:pPr>
            <a:r>
              <a:rPr lang="en-US" altLang="zh-CN" sz="2400" b="1">
                <a:solidFill>
                  <a:schemeClr val="bg2"/>
                </a:solidFill>
                <a:sym typeface="Wingdings 2" panose="05020102010507070707" pitchFamily="18" charset="2"/>
              </a:rPr>
              <a:t>                                                  + scenario script  (Fig6.5)</a:t>
            </a:r>
          </a:p>
        </p:txBody>
      </p:sp>
      <p:sp>
        <p:nvSpPr>
          <p:cNvPr id="22533" name="Line 4">
            <a:extLst>
              <a:ext uri="{FF2B5EF4-FFF2-40B4-BE49-F238E27FC236}">
                <a16:creationId xmlns:a16="http://schemas.microsoft.com/office/drawing/2014/main" id="{ABFEF0B1-F17B-41E4-9935-83F0754CD947}"/>
              </a:ext>
            </a:extLst>
          </p:cNvPr>
          <p:cNvSpPr>
            <a:spLocks noChangeShapeType="1"/>
          </p:cNvSpPr>
          <p:nvPr/>
        </p:nvSpPr>
        <p:spPr bwMode="auto">
          <a:xfrm>
            <a:off x="5805488" y="2500313"/>
            <a:ext cx="14478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2534" name="Oval 5">
            <a:extLst>
              <a:ext uri="{FF2B5EF4-FFF2-40B4-BE49-F238E27FC236}">
                <a16:creationId xmlns:a16="http://schemas.microsoft.com/office/drawing/2014/main" id="{B6CA2038-29D1-4845-A6DA-B55BFB29BFA6}"/>
              </a:ext>
            </a:extLst>
          </p:cNvPr>
          <p:cNvSpPr>
            <a:spLocks noChangeArrowheads="1"/>
          </p:cNvSpPr>
          <p:nvPr/>
        </p:nvSpPr>
        <p:spPr bwMode="auto">
          <a:xfrm>
            <a:off x="5562600" y="5708650"/>
            <a:ext cx="762000" cy="45720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5">
            <a:extLst>
              <a:ext uri="{FF2B5EF4-FFF2-40B4-BE49-F238E27FC236}">
                <a16:creationId xmlns:a16="http://schemas.microsoft.com/office/drawing/2014/main" id="{62936591-F489-43DA-9E47-AE7B406B687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8FC9BE37-7592-4A31-91F7-36D2A0CACB0B}" type="slidenum">
              <a:rPr kumimoji="0" lang="en-US" altLang="zh-CN" sz="2600">
                <a:solidFill>
                  <a:srgbClr val="FFFFFF"/>
                </a:solidFill>
              </a:rPr>
              <a:pPr eaLnBrk="1" fontAlgn="base" hangingPunct="1">
                <a:spcBef>
                  <a:spcPct val="0"/>
                </a:spcBef>
                <a:spcAft>
                  <a:spcPct val="0"/>
                </a:spcAft>
              </a:pPr>
              <a:t>396</a:t>
            </a:fld>
            <a:endParaRPr kumimoji="0" lang="en-US" altLang="zh-CN" sz="2600">
              <a:solidFill>
                <a:srgbClr val="FFFFFF"/>
              </a:solidFill>
            </a:endParaRPr>
          </a:p>
        </p:txBody>
      </p:sp>
      <p:sp>
        <p:nvSpPr>
          <p:cNvPr id="23555" name="Rectangle 2">
            <a:extLst>
              <a:ext uri="{FF2B5EF4-FFF2-40B4-BE49-F238E27FC236}">
                <a16:creationId xmlns:a16="http://schemas.microsoft.com/office/drawing/2014/main" id="{ACBD318C-C816-4EBC-BD50-2AD5C632388D}"/>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23556" name="Rectangle 3">
            <a:extLst>
              <a:ext uri="{FF2B5EF4-FFF2-40B4-BE49-F238E27FC236}">
                <a16:creationId xmlns:a16="http://schemas.microsoft.com/office/drawing/2014/main" id="{602EB747-6423-4F9A-B62F-F44FDF681D67}"/>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sz="2400" b="1">
                <a:solidFill>
                  <a:schemeClr val="bg2"/>
                </a:solidFill>
                <a:sym typeface="Wingdings 2" panose="05020102010507070707" pitchFamily="18" charset="2"/>
              </a:rPr>
              <a:t>  </a:t>
            </a:r>
            <a:r>
              <a:rPr lang="en-US" altLang="zh-CN" sz="2400" b="1" u="sng">
                <a:solidFill>
                  <a:srgbClr val="FF0066"/>
                </a:solidFill>
                <a:sym typeface="Wingdings 2" panose="05020102010507070707" pitchFamily="18" charset="2"/>
              </a:rPr>
              <a:t>actor (</a:t>
            </a:r>
            <a:r>
              <a:rPr lang="zh-CN" altLang="en-US" sz="2400" b="1" u="sng">
                <a:solidFill>
                  <a:srgbClr val="FF0066"/>
                </a:solidFill>
                <a:sym typeface="Wingdings 2" panose="05020102010507070707" pitchFamily="18" charset="2"/>
              </a:rPr>
              <a:t>执行者</a:t>
            </a:r>
            <a:r>
              <a:rPr lang="en-US" altLang="zh-CN" sz="2400" b="1" u="sng">
                <a:solidFill>
                  <a:srgbClr val="FF0066"/>
                </a:solidFill>
                <a:sym typeface="Wingdings 2" panose="05020102010507070707" pitchFamily="18" charset="2"/>
              </a:rPr>
              <a:t>)</a:t>
            </a:r>
            <a:r>
              <a:rPr lang="en-US" altLang="zh-CN" sz="2400" b="1">
                <a:solidFill>
                  <a:schemeClr val="bg2"/>
                </a:solidFill>
                <a:sym typeface="Wingdings 2" panose="05020102010507070707" pitchFamily="18" charset="2"/>
              </a:rPr>
              <a:t>:  t</a:t>
            </a:r>
            <a:r>
              <a:rPr lang="en-US" altLang="zh-CN" sz="2400" b="1"/>
              <a:t>he </a:t>
            </a:r>
            <a:r>
              <a:rPr lang="en-US" altLang="zh-CN" sz="2400" b="1" u="sng">
                <a:solidFill>
                  <a:srgbClr val="0000FF"/>
                </a:solidFill>
              </a:rPr>
              <a:t>entity</a:t>
            </a:r>
            <a:r>
              <a:rPr lang="en-US" altLang="zh-CN" sz="2400" b="1"/>
              <a:t> interacting with the system</a:t>
            </a:r>
          </a:p>
          <a:p>
            <a:pPr eaLnBrk="1" hangingPunct="1">
              <a:buFontTx/>
              <a:buNone/>
            </a:pPr>
            <a:r>
              <a:rPr lang="en-US" altLang="zh-CN" sz="2400" b="1"/>
              <a:t> is called an actor.(and it can be a user,a device, or other) </a:t>
            </a:r>
            <a:endParaRPr lang="en-US" altLang="zh-CN" sz="2400" b="1">
              <a:solidFill>
                <a:schemeClr val="bg2"/>
              </a:solidFill>
              <a:sym typeface="Wingdings 2" panose="05020102010507070707" pitchFamily="18" charset="2"/>
            </a:endParaRPr>
          </a:p>
          <a:p>
            <a:pPr eaLnBrk="1" hangingPunct="1">
              <a:buFontTx/>
              <a:buNone/>
            </a:pPr>
            <a:r>
              <a:rPr lang="en-US" altLang="zh-CN" sz="2400" b="1">
                <a:solidFill>
                  <a:schemeClr val="bg2"/>
                </a:solidFill>
                <a:sym typeface="Wingdings 2" panose="05020102010507070707" pitchFamily="18" charset="2"/>
              </a:rPr>
              <a:t>     ----representation:             in </a:t>
            </a:r>
            <a:r>
              <a:rPr lang="en-US" altLang="zh-CN" sz="2400" b="1" u="sng">
                <a:solidFill>
                  <a:srgbClr val="0000FF"/>
                </a:solidFill>
                <a:sym typeface="Wingdings 2" panose="05020102010507070707" pitchFamily="18" charset="2"/>
              </a:rPr>
              <a:t>UML</a:t>
            </a:r>
          </a:p>
          <a:p>
            <a:pPr eaLnBrk="1" hangingPunct="1">
              <a:buFontTx/>
              <a:buNone/>
            </a:pPr>
            <a:r>
              <a:rPr lang="en-US" altLang="zh-CN" sz="2400" b="1">
                <a:solidFill>
                  <a:schemeClr val="bg2"/>
                </a:solidFill>
                <a:sym typeface="Wingdings 2" panose="05020102010507070707" pitchFamily="18" charset="2"/>
              </a:rPr>
              <a:t>  </a:t>
            </a:r>
            <a:r>
              <a:rPr lang="en-US" altLang="zh-CN" sz="2400" b="1" u="sng">
                <a:solidFill>
                  <a:srgbClr val="FF0066"/>
                </a:solidFill>
                <a:sym typeface="Wingdings 2" panose="05020102010507070707" pitchFamily="18" charset="2"/>
              </a:rPr>
              <a:t>use (</a:t>
            </a:r>
            <a:r>
              <a:rPr lang="zh-CN" altLang="en-US" sz="2400" b="1" u="sng">
                <a:solidFill>
                  <a:srgbClr val="FF0066"/>
                </a:solidFill>
                <a:sym typeface="Wingdings 2" panose="05020102010507070707" pitchFamily="18" charset="2"/>
              </a:rPr>
              <a:t>使用</a:t>
            </a:r>
            <a:r>
              <a:rPr lang="en-US" altLang="zh-CN" sz="2400" b="1" u="sng">
                <a:solidFill>
                  <a:srgbClr val="FF0066"/>
                </a:solidFill>
                <a:sym typeface="Wingdings 2" panose="05020102010507070707" pitchFamily="18" charset="2"/>
              </a:rPr>
              <a:t>)</a:t>
            </a:r>
            <a:r>
              <a:rPr lang="en-US" altLang="zh-CN" sz="2400" b="1">
                <a:solidFill>
                  <a:schemeClr val="bg2"/>
                </a:solidFill>
                <a:sym typeface="Wingdings 2" panose="05020102010507070707" pitchFamily="18" charset="2"/>
              </a:rPr>
              <a:t>: </a:t>
            </a:r>
            <a:r>
              <a:rPr lang="en-US" altLang="zh-CN" sz="2400" b="1"/>
              <a:t> is a reuse of an already defined use case</a:t>
            </a:r>
          </a:p>
          <a:p>
            <a:pPr eaLnBrk="1" hangingPunct="1">
              <a:buFontTx/>
              <a:buNone/>
            </a:pPr>
            <a:r>
              <a:rPr lang="en-US" altLang="zh-CN" sz="2400" b="1"/>
              <a:t>     </a:t>
            </a:r>
            <a:r>
              <a:rPr lang="en-US" altLang="zh-CN" sz="2400" b="1">
                <a:solidFill>
                  <a:schemeClr val="bg2"/>
                </a:solidFill>
                <a:sym typeface="Wingdings 2" panose="05020102010507070707" pitchFamily="18" charset="2"/>
              </a:rPr>
              <a:t>----representation: </a:t>
            </a:r>
          </a:p>
          <a:p>
            <a:pPr eaLnBrk="1" hangingPunct="1">
              <a:buFontTx/>
              <a:buNone/>
            </a:pPr>
            <a:r>
              <a:rPr lang="en-US" altLang="zh-CN" sz="2400" b="1">
                <a:solidFill>
                  <a:schemeClr val="bg2"/>
                </a:solidFill>
                <a:sym typeface="Wingdings 2" panose="05020102010507070707" pitchFamily="18" charset="2"/>
              </a:rPr>
              <a:t>  </a:t>
            </a:r>
            <a:r>
              <a:rPr lang="en-US" altLang="zh-CN" sz="2400" b="1" u="sng">
                <a:solidFill>
                  <a:srgbClr val="FF0066"/>
                </a:solidFill>
                <a:sym typeface="Wingdings 2" panose="05020102010507070707" pitchFamily="18" charset="2"/>
              </a:rPr>
              <a:t>extension (</a:t>
            </a:r>
            <a:r>
              <a:rPr lang="zh-CN" altLang="en-US" sz="2400" b="1" u="sng">
                <a:solidFill>
                  <a:srgbClr val="FF0066"/>
                </a:solidFill>
                <a:sym typeface="Wingdings 2" panose="05020102010507070707" pitchFamily="18" charset="2"/>
              </a:rPr>
              <a:t>扩展</a:t>
            </a:r>
            <a:r>
              <a:rPr lang="en-US" altLang="zh-CN" sz="2400" b="1" u="sng">
                <a:solidFill>
                  <a:srgbClr val="FF0066"/>
                </a:solidFill>
                <a:sym typeface="Wingdings 2" panose="05020102010507070707" pitchFamily="18" charset="2"/>
              </a:rPr>
              <a:t>)</a:t>
            </a:r>
            <a:r>
              <a:rPr lang="en-US" altLang="zh-CN" sz="2400" b="1">
                <a:solidFill>
                  <a:schemeClr val="bg2"/>
                </a:solidFill>
                <a:sym typeface="Wingdings 2" panose="05020102010507070707" pitchFamily="18" charset="2"/>
              </a:rPr>
              <a:t>: </a:t>
            </a:r>
            <a:r>
              <a:rPr lang="en-US" altLang="zh-CN" sz="2400" b="1"/>
              <a:t>extents a use case to illustrate a </a:t>
            </a:r>
          </a:p>
          <a:p>
            <a:pPr eaLnBrk="1" hangingPunct="1">
              <a:buFontTx/>
              <a:buNone/>
            </a:pPr>
            <a:r>
              <a:rPr lang="en-US" altLang="zh-CN" sz="2400" b="1"/>
              <a:t>                        different or deeper perspective (</a:t>
            </a:r>
            <a:r>
              <a:rPr lang="en-US" altLang="zh-CN" sz="2400" b="1" u="sng">
                <a:solidFill>
                  <a:srgbClr val="0000FF"/>
                </a:solidFill>
              </a:rPr>
              <a:t>extensive </a:t>
            </a:r>
          </a:p>
          <a:p>
            <a:pPr eaLnBrk="1" hangingPunct="1">
              <a:buFontTx/>
              <a:buNone/>
            </a:pPr>
            <a:r>
              <a:rPr lang="en-US" altLang="zh-CN" sz="2400" b="1">
                <a:solidFill>
                  <a:schemeClr val="bg2"/>
                </a:solidFill>
              </a:rPr>
              <a:t>                        </a:t>
            </a:r>
            <a:r>
              <a:rPr lang="en-US" altLang="zh-CN" sz="2400" b="1" u="sng">
                <a:solidFill>
                  <a:srgbClr val="0000FF"/>
                </a:solidFill>
              </a:rPr>
              <a:t>using for a use case</a:t>
            </a:r>
            <a:r>
              <a:rPr lang="en-US" altLang="zh-CN" sz="2400" b="1"/>
              <a:t>)</a:t>
            </a:r>
            <a:endParaRPr lang="en-US" altLang="zh-CN" sz="2400" b="1">
              <a:solidFill>
                <a:schemeClr val="bg2"/>
              </a:solidFill>
              <a:sym typeface="Wingdings 2" panose="05020102010507070707" pitchFamily="18" charset="2"/>
            </a:endParaRPr>
          </a:p>
          <a:p>
            <a:pPr eaLnBrk="1" hangingPunct="1">
              <a:buFontTx/>
              <a:buNone/>
            </a:pPr>
            <a:r>
              <a:rPr lang="en-US" altLang="zh-CN" sz="2400" b="1">
                <a:solidFill>
                  <a:schemeClr val="bg2"/>
                </a:solidFill>
                <a:sym typeface="Wingdings 2" panose="05020102010507070707" pitchFamily="18" charset="2"/>
              </a:rPr>
              <a:t>      ----representation:  </a:t>
            </a:r>
          </a:p>
          <a:p>
            <a:pPr eaLnBrk="1" hangingPunct="1">
              <a:buFontTx/>
              <a:buNone/>
            </a:pPr>
            <a:r>
              <a:rPr lang="en-US" altLang="zh-CN" sz="2400" b="1">
                <a:solidFill>
                  <a:schemeClr val="bg2"/>
                </a:solidFill>
                <a:sym typeface="Wingdings 2" panose="05020102010507070707" pitchFamily="18" charset="2"/>
              </a:rPr>
              <a:t>                                         </a:t>
            </a:r>
            <a:r>
              <a:rPr lang="en-US" altLang="zh-CN" sz="3200" b="1" baseline="46000">
                <a:solidFill>
                  <a:schemeClr val="bg2"/>
                </a:solidFill>
                <a:sym typeface="Wingdings 2" panose="05020102010507070707" pitchFamily="18" charset="2"/>
              </a:rPr>
              <a:t>extends</a:t>
            </a:r>
          </a:p>
          <a:p>
            <a:pPr eaLnBrk="1" hangingPunct="1">
              <a:buFontTx/>
              <a:buNone/>
            </a:pPr>
            <a:r>
              <a:rPr lang="en-US" altLang="zh-CN" sz="2400" b="1">
                <a:solidFill>
                  <a:schemeClr val="bg2"/>
                </a:solidFill>
                <a:sym typeface="Wingdings 2" panose="05020102010507070707" pitchFamily="18" charset="2"/>
              </a:rPr>
              <a:t>      ----Fig6.6 (show the use and extends)</a:t>
            </a:r>
          </a:p>
        </p:txBody>
      </p:sp>
      <p:sp>
        <p:nvSpPr>
          <p:cNvPr id="23557" name="Oval 4">
            <a:extLst>
              <a:ext uri="{FF2B5EF4-FFF2-40B4-BE49-F238E27FC236}">
                <a16:creationId xmlns:a16="http://schemas.microsoft.com/office/drawing/2014/main" id="{67617CAD-8544-412F-966F-6DA7BD153ABF}"/>
              </a:ext>
            </a:extLst>
          </p:cNvPr>
          <p:cNvSpPr>
            <a:spLocks noChangeArrowheads="1"/>
          </p:cNvSpPr>
          <p:nvPr/>
        </p:nvSpPr>
        <p:spPr bwMode="auto">
          <a:xfrm>
            <a:off x="5791200" y="2743200"/>
            <a:ext cx="152400" cy="15240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23558" name="Line 5">
            <a:extLst>
              <a:ext uri="{FF2B5EF4-FFF2-40B4-BE49-F238E27FC236}">
                <a16:creationId xmlns:a16="http://schemas.microsoft.com/office/drawing/2014/main" id="{6D849CAA-8203-4891-BE12-DD2E222F3F06}"/>
              </a:ext>
            </a:extLst>
          </p:cNvPr>
          <p:cNvSpPr>
            <a:spLocks noChangeShapeType="1"/>
          </p:cNvSpPr>
          <p:nvPr/>
        </p:nvSpPr>
        <p:spPr bwMode="auto">
          <a:xfrm>
            <a:off x="5762625" y="2971800"/>
            <a:ext cx="2286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3559" name="Line 6">
            <a:extLst>
              <a:ext uri="{FF2B5EF4-FFF2-40B4-BE49-F238E27FC236}">
                <a16:creationId xmlns:a16="http://schemas.microsoft.com/office/drawing/2014/main" id="{7B19338B-473C-486F-8DC6-1F10E81FE2AE}"/>
              </a:ext>
            </a:extLst>
          </p:cNvPr>
          <p:cNvSpPr>
            <a:spLocks noChangeShapeType="1"/>
          </p:cNvSpPr>
          <p:nvPr/>
        </p:nvSpPr>
        <p:spPr bwMode="auto">
          <a:xfrm>
            <a:off x="5881688" y="2895600"/>
            <a:ext cx="0" cy="152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3560" name="Line 7">
            <a:extLst>
              <a:ext uri="{FF2B5EF4-FFF2-40B4-BE49-F238E27FC236}">
                <a16:creationId xmlns:a16="http://schemas.microsoft.com/office/drawing/2014/main" id="{61227B2C-2E84-4F57-9CF6-6406F6099B59}"/>
              </a:ext>
            </a:extLst>
          </p:cNvPr>
          <p:cNvSpPr>
            <a:spLocks noChangeShapeType="1"/>
          </p:cNvSpPr>
          <p:nvPr/>
        </p:nvSpPr>
        <p:spPr bwMode="auto">
          <a:xfrm flipH="1" flipV="1">
            <a:off x="5867400" y="2986088"/>
            <a:ext cx="152400" cy="152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3561" name="Line 8">
            <a:extLst>
              <a:ext uri="{FF2B5EF4-FFF2-40B4-BE49-F238E27FC236}">
                <a16:creationId xmlns:a16="http://schemas.microsoft.com/office/drawing/2014/main" id="{29943AB2-B892-4E52-AB7F-BD0777786DE1}"/>
              </a:ext>
            </a:extLst>
          </p:cNvPr>
          <p:cNvSpPr>
            <a:spLocks noChangeShapeType="1"/>
          </p:cNvSpPr>
          <p:nvPr/>
        </p:nvSpPr>
        <p:spPr bwMode="auto">
          <a:xfrm flipH="1">
            <a:off x="5729288" y="2986088"/>
            <a:ext cx="152400" cy="152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3562" name="Line 9">
            <a:extLst>
              <a:ext uri="{FF2B5EF4-FFF2-40B4-BE49-F238E27FC236}">
                <a16:creationId xmlns:a16="http://schemas.microsoft.com/office/drawing/2014/main" id="{F1148222-29D0-4634-A64D-48E0B6F3F757}"/>
              </a:ext>
            </a:extLst>
          </p:cNvPr>
          <p:cNvSpPr>
            <a:spLocks noChangeShapeType="1"/>
          </p:cNvSpPr>
          <p:nvPr/>
        </p:nvSpPr>
        <p:spPr bwMode="auto">
          <a:xfrm>
            <a:off x="5715000" y="3810000"/>
            <a:ext cx="12192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3563" name="AutoShape 10">
            <a:extLst>
              <a:ext uri="{FF2B5EF4-FFF2-40B4-BE49-F238E27FC236}">
                <a16:creationId xmlns:a16="http://schemas.microsoft.com/office/drawing/2014/main" id="{28FA8C78-9D1A-4352-B39B-7F34FD1FBF2B}"/>
              </a:ext>
            </a:extLst>
          </p:cNvPr>
          <p:cNvSpPr>
            <a:spLocks noChangeArrowheads="1"/>
          </p:cNvSpPr>
          <p:nvPr/>
        </p:nvSpPr>
        <p:spPr bwMode="auto">
          <a:xfrm rot="5009481">
            <a:off x="6934200" y="3700463"/>
            <a:ext cx="228600" cy="228600"/>
          </a:xfrm>
          <a:prstGeom prst="triangle">
            <a:avLst>
              <a:gd name="adj" fmla="val 50000"/>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23564" name="Line 11">
            <a:extLst>
              <a:ext uri="{FF2B5EF4-FFF2-40B4-BE49-F238E27FC236}">
                <a16:creationId xmlns:a16="http://schemas.microsoft.com/office/drawing/2014/main" id="{EF967A0B-9818-408B-84A1-DA08B75E6F88}"/>
              </a:ext>
            </a:extLst>
          </p:cNvPr>
          <p:cNvSpPr>
            <a:spLocks noChangeShapeType="1"/>
          </p:cNvSpPr>
          <p:nvPr/>
        </p:nvSpPr>
        <p:spPr bwMode="auto">
          <a:xfrm>
            <a:off x="5715000" y="5486400"/>
            <a:ext cx="12192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3565" name="AutoShape 12">
            <a:extLst>
              <a:ext uri="{FF2B5EF4-FFF2-40B4-BE49-F238E27FC236}">
                <a16:creationId xmlns:a16="http://schemas.microsoft.com/office/drawing/2014/main" id="{8B1CEF52-8BC4-4500-96BD-58534D25DD0B}"/>
              </a:ext>
            </a:extLst>
          </p:cNvPr>
          <p:cNvSpPr>
            <a:spLocks noChangeArrowheads="1"/>
          </p:cNvSpPr>
          <p:nvPr/>
        </p:nvSpPr>
        <p:spPr bwMode="auto">
          <a:xfrm rot="5009481">
            <a:off x="6934200" y="5362575"/>
            <a:ext cx="228600" cy="228600"/>
          </a:xfrm>
          <a:prstGeom prst="triangle">
            <a:avLst>
              <a:gd name="adj" fmla="val 50000"/>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5">
            <a:extLst>
              <a:ext uri="{FF2B5EF4-FFF2-40B4-BE49-F238E27FC236}">
                <a16:creationId xmlns:a16="http://schemas.microsoft.com/office/drawing/2014/main" id="{E13CA272-CB13-483A-BA6A-8C15F11825F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2A0452B2-1BA6-41C7-B24B-620BB9AC1738}" type="slidenum">
              <a:rPr kumimoji="0" lang="en-US" altLang="zh-CN" sz="2600">
                <a:solidFill>
                  <a:srgbClr val="FFFFFF"/>
                </a:solidFill>
              </a:rPr>
              <a:pPr eaLnBrk="1" fontAlgn="base" hangingPunct="1">
                <a:spcBef>
                  <a:spcPct val="0"/>
                </a:spcBef>
                <a:spcAft>
                  <a:spcPct val="0"/>
                </a:spcAft>
              </a:pPr>
              <a:t>397</a:t>
            </a:fld>
            <a:endParaRPr kumimoji="0" lang="en-US" altLang="zh-CN" sz="2600">
              <a:solidFill>
                <a:srgbClr val="FFFFFF"/>
              </a:solidFill>
            </a:endParaRPr>
          </a:p>
        </p:txBody>
      </p:sp>
      <p:sp>
        <p:nvSpPr>
          <p:cNvPr id="24579" name="Rectangle 2">
            <a:extLst>
              <a:ext uri="{FF2B5EF4-FFF2-40B4-BE49-F238E27FC236}">
                <a16:creationId xmlns:a16="http://schemas.microsoft.com/office/drawing/2014/main" id="{36D0A745-6E25-49BA-84D4-0913BDD07988}"/>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24580" name="Rectangle 3">
            <a:extLst>
              <a:ext uri="{FF2B5EF4-FFF2-40B4-BE49-F238E27FC236}">
                <a16:creationId xmlns:a16="http://schemas.microsoft.com/office/drawing/2014/main" id="{7BAF8E6B-1C1A-4E7B-ABC7-2010F0A88E39}"/>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sz="2400" b="1">
                <a:solidFill>
                  <a:schemeClr val="bg2"/>
                </a:solidFill>
                <a:sym typeface="Wingdings 2" panose="05020102010507070707" pitchFamily="18" charset="2"/>
              </a:rPr>
              <a:t>  </a:t>
            </a:r>
            <a:r>
              <a:rPr lang="en-US" altLang="zh-CN" sz="2400" b="1"/>
              <a:t>the </a:t>
            </a:r>
            <a:r>
              <a:rPr lang="en-US" altLang="zh-CN" sz="2400" b="1" u="sng">
                <a:solidFill>
                  <a:srgbClr val="0000FF"/>
                </a:solidFill>
              </a:rPr>
              <a:t>role (</a:t>
            </a:r>
            <a:r>
              <a:rPr lang="zh-CN" altLang="en-US" sz="2400" b="1" u="sng">
                <a:solidFill>
                  <a:srgbClr val="0000FF"/>
                </a:solidFill>
              </a:rPr>
              <a:t>作用</a:t>
            </a:r>
            <a:r>
              <a:rPr lang="en-US" altLang="zh-CN" sz="2400" b="1" u="sng">
                <a:solidFill>
                  <a:srgbClr val="0000FF"/>
                </a:solidFill>
              </a:rPr>
              <a:t>)</a:t>
            </a:r>
            <a:r>
              <a:rPr lang="en-US" altLang="zh-CN" sz="2400" b="1"/>
              <a:t> of use case diagram : </a:t>
            </a:r>
          </a:p>
          <a:p>
            <a:pPr eaLnBrk="1" hangingPunct="1">
              <a:buFontTx/>
              <a:buNone/>
            </a:pPr>
            <a:r>
              <a:rPr lang="en-US" altLang="zh-CN" sz="2400" b="1"/>
              <a:t>   A: the use cases in their entirety constitute a complete</a:t>
            </a:r>
          </a:p>
          <a:p>
            <a:pPr eaLnBrk="1" hangingPunct="1">
              <a:buFontTx/>
              <a:buNone/>
            </a:pPr>
            <a:r>
              <a:rPr lang="en-US" altLang="zh-CN" sz="2400" b="1"/>
              <a:t>       description of all possible ways using the system by</a:t>
            </a:r>
          </a:p>
          <a:p>
            <a:pPr eaLnBrk="1" hangingPunct="1">
              <a:buFontTx/>
              <a:buNone/>
            </a:pPr>
            <a:r>
              <a:rPr lang="en-US" altLang="zh-CN" sz="2400" b="1"/>
              <a:t>       all possible entities.  Thus, The collection of use </a:t>
            </a:r>
          </a:p>
          <a:p>
            <a:pPr eaLnBrk="1" hangingPunct="1">
              <a:buFontTx/>
              <a:buNone/>
            </a:pPr>
            <a:r>
              <a:rPr lang="en-US" altLang="zh-CN" sz="2400" b="1"/>
              <a:t>       cases paints a picture of the complete functionality</a:t>
            </a:r>
          </a:p>
          <a:p>
            <a:pPr eaLnBrk="1" hangingPunct="1">
              <a:buFontTx/>
              <a:buNone/>
            </a:pPr>
            <a:r>
              <a:rPr lang="en-US" altLang="zh-CN" sz="2400" b="1">
                <a:solidFill>
                  <a:srgbClr val="0000FF"/>
                </a:solidFill>
              </a:rPr>
              <a:t>       </a:t>
            </a:r>
            <a:r>
              <a:rPr lang="en-US" altLang="zh-CN" sz="2400" b="1"/>
              <a:t>of the system</a:t>
            </a:r>
            <a:r>
              <a:rPr lang="en-US" altLang="zh-CN" sz="2400" b="1">
                <a:solidFill>
                  <a:srgbClr val="0000FF"/>
                </a:solidFill>
              </a:rPr>
              <a:t>  (</a:t>
            </a:r>
            <a:r>
              <a:rPr lang="en-US" altLang="zh-CN" sz="2400" b="1" u="sng">
                <a:solidFill>
                  <a:srgbClr val="0000FF"/>
                </a:solidFill>
              </a:rPr>
              <a:t>complete function description</a:t>
            </a:r>
            <a:r>
              <a:rPr lang="en-US" altLang="zh-CN" sz="2400" b="1">
                <a:solidFill>
                  <a:srgbClr val="0000FF"/>
                </a:solidFill>
              </a:rPr>
              <a:t>) </a:t>
            </a:r>
            <a:endParaRPr lang="en-US" altLang="zh-CN" b="1">
              <a:solidFill>
                <a:srgbClr val="0000FF"/>
              </a:solidFill>
            </a:endParaRPr>
          </a:p>
          <a:p>
            <a:pPr eaLnBrk="1" hangingPunct="1">
              <a:buFontTx/>
              <a:buNone/>
            </a:pPr>
            <a:r>
              <a:rPr lang="en-US" altLang="zh-CN" sz="2400" b="1"/>
              <a:t>   B: they are particularly useful for communicating with</a:t>
            </a:r>
          </a:p>
          <a:p>
            <a:pPr eaLnBrk="1" hangingPunct="1">
              <a:buFontTx/>
              <a:buNone/>
            </a:pPr>
            <a:r>
              <a:rPr lang="en-US" altLang="zh-CN" sz="2400" b="1"/>
              <a:t>        customers, designers and testers</a:t>
            </a:r>
            <a:r>
              <a:rPr lang="en-US" altLang="zh-CN"/>
              <a:t> </a:t>
            </a:r>
            <a:r>
              <a:rPr lang="en-US" altLang="zh-CN" sz="2400" b="1">
                <a:solidFill>
                  <a:srgbClr val="0000FF"/>
                </a:solidFill>
              </a:rPr>
              <a:t>(communication</a:t>
            </a:r>
          </a:p>
          <a:p>
            <a:pPr eaLnBrk="1" hangingPunct="1">
              <a:buFontTx/>
              <a:buNone/>
            </a:pPr>
            <a:r>
              <a:rPr lang="en-US" altLang="zh-CN" sz="2400" b="1">
                <a:solidFill>
                  <a:srgbClr val="0000FF"/>
                </a:solidFill>
              </a:rPr>
              <a:t>        between actors)</a:t>
            </a:r>
          </a:p>
          <a:p>
            <a:pPr eaLnBrk="1" hangingPunct="1">
              <a:buFontTx/>
              <a:buNone/>
            </a:pPr>
            <a:r>
              <a:rPr lang="en-US" altLang="zh-CN" sz="2400" b="1"/>
              <a:t>   C: it</a:t>
            </a:r>
            <a:r>
              <a:rPr lang="en-US" altLang="zh-CN" sz="2400" b="1">
                <a:latin typeface="Times New Roman" panose="02020603050405020304" pitchFamily="18" charset="0"/>
              </a:rPr>
              <a:t>’</a:t>
            </a:r>
            <a:r>
              <a:rPr lang="en-US" altLang="zh-CN" sz="2400" b="1"/>
              <a:t>s the </a:t>
            </a:r>
            <a:r>
              <a:rPr lang="en-US" altLang="zh-CN" sz="2400" b="1">
                <a:solidFill>
                  <a:srgbClr val="0000FF"/>
                </a:solidFill>
              </a:rPr>
              <a:t>basis of more formal modeling</a:t>
            </a:r>
            <a:r>
              <a:rPr lang="en-US" altLang="zh-CN" sz="2400" b="1"/>
              <a:t> during </a:t>
            </a:r>
          </a:p>
          <a:p>
            <a:pPr eaLnBrk="1" hangingPunct="1">
              <a:buFontTx/>
              <a:buNone/>
            </a:pPr>
            <a:r>
              <a:rPr lang="en-US" altLang="zh-CN" sz="2400" b="1"/>
              <a:t>        system analysis</a:t>
            </a: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5">
            <a:extLst>
              <a:ext uri="{FF2B5EF4-FFF2-40B4-BE49-F238E27FC236}">
                <a16:creationId xmlns:a16="http://schemas.microsoft.com/office/drawing/2014/main" id="{931F3054-060A-43EB-BD87-5FDCA0E013E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958EDF0C-164D-4DD0-8B1F-43B318A5BB8A}" type="slidenum">
              <a:rPr kumimoji="0" lang="en-US" altLang="zh-CN" sz="2600">
                <a:solidFill>
                  <a:srgbClr val="FFFFFF"/>
                </a:solidFill>
              </a:rPr>
              <a:pPr eaLnBrk="1" fontAlgn="base" hangingPunct="1">
                <a:spcBef>
                  <a:spcPct val="0"/>
                </a:spcBef>
                <a:spcAft>
                  <a:spcPct val="0"/>
                </a:spcAft>
              </a:pPr>
              <a:t>398</a:t>
            </a:fld>
            <a:endParaRPr kumimoji="0" lang="en-US" altLang="zh-CN" sz="2600">
              <a:solidFill>
                <a:srgbClr val="FFFFFF"/>
              </a:solidFill>
            </a:endParaRPr>
          </a:p>
        </p:txBody>
      </p:sp>
      <p:sp>
        <p:nvSpPr>
          <p:cNvPr id="25603" name="Rectangle 2">
            <a:extLst>
              <a:ext uri="{FF2B5EF4-FFF2-40B4-BE49-F238E27FC236}">
                <a16:creationId xmlns:a16="http://schemas.microsoft.com/office/drawing/2014/main" id="{9A79173D-4B40-4429-BE20-085B887E3417}"/>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25604" name="Rectangle 3">
            <a:extLst>
              <a:ext uri="{FF2B5EF4-FFF2-40B4-BE49-F238E27FC236}">
                <a16:creationId xmlns:a16="http://schemas.microsoft.com/office/drawing/2014/main" id="{C49F7D26-FB25-4B05-A09E-BBCBF7F39A0D}"/>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b="1"/>
              <a:t>2. Example (of Use Case Diagram) </a:t>
            </a:r>
          </a:p>
          <a:p>
            <a:pPr eaLnBrk="1" hangingPunct="1">
              <a:buFontTx/>
              <a:buNone/>
            </a:pPr>
            <a:r>
              <a:rPr lang="en-US" altLang="zh-CN" sz="2400" b="1"/>
              <a:t>     ---- Royal Service Station system </a:t>
            </a:r>
          </a:p>
          <a:p>
            <a:pPr eaLnBrk="1" hangingPunct="1">
              <a:buFontTx/>
              <a:buNone/>
            </a:pPr>
            <a:r>
              <a:rPr lang="en-US" altLang="zh-CN" sz="2400" b="1">
                <a:solidFill>
                  <a:schemeClr val="bg2"/>
                </a:solidFill>
                <a:sym typeface="Wingdings 2" panose="05020102010507070707" pitchFamily="18" charset="2"/>
              </a:rPr>
              <a:t>  Fig6.5 : high layer profile of a system </a:t>
            </a:r>
          </a:p>
          <a:p>
            <a:pPr eaLnBrk="1" hangingPunct="1">
              <a:buFontTx/>
              <a:buNone/>
            </a:pPr>
            <a:r>
              <a:rPr lang="en-US" altLang="zh-CN" sz="2400" b="1">
                <a:solidFill>
                  <a:schemeClr val="bg2"/>
                </a:solidFill>
                <a:sym typeface="Wingdings 2" panose="05020102010507070707" pitchFamily="18" charset="2"/>
              </a:rPr>
              <a:t>     ----1 user + 4 use cases (3 services) + scenario script</a:t>
            </a:r>
          </a:p>
          <a:p>
            <a:pPr eaLnBrk="1" hangingPunct="1">
              <a:buFontTx/>
              <a:buNone/>
            </a:pPr>
            <a:r>
              <a:rPr lang="en-US" altLang="zh-CN" sz="2400" b="1">
                <a:solidFill>
                  <a:schemeClr val="bg2"/>
                </a:solidFill>
                <a:sym typeface="Wingdings 2" panose="05020102010507070707" pitchFamily="18" charset="2"/>
              </a:rPr>
              <a:t>  Fig6.6 : add 1 “actor” – manager</a:t>
            </a:r>
          </a:p>
          <a:p>
            <a:pPr eaLnBrk="1" hangingPunct="1">
              <a:buFontTx/>
              <a:buNone/>
            </a:pPr>
            <a:r>
              <a:rPr lang="en-US" altLang="zh-CN" sz="2400" b="1">
                <a:solidFill>
                  <a:schemeClr val="bg2"/>
                </a:solidFill>
                <a:sym typeface="Wingdings 2" panose="05020102010507070707" pitchFamily="18" charset="2"/>
              </a:rPr>
              <a:t>                   add 1 service – preventive maintenance </a:t>
            </a:r>
          </a:p>
          <a:p>
            <a:pPr eaLnBrk="1" hangingPunct="1">
              <a:buFontTx/>
              <a:buNone/>
            </a:pPr>
            <a:r>
              <a:rPr lang="en-US" altLang="zh-CN" sz="2400" b="1">
                <a:solidFill>
                  <a:schemeClr val="bg2"/>
                </a:solidFill>
                <a:sym typeface="Wingdings 2" panose="05020102010507070707" pitchFamily="18" charset="2"/>
              </a:rPr>
              <a:t>  Fig6.7 : add 1 “actor” – credit card system </a:t>
            </a:r>
          </a:p>
          <a:p>
            <a:pPr eaLnBrk="1" hangingPunct="1">
              <a:buFontTx/>
              <a:buNone/>
            </a:pPr>
            <a:r>
              <a:rPr lang="en-US" altLang="zh-CN" sz="2400" b="1">
                <a:solidFill>
                  <a:schemeClr val="bg2"/>
                </a:solidFill>
                <a:sym typeface="Wingdings 2" panose="05020102010507070707" pitchFamily="18" charset="2"/>
              </a:rPr>
              <a:t>  Fig6.8 : </a:t>
            </a:r>
          </a:p>
          <a:p>
            <a:pPr eaLnBrk="1" hangingPunct="1">
              <a:buFontTx/>
              <a:buNone/>
            </a:pPr>
            <a:r>
              <a:rPr lang="en-US" altLang="zh-CN" sz="2400" b="1">
                <a:solidFill>
                  <a:schemeClr val="bg2"/>
                </a:solidFill>
                <a:sym typeface="Wingdings 2" panose="05020102010507070707" pitchFamily="18" charset="2"/>
              </a:rPr>
              <a:t>   A: all participants : includes user, other systems, </a:t>
            </a:r>
          </a:p>
          <a:p>
            <a:pPr eaLnBrk="1" hangingPunct="1">
              <a:buFontTx/>
              <a:buNone/>
            </a:pPr>
            <a:r>
              <a:rPr lang="en-US" altLang="zh-CN" sz="2400" b="1">
                <a:solidFill>
                  <a:schemeClr val="bg2"/>
                </a:solidFill>
                <a:sym typeface="Wingdings 2" panose="05020102010507070707" pitchFamily="18" charset="2"/>
              </a:rPr>
              <a:t>        external organization, or external devices (P295) </a:t>
            </a:r>
          </a:p>
          <a:p>
            <a:pPr eaLnBrk="1" hangingPunct="1">
              <a:buFontTx/>
              <a:buNone/>
            </a:pPr>
            <a:r>
              <a:rPr lang="en-US" altLang="zh-CN" sz="2400" b="1">
                <a:solidFill>
                  <a:schemeClr val="bg2"/>
                </a:solidFill>
                <a:sym typeface="Wingdings 2" panose="05020102010507070707" pitchFamily="18" charset="2"/>
              </a:rPr>
              <a:t>        ----think all participants  as roles</a:t>
            </a:r>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5">
            <a:extLst>
              <a:ext uri="{FF2B5EF4-FFF2-40B4-BE49-F238E27FC236}">
                <a16:creationId xmlns:a16="http://schemas.microsoft.com/office/drawing/2014/main" id="{B9F5E94E-AFF8-405C-839E-71D27771334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A4007809-188B-4364-9BC4-05313BF04104}" type="slidenum">
              <a:rPr kumimoji="0" lang="en-US" altLang="zh-CN" sz="2600">
                <a:solidFill>
                  <a:srgbClr val="FFFFFF"/>
                </a:solidFill>
              </a:rPr>
              <a:pPr eaLnBrk="1" fontAlgn="base" hangingPunct="1">
                <a:spcBef>
                  <a:spcPct val="0"/>
                </a:spcBef>
                <a:spcAft>
                  <a:spcPct val="0"/>
                </a:spcAft>
              </a:pPr>
              <a:t>399</a:t>
            </a:fld>
            <a:endParaRPr kumimoji="0" lang="en-US" altLang="zh-CN" sz="2600">
              <a:solidFill>
                <a:srgbClr val="FFFFFF"/>
              </a:solidFill>
            </a:endParaRPr>
          </a:p>
        </p:txBody>
      </p:sp>
      <p:sp>
        <p:nvSpPr>
          <p:cNvPr id="26627" name="Rectangle 2">
            <a:extLst>
              <a:ext uri="{FF2B5EF4-FFF2-40B4-BE49-F238E27FC236}">
                <a16:creationId xmlns:a16="http://schemas.microsoft.com/office/drawing/2014/main" id="{3124E9F9-7094-4870-8D01-000C9884F23A}"/>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26628" name="Rectangle 3">
            <a:extLst>
              <a:ext uri="{FF2B5EF4-FFF2-40B4-BE49-F238E27FC236}">
                <a16:creationId xmlns:a16="http://schemas.microsoft.com/office/drawing/2014/main" id="{58EFEB33-1153-49A0-8105-BA86224D0399}"/>
              </a:ext>
            </a:extLst>
          </p:cNvPr>
          <p:cNvSpPr>
            <a:spLocks noGrp="1" noChangeArrowheads="1"/>
          </p:cNvSpPr>
          <p:nvPr>
            <p:ph type="body" idx="1"/>
          </p:nvPr>
        </p:nvSpPr>
        <p:spPr>
          <a:xfrm>
            <a:off x="2286000" y="1752600"/>
            <a:ext cx="8382000" cy="5105400"/>
          </a:xfrm>
        </p:spPr>
        <p:txBody>
          <a:bodyPr/>
          <a:lstStyle/>
          <a:p>
            <a:pPr eaLnBrk="1" hangingPunct="1">
              <a:lnSpc>
                <a:spcPct val="90000"/>
              </a:lnSpc>
              <a:buFontTx/>
              <a:buNone/>
            </a:pPr>
            <a:r>
              <a:rPr lang="en-US" altLang="zh-CN" sz="2400" b="1">
                <a:solidFill>
                  <a:schemeClr val="bg2"/>
                </a:solidFill>
                <a:sym typeface="Wingdings 2" panose="05020102010507070707" pitchFamily="18" charset="2"/>
              </a:rPr>
              <a:t>   B: identifying participants (by asking questions )(P296)</a:t>
            </a:r>
          </a:p>
          <a:p>
            <a:pPr eaLnBrk="1" hangingPunct="1">
              <a:lnSpc>
                <a:spcPct val="90000"/>
              </a:lnSpc>
              <a:buFontTx/>
              <a:buNone/>
            </a:pPr>
            <a:r>
              <a:rPr lang="en-US" altLang="zh-CN" sz="2400" b="1">
                <a:solidFill>
                  <a:schemeClr val="bg2"/>
                </a:solidFill>
                <a:sym typeface="Wingdings 2" panose="05020102010507070707" pitchFamily="18" charset="2"/>
              </a:rPr>
              <a:t>       add three actors: a printer system (actor)</a:t>
            </a:r>
          </a:p>
          <a:p>
            <a:pPr eaLnBrk="1" hangingPunct="1">
              <a:lnSpc>
                <a:spcPct val="90000"/>
              </a:lnSpc>
              <a:buFontTx/>
              <a:buNone/>
            </a:pPr>
            <a:r>
              <a:rPr lang="en-US" altLang="zh-CN" sz="2400" b="1">
                <a:solidFill>
                  <a:schemeClr val="bg2"/>
                </a:solidFill>
                <a:sym typeface="Wingdings 2" panose="05020102010507070707" pitchFamily="18" charset="2"/>
              </a:rPr>
              <a:t>                                     a fuel ordering system (actor)</a:t>
            </a:r>
          </a:p>
          <a:p>
            <a:pPr eaLnBrk="1" hangingPunct="1">
              <a:lnSpc>
                <a:spcPct val="90000"/>
              </a:lnSpc>
              <a:buFontTx/>
              <a:buNone/>
            </a:pPr>
            <a:r>
              <a:rPr lang="en-US" altLang="zh-CN" sz="2400" b="1">
                <a:solidFill>
                  <a:schemeClr val="bg2"/>
                </a:solidFill>
                <a:sym typeface="Wingdings 2" panose="05020102010507070707" pitchFamily="18" charset="2"/>
              </a:rPr>
              <a:t>                                     a parts ordering system (actor)</a:t>
            </a:r>
          </a:p>
          <a:p>
            <a:pPr eaLnBrk="1" hangingPunct="1">
              <a:lnSpc>
                <a:spcPct val="90000"/>
              </a:lnSpc>
              <a:buFontTx/>
              <a:buNone/>
            </a:pPr>
            <a:r>
              <a:rPr lang="en-US" altLang="zh-CN" sz="2400" b="1">
                <a:solidFill>
                  <a:schemeClr val="bg2"/>
                </a:solidFill>
                <a:sym typeface="Wingdings 2" panose="05020102010507070707" pitchFamily="18" charset="2"/>
              </a:rPr>
              <a:t>       add two subsystems: accounting service </a:t>
            </a:r>
          </a:p>
          <a:p>
            <a:pPr eaLnBrk="1" hangingPunct="1">
              <a:lnSpc>
                <a:spcPct val="90000"/>
              </a:lnSpc>
              <a:buFontTx/>
              <a:buNone/>
            </a:pPr>
            <a:r>
              <a:rPr lang="en-US" altLang="zh-CN" sz="2400" b="1">
                <a:solidFill>
                  <a:schemeClr val="bg2"/>
                </a:solidFill>
                <a:sym typeface="Wingdings 2" panose="05020102010507070707" pitchFamily="18" charset="2"/>
              </a:rPr>
              <a:t>                </a:t>
            </a:r>
            <a:r>
              <a:rPr lang="en-US" altLang="zh-CN" sz="3200" b="1" baseline="30000">
                <a:solidFill>
                  <a:schemeClr val="bg2"/>
                </a:solidFill>
                <a:sym typeface="Wingdings 2" panose="05020102010507070707" pitchFamily="18" charset="2"/>
              </a:rPr>
              <a:t>(two use cases)</a:t>
            </a:r>
            <a:r>
              <a:rPr lang="en-US" altLang="zh-CN" sz="2400" b="1">
                <a:solidFill>
                  <a:schemeClr val="bg2"/>
                </a:solidFill>
                <a:sym typeface="Wingdings 2" panose="05020102010507070707" pitchFamily="18" charset="2"/>
              </a:rPr>
              <a:t>     controlling inventory </a:t>
            </a:r>
          </a:p>
          <a:p>
            <a:pPr eaLnBrk="1" hangingPunct="1">
              <a:lnSpc>
                <a:spcPct val="90000"/>
              </a:lnSpc>
              <a:buFontTx/>
              <a:buNone/>
            </a:pPr>
            <a:r>
              <a:rPr lang="en-US" altLang="zh-CN" sz="2400" b="1">
                <a:solidFill>
                  <a:schemeClr val="bg2"/>
                </a:solidFill>
                <a:sym typeface="Wingdings 2" panose="05020102010507070707" pitchFamily="18" charset="2"/>
              </a:rPr>
              <a:t>   C: Fig6.8 -- it is not a complete use case diagram, </a:t>
            </a:r>
          </a:p>
          <a:p>
            <a:pPr eaLnBrk="1" hangingPunct="1">
              <a:lnSpc>
                <a:spcPct val="90000"/>
              </a:lnSpc>
              <a:buFontTx/>
              <a:buNone/>
            </a:pPr>
            <a:r>
              <a:rPr lang="en-US" altLang="zh-CN" sz="2400" b="1">
                <a:solidFill>
                  <a:schemeClr val="bg2"/>
                </a:solidFill>
                <a:sym typeface="Wingdings 2" panose="05020102010507070707" pitchFamily="18" charset="2"/>
              </a:rPr>
              <a:t>                      because each item  should includes </a:t>
            </a:r>
          </a:p>
          <a:p>
            <a:pPr eaLnBrk="1" hangingPunct="1">
              <a:lnSpc>
                <a:spcPct val="90000"/>
              </a:lnSpc>
              <a:buFontTx/>
              <a:buNone/>
            </a:pPr>
            <a:r>
              <a:rPr lang="en-US" altLang="zh-CN" sz="2400" b="1">
                <a:solidFill>
                  <a:schemeClr val="bg2"/>
                </a:solidFill>
                <a:sym typeface="Wingdings 2" panose="05020102010507070707" pitchFamily="18" charset="2"/>
              </a:rPr>
              <a:t>                     description such as “what”, ”when”, </a:t>
            </a:r>
          </a:p>
          <a:p>
            <a:pPr eaLnBrk="1" hangingPunct="1">
              <a:lnSpc>
                <a:spcPct val="90000"/>
              </a:lnSpc>
              <a:buFontTx/>
              <a:buNone/>
            </a:pPr>
            <a:r>
              <a:rPr lang="en-US" altLang="zh-CN" sz="2400" b="1">
                <a:solidFill>
                  <a:schemeClr val="bg2"/>
                </a:solidFill>
                <a:sym typeface="Wingdings 2" panose="05020102010507070707" pitchFamily="18" charset="2"/>
              </a:rPr>
              <a:t>                     ”which”  ----scenario scripts(P297) </a:t>
            </a:r>
          </a:p>
          <a:p>
            <a:pPr eaLnBrk="1" hangingPunct="1">
              <a:lnSpc>
                <a:spcPct val="90000"/>
              </a:lnSpc>
              <a:buFontTx/>
              <a:buNone/>
            </a:pPr>
            <a:r>
              <a:rPr lang="en-US" altLang="zh-CN" sz="2400" b="1">
                <a:solidFill>
                  <a:schemeClr val="bg2"/>
                </a:solidFill>
                <a:sym typeface="Wingdings 2" panose="05020102010507070707" pitchFamily="18" charset="2"/>
              </a:rPr>
              <a:t>                   -- the </a:t>
            </a:r>
            <a:r>
              <a:rPr lang="en-US" altLang="zh-CN" sz="2400" b="1">
                <a:solidFill>
                  <a:srgbClr val="0000FF"/>
                </a:solidFill>
                <a:sym typeface="Wingdings 2" panose="05020102010507070707" pitchFamily="18" charset="2"/>
              </a:rPr>
              <a:t>results diagram</a:t>
            </a:r>
            <a:r>
              <a:rPr lang="en-US" altLang="zh-CN" sz="2400" b="1">
                <a:solidFill>
                  <a:schemeClr val="bg2"/>
                </a:solidFill>
                <a:sym typeface="Wingdings 2" panose="05020102010507070707" pitchFamily="18" charset="2"/>
              </a:rPr>
              <a:t> should be a </a:t>
            </a:r>
          </a:p>
          <a:p>
            <a:pPr eaLnBrk="1" hangingPunct="1">
              <a:lnSpc>
                <a:spcPct val="90000"/>
              </a:lnSpc>
              <a:buFontTx/>
              <a:buNone/>
            </a:pPr>
            <a:r>
              <a:rPr lang="en-US" altLang="zh-CN" sz="2400" b="1">
                <a:solidFill>
                  <a:schemeClr val="bg2"/>
                </a:solidFill>
                <a:sym typeface="Wingdings 2" panose="05020102010507070707" pitchFamily="18" charset="2"/>
              </a:rPr>
              <a:t>                      comprehensive description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5">
            <a:extLst>
              <a:ext uri="{FF2B5EF4-FFF2-40B4-BE49-F238E27FC236}">
                <a16:creationId xmlns:a16="http://schemas.microsoft.com/office/drawing/2014/main" id="{C56D7E93-FC66-4F53-B9E0-8E774CE6591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85BA7E60-A5B8-4A61-B313-D9D47B6E5B1D}" type="slidenum">
              <a:rPr kumimoji="0" lang="en-US" altLang="zh-CN" sz="2600" b="1">
                <a:solidFill>
                  <a:srgbClr val="FFFFFF"/>
                </a:solidFill>
              </a:rPr>
              <a:pPr fontAlgn="base">
                <a:spcBef>
                  <a:spcPct val="0"/>
                </a:spcBef>
                <a:spcAft>
                  <a:spcPct val="0"/>
                </a:spcAft>
                <a:buClrTx/>
                <a:buSzTx/>
                <a:buNone/>
              </a:pPr>
              <a:t>4</a:t>
            </a:fld>
            <a:endParaRPr kumimoji="0" lang="en-US" altLang="zh-CN" sz="2600" b="1">
              <a:solidFill>
                <a:srgbClr val="FFFFFF"/>
              </a:solidFill>
            </a:endParaRPr>
          </a:p>
        </p:txBody>
      </p:sp>
      <p:sp>
        <p:nvSpPr>
          <p:cNvPr id="10243" name="Rectangle 2">
            <a:extLst>
              <a:ext uri="{FF2B5EF4-FFF2-40B4-BE49-F238E27FC236}">
                <a16:creationId xmlns:a16="http://schemas.microsoft.com/office/drawing/2014/main" id="{B67F4C12-35C8-413E-927D-D0CF072CAB05}"/>
              </a:ext>
            </a:extLst>
          </p:cNvPr>
          <p:cNvSpPr>
            <a:spLocks noGrp="1" noChangeArrowheads="1"/>
          </p:cNvSpPr>
          <p:nvPr>
            <p:ph type="title"/>
          </p:nvPr>
        </p:nvSpPr>
        <p:spPr>
          <a:xfrm>
            <a:off x="2438400" y="533400"/>
            <a:ext cx="8001000" cy="838200"/>
          </a:xfrm>
        </p:spPr>
        <p:txBody>
          <a:bodyPr/>
          <a:lstStyle/>
          <a:p>
            <a:pPr eaLnBrk="1" hangingPunct="1"/>
            <a:r>
              <a:rPr lang="en-US" altLang="zh-CN" sz="5400">
                <a:solidFill>
                  <a:srgbClr val="000000"/>
                </a:solidFill>
                <a:latin typeface="Monotype Corsiva" panose="03010101010201010101" pitchFamily="66" charset="0"/>
                <a:ea typeface="楷体_GB2312" pitchFamily="49" charset="-122"/>
              </a:rPr>
              <a:t>       Software   Engineering</a:t>
            </a:r>
          </a:p>
        </p:txBody>
      </p:sp>
      <p:sp>
        <p:nvSpPr>
          <p:cNvPr id="10244" name="Rectangle 3">
            <a:extLst>
              <a:ext uri="{FF2B5EF4-FFF2-40B4-BE49-F238E27FC236}">
                <a16:creationId xmlns:a16="http://schemas.microsoft.com/office/drawing/2014/main" id="{D90B0049-644C-49C6-9606-B0F9320D4DD6}"/>
              </a:ext>
            </a:extLst>
          </p:cNvPr>
          <p:cNvSpPr>
            <a:spLocks noGrp="1" noChangeArrowheads="1"/>
          </p:cNvSpPr>
          <p:nvPr>
            <p:ph type="body" idx="1"/>
          </p:nvPr>
        </p:nvSpPr>
        <p:spPr>
          <a:xfrm>
            <a:off x="2133600" y="1752600"/>
            <a:ext cx="8534400" cy="5105400"/>
          </a:xfrm>
        </p:spPr>
        <p:txBody>
          <a:bodyPr/>
          <a:lstStyle/>
          <a:p>
            <a:pPr lvl="1" eaLnBrk="1" hangingPunct="1">
              <a:lnSpc>
                <a:spcPct val="90000"/>
              </a:lnSpc>
              <a:buClr>
                <a:srgbClr val="0099CC"/>
              </a:buClr>
              <a:buSzPct val="120000"/>
              <a:buFont typeface="Wingdings" panose="05000000000000000000" pitchFamily="2" charset="2"/>
              <a:buChar char="§"/>
            </a:pPr>
            <a:r>
              <a:rPr lang="zh-CN" altLang="en-US" b="1"/>
              <a:t>那么，</a:t>
            </a:r>
            <a:r>
              <a:rPr lang="en-US" altLang="zh-CN" b="1"/>
              <a:t>SE</a:t>
            </a:r>
            <a:r>
              <a:rPr lang="zh-CN" altLang="en-US" b="1"/>
              <a:t>有现成思想方法或规范可遵循吗？</a:t>
            </a:r>
          </a:p>
          <a:p>
            <a:pPr lvl="1" eaLnBrk="1" hangingPunct="1">
              <a:lnSpc>
                <a:spcPct val="90000"/>
              </a:lnSpc>
              <a:buClr>
                <a:srgbClr val="0099CC"/>
              </a:buClr>
              <a:buSzPct val="120000"/>
              <a:buFont typeface="Wingdings" panose="05000000000000000000" pitchFamily="2" charset="2"/>
              <a:buNone/>
            </a:pPr>
            <a:r>
              <a:rPr lang="zh-CN" altLang="en-US" b="1"/>
              <a:t>        </a:t>
            </a:r>
            <a:r>
              <a:rPr lang="en-US" altLang="zh-CN" b="1"/>
              <a:t>-----PSP/</a:t>
            </a:r>
            <a:r>
              <a:rPr lang="en-US" altLang="zh-CN" b="1" u="sng">
                <a:solidFill>
                  <a:srgbClr val="0000FF"/>
                </a:solidFill>
              </a:rPr>
              <a:t>TSPi/CMMI(</a:t>
            </a:r>
            <a:r>
              <a:rPr lang="zh-CN" altLang="en-US" b="1" u="sng">
                <a:solidFill>
                  <a:srgbClr val="0000FF"/>
                </a:solidFill>
              </a:rPr>
              <a:t>重量级的</a:t>
            </a:r>
            <a:r>
              <a:rPr lang="en-US" altLang="zh-CN" b="1" u="sng">
                <a:solidFill>
                  <a:srgbClr val="0000FF"/>
                </a:solidFill>
              </a:rPr>
              <a:t>)</a:t>
            </a:r>
            <a:endParaRPr lang="en-US" altLang="zh-CN" b="1"/>
          </a:p>
          <a:p>
            <a:pPr lvl="1" eaLnBrk="1" hangingPunct="1">
              <a:lnSpc>
                <a:spcPct val="90000"/>
              </a:lnSpc>
              <a:buClr>
                <a:srgbClr val="0099CC"/>
              </a:buClr>
              <a:buSzPct val="120000"/>
              <a:buFont typeface="Wingdings" panose="05000000000000000000" pitchFamily="2" charset="2"/>
              <a:buNone/>
            </a:pPr>
            <a:r>
              <a:rPr lang="en-US" altLang="zh-CN" b="1"/>
              <a:t>        -----Agile/XP(</a:t>
            </a:r>
            <a:r>
              <a:rPr lang="zh-CN" altLang="en-US" b="1"/>
              <a:t>轻量级的</a:t>
            </a:r>
            <a:r>
              <a:rPr lang="en-US" altLang="zh-CN" b="1"/>
              <a:t>)</a:t>
            </a:r>
          </a:p>
          <a:p>
            <a:pPr lvl="1" eaLnBrk="1" hangingPunct="1">
              <a:lnSpc>
                <a:spcPct val="90000"/>
              </a:lnSpc>
              <a:buClr>
                <a:srgbClr val="0099CC"/>
              </a:buClr>
              <a:buSzPct val="120000"/>
              <a:buFont typeface="Wingdings" panose="05000000000000000000" pitchFamily="2" charset="2"/>
              <a:buNone/>
            </a:pPr>
            <a:r>
              <a:rPr lang="en-US" altLang="zh-CN" b="1"/>
              <a:t>  </a:t>
            </a:r>
          </a:p>
          <a:p>
            <a:pPr lvl="1" eaLnBrk="1" hangingPunct="1">
              <a:lnSpc>
                <a:spcPct val="90000"/>
              </a:lnSpc>
              <a:buClr>
                <a:srgbClr val="0099CC"/>
              </a:buClr>
              <a:buSzPct val="120000"/>
              <a:buFont typeface="Wingdings" panose="05000000000000000000" pitchFamily="2" charset="2"/>
              <a:buNone/>
            </a:pPr>
            <a:r>
              <a:rPr lang="en-US" altLang="zh-CN" b="1"/>
              <a:t> </a:t>
            </a:r>
            <a:r>
              <a:rPr lang="zh-CN" altLang="en-US" b="1"/>
              <a:t>问题：</a:t>
            </a:r>
            <a:r>
              <a:rPr lang="zh-CN" altLang="en-US" b="1">
                <a:solidFill>
                  <a:schemeClr val="bg2"/>
                </a:solidFill>
                <a:latin typeface="宋体" panose="02010600030101010101" pitchFamily="2" charset="-122"/>
              </a:rPr>
              <a:t>软件成熟度</a:t>
            </a:r>
            <a:r>
              <a:rPr lang="en-US" altLang="zh-CN"/>
              <a:t>Capability Maturity Model for Software</a:t>
            </a:r>
            <a:r>
              <a:rPr lang="zh-CN" altLang="en-US" b="1">
                <a:solidFill>
                  <a:schemeClr val="bg2"/>
                </a:solidFill>
                <a:latin typeface="宋体" panose="02010600030101010101" pitchFamily="2" charset="-122"/>
              </a:rPr>
              <a:t>为</a:t>
            </a:r>
            <a:r>
              <a:rPr lang="en-US" altLang="zh-CN" b="1">
                <a:solidFill>
                  <a:schemeClr val="bg2"/>
                </a:solidFill>
                <a:latin typeface="宋体" panose="02010600030101010101" pitchFamily="2" charset="-122"/>
              </a:rPr>
              <a:t>CMM 1</a:t>
            </a:r>
            <a:r>
              <a:rPr lang="zh-CN" altLang="en-US" b="1">
                <a:solidFill>
                  <a:schemeClr val="bg2"/>
                </a:solidFill>
                <a:latin typeface="宋体" panose="02010600030101010101" pitchFamily="2" charset="-122"/>
              </a:rPr>
              <a:t>级或</a:t>
            </a:r>
            <a:r>
              <a:rPr lang="en-US" altLang="zh-CN" b="1">
                <a:solidFill>
                  <a:schemeClr val="bg2"/>
                </a:solidFill>
                <a:latin typeface="宋体" panose="02010600030101010101" pitchFamily="2" charset="-122"/>
              </a:rPr>
              <a:t>2</a:t>
            </a:r>
            <a:r>
              <a:rPr lang="zh-CN" altLang="en-US" b="1">
                <a:solidFill>
                  <a:schemeClr val="bg2"/>
                </a:solidFill>
                <a:latin typeface="宋体" panose="02010600030101010101" pitchFamily="2" charset="-122"/>
              </a:rPr>
              <a:t>级的某些国内企业开发出的软件是真正好用的，而有的企业即使通过了</a:t>
            </a:r>
            <a:r>
              <a:rPr lang="en-US" altLang="zh-CN" b="1">
                <a:solidFill>
                  <a:schemeClr val="bg2"/>
                </a:solidFill>
                <a:latin typeface="宋体" panose="02010600030101010101" pitchFamily="2" charset="-122"/>
              </a:rPr>
              <a:t>CMM 5</a:t>
            </a:r>
            <a:r>
              <a:rPr lang="zh-CN" altLang="en-US" b="1">
                <a:solidFill>
                  <a:schemeClr val="bg2"/>
                </a:solidFill>
                <a:latin typeface="宋体" panose="02010600030101010101" pitchFamily="2" charset="-122"/>
              </a:rPr>
              <a:t>级认证，也无法保证它交付好的软件（一个可度量的软件过程不一定就是一个好的软件过程 ）</a:t>
            </a:r>
          </a:p>
          <a:p>
            <a:pPr lvl="1" eaLnBrk="1" hangingPunct="1">
              <a:lnSpc>
                <a:spcPct val="90000"/>
              </a:lnSpc>
              <a:buClr>
                <a:srgbClr val="0099CC"/>
              </a:buClr>
              <a:buSzPct val="120000"/>
              <a:buFont typeface="Wingdings" panose="05000000000000000000" pitchFamily="2" charset="2"/>
              <a:buNone/>
            </a:pPr>
            <a:r>
              <a:rPr lang="zh-CN" altLang="en-US" sz="1000" b="1">
                <a:solidFill>
                  <a:schemeClr val="bg2"/>
                </a:solidFill>
                <a:latin typeface="宋体" panose="02010600030101010101" pitchFamily="2" charset="-122"/>
              </a:rPr>
              <a:t> </a:t>
            </a:r>
            <a:r>
              <a:rPr lang="zh-CN" altLang="en-US" b="1">
                <a:solidFill>
                  <a:schemeClr val="bg2"/>
                </a:solidFill>
                <a:latin typeface="宋体" panose="02010600030101010101" pitchFamily="2" charset="-122"/>
              </a:rPr>
              <a:t>难点</a:t>
            </a:r>
            <a:r>
              <a:rPr lang="en-US" altLang="zh-CN" b="1">
                <a:solidFill>
                  <a:schemeClr val="bg2"/>
                </a:solidFill>
                <a:latin typeface="宋体" panose="02010600030101010101" pitchFamily="2" charset="-122"/>
              </a:rPr>
              <a:t>:</a:t>
            </a:r>
            <a:r>
              <a:rPr lang="zh-CN" altLang="en-US" b="1">
                <a:solidFill>
                  <a:schemeClr val="bg2"/>
                </a:solidFill>
                <a:latin typeface="宋体" panose="02010600030101010101" pitchFamily="2" charset="-122"/>
              </a:rPr>
              <a:t>软件工程现有规范背后的思想及方法 </a:t>
            </a:r>
          </a:p>
          <a:p>
            <a:pPr lvl="1" eaLnBrk="1" hangingPunct="1">
              <a:lnSpc>
                <a:spcPct val="90000"/>
              </a:lnSpc>
              <a:buClr>
                <a:srgbClr val="0099CC"/>
              </a:buClr>
              <a:buSzPct val="120000"/>
              <a:buFont typeface="Wingdings" panose="05000000000000000000" pitchFamily="2" charset="2"/>
              <a:buNone/>
            </a:pPr>
            <a:r>
              <a:rPr lang="zh-CN" altLang="en-US" b="1"/>
              <a:t> 出路：遵守规范和培养思想并重</a:t>
            </a:r>
            <a:r>
              <a:rPr lang="en-US" altLang="zh-CN" b="1"/>
              <a:t>. (</a:t>
            </a:r>
            <a:r>
              <a:rPr lang="en-US" altLang="zh-CN" sz="2000" b="1"/>
              <a:t>top to down strategy</a:t>
            </a:r>
            <a:r>
              <a:rPr lang="en-US" altLang="zh-CN" b="1"/>
              <a:t>)</a:t>
            </a:r>
          </a:p>
          <a:p>
            <a:pPr lvl="1" eaLnBrk="1" hangingPunct="1">
              <a:lnSpc>
                <a:spcPct val="90000"/>
              </a:lnSpc>
              <a:buClr>
                <a:srgbClr val="0099CC"/>
              </a:buClr>
              <a:buSzPct val="120000"/>
              <a:buFont typeface="Wingdings" panose="05000000000000000000" pitchFamily="2" charset="2"/>
              <a:buChar char="§"/>
            </a:pPr>
            <a:r>
              <a:rPr lang="en-US" altLang="zh-CN" b="1"/>
              <a:t>SE</a:t>
            </a:r>
            <a:r>
              <a:rPr lang="zh-CN" altLang="en-US" b="1"/>
              <a:t>教育：始于思想熏陶（希望长出来的树苗一开始就是正的而不是歪的）</a:t>
            </a:r>
            <a:r>
              <a:rPr lang="en-US" altLang="zh-CN" b="1"/>
              <a:t>(</a:t>
            </a:r>
            <a:r>
              <a:rPr lang="zh-CN" altLang="en-US" b="1"/>
              <a:t>这也是选择英文教材的原因之一</a:t>
            </a:r>
            <a:r>
              <a:rPr lang="en-US" altLang="zh-CN" b="1"/>
              <a:t>) </a:t>
            </a:r>
          </a:p>
        </p:txBody>
      </p:sp>
      <p:sp>
        <p:nvSpPr>
          <p:cNvPr id="10245" name="Text Box 4">
            <a:extLst>
              <a:ext uri="{FF2B5EF4-FFF2-40B4-BE49-F238E27FC236}">
                <a16:creationId xmlns:a16="http://schemas.microsoft.com/office/drawing/2014/main" id="{C44FF2BB-3820-4EDB-8FBC-A8ABBA2A7DBE}"/>
              </a:ext>
            </a:extLst>
          </p:cNvPr>
          <p:cNvSpPr txBox="1">
            <a:spLocks noChangeArrowheads="1"/>
          </p:cNvSpPr>
          <p:nvPr/>
        </p:nvSpPr>
        <p:spPr bwMode="auto">
          <a:xfrm>
            <a:off x="8399463" y="2201863"/>
            <a:ext cx="2057400" cy="831850"/>
          </a:xfrm>
          <a:prstGeom prst="rect">
            <a:avLst/>
          </a:prstGeom>
          <a:noFill/>
          <a:ln w="9525">
            <a:solidFill>
              <a:srgbClr val="80008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zh-CN" altLang="en-US" sz="2400" b="1">
                <a:solidFill>
                  <a:srgbClr val="0099CC"/>
                </a:solidFill>
                <a:latin typeface="Times New Roman" panose="02020603050405020304" pitchFamily="18" charset="0"/>
              </a:rPr>
              <a:t>技术工艺上可保证先进性</a:t>
            </a:r>
          </a:p>
        </p:txBody>
      </p:sp>
      <p:sp>
        <p:nvSpPr>
          <p:cNvPr id="10246" name="Line 5">
            <a:extLst>
              <a:ext uri="{FF2B5EF4-FFF2-40B4-BE49-F238E27FC236}">
                <a16:creationId xmlns:a16="http://schemas.microsoft.com/office/drawing/2014/main" id="{2A419F9C-4255-49B5-A574-9FCE1EBBCE48}"/>
              </a:ext>
            </a:extLst>
          </p:cNvPr>
          <p:cNvSpPr>
            <a:spLocks noChangeShapeType="1"/>
          </p:cNvSpPr>
          <p:nvPr/>
        </p:nvSpPr>
        <p:spPr bwMode="auto">
          <a:xfrm>
            <a:off x="7637463" y="2366963"/>
            <a:ext cx="7620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0247" name="Line 6">
            <a:extLst>
              <a:ext uri="{FF2B5EF4-FFF2-40B4-BE49-F238E27FC236}">
                <a16:creationId xmlns:a16="http://schemas.microsoft.com/office/drawing/2014/main" id="{33B8DD83-F6AA-4907-8B2D-93CCE483527F}"/>
              </a:ext>
            </a:extLst>
          </p:cNvPr>
          <p:cNvSpPr>
            <a:spLocks noChangeShapeType="1"/>
          </p:cNvSpPr>
          <p:nvPr/>
        </p:nvSpPr>
        <p:spPr bwMode="auto">
          <a:xfrm flipV="1">
            <a:off x="6600825" y="2638425"/>
            <a:ext cx="1727200" cy="2159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0248" name="Text Box 7">
            <a:extLst>
              <a:ext uri="{FF2B5EF4-FFF2-40B4-BE49-F238E27FC236}">
                <a16:creationId xmlns:a16="http://schemas.microsoft.com/office/drawing/2014/main" id="{486CEFAE-3AE3-4E00-9257-2FB427196BA8}"/>
              </a:ext>
            </a:extLst>
          </p:cNvPr>
          <p:cNvSpPr txBox="1">
            <a:spLocks noChangeArrowheads="1"/>
          </p:cNvSpPr>
          <p:nvPr/>
        </p:nvSpPr>
        <p:spPr bwMode="auto">
          <a:xfrm>
            <a:off x="9120188" y="1606550"/>
            <a:ext cx="1441450" cy="476250"/>
          </a:xfrm>
          <a:prstGeom prst="rect">
            <a:avLst/>
          </a:prstGeom>
          <a:noFill/>
          <a:ln w="19050">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zh-CN" altLang="en-US" sz="2400" b="1">
                <a:solidFill>
                  <a:srgbClr val="CC0000"/>
                </a:solidFill>
                <a:latin typeface="Times New Roman" panose="02020603050405020304" pitchFamily="18" charset="0"/>
              </a:rPr>
              <a:t>工艺层面</a:t>
            </a:r>
          </a:p>
        </p:txBody>
      </p:sp>
      <p:sp>
        <p:nvSpPr>
          <p:cNvPr id="10249" name="Line 8">
            <a:extLst>
              <a:ext uri="{FF2B5EF4-FFF2-40B4-BE49-F238E27FC236}">
                <a16:creationId xmlns:a16="http://schemas.microsoft.com/office/drawing/2014/main" id="{8A3D04B8-483C-4854-83D9-B79503E85668}"/>
              </a:ext>
            </a:extLst>
          </p:cNvPr>
          <p:cNvSpPr>
            <a:spLocks noChangeShapeType="1"/>
          </p:cNvSpPr>
          <p:nvPr/>
        </p:nvSpPr>
        <p:spPr bwMode="auto">
          <a:xfrm flipH="1">
            <a:off x="9553575" y="1990725"/>
            <a:ext cx="71438" cy="28733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灯片编号占位符 5">
            <a:extLst>
              <a:ext uri="{FF2B5EF4-FFF2-40B4-BE49-F238E27FC236}">
                <a16:creationId xmlns:a16="http://schemas.microsoft.com/office/drawing/2014/main" id="{035F6318-9F74-4BDB-A04F-A2D9D44E319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D9481C38-0FA2-4F5C-82BF-F01C5A5DA986}" type="slidenum">
              <a:rPr kumimoji="0" lang="en-US" altLang="zh-CN" sz="2600" b="1">
                <a:solidFill>
                  <a:srgbClr val="FFFFFF"/>
                </a:solidFill>
              </a:rPr>
              <a:pPr fontAlgn="base">
                <a:spcBef>
                  <a:spcPct val="0"/>
                </a:spcBef>
                <a:spcAft>
                  <a:spcPct val="0"/>
                </a:spcAft>
                <a:buClrTx/>
                <a:buSzTx/>
                <a:buNone/>
              </a:pPr>
              <a:t>40</a:t>
            </a:fld>
            <a:endParaRPr kumimoji="0" lang="en-US" altLang="zh-CN" sz="2600" b="1">
              <a:solidFill>
                <a:srgbClr val="FFFFFF"/>
              </a:solidFill>
            </a:endParaRPr>
          </a:p>
        </p:txBody>
      </p:sp>
      <p:sp>
        <p:nvSpPr>
          <p:cNvPr id="77827" name="Rectangle 2">
            <a:extLst>
              <a:ext uri="{FF2B5EF4-FFF2-40B4-BE49-F238E27FC236}">
                <a16:creationId xmlns:a16="http://schemas.microsoft.com/office/drawing/2014/main" id="{027C65AB-DE42-4305-A52E-BEE9CC919EB3}"/>
              </a:ext>
            </a:extLst>
          </p:cNvPr>
          <p:cNvSpPr>
            <a:spLocks noGrp="1" noChangeArrowheads="1"/>
          </p:cNvSpPr>
          <p:nvPr>
            <p:ph type="title"/>
          </p:nvPr>
        </p:nvSpPr>
        <p:spPr/>
        <p:txBody>
          <a:bodyPr/>
          <a:lstStyle/>
          <a:p>
            <a:pPr eaLnBrk="1" hangingPunct="1"/>
            <a:r>
              <a:rPr lang="en-US" altLang="zh-CN" sz="3200"/>
              <a:t>Chapter 1  Why Software Engineering</a:t>
            </a:r>
          </a:p>
        </p:txBody>
      </p:sp>
      <p:sp>
        <p:nvSpPr>
          <p:cNvPr id="77828" name="Rectangle 3">
            <a:extLst>
              <a:ext uri="{FF2B5EF4-FFF2-40B4-BE49-F238E27FC236}">
                <a16:creationId xmlns:a16="http://schemas.microsoft.com/office/drawing/2014/main" id="{1A59257A-73A3-43A1-857B-FD7F99185082}"/>
              </a:ext>
            </a:extLst>
          </p:cNvPr>
          <p:cNvSpPr>
            <a:spLocks noGrp="1" noChangeArrowheads="1"/>
          </p:cNvSpPr>
          <p:nvPr>
            <p:ph type="body" idx="1"/>
          </p:nvPr>
        </p:nvSpPr>
        <p:spPr>
          <a:xfrm>
            <a:off x="2286000" y="1676400"/>
            <a:ext cx="8382000" cy="5105400"/>
          </a:xfrm>
        </p:spPr>
        <p:txBody>
          <a:bodyPr/>
          <a:lstStyle/>
          <a:p>
            <a:pPr eaLnBrk="1" hangingPunct="1">
              <a:lnSpc>
                <a:spcPct val="90000"/>
              </a:lnSpc>
              <a:buFontTx/>
              <a:buNone/>
            </a:pPr>
            <a:r>
              <a:rPr lang="en-US" altLang="zh-CN" sz="2000" b="1">
                <a:sym typeface="Wingdings 2" panose="05020102010507070707" pitchFamily="18" charset="2"/>
              </a:rPr>
              <a:t>   </a:t>
            </a:r>
            <a:r>
              <a:rPr lang="en-US" altLang="zh-CN" sz="2400" b="1">
                <a:sym typeface="Wingdings 2" panose="05020102010507070707" pitchFamily="18" charset="2"/>
              </a:rPr>
              <a:t>B:</a:t>
            </a:r>
            <a:r>
              <a:rPr lang="en-US" altLang="zh-CN" sz="2400" b="1"/>
              <a:t> ISO 9000</a:t>
            </a:r>
            <a:r>
              <a:rPr lang="zh-CN" altLang="en-US" sz="2400" b="1"/>
              <a:t>质量标准体系 ；</a:t>
            </a:r>
          </a:p>
          <a:p>
            <a:pPr lvl="2" eaLnBrk="1" hangingPunct="1">
              <a:lnSpc>
                <a:spcPct val="90000"/>
              </a:lnSpc>
            </a:pPr>
            <a:r>
              <a:rPr lang="zh-CN" altLang="en-US" sz="2400" b="1"/>
              <a:t>国际标准化组织 </a:t>
            </a:r>
            <a:r>
              <a:rPr lang="en-US" altLang="zh-CN" sz="2400" b="1"/>
              <a:t>(ISO) </a:t>
            </a:r>
          </a:p>
          <a:p>
            <a:pPr lvl="2" eaLnBrk="1" hangingPunct="1">
              <a:lnSpc>
                <a:spcPct val="90000"/>
              </a:lnSpc>
            </a:pPr>
            <a:r>
              <a:rPr lang="en-US" altLang="zh-CN" sz="2400" b="1"/>
              <a:t>ISO9003</a:t>
            </a:r>
            <a:r>
              <a:rPr lang="zh-CN" altLang="en-US" sz="2400" b="1"/>
              <a:t>是专门为软件行业定制的 </a:t>
            </a:r>
          </a:p>
          <a:p>
            <a:pPr eaLnBrk="1" hangingPunct="1">
              <a:lnSpc>
                <a:spcPct val="90000"/>
              </a:lnSpc>
              <a:buFontTx/>
              <a:buNone/>
            </a:pPr>
            <a:r>
              <a:rPr lang="zh-CN" altLang="en-US" sz="2400" b="1">
                <a:sym typeface="Wingdings 2" panose="05020102010507070707" pitchFamily="18" charset="2"/>
              </a:rPr>
              <a:t>   </a:t>
            </a:r>
            <a:r>
              <a:rPr lang="en-US" altLang="zh-CN" sz="2400" b="1">
                <a:sym typeface="Wingdings 2" panose="05020102010507070707" pitchFamily="18" charset="2"/>
              </a:rPr>
              <a:t>C: </a:t>
            </a:r>
            <a:r>
              <a:rPr lang="zh-CN" altLang="en-US" sz="2400" b="1">
                <a:sym typeface="Wingdings 2" panose="05020102010507070707" pitchFamily="18" charset="2"/>
              </a:rPr>
              <a:t>以上</a:t>
            </a:r>
            <a:r>
              <a:rPr lang="zh-CN" altLang="en-US" sz="2400" b="1"/>
              <a:t>两种质量体系都强调了软件产品的质量。</a:t>
            </a:r>
          </a:p>
          <a:p>
            <a:pPr eaLnBrk="1" hangingPunct="1">
              <a:lnSpc>
                <a:spcPct val="90000"/>
              </a:lnSpc>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D:</a:t>
            </a:r>
            <a:r>
              <a:rPr lang="zh-CN" altLang="en-US" sz="2400" b="1">
                <a:sym typeface="Wingdings 2" panose="05020102010507070707" pitchFamily="18" charset="2"/>
              </a:rPr>
              <a:t>区别 </a:t>
            </a:r>
          </a:p>
          <a:p>
            <a:pPr eaLnBrk="1" hangingPunct="1">
              <a:lnSpc>
                <a:spcPct val="90000"/>
              </a:lnSpc>
              <a:buFontTx/>
              <a:buNone/>
            </a:pPr>
            <a:r>
              <a:rPr lang="zh-CN" altLang="en-US" sz="2400" b="1">
                <a:sym typeface="Wingdings 2" panose="05020102010507070707" pitchFamily="18" charset="2"/>
              </a:rPr>
              <a:t>       </a:t>
            </a:r>
            <a:r>
              <a:rPr lang="en-US" altLang="zh-CN" sz="2400" b="1">
                <a:sym typeface="Wingdings 2" panose="05020102010507070707" pitchFamily="18" charset="2"/>
              </a:rPr>
              <a:t>----</a:t>
            </a:r>
            <a:r>
              <a:rPr lang="en-US" altLang="zh-CN" sz="2400" b="1"/>
              <a:t>ISO9000</a:t>
            </a:r>
            <a:r>
              <a:rPr lang="zh-CN" altLang="en-US" sz="2400" b="1"/>
              <a:t>强调的是衡量的准则</a:t>
            </a:r>
            <a:r>
              <a:rPr lang="en-US" altLang="zh-CN" sz="2400" b="1"/>
              <a:t>, </a:t>
            </a:r>
            <a:r>
              <a:rPr lang="zh-CN" altLang="en-US" sz="2400" b="1"/>
              <a:t>该做什么、什么算好、</a:t>
            </a:r>
          </a:p>
          <a:p>
            <a:pPr eaLnBrk="1" hangingPunct="1">
              <a:lnSpc>
                <a:spcPct val="90000"/>
              </a:lnSpc>
              <a:buFontTx/>
              <a:buNone/>
            </a:pPr>
            <a:r>
              <a:rPr lang="zh-CN" altLang="en-US" sz="2400" b="1"/>
              <a:t>           什么算不好；没有告诉软件开发人员如何达到好的目</a:t>
            </a:r>
          </a:p>
          <a:p>
            <a:pPr eaLnBrk="1" hangingPunct="1">
              <a:lnSpc>
                <a:spcPct val="90000"/>
              </a:lnSpc>
              <a:buFontTx/>
              <a:buNone/>
            </a:pPr>
            <a:r>
              <a:rPr lang="zh-CN" altLang="en-US" sz="2400" b="1"/>
              <a:t>           标，如何避免差错，它实际上是由英国学院派一批没</a:t>
            </a:r>
          </a:p>
          <a:p>
            <a:pPr eaLnBrk="1" hangingPunct="1">
              <a:lnSpc>
                <a:spcPct val="90000"/>
              </a:lnSpc>
              <a:buFontTx/>
              <a:buNone/>
            </a:pPr>
            <a:r>
              <a:rPr lang="zh-CN" altLang="en-US" sz="2400" b="1"/>
              <a:t>           有做过复杂系统的人制定出来的标准</a:t>
            </a:r>
            <a:r>
              <a:rPr lang="en-US" altLang="zh-CN" sz="2400" b="1"/>
              <a:t>. (</a:t>
            </a:r>
            <a:r>
              <a:rPr lang="zh-CN" altLang="en-US" sz="2400" b="1">
                <a:solidFill>
                  <a:srgbClr val="0000FF"/>
                </a:solidFill>
              </a:rPr>
              <a:t>八股味道浓厚</a:t>
            </a:r>
            <a:r>
              <a:rPr lang="en-US" altLang="zh-CN" sz="2400" b="1"/>
              <a:t>) </a:t>
            </a:r>
          </a:p>
          <a:p>
            <a:pPr eaLnBrk="1" hangingPunct="1">
              <a:lnSpc>
                <a:spcPct val="90000"/>
              </a:lnSpc>
              <a:buFontTx/>
              <a:buNone/>
            </a:pPr>
            <a:r>
              <a:rPr lang="en-US" altLang="zh-CN" sz="2400" b="1"/>
              <a:t>       ---- CMM</a:t>
            </a:r>
            <a:r>
              <a:rPr lang="zh-CN" altLang="en-US" sz="2400" b="1"/>
              <a:t>则提供了一整套较为完善的软件研发项目管理</a:t>
            </a:r>
          </a:p>
          <a:p>
            <a:pPr eaLnBrk="1" hangingPunct="1">
              <a:lnSpc>
                <a:spcPct val="90000"/>
              </a:lnSpc>
              <a:buFontTx/>
              <a:buNone/>
            </a:pPr>
            <a:r>
              <a:rPr lang="zh-CN" altLang="en-US" sz="2400" b="1"/>
              <a:t>           的方法。美国先后在这上面投资了</a:t>
            </a:r>
            <a:r>
              <a:rPr lang="en-US" altLang="zh-CN" sz="2400" b="1"/>
              <a:t>5</a:t>
            </a:r>
            <a:r>
              <a:rPr lang="zh-CN" altLang="en-US" sz="2400" b="1"/>
              <a:t>亿多美元，做了很</a:t>
            </a:r>
          </a:p>
          <a:p>
            <a:pPr eaLnBrk="1" hangingPunct="1">
              <a:lnSpc>
                <a:spcPct val="90000"/>
              </a:lnSpc>
              <a:buFontTx/>
              <a:buNone/>
            </a:pPr>
            <a:r>
              <a:rPr lang="zh-CN" altLang="en-US" sz="2400" b="1"/>
              <a:t>           多实践工作来改进软件研发项目管理，而且</a:t>
            </a:r>
            <a:r>
              <a:rPr lang="zh-CN" altLang="en-US" sz="2400" b="1">
                <a:solidFill>
                  <a:srgbClr val="0000FF"/>
                </a:solidFill>
              </a:rPr>
              <a:t>其内容还 </a:t>
            </a:r>
          </a:p>
          <a:p>
            <a:pPr eaLnBrk="1" hangingPunct="1">
              <a:lnSpc>
                <a:spcPct val="90000"/>
              </a:lnSpc>
              <a:buFontTx/>
              <a:buNone/>
            </a:pPr>
            <a:r>
              <a:rPr lang="zh-CN" altLang="en-US" sz="2400" b="1">
                <a:solidFill>
                  <a:srgbClr val="0000FF"/>
                </a:solidFill>
              </a:rPr>
              <a:t>           在不断地改进</a:t>
            </a:r>
            <a:r>
              <a:rPr lang="zh-CN" altLang="en-US" sz="2400" b="1"/>
              <a:t>。（例如较新的</a:t>
            </a:r>
            <a:r>
              <a:rPr lang="en-US" altLang="zh-CN" sz="2400" b="1"/>
              <a:t>CMMI</a:t>
            </a:r>
            <a:r>
              <a:rPr lang="zh-CN" altLang="en-US" sz="2400" b="1"/>
              <a:t>等。）</a:t>
            </a:r>
          </a:p>
        </p:txBody>
      </p:sp>
      <p:sp>
        <p:nvSpPr>
          <p:cNvPr id="77829" name="Text Box 4">
            <a:extLst>
              <a:ext uri="{FF2B5EF4-FFF2-40B4-BE49-F238E27FC236}">
                <a16:creationId xmlns:a16="http://schemas.microsoft.com/office/drawing/2014/main" id="{76D90B63-587E-46F1-9492-C95AC0B14BB4}"/>
              </a:ext>
            </a:extLst>
          </p:cNvPr>
          <p:cNvSpPr txBox="1">
            <a:spLocks noChangeArrowheads="1"/>
          </p:cNvSpPr>
          <p:nvPr/>
        </p:nvSpPr>
        <p:spPr bwMode="auto">
          <a:xfrm>
            <a:off x="9301163" y="1844676"/>
            <a:ext cx="1187450" cy="1577975"/>
          </a:xfrm>
          <a:prstGeom prst="rect">
            <a:avLst/>
          </a:prstGeom>
          <a:noFill/>
          <a:ln w="25400" algn="ctr">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zh-CN" altLang="en-US" sz="2400" b="1">
                <a:solidFill>
                  <a:srgbClr val="003366"/>
                </a:solidFill>
                <a:latin typeface="Times New Roman" panose="02020603050405020304" pitchFamily="18" charset="0"/>
              </a:rPr>
              <a:t>但</a:t>
            </a:r>
            <a:r>
              <a:rPr lang="en-US" altLang="zh-CN" sz="2400" b="1">
                <a:solidFill>
                  <a:srgbClr val="003366"/>
                </a:solidFill>
                <a:latin typeface="Times New Roman" panose="02020603050405020304" pitchFamily="18" charset="0"/>
              </a:rPr>
              <a:t>9000</a:t>
            </a:r>
            <a:r>
              <a:rPr lang="zh-CN" altLang="en-US" sz="2400" b="1">
                <a:solidFill>
                  <a:srgbClr val="003366"/>
                </a:solidFill>
                <a:latin typeface="Times New Roman" panose="02020603050405020304" pitchFamily="18" charset="0"/>
              </a:rPr>
              <a:t>以上的标准较细致些</a:t>
            </a:r>
          </a:p>
        </p:txBody>
      </p:sp>
      <p:sp>
        <p:nvSpPr>
          <p:cNvPr id="77830" name="Line 5">
            <a:extLst>
              <a:ext uri="{FF2B5EF4-FFF2-40B4-BE49-F238E27FC236}">
                <a16:creationId xmlns:a16="http://schemas.microsoft.com/office/drawing/2014/main" id="{CF53445A-D64C-4303-B44D-81ECCA070900}"/>
              </a:ext>
            </a:extLst>
          </p:cNvPr>
          <p:cNvSpPr>
            <a:spLocks noChangeShapeType="1"/>
          </p:cNvSpPr>
          <p:nvPr/>
        </p:nvSpPr>
        <p:spPr bwMode="auto">
          <a:xfrm flipH="1">
            <a:off x="4513264" y="3213100"/>
            <a:ext cx="4751387" cy="503238"/>
          </a:xfrm>
          <a:prstGeom prst="line">
            <a:avLst/>
          </a:prstGeom>
          <a:noFill/>
          <a:ln w="22225">
            <a:solidFill>
              <a:srgbClr val="800000"/>
            </a:solidFill>
            <a:round/>
            <a:headEnd/>
            <a:tailEnd type="triangle" w="med" len="med"/>
          </a:ln>
          <a:extLst>
            <a:ext uri="{909E8E84-426E-40DD-AFC4-6F175D3DCCD1}">
              <a14:hiddenFill xmlns:a14="http://schemas.microsoft.com/office/drawing/2010/main">
                <a:noFill/>
              </a14:hiddenFill>
            </a:ext>
          </a:extLst>
        </p:spPr>
        <p:txBody>
          <a:bodyPr>
            <a:spAutoFit/>
          </a:bodyP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5">
            <a:extLst>
              <a:ext uri="{FF2B5EF4-FFF2-40B4-BE49-F238E27FC236}">
                <a16:creationId xmlns:a16="http://schemas.microsoft.com/office/drawing/2014/main" id="{416007C9-2F27-420A-887B-A0E8F5782D4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205AA9A6-60A0-4BFD-BC2C-A4CEA3A79ED7}" type="slidenum">
              <a:rPr kumimoji="0" lang="en-US" altLang="zh-CN" sz="2600">
                <a:solidFill>
                  <a:srgbClr val="FFFFFF"/>
                </a:solidFill>
              </a:rPr>
              <a:pPr eaLnBrk="1" fontAlgn="base" hangingPunct="1">
                <a:spcBef>
                  <a:spcPct val="0"/>
                </a:spcBef>
                <a:spcAft>
                  <a:spcPct val="0"/>
                </a:spcAft>
              </a:pPr>
              <a:t>400</a:t>
            </a:fld>
            <a:endParaRPr kumimoji="0" lang="en-US" altLang="zh-CN" sz="2600">
              <a:solidFill>
                <a:srgbClr val="FFFFFF"/>
              </a:solidFill>
            </a:endParaRPr>
          </a:p>
        </p:txBody>
      </p:sp>
      <p:sp>
        <p:nvSpPr>
          <p:cNvPr id="27651" name="Rectangle 2">
            <a:extLst>
              <a:ext uri="{FF2B5EF4-FFF2-40B4-BE49-F238E27FC236}">
                <a16:creationId xmlns:a16="http://schemas.microsoft.com/office/drawing/2014/main" id="{245746CB-5877-4C4E-96CB-14A37FE55C88}"/>
              </a:ext>
            </a:extLst>
          </p:cNvPr>
          <p:cNvSpPr>
            <a:spLocks noGrp="1" noChangeArrowheads="1"/>
          </p:cNvSpPr>
          <p:nvPr>
            <p:ph type="title"/>
          </p:nvPr>
        </p:nvSpPr>
        <p:spPr/>
        <p:txBody>
          <a:bodyPr/>
          <a:lstStyle/>
          <a:p>
            <a:pPr eaLnBrk="1" hangingPunct="1"/>
            <a:r>
              <a:rPr lang="en-US" altLang="zh-CN" sz="3200"/>
              <a:t>     Chapter 6  Considering Object</a:t>
            </a:r>
          </a:p>
        </p:txBody>
      </p:sp>
      <p:grpSp>
        <p:nvGrpSpPr>
          <p:cNvPr id="27652" name="Group 5">
            <a:extLst>
              <a:ext uri="{FF2B5EF4-FFF2-40B4-BE49-F238E27FC236}">
                <a16:creationId xmlns:a16="http://schemas.microsoft.com/office/drawing/2014/main" id="{FAED9389-8C1D-4D1D-BE48-A917BFC12659}"/>
              </a:ext>
            </a:extLst>
          </p:cNvPr>
          <p:cNvGrpSpPr>
            <a:grpSpLocks/>
          </p:cNvGrpSpPr>
          <p:nvPr/>
        </p:nvGrpSpPr>
        <p:grpSpPr bwMode="auto">
          <a:xfrm>
            <a:off x="2351089" y="1700213"/>
            <a:ext cx="7921625" cy="4392612"/>
            <a:chOff x="672" y="864"/>
            <a:chExt cx="4416" cy="2544"/>
          </a:xfrm>
        </p:grpSpPr>
        <p:sp>
          <p:nvSpPr>
            <p:cNvPr id="27654" name="Line 6">
              <a:extLst>
                <a:ext uri="{FF2B5EF4-FFF2-40B4-BE49-F238E27FC236}">
                  <a16:creationId xmlns:a16="http://schemas.microsoft.com/office/drawing/2014/main" id="{249519D9-B09C-47CA-AD3E-5E2C05DA6CFC}"/>
                </a:ext>
              </a:extLst>
            </p:cNvPr>
            <p:cNvSpPr>
              <a:spLocks noChangeShapeType="1"/>
            </p:cNvSpPr>
            <p:nvPr/>
          </p:nvSpPr>
          <p:spPr bwMode="auto">
            <a:xfrm flipV="1">
              <a:off x="2016" y="1872"/>
              <a:ext cx="864" cy="960"/>
            </a:xfrm>
            <a:prstGeom prst="line">
              <a:avLst/>
            </a:prstGeom>
            <a:noFill/>
            <a:ln w="28575" cap="sq">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7655" name="Line 7">
              <a:extLst>
                <a:ext uri="{FF2B5EF4-FFF2-40B4-BE49-F238E27FC236}">
                  <a16:creationId xmlns:a16="http://schemas.microsoft.com/office/drawing/2014/main" id="{5B236B18-4DD0-48C8-8E6C-F17D6087A70C}"/>
                </a:ext>
              </a:extLst>
            </p:cNvPr>
            <p:cNvSpPr>
              <a:spLocks noChangeShapeType="1"/>
            </p:cNvSpPr>
            <p:nvPr/>
          </p:nvSpPr>
          <p:spPr bwMode="auto">
            <a:xfrm flipV="1">
              <a:off x="3264" y="1920"/>
              <a:ext cx="0" cy="912"/>
            </a:xfrm>
            <a:prstGeom prst="line">
              <a:avLst/>
            </a:prstGeom>
            <a:noFill/>
            <a:ln w="28575" cap="sq">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7656" name="Line 8">
              <a:extLst>
                <a:ext uri="{FF2B5EF4-FFF2-40B4-BE49-F238E27FC236}">
                  <a16:creationId xmlns:a16="http://schemas.microsoft.com/office/drawing/2014/main" id="{D00316FD-3606-47BA-B4A5-58D7C8C973EA}"/>
                </a:ext>
              </a:extLst>
            </p:cNvPr>
            <p:cNvSpPr>
              <a:spLocks noChangeShapeType="1"/>
            </p:cNvSpPr>
            <p:nvPr/>
          </p:nvSpPr>
          <p:spPr bwMode="auto">
            <a:xfrm flipH="1" flipV="1">
              <a:off x="3600" y="1872"/>
              <a:ext cx="864" cy="960"/>
            </a:xfrm>
            <a:prstGeom prst="line">
              <a:avLst/>
            </a:prstGeom>
            <a:noFill/>
            <a:ln w="28575" cap="sq">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7657" name="Oval 9">
              <a:extLst>
                <a:ext uri="{FF2B5EF4-FFF2-40B4-BE49-F238E27FC236}">
                  <a16:creationId xmlns:a16="http://schemas.microsoft.com/office/drawing/2014/main" id="{FDD82227-4F43-4216-9825-651A466AE0D3}"/>
                </a:ext>
              </a:extLst>
            </p:cNvPr>
            <p:cNvSpPr>
              <a:spLocks noChangeArrowheads="1"/>
            </p:cNvSpPr>
            <p:nvPr/>
          </p:nvSpPr>
          <p:spPr bwMode="auto">
            <a:xfrm>
              <a:off x="1440" y="2832"/>
              <a:ext cx="1152" cy="576"/>
            </a:xfrm>
            <a:prstGeom prst="ellipse">
              <a:avLst/>
            </a:prstGeom>
            <a:solidFill>
              <a:schemeClr val="bg1"/>
            </a:solidFill>
            <a:ln w="12700" cap="sq">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800" b="1">
                  <a:solidFill>
                    <a:srgbClr val="003366"/>
                  </a:solidFill>
                  <a:latin typeface="Comic Sans MS" panose="030F0702030302020204" pitchFamily="66" charset="0"/>
                </a:rPr>
                <a:t>Refueling</a:t>
              </a:r>
            </a:p>
          </p:txBody>
        </p:sp>
        <p:sp>
          <p:nvSpPr>
            <p:cNvPr id="27658" name="Oval 10">
              <a:extLst>
                <a:ext uri="{FF2B5EF4-FFF2-40B4-BE49-F238E27FC236}">
                  <a16:creationId xmlns:a16="http://schemas.microsoft.com/office/drawing/2014/main" id="{6046E4DD-5DCE-4421-B90A-CEB0175817D0}"/>
                </a:ext>
              </a:extLst>
            </p:cNvPr>
            <p:cNvSpPr>
              <a:spLocks noChangeArrowheads="1"/>
            </p:cNvSpPr>
            <p:nvPr/>
          </p:nvSpPr>
          <p:spPr bwMode="auto">
            <a:xfrm>
              <a:off x="2688" y="2832"/>
              <a:ext cx="1152" cy="576"/>
            </a:xfrm>
            <a:prstGeom prst="ellipse">
              <a:avLst/>
            </a:prstGeom>
            <a:solidFill>
              <a:schemeClr val="bg1"/>
            </a:solidFill>
            <a:ln w="12700" cap="sq">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800" b="1">
                  <a:solidFill>
                    <a:srgbClr val="003366"/>
                  </a:solidFill>
                  <a:latin typeface="Comic Sans MS" panose="030F0702030302020204" pitchFamily="66" charset="0"/>
                </a:rPr>
                <a:t>Parking</a:t>
              </a:r>
            </a:p>
          </p:txBody>
        </p:sp>
        <p:sp>
          <p:nvSpPr>
            <p:cNvPr id="27659" name="Oval 11">
              <a:extLst>
                <a:ext uri="{FF2B5EF4-FFF2-40B4-BE49-F238E27FC236}">
                  <a16:creationId xmlns:a16="http://schemas.microsoft.com/office/drawing/2014/main" id="{B2324C1E-C56A-4B40-837D-EA7CF318F6FD}"/>
                </a:ext>
              </a:extLst>
            </p:cNvPr>
            <p:cNvSpPr>
              <a:spLocks noChangeArrowheads="1"/>
            </p:cNvSpPr>
            <p:nvPr/>
          </p:nvSpPr>
          <p:spPr bwMode="auto">
            <a:xfrm>
              <a:off x="3936" y="2832"/>
              <a:ext cx="1152" cy="576"/>
            </a:xfrm>
            <a:prstGeom prst="ellipse">
              <a:avLst/>
            </a:prstGeom>
            <a:solidFill>
              <a:schemeClr val="bg1"/>
            </a:solidFill>
            <a:ln w="12700" cap="sq">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800" b="1">
                  <a:solidFill>
                    <a:srgbClr val="003366"/>
                  </a:solidFill>
                  <a:latin typeface="Comic Sans MS" panose="030F0702030302020204" pitchFamily="66" charset="0"/>
                </a:rPr>
                <a:t>Maintenance</a:t>
              </a:r>
            </a:p>
          </p:txBody>
        </p:sp>
        <p:sp>
          <p:nvSpPr>
            <p:cNvPr id="27660" name="Oval 12">
              <a:extLst>
                <a:ext uri="{FF2B5EF4-FFF2-40B4-BE49-F238E27FC236}">
                  <a16:creationId xmlns:a16="http://schemas.microsoft.com/office/drawing/2014/main" id="{77FC6901-FBCD-4D95-84F5-2FF64DBDADDB}"/>
                </a:ext>
              </a:extLst>
            </p:cNvPr>
            <p:cNvSpPr>
              <a:spLocks noChangeArrowheads="1"/>
            </p:cNvSpPr>
            <p:nvPr/>
          </p:nvSpPr>
          <p:spPr bwMode="auto">
            <a:xfrm>
              <a:off x="2688" y="1344"/>
              <a:ext cx="1152" cy="576"/>
            </a:xfrm>
            <a:prstGeom prst="ellipse">
              <a:avLst/>
            </a:prstGeom>
            <a:solidFill>
              <a:schemeClr val="bg1"/>
            </a:solidFill>
            <a:ln w="12700" cap="sq">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800" b="1">
                  <a:solidFill>
                    <a:srgbClr val="003366"/>
                  </a:solidFill>
                  <a:latin typeface="Comic Sans MS" panose="030F0702030302020204" pitchFamily="66" charset="0"/>
                </a:rPr>
                <a:t>Billing Services</a:t>
              </a:r>
            </a:p>
          </p:txBody>
        </p:sp>
        <p:pic>
          <p:nvPicPr>
            <p:cNvPr id="27661" name="Picture 13">
              <a:extLst>
                <a:ext uri="{FF2B5EF4-FFF2-40B4-BE49-F238E27FC236}">
                  <a16:creationId xmlns:a16="http://schemas.microsoft.com/office/drawing/2014/main" id="{0380D2D1-2FFC-4C39-866F-9CB66617F5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2" y="864"/>
              <a:ext cx="650" cy="1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pic>
        <p:sp>
          <p:nvSpPr>
            <p:cNvPr id="27662" name="Line 14">
              <a:extLst>
                <a:ext uri="{FF2B5EF4-FFF2-40B4-BE49-F238E27FC236}">
                  <a16:creationId xmlns:a16="http://schemas.microsoft.com/office/drawing/2014/main" id="{C0057139-924A-4ACA-8E04-43C0B10B66A6}"/>
                </a:ext>
              </a:extLst>
            </p:cNvPr>
            <p:cNvSpPr>
              <a:spLocks noChangeShapeType="1"/>
            </p:cNvSpPr>
            <p:nvPr/>
          </p:nvSpPr>
          <p:spPr bwMode="auto">
            <a:xfrm>
              <a:off x="1824" y="1392"/>
              <a:ext cx="864" cy="144"/>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7663" name="Text Box 15">
              <a:extLst>
                <a:ext uri="{FF2B5EF4-FFF2-40B4-BE49-F238E27FC236}">
                  <a16:creationId xmlns:a16="http://schemas.microsoft.com/office/drawing/2014/main" id="{FEF8B20B-8156-4A3C-8BA6-0FE68A08B8CF}"/>
                </a:ext>
              </a:extLst>
            </p:cNvPr>
            <p:cNvSpPr txBox="1">
              <a:spLocks noChangeArrowheads="1"/>
            </p:cNvSpPr>
            <p:nvPr/>
          </p:nvSpPr>
          <p:spPr bwMode="auto">
            <a:xfrm>
              <a:off x="672" y="1632"/>
              <a:ext cx="8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sz="1800" b="1">
                  <a:solidFill>
                    <a:srgbClr val="003366"/>
                  </a:solidFill>
                  <a:latin typeface="Comic Sans MS" panose="030F0702030302020204" pitchFamily="66" charset="0"/>
                </a:rPr>
                <a:t>Customer</a:t>
              </a:r>
            </a:p>
          </p:txBody>
        </p:sp>
      </p:grpSp>
      <p:sp>
        <p:nvSpPr>
          <p:cNvPr id="27653" name="Rectangle 17">
            <a:extLst>
              <a:ext uri="{FF2B5EF4-FFF2-40B4-BE49-F238E27FC236}">
                <a16:creationId xmlns:a16="http://schemas.microsoft.com/office/drawing/2014/main" id="{CF1E87C7-34EA-472C-A538-749389AA16F3}"/>
              </a:ext>
            </a:extLst>
          </p:cNvPr>
          <p:cNvSpPr>
            <a:spLocks noGrp="1" noChangeArrowheads="1"/>
          </p:cNvSpPr>
          <p:nvPr>
            <p:ph type="body" idx="1"/>
          </p:nvPr>
        </p:nvSpPr>
        <p:spPr>
          <a:xfrm>
            <a:off x="3833814" y="6289675"/>
            <a:ext cx="6294437" cy="452438"/>
          </a:xfrm>
          <a:noFill/>
          <a:ln>
            <a:solidFill>
              <a:srgbClr val="800080"/>
            </a:solidFill>
            <a:miter lim="800000"/>
            <a:headEnd/>
            <a:tailEnd/>
          </a:ln>
        </p:spPr>
        <p:txBody>
          <a:bodyPr/>
          <a:lstStyle/>
          <a:p>
            <a:pPr eaLnBrk="1" hangingPunct="1">
              <a:lnSpc>
                <a:spcPct val="90000"/>
              </a:lnSpc>
              <a:buFontTx/>
              <a:buNone/>
            </a:pPr>
            <a:r>
              <a:rPr lang="en-US" altLang="zh-CN" sz="2400" b="1"/>
              <a:t>Fig 6.5 Overview of Royal Service Station</a:t>
            </a:r>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5">
            <a:extLst>
              <a:ext uri="{FF2B5EF4-FFF2-40B4-BE49-F238E27FC236}">
                <a16:creationId xmlns:a16="http://schemas.microsoft.com/office/drawing/2014/main" id="{F051BFBF-DABE-4DB4-955A-81D59B008D7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06B8D4A3-D27E-4E61-B35F-B4038C66AF2A}" type="slidenum">
              <a:rPr kumimoji="0" lang="en-US" altLang="zh-CN" sz="2600">
                <a:solidFill>
                  <a:srgbClr val="FFFFFF"/>
                </a:solidFill>
              </a:rPr>
              <a:pPr eaLnBrk="1" fontAlgn="base" hangingPunct="1">
                <a:spcBef>
                  <a:spcPct val="0"/>
                </a:spcBef>
                <a:spcAft>
                  <a:spcPct val="0"/>
                </a:spcAft>
              </a:pPr>
              <a:t>401</a:t>
            </a:fld>
            <a:endParaRPr kumimoji="0" lang="en-US" altLang="zh-CN" sz="2600">
              <a:solidFill>
                <a:srgbClr val="FFFFFF"/>
              </a:solidFill>
            </a:endParaRPr>
          </a:p>
        </p:txBody>
      </p:sp>
      <p:sp>
        <p:nvSpPr>
          <p:cNvPr id="28675" name="Rectangle 4">
            <a:extLst>
              <a:ext uri="{FF2B5EF4-FFF2-40B4-BE49-F238E27FC236}">
                <a16:creationId xmlns:a16="http://schemas.microsoft.com/office/drawing/2014/main" id="{6F9EC7D3-B854-449D-8524-C368B4091456}"/>
              </a:ext>
            </a:extLst>
          </p:cNvPr>
          <p:cNvSpPr>
            <a:spLocks noChangeArrowheads="1"/>
          </p:cNvSpPr>
          <p:nvPr/>
        </p:nvSpPr>
        <p:spPr bwMode="auto">
          <a:xfrm>
            <a:off x="1703388" y="0"/>
            <a:ext cx="8964612" cy="6858000"/>
          </a:xfrm>
          <a:prstGeom prst="rect">
            <a:avLst/>
          </a:prstGeom>
          <a:solidFill>
            <a:schemeClr val="bg1"/>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grpSp>
        <p:nvGrpSpPr>
          <p:cNvPr id="28676" name="Group 5">
            <a:extLst>
              <a:ext uri="{FF2B5EF4-FFF2-40B4-BE49-F238E27FC236}">
                <a16:creationId xmlns:a16="http://schemas.microsoft.com/office/drawing/2014/main" id="{C4B429CB-A3EE-4847-B90F-7C549074608A}"/>
              </a:ext>
            </a:extLst>
          </p:cNvPr>
          <p:cNvGrpSpPr>
            <a:grpSpLocks/>
          </p:cNvGrpSpPr>
          <p:nvPr/>
        </p:nvGrpSpPr>
        <p:grpSpPr bwMode="auto">
          <a:xfrm>
            <a:off x="1919288" y="260350"/>
            <a:ext cx="8520112" cy="5302250"/>
            <a:chOff x="816" y="432"/>
            <a:chExt cx="4800" cy="3072"/>
          </a:xfrm>
        </p:grpSpPr>
        <p:sp>
          <p:nvSpPr>
            <p:cNvPr id="28678" name="Oval 6">
              <a:extLst>
                <a:ext uri="{FF2B5EF4-FFF2-40B4-BE49-F238E27FC236}">
                  <a16:creationId xmlns:a16="http://schemas.microsoft.com/office/drawing/2014/main" id="{5195E36E-D82A-4DFB-9868-A050EF3414E2}"/>
                </a:ext>
              </a:extLst>
            </p:cNvPr>
            <p:cNvSpPr>
              <a:spLocks noChangeArrowheads="1"/>
            </p:cNvSpPr>
            <p:nvPr/>
          </p:nvSpPr>
          <p:spPr bwMode="auto">
            <a:xfrm>
              <a:off x="2448" y="1872"/>
              <a:ext cx="1152" cy="576"/>
            </a:xfrm>
            <a:prstGeom prst="ellipse">
              <a:avLst/>
            </a:prstGeom>
            <a:solidFill>
              <a:schemeClr val="bg1"/>
            </a:solidFill>
            <a:ln w="12700" cap="sq">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800">
                  <a:solidFill>
                    <a:srgbClr val="003366"/>
                  </a:solidFill>
                  <a:latin typeface="Comic Sans MS" panose="030F0702030302020204" pitchFamily="66" charset="0"/>
                </a:rPr>
                <a:t>Maintenance</a:t>
              </a:r>
            </a:p>
            <a:p>
              <a:pPr algn="ctr" eaLnBrk="1" fontAlgn="base" hangingPunct="1">
                <a:spcBef>
                  <a:spcPct val="0"/>
                </a:spcBef>
                <a:spcAft>
                  <a:spcPct val="0"/>
                </a:spcAft>
              </a:pPr>
              <a:r>
                <a:rPr lang="en-US" altLang="zh-CN" sz="1800">
                  <a:solidFill>
                    <a:srgbClr val="003366"/>
                  </a:solidFill>
                  <a:latin typeface="Comic Sans MS" panose="030F0702030302020204" pitchFamily="66" charset="0"/>
                </a:rPr>
                <a:t>Services</a:t>
              </a:r>
            </a:p>
          </p:txBody>
        </p:sp>
        <p:sp>
          <p:nvSpPr>
            <p:cNvPr id="28679" name="Line 7">
              <a:extLst>
                <a:ext uri="{FF2B5EF4-FFF2-40B4-BE49-F238E27FC236}">
                  <a16:creationId xmlns:a16="http://schemas.microsoft.com/office/drawing/2014/main" id="{5ECDD13C-1976-46F4-B67A-0F0F61AB0BE6}"/>
                </a:ext>
              </a:extLst>
            </p:cNvPr>
            <p:cNvSpPr>
              <a:spLocks noChangeShapeType="1"/>
            </p:cNvSpPr>
            <p:nvPr/>
          </p:nvSpPr>
          <p:spPr bwMode="auto">
            <a:xfrm flipV="1">
              <a:off x="3024" y="2448"/>
              <a:ext cx="0" cy="480"/>
            </a:xfrm>
            <a:prstGeom prst="line">
              <a:avLst/>
            </a:prstGeom>
            <a:noFill/>
            <a:ln w="28575" cap="sq">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8680" name="Text Box 8">
              <a:extLst>
                <a:ext uri="{FF2B5EF4-FFF2-40B4-BE49-F238E27FC236}">
                  <a16:creationId xmlns:a16="http://schemas.microsoft.com/office/drawing/2014/main" id="{6E50A061-6E01-4C4F-8842-5C028823A9C3}"/>
                </a:ext>
              </a:extLst>
            </p:cNvPr>
            <p:cNvSpPr txBox="1">
              <a:spLocks noChangeArrowheads="1"/>
            </p:cNvSpPr>
            <p:nvPr/>
          </p:nvSpPr>
          <p:spPr bwMode="auto">
            <a:xfrm>
              <a:off x="2976" y="2592"/>
              <a:ext cx="76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sz="1800">
                  <a:solidFill>
                    <a:srgbClr val="003366"/>
                  </a:solidFill>
                  <a:latin typeface="Comic Sans MS" panose="030F0702030302020204" pitchFamily="66" charset="0"/>
                </a:rPr>
                <a:t>extends</a:t>
              </a:r>
            </a:p>
          </p:txBody>
        </p:sp>
        <p:sp>
          <p:nvSpPr>
            <p:cNvPr id="28681" name="Oval 9">
              <a:extLst>
                <a:ext uri="{FF2B5EF4-FFF2-40B4-BE49-F238E27FC236}">
                  <a16:creationId xmlns:a16="http://schemas.microsoft.com/office/drawing/2014/main" id="{727963CA-8627-4D00-9E16-05AD8918CCA5}"/>
                </a:ext>
              </a:extLst>
            </p:cNvPr>
            <p:cNvSpPr>
              <a:spLocks noChangeArrowheads="1"/>
            </p:cNvSpPr>
            <p:nvPr/>
          </p:nvSpPr>
          <p:spPr bwMode="auto">
            <a:xfrm>
              <a:off x="2448" y="2928"/>
              <a:ext cx="1152" cy="576"/>
            </a:xfrm>
            <a:prstGeom prst="ellipse">
              <a:avLst/>
            </a:prstGeom>
            <a:solidFill>
              <a:schemeClr val="bg1"/>
            </a:solidFill>
            <a:ln w="12700" cap="sq">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800">
                  <a:solidFill>
                    <a:srgbClr val="003366"/>
                  </a:solidFill>
                  <a:latin typeface="Comic Sans MS" panose="030F0702030302020204" pitchFamily="66" charset="0"/>
                </a:rPr>
                <a:t>Preventive</a:t>
              </a:r>
            </a:p>
            <a:p>
              <a:pPr algn="ctr" eaLnBrk="1" fontAlgn="base" hangingPunct="1">
                <a:spcBef>
                  <a:spcPct val="0"/>
                </a:spcBef>
                <a:spcAft>
                  <a:spcPct val="0"/>
                </a:spcAft>
              </a:pPr>
              <a:r>
                <a:rPr lang="en-US" altLang="zh-CN" sz="1800">
                  <a:solidFill>
                    <a:srgbClr val="003366"/>
                  </a:solidFill>
                  <a:latin typeface="Comic Sans MS" panose="030F0702030302020204" pitchFamily="66" charset="0"/>
                </a:rPr>
                <a:t>Maintenance</a:t>
              </a:r>
            </a:p>
          </p:txBody>
        </p:sp>
        <p:sp>
          <p:nvSpPr>
            <p:cNvPr id="28682" name="Oval 10">
              <a:extLst>
                <a:ext uri="{FF2B5EF4-FFF2-40B4-BE49-F238E27FC236}">
                  <a16:creationId xmlns:a16="http://schemas.microsoft.com/office/drawing/2014/main" id="{42671C4E-4B76-49FA-BDAF-A7CA12F8736B}"/>
                </a:ext>
              </a:extLst>
            </p:cNvPr>
            <p:cNvSpPr>
              <a:spLocks noChangeArrowheads="1"/>
            </p:cNvSpPr>
            <p:nvPr/>
          </p:nvSpPr>
          <p:spPr bwMode="auto">
            <a:xfrm>
              <a:off x="2448" y="1152"/>
              <a:ext cx="1152" cy="576"/>
            </a:xfrm>
            <a:prstGeom prst="ellipse">
              <a:avLst/>
            </a:prstGeom>
            <a:solidFill>
              <a:schemeClr val="bg1"/>
            </a:solidFill>
            <a:ln w="12700" cap="sq">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800">
                  <a:solidFill>
                    <a:srgbClr val="003366"/>
                  </a:solidFill>
                  <a:latin typeface="Comic Sans MS" panose="030F0702030302020204" pitchFamily="66" charset="0"/>
                </a:rPr>
                <a:t>Refueling</a:t>
              </a:r>
            </a:p>
          </p:txBody>
        </p:sp>
        <p:sp>
          <p:nvSpPr>
            <p:cNvPr id="28683" name="Oval 11">
              <a:extLst>
                <a:ext uri="{FF2B5EF4-FFF2-40B4-BE49-F238E27FC236}">
                  <a16:creationId xmlns:a16="http://schemas.microsoft.com/office/drawing/2014/main" id="{B34FEA28-DC9C-4569-8064-D3FDE09BD9AC}"/>
                </a:ext>
              </a:extLst>
            </p:cNvPr>
            <p:cNvSpPr>
              <a:spLocks noChangeArrowheads="1"/>
            </p:cNvSpPr>
            <p:nvPr/>
          </p:nvSpPr>
          <p:spPr bwMode="auto">
            <a:xfrm>
              <a:off x="2448" y="432"/>
              <a:ext cx="1152" cy="576"/>
            </a:xfrm>
            <a:prstGeom prst="ellipse">
              <a:avLst/>
            </a:prstGeom>
            <a:solidFill>
              <a:schemeClr val="bg1"/>
            </a:solidFill>
            <a:ln w="12700" cap="sq">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800">
                  <a:solidFill>
                    <a:srgbClr val="003366"/>
                  </a:solidFill>
                  <a:latin typeface="Comic Sans MS" panose="030F0702030302020204" pitchFamily="66" charset="0"/>
                </a:rPr>
                <a:t>Parking</a:t>
              </a:r>
            </a:p>
          </p:txBody>
        </p:sp>
        <p:pic>
          <p:nvPicPr>
            <p:cNvPr id="28684" name="Picture 12">
              <a:extLst>
                <a:ext uri="{FF2B5EF4-FFF2-40B4-BE49-F238E27FC236}">
                  <a16:creationId xmlns:a16="http://schemas.microsoft.com/office/drawing/2014/main" id="{80804538-35BF-4681-BBDC-6B618F664F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 y="1104"/>
              <a:ext cx="625" cy="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pic>
        <p:pic>
          <p:nvPicPr>
            <p:cNvPr id="28685" name="Picture 13">
              <a:extLst>
                <a:ext uri="{FF2B5EF4-FFF2-40B4-BE49-F238E27FC236}">
                  <a16:creationId xmlns:a16="http://schemas.microsoft.com/office/drawing/2014/main" id="{2137600A-EDF7-49EC-8A65-6BF96BD8BF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 y="1248"/>
              <a:ext cx="1056"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pic>
        <p:sp>
          <p:nvSpPr>
            <p:cNvPr id="28686" name="Line 14">
              <a:extLst>
                <a:ext uri="{FF2B5EF4-FFF2-40B4-BE49-F238E27FC236}">
                  <a16:creationId xmlns:a16="http://schemas.microsoft.com/office/drawing/2014/main" id="{B6FED818-ED00-4AD9-B9BD-CB7341FA096E}"/>
                </a:ext>
              </a:extLst>
            </p:cNvPr>
            <p:cNvSpPr>
              <a:spLocks noChangeShapeType="1"/>
            </p:cNvSpPr>
            <p:nvPr/>
          </p:nvSpPr>
          <p:spPr bwMode="auto">
            <a:xfrm flipV="1">
              <a:off x="1536" y="816"/>
              <a:ext cx="912" cy="672"/>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8687" name="Line 15">
              <a:extLst>
                <a:ext uri="{FF2B5EF4-FFF2-40B4-BE49-F238E27FC236}">
                  <a16:creationId xmlns:a16="http://schemas.microsoft.com/office/drawing/2014/main" id="{9B19404C-0B24-4E75-9EC5-36C290FFA595}"/>
                </a:ext>
              </a:extLst>
            </p:cNvPr>
            <p:cNvSpPr>
              <a:spLocks noChangeShapeType="1"/>
            </p:cNvSpPr>
            <p:nvPr/>
          </p:nvSpPr>
          <p:spPr bwMode="auto">
            <a:xfrm flipV="1">
              <a:off x="1536" y="1440"/>
              <a:ext cx="912" cy="192"/>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8688" name="Line 16">
              <a:extLst>
                <a:ext uri="{FF2B5EF4-FFF2-40B4-BE49-F238E27FC236}">
                  <a16:creationId xmlns:a16="http://schemas.microsoft.com/office/drawing/2014/main" id="{B7FC8ABE-50C1-46E5-B38C-C7DC4F4370B0}"/>
                </a:ext>
              </a:extLst>
            </p:cNvPr>
            <p:cNvSpPr>
              <a:spLocks noChangeShapeType="1"/>
            </p:cNvSpPr>
            <p:nvPr/>
          </p:nvSpPr>
          <p:spPr bwMode="auto">
            <a:xfrm>
              <a:off x="1584" y="1776"/>
              <a:ext cx="864" cy="384"/>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8689" name="Line 17">
              <a:extLst>
                <a:ext uri="{FF2B5EF4-FFF2-40B4-BE49-F238E27FC236}">
                  <a16:creationId xmlns:a16="http://schemas.microsoft.com/office/drawing/2014/main" id="{DD6EC40B-D89B-4F94-B3E7-F04178982D57}"/>
                </a:ext>
              </a:extLst>
            </p:cNvPr>
            <p:cNvSpPr>
              <a:spLocks noChangeShapeType="1"/>
            </p:cNvSpPr>
            <p:nvPr/>
          </p:nvSpPr>
          <p:spPr bwMode="auto">
            <a:xfrm>
              <a:off x="3600" y="720"/>
              <a:ext cx="1296" cy="768"/>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8690" name="Line 18">
              <a:extLst>
                <a:ext uri="{FF2B5EF4-FFF2-40B4-BE49-F238E27FC236}">
                  <a16:creationId xmlns:a16="http://schemas.microsoft.com/office/drawing/2014/main" id="{46CABCEC-1B79-484A-A591-DE263BE9AE72}"/>
                </a:ext>
              </a:extLst>
            </p:cNvPr>
            <p:cNvSpPr>
              <a:spLocks noChangeShapeType="1"/>
            </p:cNvSpPr>
            <p:nvPr/>
          </p:nvSpPr>
          <p:spPr bwMode="auto">
            <a:xfrm>
              <a:off x="3600" y="1440"/>
              <a:ext cx="1296" cy="192"/>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8691" name="Line 19">
              <a:extLst>
                <a:ext uri="{FF2B5EF4-FFF2-40B4-BE49-F238E27FC236}">
                  <a16:creationId xmlns:a16="http://schemas.microsoft.com/office/drawing/2014/main" id="{63791C6B-0D51-427C-9B8C-5A6EB746A35A}"/>
                </a:ext>
              </a:extLst>
            </p:cNvPr>
            <p:cNvSpPr>
              <a:spLocks noChangeShapeType="1"/>
            </p:cNvSpPr>
            <p:nvPr/>
          </p:nvSpPr>
          <p:spPr bwMode="auto">
            <a:xfrm flipV="1">
              <a:off x="3600" y="1776"/>
              <a:ext cx="1344" cy="384"/>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8692" name="Text Box 20">
              <a:extLst>
                <a:ext uri="{FF2B5EF4-FFF2-40B4-BE49-F238E27FC236}">
                  <a16:creationId xmlns:a16="http://schemas.microsoft.com/office/drawing/2014/main" id="{D8F526CF-15D4-4FF6-BFA3-9261B1775FD5}"/>
                </a:ext>
              </a:extLst>
            </p:cNvPr>
            <p:cNvSpPr txBox="1">
              <a:spLocks noChangeArrowheads="1"/>
            </p:cNvSpPr>
            <p:nvPr/>
          </p:nvSpPr>
          <p:spPr bwMode="auto">
            <a:xfrm>
              <a:off x="816" y="2064"/>
              <a:ext cx="96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sz="1800">
                  <a:solidFill>
                    <a:srgbClr val="003366"/>
                  </a:solidFill>
                  <a:latin typeface="Comic Sans MS" panose="030F0702030302020204" pitchFamily="66" charset="0"/>
                </a:rPr>
                <a:t>Manager</a:t>
              </a:r>
            </a:p>
          </p:txBody>
        </p:sp>
        <p:sp>
          <p:nvSpPr>
            <p:cNvPr id="28693" name="Text Box 21">
              <a:extLst>
                <a:ext uri="{FF2B5EF4-FFF2-40B4-BE49-F238E27FC236}">
                  <a16:creationId xmlns:a16="http://schemas.microsoft.com/office/drawing/2014/main" id="{ACF8024C-2B18-4F5C-A630-53A9F527B472}"/>
                </a:ext>
              </a:extLst>
            </p:cNvPr>
            <p:cNvSpPr txBox="1">
              <a:spLocks noChangeArrowheads="1"/>
            </p:cNvSpPr>
            <p:nvPr/>
          </p:nvSpPr>
          <p:spPr bwMode="auto">
            <a:xfrm>
              <a:off x="4800" y="2304"/>
              <a:ext cx="8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sz="1800">
                  <a:solidFill>
                    <a:srgbClr val="003366"/>
                  </a:solidFill>
                  <a:latin typeface="Comic Sans MS" panose="030F0702030302020204" pitchFamily="66" charset="0"/>
                </a:rPr>
                <a:t>Customer</a:t>
              </a:r>
            </a:p>
          </p:txBody>
        </p:sp>
      </p:grpSp>
      <p:sp>
        <p:nvSpPr>
          <p:cNvPr id="28677" name="Rectangle 22">
            <a:extLst>
              <a:ext uri="{FF2B5EF4-FFF2-40B4-BE49-F238E27FC236}">
                <a16:creationId xmlns:a16="http://schemas.microsoft.com/office/drawing/2014/main" id="{62B3270B-D146-41FE-95B3-B4552B7F34E3}"/>
              </a:ext>
            </a:extLst>
          </p:cNvPr>
          <p:cNvSpPr>
            <a:spLocks noChangeArrowheads="1"/>
          </p:cNvSpPr>
          <p:nvPr/>
        </p:nvSpPr>
        <p:spPr bwMode="auto">
          <a:xfrm>
            <a:off x="2279650" y="5949950"/>
            <a:ext cx="7632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lnSpc>
                <a:spcPct val="90000"/>
              </a:lnSpc>
              <a:spcBef>
                <a:spcPct val="0"/>
              </a:spcBef>
              <a:spcAft>
                <a:spcPct val="0"/>
              </a:spcAft>
            </a:pPr>
            <a:r>
              <a:rPr lang="en-US" altLang="zh-CN" b="1">
                <a:solidFill>
                  <a:srgbClr val="003366"/>
                </a:solidFill>
              </a:rPr>
              <a:t>Fig 6.6 First extension of Royal Service Station diagram to include preventive maintenance</a:t>
            </a:r>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5">
            <a:extLst>
              <a:ext uri="{FF2B5EF4-FFF2-40B4-BE49-F238E27FC236}">
                <a16:creationId xmlns:a16="http://schemas.microsoft.com/office/drawing/2014/main" id="{DB32F4F3-61AC-498E-8486-0E8379507EA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AC505499-4048-4801-A79E-4B13EE86D748}" type="slidenum">
              <a:rPr kumimoji="0" lang="en-US" altLang="zh-CN" sz="2600">
                <a:solidFill>
                  <a:srgbClr val="FFFFFF"/>
                </a:solidFill>
              </a:rPr>
              <a:pPr eaLnBrk="1" fontAlgn="base" hangingPunct="1">
                <a:spcBef>
                  <a:spcPct val="0"/>
                </a:spcBef>
                <a:spcAft>
                  <a:spcPct val="0"/>
                </a:spcAft>
              </a:pPr>
              <a:t>402</a:t>
            </a:fld>
            <a:endParaRPr kumimoji="0" lang="en-US" altLang="zh-CN" sz="2600">
              <a:solidFill>
                <a:srgbClr val="FFFFFF"/>
              </a:solidFill>
            </a:endParaRPr>
          </a:p>
        </p:txBody>
      </p:sp>
      <p:sp>
        <p:nvSpPr>
          <p:cNvPr id="29699" name="Rectangle 5">
            <a:extLst>
              <a:ext uri="{FF2B5EF4-FFF2-40B4-BE49-F238E27FC236}">
                <a16:creationId xmlns:a16="http://schemas.microsoft.com/office/drawing/2014/main" id="{DC146958-C385-440A-9279-95F37CBEFDD1}"/>
              </a:ext>
            </a:extLst>
          </p:cNvPr>
          <p:cNvSpPr>
            <a:spLocks noChangeArrowheads="1"/>
          </p:cNvSpPr>
          <p:nvPr/>
        </p:nvSpPr>
        <p:spPr bwMode="auto">
          <a:xfrm>
            <a:off x="1703388" y="0"/>
            <a:ext cx="8964612" cy="6858000"/>
          </a:xfrm>
          <a:prstGeom prst="rect">
            <a:avLst/>
          </a:prstGeom>
          <a:solidFill>
            <a:schemeClr val="bg1"/>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grpSp>
        <p:nvGrpSpPr>
          <p:cNvPr id="29700" name="Group 6">
            <a:extLst>
              <a:ext uri="{FF2B5EF4-FFF2-40B4-BE49-F238E27FC236}">
                <a16:creationId xmlns:a16="http://schemas.microsoft.com/office/drawing/2014/main" id="{1CEEF9C8-3047-4E50-9B07-4E15BF5264A6}"/>
              </a:ext>
            </a:extLst>
          </p:cNvPr>
          <p:cNvGrpSpPr>
            <a:grpSpLocks/>
          </p:cNvGrpSpPr>
          <p:nvPr/>
        </p:nvGrpSpPr>
        <p:grpSpPr bwMode="auto">
          <a:xfrm>
            <a:off x="1847851" y="188914"/>
            <a:ext cx="8569325" cy="5602287"/>
            <a:chOff x="912" y="480"/>
            <a:chExt cx="4608" cy="3168"/>
          </a:xfrm>
        </p:grpSpPr>
        <p:sp>
          <p:nvSpPr>
            <p:cNvPr id="29702" name="Line 7">
              <a:extLst>
                <a:ext uri="{FF2B5EF4-FFF2-40B4-BE49-F238E27FC236}">
                  <a16:creationId xmlns:a16="http://schemas.microsoft.com/office/drawing/2014/main" id="{16951A14-8D93-45E6-8847-E07508DC31BC}"/>
                </a:ext>
              </a:extLst>
            </p:cNvPr>
            <p:cNvSpPr>
              <a:spLocks noChangeShapeType="1"/>
            </p:cNvSpPr>
            <p:nvPr/>
          </p:nvSpPr>
          <p:spPr bwMode="auto">
            <a:xfrm flipV="1">
              <a:off x="2448" y="2304"/>
              <a:ext cx="336" cy="336"/>
            </a:xfrm>
            <a:prstGeom prst="line">
              <a:avLst/>
            </a:prstGeom>
            <a:noFill/>
            <a:ln w="28575" cap="sq">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9703" name="Line 8">
              <a:extLst>
                <a:ext uri="{FF2B5EF4-FFF2-40B4-BE49-F238E27FC236}">
                  <a16:creationId xmlns:a16="http://schemas.microsoft.com/office/drawing/2014/main" id="{7BAC55D2-F71D-485C-9B65-473B36F5F36E}"/>
                </a:ext>
              </a:extLst>
            </p:cNvPr>
            <p:cNvSpPr>
              <a:spLocks noChangeShapeType="1"/>
            </p:cNvSpPr>
            <p:nvPr/>
          </p:nvSpPr>
          <p:spPr bwMode="auto">
            <a:xfrm flipV="1">
              <a:off x="3120" y="2352"/>
              <a:ext cx="0" cy="624"/>
            </a:xfrm>
            <a:prstGeom prst="line">
              <a:avLst/>
            </a:prstGeom>
            <a:noFill/>
            <a:ln w="28575" cap="sq">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9704" name="Line 9">
              <a:extLst>
                <a:ext uri="{FF2B5EF4-FFF2-40B4-BE49-F238E27FC236}">
                  <a16:creationId xmlns:a16="http://schemas.microsoft.com/office/drawing/2014/main" id="{364DAEFE-8414-43B9-94C8-C1B3269246B9}"/>
                </a:ext>
              </a:extLst>
            </p:cNvPr>
            <p:cNvSpPr>
              <a:spLocks noChangeShapeType="1"/>
            </p:cNvSpPr>
            <p:nvPr/>
          </p:nvSpPr>
          <p:spPr bwMode="auto">
            <a:xfrm flipH="1" flipV="1">
              <a:off x="3408" y="2304"/>
              <a:ext cx="912" cy="816"/>
            </a:xfrm>
            <a:prstGeom prst="line">
              <a:avLst/>
            </a:prstGeom>
            <a:noFill/>
            <a:ln w="28575" cap="sq">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9705" name="Oval 10">
              <a:extLst>
                <a:ext uri="{FF2B5EF4-FFF2-40B4-BE49-F238E27FC236}">
                  <a16:creationId xmlns:a16="http://schemas.microsoft.com/office/drawing/2014/main" id="{B559612D-7736-4261-8FB7-C9B45DF963D4}"/>
                </a:ext>
              </a:extLst>
            </p:cNvPr>
            <p:cNvSpPr>
              <a:spLocks noChangeArrowheads="1"/>
            </p:cNvSpPr>
            <p:nvPr/>
          </p:nvSpPr>
          <p:spPr bwMode="auto">
            <a:xfrm>
              <a:off x="2640" y="1824"/>
              <a:ext cx="912" cy="528"/>
            </a:xfrm>
            <a:prstGeom prst="ellipse">
              <a:avLst/>
            </a:prstGeom>
            <a:solidFill>
              <a:schemeClr val="bg1"/>
            </a:solidFill>
            <a:ln w="12700" cap="sq">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800">
                  <a:solidFill>
                    <a:srgbClr val="003366"/>
                  </a:solidFill>
                  <a:latin typeface="Comic Sans MS" panose="030F0702030302020204" pitchFamily="66" charset="0"/>
                </a:rPr>
                <a:t>Billing </a:t>
              </a:r>
            </a:p>
            <a:p>
              <a:pPr algn="ctr" eaLnBrk="1" fontAlgn="base" hangingPunct="1">
                <a:spcBef>
                  <a:spcPct val="0"/>
                </a:spcBef>
                <a:spcAft>
                  <a:spcPct val="0"/>
                </a:spcAft>
              </a:pPr>
              <a:r>
                <a:rPr lang="en-US" altLang="zh-CN" sz="1800">
                  <a:solidFill>
                    <a:srgbClr val="003366"/>
                  </a:solidFill>
                  <a:latin typeface="Comic Sans MS" panose="030F0702030302020204" pitchFamily="66" charset="0"/>
                </a:rPr>
                <a:t>Services</a:t>
              </a:r>
            </a:p>
          </p:txBody>
        </p:sp>
        <p:sp>
          <p:nvSpPr>
            <p:cNvPr id="29706" name="Oval 11">
              <a:extLst>
                <a:ext uri="{FF2B5EF4-FFF2-40B4-BE49-F238E27FC236}">
                  <a16:creationId xmlns:a16="http://schemas.microsoft.com/office/drawing/2014/main" id="{5B36C60E-A668-455A-A08D-92E0FE633B45}"/>
                </a:ext>
              </a:extLst>
            </p:cNvPr>
            <p:cNvSpPr>
              <a:spLocks noChangeArrowheads="1"/>
            </p:cNvSpPr>
            <p:nvPr/>
          </p:nvSpPr>
          <p:spPr bwMode="auto">
            <a:xfrm>
              <a:off x="1776" y="2640"/>
              <a:ext cx="912" cy="528"/>
            </a:xfrm>
            <a:prstGeom prst="ellipse">
              <a:avLst/>
            </a:prstGeom>
            <a:solidFill>
              <a:schemeClr val="bg1"/>
            </a:solidFill>
            <a:ln w="12700" cap="sq">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1800">
                  <a:solidFill>
                    <a:srgbClr val="003366"/>
                  </a:solidFill>
                  <a:latin typeface="Comic Sans MS" panose="030F0702030302020204" pitchFamily="66" charset="0"/>
                </a:rPr>
                <a:t>Refuel</a:t>
              </a:r>
            </a:p>
          </p:txBody>
        </p:sp>
        <p:sp>
          <p:nvSpPr>
            <p:cNvPr id="29707" name="Oval 12">
              <a:extLst>
                <a:ext uri="{FF2B5EF4-FFF2-40B4-BE49-F238E27FC236}">
                  <a16:creationId xmlns:a16="http://schemas.microsoft.com/office/drawing/2014/main" id="{0438D8E3-0093-4647-A5B7-5809F38BBB5C}"/>
                </a:ext>
              </a:extLst>
            </p:cNvPr>
            <p:cNvSpPr>
              <a:spLocks noChangeArrowheads="1"/>
            </p:cNvSpPr>
            <p:nvPr/>
          </p:nvSpPr>
          <p:spPr bwMode="auto">
            <a:xfrm>
              <a:off x="2640" y="2976"/>
              <a:ext cx="912" cy="528"/>
            </a:xfrm>
            <a:prstGeom prst="ellipse">
              <a:avLst/>
            </a:prstGeom>
            <a:solidFill>
              <a:schemeClr val="bg1"/>
            </a:solidFill>
            <a:ln w="12700" cap="sq">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1800">
                  <a:solidFill>
                    <a:srgbClr val="003366"/>
                  </a:solidFill>
                  <a:latin typeface="Comic Sans MS" panose="030F0702030302020204" pitchFamily="66" charset="0"/>
                </a:rPr>
                <a:t>Parking</a:t>
              </a:r>
            </a:p>
          </p:txBody>
        </p:sp>
        <p:sp>
          <p:nvSpPr>
            <p:cNvPr id="29708" name="Oval 13">
              <a:extLst>
                <a:ext uri="{FF2B5EF4-FFF2-40B4-BE49-F238E27FC236}">
                  <a16:creationId xmlns:a16="http://schemas.microsoft.com/office/drawing/2014/main" id="{ED5BA1CC-C9A4-484F-8371-842373306F2E}"/>
                </a:ext>
              </a:extLst>
            </p:cNvPr>
            <p:cNvSpPr>
              <a:spLocks noChangeArrowheads="1"/>
            </p:cNvSpPr>
            <p:nvPr/>
          </p:nvSpPr>
          <p:spPr bwMode="auto">
            <a:xfrm>
              <a:off x="3888" y="3120"/>
              <a:ext cx="912" cy="528"/>
            </a:xfrm>
            <a:prstGeom prst="ellipse">
              <a:avLst/>
            </a:prstGeom>
            <a:solidFill>
              <a:schemeClr val="bg1"/>
            </a:solidFill>
            <a:ln w="12700" cap="sq">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800">
                  <a:solidFill>
                    <a:srgbClr val="003366"/>
                  </a:solidFill>
                  <a:latin typeface="Comic Sans MS" panose="030F0702030302020204" pitchFamily="66" charset="0"/>
                </a:rPr>
                <a:t>Maintenance</a:t>
              </a:r>
            </a:p>
          </p:txBody>
        </p:sp>
        <p:pic>
          <p:nvPicPr>
            <p:cNvPr id="29709" name="Picture 14">
              <a:extLst>
                <a:ext uri="{FF2B5EF4-FFF2-40B4-BE49-F238E27FC236}">
                  <a16:creationId xmlns:a16="http://schemas.microsoft.com/office/drawing/2014/main" id="{0BACB662-973A-4AE6-A7C9-AC31329AFE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4" y="1056"/>
              <a:ext cx="1056"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pic>
        <p:pic>
          <p:nvPicPr>
            <p:cNvPr id="29710" name="Picture 15">
              <a:extLst>
                <a:ext uri="{FF2B5EF4-FFF2-40B4-BE49-F238E27FC236}">
                  <a16:creationId xmlns:a16="http://schemas.microsoft.com/office/drawing/2014/main" id="{E3D36B05-CDC7-4675-80E3-B3CA4BF622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 y="1008"/>
              <a:ext cx="625" cy="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pic>
        <p:pic>
          <p:nvPicPr>
            <p:cNvPr id="29711" name="Picture 16">
              <a:extLst>
                <a:ext uri="{FF2B5EF4-FFF2-40B4-BE49-F238E27FC236}">
                  <a16:creationId xmlns:a16="http://schemas.microsoft.com/office/drawing/2014/main" id="{8C145B02-2AFF-4160-8DDF-449434C3AF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8" y="480"/>
              <a:ext cx="864" cy="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pic>
        <p:sp>
          <p:nvSpPr>
            <p:cNvPr id="29712" name="Line 17">
              <a:extLst>
                <a:ext uri="{FF2B5EF4-FFF2-40B4-BE49-F238E27FC236}">
                  <a16:creationId xmlns:a16="http://schemas.microsoft.com/office/drawing/2014/main" id="{05FD6B37-85EC-400D-9A60-F994961257B7}"/>
                </a:ext>
              </a:extLst>
            </p:cNvPr>
            <p:cNvSpPr>
              <a:spLocks noChangeShapeType="1"/>
            </p:cNvSpPr>
            <p:nvPr/>
          </p:nvSpPr>
          <p:spPr bwMode="auto">
            <a:xfrm>
              <a:off x="1584" y="1680"/>
              <a:ext cx="1056" cy="3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9713" name="Line 18">
              <a:extLst>
                <a:ext uri="{FF2B5EF4-FFF2-40B4-BE49-F238E27FC236}">
                  <a16:creationId xmlns:a16="http://schemas.microsoft.com/office/drawing/2014/main" id="{9DB3EEA0-E5CF-449C-8541-40A9DB1482CE}"/>
                </a:ext>
              </a:extLst>
            </p:cNvPr>
            <p:cNvSpPr>
              <a:spLocks noChangeShapeType="1"/>
            </p:cNvSpPr>
            <p:nvPr/>
          </p:nvSpPr>
          <p:spPr bwMode="auto">
            <a:xfrm flipH="1">
              <a:off x="3072" y="1296"/>
              <a:ext cx="336" cy="528"/>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9714" name="Line 19">
              <a:extLst>
                <a:ext uri="{FF2B5EF4-FFF2-40B4-BE49-F238E27FC236}">
                  <a16:creationId xmlns:a16="http://schemas.microsoft.com/office/drawing/2014/main" id="{7A0F6ECC-1DF8-4637-A125-2ED9F36BE01B}"/>
                </a:ext>
              </a:extLst>
            </p:cNvPr>
            <p:cNvSpPr>
              <a:spLocks noChangeShapeType="1"/>
            </p:cNvSpPr>
            <p:nvPr/>
          </p:nvSpPr>
          <p:spPr bwMode="auto">
            <a:xfrm flipV="1">
              <a:off x="3552" y="1680"/>
              <a:ext cx="1008" cy="3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9715" name="Text Box 20">
              <a:extLst>
                <a:ext uri="{FF2B5EF4-FFF2-40B4-BE49-F238E27FC236}">
                  <a16:creationId xmlns:a16="http://schemas.microsoft.com/office/drawing/2014/main" id="{82282E08-AAB9-46E1-8764-4BEE1E887E1B}"/>
                </a:ext>
              </a:extLst>
            </p:cNvPr>
            <p:cNvSpPr txBox="1">
              <a:spLocks noChangeArrowheads="1"/>
            </p:cNvSpPr>
            <p:nvPr/>
          </p:nvSpPr>
          <p:spPr bwMode="auto">
            <a:xfrm>
              <a:off x="912" y="2208"/>
              <a:ext cx="81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sz="1800">
                  <a:solidFill>
                    <a:srgbClr val="003366"/>
                  </a:solidFill>
                  <a:latin typeface="Comic Sans MS" panose="030F0702030302020204" pitchFamily="66" charset="0"/>
                </a:rPr>
                <a:t>Customer</a:t>
              </a:r>
            </a:p>
          </p:txBody>
        </p:sp>
        <p:sp>
          <p:nvSpPr>
            <p:cNvPr id="29716" name="Text Box 21">
              <a:extLst>
                <a:ext uri="{FF2B5EF4-FFF2-40B4-BE49-F238E27FC236}">
                  <a16:creationId xmlns:a16="http://schemas.microsoft.com/office/drawing/2014/main" id="{240DB905-55A1-4D19-BFF6-7366AC8EFAF7}"/>
                </a:ext>
              </a:extLst>
            </p:cNvPr>
            <p:cNvSpPr txBox="1">
              <a:spLocks noChangeArrowheads="1"/>
            </p:cNvSpPr>
            <p:nvPr/>
          </p:nvSpPr>
          <p:spPr bwMode="auto">
            <a:xfrm>
              <a:off x="1872" y="912"/>
              <a:ext cx="1584"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sz="1800">
                  <a:solidFill>
                    <a:srgbClr val="003366"/>
                  </a:solidFill>
                  <a:latin typeface="Comic Sans MS" panose="030F0702030302020204" pitchFamily="66" charset="0"/>
                </a:rPr>
                <a:t>Credit Card System</a:t>
              </a:r>
            </a:p>
          </p:txBody>
        </p:sp>
        <p:sp>
          <p:nvSpPr>
            <p:cNvPr id="29717" name="Text Box 22">
              <a:extLst>
                <a:ext uri="{FF2B5EF4-FFF2-40B4-BE49-F238E27FC236}">
                  <a16:creationId xmlns:a16="http://schemas.microsoft.com/office/drawing/2014/main" id="{64A4B50C-F5BA-4068-ACEC-A841763F1384}"/>
                </a:ext>
              </a:extLst>
            </p:cNvPr>
            <p:cNvSpPr txBox="1">
              <a:spLocks noChangeArrowheads="1"/>
            </p:cNvSpPr>
            <p:nvPr/>
          </p:nvSpPr>
          <p:spPr bwMode="auto">
            <a:xfrm>
              <a:off x="4416" y="1872"/>
              <a:ext cx="816"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sz="1800">
                  <a:solidFill>
                    <a:srgbClr val="003366"/>
                  </a:solidFill>
                  <a:latin typeface="Comic Sans MS" panose="030F0702030302020204" pitchFamily="66" charset="0"/>
                </a:rPr>
                <a:t>Manager</a:t>
              </a:r>
            </a:p>
          </p:txBody>
        </p:sp>
      </p:grpSp>
      <p:sp>
        <p:nvSpPr>
          <p:cNvPr id="29701" name="Rectangle 23">
            <a:extLst>
              <a:ext uri="{FF2B5EF4-FFF2-40B4-BE49-F238E27FC236}">
                <a16:creationId xmlns:a16="http://schemas.microsoft.com/office/drawing/2014/main" id="{4ED49C80-B118-43E0-AB89-E008A3F01132}"/>
              </a:ext>
            </a:extLst>
          </p:cNvPr>
          <p:cNvSpPr>
            <a:spLocks noChangeArrowheads="1"/>
          </p:cNvSpPr>
          <p:nvPr/>
        </p:nvSpPr>
        <p:spPr bwMode="auto">
          <a:xfrm>
            <a:off x="2208214" y="5949951"/>
            <a:ext cx="7392987" cy="836613"/>
          </a:xfrm>
          <a:prstGeom prst="rect">
            <a:avLst/>
          </a:prstGeom>
          <a:noFill/>
          <a:ln w="9525">
            <a:solidFill>
              <a:srgbClr val="800080"/>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lnSpc>
                <a:spcPct val="90000"/>
              </a:lnSpc>
              <a:spcBef>
                <a:spcPct val="0"/>
              </a:spcBef>
              <a:spcAft>
                <a:spcPct val="0"/>
              </a:spcAft>
            </a:pPr>
            <a:r>
              <a:rPr lang="en-US" altLang="zh-CN" b="1">
                <a:solidFill>
                  <a:srgbClr val="003366"/>
                </a:solidFill>
              </a:rPr>
              <a:t>Fig 6.7 Second extension of Royal Service Station diagram to include credit card system</a:t>
            </a:r>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5">
            <a:extLst>
              <a:ext uri="{FF2B5EF4-FFF2-40B4-BE49-F238E27FC236}">
                <a16:creationId xmlns:a16="http://schemas.microsoft.com/office/drawing/2014/main" id="{27661ED9-C82C-4B37-B3A3-B291869F274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F77A1106-BBF9-47B2-A3D3-7E31E8650AF0}" type="slidenum">
              <a:rPr kumimoji="0" lang="en-US" altLang="zh-CN" sz="2600">
                <a:solidFill>
                  <a:srgbClr val="FFFFFF"/>
                </a:solidFill>
              </a:rPr>
              <a:pPr eaLnBrk="1" fontAlgn="base" hangingPunct="1">
                <a:spcBef>
                  <a:spcPct val="0"/>
                </a:spcBef>
                <a:spcAft>
                  <a:spcPct val="0"/>
                </a:spcAft>
              </a:pPr>
              <a:t>403</a:t>
            </a:fld>
            <a:endParaRPr kumimoji="0" lang="en-US" altLang="zh-CN" sz="2600">
              <a:solidFill>
                <a:srgbClr val="FFFFFF"/>
              </a:solidFill>
            </a:endParaRPr>
          </a:p>
        </p:txBody>
      </p:sp>
      <p:sp>
        <p:nvSpPr>
          <p:cNvPr id="30723" name="Rectangle 4">
            <a:extLst>
              <a:ext uri="{FF2B5EF4-FFF2-40B4-BE49-F238E27FC236}">
                <a16:creationId xmlns:a16="http://schemas.microsoft.com/office/drawing/2014/main" id="{97EB5DEB-EE27-48B2-82A9-A1F751B94A83}"/>
              </a:ext>
            </a:extLst>
          </p:cNvPr>
          <p:cNvSpPr>
            <a:spLocks noChangeArrowheads="1"/>
          </p:cNvSpPr>
          <p:nvPr/>
        </p:nvSpPr>
        <p:spPr bwMode="auto">
          <a:xfrm>
            <a:off x="1703388" y="0"/>
            <a:ext cx="8964612" cy="6858000"/>
          </a:xfrm>
          <a:prstGeom prst="rect">
            <a:avLst/>
          </a:prstGeom>
          <a:solidFill>
            <a:schemeClr val="bg1"/>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grpSp>
        <p:nvGrpSpPr>
          <p:cNvPr id="30724" name="Group 5">
            <a:extLst>
              <a:ext uri="{FF2B5EF4-FFF2-40B4-BE49-F238E27FC236}">
                <a16:creationId xmlns:a16="http://schemas.microsoft.com/office/drawing/2014/main" id="{22F86A91-22BB-4BC2-A825-E7AE3E8C3C8B}"/>
              </a:ext>
            </a:extLst>
          </p:cNvPr>
          <p:cNvGrpSpPr>
            <a:grpSpLocks/>
          </p:cNvGrpSpPr>
          <p:nvPr/>
        </p:nvGrpSpPr>
        <p:grpSpPr bwMode="auto">
          <a:xfrm>
            <a:off x="1774825" y="0"/>
            <a:ext cx="8642350" cy="6045200"/>
            <a:chOff x="960" y="144"/>
            <a:chExt cx="4512" cy="3413"/>
          </a:xfrm>
        </p:grpSpPr>
        <p:sp>
          <p:nvSpPr>
            <p:cNvPr id="30726" name="Line 6">
              <a:extLst>
                <a:ext uri="{FF2B5EF4-FFF2-40B4-BE49-F238E27FC236}">
                  <a16:creationId xmlns:a16="http://schemas.microsoft.com/office/drawing/2014/main" id="{B79E2096-55C5-472F-A579-A0CE60BADB47}"/>
                </a:ext>
              </a:extLst>
            </p:cNvPr>
            <p:cNvSpPr>
              <a:spLocks noChangeShapeType="1"/>
            </p:cNvSpPr>
            <p:nvPr/>
          </p:nvSpPr>
          <p:spPr bwMode="auto">
            <a:xfrm flipV="1">
              <a:off x="3504" y="1206"/>
              <a:ext cx="528" cy="480"/>
            </a:xfrm>
            <a:prstGeom prst="line">
              <a:avLst/>
            </a:prstGeom>
            <a:noFill/>
            <a:ln w="28575" cap="sq">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0727" name="Line 7">
              <a:extLst>
                <a:ext uri="{FF2B5EF4-FFF2-40B4-BE49-F238E27FC236}">
                  <a16:creationId xmlns:a16="http://schemas.microsoft.com/office/drawing/2014/main" id="{06D63A36-D972-47CF-AD39-1BB010E4D097}"/>
                </a:ext>
              </a:extLst>
            </p:cNvPr>
            <p:cNvSpPr>
              <a:spLocks noChangeShapeType="1"/>
            </p:cNvSpPr>
            <p:nvPr/>
          </p:nvSpPr>
          <p:spPr bwMode="auto">
            <a:xfrm flipV="1">
              <a:off x="4272" y="1254"/>
              <a:ext cx="0" cy="432"/>
            </a:xfrm>
            <a:prstGeom prst="line">
              <a:avLst/>
            </a:prstGeom>
            <a:noFill/>
            <a:ln w="28575" cap="sq">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0728" name="Line 8">
              <a:extLst>
                <a:ext uri="{FF2B5EF4-FFF2-40B4-BE49-F238E27FC236}">
                  <a16:creationId xmlns:a16="http://schemas.microsoft.com/office/drawing/2014/main" id="{E56524A7-C62D-4204-A90E-69BB514DD0BA}"/>
                </a:ext>
              </a:extLst>
            </p:cNvPr>
            <p:cNvSpPr>
              <a:spLocks noChangeShapeType="1"/>
            </p:cNvSpPr>
            <p:nvPr/>
          </p:nvSpPr>
          <p:spPr bwMode="auto">
            <a:xfrm flipH="1" flipV="1">
              <a:off x="4512" y="1206"/>
              <a:ext cx="576" cy="480"/>
            </a:xfrm>
            <a:prstGeom prst="line">
              <a:avLst/>
            </a:prstGeom>
            <a:noFill/>
            <a:ln w="28575" cap="sq">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0729" name="Oval 9">
              <a:extLst>
                <a:ext uri="{FF2B5EF4-FFF2-40B4-BE49-F238E27FC236}">
                  <a16:creationId xmlns:a16="http://schemas.microsoft.com/office/drawing/2014/main" id="{210FFE56-43EC-4EC8-9169-248135279958}"/>
                </a:ext>
              </a:extLst>
            </p:cNvPr>
            <p:cNvSpPr>
              <a:spLocks noChangeArrowheads="1"/>
            </p:cNvSpPr>
            <p:nvPr/>
          </p:nvSpPr>
          <p:spPr bwMode="auto">
            <a:xfrm>
              <a:off x="4704" y="1686"/>
              <a:ext cx="768" cy="480"/>
            </a:xfrm>
            <a:prstGeom prst="ellipse">
              <a:avLst/>
            </a:prstGeom>
            <a:solidFill>
              <a:schemeClr val="bg1"/>
            </a:solidFill>
            <a:ln w="12700" cap="sq">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200" b="1">
                  <a:solidFill>
                    <a:srgbClr val="003366"/>
                  </a:solidFill>
                  <a:latin typeface="Comic Sans MS" panose="030F0702030302020204" pitchFamily="66" charset="0"/>
                </a:rPr>
                <a:t>Maintenance</a:t>
              </a:r>
            </a:p>
            <a:p>
              <a:pPr algn="ctr" eaLnBrk="1" fontAlgn="base" hangingPunct="1">
                <a:spcBef>
                  <a:spcPct val="0"/>
                </a:spcBef>
                <a:spcAft>
                  <a:spcPct val="0"/>
                </a:spcAft>
              </a:pPr>
              <a:r>
                <a:rPr lang="en-US" altLang="zh-CN" sz="1200" b="1">
                  <a:solidFill>
                    <a:srgbClr val="003366"/>
                  </a:solidFill>
                  <a:latin typeface="Comic Sans MS" panose="030F0702030302020204" pitchFamily="66" charset="0"/>
                </a:rPr>
                <a:t>Services</a:t>
              </a:r>
            </a:p>
          </p:txBody>
        </p:sp>
        <p:sp>
          <p:nvSpPr>
            <p:cNvPr id="30730" name="Oval 10">
              <a:extLst>
                <a:ext uri="{FF2B5EF4-FFF2-40B4-BE49-F238E27FC236}">
                  <a16:creationId xmlns:a16="http://schemas.microsoft.com/office/drawing/2014/main" id="{E199FE29-2C54-424A-AF95-2DD84DA45F5D}"/>
                </a:ext>
              </a:extLst>
            </p:cNvPr>
            <p:cNvSpPr>
              <a:spLocks noChangeArrowheads="1"/>
            </p:cNvSpPr>
            <p:nvPr/>
          </p:nvSpPr>
          <p:spPr bwMode="auto">
            <a:xfrm>
              <a:off x="3888" y="774"/>
              <a:ext cx="768" cy="480"/>
            </a:xfrm>
            <a:prstGeom prst="ellipse">
              <a:avLst/>
            </a:prstGeom>
            <a:solidFill>
              <a:schemeClr val="bg1"/>
            </a:solidFill>
            <a:ln w="12700" cap="sq">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200" b="1">
                  <a:solidFill>
                    <a:srgbClr val="003366"/>
                  </a:solidFill>
                  <a:latin typeface="Comic Sans MS" panose="030F0702030302020204" pitchFamily="66" charset="0"/>
                </a:rPr>
                <a:t>Billing </a:t>
              </a:r>
            </a:p>
            <a:p>
              <a:pPr algn="ctr" eaLnBrk="1" fontAlgn="base" hangingPunct="1">
                <a:spcBef>
                  <a:spcPct val="0"/>
                </a:spcBef>
                <a:spcAft>
                  <a:spcPct val="0"/>
                </a:spcAft>
              </a:pPr>
              <a:r>
                <a:rPr lang="en-US" altLang="zh-CN" sz="1200" b="1">
                  <a:solidFill>
                    <a:srgbClr val="003366"/>
                  </a:solidFill>
                  <a:latin typeface="Comic Sans MS" panose="030F0702030302020204" pitchFamily="66" charset="0"/>
                </a:rPr>
                <a:t>Services</a:t>
              </a:r>
            </a:p>
          </p:txBody>
        </p:sp>
        <p:sp>
          <p:nvSpPr>
            <p:cNvPr id="30731" name="Oval 11">
              <a:extLst>
                <a:ext uri="{FF2B5EF4-FFF2-40B4-BE49-F238E27FC236}">
                  <a16:creationId xmlns:a16="http://schemas.microsoft.com/office/drawing/2014/main" id="{C9B4FFE1-A9CE-48DC-81BD-D8D89AA3460B}"/>
                </a:ext>
              </a:extLst>
            </p:cNvPr>
            <p:cNvSpPr>
              <a:spLocks noChangeArrowheads="1"/>
            </p:cNvSpPr>
            <p:nvPr/>
          </p:nvSpPr>
          <p:spPr bwMode="auto">
            <a:xfrm>
              <a:off x="3888" y="1686"/>
              <a:ext cx="768" cy="480"/>
            </a:xfrm>
            <a:prstGeom prst="ellipse">
              <a:avLst/>
            </a:prstGeom>
            <a:solidFill>
              <a:schemeClr val="bg1"/>
            </a:solidFill>
            <a:ln w="12700" cap="sq">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1200" b="1">
                  <a:solidFill>
                    <a:srgbClr val="003366"/>
                  </a:solidFill>
                  <a:latin typeface="Comic Sans MS" panose="030F0702030302020204" pitchFamily="66" charset="0"/>
                </a:rPr>
                <a:t>Parking</a:t>
              </a:r>
            </a:p>
            <a:p>
              <a:pPr algn="ctr" fontAlgn="base">
                <a:spcBef>
                  <a:spcPct val="0"/>
                </a:spcBef>
                <a:spcAft>
                  <a:spcPct val="0"/>
                </a:spcAft>
              </a:pPr>
              <a:r>
                <a:rPr lang="en-US" altLang="zh-CN" sz="1200" b="1">
                  <a:solidFill>
                    <a:srgbClr val="003366"/>
                  </a:solidFill>
                  <a:latin typeface="Comic Sans MS" panose="030F0702030302020204" pitchFamily="66" charset="0"/>
                </a:rPr>
                <a:t>Services</a:t>
              </a:r>
            </a:p>
          </p:txBody>
        </p:sp>
        <p:sp>
          <p:nvSpPr>
            <p:cNvPr id="30732" name="Oval 12">
              <a:extLst>
                <a:ext uri="{FF2B5EF4-FFF2-40B4-BE49-F238E27FC236}">
                  <a16:creationId xmlns:a16="http://schemas.microsoft.com/office/drawing/2014/main" id="{029B5B05-053E-4DAC-A423-85F4D1AAEC76}"/>
                </a:ext>
              </a:extLst>
            </p:cNvPr>
            <p:cNvSpPr>
              <a:spLocks noChangeArrowheads="1"/>
            </p:cNvSpPr>
            <p:nvPr/>
          </p:nvSpPr>
          <p:spPr bwMode="auto">
            <a:xfrm>
              <a:off x="3072" y="1686"/>
              <a:ext cx="768" cy="480"/>
            </a:xfrm>
            <a:prstGeom prst="ellipse">
              <a:avLst/>
            </a:prstGeom>
            <a:solidFill>
              <a:schemeClr val="bg1"/>
            </a:solidFill>
            <a:ln w="12700" cap="sq">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1200" b="1">
                  <a:solidFill>
                    <a:srgbClr val="003366"/>
                  </a:solidFill>
                  <a:latin typeface="Comic Sans MS" panose="030F0702030302020204" pitchFamily="66" charset="0"/>
                </a:rPr>
                <a:t>Fuel</a:t>
              </a:r>
            </a:p>
            <a:p>
              <a:pPr algn="ctr" fontAlgn="base">
                <a:spcBef>
                  <a:spcPct val="0"/>
                </a:spcBef>
                <a:spcAft>
                  <a:spcPct val="0"/>
                </a:spcAft>
              </a:pPr>
              <a:r>
                <a:rPr lang="en-US" altLang="zh-CN" sz="1200" b="1">
                  <a:solidFill>
                    <a:srgbClr val="003366"/>
                  </a:solidFill>
                  <a:latin typeface="Comic Sans MS" panose="030F0702030302020204" pitchFamily="66" charset="0"/>
                </a:rPr>
                <a:t>Services</a:t>
              </a:r>
            </a:p>
          </p:txBody>
        </p:sp>
        <p:sp>
          <p:nvSpPr>
            <p:cNvPr id="30733" name="Oval 13">
              <a:extLst>
                <a:ext uri="{FF2B5EF4-FFF2-40B4-BE49-F238E27FC236}">
                  <a16:creationId xmlns:a16="http://schemas.microsoft.com/office/drawing/2014/main" id="{090140A7-A64F-41E5-8A5E-8D818BD6CC65}"/>
                </a:ext>
              </a:extLst>
            </p:cNvPr>
            <p:cNvSpPr>
              <a:spLocks noChangeArrowheads="1"/>
            </p:cNvSpPr>
            <p:nvPr/>
          </p:nvSpPr>
          <p:spPr bwMode="auto">
            <a:xfrm>
              <a:off x="1200" y="1686"/>
              <a:ext cx="768" cy="480"/>
            </a:xfrm>
            <a:prstGeom prst="ellipse">
              <a:avLst/>
            </a:prstGeom>
            <a:solidFill>
              <a:schemeClr val="bg1"/>
            </a:solidFill>
            <a:ln w="12700" cap="sq">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1200" b="1">
                  <a:solidFill>
                    <a:srgbClr val="003366"/>
                  </a:solidFill>
                  <a:latin typeface="Comic Sans MS" panose="030F0702030302020204" pitchFamily="66" charset="0"/>
                </a:rPr>
                <a:t>Accounting</a:t>
              </a:r>
            </a:p>
            <a:p>
              <a:pPr algn="ctr" fontAlgn="base">
                <a:spcBef>
                  <a:spcPct val="0"/>
                </a:spcBef>
                <a:spcAft>
                  <a:spcPct val="0"/>
                </a:spcAft>
              </a:pPr>
              <a:r>
                <a:rPr lang="en-US" altLang="zh-CN" sz="1200" b="1">
                  <a:solidFill>
                    <a:srgbClr val="003366"/>
                  </a:solidFill>
                  <a:latin typeface="Comic Sans MS" panose="030F0702030302020204" pitchFamily="66" charset="0"/>
                </a:rPr>
                <a:t>Service</a:t>
              </a:r>
            </a:p>
          </p:txBody>
        </p:sp>
        <p:sp>
          <p:nvSpPr>
            <p:cNvPr id="30734" name="Oval 14">
              <a:extLst>
                <a:ext uri="{FF2B5EF4-FFF2-40B4-BE49-F238E27FC236}">
                  <a16:creationId xmlns:a16="http://schemas.microsoft.com/office/drawing/2014/main" id="{CC462952-548D-4F57-A0D3-34BDADC470E5}"/>
                </a:ext>
              </a:extLst>
            </p:cNvPr>
            <p:cNvSpPr>
              <a:spLocks noChangeArrowheads="1"/>
            </p:cNvSpPr>
            <p:nvPr/>
          </p:nvSpPr>
          <p:spPr bwMode="auto">
            <a:xfrm>
              <a:off x="1824" y="2544"/>
              <a:ext cx="768" cy="480"/>
            </a:xfrm>
            <a:prstGeom prst="ellipse">
              <a:avLst/>
            </a:prstGeom>
            <a:solidFill>
              <a:schemeClr val="bg1"/>
            </a:solidFill>
            <a:ln w="12700" cap="sq">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1200" b="1">
                  <a:solidFill>
                    <a:srgbClr val="003366"/>
                  </a:solidFill>
                  <a:latin typeface="Comic Sans MS" panose="030F0702030302020204" pitchFamily="66" charset="0"/>
                </a:rPr>
                <a:t>Controlling</a:t>
              </a:r>
            </a:p>
            <a:p>
              <a:pPr algn="ctr" fontAlgn="base">
                <a:spcBef>
                  <a:spcPct val="0"/>
                </a:spcBef>
                <a:spcAft>
                  <a:spcPct val="0"/>
                </a:spcAft>
              </a:pPr>
              <a:r>
                <a:rPr lang="en-US" altLang="zh-CN" sz="1200" b="1">
                  <a:solidFill>
                    <a:srgbClr val="003366"/>
                  </a:solidFill>
                  <a:latin typeface="Comic Sans MS" panose="030F0702030302020204" pitchFamily="66" charset="0"/>
                </a:rPr>
                <a:t>Inventory</a:t>
              </a:r>
            </a:p>
          </p:txBody>
        </p:sp>
        <p:pic>
          <p:nvPicPr>
            <p:cNvPr id="30735" name="Picture 15">
              <a:extLst>
                <a:ext uri="{FF2B5EF4-FFF2-40B4-BE49-F238E27FC236}">
                  <a16:creationId xmlns:a16="http://schemas.microsoft.com/office/drawing/2014/main" id="{540D37CE-C946-41A9-906F-5FBF434ADB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8" y="150"/>
              <a:ext cx="35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pic>
        <p:pic>
          <p:nvPicPr>
            <p:cNvPr id="30736" name="Picture 16">
              <a:extLst>
                <a:ext uri="{FF2B5EF4-FFF2-40B4-BE49-F238E27FC236}">
                  <a16:creationId xmlns:a16="http://schemas.microsoft.com/office/drawing/2014/main" id="{0ABC2577-F757-4DB3-A490-7CC0C7AF6A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8" y="1638"/>
              <a:ext cx="672"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pic>
        <p:pic>
          <p:nvPicPr>
            <p:cNvPr id="30737" name="Picture 17">
              <a:extLst>
                <a:ext uri="{FF2B5EF4-FFF2-40B4-BE49-F238E27FC236}">
                  <a16:creationId xmlns:a16="http://schemas.microsoft.com/office/drawing/2014/main" id="{761081BA-5FDF-4163-A0A7-D449586E10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4" y="390"/>
              <a:ext cx="480" cy="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pic>
        <p:pic>
          <p:nvPicPr>
            <p:cNvPr id="30738" name="Picture 18">
              <a:extLst>
                <a:ext uri="{FF2B5EF4-FFF2-40B4-BE49-F238E27FC236}">
                  <a16:creationId xmlns:a16="http://schemas.microsoft.com/office/drawing/2014/main" id="{2BADFC34-D641-4B09-BC84-240F25E879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2" y="774"/>
              <a:ext cx="786" cy="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pic>
        <p:pic>
          <p:nvPicPr>
            <p:cNvPr id="30739" name="Picture 19">
              <a:extLst>
                <a:ext uri="{FF2B5EF4-FFF2-40B4-BE49-F238E27FC236}">
                  <a16:creationId xmlns:a16="http://schemas.microsoft.com/office/drawing/2014/main" id="{A5768522-D0C5-488C-8668-444D5DEEC9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0" y="2934"/>
              <a:ext cx="528" cy="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pic>
        <p:pic>
          <p:nvPicPr>
            <p:cNvPr id="30740" name="Picture 20">
              <a:extLst>
                <a:ext uri="{FF2B5EF4-FFF2-40B4-BE49-F238E27FC236}">
                  <a16:creationId xmlns:a16="http://schemas.microsoft.com/office/drawing/2014/main" id="{F2BE87DB-3DE3-4EF3-8649-4A533DD7D4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24" y="2502"/>
              <a:ext cx="528" cy="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pic>
        <p:sp>
          <p:nvSpPr>
            <p:cNvPr id="30741" name="Text Box 21">
              <a:extLst>
                <a:ext uri="{FF2B5EF4-FFF2-40B4-BE49-F238E27FC236}">
                  <a16:creationId xmlns:a16="http://schemas.microsoft.com/office/drawing/2014/main" id="{83D1A897-EE70-4AC0-A5FF-EFD21B108921}"/>
                </a:ext>
              </a:extLst>
            </p:cNvPr>
            <p:cNvSpPr txBox="1">
              <a:spLocks noChangeArrowheads="1"/>
            </p:cNvSpPr>
            <p:nvPr/>
          </p:nvSpPr>
          <p:spPr bwMode="auto">
            <a:xfrm>
              <a:off x="1632" y="672"/>
              <a:ext cx="720"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sz="1400" b="1">
                  <a:solidFill>
                    <a:srgbClr val="003366"/>
                  </a:solidFill>
                  <a:latin typeface="Comic Sans MS" panose="030F0702030302020204" pitchFamily="66" charset="0"/>
                </a:rPr>
                <a:t>Printer System</a:t>
              </a:r>
            </a:p>
          </p:txBody>
        </p:sp>
        <p:sp>
          <p:nvSpPr>
            <p:cNvPr id="30742" name="Text Box 22">
              <a:extLst>
                <a:ext uri="{FF2B5EF4-FFF2-40B4-BE49-F238E27FC236}">
                  <a16:creationId xmlns:a16="http://schemas.microsoft.com/office/drawing/2014/main" id="{E892D453-C117-42B3-92F4-65350D39CD64}"/>
                </a:ext>
              </a:extLst>
            </p:cNvPr>
            <p:cNvSpPr txBox="1">
              <a:spLocks noChangeArrowheads="1"/>
            </p:cNvSpPr>
            <p:nvPr/>
          </p:nvSpPr>
          <p:spPr bwMode="auto">
            <a:xfrm>
              <a:off x="2496" y="144"/>
              <a:ext cx="72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sz="1400" b="1">
                  <a:solidFill>
                    <a:srgbClr val="003366"/>
                  </a:solidFill>
                  <a:latin typeface="Comic Sans MS" panose="030F0702030302020204" pitchFamily="66" charset="0"/>
                </a:rPr>
                <a:t>Customer</a:t>
              </a:r>
            </a:p>
          </p:txBody>
        </p:sp>
        <p:sp>
          <p:nvSpPr>
            <p:cNvPr id="30743" name="Text Box 23">
              <a:extLst>
                <a:ext uri="{FF2B5EF4-FFF2-40B4-BE49-F238E27FC236}">
                  <a16:creationId xmlns:a16="http://schemas.microsoft.com/office/drawing/2014/main" id="{756AD58A-0F48-454E-80B7-32DC6F9FCDB3}"/>
                </a:ext>
              </a:extLst>
            </p:cNvPr>
            <p:cNvSpPr txBox="1">
              <a:spLocks noChangeArrowheads="1"/>
            </p:cNvSpPr>
            <p:nvPr/>
          </p:nvSpPr>
          <p:spPr bwMode="auto">
            <a:xfrm>
              <a:off x="4272" y="192"/>
              <a:ext cx="1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sz="1400" b="1">
                  <a:solidFill>
                    <a:srgbClr val="003366"/>
                  </a:solidFill>
                  <a:latin typeface="Comic Sans MS" panose="030F0702030302020204" pitchFamily="66" charset="0"/>
                </a:rPr>
                <a:t>Credit Card System</a:t>
              </a:r>
            </a:p>
          </p:txBody>
        </p:sp>
        <p:sp>
          <p:nvSpPr>
            <p:cNvPr id="30744" name="Text Box 24">
              <a:extLst>
                <a:ext uri="{FF2B5EF4-FFF2-40B4-BE49-F238E27FC236}">
                  <a16:creationId xmlns:a16="http://schemas.microsoft.com/office/drawing/2014/main" id="{3FED5DAC-3D65-4EC6-B530-4DC0A395E961}"/>
                </a:ext>
              </a:extLst>
            </p:cNvPr>
            <p:cNvSpPr txBox="1">
              <a:spLocks noChangeArrowheads="1"/>
            </p:cNvSpPr>
            <p:nvPr/>
          </p:nvSpPr>
          <p:spPr bwMode="auto">
            <a:xfrm>
              <a:off x="2304" y="2160"/>
              <a:ext cx="72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sz="1400" b="1">
                  <a:solidFill>
                    <a:srgbClr val="003366"/>
                  </a:solidFill>
                  <a:latin typeface="Comic Sans MS" panose="030F0702030302020204" pitchFamily="66" charset="0"/>
                </a:rPr>
                <a:t>Manager</a:t>
              </a:r>
            </a:p>
          </p:txBody>
        </p:sp>
        <p:sp>
          <p:nvSpPr>
            <p:cNvPr id="30745" name="Text Box 25">
              <a:extLst>
                <a:ext uri="{FF2B5EF4-FFF2-40B4-BE49-F238E27FC236}">
                  <a16:creationId xmlns:a16="http://schemas.microsoft.com/office/drawing/2014/main" id="{113A6F7C-49F0-4A96-9361-6D2E7CF9A34D}"/>
                </a:ext>
              </a:extLst>
            </p:cNvPr>
            <p:cNvSpPr txBox="1">
              <a:spLocks noChangeArrowheads="1"/>
            </p:cNvSpPr>
            <p:nvPr/>
          </p:nvSpPr>
          <p:spPr bwMode="auto">
            <a:xfrm>
              <a:off x="1536" y="3264"/>
              <a:ext cx="912"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sz="1400" b="1">
                  <a:solidFill>
                    <a:srgbClr val="003366"/>
                  </a:solidFill>
                  <a:latin typeface="Comic Sans MS" panose="030F0702030302020204" pitchFamily="66" charset="0"/>
                </a:rPr>
                <a:t>Fuel Ordering System</a:t>
              </a:r>
            </a:p>
          </p:txBody>
        </p:sp>
        <p:sp>
          <p:nvSpPr>
            <p:cNvPr id="30746" name="Text Box 26">
              <a:extLst>
                <a:ext uri="{FF2B5EF4-FFF2-40B4-BE49-F238E27FC236}">
                  <a16:creationId xmlns:a16="http://schemas.microsoft.com/office/drawing/2014/main" id="{79A60BA0-AED7-42EF-B9D8-92FD3E9C8A5F}"/>
                </a:ext>
              </a:extLst>
            </p:cNvPr>
            <p:cNvSpPr txBox="1">
              <a:spLocks noChangeArrowheads="1"/>
            </p:cNvSpPr>
            <p:nvPr/>
          </p:nvSpPr>
          <p:spPr bwMode="auto">
            <a:xfrm>
              <a:off x="2880" y="3072"/>
              <a:ext cx="960"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sz="1400" b="1">
                  <a:solidFill>
                    <a:srgbClr val="003366"/>
                  </a:solidFill>
                  <a:latin typeface="Comic Sans MS" panose="030F0702030302020204" pitchFamily="66" charset="0"/>
                </a:rPr>
                <a:t>Parts Ordering System</a:t>
              </a:r>
            </a:p>
          </p:txBody>
        </p:sp>
        <p:sp>
          <p:nvSpPr>
            <p:cNvPr id="30747" name="Line 27">
              <a:extLst>
                <a:ext uri="{FF2B5EF4-FFF2-40B4-BE49-F238E27FC236}">
                  <a16:creationId xmlns:a16="http://schemas.microsoft.com/office/drawing/2014/main" id="{89EEEAD7-7E69-475C-8A35-80174DDDF5D6}"/>
                </a:ext>
              </a:extLst>
            </p:cNvPr>
            <p:cNvSpPr>
              <a:spLocks noChangeShapeType="1"/>
            </p:cNvSpPr>
            <p:nvPr/>
          </p:nvSpPr>
          <p:spPr bwMode="auto">
            <a:xfrm>
              <a:off x="3504" y="672"/>
              <a:ext cx="432" cy="192"/>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0748" name="Line 28">
              <a:extLst>
                <a:ext uri="{FF2B5EF4-FFF2-40B4-BE49-F238E27FC236}">
                  <a16:creationId xmlns:a16="http://schemas.microsoft.com/office/drawing/2014/main" id="{08C5BAA0-57E9-4DE3-A04C-99A155CADCB0}"/>
                </a:ext>
              </a:extLst>
            </p:cNvPr>
            <p:cNvSpPr>
              <a:spLocks noChangeShapeType="1"/>
            </p:cNvSpPr>
            <p:nvPr/>
          </p:nvSpPr>
          <p:spPr bwMode="auto">
            <a:xfrm flipV="1">
              <a:off x="4560" y="672"/>
              <a:ext cx="432" cy="192"/>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0749" name="Line 29">
              <a:extLst>
                <a:ext uri="{FF2B5EF4-FFF2-40B4-BE49-F238E27FC236}">
                  <a16:creationId xmlns:a16="http://schemas.microsoft.com/office/drawing/2014/main" id="{5BFBD596-23F3-471F-B54A-789517BDB39A}"/>
                </a:ext>
              </a:extLst>
            </p:cNvPr>
            <p:cNvSpPr>
              <a:spLocks noChangeShapeType="1"/>
            </p:cNvSpPr>
            <p:nvPr/>
          </p:nvSpPr>
          <p:spPr bwMode="auto">
            <a:xfrm>
              <a:off x="2880" y="1008"/>
              <a:ext cx="1008"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0750" name="Line 30">
              <a:extLst>
                <a:ext uri="{FF2B5EF4-FFF2-40B4-BE49-F238E27FC236}">
                  <a16:creationId xmlns:a16="http://schemas.microsoft.com/office/drawing/2014/main" id="{33C312C2-E2A7-4E5D-B102-ED60023771EA}"/>
                </a:ext>
              </a:extLst>
            </p:cNvPr>
            <p:cNvSpPr>
              <a:spLocks noChangeShapeType="1"/>
            </p:cNvSpPr>
            <p:nvPr/>
          </p:nvSpPr>
          <p:spPr bwMode="auto">
            <a:xfrm flipV="1">
              <a:off x="1584" y="1248"/>
              <a:ext cx="528" cy="432"/>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0751" name="Line 31">
              <a:extLst>
                <a:ext uri="{FF2B5EF4-FFF2-40B4-BE49-F238E27FC236}">
                  <a16:creationId xmlns:a16="http://schemas.microsoft.com/office/drawing/2014/main" id="{A54C031D-FFB2-4C9D-978B-1A249D8CEDD4}"/>
                </a:ext>
              </a:extLst>
            </p:cNvPr>
            <p:cNvSpPr>
              <a:spLocks noChangeShapeType="1"/>
            </p:cNvSpPr>
            <p:nvPr/>
          </p:nvSpPr>
          <p:spPr bwMode="auto">
            <a:xfrm>
              <a:off x="1968" y="1920"/>
              <a:ext cx="288"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0752" name="Line 32">
              <a:extLst>
                <a:ext uri="{FF2B5EF4-FFF2-40B4-BE49-F238E27FC236}">
                  <a16:creationId xmlns:a16="http://schemas.microsoft.com/office/drawing/2014/main" id="{48F02E88-F945-4CDB-AB2E-1E0632D98DDC}"/>
                </a:ext>
              </a:extLst>
            </p:cNvPr>
            <p:cNvSpPr>
              <a:spLocks noChangeShapeType="1"/>
            </p:cNvSpPr>
            <p:nvPr/>
          </p:nvSpPr>
          <p:spPr bwMode="auto">
            <a:xfrm flipV="1">
              <a:off x="2208" y="2160"/>
              <a:ext cx="192" cy="384"/>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0753" name="Line 33">
              <a:extLst>
                <a:ext uri="{FF2B5EF4-FFF2-40B4-BE49-F238E27FC236}">
                  <a16:creationId xmlns:a16="http://schemas.microsoft.com/office/drawing/2014/main" id="{35337F46-F0D4-4C84-A64E-A430DB722821}"/>
                </a:ext>
              </a:extLst>
            </p:cNvPr>
            <p:cNvSpPr>
              <a:spLocks noChangeShapeType="1"/>
            </p:cNvSpPr>
            <p:nvPr/>
          </p:nvSpPr>
          <p:spPr bwMode="auto">
            <a:xfrm>
              <a:off x="2592" y="2736"/>
              <a:ext cx="43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0754" name="Line 34">
              <a:extLst>
                <a:ext uri="{FF2B5EF4-FFF2-40B4-BE49-F238E27FC236}">
                  <a16:creationId xmlns:a16="http://schemas.microsoft.com/office/drawing/2014/main" id="{F26863EC-06A1-44A3-BED9-77EB001CC538}"/>
                </a:ext>
              </a:extLst>
            </p:cNvPr>
            <p:cNvSpPr>
              <a:spLocks noChangeShapeType="1"/>
            </p:cNvSpPr>
            <p:nvPr/>
          </p:nvSpPr>
          <p:spPr bwMode="auto">
            <a:xfrm flipV="1">
              <a:off x="1488" y="2784"/>
              <a:ext cx="336" cy="288"/>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grpSp>
      <p:sp>
        <p:nvSpPr>
          <p:cNvPr id="30725" name="Rectangle 35">
            <a:extLst>
              <a:ext uri="{FF2B5EF4-FFF2-40B4-BE49-F238E27FC236}">
                <a16:creationId xmlns:a16="http://schemas.microsoft.com/office/drawing/2014/main" id="{EF8AE1A7-CF31-4090-9743-CED56E3F38E7}"/>
              </a:ext>
            </a:extLst>
          </p:cNvPr>
          <p:cNvSpPr>
            <a:spLocks noChangeArrowheads="1"/>
          </p:cNvSpPr>
          <p:nvPr/>
        </p:nvSpPr>
        <p:spPr bwMode="auto">
          <a:xfrm>
            <a:off x="2208214" y="6046789"/>
            <a:ext cx="7920037" cy="765175"/>
          </a:xfrm>
          <a:prstGeom prst="rect">
            <a:avLst/>
          </a:prstGeom>
          <a:noFill/>
          <a:ln w="9525">
            <a:solidFill>
              <a:srgbClr val="800080"/>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lnSpc>
                <a:spcPct val="90000"/>
              </a:lnSpc>
              <a:spcBef>
                <a:spcPct val="0"/>
              </a:spcBef>
              <a:spcAft>
                <a:spcPct val="0"/>
              </a:spcAft>
            </a:pPr>
            <a:r>
              <a:rPr lang="en-US" altLang="zh-CN" b="1">
                <a:solidFill>
                  <a:srgbClr val="006666"/>
                </a:solidFill>
              </a:rPr>
              <a:t>Fig 6.8 Third extension of Royal Service Station diagram to include inventory and accounting system</a:t>
            </a: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5">
            <a:extLst>
              <a:ext uri="{FF2B5EF4-FFF2-40B4-BE49-F238E27FC236}">
                <a16:creationId xmlns:a16="http://schemas.microsoft.com/office/drawing/2014/main" id="{5916E7CF-1EA7-4632-AD7E-215E08CAC2A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4C6B6A10-4FDB-4819-8BDA-29BCB349A266}" type="slidenum">
              <a:rPr kumimoji="0" lang="en-US" altLang="zh-CN" sz="2600">
                <a:solidFill>
                  <a:srgbClr val="FFFFFF"/>
                </a:solidFill>
              </a:rPr>
              <a:pPr eaLnBrk="1" fontAlgn="base" hangingPunct="1">
                <a:spcBef>
                  <a:spcPct val="0"/>
                </a:spcBef>
                <a:spcAft>
                  <a:spcPct val="0"/>
                </a:spcAft>
              </a:pPr>
              <a:t>404</a:t>
            </a:fld>
            <a:endParaRPr kumimoji="0" lang="en-US" altLang="zh-CN" sz="2600">
              <a:solidFill>
                <a:srgbClr val="FFFFFF"/>
              </a:solidFill>
            </a:endParaRPr>
          </a:p>
        </p:txBody>
      </p:sp>
      <p:sp>
        <p:nvSpPr>
          <p:cNvPr id="31747" name="Rectangle 2">
            <a:extLst>
              <a:ext uri="{FF2B5EF4-FFF2-40B4-BE49-F238E27FC236}">
                <a16:creationId xmlns:a16="http://schemas.microsoft.com/office/drawing/2014/main" id="{704E6E0C-9397-49BF-815A-F1F870CB4337}"/>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31748" name="Rectangle 3">
            <a:extLst>
              <a:ext uri="{FF2B5EF4-FFF2-40B4-BE49-F238E27FC236}">
                <a16:creationId xmlns:a16="http://schemas.microsoft.com/office/drawing/2014/main" id="{38B66F10-1AB7-42C8-969E-44CF4D38D63B}"/>
              </a:ext>
            </a:extLst>
          </p:cNvPr>
          <p:cNvSpPr>
            <a:spLocks noGrp="1" noChangeArrowheads="1"/>
          </p:cNvSpPr>
          <p:nvPr>
            <p:ph type="body" idx="1"/>
          </p:nvPr>
        </p:nvSpPr>
        <p:spPr/>
        <p:txBody>
          <a:bodyPr/>
          <a:lstStyle/>
          <a:p>
            <a:pPr eaLnBrk="1" hangingPunct="1">
              <a:buFontTx/>
              <a:buNone/>
            </a:pPr>
            <a:r>
              <a:rPr lang="en-US" altLang="zh-CN" sz="2400" b="1"/>
              <a:t>D: Fig6.8</a:t>
            </a:r>
          </a:p>
          <a:p>
            <a:pPr eaLnBrk="1" hangingPunct="1">
              <a:buFontTx/>
              <a:buNone/>
            </a:pPr>
            <a:r>
              <a:rPr lang="en-US" altLang="zh-CN" sz="2400" b="1"/>
              <a:t>     ---- manager </a:t>
            </a:r>
            <a:r>
              <a:rPr lang="zh-CN" altLang="en-US" sz="2400" b="1"/>
              <a:t>应该与</a:t>
            </a:r>
            <a:r>
              <a:rPr lang="zh-CN" altLang="en-US" sz="2400" b="1">
                <a:latin typeface="Times New Roman" panose="02020603050405020304" pitchFamily="18" charset="0"/>
              </a:rPr>
              <a:t>“</a:t>
            </a:r>
            <a:r>
              <a:rPr lang="zh-CN" altLang="en-US" sz="2400" b="1"/>
              <a:t>加油</a:t>
            </a:r>
            <a:r>
              <a:rPr lang="zh-CN" altLang="en-US" sz="2400" b="1">
                <a:latin typeface="Times New Roman" panose="02020603050405020304" pitchFamily="18" charset="0"/>
              </a:rPr>
              <a:t>”</a:t>
            </a:r>
            <a:r>
              <a:rPr lang="zh-CN" altLang="en-US" sz="2400" b="1"/>
              <a:t>、</a:t>
            </a:r>
            <a:r>
              <a:rPr lang="zh-CN" altLang="en-US" sz="2400" b="1">
                <a:latin typeface="Times New Roman" panose="02020603050405020304" pitchFamily="18" charset="0"/>
              </a:rPr>
              <a:t>“</a:t>
            </a:r>
            <a:r>
              <a:rPr lang="zh-CN" altLang="en-US" sz="2400" b="1"/>
              <a:t>维护</a:t>
            </a:r>
            <a:r>
              <a:rPr lang="zh-CN" altLang="en-US" sz="2400" b="1">
                <a:latin typeface="Times New Roman" panose="02020603050405020304" pitchFamily="18" charset="0"/>
              </a:rPr>
              <a:t>”</a:t>
            </a:r>
            <a:r>
              <a:rPr lang="zh-CN" altLang="en-US" sz="2400" b="1"/>
              <a:t>、</a:t>
            </a:r>
            <a:r>
              <a:rPr lang="zh-CN" altLang="en-US" sz="2400" b="1">
                <a:latin typeface="Times New Roman" panose="02020603050405020304" pitchFamily="18" charset="0"/>
              </a:rPr>
              <a:t>“</a:t>
            </a:r>
            <a:r>
              <a:rPr lang="zh-CN" altLang="en-US" sz="2400" b="1"/>
              <a:t>停车</a:t>
            </a:r>
            <a:r>
              <a:rPr lang="zh-CN" altLang="en-US" sz="2400" b="1">
                <a:latin typeface="Times New Roman" panose="02020603050405020304" pitchFamily="18" charset="0"/>
              </a:rPr>
              <a:t>”</a:t>
            </a:r>
            <a:r>
              <a:rPr lang="zh-CN" altLang="en-US" sz="2400" b="1"/>
              <a:t>服务有关联关系，在图</a:t>
            </a:r>
            <a:r>
              <a:rPr lang="en-US" altLang="zh-CN" sz="2400" b="1"/>
              <a:t>6.8</a:t>
            </a:r>
            <a:r>
              <a:rPr lang="zh-CN" altLang="en-US" sz="2400" b="1"/>
              <a:t>中没有画出。 </a:t>
            </a:r>
          </a:p>
          <a:p>
            <a:pPr eaLnBrk="1" hangingPunct="1">
              <a:buFontTx/>
              <a:buNone/>
            </a:pPr>
            <a:r>
              <a:rPr lang="zh-CN" altLang="en-US" sz="2400" b="1"/>
              <a:t>     </a:t>
            </a:r>
            <a:r>
              <a:rPr lang="en-US" altLang="zh-CN" sz="2400" b="1"/>
              <a:t>---- Preventive Maintenance </a:t>
            </a:r>
            <a:r>
              <a:rPr lang="zh-CN" altLang="en-US" sz="2400" b="1"/>
              <a:t>在图</a:t>
            </a:r>
            <a:r>
              <a:rPr lang="en-US" altLang="zh-CN" sz="2400" b="1"/>
              <a:t>6.8</a:t>
            </a:r>
            <a:r>
              <a:rPr lang="zh-CN" altLang="en-US" sz="2400" b="1"/>
              <a:t>中没有出现，应</a:t>
            </a:r>
          </a:p>
          <a:p>
            <a:pPr eaLnBrk="1" hangingPunct="1">
              <a:buFontTx/>
              <a:buNone/>
            </a:pPr>
            <a:r>
              <a:rPr lang="zh-CN" altLang="en-US" sz="2400" b="1"/>
              <a:t>           该在</a:t>
            </a:r>
            <a:r>
              <a:rPr lang="en-US" altLang="zh-CN" sz="2400" b="1">
                <a:solidFill>
                  <a:schemeClr val="bg2"/>
                </a:solidFill>
                <a:sym typeface="Wingdings 2" panose="05020102010507070707" pitchFamily="18" charset="2"/>
              </a:rPr>
              <a:t>scenario scripts</a:t>
            </a:r>
            <a:r>
              <a:rPr lang="zh-CN" altLang="en-US" sz="2400" b="1">
                <a:solidFill>
                  <a:schemeClr val="bg2"/>
                </a:solidFill>
                <a:sym typeface="Wingdings 2" panose="05020102010507070707" pitchFamily="18" charset="2"/>
              </a:rPr>
              <a:t>中有所说明</a:t>
            </a: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
            <a:extLst>
              <a:ext uri="{FF2B5EF4-FFF2-40B4-BE49-F238E27FC236}">
                <a16:creationId xmlns:a16="http://schemas.microsoft.com/office/drawing/2014/main" id="{D4055E7C-A563-4F50-8D12-0D7F1845E9BE}"/>
              </a:ext>
            </a:extLst>
          </p:cNvPr>
          <p:cNvSpPr>
            <a:spLocks noGrp="1" noChangeArrowheads="1"/>
          </p:cNvSpPr>
          <p:nvPr>
            <p:ph type="title" idx="4294967295"/>
          </p:nvPr>
        </p:nvSpPr>
        <p:spPr>
          <a:xfrm>
            <a:off x="3133725" y="690563"/>
            <a:ext cx="7138988" cy="506412"/>
          </a:xfrm>
        </p:spPr>
        <p:txBody>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zh-CN" sz="2800"/>
              <a:t>UML  Diagram (continued)</a:t>
            </a:r>
            <a:endParaRPr lang="en-GB" altLang="zh-CN" sz="2800"/>
          </a:p>
        </p:txBody>
      </p:sp>
      <p:sp>
        <p:nvSpPr>
          <p:cNvPr id="32771" name="Rectangle 2">
            <a:extLst>
              <a:ext uri="{FF2B5EF4-FFF2-40B4-BE49-F238E27FC236}">
                <a16:creationId xmlns:a16="http://schemas.microsoft.com/office/drawing/2014/main" id="{2C68CCEC-95F6-4F30-9586-B748E4D2C2E3}"/>
              </a:ext>
            </a:extLst>
          </p:cNvPr>
          <p:cNvSpPr>
            <a:spLocks noGrp="1" noChangeArrowheads="1"/>
          </p:cNvSpPr>
          <p:nvPr>
            <p:ph type="body" idx="4294967295"/>
          </p:nvPr>
        </p:nvSpPr>
        <p:spPr>
          <a:xfrm>
            <a:off x="1981200" y="1700213"/>
            <a:ext cx="8212138" cy="4824412"/>
          </a:xfrm>
        </p:spPr>
        <p:txBody>
          <a:bodyPr/>
          <a:lstStyle/>
          <a:p>
            <a:pPr eaLnBrk="1" hangingPunct="1"/>
            <a:r>
              <a:rPr lang="en-US" altLang="zh-CN" sz="2400"/>
              <a:t>Royal Service Station use case diagram(Fig6-39)</a:t>
            </a:r>
          </a:p>
        </p:txBody>
      </p:sp>
      <p:pic>
        <p:nvPicPr>
          <p:cNvPr id="32772" name="Picture 184" descr="Picture4.png">
            <a:extLst>
              <a:ext uri="{FF2B5EF4-FFF2-40B4-BE49-F238E27FC236}">
                <a16:creationId xmlns:a16="http://schemas.microsoft.com/office/drawing/2014/main" id="{C5E38AE5-E158-4927-95E2-2C9299446C0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79651" y="2205038"/>
            <a:ext cx="8316913"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5">
            <a:extLst>
              <a:ext uri="{FF2B5EF4-FFF2-40B4-BE49-F238E27FC236}">
                <a16:creationId xmlns:a16="http://schemas.microsoft.com/office/drawing/2014/main" id="{0D3CEE3B-6386-480A-8502-4DA340CD252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A1E12EF3-384D-4892-88DF-DC3FC7457492}" type="slidenum">
              <a:rPr kumimoji="0" lang="en-US" altLang="zh-CN" sz="2600">
                <a:solidFill>
                  <a:srgbClr val="FFFFFF"/>
                </a:solidFill>
              </a:rPr>
              <a:pPr eaLnBrk="1" fontAlgn="base" hangingPunct="1">
                <a:spcBef>
                  <a:spcPct val="0"/>
                </a:spcBef>
                <a:spcAft>
                  <a:spcPct val="0"/>
                </a:spcAft>
              </a:pPr>
              <a:t>406</a:t>
            </a:fld>
            <a:endParaRPr kumimoji="0" lang="en-US" altLang="zh-CN" sz="2600">
              <a:solidFill>
                <a:srgbClr val="FFFFFF"/>
              </a:solidFill>
            </a:endParaRPr>
          </a:p>
        </p:txBody>
      </p:sp>
      <p:sp>
        <p:nvSpPr>
          <p:cNvPr id="33795" name="Rectangle 2">
            <a:extLst>
              <a:ext uri="{FF2B5EF4-FFF2-40B4-BE49-F238E27FC236}">
                <a16:creationId xmlns:a16="http://schemas.microsoft.com/office/drawing/2014/main" id="{029F2B34-2CB0-4396-B581-9A33044DA9E2}"/>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33796" name="Rectangle 3">
            <a:extLst>
              <a:ext uri="{FF2B5EF4-FFF2-40B4-BE49-F238E27FC236}">
                <a16:creationId xmlns:a16="http://schemas.microsoft.com/office/drawing/2014/main" id="{46C7CF0E-9232-47AC-86B5-A2F6ED927903}"/>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b="1"/>
              <a:t>3. </a:t>
            </a:r>
            <a:r>
              <a:rPr lang="en-US" altLang="zh-CN" b="1">
                <a:solidFill>
                  <a:srgbClr val="FF0066"/>
                </a:solidFill>
              </a:rPr>
              <a:t>Useness (</a:t>
            </a:r>
            <a:r>
              <a:rPr lang="zh-CN" altLang="en-US" b="1">
                <a:solidFill>
                  <a:srgbClr val="FF0066"/>
                </a:solidFill>
              </a:rPr>
              <a:t>用途</a:t>
            </a:r>
            <a:r>
              <a:rPr lang="en-US" altLang="zh-CN" b="1">
                <a:solidFill>
                  <a:srgbClr val="FF0066"/>
                </a:solidFill>
              </a:rPr>
              <a:t>)</a:t>
            </a:r>
            <a:r>
              <a:rPr lang="en-US" altLang="zh-CN" b="1"/>
              <a:t> of Use Case Diagram</a:t>
            </a:r>
          </a:p>
          <a:p>
            <a:pPr eaLnBrk="1" hangingPunct="1">
              <a:buFontTx/>
              <a:buNone/>
            </a:pPr>
            <a:r>
              <a:rPr lang="en-US" altLang="zh-CN" sz="2400" b="1">
                <a:solidFill>
                  <a:schemeClr val="bg2"/>
                </a:solidFill>
                <a:sym typeface="Wingdings 2" panose="05020102010507070707" pitchFamily="18" charset="2"/>
              </a:rPr>
              <a:t>  </a:t>
            </a:r>
            <a:r>
              <a:rPr lang="en-US" altLang="zh-CN" sz="2400" b="1" u="sng">
                <a:solidFill>
                  <a:srgbClr val="0000FF"/>
                </a:solidFill>
                <a:sym typeface="Wingdings 2" panose="05020102010507070707" pitchFamily="18" charset="2"/>
              </a:rPr>
              <a:t>clarifying (</a:t>
            </a:r>
            <a:r>
              <a:rPr lang="zh-CN" altLang="en-US" sz="2400" b="1" u="sng">
                <a:solidFill>
                  <a:srgbClr val="0000FF"/>
                </a:solidFill>
                <a:sym typeface="Wingdings 2" panose="05020102010507070707" pitchFamily="18" charset="2"/>
              </a:rPr>
              <a:t>阐明</a:t>
            </a:r>
            <a:r>
              <a:rPr lang="en-US" altLang="zh-CN" sz="2400" b="1" u="sng">
                <a:solidFill>
                  <a:srgbClr val="0000FF"/>
                </a:solidFill>
                <a:sym typeface="Wingdings 2" panose="05020102010507070707" pitchFamily="18" charset="2"/>
              </a:rPr>
              <a:t>) the requirement</a:t>
            </a:r>
          </a:p>
          <a:p>
            <a:pPr eaLnBrk="1" hangingPunct="1">
              <a:buFontTx/>
              <a:buNone/>
            </a:pPr>
            <a:r>
              <a:rPr lang="en-US" altLang="zh-CN" sz="2400" b="1">
                <a:solidFill>
                  <a:schemeClr val="bg2"/>
                </a:solidFill>
                <a:sym typeface="Wingdings 2" panose="05020102010507070707" pitchFamily="18" charset="2"/>
              </a:rPr>
              <a:t>  </a:t>
            </a:r>
            <a:r>
              <a:rPr lang="en-US" altLang="zh-CN" sz="2400" b="1" u="sng">
                <a:solidFill>
                  <a:srgbClr val="0000FF"/>
                </a:solidFill>
                <a:sym typeface="Wingdings 2" panose="05020102010507070707" pitchFamily="18" charset="2"/>
              </a:rPr>
              <a:t>be helpful in finding requirement faults</a:t>
            </a:r>
            <a:r>
              <a:rPr lang="en-US" altLang="zh-CN" sz="2400" b="1">
                <a:solidFill>
                  <a:schemeClr val="bg2"/>
                </a:solidFill>
                <a:sym typeface="Wingdings 2" panose="05020102010507070707" pitchFamily="18" charset="2"/>
              </a:rPr>
              <a:t> </a:t>
            </a:r>
          </a:p>
          <a:p>
            <a:pPr eaLnBrk="1" hangingPunct="1">
              <a:buFontTx/>
              <a:buNone/>
            </a:pPr>
            <a:r>
              <a:rPr lang="en-US" altLang="zh-CN" sz="2400" b="1">
                <a:solidFill>
                  <a:schemeClr val="bg2"/>
                </a:solidFill>
                <a:sym typeface="Wingdings 2" panose="05020102010507070707" pitchFamily="18" charset="2"/>
              </a:rPr>
              <a:t>     -- </a:t>
            </a:r>
            <a:r>
              <a:rPr lang="en-US" altLang="zh-CN" sz="2400" b="1"/>
              <a:t>sometimes problems are hidden with requirements</a:t>
            </a:r>
          </a:p>
          <a:p>
            <a:pPr eaLnBrk="1" hangingPunct="1">
              <a:buFontTx/>
              <a:buNone/>
            </a:pPr>
            <a:r>
              <a:rPr lang="en-US" altLang="zh-CN" sz="2400" b="1"/>
              <a:t>        written in natural language. when we translate them</a:t>
            </a:r>
          </a:p>
          <a:p>
            <a:pPr eaLnBrk="1" hangingPunct="1">
              <a:buFontTx/>
              <a:buNone/>
            </a:pPr>
            <a:r>
              <a:rPr lang="en-US" altLang="zh-CN" sz="2400" b="1"/>
              <a:t>        to use cases, these problems surface </a:t>
            </a:r>
          </a:p>
          <a:p>
            <a:pPr eaLnBrk="1" hangingPunct="1">
              <a:buFontTx/>
              <a:buNone/>
            </a:pPr>
            <a:r>
              <a:rPr lang="en-US" altLang="zh-CN" sz="2400" b="1"/>
              <a:t>     -- to find potential errors, several question will be </a:t>
            </a:r>
          </a:p>
          <a:p>
            <a:pPr eaLnBrk="1" hangingPunct="1">
              <a:buFontTx/>
              <a:buNone/>
            </a:pPr>
            <a:r>
              <a:rPr lang="en-US" altLang="zh-CN" sz="2400" b="1"/>
              <a:t>        asked : (No.1</a:t>
            </a:r>
            <a:r>
              <a:rPr lang="en-US" altLang="zh-CN" sz="2400" b="1">
                <a:latin typeface="Times New Roman" panose="02020603050405020304" pitchFamily="18" charset="0"/>
              </a:rPr>
              <a:t>—</a:t>
            </a:r>
            <a:r>
              <a:rPr lang="en-US" altLang="zh-CN" sz="2400" b="1"/>
              <a:t>6  see p297-298)</a:t>
            </a:r>
            <a:endParaRPr lang="en-US" altLang="zh-CN" sz="2400" b="1">
              <a:solidFill>
                <a:schemeClr val="bg2"/>
              </a:solidFill>
              <a:sym typeface="Wingdings 2" panose="05020102010507070707" pitchFamily="18" charset="2"/>
            </a:endParaRPr>
          </a:p>
          <a:p>
            <a:pPr eaLnBrk="1" hangingPunct="1">
              <a:buFontTx/>
              <a:buNone/>
            </a:pPr>
            <a:r>
              <a:rPr lang="en-US" altLang="zh-CN" sz="2400" b="1">
                <a:solidFill>
                  <a:schemeClr val="bg2"/>
                </a:solidFill>
                <a:sym typeface="Wingdings 2" panose="05020102010507070707" pitchFamily="18" charset="2"/>
              </a:rPr>
              <a:t>  </a:t>
            </a:r>
            <a:r>
              <a:rPr lang="en-US" altLang="zh-CN" sz="2400" b="1" u="sng">
                <a:solidFill>
                  <a:srgbClr val="0000FF"/>
                </a:solidFill>
                <a:sym typeface="Wingdings 2" panose="05020102010507070707" pitchFamily="18" charset="2"/>
              </a:rPr>
              <a:t>requirements itself is complex and difficult</a:t>
            </a:r>
            <a:r>
              <a:rPr lang="en-US" altLang="zh-CN" sz="2400" b="1">
                <a:solidFill>
                  <a:schemeClr val="bg2"/>
                </a:solidFill>
                <a:sym typeface="Wingdings 2" panose="05020102010507070707" pitchFamily="18" charset="2"/>
              </a:rPr>
              <a:t> to depict </a:t>
            </a:r>
          </a:p>
          <a:p>
            <a:pPr eaLnBrk="1" hangingPunct="1">
              <a:buFontTx/>
              <a:buNone/>
            </a:pPr>
            <a:r>
              <a:rPr lang="en-US" altLang="zh-CN" sz="2400" b="1">
                <a:solidFill>
                  <a:schemeClr val="bg2"/>
                </a:solidFill>
                <a:sym typeface="Wingdings 2" panose="05020102010507070707" pitchFamily="18" charset="2"/>
              </a:rPr>
              <a:t>     --example:  “ teach someone to ride a bicycle ” (P298)</a:t>
            </a:r>
          </a:p>
          <a:p>
            <a:pPr eaLnBrk="1" hangingPunct="1">
              <a:buFontTx/>
              <a:buNone/>
            </a:pPr>
            <a:r>
              <a:rPr lang="en-US" altLang="zh-CN" sz="2400" b="1">
                <a:solidFill>
                  <a:schemeClr val="bg2"/>
                </a:solidFill>
                <a:sym typeface="Wingdings 2" panose="05020102010507070707" pitchFamily="18" charset="2"/>
              </a:rPr>
              <a:t>                         “ F1 ----</a:t>
            </a:r>
            <a:r>
              <a:rPr lang="en-US" altLang="zh-CN" sz="2400" b="1">
                <a:sym typeface="Wingdings 2" panose="05020102010507070707" pitchFamily="18" charset="2"/>
              </a:rPr>
              <a:t>M</a:t>
            </a:r>
            <a:r>
              <a:rPr lang="en-US" altLang="en-US" sz="2400" b="1">
                <a:sym typeface="Wingdings 2" panose="05020102010507070707" pitchFamily="18" charset="2"/>
              </a:rPr>
              <a:t>edallion</a:t>
            </a:r>
            <a:r>
              <a:rPr lang="en-US" altLang="zh-CN" sz="2400" b="1">
                <a:sym typeface="Wingdings 2" panose="05020102010507070707" pitchFamily="18" charset="2"/>
              </a:rPr>
              <a:t> Match Tutorial </a:t>
            </a:r>
            <a:r>
              <a:rPr lang="en-US" altLang="zh-CN" sz="2400" b="1">
                <a:latin typeface="Times New Roman" panose="02020603050405020304" pitchFamily="18" charset="0"/>
                <a:sym typeface="Wingdings 2" panose="05020102010507070707" pitchFamily="18" charset="2"/>
              </a:rPr>
              <a:t>”</a:t>
            </a:r>
            <a:endParaRPr lang="en-US" altLang="zh-CN" sz="2400" b="1">
              <a:sym typeface="Wingdings 2" panose="05020102010507070707" pitchFamily="18" charset="2"/>
            </a:endParaRP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5">
            <a:extLst>
              <a:ext uri="{FF2B5EF4-FFF2-40B4-BE49-F238E27FC236}">
                <a16:creationId xmlns:a16="http://schemas.microsoft.com/office/drawing/2014/main" id="{A80D234C-40DF-4E2B-B303-9F25BD824FF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E8130275-1D19-4AE6-B924-2BB649E8D69E}" type="slidenum">
              <a:rPr kumimoji="0" lang="en-US" altLang="zh-CN" sz="2600">
                <a:solidFill>
                  <a:srgbClr val="FFFFFF"/>
                </a:solidFill>
              </a:rPr>
              <a:pPr eaLnBrk="1" fontAlgn="base" hangingPunct="1">
                <a:spcBef>
                  <a:spcPct val="0"/>
                </a:spcBef>
                <a:spcAft>
                  <a:spcPct val="0"/>
                </a:spcAft>
              </a:pPr>
              <a:t>407</a:t>
            </a:fld>
            <a:endParaRPr kumimoji="0" lang="en-US" altLang="zh-CN" sz="2600">
              <a:solidFill>
                <a:srgbClr val="FFFFFF"/>
              </a:solidFill>
            </a:endParaRPr>
          </a:p>
        </p:txBody>
      </p:sp>
      <p:sp>
        <p:nvSpPr>
          <p:cNvPr id="34819" name="Rectangle 2">
            <a:extLst>
              <a:ext uri="{FF2B5EF4-FFF2-40B4-BE49-F238E27FC236}">
                <a16:creationId xmlns:a16="http://schemas.microsoft.com/office/drawing/2014/main" id="{6A316FFC-CAAB-4802-B669-D21FB219A51C}"/>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34820" name="Rectangle 3">
            <a:extLst>
              <a:ext uri="{FF2B5EF4-FFF2-40B4-BE49-F238E27FC236}">
                <a16:creationId xmlns:a16="http://schemas.microsoft.com/office/drawing/2014/main" id="{D6CA4A89-C1ED-47C3-ABAE-BD31C637C820}"/>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b="1"/>
              <a:t>4</a:t>
            </a:r>
            <a:r>
              <a:rPr lang="en-US" altLang="zh-CN" b="1">
                <a:solidFill>
                  <a:srgbClr val="FF0066"/>
                </a:solidFill>
              </a:rPr>
              <a:t>*</a:t>
            </a:r>
            <a:r>
              <a:rPr lang="en-US" altLang="zh-CN" b="1"/>
              <a:t>.Capturing requirement by OO approach</a:t>
            </a:r>
          </a:p>
          <a:p>
            <a:pPr eaLnBrk="1" hangingPunct="1">
              <a:buFontTx/>
              <a:buNone/>
            </a:pPr>
            <a:r>
              <a:rPr lang="en-US" altLang="zh-CN" sz="2400" b="1"/>
              <a:t>    </a:t>
            </a:r>
            <a:r>
              <a:rPr lang="zh-CN" altLang="en-US" sz="2400" b="1"/>
              <a:t>（采用</a:t>
            </a:r>
            <a:r>
              <a:rPr lang="en-US" altLang="zh-CN" sz="2400" b="1"/>
              <a:t>OO</a:t>
            </a:r>
            <a:r>
              <a:rPr lang="zh-CN" altLang="en-US" sz="2400" b="1"/>
              <a:t>方法做需求分析）</a:t>
            </a:r>
            <a:endParaRPr lang="zh-CN" altLang="en-US" sz="2400" b="1">
              <a:solidFill>
                <a:schemeClr val="bg2"/>
              </a:solidFill>
              <a:sym typeface="Wingdings 2" panose="05020102010507070707" pitchFamily="18" charset="2"/>
            </a:endParaRPr>
          </a:p>
          <a:p>
            <a:pPr eaLnBrk="1" hangingPunct="1">
              <a:buFontTx/>
              <a:buNone/>
            </a:pPr>
            <a:r>
              <a:rPr lang="zh-CN" altLang="en-US" sz="2400" b="1">
                <a:solidFill>
                  <a:schemeClr val="bg2"/>
                </a:solidFill>
                <a:sym typeface="Wingdings 2" panose="05020102010507070707" pitchFamily="18" charset="2"/>
              </a:rPr>
              <a:t>  </a:t>
            </a:r>
            <a:r>
              <a:rPr lang="en-US" altLang="zh-CN" sz="2400" b="1">
                <a:solidFill>
                  <a:schemeClr val="bg2"/>
                </a:solidFill>
                <a:sym typeface="Wingdings 2" panose="05020102010507070707" pitchFamily="18" charset="2"/>
              </a:rPr>
              <a:t>identifying the classes (rough definition) </a:t>
            </a:r>
          </a:p>
          <a:p>
            <a:pPr eaLnBrk="1" hangingPunct="1">
              <a:buFontTx/>
              <a:buNone/>
            </a:pPr>
            <a:r>
              <a:rPr lang="en-US" altLang="zh-CN" sz="2400" b="1">
                <a:solidFill>
                  <a:schemeClr val="bg2"/>
                </a:solidFill>
                <a:sym typeface="Wingdings 2" panose="05020102010507070707" pitchFamily="18" charset="2"/>
              </a:rPr>
              <a:t>      ----conceptual class diagram(</a:t>
            </a:r>
            <a:r>
              <a:rPr lang="zh-CN" altLang="en-US" sz="2400" b="1">
                <a:solidFill>
                  <a:schemeClr val="bg2"/>
                </a:solidFill>
                <a:sym typeface="Wingdings 2" panose="05020102010507070707" pitchFamily="18" charset="2"/>
              </a:rPr>
              <a:t>概念层类图</a:t>
            </a:r>
            <a:r>
              <a:rPr lang="en-US" altLang="zh-CN" sz="2400" b="1">
                <a:solidFill>
                  <a:schemeClr val="bg2"/>
                </a:solidFill>
                <a:sym typeface="Wingdings 2" panose="05020102010507070707" pitchFamily="18" charset="2"/>
              </a:rPr>
              <a:t>) : </a:t>
            </a:r>
            <a:r>
              <a:rPr lang="zh-CN" altLang="en-US" sz="2400" b="1">
                <a:solidFill>
                  <a:schemeClr val="bg2"/>
                </a:solidFill>
                <a:sym typeface="Wingdings 2" panose="05020102010507070707" pitchFamily="18" charset="2"/>
              </a:rPr>
              <a:t>描述应用领</a:t>
            </a:r>
          </a:p>
          <a:p>
            <a:pPr eaLnBrk="1" hangingPunct="1">
              <a:buFontTx/>
              <a:buNone/>
            </a:pPr>
            <a:r>
              <a:rPr lang="zh-CN" altLang="en-US" sz="2400" b="1">
                <a:solidFill>
                  <a:schemeClr val="bg2"/>
                </a:solidFill>
                <a:sym typeface="Wingdings 2" panose="05020102010507070707" pitchFamily="18" charset="2"/>
              </a:rPr>
              <a:t>           域中的概念</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这些概念和类有很自然的联系</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但两者并</a:t>
            </a:r>
          </a:p>
          <a:p>
            <a:pPr eaLnBrk="1" hangingPunct="1">
              <a:buFontTx/>
              <a:buNone/>
            </a:pPr>
            <a:r>
              <a:rPr lang="zh-CN" altLang="en-US" sz="2400" b="1">
                <a:solidFill>
                  <a:schemeClr val="bg2"/>
                </a:solidFill>
                <a:sym typeface="Wingdings 2" panose="05020102010507070707" pitchFamily="18" charset="2"/>
              </a:rPr>
              <a:t>           没有直接的映射关系 </a:t>
            </a:r>
            <a:r>
              <a:rPr lang="en-US" altLang="zh-CN" sz="2400" b="1">
                <a:solidFill>
                  <a:schemeClr val="bg2"/>
                </a:solidFill>
                <a:sym typeface="Wingdings 2" panose="05020102010507070707" pitchFamily="18" charset="2"/>
              </a:rPr>
              <a:t>. </a:t>
            </a:r>
          </a:p>
          <a:p>
            <a:pPr eaLnBrk="1" hangingPunct="1">
              <a:buFontTx/>
              <a:buNone/>
            </a:pPr>
            <a:r>
              <a:rPr lang="en-US" altLang="zh-CN" sz="2400" b="1">
                <a:solidFill>
                  <a:schemeClr val="bg2"/>
                </a:solidFill>
                <a:sym typeface="Wingdings 2" panose="05020102010507070707" pitchFamily="18" charset="2"/>
              </a:rPr>
              <a:t>      ----</a:t>
            </a:r>
            <a:r>
              <a:rPr lang="en-US" altLang="zh-CN" sz="2400" b="1" u="sng">
                <a:solidFill>
                  <a:srgbClr val="0000FF"/>
                </a:solidFill>
                <a:sym typeface="Wingdings 2" panose="05020102010507070707" pitchFamily="18" charset="2"/>
              </a:rPr>
              <a:t>sketch (</a:t>
            </a:r>
            <a:r>
              <a:rPr lang="zh-CN" altLang="en-US" sz="2400" b="1" u="sng">
                <a:solidFill>
                  <a:srgbClr val="0000FF"/>
                </a:solidFill>
                <a:sym typeface="Wingdings 2" panose="05020102010507070707" pitchFamily="18" charset="2"/>
              </a:rPr>
              <a:t>素描</a:t>
            </a:r>
            <a:r>
              <a:rPr lang="en-US" altLang="zh-CN" sz="2400" b="1" u="sng">
                <a:solidFill>
                  <a:srgbClr val="0000FF"/>
                </a:solidFill>
                <a:sym typeface="Wingdings 2" panose="05020102010507070707" pitchFamily="18" charset="2"/>
              </a:rPr>
              <a:t>)</a:t>
            </a:r>
            <a:r>
              <a:rPr lang="en-US" altLang="zh-CN" sz="2400" b="1">
                <a:solidFill>
                  <a:schemeClr val="bg2"/>
                </a:solidFill>
                <a:sym typeface="Wingdings 2" panose="05020102010507070707" pitchFamily="18" charset="2"/>
              </a:rPr>
              <a:t> -- only describe the nature </a:t>
            </a:r>
            <a:r>
              <a:rPr lang="en-US" altLang="zh-CN" sz="2400" b="1">
                <a:sym typeface="Wingdings 2" panose="05020102010507070707" pitchFamily="18" charset="2"/>
              </a:rPr>
              <a:t>or profile, </a:t>
            </a:r>
          </a:p>
          <a:p>
            <a:pPr eaLnBrk="1" hangingPunct="1">
              <a:buFontTx/>
              <a:buNone/>
            </a:pPr>
            <a:r>
              <a:rPr lang="en-US" altLang="zh-CN" sz="2400" b="1">
                <a:sym typeface="Wingdings 2" panose="05020102010507070707" pitchFamily="18" charset="2"/>
              </a:rPr>
              <a:t>                                      not identify the details . </a:t>
            </a:r>
          </a:p>
          <a:p>
            <a:pPr eaLnBrk="1" hangingPunct="1">
              <a:buFontTx/>
              <a:buNone/>
            </a:pPr>
            <a:r>
              <a:rPr lang="en-US" altLang="zh-CN" sz="2400" b="1">
                <a:solidFill>
                  <a:schemeClr val="bg2"/>
                </a:solidFill>
                <a:sym typeface="Wingdings 2" panose="05020102010507070707" pitchFamily="18" charset="2"/>
              </a:rPr>
              <a:t>  dynamic behaviors in classes or in domain</a:t>
            </a:r>
          </a:p>
          <a:p>
            <a:pPr eaLnBrk="1" hangingPunct="1">
              <a:buFontTx/>
              <a:buNone/>
            </a:pPr>
            <a:r>
              <a:rPr lang="en-US" altLang="zh-CN" sz="2400" b="1">
                <a:solidFill>
                  <a:schemeClr val="bg2"/>
                </a:solidFill>
                <a:sym typeface="Wingdings 2" panose="05020102010507070707" pitchFamily="18" charset="2"/>
              </a:rPr>
              <a:t>      ----sometime using </a:t>
            </a:r>
            <a:r>
              <a:rPr lang="en-US" altLang="zh-CN" sz="2400" b="1" u="sng">
                <a:solidFill>
                  <a:schemeClr val="bg2"/>
                </a:solidFill>
                <a:sym typeface="Wingdings 2" panose="05020102010507070707" pitchFamily="18" charset="2"/>
              </a:rPr>
              <a:t>activity diagram of UML</a:t>
            </a:r>
            <a:r>
              <a:rPr lang="en-US" altLang="zh-CN" sz="2400" b="1">
                <a:solidFill>
                  <a:schemeClr val="bg2"/>
                </a:solidFill>
                <a:sym typeface="Wingdings 2" panose="05020102010507070707" pitchFamily="18" charset="2"/>
              </a:rPr>
              <a:t> to</a:t>
            </a:r>
          </a:p>
          <a:p>
            <a:pPr eaLnBrk="1" hangingPunct="1">
              <a:buFontTx/>
              <a:buNone/>
            </a:pPr>
            <a:r>
              <a:rPr lang="en-US" altLang="zh-CN" sz="2400" b="1">
                <a:solidFill>
                  <a:schemeClr val="bg2"/>
                </a:solidFill>
                <a:sym typeface="Wingdings 2" panose="05020102010507070707" pitchFamily="18" charset="2"/>
              </a:rPr>
              <a:t>           describe behaviors  (include state diagram, etc.)</a:t>
            </a:r>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灯片编号占位符 5">
            <a:extLst>
              <a:ext uri="{FF2B5EF4-FFF2-40B4-BE49-F238E27FC236}">
                <a16:creationId xmlns:a16="http://schemas.microsoft.com/office/drawing/2014/main" id="{551359F1-5D27-4BA2-9BAC-70B583949BA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7E0FD6F4-FB6E-48D6-9F3D-D063C0A9B1DC}" type="slidenum">
              <a:rPr kumimoji="0" lang="en-US" altLang="zh-CN" sz="2600">
                <a:solidFill>
                  <a:srgbClr val="FFFFFF"/>
                </a:solidFill>
              </a:rPr>
              <a:pPr eaLnBrk="1" fontAlgn="base" hangingPunct="1">
                <a:spcBef>
                  <a:spcPct val="0"/>
                </a:spcBef>
                <a:spcAft>
                  <a:spcPct val="0"/>
                </a:spcAft>
              </a:pPr>
              <a:t>408</a:t>
            </a:fld>
            <a:endParaRPr kumimoji="0" lang="en-US" altLang="zh-CN" sz="2600">
              <a:solidFill>
                <a:srgbClr val="FFFFFF"/>
              </a:solidFill>
            </a:endParaRPr>
          </a:p>
        </p:txBody>
      </p:sp>
      <p:sp>
        <p:nvSpPr>
          <p:cNvPr id="35843" name="Rectangle 2">
            <a:extLst>
              <a:ext uri="{FF2B5EF4-FFF2-40B4-BE49-F238E27FC236}">
                <a16:creationId xmlns:a16="http://schemas.microsoft.com/office/drawing/2014/main" id="{D80C4049-D9B9-493C-889D-F5D4009EF328}"/>
              </a:ext>
            </a:extLst>
          </p:cNvPr>
          <p:cNvSpPr>
            <a:spLocks noGrp="1" noChangeArrowheads="1"/>
          </p:cNvSpPr>
          <p:nvPr>
            <p:ph type="title"/>
          </p:nvPr>
        </p:nvSpPr>
        <p:spPr>
          <a:xfrm>
            <a:off x="2868613" y="404813"/>
            <a:ext cx="7620000" cy="838200"/>
          </a:xfrm>
        </p:spPr>
        <p:txBody>
          <a:bodyPr/>
          <a:lstStyle/>
          <a:p>
            <a:pPr eaLnBrk="1" hangingPunct="1"/>
            <a:r>
              <a:rPr lang="zh-CN" altLang="en-US" sz="3200"/>
              <a:t>    领域的概念模型－简单实例</a:t>
            </a:r>
            <a:endParaRPr lang="ja-JP" altLang="en-US" sz="3200"/>
          </a:p>
        </p:txBody>
      </p:sp>
      <p:sp>
        <p:nvSpPr>
          <p:cNvPr id="35844" name="Rectangle 3">
            <a:extLst>
              <a:ext uri="{FF2B5EF4-FFF2-40B4-BE49-F238E27FC236}">
                <a16:creationId xmlns:a16="http://schemas.microsoft.com/office/drawing/2014/main" id="{2414936C-F0FD-4E5F-BF49-E9EF03006708}"/>
              </a:ext>
            </a:extLst>
          </p:cNvPr>
          <p:cNvSpPr>
            <a:spLocks noGrp="1" noChangeArrowheads="1"/>
          </p:cNvSpPr>
          <p:nvPr>
            <p:ph type="body" idx="1"/>
          </p:nvPr>
        </p:nvSpPr>
        <p:spPr>
          <a:xfrm>
            <a:off x="2351089" y="1700213"/>
            <a:ext cx="8137525" cy="3719512"/>
          </a:xfrm>
        </p:spPr>
        <p:txBody>
          <a:bodyPr/>
          <a:lstStyle/>
          <a:p>
            <a:pPr eaLnBrk="1" hangingPunct="1"/>
            <a:r>
              <a:rPr lang="zh-CN" altLang="en-US"/>
              <a:t>定义用例</a:t>
            </a:r>
          </a:p>
          <a:p>
            <a:pPr lvl="1" eaLnBrk="1" hangingPunct="1"/>
            <a:r>
              <a:rPr lang="zh-CN" altLang="en-US"/>
              <a:t>骰子游戏：游戏者请求掷双骰子。系统展示结果：如果骰子的总点数是</a:t>
            </a:r>
            <a:r>
              <a:rPr lang="en-US" altLang="zh-CN"/>
              <a:t>7</a:t>
            </a:r>
            <a:r>
              <a:rPr lang="zh-CN" altLang="en-US"/>
              <a:t>，则游戏者赢，否则游戏者输。</a:t>
            </a:r>
          </a:p>
          <a:p>
            <a:pPr eaLnBrk="1" hangingPunct="1"/>
            <a:r>
              <a:rPr lang="zh-CN" altLang="en-US"/>
              <a:t>领域模型</a:t>
            </a:r>
          </a:p>
          <a:p>
            <a:pPr eaLnBrk="1" hangingPunct="1">
              <a:buFontTx/>
              <a:buNone/>
            </a:pPr>
            <a:r>
              <a:rPr lang="zh-CN" altLang="en-US" sz="2400"/>
              <a:t>    </a:t>
            </a:r>
            <a:r>
              <a:rPr lang="en-US" altLang="zh-CN" b="1"/>
              <a:t>(</a:t>
            </a:r>
            <a:r>
              <a:rPr lang="zh-CN" altLang="en-US" b="1"/>
              <a:t>操作概念</a:t>
            </a:r>
            <a:r>
              <a:rPr lang="en-US" altLang="zh-CN" b="1"/>
              <a:t>)</a:t>
            </a:r>
          </a:p>
        </p:txBody>
      </p:sp>
      <p:grpSp>
        <p:nvGrpSpPr>
          <p:cNvPr id="35845" name="Group 4">
            <a:extLst>
              <a:ext uri="{FF2B5EF4-FFF2-40B4-BE49-F238E27FC236}">
                <a16:creationId xmlns:a16="http://schemas.microsoft.com/office/drawing/2014/main" id="{54775915-F93C-4CBC-A034-462C2FBCBEB7}"/>
              </a:ext>
            </a:extLst>
          </p:cNvPr>
          <p:cNvGrpSpPr>
            <a:grpSpLocks/>
          </p:cNvGrpSpPr>
          <p:nvPr/>
        </p:nvGrpSpPr>
        <p:grpSpPr bwMode="auto">
          <a:xfrm>
            <a:off x="4729163" y="3395663"/>
            <a:ext cx="5543550" cy="3128962"/>
            <a:chOff x="576" y="1414"/>
            <a:chExt cx="3744" cy="2514"/>
          </a:xfrm>
        </p:grpSpPr>
        <p:grpSp>
          <p:nvGrpSpPr>
            <p:cNvPr id="35848" name="Group 5">
              <a:extLst>
                <a:ext uri="{FF2B5EF4-FFF2-40B4-BE49-F238E27FC236}">
                  <a16:creationId xmlns:a16="http://schemas.microsoft.com/office/drawing/2014/main" id="{81D23429-97C4-48B8-AC3D-8DCE17EDE4F4}"/>
                </a:ext>
              </a:extLst>
            </p:cNvPr>
            <p:cNvGrpSpPr>
              <a:grpSpLocks/>
            </p:cNvGrpSpPr>
            <p:nvPr/>
          </p:nvGrpSpPr>
          <p:grpSpPr bwMode="auto">
            <a:xfrm>
              <a:off x="624" y="1414"/>
              <a:ext cx="1200" cy="690"/>
              <a:chOff x="672" y="1488"/>
              <a:chExt cx="1200" cy="690"/>
            </a:xfrm>
          </p:grpSpPr>
          <p:sp>
            <p:nvSpPr>
              <p:cNvPr id="35867" name="Rectangle 6">
                <a:extLst>
                  <a:ext uri="{FF2B5EF4-FFF2-40B4-BE49-F238E27FC236}">
                    <a16:creationId xmlns:a16="http://schemas.microsoft.com/office/drawing/2014/main" id="{5FCB5140-5D15-45D7-92E5-24BCD8032807}"/>
                  </a:ext>
                </a:extLst>
              </p:cNvPr>
              <p:cNvSpPr>
                <a:spLocks noChangeArrowheads="1"/>
              </p:cNvSpPr>
              <p:nvPr/>
            </p:nvSpPr>
            <p:spPr bwMode="auto">
              <a:xfrm>
                <a:off x="672" y="1488"/>
                <a:ext cx="1200" cy="672"/>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35868" name="Line 7">
                <a:extLst>
                  <a:ext uri="{FF2B5EF4-FFF2-40B4-BE49-F238E27FC236}">
                    <a16:creationId xmlns:a16="http://schemas.microsoft.com/office/drawing/2014/main" id="{B33BF2A4-1398-4986-84B2-36D51EBE09AC}"/>
                  </a:ext>
                </a:extLst>
              </p:cNvPr>
              <p:cNvSpPr>
                <a:spLocks noChangeShapeType="1"/>
              </p:cNvSpPr>
              <p:nvPr/>
            </p:nvSpPr>
            <p:spPr bwMode="auto">
              <a:xfrm>
                <a:off x="672" y="1824"/>
                <a:ext cx="1200"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5869" name="Text Box 8">
                <a:extLst>
                  <a:ext uri="{FF2B5EF4-FFF2-40B4-BE49-F238E27FC236}">
                    <a16:creationId xmlns:a16="http://schemas.microsoft.com/office/drawing/2014/main" id="{FC525F22-CD47-487F-8C79-E43D0BB35DE1}"/>
                  </a:ext>
                </a:extLst>
              </p:cNvPr>
              <p:cNvSpPr txBox="1">
                <a:spLocks noChangeArrowheads="1"/>
              </p:cNvSpPr>
              <p:nvPr/>
            </p:nvSpPr>
            <p:spPr bwMode="auto">
              <a:xfrm>
                <a:off x="806" y="1525"/>
                <a:ext cx="553"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800" b="1">
                    <a:solidFill>
                      <a:srgbClr val="003366"/>
                    </a:solidFill>
                    <a:latin typeface="Times New Roman" panose="02020603050405020304" pitchFamily="18" charset="0"/>
                  </a:rPr>
                  <a:t>Player</a:t>
                </a:r>
              </a:p>
            </p:txBody>
          </p:sp>
          <p:sp>
            <p:nvSpPr>
              <p:cNvPr id="35870" name="Text Box 9">
                <a:extLst>
                  <a:ext uri="{FF2B5EF4-FFF2-40B4-BE49-F238E27FC236}">
                    <a16:creationId xmlns:a16="http://schemas.microsoft.com/office/drawing/2014/main" id="{A26E5EB0-6E88-4953-BF24-1E6AC88F8E2F}"/>
                  </a:ext>
                </a:extLst>
              </p:cNvPr>
              <p:cNvSpPr txBox="1">
                <a:spLocks noChangeArrowheads="1"/>
              </p:cNvSpPr>
              <p:nvPr/>
            </p:nvSpPr>
            <p:spPr bwMode="auto">
              <a:xfrm>
                <a:off x="816" y="1883"/>
                <a:ext cx="484"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800" b="1">
                    <a:solidFill>
                      <a:srgbClr val="003366"/>
                    </a:solidFill>
                    <a:latin typeface="Times New Roman" panose="02020603050405020304" pitchFamily="18" charset="0"/>
                  </a:rPr>
                  <a:t>name</a:t>
                </a:r>
              </a:p>
            </p:txBody>
          </p:sp>
        </p:grpSp>
        <p:grpSp>
          <p:nvGrpSpPr>
            <p:cNvPr id="35849" name="Group 10">
              <a:extLst>
                <a:ext uri="{FF2B5EF4-FFF2-40B4-BE49-F238E27FC236}">
                  <a16:creationId xmlns:a16="http://schemas.microsoft.com/office/drawing/2014/main" id="{7BF230C3-023A-47B8-9D4C-0CA7DE4F5EA8}"/>
                </a:ext>
              </a:extLst>
            </p:cNvPr>
            <p:cNvGrpSpPr>
              <a:grpSpLocks/>
            </p:cNvGrpSpPr>
            <p:nvPr/>
          </p:nvGrpSpPr>
          <p:grpSpPr bwMode="auto">
            <a:xfrm>
              <a:off x="3120" y="1414"/>
              <a:ext cx="1200" cy="690"/>
              <a:chOff x="672" y="1488"/>
              <a:chExt cx="1200" cy="690"/>
            </a:xfrm>
          </p:grpSpPr>
          <p:sp>
            <p:nvSpPr>
              <p:cNvPr id="35863" name="Rectangle 11">
                <a:extLst>
                  <a:ext uri="{FF2B5EF4-FFF2-40B4-BE49-F238E27FC236}">
                    <a16:creationId xmlns:a16="http://schemas.microsoft.com/office/drawing/2014/main" id="{A4F846DB-4D38-4183-B8C1-63BA46E793C6}"/>
                  </a:ext>
                </a:extLst>
              </p:cNvPr>
              <p:cNvSpPr>
                <a:spLocks noChangeArrowheads="1"/>
              </p:cNvSpPr>
              <p:nvPr/>
            </p:nvSpPr>
            <p:spPr bwMode="auto">
              <a:xfrm>
                <a:off x="672" y="1488"/>
                <a:ext cx="1200" cy="672"/>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35864" name="Line 12">
                <a:extLst>
                  <a:ext uri="{FF2B5EF4-FFF2-40B4-BE49-F238E27FC236}">
                    <a16:creationId xmlns:a16="http://schemas.microsoft.com/office/drawing/2014/main" id="{59E78387-BA33-475D-B269-24F56D377706}"/>
                  </a:ext>
                </a:extLst>
              </p:cNvPr>
              <p:cNvSpPr>
                <a:spLocks noChangeShapeType="1"/>
              </p:cNvSpPr>
              <p:nvPr/>
            </p:nvSpPr>
            <p:spPr bwMode="auto">
              <a:xfrm>
                <a:off x="672" y="1824"/>
                <a:ext cx="1200"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5865" name="Text Box 13">
                <a:extLst>
                  <a:ext uri="{FF2B5EF4-FFF2-40B4-BE49-F238E27FC236}">
                    <a16:creationId xmlns:a16="http://schemas.microsoft.com/office/drawing/2014/main" id="{5E0517F4-242A-4D55-ABC3-7ED74C97FAA7}"/>
                  </a:ext>
                </a:extLst>
              </p:cNvPr>
              <p:cNvSpPr txBox="1">
                <a:spLocks noChangeArrowheads="1"/>
              </p:cNvSpPr>
              <p:nvPr/>
            </p:nvSpPr>
            <p:spPr bwMode="auto">
              <a:xfrm>
                <a:off x="806" y="1525"/>
                <a:ext cx="3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800" b="1">
                    <a:solidFill>
                      <a:srgbClr val="003366"/>
                    </a:solidFill>
                    <a:latin typeface="Times New Roman" panose="02020603050405020304" pitchFamily="18" charset="0"/>
                  </a:rPr>
                  <a:t>Die</a:t>
                </a:r>
              </a:p>
            </p:txBody>
          </p:sp>
          <p:sp>
            <p:nvSpPr>
              <p:cNvPr id="35866" name="Text Box 14">
                <a:extLst>
                  <a:ext uri="{FF2B5EF4-FFF2-40B4-BE49-F238E27FC236}">
                    <a16:creationId xmlns:a16="http://schemas.microsoft.com/office/drawing/2014/main" id="{4DAF206F-848F-4E84-877D-A36EDA43E528}"/>
                  </a:ext>
                </a:extLst>
              </p:cNvPr>
              <p:cNvSpPr txBox="1">
                <a:spLocks noChangeArrowheads="1"/>
              </p:cNvSpPr>
              <p:nvPr/>
            </p:nvSpPr>
            <p:spPr bwMode="auto">
              <a:xfrm>
                <a:off x="816" y="1883"/>
                <a:ext cx="823"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800" b="1">
                    <a:solidFill>
                      <a:srgbClr val="003366"/>
                    </a:solidFill>
                    <a:latin typeface="Times New Roman" panose="02020603050405020304" pitchFamily="18" charset="0"/>
                  </a:rPr>
                  <a:t>Face value</a:t>
                </a:r>
              </a:p>
            </p:txBody>
          </p:sp>
        </p:grpSp>
        <p:grpSp>
          <p:nvGrpSpPr>
            <p:cNvPr id="35850" name="Group 15">
              <a:extLst>
                <a:ext uri="{FF2B5EF4-FFF2-40B4-BE49-F238E27FC236}">
                  <a16:creationId xmlns:a16="http://schemas.microsoft.com/office/drawing/2014/main" id="{DAFCCEC2-7F08-454E-9757-83D1EEF012C9}"/>
                </a:ext>
              </a:extLst>
            </p:cNvPr>
            <p:cNvGrpSpPr>
              <a:grpSpLocks/>
            </p:cNvGrpSpPr>
            <p:nvPr/>
          </p:nvGrpSpPr>
          <p:grpSpPr bwMode="auto">
            <a:xfrm>
              <a:off x="576" y="3238"/>
              <a:ext cx="1200" cy="690"/>
              <a:chOff x="672" y="1488"/>
              <a:chExt cx="1200" cy="690"/>
            </a:xfrm>
          </p:grpSpPr>
          <p:sp>
            <p:nvSpPr>
              <p:cNvPr id="35859" name="Rectangle 16">
                <a:extLst>
                  <a:ext uri="{FF2B5EF4-FFF2-40B4-BE49-F238E27FC236}">
                    <a16:creationId xmlns:a16="http://schemas.microsoft.com/office/drawing/2014/main" id="{8A91CD5F-93D5-41DC-8D34-852173241DAD}"/>
                  </a:ext>
                </a:extLst>
              </p:cNvPr>
              <p:cNvSpPr>
                <a:spLocks noChangeArrowheads="1"/>
              </p:cNvSpPr>
              <p:nvPr/>
            </p:nvSpPr>
            <p:spPr bwMode="auto">
              <a:xfrm>
                <a:off x="672" y="1488"/>
                <a:ext cx="1200" cy="672"/>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35860" name="Line 17">
                <a:extLst>
                  <a:ext uri="{FF2B5EF4-FFF2-40B4-BE49-F238E27FC236}">
                    <a16:creationId xmlns:a16="http://schemas.microsoft.com/office/drawing/2014/main" id="{D03518B2-281A-4EA5-8C6F-358F0E32911E}"/>
                  </a:ext>
                </a:extLst>
              </p:cNvPr>
              <p:cNvSpPr>
                <a:spLocks noChangeShapeType="1"/>
              </p:cNvSpPr>
              <p:nvPr/>
            </p:nvSpPr>
            <p:spPr bwMode="auto">
              <a:xfrm>
                <a:off x="672" y="1824"/>
                <a:ext cx="1200"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5861" name="Text Box 18">
                <a:extLst>
                  <a:ext uri="{FF2B5EF4-FFF2-40B4-BE49-F238E27FC236}">
                    <a16:creationId xmlns:a16="http://schemas.microsoft.com/office/drawing/2014/main" id="{AF84590C-5C7F-4F08-B6D4-62C39E1F0005}"/>
                  </a:ext>
                </a:extLst>
              </p:cNvPr>
              <p:cNvSpPr txBox="1">
                <a:spLocks noChangeArrowheads="1"/>
              </p:cNvSpPr>
              <p:nvPr/>
            </p:nvSpPr>
            <p:spPr bwMode="auto">
              <a:xfrm>
                <a:off x="806" y="1525"/>
                <a:ext cx="738"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800" b="1">
                    <a:solidFill>
                      <a:srgbClr val="003366"/>
                    </a:solidFill>
                    <a:latin typeface="Times New Roman" panose="02020603050405020304" pitchFamily="18" charset="0"/>
                  </a:rPr>
                  <a:t>Die game</a:t>
                </a:r>
              </a:p>
            </p:txBody>
          </p:sp>
          <p:sp>
            <p:nvSpPr>
              <p:cNvPr id="35862" name="Text Box 19">
                <a:extLst>
                  <a:ext uri="{FF2B5EF4-FFF2-40B4-BE49-F238E27FC236}">
                    <a16:creationId xmlns:a16="http://schemas.microsoft.com/office/drawing/2014/main" id="{6CF0F231-9452-4249-9788-B626CEF6BE87}"/>
                  </a:ext>
                </a:extLst>
              </p:cNvPr>
              <p:cNvSpPr txBox="1">
                <a:spLocks noChangeArrowheads="1"/>
              </p:cNvSpPr>
              <p:nvPr/>
            </p:nvSpPr>
            <p:spPr bwMode="auto">
              <a:xfrm>
                <a:off x="811" y="1810"/>
                <a:ext cx="125"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endParaRPr lang="zh-CN" altLang="zh-CN">
                  <a:solidFill>
                    <a:srgbClr val="003366"/>
                  </a:solidFill>
                  <a:latin typeface="Times New Roman" panose="02020603050405020304" pitchFamily="18" charset="0"/>
                </a:endParaRPr>
              </a:p>
            </p:txBody>
          </p:sp>
        </p:grpSp>
        <p:sp>
          <p:nvSpPr>
            <p:cNvPr id="35851" name="Line 20">
              <a:extLst>
                <a:ext uri="{FF2B5EF4-FFF2-40B4-BE49-F238E27FC236}">
                  <a16:creationId xmlns:a16="http://schemas.microsoft.com/office/drawing/2014/main" id="{B1843FB5-FFC2-4084-8BB0-A0A0E783E124}"/>
                </a:ext>
              </a:extLst>
            </p:cNvPr>
            <p:cNvSpPr>
              <a:spLocks noChangeShapeType="1"/>
            </p:cNvSpPr>
            <p:nvPr/>
          </p:nvSpPr>
          <p:spPr bwMode="auto">
            <a:xfrm>
              <a:off x="1824" y="1776"/>
              <a:ext cx="1296"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5852" name="Text Box 21">
              <a:extLst>
                <a:ext uri="{FF2B5EF4-FFF2-40B4-BE49-F238E27FC236}">
                  <a16:creationId xmlns:a16="http://schemas.microsoft.com/office/drawing/2014/main" id="{29B7CFE6-1E00-4931-A62E-37F5D8464333}"/>
                </a:ext>
              </a:extLst>
            </p:cNvPr>
            <p:cNvSpPr txBox="1">
              <a:spLocks noChangeArrowheads="1"/>
            </p:cNvSpPr>
            <p:nvPr/>
          </p:nvSpPr>
          <p:spPr bwMode="auto">
            <a:xfrm>
              <a:off x="1862" y="1476"/>
              <a:ext cx="1037"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800" b="1">
                  <a:solidFill>
                    <a:srgbClr val="003366"/>
                  </a:solidFill>
                  <a:latin typeface="Times New Roman" panose="02020603050405020304" pitchFamily="18" charset="0"/>
                </a:rPr>
                <a:t>1   Rolls        2</a:t>
              </a:r>
            </a:p>
          </p:txBody>
        </p:sp>
        <p:sp>
          <p:nvSpPr>
            <p:cNvPr id="35853" name="Line 22">
              <a:extLst>
                <a:ext uri="{FF2B5EF4-FFF2-40B4-BE49-F238E27FC236}">
                  <a16:creationId xmlns:a16="http://schemas.microsoft.com/office/drawing/2014/main" id="{F8E99DD8-0121-4633-A51D-C4F9BFA5C6AD}"/>
                </a:ext>
              </a:extLst>
            </p:cNvPr>
            <p:cNvSpPr>
              <a:spLocks noChangeShapeType="1"/>
            </p:cNvSpPr>
            <p:nvPr/>
          </p:nvSpPr>
          <p:spPr bwMode="auto">
            <a:xfrm>
              <a:off x="1152" y="2112"/>
              <a:ext cx="0" cy="115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5854" name="Text Box 23">
              <a:extLst>
                <a:ext uri="{FF2B5EF4-FFF2-40B4-BE49-F238E27FC236}">
                  <a16:creationId xmlns:a16="http://schemas.microsoft.com/office/drawing/2014/main" id="{C2DF0184-D7DD-4548-A23E-08667942B209}"/>
                </a:ext>
              </a:extLst>
            </p:cNvPr>
            <p:cNvSpPr txBox="1">
              <a:spLocks noChangeArrowheads="1"/>
            </p:cNvSpPr>
            <p:nvPr/>
          </p:nvSpPr>
          <p:spPr bwMode="auto">
            <a:xfrm>
              <a:off x="1200" y="2064"/>
              <a:ext cx="532" cy="1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800" b="1">
                  <a:solidFill>
                    <a:srgbClr val="003366"/>
                  </a:solidFill>
                  <a:latin typeface="Times New Roman" panose="02020603050405020304" pitchFamily="18" charset="0"/>
                </a:rPr>
                <a:t>1</a:t>
              </a:r>
            </a:p>
            <a:p>
              <a:pPr eaLnBrk="1" fontAlgn="base" hangingPunct="1">
                <a:spcBef>
                  <a:spcPct val="0"/>
                </a:spcBef>
                <a:spcAft>
                  <a:spcPct val="0"/>
                </a:spcAft>
              </a:pPr>
              <a:endParaRPr lang="en-US" altLang="zh-CN" sz="1800" b="1">
                <a:solidFill>
                  <a:srgbClr val="003366"/>
                </a:solidFill>
                <a:latin typeface="Times New Roman" panose="02020603050405020304" pitchFamily="18" charset="0"/>
              </a:endParaRPr>
            </a:p>
            <a:p>
              <a:pPr eaLnBrk="1" fontAlgn="base" hangingPunct="1">
                <a:spcBef>
                  <a:spcPct val="0"/>
                </a:spcBef>
                <a:spcAft>
                  <a:spcPct val="0"/>
                </a:spcAft>
              </a:pPr>
              <a:r>
                <a:rPr lang="en-US" altLang="zh-CN" sz="1800" b="1">
                  <a:solidFill>
                    <a:srgbClr val="003366"/>
                  </a:solidFill>
                  <a:latin typeface="Times New Roman" panose="02020603050405020304" pitchFamily="18" charset="0"/>
                </a:rPr>
                <a:t>Plays</a:t>
              </a:r>
            </a:p>
            <a:p>
              <a:pPr eaLnBrk="1" fontAlgn="base" hangingPunct="1">
                <a:spcBef>
                  <a:spcPct val="0"/>
                </a:spcBef>
                <a:spcAft>
                  <a:spcPct val="0"/>
                </a:spcAft>
              </a:pPr>
              <a:endParaRPr lang="en-US" altLang="zh-CN" sz="1800" b="1">
                <a:solidFill>
                  <a:srgbClr val="003366"/>
                </a:solidFill>
                <a:latin typeface="Times New Roman" panose="02020603050405020304" pitchFamily="18" charset="0"/>
              </a:endParaRPr>
            </a:p>
            <a:p>
              <a:pPr eaLnBrk="1" fontAlgn="base" hangingPunct="1">
                <a:spcBef>
                  <a:spcPct val="0"/>
                </a:spcBef>
                <a:spcAft>
                  <a:spcPct val="0"/>
                </a:spcAft>
              </a:pPr>
              <a:r>
                <a:rPr lang="en-US" altLang="zh-CN" sz="1800" b="1">
                  <a:solidFill>
                    <a:srgbClr val="003366"/>
                  </a:solidFill>
                  <a:latin typeface="Times New Roman" panose="02020603050405020304" pitchFamily="18" charset="0"/>
                </a:rPr>
                <a:t>1</a:t>
              </a:r>
            </a:p>
            <a:p>
              <a:pPr eaLnBrk="1" fontAlgn="base" hangingPunct="1">
                <a:spcBef>
                  <a:spcPct val="0"/>
                </a:spcBef>
                <a:spcAft>
                  <a:spcPct val="0"/>
                </a:spcAft>
              </a:pPr>
              <a:endParaRPr lang="en-US" altLang="zh-CN" sz="1800" b="1">
                <a:solidFill>
                  <a:srgbClr val="003366"/>
                </a:solidFill>
                <a:latin typeface="Times New Roman" panose="02020603050405020304" pitchFamily="18" charset="0"/>
              </a:endParaRPr>
            </a:p>
          </p:txBody>
        </p:sp>
        <p:sp>
          <p:nvSpPr>
            <p:cNvPr id="35855" name="Line 24">
              <a:extLst>
                <a:ext uri="{FF2B5EF4-FFF2-40B4-BE49-F238E27FC236}">
                  <a16:creationId xmlns:a16="http://schemas.microsoft.com/office/drawing/2014/main" id="{BAC9F373-F7FF-41D3-A959-7E7D948B0428}"/>
                </a:ext>
              </a:extLst>
            </p:cNvPr>
            <p:cNvSpPr>
              <a:spLocks noChangeShapeType="1"/>
            </p:cNvSpPr>
            <p:nvPr/>
          </p:nvSpPr>
          <p:spPr bwMode="auto">
            <a:xfrm>
              <a:off x="1776" y="3552"/>
              <a:ext cx="187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5856" name="Line 25">
              <a:extLst>
                <a:ext uri="{FF2B5EF4-FFF2-40B4-BE49-F238E27FC236}">
                  <a16:creationId xmlns:a16="http://schemas.microsoft.com/office/drawing/2014/main" id="{9DF39F7B-FBD4-4B48-B4A9-5A7DCE61C792}"/>
                </a:ext>
              </a:extLst>
            </p:cNvPr>
            <p:cNvSpPr>
              <a:spLocks noChangeShapeType="1"/>
            </p:cNvSpPr>
            <p:nvPr/>
          </p:nvSpPr>
          <p:spPr bwMode="auto">
            <a:xfrm flipV="1">
              <a:off x="3648" y="2112"/>
              <a:ext cx="0" cy="144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5857" name="Text Box 26">
              <a:extLst>
                <a:ext uri="{FF2B5EF4-FFF2-40B4-BE49-F238E27FC236}">
                  <a16:creationId xmlns:a16="http://schemas.microsoft.com/office/drawing/2014/main" id="{A23B7A6C-1FEB-43F4-ADBF-2261EAB10428}"/>
                </a:ext>
              </a:extLst>
            </p:cNvPr>
            <p:cNvSpPr txBox="1">
              <a:spLocks noChangeArrowheads="1"/>
            </p:cNvSpPr>
            <p:nvPr/>
          </p:nvSpPr>
          <p:spPr bwMode="auto">
            <a:xfrm>
              <a:off x="1814" y="3300"/>
              <a:ext cx="1338"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800" b="1">
                  <a:solidFill>
                    <a:srgbClr val="003366"/>
                  </a:solidFill>
                  <a:latin typeface="Times New Roman" panose="02020603050405020304" pitchFamily="18" charset="0"/>
                </a:rPr>
                <a:t>1               Includes</a:t>
              </a:r>
            </a:p>
          </p:txBody>
        </p:sp>
        <p:sp>
          <p:nvSpPr>
            <p:cNvPr id="35858" name="Text Box 27">
              <a:extLst>
                <a:ext uri="{FF2B5EF4-FFF2-40B4-BE49-F238E27FC236}">
                  <a16:creationId xmlns:a16="http://schemas.microsoft.com/office/drawing/2014/main" id="{92EB536C-D8F2-443A-ABCE-06654635D611}"/>
                </a:ext>
              </a:extLst>
            </p:cNvPr>
            <p:cNvSpPr txBox="1">
              <a:spLocks noChangeArrowheads="1"/>
            </p:cNvSpPr>
            <p:nvPr/>
          </p:nvSpPr>
          <p:spPr bwMode="auto">
            <a:xfrm>
              <a:off x="3360" y="2219"/>
              <a:ext cx="202"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1800" b="1">
                  <a:solidFill>
                    <a:srgbClr val="003366"/>
                  </a:solidFill>
                  <a:latin typeface="Times New Roman" panose="02020603050405020304" pitchFamily="18" charset="0"/>
                </a:rPr>
                <a:t>2</a:t>
              </a:r>
            </a:p>
          </p:txBody>
        </p:sp>
      </p:grpSp>
      <p:sp>
        <p:nvSpPr>
          <p:cNvPr id="35846" name="Text Box 28">
            <a:extLst>
              <a:ext uri="{FF2B5EF4-FFF2-40B4-BE49-F238E27FC236}">
                <a16:creationId xmlns:a16="http://schemas.microsoft.com/office/drawing/2014/main" id="{C29A437B-6CBF-4488-B246-BE713AFC76BF}"/>
              </a:ext>
            </a:extLst>
          </p:cNvPr>
          <p:cNvSpPr txBox="1">
            <a:spLocks noChangeArrowheads="1"/>
          </p:cNvSpPr>
          <p:nvPr/>
        </p:nvSpPr>
        <p:spPr bwMode="auto">
          <a:xfrm>
            <a:off x="1774825" y="4540250"/>
            <a:ext cx="2592388" cy="1562100"/>
          </a:xfrm>
          <a:prstGeom prst="rect">
            <a:avLst/>
          </a:prstGeom>
          <a:solidFill>
            <a:srgbClr val="CCFFCC"/>
          </a:solidFill>
          <a:ln w="9525">
            <a:solidFill>
              <a:srgbClr val="800000"/>
            </a:solidFill>
            <a:miter lim="800000"/>
            <a:headEnd/>
            <a:tailEnd/>
          </a:ln>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en-US" b="1">
                <a:solidFill>
                  <a:srgbClr val="003366"/>
                </a:solidFill>
              </a:rPr>
              <a:t>领域模型不是对软件对象的描述</a:t>
            </a:r>
            <a:r>
              <a:rPr lang="en-US" altLang="zh-CN" b="1">
                <a:solidFill>
                  <a:srgbClr val="003366"/>
                </a:solidFill>
              </a:rPr>
              <a:t>,</a:t>
            </a:r>
            <a:r>
              <a:rPr lang="zh-CN" altLang="en-US" b="1">
                <a:solidFill>
                  <a:srgbClr val="003366"/>
                </a:solidFill>
              </a:rPr>
              <a:t>而是对现实世界中的概念的表示</a:t>
            </a:r>
          </a:p>
        </p:txBody>
      </p:sp>
      <p:sp>
        <p:nvSpPr>
          <p:cNvPr id="35847" name="Line 29">
            <a:extLst>
              <a:ext uri="{FF2B5EF4-FFF2-40B4-BE49-F238E27FC236}">
                <a16:creationId xmlns:a16="http://schemas.microsoft.com/office/drawing/2014/main" id="{6B1B6266-A21D-4BD1-BC72-84365633F651}"/>
              </a:ext>
            </a:extLst>
          </p:cNvPr>
          <p:cNvSpPr>
            <a:spLocks noChangeShapeType="1"/>
          </p:cNvSpPr>
          <p:nvPr/>
        </p:nvSpPr>
        <p:spPr bwMode="auto">
          <a:xfrm flipV="1">
            <a:off x="2352675" y="3500439"/>
            <a:ext cx="503238" cy="9366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5">
            <a:extLst>
              <a:ext uri="{FF2B5EF4-FFF2-40B4-BE49-F238E27FC236}">
                <a16:creationId xmlns:a16="http://schemas.microsoft.com/office/drawing/2014/main" id="{69073030-71AD-4502-8158-6F6C6BC4EDB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024BD00F-181A-414C-81E8-F186A1CAFDD5}" type="slidenum">
              <a:rPr kumimoji="0" lang="en-US" altLang="zh-CN" sz="2600">
                <a:solidFill>
                  <a:srgbClr val="FFFFFF"/>
                </a:solidFill>
              </a:rPr>
              <a:pPr eaLnBrk="1" fontAlgn="base" hangingPunct="1">
                <a:spcBef>
                  <a:spcPct val="0"/>
                </a:spcBef>
                <a:spcAft>
                  <a:spcPct val="0"/>
                </a:spcAft>
              </a:pPr>
              <a:t>409</a:t>
            </a:fld>
            <a:endParaRPr kumimoji="0" lang="en-US" altLang="zh-CN" sz="2600">
              <a:solidFill>
                <a:srgbClr val="FFFFFF"/>
              </a:solidFill>
            </a:endParaRPr>
          </a:p>
        </p:txBody>
      </p:sp>
      <p:sp>
        <p:nvSpPr>
          <p:cNvPr id="36867" name="Rectangle 2">
            <a:extLst>
              <a:ext uri="{FF2B5EF4-FFF2-40B4-BE49-F238E27FC236}">
                <a16:creationId xmlns:a16="http://schemas.microsoft.com/office/drawing/2014/main" id="{E4C61973-F4A0-4FBF-8EED-0F336D5EF109}"/>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36868" name="Rectangle 3">
            <a:extLst>
              <a:ext uri="{FF2B5EF4-FFF2-40B4-BE49-F238E27FC236}">
                <a16:creationId xmlns:a16="http://schemas.microsoft.com/office/drawing/2014/main" id="{9332D1BC-D796-4546-A5A3-119B2FE7DF02}"/>
              </a:ext>
            </a:extLst>
          </p:cNvPr>
          <p:cNvSpPr>
            <a:spLocks noGrp="1" noChangeArrowheads="1"/>
          </p:cNvSpPr>
          <p:nvPr>
            <p:ph type="body" idx="1"/>
          </p:nvPr>
        </p:nvSpPr>
        <p:spPr>
          <a:xfrm>
            <a:off x="2286000" y="1752600"/>
            <a:ext cx="8382000" cy="5105400"/>
          </a:xfrm>
        </p:spPr>
        <p:txBody>
          <a:bodyPr/>
          <a:lstStyle/>
          <a:p>
            <a:pPr eaLnBrk="1" hangingPunct="1">
              <a:lnSpc>
                <a:spcPct val="90000"/>
              </a:lnSpc>
              <a:buFontTx/>
              <a:buNone/>
            </a:pPr>
            <a:r>
              <a:rPr lang="en-US" altLang="zh-CN" b="1"/>
              <a:t>6.4 Representation OO: An Example Using UML</a:t>
            </a:r>
          </a:p>
          <a:p>
            <a:pPr eaLnBrk="1" hangingPunct="1">
              <a:lnSpc>
                <a:spcPct val="90000"/>
              </a:lnSpc>
              <a:buFontTx/>
              <a:buNone/>
            </a:pPr>
            <a:r>
              <a:rPr lang="en-US" altLang="zh-CN" sz="2400" b="1"/>
              <a:t>    </a:t>
            </a:r>
            <a:r>
              <a:rPr lang="zh-CN" altLang="en-US" sz="2400" b="1"/>
              <a:t>（面向对象的表示</a:t>
            </a:r>
            <a:r>
              <a:rPr lang="en-US" altLang="zh-CN" sz="2400" b="1"/>
              <a:t>----</a:t>
            </a:r>
            <a:r>
              <a:rPr lang="zh-CN" altLang="en-US" sz="2400" b="1"/>
              <a:t>使用</a:t>
            </a:r>
            <a:r>
              <a:rPr lang="en-US" altLang="zh-CN" sz="2400" b="1"/>
              <a:t>UML</a:t>
            </a:r>
            <a:r>
              <a:rPr lang="zh-CN" altLang="en-US" sz="2400" b="1"/>
              <a:t>的一个样板）</a:t>
            </a:r>
          </a:p>
          <a:p>
            <a:pPr eaLnBrk="1" hangingPunct="1">
              <a:lnSpc>
                <a:spcPct val="90000"/>
              </a:lnSpc>
              <a:buFontTx/>
              <a:buNone/>
            </a:pPr>
            <a:r>
              <a:rPr lang="en-US" altLang="zh-CN" b="1"/>
              <a:t>1. Introduction </a:t>
            </a:r>
          </a:p>
          <a:p>
            <a:pPr eaLnBrk="1" hangingPunct="1">
              <a:lnSpc>
                <a:spcPct val="90000"/>
              </a:lnSpc>
              <a:buFontTx/>
              <a:buNone/>
            </a:pPr>
            <a:r>
              <a:rPr lang="en-US" altLang="zh-CN" sz="2400" b="1">
                <a:solidFill>
                  <a:schemeClr val="bg2"/>
                </a:solidFill>
                <a:sym typeface="Wingdings 2" panose="05020102010507070707" pitchFamily="18" charset="2"/>
              </a:rPr>
              <a:t>  </a:t>
            </a:r>
            <a:r>
              <a:rPr lang="en-US" altLang="zh-CN" sz="2400" b="1">
                <a:solidFill>
                  <a:srgbClr val="0000FF"/>
                </a:solidFill>
                <a:sym typeface="Wingdings 2" panose="05020102010507070707" pitchFamily="18" charset="2"/>
              </a:rPr>
              <a:t>UML(</a:t>
            </a:r>
            <a:r>
              <a:rPr lang="zh-CN" altLang="en-US" sz="2400" b="1">
                <a:solidFill>
                  <a:srgbClr val="0000FF"/>
                </a:solidFill>
                <a:sym typeface="Wingdings 2" panose="05020102010507070707" pitchFamily="18" charset="2"/>
              </a:rPr>
              <a:t>统一建模语言</a:t>
            </a:r>
            <a:r>
              <a:rPr lang="en-US" altLang="zh-CN" sz="2400" b="1">
                <a:solidFill>
                  <a:srgbClr val="0000FF"/>
                </a:solidFill>
                <a:sym typeface="Wingdings 2" panose="05020102010507070707" pitchFamily="18" charset="2"/>
              </a:rPr>
              <a:t>)</a:t>
            </a:r>
            <a:r>
              <a:rPr lang="en-US" altLang="zh-CN" sz="2400" b="1">
                <a:solidFill>
                  <a:schemeClr val="bg2"/>
                </a:solidFill>
                <a:sym typeface="Wingdings 2" panose="05020102010507070707" pitchFamily="18" charset="2"/>
              </a:rPr>
              <a:t>–a notational approach(</a:t>
            </a:r>
            <a:r>
              <a:rPr lang="zh-CN" altLang="en-US" sz="2000" b="1">
                <a:solidFill>
                  <a:schemeClr val="bg2"/>
                </a:solidFill>
                <a:sym typeface="Wingdings 2" panose="05020102010507070707" pitchFamily="18" charset="2"/>
              </a:rPr>
              <a:t>符号表示方法</a:t>
            </a:r>
            <a:r>
              <a:rPr lang="en-US" altLang="zh-CN" sz="2400" b="1">
                <a:solidFill>
                  <a:schemeClr val="bg2"/>
                </a:solidFill>
                <a:sym typeface="Wingdings 2" panose="05020102010507070707" pitchFamily="18" charset="2"/>
              </a:rPr>
              <a:t>)</a:t>
            </a:r>
          </a:p>
          <a:p>
            <a:pPr eaLnBrk="1" hangingPunct="1">
              <a:lnSpc>
                <a:spcPct val="90000"/>
              </a:lnSpc>
              <a:buFontTx/>
              <a:buNone/>
            </a:pPr>
            <a:r>
              <a:rPr lang="en-US" altLang="zh-CN" sz="2400" b="1">
                <a:solidFill>
                  <a:schemeClr val="bg2"/>
                </a:solidFill>
                <a:sym typeface="Wingdings 2" panose="05020102010507070707" pitchFamily="18" charset="2"/>
              </a:rPr>
              <a:t>                (that is popular for describing OO solutions)</a:t>
            </a:r>
          </a:p>
          <a:p>
            <a:pPr eaLnBrk="1" hangingPunct="1">
              <a:lnSpc>
                <a:spcPct val="90000"/>
              </a:lnSpc>
              <a:buFontTx/>
              <a:buNone/>
            </a:pPr>
            <a:r>
              <a:rPr lang="en-US" altLang="zh-CN" sz="2400" b="1">
                <a:solidFill>
                  <a:schemeClr val="bg2"/>
                </a:solidFill>
                <a:sym typeface="Wingdings 2" panose="05020102010507070707" pitchFamily="18" charset="2"/>
              </a:rPr>
              <a:t>  explain: </a:t>
            </a:r>
          </a:p>
          <a:p>
            <a:pPr eaLnBrk="1" hangingPunct="1">
              <a:lnSpc>
                <a:spcPct val="90000"/>
              </a:lnSpc>
              <a:buFontTx/>
              <a:buNone/>
            </a:pPr>
            <a:r>
              <a:rPr lang="en-US" altLang="zh-CN" sz="2400" b="1">
                <a:solidFill>
                  <a:schemeClr val="bg2"/>
                </a:solidFill>
                <a:sym typeface="Wingdings 2" panose="05020102010507070707" pitchFamily="18" charset="2"/>
              </a:rPr>
              <a:t>   A: visualize, specify, document a problem (by UML)</a:t>
            </a:r>
          </a:p>
          <a:p>
            <a:pPr eaLnBrk="1" hangingPunct="1">
              <a:lnSpc>
                <a:spcPct val="90000"/>
              </a:lnSpc>
              <a:buFontTx/>
              <a:buNone/>
            </a:pPr>
            <a:r>
              <a:rPr lang="en-US" altLang="zh-CN" sz="2400" b="1">
                <a:solidFill>
                  <a:schemeClr val="bg2"/>
                </a:solidFill>
                <a:sym typeface="Wingdings 2" panose="05020102010507070707" pitchFamily="18" charset="2"/>
              </a:rPr>
              <a:t>   B: </a:t>
            </a:r>
            <a:r>
              <a:rPr lang="en-US" altLang="zh-CN" sz="2400" b="1" u="sng">
                <a:solidFill>
                  <a:srgbClr val="0000FF"/>
                </a:solidFill>
                <a:sym typeface="Wingdings 2" panose="05020102010507070707" pitchFamily="18" charset="2"/>
              </a:rPr>
              <a:t>three views</a:t>
            </a:r>
            <a:r>
              <a:rPr lang="en-US" altLang="zh-CN" sz="2400" b="1">
                <a:solidFill>
                  <a:schemeClr val="bg2"/>
                </a:solidFill>
                <a:sym typeface="Wingdings 2" panose="05020102010507070707" pitchFamily="18" charset="2"/>
              </a:rPr>
              <a:t> </a:t>
            </a:r>
          </a:p>
          <a:p>
            <a:pPr eaLnBrk="1" hangingPunct="1">
              <a:lnSpc>
                <a:spcPct val="90000"/>
              </a:lnSpc>
              <a:buFontTx/>
              <a:buNone/>
            </a:pPr>
            <a:r>
              <a:rPr lang="en-US" altLang="zh-CN" sz="2400" b="1">
                <a:solidFill>
                  <a:schemeClr val="bg2"/>
                </a:solidFill>
                <a:sym typeface="Wingdings 2" panose="05020102010507070707" pitchFamily="18" charset="2"/>
              </a:rPr>
              <a:t>     X:</a:t>
            </a:r>
            <a:r>
              <a:rPr lang="en-US" altLang="zh-CN" sz="2400" b="1" u="sng">
                <a:solidFill>
                  <a:schemeClr val="bg2"/>
                </a:solidFill>
                <a:sym typeface="Wingdings 2" panose="05020102010507070707" pitchFamily="18" charset="2"/>
              </a:rPr>
              <a:t>dynamic</a:t>
            </a:r>
            <a:r>
              <a:rPr lang="en-US" altLang="zh-CN" sz="2400" b="1">
                <a:solidFill>
                  <a:schemeClr val="bg2"/>
                </a:solidFill>
                <a:sym typeface="Wingdings 2" panose="05020102010507070707" pitchFamily="18" charset="2"/>
              </a:rPr>
              <a:t>: use case,activity,sequence,collaboration,</a:t>
            </a:r>
          </a:p>
          <a:p>
            <a:pPr eaLnBrk="1" hangingPunct="1">
              <a:lnSpc>
                <a:spcPct val="90000"/>
              </a:lnSpc>
              <a:buFontTx/>
              <a:buNone/>
            </a:pPr>
            <a:r>
              <a:rPr lang="en-US" altLang="zh-CN" sz="2400" b="1">
                <a:solidFill>
                  <a:schemeClr val="bg2"/>
                </a:solidFill>
                <a:sym typeface="Wingdings 2" panose="05020102010507070707" pitchFamily="18" charset="2"/>
              </a:rPr>
              <a:t>                          state diagram. </a:t>
            </a:r>
          </a:p>
          <a:p>
            <a:pPr eaLnBrk="1" hangingPunct="1">
              <a:lnSpc>
                <a:spcPct val="90000"/>
              </a:lnSpc>
              <a:buFontTx/>
              <a:buNone/>
            </a:pPr>
            <a:r>
              <a:rPr lang="en-US" altLang="zh-CN" sz="2400" b="1">
                <a:solidFill>
                  <a:schemeClr val="bg2"/>
                </a:solidFill>
                <a:sym typeface="Wingdings 2" panose="05020102010507070707" pitchFamily="18" charset="2"/>
              </a:rPr>
              <a:t>     Y</a:t>
            </a:r>
            <a:r>
              <a:rPr lang="en-US" altLang="zh-CN" sz="2400" b="1" u="sng">
                <a:solidFill>
                  <a:srgbClr val="0000FF"/>
                </a:solidFill>
                <a:sym typeface="Wingdings 2" panose="05020102010507070707" pitchFamily="18" charset="2"/>
              </a:rPr>
              <a:t>:</a:t>
            </a:r>
            <a:r>
              <a:rPr lang="en-US" altLang="zh-CN" sz="2400" b="1" u="sng">
                <a:solidFill>
                  <a:schemeClr val="bg2"/>
                </a:solidFill>
                <a:sym typeface="Wingdings 2" panose="05020102010507070707" pitchFamily="18" charset="2"/>
              </a:rPr>
              <a:t>static</a:t>
            </a:r>
            <a:r>
              <a:rPr lang="en-US" altLang="zh-CN" sz="2400" b="1">
                <a:solidFill>
                  <a:schemeClr val="bg2"/>
                </a:solidFill>
                <a:sym typeface="Wingdings 2" panose="05020102010507070707" pitchFamily="18" charset="2"/>
              </a:rPr>
              <a:t>:class,object,package,deployment,component</a:t>
            </a:r>
          </a:p>
          <a:p>
            <a:pPr eaLnBrk="1" hangingPunct="1">
              <a:lnSpc>
                <a:spcPct val="90000"/>
              </a:lnSpc>
              <a:buFontTx/>
              <a:buNone/>
            </a:pPr>
            <a:r>
              <a:rPr lang="en-US" altLang="zh-CN" sz="2400" b="1">
                <a:solidFill>
                  <a:schemeClr val="bg2"/>
                </a:solidFill>
                <a:sym typeface="Wingdings 2" panose="05020102010507070707" pitchFamily="18" charset="2"/>
              </a:rPr>
              <a:t>     Z:</a:t>
            </a:r>
            <a:r>
              <a:rPr lang="en-US" altLang="zh-CN" sz="2400" b="1" u="sng">
                <a:solidFill>
                  <a:schemeClr val="bg2"/>
                </a:solidFill>
                <a:sym typeface="Wingdings 2" panose="05020102010507070707" pitchFamily="18" charset="2"/>
              </a:rPr>
              <a:t>restrictions and formalization</a:t>
            </a:r>
            <a:r>
              <a:rPr lang="en-US" altLang="zh-CN" sz="2400" b="1">
                <a:solidFill>
                  <a:schemeClr val="bg2"/>
                </a:solidFill>
                <a:sym typeface="Wingdings 2" panose="05020102010507070707" pitchFamily="18" charset="2"/>
              </a:rPr>
              <a:t>: OCL(</a:t>
            </a:r>
            <a:r>
              <a:rPr lang="zh-CN" altLang="en-US" sz="2400" b="1">
                <a:solidFill>
                  <a:schemeClr val="bg2"/>
                </a:solidFill>
                <a:sym typeface="Wingdings 2" panose="05020102010507070707" pitchFamily="18" charset="2"/>
              </a:rPr>
              <a:t>对象约束语言</a:t>
            </a:r>
            <a:r>
              <a:rPr lang="en-US" altLang="zh-CN" sz="2400" b="1">
                <a:solidFill>
                  <a:schemeClr val="bg2"/>
                </a:solidFill>
                <a:sym typeface="Wingdings 2" panose="05020102010507070707" pitchFamily="18" charset="2"/>
              </a:rPr>
              <a:t>) </a:t>
            </a:r>
            <a:endParaRPr lang="en-US" altLang="zh-CN" sz="2400" b="1"/>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灯片编号占位符 5">
            <a:extLst>
              <a:ext uri="{FF2B5EF4-FFF2-40B4-BE49-F238E27FC236}">
                <a16:creationId xmlns:a16="http://schemas.microsoft.com/office/drawing/2014/main" id="{6090CF9C-1116-4685-895B-85889048BB8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ADFE2099-EE36-450A-A0A0-CC9B4EE20583}" type="slidenum">
              <a:rPr kumimoji="0" lang="en-US" altLang="zh-CN" sz="2600" b="1">
                <a:solidFill>
                  <a:srgbClr val="FFFFFF"/>
                </a:solidFill>
              </a:rPr>
              <a:pPr fontAlgn="base">
                <a:spcBef>
                  <a:spcPct val="0"/>
                </a:spcBef>
                <a:spcAft>
                  <a:spcPct val="0"/>
                </a:spcAft>
                <a:buClrTx/>
                <a:buSzTx/>
                <a:buNone/>
              </a:pPr>
              <a:t>41</a:t>
            </a:fld>
            <a:endParaRPr kumimoji="0" lang="en-US" altLang="zh-CN" sz="2600" b="1">
              <a:solidFill>
                <a:srgbClr val="FFFFFF"/>
              </a:solidFill>
            </a:endParaRPr>
          </a:p>
        </p:txBody>
      </p:sp>
      <p:sp>
        <p:nvSpPr>
          <p:cNvPr id="79875" name="Rectangle 2">
            <a:extLst>
              <a:ext uri="{FF2B5EF4-FFF2-40B4-BE49-F238E27FC236}">
                <a16:creationId xmlns:a16="http://schemas.microsoft.com/office/drawing/2014/main" id="{F133B3D7-68FB-4D7B-99FB-A29526575D6E}"/>
              </a:ext>
            </a:extLst>
          </p:cNvPr>
          <p:cNvSpPr>
            <a:spLocks noGrp="1" noChangeArrowheads="1"/>
          </p:cNvSpPr>
          <p:nvPr>
            <p:ph type="title"/>
          </p:nvPr>
        </p:nvSpPr>
        <p:spPr/>
        <p:txBody>
          <a:bodyPr/>
          <a:lstStyle/>
          <a:p>
            <a:pPr eaLnBrk="1" hangingPunct="1"/>
            <a:r>
              <a:rPr lang="en-US" altLang="zh-CN" sz="3200"/>
              <a:t>Chapter 1  Why Software Engineering</a:t>
            </a:r>
          </a:p>
        </p:txBody>
      </p:sp>
      <p:sp>
        <p:nvSpPr>
          <p:cNvPr id="79876" name="Rectangle 3">
            <a:extLst>
              <a:ext uri="{FF2B5EF4-FFF2-40B4-BE49-F238E27FC236}">
                <a16:creationId xmlns:a16="http://schemas.microsoft.com/office/drawing/2014/main" id="{3ECDCC54-377F-46FB-8897-5DBEE47CC455}"/>
              </a:ext>
            </a:extLst>
          </p:cNvPr>
          <p:cNvSpPr>
            <a:spLocks noGrp="1" noChangeArrowheads="1"/>
          </p:cNvSpPr>
          <p:nvPr>
            <p:ph type="body" idx="1"/>
          </p:nvPr>
        </p:nvSpPr>
        <p:spPr>
          <a:xfrm>
            <a:off x="2286000" y="1752600"/>
            <a:ext cx="8382000" cy="5105400"/>
          </a:xfrm>
        </p:spPr>
        <p:txBody>
          <a:bodyPr/>
          <a:lstStyle/>
          <a:p>
            <a:pPr eaLnBrk="1" hangingPunct="1">
              <a:lnSpc>
                <a:spcPct val="80000"/>
              </a:lnSpc>
              <a:buFontTx/>
              <a:buNone/>
            </a:pPr>
            <a:r>
              <a:rPr lang="en-US" altLang="zh-CN" sz="2400" b="1">
                <a:solidFill>
                  <a:srgbClr val="CCCCFF"/>
                </a:solidFill>
              </a:rPr>
              <a:t>      </a:t>
            </a:r>
            <a:r>
              <a:rPr lang="en-US" altLang="zh-CN" sz="2000" b="1">
                <a:solidFill>
                  <a:schemeClr val="bg2"/>
                </a:solidFill>
              </a:rPr>
              <a:t>---- </a:t>
            </a:r>
            <a:r>
              <a:rPr lang="en-US" altLang="zh-CN" sz="2400" b="1">
                <a:solidFill>
                  <a:schemeClr val="bg2"/>
                </a:solidFill>
              </a:rPr>
              <a:t>CMMi</a:t>
            </a:r>
            <a:r>
              <a:rPr lang="zh-CN" altLang="en-US" sz="2400" b="1">
                <a:solidFill>
                  <a:schemeClr val="bg2"/>
                </a:solidFill>
              </a:rPr>
              <a:t>亦有其缺点：</a:t>
            </a:r>
          </a:p>
          <a:p>
            <a:pPr eaLnBrk="1" hangingPunct="1">
              <a:lnSpc>
                <a:spcPct val="80000"/>
              </a:lnSpc>
              <a:buFontTx/>
              <a:buNone/>
            </a:pPr>
            <a:r>
              <a:rPr lang="zh-CN" altLang="en-US" sz="2000" b="1">
                <a:solidFill>
                  <a:schemeClr val="bg2"/>
                </a:solidFill>
              </a:rPr>
              <a:t>              </a:t>
            </a:r>
            <a:r>
              <a:rPr lang="en-US" altLang="zh-CN" sz="2000" b="1">
                <a:solidFill>
                  <a:schemeClr val="bg2"/>
                </a:solidFill>
              </a:rPr>
              <a:t>----</a:t>
            </a:r>
            <a:r>
              <a:rPr lang="zh-CN" altLang="en-US" sz="2000" b="1">
                <a:solidFill>
                  <a:schemeClr val="bg2"/>
                </a:solidFill>
                <a:latin typeface="宋体" panose="02010600030101010101" pitchFamily="2" charset="-122"/>
              </a:rPr>
              <a:t>重量级方法强调以开发过程为中心，而不是以人为中心，这 </a:t>
            </a:r>
          </a:p>
          <a:p>
            <a:pPr eaLnBrk="1" hangingPunct="1">
              <a:lnSpc>
                <a:spcPct val="80000"/>
              </a:lnSpc>
              <a:buFontTx/>
              <a:buNone/>
            </a:pPr>
            <a:r>
              <a:rPr lang="zh-CN" altLang="en-US" sz="2000" b="1">
                <a:solidFill>
                  <a:schemeClr val="bg2"/>
                </a:solidFill>
                <a:latin typeface="宋体" panose="02010600030101010101" pitchFamily="2" charset="-122"/>
              </a:rPr>
              <a:t>          在中国有点</a:t>
            </a:r>
            <a:r>
              <a:rPr lang="zh-CN" altLang="en-US" sz="2000" b="1">
                <a:solidFill>
                  <a:schemeClr val="bg2"/>
                </a:solidFill>
                <a:latin typeface="Verdana" panose="020B0604030504040204" pitchFamily="34" charset="0"/>
              </a:rPr>
              <a:t>“</a:t>
            </a:r>
            <a:r>
              <a:rPr lang="zh-CN" altLang="en-US" sz="2000" b="1">
                <a:solidFill>
                  <a:schemeClr val="bg2"/>
                </a:solidFill>
                <a:latin typeface="宋体" panose="02010600030101010101" pitchFamily="2" charset="-122"/>
              </a:rPr>
              <a:t>水土不服</a:t>
            </a:r>
            <a:r>
              <a:rPr lang="zh-CN" altLang="en-US" sz="2000" b="1">
                <a:solidFill>
                  <a:schemeClr val="bg2"/>
                </a:solidFill>
                <a:latin typeface="Verdana" panose="020B0604030504040204" pitchFamily="34" charset="0"/>
              </a:rPr>
              <a:t>”</a:t>
            </a:r>
            <a:r>
              <a:rPr lang="zh-CN" altLang="en-US" sz="2000" b="1">
                <a:solidFill>
                  <a:schemeClr val="bg2"/>
                </a:solidFill>
                <a:latin typeface="宋体" panose="02010600030101010101" pitchFamily="2" charset="-122"/>
              </a:rPr>
              <a:t>。</a:t>
            </a:r>
            <a:r>
              <a:rPr lang="zh-CN" altLang="en-US" sz="2000" b="1">
                <a:solidFill>
                  <a:schemeClr val="bg2"/>
                </a:solidFill>
              </a:rPr>
              <a:t> </a:t>
            </a:r>
          </a:p>
          <a:p>
            <a:pPr eaLnBrk="1" hangingPunct="1">
              <a:lnSpc>
                <a:spcPct val="80000"/>
              </a:lnSpc>
              <a:buFontTx/>
              <a:buNone/>
            </a:pPr>
            <a:r>
              <a:rPr lang="zh-CN" altLang="en-US" sz="2000" b="1">
                <a:solidFill>
                  <a:schemeClr val="bg2"/>
                </a:solidFill>
              </a:rPr>
              <a:t>              </a:t>
            </a:r>
            <a:r>
              <a:rPr lang="en-US" altLang="zh-CN" sz="2000" b="1">
                <a:solidFill>
                  <a:schemeClr val="bg2"/>
                </a:solidFill>
              </a:rPr>
              <a:t>----</a:t>
            </a:r>
            <a:r>
              <a:rPr lang="en-US" altLang="zh-CN" sz="2000" b="1">
                <a:solidFill>
                  <a:schemeClr val="bg2"/>
                </a:solidFill>
                <a:latin typeface="" charset="0"/>
              </a:rPr>
              <a:t>CMM/CMMI</a:t>
            </a:r>
            <a:r>
              <a:rPr lang="zh-CN" altLang="en-US" sz="2000" b="1">
                <a:solidFill>
                  <a:schemeClr val="bg2"/>
                </a:solidFill>
                <a:latin typeface="宋体" panose="02010600030101010101" pitchFamily="2" charset="-122"/>
              </a:rPr>
              <a:t>的评估耗资不菲：一个</a:t>
            </a:r>
            <a:r>
              <a:rPr lang="en-US" altLang="zh-CN" sz="2000" b="1">
                <a:solidFill>
                  <a:schemeClr val="bg2"/>
                </a:solidFill>
                <a:latin typeface="" charset="0"/>
              </a:rPr>
              <a:t>CMM2</a:t>
            </a:r>
            <a:r>
              <a:rPr lang="zh-CN" altLang="en-US" sz="2000" b="1">
                <a:solidFill>
                  <a:schemeClr val="bg2"/>
                </a:solidFill>
                <a:latin typeface="宋体" panose="02010600030101010101" pitchFamily="2" charset="-122"/>
              </a:rPr>
              <a:t>级评估就可能达到数十万至数百万之巨，而且耗时很长，过程十分复杂，常常导致效果不太理想。不少企业的认证流于形式，评估完成后就只留下一大堆文档，而真正的软件开发过程却依然故我。而且，</a:t>
            </a:r>
            <a:r>
              <a:rPr lang="en-US" altLang="zh-CN" sz="2000" b="1">
                <a:solidFill>
                  <a:schemeClr val="bg2"/>
                </a:solidFill>
                <a:latin typeface="" charset="0"/>
              </a:rPr>
              <a:t>CMM/CMMI</a:t>
            </a:r>
            <a:r>
              <a:rPr lang="zh-CN" altLang="en-US" sz="2000" b="1">
                <a:solidFill>
                  <a:schemeClr val="bg2"/>
                </a:solidFill>
                <a:latin typeface="宋体" panose="02010600030101010101" pitchFamily="2" charset="-122"/>
              </a:rPr>
              <a:t>只告诉我们应该怎么做，而没有具体地告诉如何做。比如说，它要求必须改进需求管理，那么到底该如何做需求管理？</a:t>
            </a:r>
            <a:r>
              <a:rPr lang="en-US" altLang="zh-CN" sz="2000" b="1">
                <a:solidFill>
                  <a:schemeClr val="bg2"/>
                </a:solidFill>
                <a:latin typeface="" charset="0"/>
              </a:rPr>
              <a:t>CMM/CMMI</a:t>
            </a:r>
            <a:r>
              <a:rPr lang="zh-CN" altLang="en-US" sz="2000" b="1">
                <a:solidFill>
                  <a:schemeClr val="bg2"/>
                </a:solidFill>
                <a:latin typeface="宋体" panose="02010600030101010101" pitchFamily="2" charset="-122"/>
              </a:rPr>
              <a:t>没有提供答案。</a:t>
            </a:r>
            <a:r>
              <a:rPr lang="zh-CN" altLang="en-US" sz="2000" b="1"/>
              <a:t> </a:t>
            </a:r>
            <a:endParaRPr lang="zh-CN" altLang="en-US" sz="2000" b="1">
              <a:solidFill>
                <a:schemeClr val="bg2"/>
              </a:solidFill>
              <a:sym typeface="Wingdings 2" panose="05020102010507070707" pitchFamily="18" charset="2"/>
            </a:endParaRPr>
          </a:p>
          <a:p>
            <a:pPr eaLnBrk="1" hangingPunct="1">
              <a:lnSpc>
                <a:spcPct val="80000"/>
              </a:lnSpc>
              <a:buFontTx/>
              <a:buNone/>
            </a:pPr>
            <a:r>
              <a:rPr lang="zh-CN" altLang="en-US" sz="20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E: Question--How the software development </a:t>
            </a:r>
          </a:p>
          <a:p>
            <a:pPr eaLnBrk="1" hangingPunct="1">
              <a:lnSpc>
                <a:spcPct val="80000"/>
              </a:lnSpc>
              <a:buFontTx/>
              <a:buNone/>
            </a:pPr>
            <a:r>
              <a:rPr lang="en-US" altLang="zh-CN" sz="2400" b="1">
                <a:solidFill>
                  <a:schemeClr val="bg2"/>
                </a:solidFill>
                <a:sym typeface="Wingdings 2" panose="05020102010507070707" pitchFamily="18" charset="2"/>
              </a:rPr>
              <a:t>                        organization update their CMM level ? </a:t>
            </a:r>
          </a:p>
          <a:p>
            <a:pPr eaLnBrk="1" hangingPunct="1">
              <a:lnSpc>
                <a:spcPct val="80000"/>
              </a:lnSpc>
              <a:buFontTx/>
              <a:buNone/>
            </a:pPr>
            <a:r>
              <a:rPr lang="en-US" altLang="zh-CN" sz="2400" b="1">
                <a:solidFill>
                  <a:schemeClr val="bg2"/>
                </a:solidFill>
                <a:sym typeface="Wingdings 2" panose="05020102010507070707" pitchFamily="18" charset="2"/>
              </a:rPr>
              <a:t>                       (CMM</a:t>
            </a:r>
            <a:r>
              <a:rPr lang="zh-CN" altLang="en-US" sz="2400" b="1">
                <a:solidFill>
                  <a:schemeClr val="bg2"/>
                </a:solidFill>
                <a:sym typeface="Wingdings 2" panose="05020102010507070707" pitchFamily="18" charset="2"/>
              </a:rPr>
              <a:t>等级评价的实测过程之一： 检查 </a:t>
            </a:r>
            <a:r>
              <a:rPr lang="en-US" altLang="zh-CN" sz="2400" b="1">
                <a:solidFill>
                  <a:schemeClr val="bg2"/>
                </a:solidFill>
                <a:sym typeface="Wingdings 2" panose="05020102010507070707" pitchFamily="18" charset="2"/>
              </a:rPr>
              <a:t>5</a:t>
            </a:r>
            <a:r>
              <a:rPr lang="zh-CN" altLang="en-US" sz="2400" b="1">
                <a:solidFill>
                  <a:schemeClr val="bg2"/>
                </a:solidFill>
                <a:sym typeface="Wingdings 2" panose="05020102010507070707" pitchFamily="18" charset="2"/>
              </a:rPr>
              <a:t>个大</a:t>
            </a:r>
          </a:p>
          <a:p>
            <a:pPr eaLnBrk="1" hangingPunct="1">
              <a:lnSpc>
                <a:spcPct val="80000"/>
              </a:lnSpc>
              <a:buFontTx/>
              <a:buNone/>
            </a:pPr>
            <a:r>
              <a:rPr lang="zh-CN" altLang="en-US" sz="2400" b="1">
                <a:solidFill>
                  <a:schemeClr val="bg2"/>
                </a:solidFill>
                <a:sym typeface="Wingdings 2" panose="05020102010507070707" pitchFamily="18" charset="2"/>
              </a:rPr>
              <a:t>                        的代表性项目，几十个一般性项目，随机抽取</a:t>
            </a:r>
          </a:p>
          <a:p>
            <a:pPr eaLnBrk="1" hangingPunct="1">
              <a:lnSpc>
                <a:spcPct val="80000"/>
              </a:lnSpc>
              <a:buFontTx/>
              <a:buNone/>
            </a:pPr>
            <a:r>
              <a:rPr lang="zh-CN" altLang="en-US" sz="2400" b="1">
                <a:solidFill>
                  <a:schemeClr val="bg2"/>
                </a:solidFill>
                <a:sym typeface="Wingdings 2" panose="05020102010507070707" pitchFamily="18" charset="2"/>
              </a:rPr>
              <a:t>                        项目组成员然后 “克隆”一个项目全过程。 </a:t>
            </a:r>
            <a:endParaRPr lang="en-US" altLang="zh-CN" sz="2400" b="1">
              <a:solidFill>
                <a:schemeClr val="bg2"/>
              </a:solidFill>
              <a:sym typeface="Wingdings 2" panose="05020102010507070707" pitchFamily="18" charset="2"/>
            </a:endParaRPr>
          </a:p>
          <a:p>
            <a:pPr eaLnBrk="1" hangingPunct="1">
              <a:lnSpc>
                <a:spcPct val="80000"/>
              </a:lnSpc>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甚至两个子团队做同一个项目</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另外，</a:t>
            </a:r>
            <a:r>
              <a:rPr lang="en-US" altLang="zh-CN" sz="2400" b="1">
                <a:solidFill>
                  <a:schemeClr val="bg2"/>
                </a:solidFill>
                <a:sym typeface="Wingdings 2" panose="05020102010507070707" pitchFamily="18" charset="2"/>
              </a:rPr>
              <a:t>CMM</a:t>
            </a:r>
            <a:r>
              <a:rPr lang="zh-CN" altLang="en-US" sz="2400" b="1">
                <a:solidFill>
                  <a:schemeClr val="bg2"/>
                </a:solidFill>
                <a:sym typeface="Wingdings 2" panose="05020102010507070707" pitchFamily="18" charset="2"/>
              </a:rPr>
              <a:t>等</a:t>
            </a:r>
            <a:endParaRPr lang="en-US" altLang="zh-CN" sz="2400" b="1">
              <a:solidFill>
                <a:schemeClr val="bg2"/>
              </a:solidFill>
              <a:sym typeface="Wingdings 2" panose="05020102010507070707" pitchFamily="18" charset="2"/>
            </a:endParaRPr>
          </a:p>
          <a:p>
            <a:pPr eaLnBrk="1" hangingPunct="1">
              <a:lnSpc>
                <a:spcPct val="80000"/>
              </a:lnSpc>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级评估机构还有抽查活动</a:t>
            </a:r>
            <a:r>
              <a:rPr lang="en-US" altLang="zh-CN" sz="2400" b="1">
                <a:solidFill>
                  <a:schemeClr val="bg2"/>
                </a:solidFill>
                <a:sym typeface="Wingdings 2" panose="05020102010507070707" pitchFamily="18" charset="2"/>
              </a:rPr>
              <a:t>) </a:t>
            </a:r>
            <a:endParaRPr lang="en-US" altLang="zh-CN" sz="2000"/>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B847D718-8A70-4DE9-9D59-C6605AA286AF}"/>
              </a:ext>
            </a:extLst>
          </p:cNvPr>
          <p:cNvSpPr>
            <a:spLocks noGrp="1" noChangeArrowheads="1"/>
          </p:cNvSpPr>
          <p:nvPr>
            <p:ph type="title" idx="4294967295"/>
          </p:nvPr>
        </p:nvSpPr>
        <p:spPr>
          <a:xfrm>
            <a:off x="3216275" y="579438"/>
            <a:ext cx="6624638" cy="762000"/>
          </a:xfrm>
        </p:spPr>
        <p:txBody>
          <a:bodyPr/>
          <a:lstStyle/>
          <a:p>
            <a:r>
              <a:rPr lang="en-US" altLang="zh-CN" sz="2400"/>
              <a:t>Fig 6-16 How UML supports the development process</a:t>
            </a:r>
          </a:p>
        </p:txBody>
      </p:sp>
      <p:grpSp>
        <p:nvGrpSpPr>
          <p:cNvPr id="37891" name="Group 85">
            <a:extLst>
              <a:ext uri="{FF2B5EF4-FFF2-40B4-BE49-F238E27FC236}">
                <a16:creationId xmlns:a16="http://schemas.microsoft.com/office/drawing/2014/main" id="{DFCDD885-82C7-40D4-8934-0298847A7147}"/>
              </a:ext>
            </a:extLst>
          </p:cNvPr>
          <p:cNvGrpSpPr>
            <a:grpSpLocks/>
          </p:cNvGrpSpPr>
          <p:nvPr/>
        </p:nvGrpSpPr>
        <p:grpSpPr bwMode="auto">
          <a:xfrm>
            <a:off x="2351088" y="1557339"/>
            <a:ext cx="8216900" cy="5184775"/>
            <a:chOff x="672" y="144"/>
            <a:chExt cx="5040" cy="3552"/>
          </a:xfrm>
        </p:grpSpPr>
        <p:sp>
          <p:nvSpPr>
            <p:cNvPr id="37892" name="Oval 11">
              <a:extLst>
                <a:ext uri="{FF2B5EF4-FFF2-40B4-BE49-F238E27FC236}">
                  <a16:creationId xmlns:a16="http://schemas.microsoft.com/office/drawing/2014/main" id="{991B43C7-1F41-4671-B6B7-3FE0567AA2D9}"/>
                </a:ext>
              </a:extLst>
            </p:cNvPr>
            <p:cNvSpPr>
              <a:spLocks noChangeArrowheads="1"/>
            </p:cNvSpPr>
            <p:nvPr/>
          </p:nvSpPr>
          <p:spPr bwMode="auto">
            <a:xfrm>
              <a:off x="1008" y="1584"/>
              <a:ext cx="912" cy="528"/>
            </a:xfrm>
            <a:prstGeom prst="ellipse">
              <a:avLst/>
            </a:prstGeom>
            <a:solidFill>
              <a:schemeClr val="bg1"/>
            </a:solidFill>
            <a:ln w="12700" cap="sq">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1400" b="1">
                  <a:solidFill>
                    <a:srgbClr val="003366"/>
                  </a:solidFill>
                  <a:latin typeface="Comic Sans MS" panose="030F0702030302020204" pitchFamily="66" charset="0"/>
                </a:rPr>
                <a:t>Requirements</a:t>
              </a:r>
            </a:p>
            <a:p>
              <a:pPr algn="ctr" fontAlgn="base">
                <a:spcBef>
                  <a:spcPct val="0"/>
                </a:spcBef>
                <a:spcAft>
                  <a:spcPct val="0"/>
                </a:spcAft>
              </a:pPr>
              <a:r>
                <a:rPr lang="en-US" altLang="zh-CN" sz="1400" b="1">
                  <a:solidFill>
                    <a:srgbClr val="003366"/>
                  </a:solidFill>
                  <a:latin typeface="Comic Sans MS" panose="030F0702030302020204" pitchFamily="66" charset="0"/>
                </a:rPr>
                <a:t>Specification</a:t>
              </a:r>
            </a:p>
          </p:txBody>
        </p:sp>
        <p:grpSp>
          <p:nvGrpSpPr>
            <p:cNvPr id="37893" name="Group 16">
              <a:extLst>
                <a:ext uri="{FF2B5EF4-FFF2-40B4-BE49-F238E27FC236}">
                  <a16:creationId xmlns:a16="http://schemas.microsoft.com/office/drawing/2014/main" id="{2D3B2F53-4EA1-463C-AEC2-04AD9BC88A2E}"/>
                </a:ext>
              </a:extLst>
            </p:cNvPr>
            <p:cNvGrpSpPr>
              <a:grpSpLocks/>
            </p:cNvGrpSpPr>
            <p:nvPr/>
          </p:nvGrpSpPr>
          <p:grpSpPr bwMode="auto">
            <a:xfrm>
              <a:off x="1440" y="2064"/>
              <a:ext cx="864" cy="336"/>
              <a:chOff x="2592" y="2400"/>
              <a:chExt cx="864" cy="432"/>
            </a:xfrm>
          </p:grpSpPr>
          <p:sp>
            <p:nvSpPr>
              <p:cNvPr id="37955" name="Rectangle 13">
                <a:extLst>
                  <a:ext uri="{FF2B5EF4-FFF2-40B4-BE49-F238E27FC236}">
                    <a16:creationId xmlns:a16="http://schemas.microsoft.com/office/drawing/2014/main" id="{338AB5C6-ECBB-4902-BC32-47131CE7260F}"/>
                  </a:ext>
                </a:extLst>
              </p:cNvPr>
              <p:cNvSpPr>
                <a:spLocks noChangeArrowheads="1"/>
              </p:cNvSpPr>
              <p:nvPr/>
            </p:nvSpPr>
            <p:spPr bwMode="auto">
              <a:xfrm>
                <a:off x="2592" y="2400"/>
                <a:ext cx="768" cy="336"/>
              </a:xfrm>
              <a:prstGeom prst="rect">
                <a:avLst/>
              </a:prstGeom>
              <a:solidFill>
                <a:schemeClr val="bg1"/>
              </a:solidFill>
              <a:ln w="12700" cap="sq">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37956" name="Rectangle 14">
                <a:extLst>
                  <a:ext uri="{FF2B5EF4-FFF2-40B4-BE49-F238E27FC236}">
                    <a16:creationId xmlns:a16="http://schemas.microsoft.com/office/drawing/2014/main" id="{55BE0BC8-14D9-4F6D-AC51-190C39146682}"/>
                  </a:ext>
                </a:extLst>
              </p:cNvPr>
              <p:cNvSpPr>
                <a:spLocks noChangeArrowheads="1"/>
              </p:cNvSpPr>
              <p:nvPr/>
            </p:nvSpPr>
            <p:spPr bwMode="auto">
              <a:xfrm>
                <a:off x="2640" y="2448"/>
                <a:ext cx="768" cy="336"/>
              </a:xfrm>
              <a:prstGeom prst="rect">
                <a:avLst/>
              </a:prstGeom>
              <a:solidFill>
                <a:schemeClr val="bg1"/>
              </a:solidFill>
              <a:ln w="12700" cap="sq">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37957" name="Rectangle 15">
                <a:extLst>
                  <a:ext uri="{FF2B5EF4-FFF2-40B4-BE49-F238E27FC236}">
                    <a16:creationId xmlns:a16="http://schemas.microsoft.com/office/drawing/2014/main" id="{DF2651C6-2A28-4D33-80FC-91CF778E5130}"/>
                  </a:ext>
                </a:extLst>
              </p:cNvPr>
              <p:cNvSpPr>
                <a:spLocks noChangeArrowheads="1"/>
              </p:cNvSpPr>
              <p:nvPr/>
            </p:nvSpPr>
            <p:spPr bwMode="auto">
              <a:xfrm>
                <a:off x="2688" y="2496"/>
                <a:ext cx="768" cy="336"/>
              </a:xfrm>
              <a:prstGeom prst="rect">
                <a:avLst/>
              </a:prstGeom>
              <a:solidFill>
                <a:schemeClr val="bg1"/>
              </a:solidFill>
              <a:ln w="12700" cap="sq">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Scenarios</a:t>
                </a:r>
              </a:p>
            </p:txBody>
          </p:sp>
        </p:grpSp>
        <p:sp>
          <p:nvSpPr>
            <p:cNvPr id="37894" name="Text Box 17">
              <a:extLst>
                <a:ext uri="{FF2B5EF4-FFF2-40B4-BE49-F238E27FC236}">
                  <a16:creationId xmlns:a16="http://schemas.microsoft.com/office/drawing/2014/main" id="{F2A198F3-F042-4A63-BFDF-6B6418E5EC57}"/>
                </a:ext>
              </a:extLst>
            </p:cNvPr>
            <p:cNvSpPr txBox="1">
              <a:spLocks noChangeArrowheads="1"/>
            </p:cNvSpPr>
            <p:nvPr/>
          </p:nvSpPr>
          <p:spPr bwMode="auto">
            <a:xfrm>
              <a:off x="720" y="1248"/>
              <a:ext cx="960"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sz="1400" b="1">
                  <a:solidFill>
                    <a:srgbClr val="003366"/>
                  </a:solidFill>
                  <a:latin typeface="Comic Sans MS" panose="030F0702030302020204" pitchFamily="66" charset="0"/>
                </a:rPr>
                <a:t>Object models</a:t>
              </a:r>
            </a:p>
          </p:txBody>
        </p:sp>
        <p:sp>
          <p:nvSpPr>
            <p:cNvPr id="37895" name="Text Box 18">
              <a:extLst>
                <a:ext uri="{FF2B5EF4-FFF2-40B4-BE49-F238E27FC236}">
                  <a16:creationId xmlns:a16="http://schemas.microsoft.com/office/drawing/2014/main" id="{935B7394-2EDA-4AB6-9E3D-C6C2231473F9}"/>
                </a:ext>
              </a:extLst>
            </p:cNvPr>
            <p:cNvSpPr txBox="1">
              <a:spLocks noChangeArrowheads="1"/>
            </p:cNvSpPr>
            <p:nvPr/>
          </p:nvSpPr>
          <p:spPr bwMode="auto">
            <a:xfrm>
              <a:off x="1392" y="624"/>
              <a:ext cx="912" cy="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sz="1400" b="1">
                  <a:solidFill>
                    <a:srgbClr val="003366"/>
                  </a:solidFill>
                  <a:latin typeface="Comic Sans MS" panose="030F0702030302020204" pitchFamily="66" charset="0"/>
                </a:rPr>
                <a:t>UML use case descriptions and diagrams</a:t>
              </a:r>
            </a:p>
          </p:txBody>
        </p:sp>
        <p:sp>
          <p:nvSpPr>
            <p:cNvPr id="37896" name="Text Box 19">
              <a:extLst>
                <a:ext uri="{FF2B5EF4-FFF2-40B4-BE49-F238E27FC236}">
                  <a16:creationId xmlns:a16="http://schemas.microsoft.com/office/drawing/2014/main" id="{D1C5E4B4-E8DF-40B2-A2BB-2B33D716081F}"/>
                </a:ext>
              </a:extLst>
            </p:cNvPr>
            <p:cNvSpPr txBox="1">
              <a:spLocks noChangeArrowheads="1"/>
            </p:cNvSpPr>
            <p:nvPr/>
          </p:nvSpPr>
          <p:spPr bwMode="auto">
            <a:xfrm>
              <a:off x="672" y="2640"/>
              <a:ext cx="1296"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sz="1400" b="1">
                  <a:solidFill>
                    <a:srgbClr val="003366"/>
                  </a:solidFill>
                  <a:latin typeface="Comic Sans MS" panose="030F0702030302020204" pitchFamily="66" charset="0"/>
                </a:rPr>
                <a:t>Workflow diagrams</a:t>
              </a:r>
            </a:p>
          </p:txBody>
        </p:sp>
        <p:sp>
          <p:nvSpPr>
            <p:cNvPr id="37897" name="Text Box 20">
              <a:extLst>
                <a:ext uri="{FF2B5EF4-FFF2-40B4-BE49-F238E27FC236}">
                  <a16:creationId xmlns:a16="http://schemas.microsoft.com/office/drawing/2014/main" id="{4E00285A-145D-4E50-B0ED-F31C17415ABC}"/>
                </a:ext>
              </a:extLst>
            </p:cNvPr>
            <p:cNvSpPr txBox="1">
              <a:spLocks noChangeArrowheads="1"/>
            </p:cNvSpPr>
            <p:nvPr/>
          </p:nvSpPr>
          <p:spPr bwMode="auto">
            <a:xfrm>
              <a:off x="1152" y="3130"/>
              <a:ext cx="1296"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sz="1400" b="1">
                  <a:solidFill>
                    <a:srgbClr val="003366"/>
                  </a:solidFill>
                  <a:latin typeface="Comic Sans MS" panose="030F0702030302020204" pitchFamily="66" charset="0"/>
                </a:rPr>
                <a:t>Class definitions and relationships</a:t>
              </a:r>
            </a:p>
          </p:txBody>
        </p:sp>
        <p:sp>
          <p:nvSpPr>
            <p:cNvPr id="37898" name="Line 21">
              <a:extLst>
                <a:ext uri="{FF2B5EF4-FFF2-40B4-BE49-F238E27FC236}">
                  <a16:creationId xmlns:a16="http://schemas.microsoft.com/office/drawing/2014/main" id="{C637857D-5E1B-4B0F-92E2-E0058BC4FD33}"/>
                </a:ext>
              </a:extLst>
            </p:cNvPr>
            <p:cNvSpPr>
              <a:spLocks noChangeShapeType="1"/>
            </p:cNvSpPr>
            <p:nvPr/>
          </p:nvSpPr>
          <p:spPr bwMode="auto">
            <a:xfrm>
              <a:off x="2400" y="144"/>
              <a:ext cx="0" cy="3552"/>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grpSp>
          <p:nvGrpSpPr>
            <p:cNvPr id="37899" name="Group 22">
              <a:extLst>
                <a:ext uri="{FF2B5EF4-FFF2-40B4-BE49-F238E27FC236}">
                  <a16:creationId xmlns:a16="http://schemas.microsoft.com/office/drawing/2014/main" id="{30240355-8D38-4CDD-A594-F05F8C538785}"/>
                </a:ext>
              </a:extLst>
            </p:cNvPr>
            <p:cNvGrpSpPr>
              <a:grpSpLocks/>
            </p:cNvGrpSpPr>
            <p:nvPr/>
          </p:nvGrpSpPr>
          <p:grpSpPr bwMode="auto">
            <a:xfrm>
              <a:off x="2832" y="720"/>
              <a:ext cx="864" cy="480"/>
              <a:chOff x="2592" y="2400"/>
              <a:chExt cx="864" cy="432"/>
            </a:xfrm>
          </p:grpSpPr>
          <p:sp>
            <p:nvSpPr>
              <p:cNvPr id="37952" name="Rectangle 23">
                <a:extLst>
                  <a:ext uri="{FF2B5EF4-FFF2-40B4-BE49-F238E27FC236}">
                    <a16:creationId xmlns:a16="http://schemas.microsoft.com/office/drawing/2014/main" id="{D21B4533-737E-418D-BCFE-6D5712334B34}"/>
                  </a:ext>
                </a:extLst>
              </p:cNvPr>
              <p:cNvSpPr>
                <a:spLocks noChangeArrowheads="1"/>
              </p:cNvSpPr>
              <p:nvPr/>
            </p:nvSpPr>
            <p:spPr bwMode="auto">
              <a:xfrm>
                <a:off x="2592" y="2400"/>
                <a:ext cx="768" cy="336"/>
              </a:xfrm>
              <a:prstGeom prst="rect">
                <a:avLst/>
              </a:prstGeom>
              <a:solidFill>
                <a:schemeClr val="bg1"/>
              </a:solidFill>
              <a:ln w="12700" cap="sq">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37953" name="Rectangle 24">
                <a:extLst>
                  <a:ext uri="{FF2B5EF4-FFF2-40B4-BE49-F238E27FC236}">
                    <a16:creationId xmlns:a16="http://schemas.microsoft.com/office/drawing/2014/main" id="{0EE29DC0-79CB-401E-88B7-0D5F21C7FC38}"/>
                  </a:ext>
                </a:extLst>
              </p:cNvPr>
              <p:cNvSpPr>
                <a:spLocks noChangeArrowheads="1"/>
              </p:cNvSpPr>
              <p:nvPr/>
            </p:nvSpPr>
            <p:spPr bwMode="auto">
              <a:xfrm>
                <a:off x="2640" y="2448"/>
                <a:ext cx="768" cy="336"/>
              </a:xfrm>
              <a:prstGeom prst="rect">
                <a:avLst/>
              </a:prstGeom>
              <a:solidFill>
                <a:schemeClr val="bg1"/>
              </a:solidFill>
              <a:ln w="12700" cap="sq">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37954" name="Rectangle 25">
                <a:extLst>
                  <a:ext uri="{FF2B5EF4-FFF2-40B4-BE49-F238E27FC236}">
                    <a16:creationId xmlns:a16="http://schemas.microsoft.com/office/drawing/2014/main" id="{BA9359E4-9685-45D3-A594-21BD30AD56C6}"/>
                  </a:ext>
                </a:extLst>
              </p:cNvPr>
              <p:cNvSpPr>
                <a:spLocks noChangeArrowheads="1"/>
              </p:cNvSpPr>
              <p:nvPr/>
            </p:nvSpPr>
            <p:spPr bwMode="auto">
              <a:xfrm>
                <a:off x="2688" y="2496"/>
                <a:ext cx="768" cy="336"/>
              </a:xfrm>
              <a:prstGeom prst="rect">
                <a:avLst/>
              </a:prstGeom>
              <a:solidFill>
                <a:schemeClr val="bg1"/>
              </a:solidFill>
              <a:ln w="12700" cap="sq">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UML activity</a:t>
                </a:r>
              </a:p>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diagrams</a:t>
                </a:r>
              </a:p>
            </p:txBody>
          </p:sp>
        </p:grpSp>
        <p:grpSp>
          <p:nvGrpSpPr>
            <p:cNvPr id="37900" name="Group 30">
              <a:extLst>
                <a:ext uri="{FF2B5EF4-FFF2-40B4-BE49-F238E27FC236}">
                  <a16:creationId xmlns:a16="http://schemas.microsoft.com/office/drawing/2014/main" id="{24803711-DB00-4759-B03C-46C15413727C}"/>
                </a:ext>
              </a:extLst>
            </p:cNvPr>
            <p:cNvGrpSpPr>
              <a:grpSpLocks/>
            </p:cNvGrpSpPr>
            <p:nvPr/>
          </p:nvGrpSpPr>
          <p:grpSpPr bwMode="auto">
            <a:xfrm>
              <a:off x="3840" y="720"/>
              <a:ext cx="864" cy="480"/>
              <a:chOff x="2592" y="2400"/>
              <a:chExt cx="864" cy="432"/>
            </a:xfrm>
          </p:grpSpPr>
          <p:sp>
            <p:nvSpPr>
              <p:cNvPr id="37949" name="Rectangle 31">
                <a:extLst>
                  <a:ext uri="{FF2B5EF4-FFF2-40B4-BE49-F238E27FC236}">
                    <a16:creationId xmlns:a16="http://schemas.microsoft.com/office/drawing/2014/main" id="{E7ACDDC5-1848-4F17-920F-2DA89E0D1BF7}"/>
                  </a:ext>
                </a:extLst>
              </p:cNvPr>
              <p:cNvSpPr>
                <a:spLocks noChangeArrowheads="1"/>
              </p:cNvSpPr>
              <p:nvPr/>
            </p:nvSpPr>
            <p:spPr bwMode="auto">
              <a:xfrm>
                <a:off x="2592" y="2400"/>
                <a:ext cx="768" cy="336"/>
              </a:xfrm>
              <a:prstGeom prst="rect">
                <a:avLst/>
              </a:prstGeom>
              <a:solidFill>
                <a:schemeClr val="bg1"/>
              </a:solidFill>
              <a:ln w="12700" cap="sq">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37950" name="Rectangle 32">
                <a:extLst>
                  <a:ext uri="{FF2B5EF4-FFF2-40B4-BE49-F238E27FC236}">
                    <a16:creationId xmlns:a16="http://schemas.microsoft.com/office/drawing/2014/main" id="{C7A027FC-B450-485C-B531-9FFE90A2227A}"/>
                  </a:ext>
                </a:extLst>
              </p:cNvPr>
              <p:cNvSpPr>
                <a:spLocks noChangeArrowheads="1"/>
              </p:cNvSpPr>
              <p:nvPr/>
            </p:nvSpPr>
            <p:spPr bwMode="auto">
              <a:xfrm>
                <a:off x="2640" y="2448"/>
                <a:ext cx="768" cy="336"/>
              </a:xfrm>
              <a:prstGeom prst="rect">
                <a:avLst/>
              </a:prstGeom>
              <a:solidFill>
                <a:schemeClr val="bg1"/>
              </a:solidFill>
              <a:ln w="12700" cap="sq">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37951" name="Rectangle 33">
                <a:extLst>
                  <a:ext uri="{FF2B5EF4-FFF2-40B4-BE49-F238E27FC236}">
                    <a16:creationId xmlns:a16="http://schemas.microsoft.com/office/drawing/2014/main" id="{FA4E92AD-DCDD-48FD-8E48-9E92EA95F440}"/>
                  </a:ext>
                </a:extLst>
              </p:cNvPr>
              <p:cNvSpPr>
                <a:spLocks noChangeArrowheads="1"/>
              </p:cNvSpPr>
              <p:nvPr/>
            </p:nvSpPr>
            <p:spPr bwMode="auto">
              <a:xfrm>
                <a:off x="2688" y="2496"/>
                <a:ext cx="768" cy="336"/>
              </a:xfrm>
              <a:prstGeom prst="rect">
                <a:avLst/>
              </a:prstGeom>
              <a:solidFill>
                <a:schemeClr val="bg1"/>
              </a:solidFill>
              <a:ln w="12700" cap="sq">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UML State</a:t>
                </a:r>
              </a:p>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diagrams</a:t>
                </a:r>
              </a:p>
            </p:txBody>
          </p:sp>
        </p:grpSp>
        <p:grpSp>
          <p:nvGrpSpPr>
            <p:cNvPr id="37901" name="Group 34">
              <a:extLst>
                <a:ext uri="{FF2B5EF4-FFF2-40B4-BE49-F238E27FC236}">
                  <a16:creationId xmlns:a16="http://schemas.microsoft.com/office/drawing/2014/main" id="{BEA39460-CD02-4491-879F-F7F2BF1F19BA}"/>
                </a:ext>
              </a:extLst>
            </p:cNvPr>
            <p:cNvGrpSpPr>
              <a:grpSpLocks/>
            </p:cNvGrpSpPr>
            <p:nvPr/>
          </p:nvGrpSpPr>
          <p:grpSpPr bwMode="auto">
            <a:xfrm>
              <a:off x="2592" y="1680"/>
              <a:ext cx="864" cy="480"/>
              <a:chOff x="2592" y="2400"/>
              <a:chExt cx="864" cy="432"/>
            </a:xfrm>
          </p:grpSpPr>
          <p:sp>
            <p:nvSpPr>
              <p:cNvPr id="37946" name="Rectangle 35">
                <a:extLst>
                  <a:ext uri="{FF2B5EF4-FFF2-40B4-BE49-F238E27FC236}">
                    <a16:creationId xmlns:a16="http://schemas.microsoft.com/office/drawing/2014/main" id="{CD89905C-7506-43D6-9738-B7C4A52B2101}"/>
                  </a:ext>
                </a:extLst>
              </p:cNvPr>
              <p:cNvSpPr>
                <a:spLocks noChangeArrowheads="1"/>
              </p:cNvSpPr>
              <p:nvPr/>
            </p:nvSpPr>
            <p:spPr bwMode="auto">
              <a:xfrm>
                <a:off x="2592" y="2400"/>
                <a:ext cx="768" cy="336"/>
              </a:xfrm>
              <a:prstGeom prst="rect">
                <a:avLst/>
              </a:prstGeom>
              <a:solidFill>
                <a:schemeClr val="bg1"/>
              </a:solidFill>
              <a:ln w="12700" cap="sq">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37947" name="Rectangle 36">
                <a:extLst>
                  <a:ext uri="{FF2B5EF4-FFF2-40B4-BE49-F238E27FC236}">
                    <a16:creationId xmlns:a16="http://schemas.microsoft.com/office/drawing/2014/main" id="{0F35108F-B1E1-405A-985E-A8EB3BAA62EB}"/>
                  </a:ext>
                </a:extLst>
              </p:cNvPr>
              <p:cNvSpPr>
                <a:spLocks noChangeArrowheads="1"/>
              </p:cNvSpPr>
              <p:nvPr/>
            </p:nvSpPr>
            <p:spPr bwMode="auto">
              <a:xfrm>
                <a:off x="2640" y="2448"/>
                <a:ext cx="768" cy="336"/>
              </a:xfrm>
              <a:prstGeom prst="rect">
                <a:avLst/>
              </a:prstGeom>
              <a:solidFill>
                <a:schemeClr val="bg1"/>
              </a:solidFill>
              <a:ln w="12700" cap="sq">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37948" name="Rectangle 37">
                <a:extLst>
                  <a:ext uri="{FF2B5EF4-FFF2-40B4-BE49-F238E27FC236}">
                    <a16:creationId xmlns:a16="http://schemas.microsoft.com/office/drawing/2014/main" id="{18378883-6A9B-4DF2-A8D2-0F6004A5BFB9}"/>
                  </a:ext>
                </a:extLst>
              </p:cNvPr>
              <p:cNvSpPr>
                <a:spLocks noChangeArrowheads="1"/>
              </p:cNvSpPr>
              <p:nvPr/>
            </p:nvSpPr>
            <p:spPr bwMode="auto">
              <a:xfrm>
                <a:off x="2688" y="2496"/>
                <a:ext cx="768" cy="336"/>
              </a:xfrm>
              <a:prstGeom prst="rect">
                <a:avLst/>
              </a:prstGeom>
              <a:solidFill>
                <a:schemeClr val="bg1"/>
              </a:solidFill>
              <a:ln w="12700" cap="sq">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UML class</a:t>
                </a:r>
              </a:p>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diagrams</a:t>
                </a:r>
              </a:p>
            </p:txBody>
          </p:sp>
        </p:grpSp>
        <p:grpSp>
          <p:nvGrpSpPr>
            <p:cNvPr id="37902" name="Group 38">
              <a:extLst>
                <a:ext uri="{FF2B5EF4-FFF2-40B4-BE49-F238E27FC236}">
                  <a16:creationId xmlns:a16="http://schemas.microsoft.com/office/drawing/2014/main" id="{DAEC3107-7EC1-4A0F-8FE7-4BACBC8A6ABF}"/>
                </a:ext>
              </a:extLst>
            </p:cNvPr>
            <p:cNvGrpSpPr>
              <a:grpSpLocks/>
            </p:cNvGrpSpPr>
            <p:nvPr/>
          </p:nvGrpSpPr>
          <p:grpSpPr bwMode="auto">
            <a:xfrm>
              <a:off x="3600" y="1680"/>
              <a:ext cx="864" cy="480"/>
              <a:chOff x="2592" y="2400"/>
              <a:chExt cx="864" cy="432"/>
            </a:xfrm>
          </p:grpSpPr>
          <p:sp>
            <p:nvSpPr>
              <p:cNvPr id="37943" name="Rectangle 39">
                <a:extLst>
                  <a:ext uri="{FF2B5EF4-FFF2-40B4-BE49-F238E27FC236}">
                    <a16:creationId xmlns:a16="http://schemas.microsoft.com/office/drawing/2014/main" id="{A8C8127E-989B-4F81-AB35-5639324B9C0D}"/>
                  </a:ext>
                </a:extLst>
              </p:cNvPr>
              <p:cNvSpPr>
                <a:spLocks noChangeArrowheads="1"/>
              </p:cNvSpPr>
              <p:nvPr/>
            </p:nvSpPr>
            <p:spPr bwMode="auto">
              <a:xfrm>
                <a:off x="2592" y="2400"/>
                <a:ext cx="768" cy="336"/>
              </a:xfrm>
              <a:prstGeom prst="rect">
                <a:avLst/>
              </a:prstGeom>
              <a:solidFill>
                <a:schemeClr val="bg1"/>
              </a:solidFill>
              <a:ln w="12700" cap="sq">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37944" name="Rectangle 40">
                <a:extLst>
                  <a:ext uri="{FF2B5EF4-FFF2-40B4-BE49-F238E27FC236}">
                    <a16:creationId xmlns:a16="http://schemas.microsoft.com/office/drawing/2014/main" id="{6610B013-5527-4DFF-8823-E4DEA27548BD}"/>
                  </a:ext>
                </a:extLst>
              </p:cNvPr>
              <p:cNvSpPr>
                <a:spLocks noChangeArrowheads="1"/>
              </p:cNvSpPr>
              <p:nvPr/>
            </p:nvSpPr>
            <p:spPr bwMode="auto">
              <a:xfrm>
                <a:off x="2640" y="2448"/>
                <a:ext cx="768" cy="336"/>
              </a:xfrm>
              <a:prstGeom prst="rect">
                <a:avLst/>
              </a:prstGeom>
              <a:solidFill>
                <a:schemeClr val="bg1"/>
              </a:solidFill>
              <a:ln w="12700" cap="sq">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37945" name="Rectangle 41">
                <a:extLst>
                  <a:ext uri="{FF2B5EF4-FFF2-40B4-BE49-F238E27FC236}">
                    <a16:creationId xmlns:a16="http://schemas.microsoft.com/office/drawing/2014/main" id="{498D6D5B-1103-414F-9BB6-067A677AF4DF}"/>
                  </a:ext>
                </a:extLst>
              </p:cNvPr>
              <p:cNvSpPr>
                <a:spLocks noChangeArrowheads="1"/>
              </p:cNvSpPr>
              <p:nvPr/>
            </p:nvSpPr>
            <p:spPr bwMode="auto">
              <a:xfrm>
                <a:off x="2688" y="2496"/>
                <a:ext cx="768" cy="336"/>
              </a:xfrm>
              <a:prstGeom prst="rect">
                <a:avLst/>
              </a:prstGeom>
              <a:solidFill>
                <a:schemeClr val="bg1"/>
              </a:solidFill>
              <a:ln w="12700" cap="sq">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UML object</a:t>
                </a:r>
              </a:p>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diagram</a:t>
                </a:r>
              </a:p>
            </p:txBody>
          </p:sp>
        </p:grpSp>
        <p:grpSp>
          <p:nvGrpSpPr>
            <p:cNvPr id="37903" name="Group 42">
              <a:extLst>
                <a:ext uri="{FF2B5EF4-FFF2-40B4-BE49-F238E27FC236}">
                  <a16:creationId xmlns:a16="http://schemas.microsoft.com/office/drawing/2014/main" id="{5476101E-9065-425A-9519-F5ED5B415E6C}"/>
                </a:ext>
              </a:extLst>
            </p:cNvPr>
            <p:cNvGrpSpPr>
              <a:grpSpLocks/>
            </p:cNvGrpSpPr>
            <p:nvPr/>
          </p:nvGrpSpPr>
          <p:grpSpPr bwMode="auto">
            <a:xfrm>
              <a:off x="2544" y="2832"/>
              <a:ext cx="864" cy="624"/>
              <a:chOff x="2592" y="2400"/>
              <a:chExt cx="864" cy="432"/>
            </a:xfrm>
          </p:grpSpPr>
          <p:sp>
            <p:nvSpPr>
              <p:cNvPr id="37940" name="Rectangle 43">
                <a:extLst>
                  <a:ext uri="{FF2B5EF4-FFF2-40B4-BE49-F238E27FC236}">
                    <a16:creationId xmlns:a16="http://schemas.microsoft.com/office/drawing/2014/main" id="{9E531419-5CF1-4851-9678-6FA0825C6FCA}"/>
                  </a:ext>
                </a:extLst>
              </p:cNvPr>
              <p:cNvSpPr>
                <a:spLocks noChangeArrowheads="1"/>
              </p:cNvSpPr>
              <p:nvPr/>
            </p:nvSpPr>
            <p:spPr bwMode="auto">
              <a:xfrm>
                <a:off x="2592" y="2400"/>
                <a:ext cx="768" cy="336"/>
              </a:xfrm>
              <a:prstGeom prst="rect">
                <a:avLst/>
              </a:prstGeom>
              <a:solidFill>
                <a:schemeClr val="bg1"/>
              </a:solidFill>
              <a:ln w="12700" cap="sq">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37941" name="Rectangle 44">
                <a:extLst>
                  <a:ext uri="{FF2B5EF4-FFF2-40B4-BE49-F238E27FC236}">
                    <a16:creationId xmlns:a16="http://schemas.microsoft.com/office/drawing/2014/main" id="{858D73A2-4FF6-4A51-9134-B9062DBB7E7C}"/>
                  </a:ext>
                </a:extLst>
              </p:cNvPr>
              <p:cNvSpPr>
                <a:spLocks noChangeArrowheads="1"/>
              </p:cNvSpPr>
              <p:nvPr/>
            </p:nvSpPr>
            <p:spPr bwMode="auto">
              <a:xfrm>
                <a:off x="2640" y="2448"/>
                <a:ext cx="768" cy="336"/>
              </a:xfrm>
              <a:prstGeom prst="rect">
                <a:avLst/>
              </a:prstGeom>
              <a:solidFill>
                <a:schemeClr val="bg1"/>
              </a:solidFill>
              <a:ln w="12700" cap="sq">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37942" name="Rectangle 45">
                <a:extLst>
                  <a:ext uri="{FF2B5EF4-FFF2-40B4-BE49-F238E27FC236}">
                    <a16:creationId xmlns:a16="http://schemas.microsoft.com/office/drawing/2014/main" id="{53BFB78A-64D6-4509-BCB0-88459EFABDA4}"/>
                  </a:ext>
                </a:extLst>
              </p:cNvPr>
              <p:cNvSpPr>
                <a:spLocks noChangeArrowheads="1"/>
              </p:cNvSpPr>
              <p:nvPr/>
            </p:nvSpPr>
            <p:spPr bwMode="auto">
              <a:xfrm>
                <a:off x="2688" y="2496"/>
                <a:ext cx="768" cy="336"/>
              </a:xfrm>
              <a:prstGeom prst="rect">
                <a:avLst/>
              </a:prstGeom>
              <a:solidFill>
                <a:schemeClr val="bg1"/>
              </a:solidFill>
              <a:ln w="12700" cap="sq">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UML </a:t>
                </a:r>
              </a:p>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sequence</a:t>
                </a:r>
              </a:p>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diagrams</a:t>
                </a:r>
              </a:p>
            </p:txBody>
          </p:sp>
        </p:grpSp>
        <p:grpSp>
          <p:nvGrpSpPr>
            <p:cNvPr id="37904" name="Group 46">
              <a:extLst>
                <a:ext uri="{FF2B5EF4-FFF2-40B4-BE49-F238E27FC236}">
                  <a16:creationId xmlns:a16="http://schemas.microsoft.com/office/drawing/2014/main" id="{3FDF7C32-B99D-4E75-81B9-50EE62B81881}"/>
                </a:ext>
              </a:extLst>
            </p:cNvPr>
            <p:cNvGrpSpPr>
              <a:grpSpLocks/>
            </p:cNvGrpSpPr>
            <p:nvPr/>
          </p:nvGrpSpPr>
          <p:grpSpPr bwMode="auto">
            <a:xfrm>
              <a:off x="3552" y="2832"/>
              <a:ext cx="864" cy="576"/>
              <a:chOff x="2592" y="2400"/>
              <a:chExt cx="864" cy="432"/>
            </a:xfrm>
          </p:grpSpPr>
          <p:sp>
            <p:nvSpPr>
              <p:cNvPr id="37937" name="Rectangle 47">
                <a:extLst>
                  <a:ext uri="{FF2B5EF4-FFF2-40B4-BE49-F238E27FC236}">
                    <a16:creationId xmlns:a16="http://schemas.microsoft.com/office/drawing/2014/main" id="{449438EF-DEE4-4F08-92C5-F33F987A4CDB}"/>
                  </a:ext>
                </a:extLst>
              </p:cNvPr>
              <p:cNvSpPr>
                <a:spLocks noChangeArrowheads="1"/>
              </p:cNvSpPr>
              <p:nvPr/>
            </p:nvSpPr>
            <p:spPr bwMode="auto">
              <a:xfrm>
                <a:off x="2592" y="2400"/>
                <a:ext cx="768" cy="336"/>
              </a:xfrm>
              <a:prstGeom prst="rect">
                <a:avLst/>
              </a:prstGeom>
              <a:solidFill>
                <a:schemeClr val="bg1"/>
              </a:solidFill>
              <a:ln w="12700" cap="sq">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37938" name="Rectangle 48">
                <a:extLst>
                  <a:ext uri="{FF2B5EF4-FFF2-40B4-BE49-F238E27FC236}">
                    <a16:creationId xmlns:a16="http://schemas.microsoft.com/office/drawing/2014/main" id="{09EB1D9F-C8C2-4A51-872C-FCB60CB403B2}"/>
                  </a:ext>
                </a:extLst>
              </p:cNvPr>
              <p:cNvSpPr>
                <a:spLocks noChangeArrowheads="1"/>
              </p:cNvSpPr>
              <p:nvPr/>
            </p:nvSpPr>
            <p:spPr bwMode="auto">
              <a:xfrm>
                <a:off x="2640" y="2448"/>
                <a:ext cx="768" cy="336"/>
              </a:xfrm>
              <a:prstGeom prst="rect">
                <a:avLst/>
              </a:prstGeom>
              <a:solidFill>
                <a:schemeClr val="bg1"/>
              </a:solidFill>
              <a:ln w="12700" cap="sq">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37939" name="Rectangle 49">
                <a:extLst>
                  <a:ext uri="{FF2B5EF4-FFF2-40B4-BE49-F238E27FC236}">
                    <a16:creationId xmlns:a16="http://schemas.microsoft.com/office/drawing/2014/main" id="{9AE2E8EB-61E4-4EF6-977C-FD8E9D9CA297}"/>
                  </a:ext>
                </a:extLst>
              </p:cNvPr>
              <p:cNvSpPr>
                <a:spLocks noChangeArrowheads="1"/>
              </p:cNvSpPr>
              <p:nvPr/>
            </p:nvSpPr>
            <p:spPr bwMode="auto">
              <a:xfrm>
                <a:off x="2688" y="2496"/>
                <a:ext cx="768" cy="336"/>
              </a:xfrm>
              <a:prstGeom prst="rect">
                <a:avLst/>
              </a:prstGeom>
              <a:solidFill>
                <a:schemeClr val="bg1"/>
              </a:solidFill>
              <a:ln w="12700" cap="sq">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UML </a:t>
                </a:r>
              </a:p>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collaboration</a:t>
                </a:r>
              </a:p>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diagram</a:t>
                </a:r>
              </a:p>
            </p:txBody>
          </p:sp>
        </p:grpSp>
        <p:sp>
          <p:nvSpPr>
            <p:cNvPr id="37905" name="Line 50">
              <a:extLst>
                <a:ext uri="{FF2B5EF4-FFF2-40B4-BE49-F238E27FC236}">
                  <a16:creationId xmlns:a16="http://schemas.microsoft.com/office/drawing/2014/main" id="{1F73A2B3-A809-488D-94EF-36A36FB8A276}"/>
                </a:ext>
              </a:extLst>
            </p:cNvPr>
            <p:cNvSpPr>
              <a:spLocks noChangeShapeType="1"/>
            </p:cNvSpPr>
            <p:nvPr/>
          </p:nvSpPr>
          <p:spPr bwMode="auto">
            <a:xfrm>
              <a:off x="4800" y="144"/>
              <a:ext cx="0" cy="3552"/>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7906" name="Text Box 51">
              <a:extLst>
                <a:ext uri="{FF2B5EF4-FFF2-40B4-BE49-F238E27FC236}">
                  <a16:creationId xmlns:a16="http://schemas.microsoft.com/office/drawing/2014/main" id="{BEDED08A-8353-4CC6-8D00-C02E551D4733}"/>
                </a:ext>
              </a:extLst>
            </p:cNvPr>
            <p:cNvSpPr txBox="1">
              <a:spLocks noChangeArrowheads="1"/>
            </p:cNvSpPr>
            <p:nvPr/>
          </p:nvSpPr>
          <p:spPr bwMode="auto">
            <a:xfrm rot="10800000">
              <a:off x="2402" y="674"/>
              <a:ext cx="245" cy="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STATES</a:t>
              </a:r>
            </a:p>
          </p:txBody>
        </p:sp>
        <p:sp>
          <p:nvSpPr>
            <p:cNvPr id="37907" name="Text Box 52">
              <a:extLst>
                <a:ext uri="{FF2B5EF4-FFF2-40B4-BE49-F238E27FC236}">
                  <a16:creationId xmlns:a16="http://schemas.microsoft.com/office/drawing/2014/main" id="{B999B2A3-9B6E-41C2-9798-616F00ACAB3E}"/>
                </a:ext>
              </a:extLst>
            </p:cNvPr>
            <p:cNvSpPr txBox="1">
              <a:spLocks noChangeArrowheads="1"/>
            </p:cNvSpPr>
            <p:nvPr/>
          </p:nvSpPr>
          <p:spPr bwMode="auto">
            <a:xfrm rot="10800000">
              <a:off x="4514" y="1191"/>
              <a:ext cx="245" cy="1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CLASS STRUCTRUE</a:t>
              </a:r>
            </a:p>
          </p:txBody>
        </p:sp>
        <p:sp>
          <p:nvSpPr>
            <p:cNvPr id="37908" name="Text Box 53">
              <a:extLst>
                <a:ext uri="{FF2B5EF4-FFF2-40B4-BE49-F238E27FC236}">
                  <a16:creationId xmlns:a16="http://schemas.microsoft.com/office/drawing/2014/main" id="{52AD1BCD-A198-46AC-9CE4-D46E9C595A29}"/>
                </a:ext>
              </a:extLst>
            </p:cNvPr>
            <p:cNvSpPr txBox="1">
              <a:spLocks noChangeArrowheads="1"/>
            </p:cNvSpPr>
            <p:nvPr/>
          </p:nvSpPr>
          <p:spPr bwMode="auto">
            <a:xfrm rot="10800000">
              <a:off x="4514" y="2622"/>
              <a:ext cx="245" cy="1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INTERACTIONS</a:t>
              </a:r>
            </a:p>
          </p:txBody>
        </p:sp>
        <p:grpSp>
          <p:nvGrpSpPr>
            <p:cNvPr id="37909" name="Group 54">
              <a:extLst>
                <a:ext uri="{FF2B5EF4-FFF2-40B4-BE49-F238E27FC236}">
                  <a16:creationId xmlns:a16="http://schemas.microsoft.com/office/drawing/2014/main" id="{BBF67651-C620-4DA0-A001-B40FFD131349}"/>
                </a:ext>
              </a:extLst>
            </p:cNvPr>
            <p:cNvGrpSpPr>
              <a:grpSpLocks/>
            </p:cNvGrpSpPr>
            <p:nvPr/>
          </p:nvGrpSpPr>
          <p:grpSpPr bwMode="auto">
            <a:xfrm>
              <a:off x="4848" y="720"/>
              <a:ext cx="864" cy="576"/>
              <a:chOff x="2592" y="2400"/>
              <a:chExt cx="864" cy="432"/>
            </a:xfrm>
          </p:grpSpPr>
          <p:sp>
            <p:nvSpPr>
              <p:cNvPr id="37934" name="Rectangle 55">
                <a:extLst>
                  <a:ext uri="{FF2B5EF4-FFF2-40B4-BE49-F238E27FC236}">
                    <a16:creationId xmlns:a16="http://schemas.microsoft.com/office/drawing/2014/main" id="{96787B78-52A1-4146-85CC-23D0840B81BE}"/>
                  </a:ext>
                </a:extLst>
              </p:cNvPr>
              <p:cNvSpPr>
                <a:spLocks noChangeArrowheads="1"/>
              </p:cNvSpPr>
              <p:nvPr/>
            </p:nvSpPr>
            <p:spPr bwMode="auto">
              <a:xfrm>
                <a:off x="2592" y="2400"/>
                <a:ext cx="768" cy="336"/>
              </a:xfrm>
              <a:prstGeom prst="rect">
                <a:avLst/>
              </a:prstGeom>
              <a:solidFill>
                <a:schemeClr val="bg1"/>
              </a:solidFill>
              <a:ln w="12700" cap="sq">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37935" name="Rectangle 56">
                <a:extLst>
                  <a:ext uri="{FF2B5EF4-FFF2-40B4-BE49-F238E27FC236}">
                    <a16:creationId xmlns:a16="http://schemas.microsoft.com/office/drawing/2014/main" id="{D2496808-82AC-4071-9F25-E9E962160B5F}"/>
                  </a:ext>
                </a:extLst>
              </p:cNvPr>
              <p:cNvSpPr>
                <a:spLocks noChangeArrowheads="1"/>
              </p:cNvSpPr>
              <p:nvPr/>
            </p:nvSpPr>
            <p:spPr bwMode="auto">
              <a:xfrm>
                <a:off x="2640" y="2448"/>
                <a:ext cx="768" cy="336"/>
              </a:xfrm>
              <a:prstGeom prst="rect">
                <a:avLst/>
              </a:prstGeom>
              <a:solidFill>
                <a:schemeClr val="bg1"/>
              </a:solidFill>
              <a:ln w="12700" cap="sq">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37936" name="Rectangle 57">
                <a:extLst>
                  <a:ext uri="{FF2B5EF4-FFF2-40B4-BE49-F238E27FC236}">
                    <a16:creationId xmlns:a16="http://schemas.microsoft.com/office/drawing/2014/main" id="{3385102D-5EC1-4D5B-93DC-EC01483F06B4}"/>
                  </a:ext>
                </a:extLst>
              </p:cNvPr>
              <p:cNvSpPr>
                <a:spLocks noChangeArrowheads="1"/>
              </p:cNvSpPr>
              <p:nvPr/>
            </p:nvSpPr>
            <p:spPr bwMode="auto">
              <a:xfrm>
                <a:off x="2688" y="2496"/>
                <a:ext cx="768" cy="336"/>
              </a:xfrm>
              <a:prstGeom prst="rect">
                <a:avLst/>
              </a:prstGeom>
              <a:solidFill>
                <a:schemeClr val="bg1"/>
              </a:solidFill>
              <a:ln w="12700" cap="sq">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UML package</a:t>
                </a:r>
              </a:p>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diagrams</a:t>
                </a:r>
              </a:p>
            </p:txBody>
          </p:sp>
        </p:grpSp>
        <p:grpSp>
          <p:nvGrpSpPr>
            <p:cNvPr id="37910" name="Group 58">
              <a:extLst>
                <a:ext uri="{FF2B5EF4-FFF2-40B4-BE49-F238E27FC236}">
                  <a16:creationId xmlns:a16="http://schemas.microsoft.com/office/drawing/2014/main" id="{118DC39C-7795-44EB-9BB4-C57D3EBF03D4}"/>
                </a:ext>
              </a:extLst>
            </p:cNvPr>
            <p:cNvGrpSpPr>
              <a:grpSpLocks/>
            </p:cNvGrpSpPr>
            <p:nvPr/>
          </p:nvGrpSpPr>
          <p:grpSpPr bwMode="auto">
            <a:xfrm>
              <a:off x="4848" y="1680"/>
              <a:ext cx="864" cy="624"/>
              <a:chOff x="2592" y="2400"/>
              <a:chExt cx="864" cy="432"/>
            </a:xfrm>
          </p:grpSpPr>
          <p:sp>
            <p:nvSpPr>
              <p:cNvPr id="37931" name="Rectangle 59">
                <a:extLst>
                  <a:ext uri="{FF2B5EF4-FFF2-40B4-BE49-F238E27FC236}">
                    <a16:creationId xmlns:a16="http://schemas.microsoft.com/office/drawing/2014/main" id="{9EEC0293-93D3-4D9B-9532-A05DD131D8BD}"/>
                  </a:ext>
                </a:extLst>
              </p:cNvPr>
              <p:cNvSpPr>
                <a:spLocks noChangeArrowheads="1"/>
              </p:cNvSpPr>
              <p:nvPr/>
            </p:nvSpPr>
            <p:spPr bwMode="auto">
              <a:xfrm>
                <a:off x="2592" y="2400"/>
                <a:ext cx="768" cy="336"/>
              </a:xfrm>
              <a:prstGeom prst="rect">
                <a:avLst/>
              </a:prstGeom>
              <a:solidFill>
                <a:schemeClr val="bg1"/>
              </a:solidFill>
              <a:ln w="12700" cap="sq">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37932" name="Rectangle 60">
                <a:extLst>
                  <a:ext uri="{FF2B5EF4-FFF2-40B4-BE49-F238E27FC236}">
                    <a16:creationId xmlns:a16="http://schemas.microsoft.com/office/drawing/2014/main" id="{061E1834-0F37-4F43-9A7D-C8C03E47CB28}"/>
                  </a:ext>
                </a:extLst>
              </p:cNvPr>
              <p:cNvSpPr>
                <a:spLocks noChangeArrowheads="1"/>
              </p:cNvSpPr>
              <p:nvPr/>
            </p:nvSpPr>
            <p:spPr bwMode="auto">
              <a:xfrm>
                <a:off x="2640" y="2448"/>
                <a:ext cx="768" cy="336"/>
              </a:xfrm>
              <a:prstGeom prst="rect">
                <a:avLst/>
              </a:prstGeom>
              <a:solidFill>
                <a:schemeClr val="bg1"/>
              </a:solidFill>
              <a:ln w="12700" cap="sq">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37933" name="Rectangle 61">
                <a:extLst>
                  <a:ext uri="{FF2B5EF4-FFF2-40B4-BE49-F238E27FC236}">
                    <a16:creationId xmlns:a16="http://schemas.microsoft.com/office/drawing/2014/main" id="{2ADF9C86-5F59-47B2-8317-3C7023204FDB}"/>
                  </a:ext>
                </a:extLst>
              </p:cNvPr>
              <p:cNvSpPr>
                <a:spLocks noChangeArrowheads="1"/>
              </p:cNvSpPr>
              <p:nvPr/>
            </p:nvSpPr>
            <p:spPr bwMode="auto">
              <a:xfrm>
                <a:off x="2688" y="2496"/>
                <a:ext cx="768" cy="336"/>
              </a:xfrm>
              <a:prstGeom prst="rect">
                <a:avLst/>
              </a:prstGeom>
              <a:solidFill>
                <a:schemeClr val="bg1"/>
              </a:solidFill>
              <a:ln w="12700" cap="sq">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UML</a:t>
                </a:r>
              </a:p>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Component</a:t>
                </a:r>
              </a:p>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diagrams</a:t>
                </a:r>
              </a:p>
            </p:txBody>
          </p:sp>
        </p:grpSp>
        <p:grpSp>
          <p:nvGrpSpPr>
            <p:cNvPr id="37911" name="Group 62">
              <a:extLst>
                <a:ext uri="{FF2B5EF4-FFF2-40B4-BE49-F238E27FC236}">
                  <a16:creationId xmlns:a16="http://schemas.microsoft.com/office/drawing/2014/main" id="{9A3215EF-2E09-4B48-981E-FD165C36F63C}"/>
                </a:ext>
              </a:extLst>
            </p:cNvPr>
            <p:cNvGrpSpPr>
              <a:grpSpLocks/>
            </p:cNvGrpSpPr>
            <p:nvPr/>
          </p:nvGrpSpPr>
          <p:grpSpPr bwMode="auto">
            <a:xfrm>
              <a:off x="4848" y="2832"/>
              <a:ext cx="864" cy="624"/>
              <a:chOff x="2592" y="2400"/>
              <a:chExt cx="864" cy="432"/>
            </a:xfrm>
          </p:grpSpPr>
          <p:sp>
            <p:nvSpPr>
              <p:cNvPr id="37928" name="Rectangle 63">
                <a:extLst>
                  <a:ext uri="{FF2B5EF4-FFF2-40B4-BE49-F238E27FC236}">
                    <a16:creationId xmlns:a16="http://schemas.microsoft.com/office/drawing/2014/main" id="{820B6FDF-B842-4D40-B424-ED4FABE0A317}"/>
                  </a:ext>
                </a:extLst>
              </p:cNvPr>
              <p:cNvSpPr>
                <a:spLocks noChangeArrowheads="1"/>
              </p:cNvSpPr>
              <p:nvPr/>
            </p:nvSpPr>
            <p:spPr bwMode="auto">
              <a:xfrm>
                <a:off x="2592" y="2400"/>
                <a:ext cx="768" cy="336"/>
              </a:xfrm>
              <a:prstGeom prst="rect">
                <a:avLst/>
              </a:prstGeom>
              <a:solidFill>
                <a:schemeClr val="bg1"/>
              </a:solidFill>
              <a:ln w="12700" cap="sq">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37929" name="Rectangle 64">
                <a:extLst>
                  <a:ext uri="{FF2B5EF4-FFF2-40B4-BE49-F238E27FC236}">
                    <a16:creationId xmlns:a16="http://schemas.microsoft.com/office/drawing/2014/main" id="{E9AB485E-FB50-47DE-BFD0-B1F7B83A5905}"/>
                  </a:ext>
                </a:extLst>
              </p:cNvPr>
              <p:cNvSpPr>
                <a:spLocks noChangeArrowheads="1"/>
              </p:cNvSpPr>
              <p:nvPr/>
            </p:nvSpPr>
            <p:spPr bwMode="auto">
              <a:xfrm>
                <a:off x="2640" y="2448"/>
                <a:ext cx="768" cy="336"/>
              </a:xfrm>
              <a:prstGeom prst="rect">
                <a:avLst/>
              </a:prstGeom>
              <a:solidFill>
                <a:schemeClr val="bg1"/>
              </a:solidFill>
              <a:ln w="12700" cap="sq">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37930" name="Rectangle 65">
                <a:extLst>
                  <a:ext uri="{FF2B5EF4-FFF2-40B4-BE49-F238E27FC236}">
                    <a16:creationId xmlns:a16="http://schemas.microsoft.com/office/drawing/2014/main" id="{A4DDAEDE-E77E-4E7F-8B5F-2021D8C78937}"/>
                  </a:ext>
                </a:extLst>
              </p:cNvPr>
              <p:cNvSpPr>
                <a:spLocks noChangeArrowheads="1"/>
              </p:cNvSpPr>
              <p:nvPr/>
            </p:nvSpPr>
            <p:spPr bwMode="auto">
              <a:xfrm>
                <a:off x="2688" y="2496"/>
                <a:ext cx="768" cy="336"/>
              </a:xfrm>
              <a:prstGeom prst="rect">
                <a:avLst/>
              </a:prstGeom>
              <a:solidFill>
                <a:schemeClr val="bg1"/>
              </a:solidFill>
              <a:ln w="12700" cap="sq">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UML</a:t>
                </a:r>
              </a:p>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deployment</a:t>
                </a:r>
              </a:p>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diagrams</a:t>
                </a:r>
              </a:p>
            </p:txBody>
          </p:sp>
        </p:grpSp>
        <p:sp>
          <p:nvSpPr>
            <p:cNvPr id="37912" name="Text Box 66">
              <a:extLst>
                <a:ext uri="{FF2B5EF4-FFF2-40B4-BE49-F238E27FC236}">
                  <a16:creationId xmlns:a16="http://schemas.microsoft.com/office/drawing/2014/main" id="{6064C22E-E355-46F9-BDBB-49F56E30FF60}"/>
                </a:ext>
              </a:extLst>
            </p:cNvPr>
            <p:cNvSpPr txBox="1">
              <a:spLocks noChangeArrowheads="1"/>
            </p:cNvSpPr>
            <p:nvPr/>
          </p:nvSpPr>
          <p:spPr bwMode="auto">
            <a:xfrm>
              <a:off x="937" y="240"/>
              <a:ext cx="1319"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a:solidFill>
                    <a:srgbClr val="003366"/>
                  </a:solidFill>
                  <a:latin typeface="Comic Sans MS" panose="030F0702030302020204" pitchFamily="66" charset="0"/>
                </a:rPr>
                <a:t>Requirements</a:t>
              </a:r>
            </a:p>
          </p:txBody>
        </p:sp>
        <p:sp>
          <p:nvSpPr>
            <p:cNvPr id="37913" name="Text Box 67">
              <a:extLst>
                <a:ext uri="{FF2B5EF4-FFF2-40B4-BE49-F238E27FC236}">
                  <a16:creationId xmlns:a16="http://schemas.microsoft.com/office/drawing/2014/main" id="{26D1532D-FEAB-4730-93CD-3EB0290CD676}"/>
                </a:ext>
              </a:extLst>
            </p:cNvPr>
            <p:cNvSpPr txBox="1">
              <a:spLocks noChangeArrowheads="1"/>
            </p:cNvSpPr>
            <p:nvPr/>
          </p:nvSpPr>
          <p:spPr bwMode="auto">
            <a:xfrm>
              <a:off x="2592" y="240"/>
              <a:ext cx="1200"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a:solidFill>
                    <a:srgbClr val="003366"/>
                  </a:solidFill>
                  <a:latin typeface="Comic Sans MS" panose="030F0702030302020204" pitchFamily="66" charset="0"/>
                </a:rPr>
                <a:t>Design</a:t>
              </a:r>
            </a:p>
          </p:txBody>
        </p:sp>
        <p:sp>
          <p:nvSpPr>
            <p:cNvPr id="37914" name="Text Box 68">
              <a:extLst>
                <a:ext uri="{FF2B5EF4-FFF2-40B4-BE49-F238E27FC236}">
                  <a16:creationId xmlns:a16="http://schemas.microsoft.com/office/drawing/2014/main" id="{ED50483B-3B58-403E-B30E-4E48A56A8074}"/>
                </a:ext>
              </a:extLst>
            </p:cNvPr>
            <p:cNvSpPr txBox="1">
              <a:spLocks noChangeArrowheads="1"/>
            </p:cNvSpPr>
            <p:nvPr/>
          </p:nvSpPr>
          <p:spPr bwMode="auto">
            <a:xfrm>
              <a:off x="4868" y="272"/>
              <a:ext cx="829"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a:solidFill>
                    <a:srgbClr val="003366"/>
                  </a:solidFill>
                  <a:latin typeface="Comic Sans MS" panose="030F0702030302020204" pitchFamily="66" charset="0"/>
                </a:rPr>
                <a:t>Coding</a:t>
              </a:r>
            </a:p>
          </p:txBody>
        </p:sp>
        <p:sp>
          <p:nvSpPr>
            <p:cNvPr id="37915" name="Line 69">
              <a:extLst>
                <a:ext uri="{FF2B5EF4-FFF2-40B4-BE49-F238E27FC236}">
                  <a16:creationId xmlns:a16="http://schemas.microsoft.com/office/drawing/2014/main" id="{9624177F-471D-4FB8-AD9C-A7269CFAC69D}"/>
                </a:ext>
              </a:extLst>
            </p:cNvPr>
            <p:cNvSpPr>
              <a:spLocks noChangeShapeType="1"/>
            </p:cNvSpPr>
            <p:nvPr/>
          </p:nvSpPr>
          <p:spPr bwMode="auto">
            <a:xfrm flipH="1">
              <a:off x="1680" y="1056"/>
              <a:ext cx="288" cy="528"/>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7916" name="Line 70">
              <a:extLst>
                <a:ext uri="{FF2B5EF4-FFF2-40B4-BE49-F238E27FC236}">
                  <a16:creationId xmlns:a16="http://schemas.microsoft.com/office/drawing/2014/main" id="{15292167-484A-4C9D-A8BF-326FCB72618F}"/>
                </a:ext>
              </a:extLst>
            </p:cNvPr>
            <p:cNvSpPr>
              <a:spLocks noChangeShapeType="1"/>
            </p:cNvSpPr>
            <p:nvPr/>
          </p:nvSpPr>
          <p:spPr bwMode="auto">
            <a:xfrm>
              <a:off x="1200" y="1392"/>
              <a:ext cx="144" cy="192"/>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7917" name="Line 71">
              <a:extLst>
                <a:ext uri="{FF2B5EF4-FFF2-40B4-BE49-F238E27FC236}">
                  <a16:creationId xmlns:a16="http://schemas.microsoft.com/office/drawing/2014/main" id="{75CF99A3-E6A7-4E72-88BD-3D67ABAE5C63}"/>
                </a:ext>
              </a:extLst>
            </p:cNvPr>
            <p:cNvSpPr>
              <a:spLocks noChangeShapeType="1"/>
            </p:cNvSpPr>
            <p:nvPr/>
          </p:nvSpPr>
          <p:spPr bwMode="auto">
            <a:xfrm flipV="1">
              <a:off x="1392" y="2400"/>
              <a:ext cx="96" cy="288"/>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7918" name="Line 72">
              <a:extLst>
                <a:ext uri="{FF2B5EF4-FFF2-40B4-BE49-F238E27FC236}">
                  <a16:creationId xmlns:a16="http://schemas.microsoft.com/office/drawing/2014/main" id="{8F2B82DB-22DC-4BB4-AA8A-3B85EF60010F}"/>
                </a:ext>
              </a:extLst>
            </p:cNvPr>
            <p:cNvSpPr>
              <a:spLocks noChangeShapeType="1"/>
            </p:cNvSpPr>
            <p:nvPr/>
          </p:nvSpPr>
          <p:spPr bwMode="auto">
            <a:xfrm flipV="1">
              <a:off x="2064" y="2400"/>
              <a:ext cx="96" cy="816"/>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7919" name="Line 73">
              <a:extLst>
                <a:ext uri="{FF2B5EF4-FFF2-40B4-BE49-F238E27FC236}">
                  <a16:creationId xmlns:a16="http://schemas.microsoft.com/office/drawing/2014/main" id="{D0B6E847-822F-4B91-B836-A76F5691C90E}"/>
                </a:ext>
              </a:extLst>
            </p:cNvPr>
            <p:cNvSpPr>
              <a:spLocks noChangeShapeType="1"/>
            </p:cNvSpPr>
            <p:nvPr/>
          </p:nvSpPr>
          <p:spPr bwMode="auto">
            <a:xfrm flipV="1">
              <a:off x="1824" y="1200"/>
              <a:ext cx="1104" cy="480"/>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7920" name="Line 74">
              <a:extLst>
                <a:ext uri="{FF2B5EF4-FFF2-40B4-BE49-F238E27FC236}">
                  <a16:creationId xmlns:a16="http://schemas.microsoft.com/office/drawing/2014/main" id="{97143C8A-84C3-4EA7-8B00-AFC224D27CD8}"/>
                </a:ext>
              </a:extLst>
            </p:cNvPr>
            <p:cNvSpPr>
              <a:spLocks noChangeShapeType="1"/>
            </p:cNvSpPr>
            <p:nvPr/>
          </p:nvSpPr>
          <p:spPr bwMode="auto">
            <a:xfrm flipV="1">
              <a:off x="2976" y="1200"/>
              <a:ext cx="960" cy="480"/>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7921" name="Line 75">
              <a:extLst>
                <a:ext uri="{FF2B5EF4-FFF2-40B4-BE49-F238E27FC236}">
                  <a16:creationId xmlns:a16="http://schemas.microsoft.com/office/drawing/2014/main" id="{9B27E6DA-6FFC-41A5-964E-1ACD2721A356}"/>
                </a:ext>
              </a:extLst>
            </p:cNvPr>
            <p:cNvSpPr>
              <a:spLocks noChangeShapeType="1"/>
            </p:cNvSpPr>
            <p:nvPr/>
          </p:nvSpPr>
          <p:spPr bwMode="auto">
            <a:xfrm flipV="1">
              <a:off x="4224" y="1200"/>
              <a:ext cx="144" cy="480"/>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7922" name="Line 76">
              <a:extLst>
                <a:ext uri="{FF2B5EF4-FFF2-40B4-BE49-F238E27FC236}">
                  <a16:creationId xmlns:a16="http://schemas.microsoft.com/office/drawing/2014/main" id="{E27C6D11-9D3D-4AE4-9AF5-CCEE938F8C00}"/>
                </a:ext>
              </a:extLst>
            </p:cNvPr>
            <p:cNvSpPr>
              <a:spLocks noChangeShapeType="1"/>
            </p:cNvSpPr>
            <p:nvPr/>
          </p:nvSpPr>
          <p:spPr bwMode="auto">
            <a:xfrm flipV="1">
              <a:off x="2304" y="2160"/>
              <a:ext cx="384" cy="96"/>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7923" name="Line 77">
              <a:extLst>
                <a:ext uri="{FF2B5EF4-FFF2-40B4-BE49-F238E27FC236}">
                  <a16:creationId xmlns:a16="http://schemas.microsoft.com/office/drawing/2014/main" id="{B9B09C31-2325-4C1A-A85B-F3FA9DA03594}"/>
                </a:ext>
              </a:extLst>
            </p:cNvPr>
            <p:cNvSpPr>
              <a:spLocks noChangeShapeType="1"/>
            </p:cNvSpPr>
            <p:nvPr/>
          </p:nvSpPr>
          <p:spPr bwMode="auto">
            <a:xfrm>
              <a:off x="2304" y="2304"/>
              <a:ext cx="576" cy="528"/>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7924" name="Line 78">
              <a:extLst>
                <a:ext uri="{FF2B5EF4-FFF2-40B4-BE49-F238E27FC236}">
                  <a16:creationId xmlns:a16="http://schemas.microsoft.com/office/drawing/2014/main" id="{37413441-1010-4649-AA81-94E3F59B605E}"/>
                </a:ext>
              </a:extLst>
            </p:cNvPr>
            <p:cNvSpPr>
              <a:spLocks noChangeShapeType="1"/>
            </p:cNvSpPr>
            <p:nvPr/>
          </p:nvSpPr>
          <p:spPr bwMode="auto">
            <a:xfrm>
              <a:off x="3408" y="2160"/>
              <a:ext cx="384" cy="672"/>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7925" name="Line 79">
              <a:extLst>
                <a:ext uri="{FF2B5EF4-FFF2-40B4-BE49-F238E27FC236}">
                  <a16:creationId xmlns:a16="http://schemas.microsoft.com/office/drawing/2014/main" id="{38F3E000-0DD6-43F3-863F-E402E0C92E38}"/>
                </a:ext>
              </a:extLst>
            </p:cNvPr>
            <p:cNvSpPr>
              <a:spLocks noChangeShapeType="1"/>
            </p:cNvSpPr>
            <p:nvPr/>
          </p:nvSpPr>
          <p:spPr bwMode="auto">
            <a:xfrm>
              <a:off x="3168" y="2160"/>
              <a:ext cx="0" cy="672"/>
            </a:xfrm>
            <a:prstGeom prst="line">
              <a:avLst/>
            </a:prstGeom>
            <a:noFill/>
            <a:ln w="12700" cap="sq">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7926" name="Arc 83">
              <a:extLst>
                <a:ext uri="{FF2B5EF4-FFF2-40B4-BE49-F238E27FC236}">
                  <a16:creationId xmlns:a16="http://schemas.microsoft.com/office/drawing/2014/main" id="{AF9D8C53-1983-4338-9E87-974D730EB1B6}"/>
                </a:ext>
              </a:extLst>
            </p:cNvPr>
            <p:cNvSpPr>
              <a:spLocks/>
            </p:cNvSpPr>
            <p:nvPr/>
          </p:nvSpPr>
          <p:spPr bwMode="auto">
            <a:xfrm rot="10800000" flipV="1">
              <a:off x="3264" y="2640"/>
              <a:ext cx="336" cy="201"/>
            </a:xfrm>
            <a:custGeom>
              <a:avLst/>
              <a:gdLst>
                <a:gd name="T0" fmla="*/ 0 w 43200"/>
                <a:gd name="T1" fmla="*/ 0 h 22588"/>
                <a:gd name="T2" fmla="*/ 0 w 43200"/>
                <a:gd name="T3" fmla="*/ 0 h 22588"/>
                <a:gd name="T4" fmla="*/ 0 w 43200"/>
                <a:gd name="T5" fmla="*/ 0 h 22588"/>
                <a:gd name="T6" fmla="*/ 0 60000 65536"/>
                <a:gd name="T7" fmla="*/ 0 60000 65536"/>
                <a:gd name="T8" fmla="*/ 0 60000 65536"/>
                <a:gd name="T9" fmla="*/ 0 w 43200"/>
                <a:gd name="T10" fmla="*/ 0 h 22588"/>
                <a:gd name="T11" fmla="*/ 43200 w 43200"/>
                <a:gd name="T12" fmla="*/ 22588 h 22588"/>
              </a:gdLst>
              <a:ahLst/>
              <a:cxnLst>
                <a:cxn ang="T6">
                  <a:pos x="T0" y="T1"/>
                </a:cxn>
                <a:cxn ang="T7">
                  <a:pos x="T2" y="T3"/>
                </a:cxn>
                <a:cxn ang="T8">
                  <a:pos x="T4" y="T5"/>
                </a:cxn>
              </a:cxnLst>
              <a:rect l="T9" t="T10" r="T11" b="T12"/>
              <a:pathLst>
                <a:path w="43200" h="22588" fill="none" extrusionOk="0">
                  <a:moveTo>
                    <a:pt x="22" y="22588"/>
                  </a:moveTo>
                  <a:cubicBezTo>
                    <a:pt x="7" y="22258"/>
                    <a:pt x="0" y="21929"/>
                    <a:pt x="0" y="21600"/>
                  </a:cubicBezTo>
                  <a:cubicBezTo>
                    <a:pt x="0" y="9670"/>
                    <a:pt x="9670" y="0"/>
                    <a:pt x="21600" y="0"/>
                  </a:cubicBezTo>
                  <a:cubicBezTo>
                    <a:pt x="33529" y="0"/>
                    <a:pt x="43200" y="9670"/>
                    <a:pt x="43200" y="21600"/>
                  </a:cubicBezTo>
                  <a:cubicBezTo>
                    <a:pt x="43200" y="21924"/>
                    <a:pt x="43192" y="22248"/>
                    <a:pt x="43178" y="22573"/>
                  </a:cubicBezTo>
                </a:path>
                <a:path w="43200" h="22588" stroke="0" extrusionOk="0">
                  <a:moveTo>
                    <a:pt x="22" y="22588"/>
                  </a:moveTo>
                  <a:cubicBezTo>
                    <a:pt x="7" y="22258"/>
                    <a:pt x="0" y="21929"/>
                    <a:pt x="0" y="21600"/>
                  </a:cubicBezTo>
                  <a:cubicBezTo>
                    <a:pt x="0" y="9670"/>
                    <a:pt x="9670" y="0"/>
                    <a:pt x="21600" y="0"/>
                  </a:cubicBezTo>
                  <a:cubicBezTo>
                    <a:pt x="33529" y="0"/>
                    <a:pt x="43200" y="9670"/>
                    <a:pt x="43200" y="21600"/>
                  </a:cubicBezTo>
                  <a:cubicBezTo>
                    <a:pt x="43200" y="21924"/>
                    <a:pt x="43192" y="22248"/>
                    <a:pt x="43178" y="22573"/>
                  </a:cubicBezTo>
                  <a:lnTo>
                    <a:pt x="21600" y="21600"/>
                  </a:lnTo>
                  <a:close/>
                </a:path>
              </a:pathLst>
            </a:custGeom>
            <a:noFill/>
            <a:ln w="12700" cap="sq">
              <a:solidFill>
                <a:schemeClr val="tx1"/>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7927" name="Arc 84">
              <a:extLst>
                <a:ext uri="{FF2B5EF4-FFF2-40B4-BE49-F238E27FC236}">
                  <a16:creationId xmlns:a16="http://schemas.microsoft.com/office/drawing/2014/main" id="{0B70A778-D8C6-4665-8779-BE236A11CC65}"/>
                </a:ext>
              </a:extLst>
            </p:cNvPr>
            <p:cNvSpPr>
              <a:spLocks/>
            </p:cNvSpPr>
            <p:nvPr/>
          </p:nvSpPr>
          <p:spPr bwMode="auto">
            <a:xfrm rot="10800000" flipV="1">
              <a:off x="3360" y="1479"/>
              <a:ext cx="336" cy="201"/>
            </a:xfrm>
            <a:custGeom>
              <a:avLst/>
              <a:gdLst>
                <a:gd name="T0" fmla="*/ 0 w 43200"/>
                <a:gd name="T1" fmla="*/ 0 h 22588"/>
                <a:gd name="T2" fmla="*/ 0 w 43200"/>
                <a:gd name="T3" fmla="*/ 0 h 22588"/>
                <a:gd name="T4" fmla="*/ 0 w 43200"/>
                <a:gd name="T5" fmla="*/ 0 h 22588"/>
                <a:gd name="T6" fmla="*/ 0 60000 65536"/>
                <a:gd name="T7" fmla="*/ 0 60000 65536"/>
                <a:gd name="T8" fmla="*/ 0 60000 65536"/>
                <a:gd name="T9" fmla="*/ 0 w 43200"/>
                <a:gd name="T10" fmla="*/ 0 h 22588"/>
                <a:gd name="T11" fmla="*/ 43200 w 43200"/>
                <a:gd name="T12" fmla="*/ 22588 h 22588"/>
              </a:gdLst>
              <a:ahLst/>
              <a:cxnLst>
                <a:cxn ang="T6">
                  <a:pos x="T0" y="T1"/>
                </a:cxn>
                <a:cxn ang="T7">
                  <a:pos x="T2" y="T3"/>
                </a:cxn>
                <a:cxn ang="T8">
                  <a:pos x="T4" y="T5"/>
                </a:cxn>
              </a:cxnLst>
              <a:rect l="T9" t="T10" r="T11" b="T12"/>
              <a:pathLst>
                <a:path w="43200" h="22588" fill="none" extrusionOk="0">
                  <a:moveTo>
                    <a:pt x="22" y="22588"/>
                  </a:moveTo>
                  <a:cubicBezTo>
                    <a:pt x="7" y="22258"/>
                    <a:pt x="0" y="21929"/>
                    <a:pt x="0" y="21600"/>
                  </a:cubicBezTo>
                  <a:cubicBezTo>
                    <a:pt x="0" y="9670"/>
                    <a:pt x="9670" y="0"/>
                    <a:pt x="21600" y="0"/>
                  </a:cubicBezTo>
                  <a:cubicBezTo>
                    <a:pt x="33529" y="0"/>
                    <a:pt x="43200" y="9670"/>
                    <a:pt x="43200" y="21600"/>
                  </a:cubicBezTo>
                  <a:cubicBezTo>
                    <a:pt x="43200" y="21924"/>
                    <a:pt x="43192" y="22248"/>
                    <a:pt x="43178" y="22573"/>
                  </a:cubicBezTo>
                </a:path>
                <a:path w="43200" h="22588" stroke="0" extrusionOk="0">
                  <a:moveTo>
                    <a:pt x="22" y="22588"/>
                  </a:moveTo>
                  <a:cubicBezTo>
                    <a:pt x="7" y="22258"/>
                    <a:pt x="0" y="21929"/>
                    <a:pt x="0" y="21600"/>
                  </a:cubicBezTo>
                  <a:cubicBezTo>
                    <a:pt x="0" y="9670"/>
                    <a:pt x="9670" y="0"/>
                    <a:pt x="21600" y="0"/>
                  </a:cubicBezTo>
                  <a:cubicBezTo>
                    <a:pt x="33529" y="0"/>
                    <a:pt x="43200" y="9670"/>
                    <a:pt x="43200" y="21600"/>
                  </a:cubicBezTo>
                  <a:cubicBezTo>
                    <a:pt x="43200" y="21924"/>
                    <a:pt x="43192" y="22248"/>
                    <a:pt x="43178" y="22573"/>
                  </a:cubicBezTo>
                  <a:lnTo>
                    <a:pt x="21600" y="21600"/>
                  </a:lnTo>
                  <a:close/>
                </a:path>
              </a:pathLst>
            </a:custGeom>
            <a:noFill/>
            <a:ln w="12700" cap="sq">
              <a:solidFill>
                <a:schemeClr val="tx1"/>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gr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
            <a:extLst>
              <a:ext uri="{FF2B5EF4-FFF2-40B4-BE49-F238E27FC236}">
                <a16:creationId xmlns:a16="http://schemas.microsoft.com/office/drawing/2014/main" id="{7D4B30E7-F83B-4919-986D-E574F89383A4}"/>
              </a:ext>
            </a:extLst>
          </p:cNvPr>
          <p:cNvSpPr>
            <a:spLocks noGrp="1" noChangeArrowheads="1"/>
          </p:cNvSpPr>
          <p:nvPr>
            <p:ph type="title" idx="4294967295"/>
          </p:nvPr>
        </p:nvSpPr>
        <p:spPr>
          <a:xfrm>
            <a:off x="2351088" y="214314"/>
            <a:ext cx="8316912" cy="1127125"/>
          </a:xfrm>
        </p:spPr>
        <p:txBody>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zh-CN" sz="3200"/>
              <a:t>6.4 Representing OO Designs in the UML</a:t>
            </a:r>
            <a:br>
              <a:rPr lang="en-US" altLang="zh-CN"/>
            </a:br>
            <a:r>
              <a:rPr lang="en-US" altLang="zh-CN" sz="2400"/>
              <a:t>UML in the Process (continued)</a:t>
            </a:r>
            <a:endParaRPr lang="en-GB" altLang="zh-CN" sz="2400"/>
          </a:p>
        </p:txBody>
      </p:sp>
      <p:sp>
        <p:nvSpPr>
          <p:cNvPr id="38915" name="Rectangle 2">
            <a:extLst>
              <a:ext uri="{FF2B5EF4-FFF2-40B4-BE49-F238E27FC236}">
                <a16:creationId xmlns:a16="http://schemas.microsoft.com/office/drawing/2014/main" id="{DCEBB81E-86CA-4E27-9026-DA297A3E6837}"/>
              </a:ext>
            </a:extLst>
          </p:cNvPr>
          <p:cNvSpPr>
            <a:spLocks noGrp="1" noChangeArrowheads="1"/>
          </p:cNvSpPr>
          <p:nvPr>
            <p:ph type="body" idx="4294967295"/>
          </p:nvPr>
        </p:nvSpPr>
        <p:spPr>
          <a:xfrm>
            <a:off x="2208213" y="1647825"/>
            <a:ext cx="8280400" cy="4660900"/>
          </a:xfrm>
        </p:spPr>
        <p:txBody>
          <a:bodyPr/>
          <a:lstStyle/>
          <a:p>
            <a:r>
              <a:rPr lang="en-US" altLang="zh-CN" sz="2400"/>
              <a:t>How UML is used in the development process(Fig6-16)</a:t>
            </a:r>
          </a:p>
          <a:p>
            <a:endParaRPr lang="en-US" altLang="zh-CN" sz="2400"/>
          </a:p>
          <a:p>
            <a:endParaRPr lang="en-US" altLang="zh-CN" sz="2400"/>
          </a:p>
          <a:p>
            <a:endParaRPr lang="en-US" altLang="zh-CN" sz="2400"/>
          </a:p>
          <a:p>
            <a:endParaRPr lang="en-US" altLang="zh-CN" sz="2400"/>
          </a:p>
          <a:p>
            <a:endParaRPr lang="en-US" altLang="zh-CN" sz="2400"/>
          </a:p>
          <a:p>
            <a:endParaRPr lang="en-US" altLang="zh-CN" sz="2400"/>
          </a:p>
          <a:p>
            <a:endParaRPr lang="en-US" altLang="zh-CN" sz="2400"/>
          </a:p>
        </p:txBody>
      </p:sp>
      <p:grpSp>
        <p:nvGrpSpPr>
          <p:cNvPr id="38916" name="Group 4">
            <a:extLst>
              <a:ext uri="{FF2B5EF4-FFF2-40B4-BE49-F238E27FC236}">
                <a16:creationId xmlns:a16="http://schemas.microsoft.com/office/drawing/2014/main" id="{3567809E-0CAB-443D-A75B-21C2A027CDF0}"/>
              </a:ext>
            </a:extLst>
          </p:cNvPr>
          <p:cNvGrpSpPr>
            <a:grpSpLocks/>
          </p:cNvGrpSpPr>
          <p:nvPr/>
        </p:nvGrpSpPr>
        <p:grpSpPr bwMode="auto">
          <a:xfrm>
            <a:off x="2477569" y="2079786"/>
            <a:ext cx="8011044" cy="4589303"/>
            <a:chOff x="439719" y="76452"/>
            <a:chExt cx="8545533" cy="6476748"/>
          </a:xfrm>
        </p:grpSpPr>
        <p:sp>
          <p:nvSpPr>
            <p:cNvPr id="38917" name="Line 3">
              <a:extLst>
                <a:ext uri="{FF2B5EF4-FFF2-40B4-BE49-F238E27FC236}">
                  <a16:creationId xmlns:a16="http://schemas.microsoft.com/office/drawing/2014/main" id="{8CCF5D0A-7428-4035-8E2B-101D0D1E1644}"/>
                </a:ext>
              </a:extLst>
            </p:cNvPr>
            <p:cNvSpPr>
              <a:spLocks noChangeShapeType="1"/>
            </p:cNvSpPr>
            <p:nvPr/>
          </p:nvSpPr>
          <p:spPr bwMode="auto">
            <a:xfrm>
              <a:off x="2701925" y="182563"/>
              <a:ext cx="0" cy="6335712"/>
            </a:xfrm>
            <a:prstGeom prst="line">
              <a:avLst/>
            </a:prstGeom>
            <a:noFill/>
            <a:ln w="25400">
              <a:solidFill>
                <a:schemeClr val="bg2"/>
              </a:solidFill>
              <a:prstDash val="dash"/>
              <a:round/>
              <a:headEnd type="none" w="sm" len="sm"/>
              <a:tailEnd type="none" w="sm" len="sm"/>
            </a:ln>
            <a:extLst>
              <a:ext uri="{909E8E84-426E-40DD-AFC4-6F175D3DCCD1}">
                <a14:hiddenFill xmlns:a14="http://schemas.microsoft.com/office/drawing/2010/main">
                  <a:noFill/>
                </a14:hiddenFill>
              </a:ext>
            </a:extLst>
          </p:spPr>
          <p:txBody>
            <a:bodyPr lIns="0" tIns="0" rIns="0" bIns="0"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8918" name="Line 4">
              <a:extLst>
                <a:ext uri="{FF2B5EF4-FFF2-40B4-BE49-F238E27FC236}">
                  <a16:creationId xmlns:a16="http://schemas.microsoft.com/office/drawing/2014/main" id="{F341F28E-DDBD-4E45-BB38-ED64DF56ABE2}"/>
                </a:ext>
              </a:extLst>
            </p:cNvPr>
            <p:cNvSpPr>
              <a:spLocks noChangeShapeType="1"/>
            </p:cNvSpPr>
            <p:nvPr/>
          </p:nvSpPr>
          <p:spPr bwMode="auto">
            <a:xfrm>
              <a:off x="5181600" y="152400"/>
              <a:ext cx="0" cy="6400800"/>
            </a:xfrm>
            <a:prstGeom prst="line">
              <a:avLst/>
            </a:prstGeom>
            <a:noFill/>
            <a:ln w="25400">
              <a:solidFill>
                <a:schemeClr val="bg2"/>
              </a:solidFill>
              <a:prstDash val="dash"/>
              <a:round/>
              <a:headEnd type="none" w="sm" len="sm"/>
              <a:tailEnd type="none" w="sm" len="sm"/>
            </a:ln>
            <a:extLst>
              <a:ext uri="{909E8E84-426E-40DD-AFC4-6F175D3DCCD1}">
                <a14:hiddenFill xmlns:a14="http://schemas.microsoft.com/office/drawing/2010/main">
                  <a:noFill/>
                </a14:hiddenFill>
              </a:ext>
            </a:extLst>
          </p:spPr>
          <p:txBody>
            <a:bodyPr lIns="0" tIns="0" rIns="0" bIns="0"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8919" name="Rectangle 5">
              <a:extLst>
                <a:ext uri="{FF2B5EF4-FFF2-40B4-BE49-F238E27FC236}">
                  <a16:creationId xmlns:a16="http://schemas.microsoft.com/office/drawing/2014/main" id="{E3A9ACA5-5C0E-4F99-8640-ADD05E64FFE2}"/>
                </a:ext>
              </a:extLst>
            </p:cNvPr>
            <p:cNvSpPr>
              <a:spLocks noChangeArrowheads="1"/>
            </p:cNvSpPr>
            <p:nvPr/>
          </p:nvSpPr>
          <p:spPr bwMode="auto">
            <a:xfrm>
              <a:off x="730180" y="252142"/>
              <a:ext cx="1296145" cy="347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600">
                  <a:solidFill>
                    <a:srgbClr val="003366"/>
                  </a:solidFill>
                  <a:latin typeface="Bradley Hand ITC" panose="03070402050302030203" pitchFamily="66" charset="0"/>
                </a:rPr>
                <a:t>Requirements</a:t>
              </a:r>
            </a:p>
          </p:txBody>
        </p:sp>
        <p:sp>
          <p:nvSpPr>
            <p:cNvPr id="38920" name="Rectangle 6">
              <a:extLst>
                <a:ext uri="{FF2B5EF4-FFF2-40B4-BE49-F238E27FC236}">
                  <a16:creationId xmlns:a16="http://schemas.microsoft.com/office/drawing/2014/main" id="{56F887B1-B056-4884-BB6C-EB03D66B8F83}"/>
                </a:ext>
              </a:extLst>
            </p:cNvPr>
            <p:cNvSpPr>
              <a:spLocks noChangeArrowheads="1"/>
            </p:cNvSpPr>
            <p:nvPr/>
          </p:nvSpPr>
          <p:spPr bwMode="auto">
            <a:xfrm>
              <a:off x="6523146" y="76452"/>
              <a:ext cx="960995" cy="521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a:solidFill>
                    <a:srgbClr val="003366"/>
                  </a:solidFill>
                  <a:latin typeface="Bradley Hand ITC" panose="03070402050302030203" pitchFamily="66" charset="0"/>
                </a:rPr>
                <a:t>Design</a:t>
              </a:r>
            </a:p>
          </p:txBody>
        </p:sp>
        <p:sp>
          <p:nvSpPr>
            <p:cNvPr id="38921" name="Rectangle 7">
              <a:extLst>
                <a:ext uri="{FF2B5EF4-FFF2-40B4-BE49-F238E27FC236}">
                  <a16:creationId xmlns:a16="http://schemas.microsoft.com/office/drawing/2014/main" id="{E69F5BA2-64E6-4A44-83FE-644DB3726D5D}"/>
                </a:ext>
              </a:extLst>
            </p:cNvPr>
            <p:cNvSpPr>
              <a:spLocks noChangeArrowheads="1"/>
            </p:cNvSpPr>
            <p:nvPr/>
          </p:nvSpPr>
          <p:spPr bwMode="auto">
            <a:xfrm>
              <a:off x="3335692" y="303761"/>
              <a:ext cx="1249976" cy="390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800">
                  <a:solidFill>
                    <a:srgbClr val="003366"/>
                  </a:solidFill>
                  <a:latin typeface="Bradley Hand ITC" panose="03070402050302030203" pitchFamily="66" charset="0"/>
                </a:rPr>
                <a:t>Architecture</a:t>
              </a:r>
            </a:p>
          </p:txBody>
        </p:sp>
        <p:sp>
          <p:nvSpPr>
            <p:cNvPr id="38922" name="Oval 8">
              <a:extLst>
                <a:ext uri="{FF2B5EF4-FFF2-40B4-BE49-F238E27FC236}">
                  <a16:creationId xmlns:a16="http://schemas.microsoft.com/office/drawing/2014/main" id="{955E5DB0-F701-4B90-898C-2C1CEE6D9974}"/>
                </a:ext>
              </a:extLst>
            </p:cNvPr>
            <p:cNvSpPr>
              <a:spLocks noChangeArrowheads="1"/>
            </p:cNvSpPr>
            <p:nvPr/>
          </p:nvSpPr>
          <p:spPr bwMode="auto">
            <a:xfrm>
              <a:off x="527050" y="1895475"/>
              <a:ext cx="1974850" cy="744538"/>
            </a:xfrm>
            <a:prstGeom prst="ellipse">
              <a:avLst/>
            </a:prstGeom>
            <a:solidFill>
              <a:srgbClr val="EAEAEA"/>
            </a:solidFill>
            <a:ln w="25400">
              <a:solidFill>
                <a:schemeClr val="bg2"/>
              </a:solidFill>
              <a:round/>
              <a:headEnd/>
              <a:tailEnd/>
            </a:ln>
          </p:spPr>
          <p:txBody>
            <a:bodyPr lIns="0" tIns="0" rIns="0" bIns="0"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400" b="1">
                  <a:solidFill>
                    <a:srgbClr val="003366"/>
                  </a:solidFill>
                  <a:latin typeface="Bradley Hand ITC" panose="03070402050302030203" pitchFamily="66" charset="0"/>
                </a:rPr>
                <a:t>UML use case diagrams</a:t>
              </a:r>
            </a:p>
          </p:txBody>
        </p:sp>
        <p:grpSp>
          <p:nvGrpSpPr>
            <p:cNvPr id="38923" name="Group 9">
              <a:extLst>
                <a:ext uri="{FF2B5EF4-FFF2-40B4-BE49-F238E27FC236}">
                  <a16:creationId xmlns:a16="http://schemas.microsoft.com/office/drawing/2014/main" id="{A15DC4A9-3D76-4561-8021-22CD983E7292}"/>
                </a:ext>
              </a:extLst>
            </p:cNvPr>
            <p:cNvGrpSpPr>
              <a:grpSpLocks/>
            </p:cNvGrpSpPr>
            <p:nvPr/>
          </p:nvGrpSpPr>
          <p:grpSpPr bwMode="auto">
            <a:xfrm>
              <a:off x="1470025" y="2627313"/>
              <a:ext cx="1163636" cy="366712"/>
              <a:chOff x="554" y="1941"/>
              <a:chExt cx="1048" cy="262"/>
            </a:xfrm>
          </p:grpSpPr>
          <p:sp>
            <p:nvSpPr>
              <p:cNvPr id="38977" name="Rectangle 10">
                <a:extLst>
                  <a:ext uri="{FF2B5EF4-FFF2-40B4-BE49-F238E27FC236}">
                    <a16:creationId xmlns:a16="http://schemas.microsoft.com/office/drawing/2014/main" id="{C81E9FBD-08C3-4656-9554-C7AC8341BD83}"/>
                  </a:ext>
                </a:extLst>
              </p:cNvPr>
              <p:cNvSpPr>
                <a:spLocks noChangeArrowheads="1"/>
              </p:cNvSpPr>
              <p:nvPr/>
            </p:nvSpPr>
            <p:spPr bwMode="auto">
              <a:xfrm>
                <a:off x="554" y="1941"/>
                <a:ext cx="952" cy="185"/>
              </a:xfrm>
              <a:prstGeom prst="rect">
                <a:avLst/>
              </a:prstGeom>
              <a:solidFill>
                <a:srgbClr val="C6C6C6"/>
              </a:solidFill>
              <a:ln w="25400">
                <a:solidFill>
                  <a:schemeClr val="bg2"/>
                </a:solidFill>
                <a:miter lim="800000"/>
                <a:headEnd/>
                <a:tailEnd/>
              </a:ln>
            </p:spPr>
            <p:txBody>
              <a:bodyPr wrap="none" lIns="0" tIns="0" rIns="0" bIns="0"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en-US" altLang="zh-CN">
                  <a:solidFill>
                    <a:srgbClr val="003366"/>
                  </a:solidFill>
                </a:endParaRPr>
              </a:p>
            </p:txBody>
          </p:sp>
          <p:sp>
            <p:nvSpPr>
              <p:cNvPr id="38978" name="Rectangle 11">
                <a:extLst>
                  <a:ext uri="{FF2B5EF4-FFF2-40B4-BE49-F238E27FC236}">
                    <a16:creationId xmlns:a16="http://schemas.microsoft.com/office/drawing/2014/main" id="{D98EBF0F-3AA8-42ED-870B-272239164396}"/>
                  </a:ext>
                </a:extLst>
              </p:cNvPr>
              <p:cNvSpPr>
                <a:spLocks noChangeArrowheads="1"/>
              </p:cNvSpPr>
              <p:nvPr/>
            </p:nvSpPr>
            <p:spPr bwMode="auto">
              <a:xfrm>
                <a:off x="602" y="1979"/>
                <a:ext cx="952" cy="186"/>
              </a:xfrm>
              <a:prstGeom prst="rect">
                <a:avLst/>
              </a:prstGeom>
              <a:solidFill>
                <a:srgbClr val="C6C6C6"/>
              </a:solidFill>
              <a:ln w="25400">
                <a:solidFill>
                  <a:schemeClr val="bg2"/>
                </a:solidFill>
                <a:miter lim="800000"/>
                <a:headEnd/>
                <a:tailEnd/>
              </a:ln>
            </p:spPr>
            <p:txBody>
              <a:bodyPr wrap="none" lIns="0" tIns="0" rIns="0" bIns="0"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en-US" altLang="zh-CN">
                  <a:solidFill>
                    <a:srgbClr val="003366"/>
                  </a:solidFill>
                </a:endParaRPr>
              </a:p>
            </p:txBody>
          </p:sp>
          <p:sp>
            <p:nvSpPr>
              <p:cNvPr id="38979" name="Rectangle 12">
                <a:extLst>
                  <a:ext uri="{FF2B5EF4-FFF2-40B4-BE49-F238E27FC236}">
                    <a16:creationId xmlns:a16="http://schemas.microsoft.com/office/drawing/2014/main" id="{CB23EAA8-5FBE-464C-8165-01E88042798D}"/>
                  </a:ext>
                </a:extLst>
              </p:cNvPr>
              <p:cNvSpPr>
                <a:spLocks noChangeArrowheads="1"/>
              </p:cNvSpPr>
              <p:nvPr/>
            </p:nvSpPr>
            <p:spPr bwMode="auto">
              <a:xfrm>
                <a:off x="650" y="2018"/>
                <a:ext cx="952" cy="185"/>
              </a:xfrm>
              <a:prstGeom prst="rect">
                <a:avLst/>
              </a:prstGeom>
              <a:solidFill>
                <a:srgbClr val="C6C6C6"/>
              </a:solidFill>
              <a:ln w="25400">
                <a:solidFill>
                  <a:schemeClr val="bg2"/>
                </a:solidFill>
                <a:miter lim="800000"/>
                <a:headEnd/>
                <a:tailEnd/>
              </a:ln>
            </p:spPr>
            <p:txBody>
              <a:bodyPr wrap="none" lIns="0" tIns="0" rIns="0" bIns="0"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400" b="1">
                    <a:solidFill>
                      <a:srgbClr val="003366"/>
                    </a:solidFill>
                    <a:latin typeface="Bradley Hand ITC" panose="03070402050302030203" pitchFamily="66" charset="0"/>
                  </a:rPr>
                  <a:t>Scenarios</a:t>
                </a:r>
              </a:p>
            </p:txBody>
          </p:sp>
        </p:grpSp>
        <p:grpSp>
          <p:nvGrpSpPr>
            <p:cNvPr id="38924" name="Group 16">
              <a:extLst>
                <a:ext uri="{FF2B5EF4-FFF2-40B4-BE49-F238E27FC236}">
                  <a16:creationId xmlns:a16="http://schemas.microsoft.com/office/drawing/2014/main" id="{C6BF0A51-BC6D-43F5-ACC8-1C0D6079C483}"/>
                </a:ext>
              </a:extLst>
            </p:cNvPr>
            <p:cNvGrpSpPr>
              <a:grpSpLocks/>
            </p:cNvGrpSpPr>
            <p:nvPr/>
          </p:nvGrpSpPr>
          <p:grpSpPr bwMode="auto">
            <a:xfrm>
              <a:off x="1111254" y="3765552"/>
              <a:ext cx="1358902" cy="676275"/>
              <a:chOff x="2090" y="559"/>
              <a:chExt cx="1048" cy="413"/>
            </a:xfrm>
          </p:grpSpPr>
          <p:sp>
            <p:nvSpPr>
              <p:cNvPr id="38974" name="Rectangle 17">
                <a:extLst>
                  <a:ext uri="{FF2B5EF4-FFF2-40B4-BE49-F238E27FC236}">
                    <a16:creationId xmlns:a16="http://schemas.microsoft.com/office/drawing/2014/main" id="{F8B583F7-B2E4-4853-B80E-6D67A00E628A}"/>
                  </a:ext>
                </a:extLst>
              </p:cNvPr>
              <p:cNvSpPr>
                <a:spLocks noChangeArrowheads="1"/>
              </p:cNvSpPr>
              <p:nvPr/>
            </p:nvSpPr>
            <p:spPr bwMode="auto">
              <a:xfrm>
                <a:off x="2090" y="559"/>
                <a:ext cx="952" cy="293"/>
              </a:xfrm>
              <a:prstGeom prst="rect">
                <a:avLst/>
              </a:prstGeom>
              <a:solidFill>
                <a:srgbClr val="C6C6C6"/>
              </a:solidFill>
              <a:ln w="25400">
                <a:solidFill>
                  <a:schemeClr val="bg2"/>
                </a:solidFill>
                <a:miter lim="800000"/>
                <a:headEnd/>
                <a:tailEnd/>
              </a:ln>
            </p:spPr>
            <p:txBody>
              <a:bodyPr wrap="none" lIns="0" tIns="0" rIns="0" bIns="0"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en-US" altLang="zh-CN">
                  <a:solidFill>
                    <a:srgbClr val="003366"/>
                  </a:solidFill>
                </a:endParaRPr>
              </a:p>
            </p:txBody>
          </p:sp>
          <p:sp>
            <p:nvSpPr>
              <p:cNvPr id="38975" name="Rectangle 18">
                <a:extLst>
                  <a:ext uri="{FF2B5EF4-FFF2-40B4-BE49-F238E27FC236}">
                    <a16:creationId xmlns:a16="http://schemas.microsoft.com/office/drawing/2014/main" id="{3F08CCEE-EB81-43CC-B6E9-045BF3165884}"/>
                  </a:ext>
                </a:extLst>
              </p:cNvPr>
              <p:cNvSpPr>
                <a:spLocks noChangeArrowheads="1"/>
              </p:cNvSpPr>
              <p:nvPr/>
            </p:nvSpPr>
            <p:spPr bwMode="auto">
              <a:xfrm>
                <a:off x="2138" y="619"/>
                <a:ext cx="952" cy="293"/>
              </a:xfrm>
              <a:prstGeom prst="rect">
                <a:avLst/>
              </a:prstGeom>
              <a:solidFill>
                <a:srgbClr val="C6C6C6"/>
              </a:solidFill>
              <a:ln w="25400">
                <a:solidFill>
                  <a:schemeClr val="bg2"/>
                </a:solidFill>
                <a:miter lim="800000"/>
                <a:headEnd/>
                <a:tailEnd/>
              </a:ln>
            </p:spPr>
            <p:txBody>
              <a:bodyPr wrap="none" lIns="0" tIns="0" rIns="0" bIns="0"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en-US" altLang="zh-CN">
                  <a:solidFill>
                    <a:srgbClr val="003366"/>
                  </a:solidFill>
                </a:endParaRPr>
              </a:p>
            </p:txBody>
          </p:sp>
          <p:sp>
            <p:nvSpPr>
              <p:cNvPr id="38976" name="Rectangle 19">
                <a:extLst>
                  <a:ext uri="{FF2B5EF4-FFF2-40B4-BE49-F238E27FC236}">
                    <a16:creationId xmlns:a16="http://schemas.microsoft.com/office/drawing/2014/main" id="{702472D3-652F-4CD9-AF85-70B2C1B84991}"/>
                  </a:ext>
                </a:extLst>
              </p:cNvPr>
              <p:cNvSpPr>
                <a:spLocks noChangeArrowheads="1"/>
              </p:cNvSpPr>
              <p:nvPr/>
            </p:nvSpPr>
            <p:spPr bwMode="auto">
              <a:xfrm>
                <a:off x="2186" y="679"/>
                <a:ext cx="952" cy="293"/>
              </a:xfrm>
              <a:prstGeom prst="rect">
                <a:avLst/>
              </a:prstGeom>
              <a:solidFill>
                <a:srgbClr val="C6C6C6"/>
              </a:solidFill>
              <a:ln w="25400">
                <a:solidFill>
                  <a:schemeClr val="bg2"/>
                </a:solidFill>
                <a:miter lim="800000"/>
                <a:headEnd/>
                <a:tailEnd/>
              </a:ln>
            </p:spPr>
            <p:txBody>
              <a:bodyPr lIns="0" tIns="0" rIns="0" bIns="0"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400" b="1">
                    <a:solidFill>
                      <a:srgbClr val="003366"/>
                    </a:solidFill>
                    <a:latin typeface="Bradley Hand ITC" panose="03070402050302030203" pitchFamily="66" charset="0"/>
                  </a:rPr>
                  <a:t>UML activity diagrams</a:t>
                </a:r>
              </a:p>
            </p:txBody>
          </p:sp>
        </p:grpSp>
        <p:grpSp>
          <p:nvGrpSpPr>
            <p:cNvPr id="38925" name="Group 20">
              <a:extLst>
                <a:ext uri="{FF2B5EF4-FFF2-40B4-BE49-F238E27FC236}">
                  <a16:creationId xmlns:a16="http://schemas.microsoft.com/office/drawing/2014/main" id="{C69E48FD-2347-4E6A-9F15-EF7FF386AA8E}"/>
                </a:ext>
              </a:extLst>
            </p:cNvPr>
            <p:cNvGrpSpPr>
              <a:grpSpLocks/>
            </p:cNvGrpSpPr>
            <p:nvPr/>
          </p:nvGrpSpPr>
          <p:grpSpPr bwMode="auto">
            <a:xfrm>
              <a:off x="7467607" y="5410202"/>
              <a:ext cx="1358902" cy="676275"/>
              <a:chOff x="3242" y="559"/>
              <a:chExt cx="1048" cy="413"/>
            </a:xfrm>
          </p:grpSpPr>
          <p:sp>
            <p:nvSpPr>
              <p:cNvPr id="38971" name="Rectangle 21">
                <a:extLst>
                  <a:ext uri="{FF2B5EF4-FFF2-40B4-BE49-F238E27FC236}">
                    <a16:creationId xmlns:a16="http://schemas.microsoft.com/office/drawing/2014/main" id="{4E1899E7-3221-4B94-97CA-B22C799724D5}"/>
                  </a:ext>
                </a:extLst>
              </p:cNvPr>
              <p:cNvSpPr>
                <a:spLocks noChangeArrowheads="1"/>
              </p:cNvSpPr>
              <p:nvPr/>
            </p:nvSpPr>
            <p:spPr bwMode="auto">
              <a:xfrm>
                <a:off x="3242" y="559"/>
                <a:ext cx="952" cy="293"/>
              </a:xfrm>
              <a:prstGeom prst="rect">
                <a:avLst/>
              </a:prstGeom>
              <a:solidFill>
                <a:srgbClr val="C6C6C6"/>
              </a:solidFill>
              <a:ln w="25400">
                <a:solidFill>
                  <a:schemeClr val="bg2"/>
                </a:solidFill>
                <a:miter lim="800000"/>
                <a:headEnd/>
                <a:tailEnd/>
              </a:ln>
            </p:spPr>
            <p:txBody>
              <a:bodyPr wrap="none" lIns="0" tIns="0" rIns="0" bIns="0"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en-US" altLang="zh-CN">
                  <a:solidFill>
                    <a:srgbClr val="003366"/>
                  </a:solidFill>
                  <a:latin typeface="Bradley Hand ITC" panose="03070402050302030203" pitchFamily="66" charset="0"/>
                </a:endParaRPr>
              </a:p>
            </p:txBody>
          </p:sp>
          <p:sp>
            <p:nvSpPr>
              <p:cNvPr id="38972" name="Rectangle 22">
                <a:extLst>
                  <a:ext uri="{FF2B5EF4-FFF2-40B4-BE49-F238E27FC236}">
                    <a16:creationId xmlns:a16="http://schemas.microsoft.com/office/drawing/2014/main" id="{316755AA-A122-40C8-96F7-2645AB3DFC2A}"/>
                  </a:ext>
                </a:extLst>
              </p:cNvPr>
              <p:cNvSpPr>
                <a:spLocks noChangeArrowheads="1"/>
              </p:cNvSpPr>
              <p:nvPr/>
            </p:nvSpPr>
            <p:spPr bwMode="auto">
              <a:xfrm>
                <a:off x="3290" y="619"/>
                <a:ext cx="952" cy="293"/>
              </a:xfrm>
              <a:prstGeom prst="rect">
                <a:avLst/>
              </a:prstGeom>
              <a:solidFill>
                <a:srgbClr val="C6C6C6"/>
              </a:solidFill>
              <a:ln w="25400">
                <a:solidFill>
                  <a:schemeClr val="bg2"/>
                </a:solidFill>
                <a:miter lim="800000"/>
                <a:headEnd/>
                <a:tailEnd/>
              </a:ln>
            </p:spPr>
            <p:txBody>
              <a:bodyPr wrap="none" lIns="0" tIns="0" rIns="0" bIns="0"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en-US" altLang="zh-CN">
                  <a:solidFill>
                    <a:srgbClr val="003366"/>
                  </a:solidFill>
                  <a:latin typeface="Bradley Hand ITC" panose="03070402050302030203" pitchFamily="66" charset="0"/>
                </a:endParaRPr>
              </a:p>
            </p:txBody>
          </p:sp>
          <p:sp>
            <p:nvSpPr>
              <p:cNvPr id="38973" name="Rectangle 23">
                <a:extLst>
                  <a:ext uri="{FF2B5EF4-FFF2-40B4-BE49-F238E27FC236}">
                    <a16:creationId xmlns:a16="http://schemas.microsoft.com/office/drawing/2014/main" id="{E99FB383-4538-487D-98D4-8C545CADC47A}"/>
                  </a:ext>
                </a:extLst>
              </p:cNvPr>
              <p:cNvSpPr>
                <a:spLocks noChangeArrowheads="1"/>
              </p:cNvSpPr>
              <p:nvPr/>
            </p:nvSpPr>
            <p:spPr bwMode="auto">
              <a:xfrm>
                <a:off x="3338" y="679"/>
                <a:ext cx="952" cy="293"/>
              </a:xfrm>
              <a:prstGeom prst="rect">
                <a:avLst/>
              </a:prstGeom>
              <a:solidFill>
                <a:srgbClr val="C6C6C6"/>
              </a:solidFill>
              <a:ln w="25400">
                <a:solidFill>
                  <a:schemeClr val="bg2"/>
                </a:solidFill>
                <a:miter lim="800000"/>
                <a:headEnd/>
                <a:tailEnd/>
              </a:ln>
            </p:spPr>
            <p:txBody>
              <a:bodyPr lIns="0" tIns="0" rIns="0" bIns="0"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400" b="1">
                    <a:solidFill>
                      <a:srgbClr val="003366"/>
                    </a:solidFill>
                    <a:latin typeface="Bradley Hand ITC" panose="03070402050302030203" pitchFamily="66" charset="0"/>
                  </a:rPr>
                  <a:t>UML state diagrams</a:t>
                </a:r>
              </a:p>
            </p:txBody>
          </p:sp>
        </p:grpSp>
        <p:grpSp>
          <p:nvGrpSpPr>
            <p:cNvPr id="38926" name="Group 24">
              <a:extLst>
                <a:ext uri="{FF2B5EF4-FFF2-40B4-BE49-F238E27FC236}">
                  <a16:creationId xmlns:a16="http://schemas.microsoft.com/office/drawing/2014/main" id="{FB4973D4-4369-4867-A515-E04E35749F08}"/>
                </a:ext>
              </a:extLst>
            </p:cNvPr>
            <p:cNvGrpSpPr>
              <a:grpSpLocks/>
            </p:cNvGrpSpPr>
            <p:nvPr/>
          </p:nvGrpSpPr>
          <p:grpSpPr bwMode="auto">
            <a:xfrm>
              <a:off x="5562603" y="3200400"/>
              <a:ext cx="1358902" cy="806450"/>
              <a:chOff x="1802" y="1518"/>
              <a:chExt cx="1048" cy="493"/>
            </a:xfrm>
          </p:grpSpPr>
          <p:sp>
            <p:nvSpPr>
              <p:cNvPr id="38968" name="Rectangle 25">
                <a:extLst>
                  <a:ext uri="{FF2B5EF4-FFF2-40B4-BE49-F238E27FC236}">
                    <a16:creationId xmlns:a16="http://schemas.microsoft.com/office/drawing/2014/main" id="{4324E605-9E20-42EF-927A-A1E8AB089823}"/>
                  </a:ext>
                </a:extLst>
              </p:cNvPr>
              <p:cNvSpPr>
                <a:spLocks noChangeArrowheads="1"/>
              </p:cNvSpPr>
              <p:nvPr/>
            </p:nvSpPr>
            <p:spPr bwMode="auto">
              <a:xfrm>
                <a:off x="1802" y="1518"/>
                <a:ext cx="952" cy="351"/>
              </a:xfrm>
              <a:prstGeom prst="rect">
                <a:avLst/>
              </a:prstGeom>
              <a:solidFill>
                <a:srgbClr val="EAEAEA"/>
              </a:solidFill>
              <a:ln w="25400">
                <a:solidFill>
                  <a:schemeClr val="bg2"/>
                </a:solidFill>
                <a:miter lim="800000"/>
                <a:headEnd/>
                <a:tailEnd/>
              </a:ln>
            </p:spPr>
            <p:txBody>
              <a:bodyPr wrap="none" lIns="0" tIns="0" rIns="0" bIns="0"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en-US" altLang="zh-CN">
                  <a:solidFill>
                    <a:srgbClr val="003366"/>
                  </a:solidFill>
                </a:endParaRPr>
              </a:p>
            </p:txBody>
          </p:sp>
          <p:sp>
            <p:nvSpPr>
              <p:cNvPr id="38969" name="Rectangle 26">
                <a:extLst>
                  <a:ext uri="{FF2B5EF4-FFF2-40B4-BE49-F238E27FC236}">
                    <a16:creationId xmlns:a16="http://schemas.microsoft.com/office/drawing/2014/main" id="{614B1CE9-E81C-479A-8A41-45D06B63AF76}"/>
                  </a:ext>
                </a:extLst>
              </p:cNvPr>
              <p:cNvSpPr>
                <a:spLocks noChangeArrowheads="1"/>
              </p:cNvSpPr>
              <p:nvPr/>
            </p:nvSpPr>
            <p:spPr bwMode="auto">
              <a:xfrm>
                <a:off x="1850" y="1589"/>
                <a:ext cx="952" cy="351"/>
              </a:xfrm>
              <a:prstGeom prst="rect">
                <a:avLst/>
              </a:prstGeom>
              <a:solidFill>
                <a:srgbClr val="EAEAEA"/>
              </a:solidFill>
              <a:ln w="25400">
                <a:solidFill>
                  <a:schemeClr val="bg2"/>
                </a:solidFill>
                <a:miter lim="800000"/>
                <a:headEnd/>
                <a:tailEnd/>
              </a:ln>
            </p:spPr>
            <p:txBody>
              <a:bodyPr wrap="none" lIns="0" tIns="0" rIns="0" bIns="0"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en-US" altLang="zh-CN">
                  <a:solidFill>
                    <a:srgbClr val="003366"/>
                  </a:solidFill>
                </a:endParaRPr>
              </a:p>
            </p:txBody>
          </p:sp>
          <p:sp>
            <p:nvSpPr>
              <p:cNvPr id="38970" name="Rectangle 27">
                <a:extLst>
                  <a:ext uri="{FF2B5EF4-FFF2-40B4-BE49-F238E27FC236}">
                    <a16:creationId xmlns:a16="http://schemas.microsoft.com/office/drawing/2014/main" id="{414194A9-6E2E-4C98-8203-8FB2090B584E}"/>
                  </a:ext>
                </a:extLst>
              </p:cNvPr>
              <p:cNvSpPr>
                <a:spLocks noChangeArrowheads="1"/>
              </p:cNvSpPr>
              <p:nvPr/>
            </p:nvSpPr>
            <p:spPr bwMode="auto">
              <a:xfrm>
                <a:off x="1898" y="1660"/>
                <a:ext cx="952" cy="351"/>
              </a:xfrm>
              <a:prstGeom prst="rect">
                <a:avLst/>
              </a:prstGeom>
              <a:solidFill>
                <a:srgbClr val="EAEAEA"/>
              </a:solidFill>
              <a:ln w="25400">
                <a:solidFill>
                  <a:schemeClr val="bg2"/>
                </a:solidFill>
                <a:miter lim="800000"/>
                <a:headEnd/>
                <a:tailEnd/>
              </a:ln>
            </p:spPr>
            <p:txBody>
              <a:bodyPr lIns="0" tIns="0" rIns="0" bIns="0"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400" b="1">
                    <a:solidFill>
                      <a:srgbClr val="003366"/>
                    </a:solidFill>
                    <a:latin typeface="Bradley Hand ITC" panose="03070402050302030203" pitchFamily="66" charset="0"/>
                  </a:rPr>
                  <a:t>UML class diagrams</a:t>
                </a:r>
              </a:p>
            </p:txBody>
          </p:sp>
        </p:grpSp>
        <p:grpSp>
          <p:nvGrpSpPr>
            <p:cNvPr id="38927" name="Group 31">
              <a:extLst>
                <a:ext uri="{FF2B5EF4-FFF2-40B4-BE49-F238E27FC236}">
                  <a16:creationId xmlns:a16="http://schemas.microsoft.com/office/drawing/2014/main" id="{D8EE3A32-36BF-40D0-B59C-4DDB9C264CF7}"/>
                </a:ext>
              </a:extLst>
            </p:cNvPr>
            <p:cNvGrpSpPr>
              <a:grpSpLocks/>
            </p:cNvGrpSpPr>
            <p:nvPr/>
          </p:nvGrpSpPr>
          <p:grpSpPr bwMode="auto">
            <a:xfrm>
              <a:off x="7543806" y="2819400"/>
              <a:ext cx="1358902" cy="806450"/>
              <a:chOff x="2906" y="1518"/>
              <a:chExt cx="1048" cy="493"/>
            </a:xfrm>
          </p:grpSpPr>
          <p:sp>
            <p:nvSpPr>
              <p:cNvPr id="38965" name="Rectangle 32">
                <a:extLst>
                  <a:ext uri="{FF2B5EF4-FFF2-40B4-BE49-F238E27FC236}">
                    <a16:creationId xmlns:a16="http://schemas.microsoft.com/office/drawing/2014/main" id="{BF3FCB81-29F9-4299-B414-900E58E104CB}"/>
                  </a:ext>
                </a:extLst>
              </p:cNvPr>
              <p:cNvSpPr>
                <a:spLocks noChangeArrowheads="1"/>
              </p:cNvSpPr>
              <p:nvPr/>
            </p:nvSpPr>
            <p:spPr bwMode="auto">
              <a:xfrm>
                <a:off x="2906" y="1518"/>
                <a:ext cx="952" cy="351"/>
              </a:xfrm>
              <a:prstGeom prst="rect">
                <a:avLst/>
              </a:prstGeom>
              <a:solidFill>
                <a:srgbClr val="EAEAEA"/>
              </a:solidFill>
              <a:ln w="25400">
                <a:solidFill>
                  <a:schemeClr val="bg2"/>
                </a:solidFill>
                <a:miter lim="800000"/>
                <a:headEnd/>
                <a:tailEnd/>
              </a:ln>
            </p:spPr>
            <p:txBody>
              <a:bodyPr wrap="none" lIns="0" tIns="0" rIns="0" bIns="0"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en-US" altLang="zh-CN">
                  <a:solidFill>
                    <a:srgbClr val="003366"/>
                  </a:solidFill>
                </a:endParaRPr>
              </a:p>
            </p:txBody>
          </p:sp>
          <p:sp>
            <p:nvSpPr>
              <p:cNvPr id="38966" name="Rectangle 33">
                <a:extLst>
                  <a:ext uri="{FF2B5EF4-FFF2-40B4-BE49-F238E27FC236}">
                    <a16:creationId xmlns:a16="http://schemas.microsoft.com/office/drawing/2014/main" id="{875813A3-BF0E-41DE-BC1D-44F950AC0864}"/>
                  </a:ext>
                </a:extLst>
              </p:cNvPr>
              <p:cNvSpPr>
                <a:spLocks noChangeArrowheads="1"/>
              </p:cNvSpPr>
              <p:nvPr/>
            </p:nvSpPr>
            <p:spPr bwMode="auto">
              <a:xfrm>
                <a:off x="2954" y="1589"/>
                <a:ext cx="952" cy="351"/>
              </a:xfrm>
              <a:prstGeom prst="rect">
                <a:avLst/>
              </a:prstGeom>
              <a:solidFill>
                <a:srgbClr val="EAEAEA"/>
              </a:solidFill>
              <a:ln w="25400">
                <a:solidFill>
                  <a:schemeClr val="bg2"/>
                </a:solidFill>
                <a:miter lim="800000"/>
                <a:headEnd/>
                <a:tailEnd/>
              </a:ln>
            </p:spPr>
            <p:txBody>
              <a:bodyPr wrap="none" lIns="0" tIns="0" rIns="0" bIns="0"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en-US" altLang="zh-CN">
                  <a:solidFill>
                    <a:srgbClr val="003366"/>
                  </a:solidFill>
                </a:endParaRPr>
              </a:p>
            </p:txBody>
          </p:sp>
          <p:sp>
            <p:nvSpPr>
              <p:cNvPr id="38967" name="Rectangle 34">
                <a:extLst>
                  <a:ext uri="{FF2B5EF4-FFF2-40B4-BE49-F238E27FC236}">
                    <a16:creationId xmlns:a16="http://schemas.microsoft.com/office/drawing/2014/main" id="{CA923592-938E-41D9-993A-936916F8CEFC}"/>
                  </a:ext>
                </a:extLst>
              </p:cNvPr>
              <p:cNvSpPr>
                <a:spLocks noChangeArrowheads="1"/>
              </p:cNvSpPr>
              <p:nvPr/>
            </p:nvSpPr>
            <p:spPr bwMode="auto">
              <a:xfrm>
                <a:off x="3002" y="1660"/>
                <a:ext cx="952" cy="351"/>
              </a:xfrm>
              <a:prstGeom prst="rect">
                <a:avLst/>
              </a:prstGeom>
              <a:solidFill>
                <a:srgbClr val="EAEAEA"/>
              </a:solidFill>
              <a:ln w="25400">
                <a:solidFill>
                  <a:schemeClr val="bg2"/>
                </a:solidFill>
                <a:miter lim="800000"/>
                <a:headEnd/>
                <a:tailEnd/>
              </a:ln>
            </p:spPr>
            <p:txBody>
              <a:bodyPr lIns="0" tIns="0" rIns="0" bIns="0"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400" b="1">
                    <a:solidFill>
                      <a:srgbClr val="003366"/>
                    </a:solidFill>
                    <a:latin typeface="Bradley Hand ITC" panose="03070402050302030203" pitchFamily="66" charset="0"/>
                  </a:rPr>
                  <a:t>UML object diagrams</a:t>
                </a:r>
              </a:p>
            </p:txBody>
          </p:sp>
        </p:grpSp>
        <p:grpSp>
          <p:nvGrpSpPr>
            <p:cNvPr id="38928" name="Group 35">
              <a:extLst>
                <a:ext uri="{FF2B5EF4-FFF2-40B4-BE49-F238E27FC236}">
                  <a16:creationId xmlns:a16="http://schemas.microsoft.com/office/drawing/2014/main" id="{E8B46275-19CC-4A3C-8FFF-EFA34CE2BD12}"/>
                </a:ext>
              </a:extLst>
            </p:cNvPr>
            <p:cNvGrpSpPr>
              <a:grpSpLocks/>
            </p:cNvGrpSpPr>
            <p:nvPr/>
          </p:nvGrpSpPr>
          <p:grpSpPr bwMode="auto">
            <a:xfrm>
              <a:off x="5464178" y="981079"/>
              <a:ext cx="1358902" cy="1119189"/>
              <a:chOff x="1802" y="2670"/>
              <a:chExt cx="1048" cy="684"/>
            </a:xfrm>
          </p:grpSpPr>
          <p:sp>
            <p:nvSpPr>
              <p:cNvPr id="38962" name="Rectangle 36">
                <a:extLst>
                  <a:ext uri="{FF2B5EF4-FFF2-40B4-BE49-F238E27FC236}">
                    <a16:creationId xmlns:a16="http://schemas.microsoft.com/office/drawing/2014/main" id="{C92230C5-671B-4A20-B751-486C345E8ADE}"/>
                  </a:ext>
                </a:extLst>
              </p:cNvPr>
              <p:cNvSpPr>
                <a:spLocks noChangeArrowheads="1"/>
              </p:cNvSpPr>
              <p:nvPr/>
            </p:nvSpPr>
            <p:spPr bwMode="auto">
              <a:xfrm>
                <a:off x="1802" y="2670"/>
                <a:ext cx="952" cy="487"/>
              </a:xfrm>
              <a:prstGeom prst="rect">
                <a:avLst/>
              </a:prstGeom>
              <a:solidFill>
                <a:srgbClr val="C6C6C6"/>
              </a:solidFill>
              <a:ln w="25400">
                <a:solidFill>
                  <a:schemeClr val="bg2"/>
                </a:solidFill>
                <a:miter lim="800000"/>
                <a:headEnd/>
                <a:tailEnd/>
              </a:ln>
            </p:spPr>
            <p:txBody>
              <a:bodyPr lIns="0" tIns="0" rIns="0" bIns="0"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en-US" altLang="zh-CN">
                  <a:solidFill>
                    <a:srgbClr val="003366"/>
                  </a:solidFill>
                </a:endParaRPr>
              </a:p>
            </p:txBody>
          </p:sp>
          <p:sp>
            <p:nvSpPr>
              <p:cNvPr id="38963" name="Rectangle 37">
                <a:extLst>
                  <a:ext uri="{FF2B5EF4-FFF2-40B4-BE49-F238E27FC236}">
                    <a16:creationId xmlns:a16="http://schemas.microsoft.com/office/drawing/2014/main" id="{F641AEE6-D997-419E-A355-7890847C427B}"/>
                  </a:ext>
                </a:extLst>
              </p:cNvPr>
              <p:cNvSpPr>
                <a:spLocks noChangeArrowheads="1"/>
              </p:cNvSpPr>
              <p:nvPr/>
            </p:nvSpPr>
            <p:spPr bwMode="auto">
              <a:xfrm>
                <a:off x="1850" y="2769"/>
                <a:ext cx="952" cy="486"/>
              </a:xfrm>
              <a:prstGeom prst="rect">
                <a:avLst/>
              </a:prstGeom>
              <a:solidFill>
                <a:srgbClr val="C6C6C6"/>
              </a:solidFill>
              <a:ln w="25400">
                <a:solidFill>
                  <a:schemeClr val="bg2"/>
                </a:solidFill>
                <a:miter lim="800000"/>
                <a:headEnd/>
                <a:tailEnd/>
              </a:ln>
            </p:spPr>
            <p:txBody>
              <a:bodyPr lIns="0" tIns="0" rIns="0" bIns="0"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en-US" altLang="zh-CN">
                  <a:solidFill>
                    <a:srgbClr val="003366"/>
                  </a:solidFill>
                </a:endParaRPr>
              </a:p>
            </p:txBody>
          </p:sp>
          <p:sp>
            <p:nvSpPr>
              <p:cNvPr id="38964" name="Rectangle 38">
                <a:extLst>
                  <a:ext uri="{FF2B5EF4-FFF2-40B4-BE49-F238E27FC236}">
                    <a16:creationId xmlns:a16="http://schemas.microsoft.com/office/drawing/2014/main" id="{76789426-3D6A-4529-815C-6F9E8C0D6FE9}"/>
                  </a:ext>
                </a:extLst>
              </p:cNvPr>
              <p:cNvSpPr>
                <a:spLocks noChangeArrowheads="1"/>
              </p:cNvSpPr>
              <p:nvPr/>
            </p:nvSpPr>
            <p:spPr bwMode="auto">
              <a:xfrm>
                <a:off x="1898" y="2867"/>
                <a:ext cx="952" cy="487"/>
              </a:xfrm>
              <a:prstGeom prst="rect">
                <a:avLst/>
              </a:prstGeom>
              <a:solidFill>
                <a:srgbClr val="C6C6C6"/>
              </a:solidFill>
              <a:ln w="25400">
                <a:solidFill>
                  <a:schemeClr val="bg2"/>
                </a:solidFill>
                <a:miter lim="800000"/>
                <a:headEnd/>
                <a:tailEnd/>
              </a:ln>
            </p:spPr>
            <p:txBody>
              <a:bodyPr lIns="0" tIns="0" rIns="0" bIns="0"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400" b="1">
                    <a:solidFill>
                      <a:srgbClr val="003366"/>
                    </a:solidFill>
                    <a:latin typeface="Bradley Hand ITC" panose="03070402050302030203" pitchFamily="66" charset="0"/>
                  </a:rPr>
                  <a:t>UML sequence diagrams</a:t>
                </a:r>
              </a:p>
            </p:txBody>
          </p:sp>
        </p:grpSp>
        <p:grpSp>
          <p:nvGrpSpPr>
            <p:cNvPr id="38929" name="Group 39">
              <a:extLst>
                <a:ext uri="{FF2B5EF4-FFF2-40B4-BE49-F238E27FC236}">
                  <a16:creationId xmlns:a16="http://schemas.microsoft.com/office/drawing/2014/main" id="{47AC47AE-B5FF-4BBF-B9FB-469EBBEA93AE}"/>
                </a:ext>
              </a:extLst>
            </p:cNvPr>
            <p:cNvGrpSpPr>
              <a:grpSpLocks/>
            </p:cNvGrpSpPr>
            <p:nvPr/>
          </p:nvGrpSpPr>
          <p:grpSpPr bwMode="auto">
            <a:xfrm>
              <a:off x="7169144" y="990598"/>
              <a:ext cx="1719261" cy="1058863"/>
              <a:chOff x="2906" y="2670"/>
              <a:chExt cx="1144" cy="647"/>
            </a:xfrm>
          </p:grpSpPr>
          <p:sp>
            <p:nvSpPr>
              <p:cNvPr id="38959" name="Rectangle 40">
                <a:extLst>
                  <a:ext uri="{FF2B5EF4-FFF2-40B4-BE49-F238E27FC236}">
                    <a16:creationId xmlns:a16="http://schemas.microsoft.com/office/drawing/2014/main" id="{D05E9273-F50B-471B-94C1-6B25BBC660F9}"/>
                  </a:ext>
                </a:extLst>
              </p:cNvPr>
              <p:cNvSpPr>
                <a:spLocks noChangeArrowheads="1"/>
              </p:cNvSpPr>
              <p:nvPr/>
            </p:nvSpPr>
            <p:spPr bwMode="auto">
              <a:xfrm>
                <a:off x="2906" y="2670"/>
                <a:ext cx="1040" cy="460"/>
              </a:xfrm>
              <a:prstGeom prst="rect">
                <a:avLst/>
              </a:prstGeom>
              <a:solidFill>
                <a:srgbClr val="C6C6C6"/>
              </a:solidFill>
              <a:ln w="25400">
                <a:solidFill>
                  <a:schemeClr val="bg2"/>
                </a:solidFill>
                <a:miter lim="800000"/>
                <a:headEnd/>
                <a:tailEnd/>
              </a:ln>
            </p:spPr>
            <p:txBody>
              <a:bodyPr lIns="0" tIns="0" rIns="0" bIns="0"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en-US" altLang="zh-CN">
                  <a:solidFill>
                    <a:srgbClr val="003366"/>
                  </a:solidFill>
                </a:endParaRPr>
              </a:p>
            </p:txBody>
          </p:sp>
          <p:sp>
            <p:nvSpPr>
              <p:cNvPr id="38960" name="Rectangle 41">
                <a:extLst>
                  <a:ext uri="{FF2B5EF4-FFF2-40B4-BE49-F238E27FC236}">
                    <a16:creationId xmlns:a16="http://schemas.microsoft.com/office/drawing/2014/main" id="{C527E04A-E397-4C85-AD7A-611B288D256C}"/>
                  </a:ext>
                </a:extLst>
              </p:cNvPr>
              <p:cNvSpPr>
                <a:spLocks noChangeArrowheads="1"/>
              </p:cNvSpPr>
              <p:nvPr/>
            </p:nvSpPr>
            <p:spPr bwMode="auto">
              <a:xfrm>
                <a:off x="2958" y="2764"/>
                <a:ext cx="1040" cy="459"/>
              </a:xfrm>
              <a:prstGeom prst="rect">
                <a:avLst/>
              </a:prstGeom>
              <a:solidFill>
                <a:srgbClr val="C6C6C6"/>
              </a:solidFill>
              <a:ln w="25400">
                <a:solidFill>
                  <a:schemeClr val="bg2"/>
                </a:solidFill>
                <a:miter lim="800000"/>
                <a:headEnd/>
                <a:tailEnd/>
              </a:ln>
            </p:spPr>
            <p:txBody>
              <a:bodyPr lIns="0" tIns="0" rIns="0" bIns="0"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en-US" altLang="zh-CN">
                  <a:solidFill>
                    <a:srgbClr val="003366"/>
                  </a:solidFill>
                </a:endParaRPr>
              </a:p>
            </p:txBody>
          </p:sp>
          <p:sp>
            <p:nvSpPr>
              <p:cNvPr id="38961" name="Rectangle 42">
                <a:extLst>
                  <a:ext uri="{FF2B5EF4-FFF2-40B4-BE49-F238E27FC236}">
                    <a16:creationId xmlns:a16="http://schemas.microsoft.com/office/drawing/2014/main" id="{A6F3EAB5-A5CB-45D7-82DD-4735F9249256}"/>
                  </a:ext>
                </a:extLst>
              </p:cNvPr>
              <p:cNvSpPr>
                <a:spLocks noChangeArrowheads="1"/>
              </p:cNvSpPr>
              <p:nvPr/>
            </p:nvSpPr>
            <p:spPr bwMode="auto">
              <a:xfrm>
                <a:off x="3010" y="2857"/>
                <a:ext cx="1040" cy="460"/>
              </a:xfrm>
              <a:prstGeom prst="rect">
                <a:avLst/>
              </a:prstGeom>
              <a:solidFill>
                <a:srgbClr val="C6C6C6"/>
              </a:solidFill>
              <a:ln w="25400">
                <a:solidFill>
                  <a:schemeClr val="bg2"/>
                </a:solidFill>
                <a:miter lim="800000"/>
                <a:headEnd/>
                <a:tailEnd/>
              </a:ln>
            </p:spPr>
            <p:txBody>
              <a:bodyPr lIns="0" tIns="0" rIns="0" bIns="0"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400" b="1">
                    <a:solidFill>
                      <a:srgbClr val="003366"/>
                    </a:solidFill>
                    <a:latin typeface="Bradley Hand ITC" panose="03070402050302030203" pitchFamily="66" charset="0"/>
                  </a:rPr>
                  <a:t>UML communication diagrams</a:t>
                </a:r>
              </a:p>
            </p:txBody>
          </p:sp>
        </p:grpSp>
        <p:grpSp>
          <p:nvGrpSpPr>
            <p:cNvPr id="38930" name="Group 43">
              <a:extLst>
                <a:ext uri="{FF2B5EF4-FFF2-40B4-BE49-F238E27FC236}">
                  <a16:creationId xmlns:a16="http://schemas.microsoft.com/office/drawing/2014/main" id="{A075BF44-EFF3-476C-BC74-E8B1F17465D8}"/>
                </a:ext>
              </a:extLst>
            </p:cNvPr>
            <p:cNvGrpSpPr>
              <a:grpSpLocks/>
            </p:cNvGrpSpPr>
            <p:nvPr/>
          </p:nvGrpSpPr>
          <p:grpSpPr bwMode="auto">
            <a:xfrm>
              <a:off x="7467602" y="3809999"/>
              <a:ext cx="1517650" cy="1074737"/>
              <a:chOff x="4490" y="635"/>
              <a:chExt cx="1144" cy="647"/>
            </a:xfrm>
          </p:grpSpPr>
          <p:sp>
            <p:nvSpPr>
              <p:cNvPr id="38956" name="Rectangle 44">
                <a:extLst>
                  <a:ext uri="{FF2B5EF4-FFF2-40B4-BE49-F238E27FC236}">
                    <a16:creationId xmlns:a16="http://schemas.microsoft.com/office/drawing/2014/main" id="{256C1B44-E99D-42BD-980D-569316419894}"/>
                  </a:ext>
                </a:extLst>
              </p:cNvPr>
              <p:cNvSpPr>
                <a:spLocks noChangeArrowheads="1"/>
              </p:cNvSpPr>
              <p:nvPr/>
            </p:nvSpPr>
            <p:spPr bwMode="auto">
              <a:xfrm>
                <a:off x="4490" y="635"/>
                <a:ext cx="1040" cy="460"/>
              </a:xfrm>
              <a:prstGeom prst="rect">
                <a:avLst/>
              </a:prstGeom>
              <a:solidFill>
                <a:srgbClr val="EAEAEA"/>
              </a:solidFill>
              <a:ln w="25400">
                <a:solidFill>
                  <a:schemeClr val="bg2"/>
                </a:solidFill>
                <a:miter lim="800000"/>
                <a:headEnd/>
                <a:tailEnd/>
              </a:ln>
            </p:spPr>
            <p:txBody>
              <a:bodyPr wrap="none" lIns="0" tIns="0" rIns="0" bIns="0"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en-US" altLang="zh-CN">
                  <a:solidFill>
                    <a:srgbClr val="003366"/>
                  </a:solidFill>
                </a:endParaRPr>
              </a:p>
            </p:txBody>
          </p:sp>
          <p:sp>
            <p:nvSpPr>
              <p:cNvPr id="38957" name="Rectangle 45">
                <a:extLst>
                  <a:ext uri="{FF2B5EF4-FFF2-40B4-BE49-F238E27FC236}">
                    <a16:creationId xmlns:a16="http://schemas.microsoft.com/office/drawing/2014/main" id="{FE56F7B5-961C-40A1-A314-9E7D390524DB}"/>
                  </a:ext>
                </a:extLst>
              </p:cNvPr>
              <p:cNvSpPr>
                <a:spLocks noChangeArrowheads="1"/>
              </p:cNvSpPr>
              <p:nvPr/>
            </p:nvSpPr>
            <p:spPr bwMode="auto">
              <a:xfrm>
                <a:off x="4542" y="729"/>
                <a:ext cx="1040" cy="459"/>
              </a:xfrm>
              <a:prstGeom prst="rect">
                <a:avLst/>
              </a:prstGeom>
              <a:solidFill>
                <a:srgbClr val="EAEAEA"/>
              </a:solidFill>
              <a:ln w="25400">
                <a:solidFill>
                  <a:schemeClr val="bg2"/>
                </a:solidFill>
                <a:miter lim="800000"/>
                <a:headEnd/>
                <a:tailEnd/>
              </a:ln>
            </p:spPr>
            <p:txBody>
              <a:bodyPr wrap="none" lIns="0" tIns="0" rIns="0" bIns="0"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en-US" altLang="zh-CN">
                  <a:solidFill>
                    <a:srgbClr val="003366"/>
                  </a:solidFill>
                </a:endParaRPr>
              </a:p>
            </p:txBody>
          </p:sp>
          <p:sp>
            <p:nvSpPr>
              <p:cNvPr id="38958" name="Rectangle 46">
                <a:extLst>
                  <a:ext uri="{FF2B5EF4-FFF2-40B4-BE49-F238E27FC236}">
                    <a16:creationId xmlns:a16="http://schemas.microsoft.com/office/drawing/2014/main" id="{CBF06D28-89C8-4137-8CF5-1F779AD0F569}"/>
                  </a:ext>
                </a:extLst>
              </p:cNvPr>
              <p:cNvSpPr>
                <a:spLocks noChangeArrowheads="1"/>
              </p:cNvSpPr>
              <p:nvPr/>
            </p:nvSpPr>
            <p:spPr bwMode="auto">
              <a:xfrm>
                <a:off x="4594" y="822"/>
                <a:ext cx="1040" cy="460"/>
              </a:xfrm>
              <a:prstGeom prst="rect">
                <a:avLst/>
              </a:prstGeom>
              <a:solidFill>
                <a:srgbClr val="EAEAEA"/>
              </a:solidFill>
              <a:ln w="25400">
                <a:solidFill>
                  <a:schemeClr val="bg2"/>
                </a:solidFill>
                <a:miter lim="800000"/>
                <a:headEnd/>
                <a:tailEnd/>
              </a:ln>
            </p:spPr>
            <p:txBody>
              <a:bodyPr lIns="0" tIns="0" rIns="0" bIns="0"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400" b="1">
                    <a:solidFill>
                      <a:srgbClr val="003366"/>
                    </a:solidFill>
                    <a:latin typeface="Bradley Hand ITC" panose="03070402050302030203" pitchFamily="66" charset="0"/>
                  </a:rPr>
                  <a:t>UML package diagrams</a:t>
                </a:r>
              </a:p>
            </p:txBody>
          </p:sp>
        </p:grpSp>
        <p:grpSp>
          <p:nvGrpSpPr>
            <p:cNvPr id="38931" name="Group 47">
              <a:extLst>
                <a:ext uri="{FF2B5EF4-FFF2-40B4-BE49-F238E27FC236}">
                  <a16:creationId xmlns:a16="http://schemas.microsoft.com/office/drawing/2014/main" id="{F7225AC4-51E0-4D99-8BA4-E2B432EC9362}"/>
                </a:ext>
              </a:extLst>
            </p:cNvPr>
            <p:cNvGrpSpPr>
              <a:grpSpLocks/>
            </p:cNvGrpSpPr>
            <p:nvPr/>
          </p:nvGrpSpPr>
          <p:grpSpPr bwMode="auto">
            <a:xfrm>
              <a:off x="3117852" y="3190878"/>
              <a:ext cx="1517650" cy="1073151"/>
              <a:chOff x="4490" y="1518"/>
              <a:chExt cx="1144" cy="646"/>
            </a:xfrm>
          </p:grpSpPr>
          <p:sp>
            <p:nvSpPr>
              <p:cNvPr id="38953" name="Rectangle 48">
                <a:extLst>
                  <a:ext uri="{FF2B5EF4-FFF2-40B4-BE49-F238E27FC236}">
                    <a16:creationId xmlns:a16="http://schemas.microsoft.com/office/drawing/2014/main" id="{1B46B5DC-46C2-4031-BE7E-A92CCFC6404F}"/>
                  </a:ext>
                </a:extLst>
              </p:cNvPr>
              <p:cNvSpPr>
                <a:spLocks noChangeArrowheads="1"/>
              </p:cNvSpPr>
              <p:nvPr/>
            </p:nvSpPr>
            <p:spPr bwMode="auto">
              <a:xfrm>
                <a:off x="4490" y="1518"/>
                <a:ext cx="1040" cy="460"/>
              </a:xfrm>
              <a:prstGeom prst="rect">
                <a:avLst/>
              </a:prstGeom>
              <a:solidFill>
                <a:srgbClr val="EAEAEA"/>
              </a:solidFill>
              <a:ln w="25400">
                <a:solidFill>
                  <a:schemeClr val="bg2"/>
                </a:solidFill>
                <a:miter lim="800000"/>
                <a:headEnd/>
                <a:tailEnd/>
              </a:ln>
            </p:spPr>
            <p:txBody>
              <a:bodyPr wrap="none" lIns="0" tIns="0" rIns="0" bIns="0"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en-US" altLang="zh-CN">
                  <a:solidFill>
                    <a:srgbClr val="003366"/>
                  </a:solidFill>
                </a:endParaRPr>
              </a:p>
            </p:txBody>
          </p:sp>
          <p:sp>
            <p:nvSpPr>
              <p:cNvPr id="38954" name="Rectangle 49">
                <a:extLst>
                  <a:ext uri="{FF2B5EF4-FFF2-40B4-BE49-F238E27FC236}">
                    <a16:creationId xmlns:a16="http://schemas.microsoft.com/office/drawing/2014/main" id="{DEBAE48B-052C-4753-A646-CACEB992BDA2}"/>
                  </a:ext>
                </a:extLst>
              </p:cNvPr>
              <p:cNvSpPr>
                <a:spLocks noChangeArrowheads="1"/>
              </p:cNvSpPr>
              <p:nvPr/>
            </p:nvSpPr>
            <p:spPr bwMode="auto">
              <a:xfrm>
                <a:off x="4542" y="1612"/>
                <a:ext cx="1040" cy="458"/>
              </a:xfrm>
              <a:prstGeom prst="rect">
                <a:avLst/>
              </a:prstGeom>
              <a:solidFill>
                <a:srgbClr val="EAEAEA"/>
              </a:solidFill>
              <a:ln w="25400">
                <a:solidFill>
                  <a:schemeClr val="bg2"/>
                </a:solidFill>
                <a:miter lim="800000"/>
                <a:headEnd/>
                <a:tailEnd/>
              </a:ln>
            </p:spPr>
            <p:txBody>
              <a:bodyPr wrap="none" lIns="0" tIns="0" rIns="0" bIns="0"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en-US" altLang="zh-CN">
                  <a:solidFill>
                    <a:srgbClr val="003366"/>
                  </a:solidFill>
                </a:endParaRPr>
              </a:p>
            </p:txBody>
          </p:sp>
          <p:sp>
            <p:nvSpPr>
              <p:cNvPr id="38955" name="Rectangle 50">
                <a:extLst>
                  <a:ext uri="{FF2B5EF4-FFF2-40B4-BE49-F238E27FC236}">
                    <a16:creationId xmlns:a16="http://schemas.microsoft.com/office/drawing/2014/main" id="{A291B57B-DB5C-4A01-9CD1-845A3B052B82}"/>
                  </a:ext>
                </a:extLst>
              </p:cNvPr>
              <p:cNvSpPr>
                <a:spLocks noChangeArrowheads="1"/>
              </p:cNvSpPr>
              <p:nvPr/>
            </p:nvSpPr>
            <p:spPr bwMode="auto">
              <a:xfrm>
                <a:off x="4594" y="1704"/>
                <a:ext cx="1040" cy="460"/>
              </a:xfrm>
              <a:prstGeom prst="rect">
                <a:avLst/>
              </a:prstGeom>
              <a:solidFill>
                <a:srgbClr val="EAEAEA"/>
              </a:solidFill>
              <a:ln w="25400">
                <a:solidFill>
                  <a:schemeClr val="bg2"/>
                </a:solidFill>
                <a:miter lim="800000"/>
                <a:headEnd/>
                <a:tailEnd/>
              </a:ln>
            </p:spPr>
            <p:txBody>
              <a:bodyPr lIns="0" tIns="0" rIns="0" bIns="0"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400" b="1">
                    <a:solidFill>
                      <a:srgbClr val="003366"/>
                    </a:solidFill>
                    <a:latin typeface="Bradley Hand ITC" panose="03070402050302030203" pitchFamily="66" charset="0"/>
                  </a:rPr>
                  <a:t>UML component diagrams</a:t>
                </a:r>
              </a:p>
            </p:txBody>
          </p:sp>
        </p:grpSp>
        <p:grpSp>
          <p:nvGrpSpPr>
            <p:cNvPr id="38932" name="Group 51">
              <a:extLst>
                <a:ext uri="{FF2B5EF4-FFF2-40B4-BE49-F238E27FC236}">
                  <a16:creationId xmlns:a16="http://schemas.microsoft.com/office/drawing/2014/main" id="{79FA90F5-0844-4D9B-93C9-FB048C078742}"/>
                </a:ext>
              </a:extLst>
            </p:cNvPr>
            <p:cNvGrpSpPr>
              <a:grpSpLocks/>
            </p:cNvGrpSpPr>
            <p:nvPr/>
          </p:nvGrpSpPr>
          <p:grpSpPr bwMode="auto">
            <a:xfrm>
              <a:off x="3352802" y="4876794"/>
              <a:ext cx="1517650" cy="1074737"/>
              <a:chOff x="4538" y="2593"/>
              <a:chExt cx="1144" cy="647"/>
            </a:xfrm>
          </p:grpSpPr>
          <p:sp>
            <p:nvSpPr>
              <p:cNvPr id="38950" name="Rectangle 52">
                <a:extLst>
                  <a:ext uri="{FF2B5EF4-FFF2-40B4-BE49-F238E27FC236}">
                    <a16:creationId xmlns:a16="http://schemas.microsoft.com/office/drawing/2014/main" id="{6F731E5C-5CC7-4B02-9CC8-A42A7345B938}"/>
                  </a:ext>
                </a:extLst>
              </p:cNvPr>
              <p:cNvSpPr>
                <a:spLocks noChangeArrowheads="1"/>
              </p:cNvSpPr>
              <p:nvPr/>
            </p:nvSpPr>
            <p:spPr bwMode="auto">
              <a:xfrm>
                <a:off x="4538" y="2593"/>
                <a:ext cx="1040" cy="460"/>
              </a:xfrm>
              <a:prstGeom prst="rect">
                <a:avLst/>
              </a:prstGeom>
              <a:solidFill>
                <a:srgbClr val="EAEAEA"/>
              </a:solidFill>
              <a:ln w="25400">
                <a:solidFill>
                  <a:schemeClr val="bg2"/>
                </a:solidFill>
                <a:miter lim="800000"/>
                <a:headEnd/>
                <a:tailEnd/>
              </a:ln>
            </p:spPr>
            <p:txBody>
              <a:bodyPr lIns="0" tIns="0" rIns="0" bIns="0"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en-US" altLang="zh-CN">
                  <a:solidFill>
                    <a:srgbClr val="003366"/>
                  </a:solidFill>
                </a:endParaRPr>
              </a:p>
            </p:txBody>
          </p:sp>
          <p:sp>
            <p:nvSpPr>
              <p:cNvPr id="38951" name="Rectangle 53">
                <a:extLst>
                  <a:ext uri="{FF2B5EF4-FFF2-40B4-BE49-F238E27FC236}">
                    <a16:creationId xmlns:a16="http://schemas.microsoft.com/office/drawing/2014/main" id="{36FA65C2-4DEA-4C70-80B2-D552C46E8CFA}"/>
                  </a:ext>
                </a:extLst>
              </p:cNvPr>
              <p:cNvSpPr>
                <a:spLocks noChangeArrowheads="1"/>
              </p:cNvSpPr>
              <p:nvPr/>
            </p:nvSpPr>
            <p:spPr bwMode="auto">
              <a:xfrm>
                <a:off x="4590" y="2687"/>
                <a:ext cx="1040" cy="459"/>
              </a:xfrm>
              <a:prstGeom prst="rect">
                <a:avLst/>
              </a:prstGeom>
              <a:solidFill>
                <a:srgbClr val="EAEAEA"/>
              </a:solidFill>
              <a:ln w="25400">
                <a:solidFill>
                  <a:schemeClr val="bg2"/>
                </a:solidFill>
                <a:miter lim="800000"/>
                <a:headEnd/>
                <a:tailEnd/>
              </a:ln>
            </p:spPr>
            <p:txBody>
              <a:bodyPr lIns="0" tIns="0" rIns="0" bIns="0"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en-US" altLang="zh-CN">
                  <a:solidFill>
                    <a:srgbClr val="003366"/>
                  </a:solidFill>
                </a:endParaRPr>
              </a:p>
            </p:txBody>
          </p:sp>
          <p:sp>
            <p:nvSpPr>
              <p:cNvPr id="38952" name="Rectangle 54">
                <a:extLst>
                  <a:ext uri="{FF2B5EF4-FFF2-40B4-BE49-F238E27FC236}">
                    <a16:creationId xmlns:a16="http://schemas.microsoft.com/office/drawing/2014/main" id="{61C33357-DE93-4F5C-AB5B-6D6514405AAD}"/>
                  </a:ext>
                </a:extLst>
              </p:cNvPr>
              <p:cNvSpPr>
                <a:spLocks noChangeArrowheads="1"/>
              </p:cNvSpPr>
              <p:nvPr/>
            </p:nvSpPr>
            <p:spPr bwMode="auto">
              <a:xfrm>
                <a:off x="4642" y="2780"/>
                <a:ext cx="1040" cy="460"/>
              </a:xfrm>
              <a:prstGeom prst="rect">
                <a:avLst/>
              </a:prstGeom>
              <a:solidFill>
                <a:srgbClr val="EAEAEA"/>
              </a:solidFill>
              <a:ln w="25400">
                <a:solidFill>
                  <a:schemeClr val="bg2"/>
                </a:solidFill>
                <a:miter lim="800000"/>
                <a:headEnd/>
                <a:tailEnd/>
              </a:ln>
            </p:spPr>
            <p:txBody>
              <a:bodyPr lIns="0" tIns="0" rIns="0" bIns="0"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400" b="1">
                    <a:solidFill>
                      <a:srgbClr val="003366"/>
                    </a:solidFill>
                    <a:latin typeface="Bradley Hand ITC" panose="03070402050302030203" pitchFamily="66" charset="0"/>
                  </a:rPr>
                  <a:t>UML deployment diagrams</a:t>
                </a:r>
              </a:p>
            </p:txBody>
          </p:sp>
        </p:grpSp>
        <p:sp>
          <p:nvSpPr>
            <p:cNvPr id="38933" name="Rectangle 55">
              <a:extLst>
                <a:ext uri="{FF2B5EF4-FFF2-40B4-BE49-F238E27FC236}">
                  <a16:creationId xmlns:a16="http://schemas.microsoft.com/office/drawing/2014/main" id="{83EF8579-E161-4C86-8322-CBC12D092D37}"/>
                </a:ext>
              </a:extLst>
            </p:cNvPr>
            <p:cNvSpPr>
              <a:spLocks noChangeArrowheads="1"/>
            </p:cNvSpPr>
            <p:nvPr/>
          </p:nvSpPr>
          <p:spPr bwMode="auto">
            <a:xfrm>
              <a:off x="439719" y="1077209"/>
              <a:ext cx="1419262" cy="347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600" b="1">
                  <a:solidFill>
                    <a:srgbClr val="003366"/>
                  </a:solidFill>
                  <a:latin typeface="Bradley Hand ITC" panose="03070402050302030203" pitchFamily="66" charset="0"/>
                </a:rPr>
                <a:t>Domain models</a:t>
              </a:r>
            </a:p>
          </p:txBody>
        </p:sp>
        <p:cxnSp>
          <p:nvCxnSpPr>
            <p:cNvPr id="38934" name="AutoShape 56">
              <a:extLst>
                <a:ext uri="{FF2B5EF4-FFF2-40B4-BE49-F238E27FC236}">
                  <a16:creationId xmlns:a16="http://schemas.microsoft.com/office/drawing/2014/main" id="{9474DA3A-44C6-4CE4-84D7-072FB4A9B414}"/>
                </a:ext>
              </a:extLst>
            </p:cNvPr>
            <p:cNvCxnSpPr>
              <a:cxnSpLocks noChangeShapeType="1"/>
              <a:stCxn id="38933" idx="2"/>
              <a:endCxn id="38922" idx="0"/>
            </p:cNvCxnSpPr>
            <p:nvPr/>
          </p:nvCxnSpPr>
          <p:spPr bwMode="auto">
            <a:xfrm>
              <a:off x="1149351" y="1424694"/>
              <a:ext cx="365125" cy="470781"/>
            </a:xfrm>
            <a:prstGeom prst="straightConnector1">
              <a:avLst/>
            </a:prstGeom>
            <a:noFill/>
            <a:ln w="38100">
              <a:solidFill>
                <a:srgbClr val="808080"/>
              </a:solidFill>
              <a:round/>
              <a:headEnd type="none" w="sm" len="sm"/>
              <a:tailEnd type="stealth" w="lg" len="lg"/>
            </a:ln>
            <a:extLst>
              <a:ext uri="{909E8E84-426E-40DD-AFC4-6F175D3DCCD1}">
                <a14:hiddenFill xmlns:a14="http://schemas.microsoft.com/office/drawing/2010/main">
                  <a:noFill/>
                </a14:hiddenFill>
              </a:ext>
            </a:extLst>
          </p:spPr>
        </p:cxnSp>
        <p:sp>
          <p:nvSpPr>
            <p:cNvPr id="38935" name="Line 60">
              <a:extLst>
                <a:ext uri="{FF2B5EF4-FFF2-40B4-BE49-F238E27FC236}">
                  <a16:creationId xmlns:a16="http://schemas.microsoft.com/office/drawing/2014/main" id="{93E91DE1-A6E8-4FEF-9490-2112A67B9267}"/>
                </a:ext>
              </a:extLst>
            </p:cNvPr>
            <p:cNvSpPr>
              <a:spLocks noChangeShapeType="1"/>
            </p:cNvSpPr>
            <p:nvPr/>
          </p:nvSpPr>
          <p:spPr bwMode="auto">
            <a:xfrm>
              <a:off x="2495550" y="2228850"/>
              <a:ext cx="1374775" cy="930275"/>
            </a:xfrm>
            <a:prstGeom prst="line">
              <a:avLst/>
            </a:prstGeom>
            <a:noFill/>
            <a:ln w="38100">
              <a:solidFill>
                <a:srgbClr val="808080"/>
              </a:solidFill>
              <a:round/>
              <a:headEnd type="none" w="sm" len="sm"/>
              <a:tailEnd type="stealth" w="lg" len="lg"/>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8936" name="Line 61">
              <a:extLst>
                <a:ext uri="{FF2B5EF4-FFF2-40B4-BE49-F238E27FC236}">
                  <a16:creationId xmlns:a16="http://schemas.microsoft.com/office/drawing/2014/main" id="{40A5B70E-F8E6-4817-860F-4721313D8220}"/>
                </a:ext>
              </a:extLst>
            </p:cNvPr>
            <p:cNvSpPr>
              <a:spLocks noChangeShapeType="1"/>
            </p:cNvSpPr>
            <p:nvPr/>
          </p:nvSpPr>
          <p:spPr bwMode="auto">
            <a:xfrm flipH="1">
              <a:off x="6223000" y="4013200"/>
              <a:ext cx="101600" cy="1393825"/>
            </a:xfrm>
            <a:prstGeom prst="line">
              <a:avLst/>
            </a:prstGeom>
            <a:noFill/>
            <a:ln w="38100">
              <a:solidFill>
                <a:srgbClr val="808080"/>
              </a:solidFill>
              <a:round/>
              <a:headEnd type="none" w="sm" len="sm"/>
              <a:tailEnd type="stealth" w="lg" len="lg"/>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cxnSp>
          <p:nvCxnSpPr>
            <p:cNvPr id="38937" name="AutoShape 62">
              <a:extLst>
                <a:ext uri="{FF2B5EF4-FFF2-40B4-BE49-F238E27FC236}">
                  <a16:creationId xmlns:a16="http://schemas.microsoft.com/office/drawing/2014/main" id="{A010ACE5-B61E-40E3-B243-A820ACD3AF4B}"/>
                </a:ext>
              </a:extLst>
            </p:cNvPr>
            <p:cNvCxnSpPr>
              <a:cxnSpLocks noChangeShapeType="1"/>
            </p:cNvCxnSpPr>
            <p:nvPr/>
          </p:nvCxnSpPr>
          <p:spPr bwMode="auto">
            <a:xfrm flipH="1" flipV="1">
              <a:off x="6737350" y="2082800"/>
              <a:ext cx="947738" cy="684213"/>
            </a:xfrm>
            <a:prstGeom prst="straightConnector1">
              <a:avLst/>
            </a:prstGeom>
            <a:noFill/>
            <a:ln w="38100">
              <a:solidFill>
                <a:srgbClr val="808080"/>
              </a:solidFill>
              <a:round/>
              <a:headEnd type="stealth" w="lg" len="lg"/>
              <a:tailEnd type="stealth" w="lg" len="lg"/>
            </a:ln>
            <a:extLst>
              <a:ext uri="{909E8E84-426E-40DD-AFC4-6F175D3DCCD1}">
                <a14:hiddenFill xmlns:a14="http://schemas.microsoft.com/office/drawing/2010/main">
                  <a:noFill/>
                </a14:hiddenFill>
              </a:ext>
            </a:extLst>
          </p:spPr>
        </p:cxnSp>
        <p:sp>
          <p:nvSpPr>
            <p:cNvPr id="38938" name="Line 63">
              <a:extLst>
                <a:ext uri="{FF2B5EF4-FFF2-40B4-BE49-F238E27FC236}">
                  <a16:creationId xmlns:a16="http://schemas.microsoft.com/office/drawing/2014/main" id="{911D3751-D2C3-467D-B2AB-AE153A6352F1}"/>
                </a:ext>
              </a:extLst>
            </p:cNvPr>
            <p:cNvSpPr>
              <a:spLocks noChangeShapeType="1"/>
            </p:cNvSpPr>
            <p:nvPr/>
          </p:nvSpPr>
          <p:spPr bwMode="auto">
            <a:xfrm flipH="1">
              <a:off x="2190750" y="2971800"/>
              <a:ext cx="19050" cy="812800"/>
            </a:xfrm>
            <a:prstGeom prst="line">
              <a:avLst/>
            </a:prstGeom>
            <a:noFill/>
            <a:ln w="38100">
              <a:solidFill>
                <a:srgbClr val="808080"/>
              </a:solidFill>
              <a:round/>
              <a:headEnd type="none" w="sm" len="sm"/>
              <a:tailEnd type="stealth" w="lg" len="lg"/>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cxnSp>
          <p:nvCxnSpPr>
            <p:cNvPr id="38939" name="AutoShape 69">
              <a:extLst>
                <a:ext uri="{FF2B5EF4-FFF2-40B4-BE49-F238E27FC236}">
                  <a16:creationId xmlns:a16="http://schemas.microsoft.com/office/drawing/2014/main" id="{8246B480-1558-45CD-9E7C-3B082B37206C}"/>
                </a:ext>
              </a:extLst>
            </p:cNvPr>
            <p:cNvCxnSpPr>
              <a:cxnSpLocks noChangeShapeType="1"/>
              <a:stCxn id="38965" idx="0"/>
              <a:endCxn id="38961" idx="2"/>
            </p:cNvCxnSpPr>
            <p:nvPr/>
          </p:nvCxnSpPr>
          <p:spPr bwMode="auto">
            <a:xfrm flipH="1" flipV="1">
              <a:off x="8107363" y="2062163"/>
              <a:ext cx="53975" cy="744537"/>
            </a:xfrm>
            <a:prstGeom prst="straightConnector1">
              <a:avLst/>
            </a:prstGeom>
            <a:noFill/>
            <a:ln w="38100">
              <a:solidFill>
                <a:srgbClr val="808080"/>
              </a:solidFill>
              <a:round/>
              <a:headEnd type="stealth" w="lg" len="lg"/>
              <a:tailEnd type="stealth" w="lg" len="lg"/>
            </a:ln>
            <a:extLst>
              <a:ext uri="{909E8E84-426E-40DD-AFC4-6F175D3DCCD1}">
                <a14:hiddenFill xmlns:a14="http://schemas.microsoft.com/office/drawing/2010/main">
                  <a:noFill/>
                </a14:hiddenFill>
              </a:ext>
            </a:extLst>
          </p:spPr>
        </p:cxnSp>
        <p:sp>
          <p:nvSpPr>
            <p:cNvPr id="38940" name="Freeform 70">
              <a:extLst>
                <a:ext uri="{FF2B5EF4-FFF2-40B4-BE49-F238E27FC236}">
                  <a16:creationId xmlns:a16="http://schemas.microsoft.com/office/drawing/2014/main" id="{EDE0CACC-672C-4BA1-870A-449D1EEE33F7}"/>
                </a:ext>
              </a:extLst>
            </p:cNvPr>
            <p:cNvSpPr>
              <a:spLocks/>
            </p:cNvSpPr>
            <p:nvPr/>
          </p:nvSpPr>
          <p:spPr bwMode="auto">
            <a:xfrm rot="-3420000">
              <a:off x="6794500" y="647700"/>
              <a:ext cx="584200" cy="520700"/>
            </a:xfrm>
            <a:custGeom>
              <a:avLst/>
              <a:gdLst>
                <a:gd name="T0" fmla="*/ 0 w 451"/>
                <a:gd name="T1" fmla="*/ 2147483647 h 12"/>
                <a:gd name="T2" fmla="*/ 2147483647 w 451"/>
                <a:gd name="T3" fmla="*/ 2147483647 h 12"/>
                <a:gd name="T4" fmla="*/ 2147483647 w 451"/>
                <a:gd name="T5" fmla="*/ 2147483647 h 12"/>
                <a:gd name="T6" fmla="*/ 0 60000 65536"/>
                <a:gd name="T7" fmla="*/ 0 60000 65536"/>
                <a:gd name="T8" fmla="*/ 0 60000 65536"/>
                <a:gd name="T9" fmla="*/ 0 w 451"/>
                <a:gd name="T10" fmla="*/ 0 h 12"/>
                <a:gd name="T11" fmla="*/ 451 w 451"/>
                <a:gd name="T12" fmla="*/ 12 h 12"/>
              </a:gdLst>
              <a:ahLst/>
              <a:cxnLst>
                <a:cxn ang="T6">
                  <a:pos x="T0" y="T1"/>
                </a:cxn>
                <a:cxn ang="T7">
                  <a:pos x="T2" y="T3"/>
                </a:cxn>
                <a:cxn ang="T8">
                  <a:pos x="T4" y="T5"/>
                </a:cxn>
              </a:cxnLst>
              <a:rect l="T9" t="T10" r="T11" b="T12"/>
              <a:pathLst>
                <a:path w="451" h="12">
                  <a:moveTo>
                    <a:pt x="0" y="2"/>
                  </a:moveTo>
                  <a:cubicBezTo>
                    <a:pt x="182" y="1"/>
                    <a:pt x="365" y="0"/>
                    <a:pt x="408" y="2"/>
                  </a:cubicBezTo>
                  <a:cubicBezTo>
                    <a:pt x="451" y="4"/>
                    <a:pt x="355" y="8"/>
                    <a:pt x="259" y="12"/>
                  </a:cubicBezTo>
                </a:path>
              </a:pathLst>
            </a:custGeom>
            <a:noFill/>
            <a:ln w="38100">
              <a:solidFill>
                <a:srgbClr val="808080"/>
              </a:solidFill>
              <a:round/>
              <a:headEnd type="stealth" w="lg" len="lg"/>
              <a:tailEnd type="stealth" w="lg" len="lg"/>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cxnSp>
          <p:nvCxnSpPr>
            <p:cNvPr id="38941" name="AutoShape 71">
              <a:extLst>
                <a:ext uri="{FF2B5EF4-FFF2-40B4-BE49-F238E27FC236}">
                  <a16:creationId xmlns:a16="http://schemas.microsoft.com/office/drawing/2014/main" id="{C532C198-8B63-41B8-BDBF-D7696FDF3C8D}"/>
                </a:ext>
              </a:extLst>
            </p:cNvPr>
            <p:cNvCxnSpPr>
              <a:cxnSpLocks noChangeShapeType="1"/>
            </p:cNvCxnSpPr>
            <p:nvPr/>
          </p:nvCxnSpPr>
          <p:spPr bwMode="auto">
            <a:xfrm>
              <a:off x="6788150" y="4025900"/>
              <a:ext cx="785813" cy="1362075"/>
            </a:xfrm>
            <a:prstGeom prst="straightConnector1">
              <a:avLst/>
            </a:prstGeom>
            <a:noFill/>
            <a:ln w="38100">
              <a:solidFill>
                <a:srgbClr val="808080"/>
              </a:solidFill>
              <a:round/>
              <a:headEnd type="stealth" w="lg" len="lg"/>
              <a:tailEnd type="stealth" w="lg" len="lg"/>
            </a:ln>
            <a:extLst>
              <a:ext uri="{909E8E84-426E-40DD-AFC4-6F175D3DCCD1}">
                <a14:hiddenFill xmlns:a14="http://schemas.microsoft.com/office/drawing/2010/main">
                  <a:noFill/>
                </a14:hiddenFill>
              </a:ext>
            </a:extLst>
          </p:spPr>
        </p:cxnSp>
        <p:grpSp>
          <p:nvGrpSpPr>
            <p:cNvPr id="38942" name="Group 73">
              <a:extLst>
                <a:ext uri="{FF2B5EF4-FFF2-40B4-BE49-F238E27FC236}">
                  <a16:creationId xmlns:a16="http://schemas.microsoft.com/office/drawing/2014/main" id="{56F480CE-A1AF-4F04-AE89-24D6F6AB9F31}"/>
                </a:ext>
              </a:extLst>
            </p:cNvPr>
            <p:cNvGrpSpPr>
              <a:grpSpLocks/>
            </p:cNvGrpSpPr>
            <p:nvPr/>
          </p:nvGrpSpPr>
          <p:grpSpPr bwMode="auto">
            <a:xfrm>
              <a:off x="5486404" y="5410202"/>
              <a:ext cx="1358902" cy="676275"/>
              <a:chOff x="2090" y="559"/>
              <a:chExt cx="1048" cy="413"/>
            </a:xfrm>
          </p:grpSpPr>
          <p:sp>
            <p:nvSpPr>
              <p:cNvPr id="38947" name="Rectangle 74">
                <a:extLst>
                  <a:ext uri="{FF2B5EF4-FFF2-40B4-BE49-F238E27FC236}">
                    <a16:creationId xmlns:a16="http://schemas.microsoft.com/office/drawing/2014/main" id="{A6E480D5-65BB-45AD-930A-3218C2227AF2}"/>
                  </a:ext>
                </a:extLst>
              </p:cNvPr>
              <p:cNvSpPr>
                <a:spLocks noChangeArrowheads="1"/>
              </p:cNvSpPr>
              <p:nvPr/>
            </p:nvSpPr>
            <p:spPr bwMode="auto">
              <a:xfrm>
                <a:off x="2090" y="559"/>
                <a:ext cx="952" cy="293"/>
              </a:xfrm>
              <a:prstGeom prst="rect">
                <a:avLst/>
              </a:prstGeom>
              <a:solidFill>
                <a:srgbClr val="C6C6C6"/>
              </a:solidFill>
              <a:ln w="25400">
                <a:solidFill>
                  <a:schemeClr val="bg2"/>
                </a:solidFill>
                <a:miter lim="800000"/>
                <a:headEnd/>
                <a:tailEnd/>
              </a:ln>
            </p:spPr>
            <p:txBody>
              <a:bodyPr wrap="none" lIns="0" tIns="0" rIns="0" bIns="0"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en-US" altLang="zh-CN">
                  <a:solidFill>
                    <a:srgbClr val="003366"/>
                  </a:solidFill>
                </a:endParaRPr>
              </a:p>
            </p:txBody>
          </p:sp>
          <p:sp>
            <p:nvSpPr>
              <p:cNvPr id="38948" name="Rectangle 75">
                <a:extLst>
                  <a:ext uri="{FF2B5EF4-FFF2-40B4-BE49-F238E27FC236}">
                    <a16:creationId xmlns:a16="http://schemas.microsoft.com/office/drawing/2014/main" id="{29616CC2-D667-4AEE-BFC6-BE28BF2062FD}"/>
                  </a:ext>
                </a:extLst>
              </p:cNvPr>
              <p:cNvSpPr>
                <a:spLocks noChangeArrowheads="1"/>
              </p:cNvSpPr>
              <p:nvPr/>
            </p:nvSpPr>
            <p:spPr bwMode="auto">
              <a:xfrm>
                <a:off x="2138" y="619"/>
                <a:ext cx="952" cy="293"/>
              </a:xfrm>
              <a:prstGeom prst="rect">
                <a:avLst/>
              </a:prstGeom>
              <a:solidFill>
                <a:srgbClr val="C6C6C6"/>
              </a:solidFill>
              <a:ln w="25400">
                <a:solidFill>
                  <a:schemeClr val="bg2"/>
                </a:solidFill>
                <a:miter lim="800000"/>
                <a:headEnd/>
                <a:tailEnd/>
              </a:ln>
            </p:spPr>
            <p:txBody>
              <a:bodyPr wrap="none" lIns="0" tIns="0" rIns="0" bIns="0"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en-US" altLang="zh-CN">
                  <a:solidFill>
                    <a:srgbClr val="003366"/>
                  </a:solidFill>
                </a:endParaRPr>
              </a:p>
            </p:txBody>
          </p:sp>
          <p:sp>
            <p:nvSpPr>
              <p:cNvPr id="38949" name="Rectangle 76">
                <a:extLst>
                  <a:ext uri="{FF2B5EF4-FFF2-40B4-BE49-F238E27FC236}">
                    <a16:creationId xmlns:a16="http://schemas.microsoft.com/office/drawing/2014/main" id="{9C954197-7AF4-4868-B4F0-9B5986FA766E}"/>
                  </a:ext>
                </a:extLst>
              </p:cNvPr>
              <p:cNvSpPr>
                <a:spLocks noChangeArrowheads="1"/>
              </p:cNvSpPr>
              <p:nvPr/>
            </p:nvSpPr>
            <p:spPr bwMode="auto">
              <a:xfrm>
                <a:off x="2186" y="679"/>
                <a:ext cx="952" cy="293"/>
              </a:xfrm>
              <a:prstGeom prst="rect">
                <a:avLst/>
              </a:prstGeom>
              <a:solidFill>
                <a:srgbClr val="C6C6C6"/>
              </a:solidFill>
              <a:ln w="25400">
                <a:solidFill>
                  <a:schemeClr val="bg2"/>
                </a:solidFill>
                <a:miter lim="800000"/>
                <a:headEnd/>
                <a:tailEnd/>
              </a:ln>
            </p:spPr>
            <p:txBody>
              <a:bodyPr lIns="0" tIns="0" rIns="0" bIns="0"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400" b="1">
                    <a:solidFill>
                      <a:srgbClr val="003366"/>
                    </a:solidFill>
                    <a:latin typeface="Bradley Hand ITC" panose="03070402050302030203" pitchFamily="66" charset="0"/>
                  </a:rPr>
                  <a:t>UML activity diagrams</a:t>
                </a:r>
              </a:p>
            </p:txBody>
          </p:sp>
        </p:grpSp>
        <p:cxnSp>
          <p:nvCxnSpPr>
            <p:cNvPr id="38943" name="AutoShape 77">
              <a:extLst>
                <a:ext uri="{FF2B5EF4-FFF2-40B4-BE49-F238E27FC236}">
                  <a16:creationId xmlns:a16="http://schemas.microsoft.com/office/drawing/2014/main" id="{46A2ABA7-9040-404B-AC49-B4690F3AA561}"/>
                </a:ext>
              </a:extLst>
            </p:cNvPr>
            <p:cNvCxnSpPr>
              <a:cxnSpLocks noChangeShapeType="1"/>
              <a:stCxn id="38970" idx="3"/>
              <a:endCxn id="38956" idx="1"/>
            </p:cNvCxnSpPr>
            <p:nvPr/>
          </p:nvCxnSpPr>
          <p:spPr bwMode="auto">
            <a:xfrm>
              <a:off x="6934200" y="3719513"/>
              <a:ext cx="520700" cy="473075"/>
            </a:xfrm>
            <a:prstGeom prst="straightConnector1">
              <a:avLst/>
            </a:prstGeom>
            <a:noFill/>
            <a:ln w="38100">
              <a:solidFill>
                <a:srgbClr val="808080"/>
              </a:solidFill>
              <a:round/>
              <a:headEnd type="none" w="lg" len="lg"/>
              <a:tailEnd type="stealth" w="lg" len="lg"/>
            </a:ln>
            <a:extLst>
              <a:ext uri="{909E8E84-426E-40DD-AFC4-6F175D3DCCD1}">
                <a14:hiddenFill xmlns:a14="http://schemas.microsoft.com/office/drawing/2010/main">
                  <a:noFill/>
                </a14:hiddenFill>
              </a:ext>
            </a:extLst>
          </p:spPr>
        </p:cxnSp>
        <p:cxnSp>
          <p:nvCxnSpPr>
            <p:cNvPr id="38944" name="AutoShape 78">
              <a:extLst>
                <a:ext uri="{FF2B5EF4-FFF2-40B4-BE49-F238E27FC236}">
                  <a16:creationId xmlns:a16="http://schemas.microsoft.com/office/drawing/2014/main" id="{9AE110FD-EF63-458A-8803-964C80EE91BA}"/>
                </a:ext>
              </a:extLst>
            </p:cNvPr>
            <p:cNvCxnSpPr>
              <a:cxnSpLocks noChangeShapeType="1"/>
            </p:cNvCxnSpPr>
            <p:nvPr/>
          </p:nvCxnSpPr>
          <p:spPr bwMode="auto">
            <a:xfrm flipH="1">
              <a:off x="6875463" y="3200400"/>
              <a:ext cx="752475" cy="93663"/>
            </a:xfrm>
            <a:prstGeom prst="straightConnector1">
              <a:avLst/>
            </a:prstGeom>
            <a:noFill/>
            <a:ln w="38100">
              <a:solidFill>
                <a:srgbClr val="808080"/>
              </a:solidFill>
              <a:round/>
              <a:headEnd type="stealth" w="lg" len="lg"/>
              <a:tailEnd type="stealth" w="lg" len="lg"/>
            </a:ln>
            <a:extLst>
              <a:ext uri="{909E8E84-426E-40DD-AFC4-6F175D3DCCD1}">
                <a14:hiddenFill xmlns:a14="http://schemas.microsoft.com/office/drawing/2010/main">
                  <a:noFill/>
                </a14:hiddenFill>
              </a:ext>
            </a:extLst>
          </p:spPr>
        </p:cxnSp>
        <p:sp>
          <p:nvSpPr>
            <p:cNvPr id="38945" name="Line 79">
              <a:extLst>
                <a:ext uri="{FF2B5EF4-FFF2-40B4-BE49-F238E27FC236}">
                  <a16:creationId xmlns:a16="http://schemas.microsoft.com/office/drawing/2014/main" id="{7B78D4AE-C223-400F-AA18-3089CDFB7618}"/>
                </a:ext>
              </a:extLst>
            </p:cNvPr>
            <p:cNvSpPr>
              <a:spLocks noChangeShapeType="1"/>
            </p:cNvSpPr>
            <p:nvPr/>
          </p:nvSpPr>
          <p:spPr bwMode="auto">
            <a:xfrm>
              <a:off x="3886200" y="4267200"/>
              <a:ext cx="152400" cy="609600"/>
            </a:xfrm>
            <a:prstGeom prst="line">
              <a:avLst/>
            </a:prstGeom>
            <a:noFill/>
            <a:ln w="38100">
              <a:solidFill>
                <a:srgbClr val="808080"/>
              </a:solidFill>
              <a:round/>
              <a:headEnd type="none" w="sm" len="sm"/>
              <a:tailEnd type="stealth" w="lg" len="lg"/>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8946" name="Freeform 80">
              <a:extLst>
                <a:ext uri="{FF2B5EF4-FFF2-40B4-BE49-F238E27FC236}">
                  <a16:creationId xmlns:a16="http://schemas.microsoft.com/office/drawing/2014/main" id="{A9085E11-5291-42BB-BBF8-7B8CA4D248F6}"/>
                </a:ext>
              </a:extLst>
            </p:cNvPr>
            <p:cNvSpPr>
              <a:spLocks/>
            </p:cNvSpPr>
            <p:nvPr/>
          </p:nvSpPr>
          <p:spPr bwMode="auto">
            <a:xfrm>
              <a:off x="2374900" y="1665288"/>
              <a:ext cx="3492500" cy="1547812"/>
            </a:xfrm>
            <a:custGeom>
              <a:avLst/>
              <a:gdLst>
                <a:gd name="T0" fmla="*/ 0 w 2200"/>
                <a:gd name="T1" fmla="*/ 2147483647 h 975"/>
                <a:gd name="T2" fmla="*/ 2147483647 w 2200"/>
                <a:gd name="T3" fmla="*/ 2147483647 h 975"/>
                <a:gd name="T4" fmla="*/ 2147483647 w 2200"/>
                <a:gd name="T5" fmla="*/ 2147483647 h 975"/>
                <a:gd name="T6" fmla="*/ 0 60000 65536"/>
                <a:gd name="T7" fmla="*/ 0 60000 65536"/>
                <a:gd name="T8" fmla="*/ 0 60000 65536"/>
                <a:gd name="T9" fmla="*/ 0 w 2200"/>
                <a:gd name="T10" fmla="*/ 0 h 975"/>
                <a:gd name="T11" fmla="*/ 2200 w 2200"/>
                <a:gd name="T12" fmla="*/ 975 h 975"/>
              </a:gdLst>
              <a:ahLst/>
              <a:cxnLst>
                <a:cxn ang="T6">
                  <a:pos x="T0" y="T1"/>
                </a:cxn>
                <a:cxn ang="T7">
                  <a:pos x="T2" y="T3"/>
                </a:cxn>
                <a:cxn ang="T8">
                  <a:pos x="T4" y="T5"/>
                </a:cxn>
              </a:cxnLst>
              <a:rect l="T9" t="T10" r="T11" b="T12"/>
              <a:pathLst>
                <a:path w="2200" h="975">
                  <a:moveTo>
                    <a:pt x="0" y="263"/>
                  </a:moveTo>
                  <a:cubicBezTo>
                    <a:pt x="139" y="240"/>
                    <a:pt x="465" y="0"/>
                    <a:pt x="832" y="119"/>
                  </a:cubicBezTo>
                  <a:cubicBezTo>
                    <a:pt x="1199" y="238"/>
                    <a:pt x="1915" y="797"/>
                    <a:pt x="2200" y="975"/>
                  </a:cubicBezTo>
                </a:path>
              </a:pathLst>
            </a:custGeom>
            <a:noFill/>
            <a:ln w="38100">
              <a:solidFill>
                <a:srgbClr val="808080"/>
              </a:solidFill>
              <a:round/>
              <a:headEnd type="none" w="lg" len="lg"/>
              <a:tailEnd type="stealth" w="lg" len="lg"/>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grpSp>
    </p:spTree>
  </p:cSld>
  <p:clrMapOvr>
    <a:masterClrMapping/>
  </p:clrMapOvr>
  <p:transition spd="med"/>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5">
            <a:extLst>
              <a:ext uri="{FF2B5EF4-FFF2-40B4-BE49-F238E27FC236}">
                <a16:creationId xmlns:a16="http://schemas.microsoft.com/office/drawing/2014/main" id="{E4C51F48-45BF-4C90-A937-9EED85BEBDD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F5E0E72B-DD5B-4E34-B200-6F468D264B98}" type="slidenum">
              <a:rPr kumimoji="0" lang="en-US" altLang="zh-CN" sz="2600">
                <a:solidFill>
                  <a:srgbClr val="FFFFFF"/>
                </a:solidFill>
              </a:rPr>
              <a:pPr eaLnBrk="1" fontAlgn="base" hangingPunct="1">
                <a:spcBef>
                  <a:spcPct val="0"/>
                </a:spcBef>
                <a:spcAft>
                  <a:spcPct val="0"/>
                </a:spcAft>
              </a:pPr>
              <a:t>412</a:t>
            </a:fld>
            <a:endParaRPr kumimoji="0" lang="en-US" altLang="zh-CN" sz="2600">
              <a:solidFill>
                <a:srgbClr val="FFFFFF"/>
              </a:solidFill>
            </a:endParaRPr>
          </a:p>
        </p:txBody>
      </p:sp>
      <p:sp>
        <p:nvSpPr>
          <p:cNvPr id="39939" name="Rectangle 2">
            <a:extLst>
              <a:ext uri="{FF2B5EF4-FFF2-40B4-BE49-F238E27FC236}">
                <a16:creationId xmlns:a16="http://schemas.microsoft.com/office/drawing/2014/main" id="{3287A47E-6ADB-4C60-939F-6FDEE8DF5E98}"/>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39940" name="Rectangle 3">
            <a:extLst>
              <a:ext uri="{FF2B5EF4-FFF2-40B4-BE49-F238E27FC236}">
                <a16:creationId xmlns:a16="http://schemas.microsoft.com/office/drawing/2014/main" id="{3D5F1B3B-8869-43B1-BC25-F450B47C68B8}"/>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b="1"/>
              <a:t>2. UML in the Process</a:t>
            </a:r>
            <a:r>
              <a:rPr lang="zh-CN" altLang="en-US" sz="2400" b="1"/>
              <a:t>（软件过程中的</a:t>
            </a:r>
            <a:r>
              <a:rPr lang="en-US" altLang="zh-CN" sz="2400" b="1"/>
              <a:t>UML</a:t>
            </a:r>
            <a:r>
              <a:rPr lang="zh-CN" altLang="en-US" sz="2400" b="1"/>
              <a:t>使用）</a:t>
            </a:r>
            <a:r>
              <a:rPr lang="zh-CN" altLang="en-US" b="1"/>
              <a:t> </a:t>
            </a:r>
          </a:p>
          <a:p>
            <a:pPr eaLnBrk="1" hangingPunct="1">
              <a:buFontTx/>
              <a:buNone/>
            </a:pPr>
            <a:r>
              <a:rPr lang="zh-CN" altLang="en-US" sz="2400" b="1">
                <a:solidFill>
                  <a:schemeClr val="bg2"/>
                </a:solidFill>
                <a:sym typeface="Wingdings 2" panose="05020102010507070707" pitchFamily="18" charset="2"/>
              </a:rPr>
              <a:t>  </a:t>
            </a:r>
            <a:r>
              <a:rPr lang="en-US" altLang="zh-CN" sz="2400" b="1">
                <a:solidFill>
                  <a:schemeClr val="bg2"/>
                </a:solidFill>
                <a:sym typeface="Wingdings 2" panose="05020102010507070707" pitchFamily="18" charset="2"/>
              </a:rPr>
              <a:t>requirement process </a:t>
            </a:r>
          </a:p>
          <a:p>
            <a:pPr eaLnBrk="1" hangingPunct="1">
              <a:buFontTx/>
              <a:buNone/>
            </a:pPr>
            <a:r>
              <a:rPr lang="en-US" altLang="zh-CN" sz="2400" b="1">
                <a:solidFill>
                  <a:schemeClr val="bg2"/>
                </a:solidFill>
                <a:sym typeface="Wingdings 2" panose="05020102010507070707" pitchFamily="18" charset="2"/>
              </a:rPr>
              <a:t>   A: workflow diagram (</a:t>
            </a:r>
            <a:r>
              <a:rPr lang="en-US" altLang="zh-CN" sz="2400" b="1" u="sng">
                <a:solidFill>
                  <a:srgbClr val="0000FF"/>
                </a:solidFill>
                <a:sym typeface="Wingdings 2" panose="05020102010507070707" pitchFamily="18" charset="2"/>
              </a:rPr>
              <a:t>DFD</a:t>
            </a:r>
            <a:r>
              <a:rPr lang="en-US" altLang="zh-CN" sz="2400" b="1">
                <a:solidFill>
                  <a:schemeClr val="bg2"/>
                </a:solidFill>
                <a:sym typeface="Wingdings 2" panose="05020102010507070707" pitchFamily="18" charset="2"/>
              </a:rPr>
              <a:t> or </a:t>
            </a:r>
            <a:r>
              <a:rPr lang="en-US" altLang="zh-CN" sz="2400" b="1" u="sng">
                <a:solidFill>
                  <a:srgbClr val="0000FF"/>
                </a:solidFill>
                <a:sym typeface="Wingdings 2" panose="05020102010507070707" pitchFamily="18" charset="2"/>
              </a:rPr>
              <a:t>activity diagram</a:t>
            </a:r>
            <a:r>
              <a:rPr lang="en-US" altLang="zh-CN" sz="2400" b="1">
                <a:solidFill>
                  <a:schemeClr val="bg2"/>
                </a:solidFill>
                <a:sym typeface="Wingdings 2" panose="05020102010507070707" pitchFamily="18" charset="2"/>
              </a:rPr>
              <a:t> in UML) </a:t>
            </a:r>
          </a:p>
          <a:p>
            <a:pPr eaLnBrk="1" hangingPunct="1">
              <a:buFontTx/>
              <a:buNone/>
            </a:pPr>
            <a:r>
              <a:rPr lang="en-US" altLang="zh-CN" sz="2400" b="1">
                <a:solidFill>
                  <a:schemeClr val="bg2"/>
                </a:solidFill>
                <a:sym typeface="Wingdings 2" panose="05020102010507070707" pitchFamily="18" charset="2"/>
              </a:rPr>
              <a:t>        (supplemented with </a:t>
            </a:r>
            <a:r>
              <a:rPr lang="en-US" altLang="zh-CN" sz="2400" b="1" u="sng">
                <a:solidFill>
                  <a:srgbClr val="0000FF"/>
                </a:solidFill>
                <a:sym typeface="Wingdings 2" panose="05020102010507070707" pitchFamily="18" charset="2"/>
              </a:rPr>
              <a:t>object model</a:t>
            </a:r>
            <a:r>
              <a:rPr lang="en-US" altLang="zh-CN" sz="2400" b="1">
                <a:solidFill>
                  <a:schemeClr val="bg2"/>
                </a:solidFill>
                <a:sym typeface="Wingdings 2" panose="05020102010507070707" pitchFamily="18" charset="2"/>
              </a:rPr>
              <a:t>-- </a:t>
            </a:r>
            <a:r>
              <a:rPr lang="en-US" altLang="zh-CN" sz="2400" b="1">
                <a:solidFill>
                  <a:srgbClr val="660066"/>
                </a:solidFill>
                <a:sym typeface="Wingdings 2" panose="05020102010507070707" pitchFamily="18" charset="2"/>
              </a:rPr>
              <a:t>conceptual </a:t>
            </a:r>
          </a:p>
          <a:p>
            <a:pPr eaLnBrk="1" hangingPunct="1">
              <a:buFontTx/>
              <a:buNone/>
            </a:pPr>
            <a:r>
              <a:rPr lang="en-US" altLang="zh-CN" sz="2400" b="1">
                <a:solidFill>
                  <a:srgbClr val="660066"/>
                </a:solidFill>
                <a:sym typeface="Wingdings 2" panose="05020102010507070707" pitchFamily="18" charset="2"/>
              </a:rPr>
              <a:t>                                                                     class diagram</a:t>
            </a:r>
            <a:r>
              <a:rPr lang="en-US" altLang="zh-CN" sz="2400" b="1">
                <a:solidFill>
                  <a:schemeClr val="bg2"/>
                </a:solidFill>
                <a:sym typeface="Wingdings 2" panose="05020102010507070707" pitchFamily="18" charset="2"/>
              </a:rPr>
              <a:t> )</a:t>
            </a:r>
          </a:p>
          <a:p>
            <a:pPr eaLnBrk="1" hangingPunct="1">
              <a:buFontTx/>
              <a:buNone/>
            </a:pPr>
            <a:r>
              <a:rPr lang="en-US" altLang="zh-CN" sz="2400" b="1">
                <a:solidFill>
                  <a:schemeClr val="bg2"/>
                </a:solidFill>
                <a:sym typeface="Wingdings 2" panose="05020102010507070707" pitchFamily="18" charset="2"/>
              </a:rPr>
              <a:t>   B: UML </a:t>
            </a:r>
            <a:r>
              <a:rPr lang="en-US" altLang="zh-CN" sz="2400" b="1" u="sng">
                <a:solidFill>
                  <a:srgbClr val="0000FF"/>
                </a:solidFill>
                <a:sym typeface="Wingdings 2" panose="05020102010507070707" pitchFamily="18" charset="2"/>
              </a:rPr>
              <a:t>use cases</a:t>
            </a:r>
            <a:r>
              <a:rPr lang="en-US" altLang="zh-CN" sz="2400" b="1">
                <a:solidFill>
                  <a:schemeClr val="bg2"/>
                </a:solidFill>
                <a:sym typeface="Wingdings 2" panose="05020102010507070707" pitchFamily="18" charset="2"/>
              </a:rPr>
              <a:t> (supplemented with </a:t>
            </a:r>
            <a:r>
              <a:rPr lang="en-US" altLang="zh-CN" sz="2400" b="1" u="sng">
                <a:solidFill>
                  <a:srgbClr val="0000FF"/>
                </a:solidFill>
                <a:sym typeface="Wingdings 2" panose="05020102010507070707" pitchFamily="18" charset="2"/>
              </a:rPr>
              <a:t>object model</a:t>
            </a:r>
            <a:r>
              <a:rPr lang="en-US" altLang="zh-CN" sz="2400" b="1">
                <a:solidFill>
                  <a:schemeClr val="bg2"/>
                </a:solidFill>
                <a:sym typeface="Wingdings 2" panose="05020102010507070707" pitchFamily="18" charset="2"/>
              </a:rPr>
              <a:t> )</a:t>
            </a:r>
          </a:p>
          <a:p>
            <a:pPr eaLnBrk="1" hangingPunct="1">
              <a:buFontTx/>
              <a:buNone/>
            </a:pPr>
            <a:r>
              <a:rPr lang="en-US" altLang="zh-CN" sz="2400" b="1">
                <a:solidFill>
                  <a:schemeClr val="bg2"/>
                </a:solidFill>
                <a:sym typeface="Wingdings 2" panose="05020102010507070707" pitchFamily="18" charset="2"/>
              </a:rPr>
              <a:t>        ----define classes by functions(in use case diagram) </a:t>
            </a:r>
          </a:p>
          <a:p>
            <a:pPr eaLnBrk="1" hangingPunct="1">
              <a:buFontTx/>
              <a:buNone/>
            </a:pPr>
            <a:r>
              <a:rPr lang="en-US" altLang="zh-CN" sz="2400" b="1">
                <a:solidFill>
                  <a:schemeClr val="bg2"/>
                </a:solidFill>
                <a:sym typeface="Wingdings 2" panose="05020102010507070707" pitchFamily="18" charset="2"/>
              </a:rPr>
              <a:t>   C: </a:t>
            </a:r>
            <a:r>
              <a:rPr lang="en-US" altLang="zh-CN" sz="2400" b="1" u="sng">
                <a:solidFill>
                  <a:srgbClr val="0000FF"/>
                </a:solidFill>
                <a:sym typeface="Wingdings 2" panose="05020102010507070707" pitchFamily="18" charset="2"/>
              </a:rPr>
              <a:t>scenarios</a:t>
            </a:r>
            <a:r>
              <a:rPr lang="en-US" altLang="zh-CN" sz="2400" b="1">
                <a:solidFill>
                  <a:schemeClr val="bg2"/>
                </a:solidFill>
                <a:sym typeface="Wingdings 2" panose="05020102010507070707" pitchFamily="18" charset="2"/>
              </a:rPr>
              <a:t>: </a:t>
            </a:r>
          </a:p>
          <a:p>
            <a:pPr eaLnBrk="1" hangingPunct="1">
              <a:buFontTx/>
              <a:buNone/>
            </a:pPr>
            <a:r>
              <a:rPr lang="en-US" altLang="zh-CN" sz="2400" b="1">
                <a:solidFill>
                  <a:schemeClr val="bg2"/>
                </a:solidFill>
                <a:sym typeface="Wingdings 2" panose="05020102010507070707" pitchFamily="18" charset="2"/>
              </a:rPr>
              <a:t>      textual description or formalized language statement </a:t>
            </a:r>
          </a:p>
          <a:p>
            <a:pPr eaLnBrk="1" hangingPunct="1">
              <a:buFontTx/>
              <a:buNone/>
            </a:pPr>
            <a:r>
              <a:rPr lang="en-US" altLang="zh-CN" sz="2400" b="1">
                <a:solidFill>
                  <a:schemeClr val="bg2"/>
                </a:solidFill>
                <a:sym typeface="Wingdings 2" panose="05020102010507070707" pitchFamily="18" charset="2"/>
              </a:rPr>
              <a:t>   ( involved in DFD, use cases, activity diagram, </a:t>
            </a:r>
          </a:p>
          <a:p>
            <a:pPr eaLnBrk="1" hangingPunct="1">
              <a:buFontTx/>
              <a:buNone/>
            </a:pPr>
            <a:r>
              <a:rPr lang="en-US" altLang="zh-CN" sz="2400" b="1">
                <a:solidFill>
                  <a:schemeClr val="bg2"/>
                </a:solidFill>
                <a:sym typeface="Wingdings 2" panose="05020102010507070707" pitchFamily="18" charset="2"/>
              </a:rPr>
              <a:t>     conceptual class diagram )  </a:t>
            </a:r>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5">
            <a:extLst>
              <a:ext uri="{FF2B5EF4-FFF2-40B4-BE49-F238E27FC236}">
                <a16:creationId xmlns:a16="http://schemas.microsoft.com/office/drawing/2014/main" id="{818308D2-DDA2-48DA-ACAD-7E3DD6851CD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25BA26B8-73B8-476D-A6B8-5EDC12304D2C}" type="slidenum">
              <a:rPr kumimoji="0" lang="en-US" altLang="zh-CN" sz="2600">
                <a:solidFill>
                  <a:srgbClr val="FFFFFF"/>
                </a:solidFill>
              </a:rPr>
              <a:pPr eaLnBrk="1" fontAlgn="base" hangingPunct="1">
                <a:spcBef>
                  <a:spcPct val="0"/>
                </a:spcBef>
                <a:spcAft>
                  <a:spcPct val="0"/>
                </a:spcAft>
              </a:pPr>
              <a:t>413</a:t>
            </a:fld>
            <a:endParaRPr kumimoji="0" lang="en-US" altLang="zh-CN" sz="2600">
              <a:solidFill>
                <a:srgbClr val="FFFFFF"/>
              </a:solidFill>
            </a:endParaRPr>
          </a:p>
        </p:txBody>
      </p:sp>
      <p:sp>
        <p:nvSpPr>
          <p:cNvPr id="40963" name="Rectangle 2">
            <a:extLst>
              <a:ext uri="{FF2B5EF4-FFF2-40B4-BE49-F238E27FC236}">
                <a16:creationId xmlns:a16="http://schemas.microsoft.com/office/drawing/2014/main" id="{5E91AACE-FE17-452C-8644-F0F3179E3CDA}"/>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40964" name="Rectangle 3">
            <a:extLst>
              <a:ext uri="{FF2B5EF4-FFF2-40B4-BE49-F238E27FC236}">
                <a16:creationId xmlns:a16="http://schemas.microsoft.com/office/drawing/2014/main" id="{5FD441AB-66D8-401F-9925-EF0407E7FA02}"/>
              </a:ext>
            </a:extLst>
          </p:cNvPr>
          <p:cNvSpPr>
            <a:spLocks noGrp="1" noChangeArrowheads="1"/>
          </p:cNvSpPr>
          <p:nvPr>
            <p:ph type="body" idx="1"/>
          </p:nvPr>
        </p:nvSpPr>
        <p:spPr>
          <a:xfrm>
            <a:off x="2286000" y="1752600"/>
            <a:ext cx="8382000" cy="5105400"/>
          </a:xfrm>
        </p:spPr>
        <p:txBody>
          <a:bodyPr/>
          <a:lstStyle/>
          <a:p>
            <a:pPr eaLnBrk="1" hangingPunct="1">
              <a:lnSpc>
                <a:spcPct val="90000"/>
              </a:lnSpc>
              <a:buFontTx/>
              <a:buNone/>
            </a:pPr>
            <a:r>
              <a:rPr lang="en-US" altLang="zh-CN" sz="2400" b="1">
                <a:solidFill>
                  <a:schemeClr val="bg2"/>
                </a:solidFill>
                <a:sym typeface="Wingdings 2" panose="05020102010507070707" pitchFamily="18" charset="2"/>
              </a:rPr>
              <a:t>  </a:t>
            </a:r>
            <a:r>
              <a:rPr lang="en-US" altLang="zh-CN" sz="2400" b="1" u="sng">
                <a:solidFill>
                  <a:srgbClr val="0000FF"/>
                </a:solidFill>
                <a:sym typeface="Wingdings 2" panose="05020102010507070707" pitchFamily="18" charset="2"/>
              </a:rPr>
              <a:t>design process</a:t>
            </a:r>
            <a:r>
              <a:rPr lang="en-US" altLang="zh-CN" sz="2400" b="1">
                <a:solidFill>
                  <a:schemeClr val="bg2"/>
                </a:solidFill>
                <a:sym typeface="Wingdings 2" panose="05020102010507070707" pitchFamily="18" charset="2"/>
              </a:rPr>
              <a:t> </a:t>
            </a:r>
          </a:p>
          <a:p>
            <a:pPr eaLnBrk="1" hangingPunct="1">
              <a:lnSpc>
                <a:spcPct val="90000"/>
              </a:lnSpc>
              <a:buFontTx/>
              <a:buNone/>
            </a:pPr>
            <a:r>
              <a:rPr lang="en-US" altLang="zh-CN" sz="2400" b="1">
                <a:solidFill>
                  <a:schemeClr val="bg2"/>
                </a:solidFill>
                <a:sym typeface="Wingdings 2" panose="05020102010507070707" pitchFamily="18" charset="2"/>
              </a:rPr>
              <a:t>   A: first step: </a:t>
            </a:r>
          </a:p>
          <a:p>
            <a:pPr eaLnBrk="1" hangingPunct="1">
              <a:lnSpc>
                <a:spcPct val="90000"/>
              </a:lnSpc>
              <a:buFontTx/>
              <a:buNone/>
            </a:pPr>
            <a:r>
              <a:rPr lang="en-US" altLang="zh-CN" sz="2400" b="1">
                <a:solidFill>
                  <a:schemeClr val="bg2"/>
                </a:solidFill>
                <a:sym typeface="Wingdings 2" panose="05020102010507070707" pitchFamily="18" charset="2"/>
              </a:rPr>
              <a:t>     --</a:t>
            </a:r>
            <a:r>
              <a:rPr lang="en-US" altLang="zh-CN" sz="2400" b="1" u="sng">
                <a:solidFill>
                  <a:srgbClr val="0000FF"/>
                </a:solidFill>
                <a:sym typeface="Wingdings 2" panose="05020102010507070707" pitchFamily="18" charset="2"/>
              </a:rPr>
              <a:t>class diagram</a:t>
            </a:r>
            <a:r>
              <a:rPr lang="en-US" altLang="zh-CN" sz="2400" b="1">
                <a:solidFill>
                  <a:schemeClr val="bg2"/>
                </a:solidFill>
                <a:sym typeface="Wingdings 2" panose="05020102010507070707" pitchFamily="18" charset="2"/>
              </a:rPr>
              <a:t>(perfect or detailed or rewrite the </a:t>
            </a:r>
          </a:p>
          <a:p>
            <a:pPr eaLnBrk="1" hangingPunct="1">
              <a:lnSpc>
                <a:spcPct val="90000"/>
              </a:lnSpc>
              <a:buFontTx/>
              <a:buNone/>
            </a:pPr>
            <a:r>
              <a:rPr lang="en-US" altLang="zh-CN" sz="2400" b="1">
                <a:solidFill>
                  <a:schemeClr val="bg2"/>
                </a:solidFill>
                <a:sym typeface="Wingdings 2" panose="05020102010507070707" pitchFamily="18" charset="2"/>
              </a:rPr>
              <a:t>                                 conceptual class diagram) </a:t>
            </a:r>
          </a:p>
          <a:p>
            <a:pPr eaLnBrk="1" hangingPunct="1">
              <a:lnSpc>
                <a:spcPct val="90000"/>
              </a:lnSpc>
              <a:buFontTx/>
              <a:buNone/>
            </a:pPr>
            <a:r>
              <a:rPr lang="en-US" altLang="zh-CN" sz="2400" b="1">
                <a:solidFill>
                  <a:schemeClr val="bg2"/>
                </a:solidFill>
                <a:sym typeface="Wingdings 2" panose="05020102010507070707" pitchFamily="18" charset="2"/>
              </a:rPr>
              <a:t>     --</a:t>
            </a:r>
            <a:r>
              <a:rPr lang="en-US" altLang="zh-CN" sz="2400" b="1" u="sng">
                <a:solidFill>
                  <a:srgbClr val="0000FF"/>
                </a:solidFill>
                <a:sym typeface="Wingdings 2" panose="05020102010507070707" pitchFamily="18" charset="2"/>
              </a:rPr>
              <a:t>object diagram</a:t>
            </a:r>
            <a:r>
              <a:rPr lang="en-US" altLang="zh-CN" sz="2400" b="1">
                <a:solidFill>
                  <a:schemeClr val="bg2"/>
                </a:solidFill>
                <a:sym typeface="Wingdings 2" panose="05020102010507070707" pitchFamily="18" charset="2"/>
              </a:rPr>
              <a:t>(explain every object)</a:t>
            </a:r>
          </a:p>
          <a:p>
            <a:pPr eaLnBrk="1" hangingPunct="1">
              <a:lnSpc>
                <a:spcPct val="90000"/>
              </a:lnSpc>
              <a:buFontTx/>
              <a:buNone/>
            </a:pPr>
            <a:r>
              <a:rPr lang="en-US" altLang="zh-CN" sz="2400" b="1">
                <a:solidFill>
                  <a:schemeClr val="bg2"/>
                </a:solidFill>
                <a:sym typeface="Wingdings 2" panose="05020102010507070707" pitchFamily="18" charset="2"/>
              </a:rPr>
              <a:t>   B: second step:</a:t>
            </a:r>
          </a:p>
          <a:p>
            <a:pPr eaLnBrk="1" hangingPunct="1">
              <a:lnSpc>
                <a:spcPct val="90000"/>
              </a:lnSpc>
              <a:buFontTx/>
              <a:buNone/>
            </a:pPr>
            <a:r>
              <a:rPr lang="en-US" altLang="zh-CN" sz="2400" b="1">
                <a:solidFill>
                  <a:schemeClr val="bg2"/>
                </a:solidFill>
                <a:sym typeface="Wingdings 2" panose="05020102010507070707" pitchFamily="18" charset="2"/>
              </a:rPr>
              <a:t>   --</a:t>
            </a:r>
            <a:r>
              <a:rPr lang="en-US" altLang="zh-CN" sz="2400" b="1" u="sng">
                <a:solidFill>
                  <a:srgbClr val="0000FF"/>
                </a:solidFill>
                <a:sym typeface="Wingdings 2" panose="05020102010507070707" pitchFamily="18" charset="2"/>
              </a:rPr>
              <a:t>activity diagram</a:t>
            </a:r>
            <a:r>
              <a:rPr lang="en-US" altLang="zh-CN" sz="2400" b="1">
                <a:solidFill>
                  <a:schemeClr val="bg2"/>
                </a:solidFill>
                <a:sym typeface="Wingdings 2" panose="05020102010507070707" pitchFamily="18" charset="2"/>
              </a:rPr>
              <a:t>(display all the activities that can </a:t>
            </a:r>
          </a:p>
          <a:p>
            <a:pPr eaLnBrk="1" hangingPunct="1">
              <a:lnSpc>
                <a:spcPct val="90000"/>
              </a:lnSpc>
              <a:buFontTx/>
              <a:buNone/>
            </a:pPr>
            <a:r>
              <a:rPr lang="en-US" altLang="zh-CN" sz="2400" b="1">
                <a:solidFill>
                  <a:schemeClr val="bg2"/>
                </a:solidFill>
                <a:sym typeface="Wingdings 2" panose="05020102010507070707" pitchFamily="18" charset="2"/>
              </a:rPr>
              <a:t>    occur in the system as the values of an object change)</a:t>
            </a:r>
          </a:p>
          <a:p>
            <a:pPr eaLnBrk="1" hangingPunct="1">
              <a:lnSpc>
                <a:spcPct val="90000"/>
              </a:lnSpc>
              <a:buFontTx/>
              <a:buNone/>
            </a:pPr>
            <a:r>
              <a:rPr lang="en-US" altLang="zh-CN" sz="2400" b="1">
                <a:solidFill>
                  <a:schemeClr val="bg2"/>
                </a:solidFill>
                <a:sym typeface="Wingdings 2" panose="05020102010507070707" pitchFamily="18" charset="2"/>
              </a:rPr>
              <a:t>   --</a:t>
            </a:r>
            <a:r>
              <a:rPr lang="en-US" altLang="zh-CN" sz="2400" b="1" u="sng">
                <a:solidFill>
                  <a:srgbClr val="0000FF"/>
                </a:solidFill>
                <a:sym typeface="Wingdings 2" panose="05020102010507070707" pitchFamily="18" charset="2"/>
              </a:rPr>
              <a:t>state diagram </a:t>
            </a:r>
            <a:r>
              <a:rPr lang="en-US" altLang="zh-CN" sz="2400" b="1">
                <a:solidFill>
                  <a:schemeClr val="bg2"/>
                </a:solidFill>
                <a:sym typeface="Wingdings 2" panose="05020102010507070707" pitchFamily="18" charset="2"/>
              </a:rPr>
              <a:t>(show all the states (triggered by </a:t>
            </a:r>
          </a:p>
          <a:p>
            <a:pPr eaLnBrk="1" hangingPunct="1">
              <a:lnSpc>
                <a:spcPct val="90000"/>
              </a:lnSpc>
              <a:buFontTx/>
              <a:buNone/>
            </a:pPr>
            <a:r>
              <a:rPr lang="en-US" altLang="zh-CN" sz="2400" b="1">
                <a:solidFill>
                  <a:schemeClr val="bg2"/>
                </a:solidFill>
                <a:sym typeface="Wingdings 2" panose="05020102010507070707" pitchFamily="18" charset="2"/>
              </a:rPr>
              <a:t>                               messages) that an object can take) </a:t>
            </a:r>
          </a:p>
          <a:p>
            <a:pPr eaLnBrk="1" hangingPunct="1">
              <a:lnSpc>
                <a:spcPct val="90000"/>
              </a:lnSpc>
              <a:buFontTx/>
              <a:buNone/>
            </a:pPr>
            <a:r>
              <a:rPr lang="en-US" altLang="zh-CN" sz="2400" b="1">
                <a:solidFill>
                  <a:schemeClr val="bg2"/>
                </a:solidFill>
                <a:sym typeface="Wingdings 2" panose="05020102010507070707" pitchFamily="18" charset="2"/>
              </a:rPr>
              <a:t>   C: third step: </a:t>
            </a:r>
          </a:p>
          <a:p>
            <a:pPr eaLnBrk="1" hangingPunct="1">
              <a:lnSpc>
                <a:spcPct val="90000"/>
              </a:lnSpc>
              <a:buFontTx/>
              <a:buNone/>
            </a:pPr>
            <a:r>
              <a:rPr lang="en-US" altLang="zh-CN" sz="2400" b="1">
                <a:solidFill>
                  <a:schemeClr val="bg2"/>
                </a:solidFill>
                <a:sym typeface="Wingdings 2" panose="05020102010507070707" pitchFamily="18" charset="2"/>
              </a:rPr>
              <a:t>   --</a:t>
            </a:r>
            <a:r>
              <a:rPr lang="en-US" altLang="zh-CN" sz="2400" b="1" u="sng">
                <a:solidFill>
                  <a:srgbClr val="0000FF"/>
                </a:solidFill>
                <a:sym typeface="Wingdings 2" panose="05020102010507070707" pitchFamily="18" charset="2"/>
              </a:rPr>
              <a:t>sequence diagram</a:t>
            </a:r>
            <a:r>
              <a:rPr lang="en-US" altLang="zh-CN" sz="2400" b="1">
                <a:solidFill>
                  <a:schemeClr val="bg2"/>
                </a:solidFill>
                <a:sym typeface="Wingdings 2" panose="05020102010507070707" pitchFamily="18" charset="2"/>
              </a:rPr>
              <a:t>(show how messages flow from </a:t>
            </a:r>
          </a:p>
        </p:txBody>
      </p:sp>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5">
            <a:extLst>
              <a:ext uri="{FF2B5EF4-FFF2-40B4-BE49-F238E27FC236}">
                <a16:creationId xmlns:a16="http://schemas.microsoft.com/office/drawing/2014/main" id="{A1D58312-BEA4-4CC7-AA75-A898B080C47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F12A8104-E4E0-4377-B48A-D58AAB143F3D}" type="slidenum">
              <a:rPr kumimoji="0" lang="en-US" altLang="zh-CN" sz="2600">
                <a:solidFill>
                  <a:srgbClr val="FFFFFF"/>
                </a:solidFill>
              </a:rPr>
              <a:pPr eaLnBrk="1" fontAlgn="base" hangingPunct="1">
                <a:spcBef>
                  <a:spcPct val="0"/>
                </a:spcBef>
                <a:spcAft>
                  <a:spcPct val="0"/>
                </a:spcAft>
              </a:pPr>
              <a:t>414</a:t>
            </a:fld>
            <a:endParaRPr kumimoji="0" lang="en-US" altLang="zh-CN" sz="2600">
              <a:solidFill>
                <a:srgbClr val="FFFFFF"/>
              </a:solidFill>
            </a:endParaRPr>
          </a:p>
        </p:txBody>
      </p:sp>
      <p:sp>
        <p:nvSpPr>
          <p:cNvPr id="41987" name="Rectangle 2">
            <a:extLst>
              <a:ext uri="{FF2B5EF4-FFF2-40B4-BE49-F238E27FC236}">
                <a16:creationId xmlns:a16="http://schemas.microsoft.com/office/drawing/2014/main" id="{68DA3594-2003-4912-BB0D-6FB859BBC985}"/>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41988" name="Rectangle 3">
            <a:extLst>
              <a:ext uri="{FF2B5EF4-FFF2-40B4-BE49-F238E27FC236}">
                <a16:creationId xmlns:a16="http://schemas.microsoft.com/office/drawing/2014/main" id="{6EC56E4C-9104-4E1C-8976-79BB2209FB6C}"/>
              </a:ext>
            </a:extLst>
          </p:cNvPr>
          <p:cNvSpPr>
            <a:spLocks noGrp="1" noChangeArrowheads="1"/>
          </p:cNvSpPr>
          <p:nvPr>
            <p:ph type="body" idx="1"/>
          </p:nvPr>
        </p:nvSpPr>
        <p:spPr>
          <a:xfrm>
            <a:off x="2286000" y="1752600"/>
            <a:ext cx="8382000" cy="5105400"/>
          </a:xfrm>
        </p:spPr>
        <p:txBody>
          <a:bodyPr/>
          <a:lstStyle/>
          <a:p>
            <a:pPr eaLnBrk="1" hangingPunct="1">
              <a:lnSpc>
                <a:spcPct val="80000"/>
              </a:lnSpc>
              <a:buFontTx/>
              <a:buNone/>
            </a:pPr>
            <a:r>
              <a:rPr lang="en-US" altLang="zh-CN" sz="2400" b="1"/>
              <a:t>      one object to another, formalizing(</a:t>
            </a:r>
            <a:r>
              <a:rPr lang="zh-CN" altLang="en-US" sz="2400" b="1"/>
              <a:t>形式化</a:t>
            </a:r>
            <a:r>
              <a:rPr lang="en-US" altLang="zh-CN" sz="2400" b="1"/>
              <a:t>) the </a:t>
            </a:r>
          </a:p>
          <a:p>
            <a:pPr eaLnBrk="1" hangingPunct="1">
              <a:lnSpc>
                <a:spcPct val="80000"/>
              </a:lnSpc>
              <a:buFontTx/>
              <a:buNone/>
            </a:pPr>
            <a:r>
              <a:rPr lang="en-US" altLang="zh-CN" sz="2400" b="1"/>
              <a:t>      informal descriptions of events in the requirements)</a:t>
            </a:r>
          </a:p>
          <a:p>
            <a:pPr eaLnBrk="1" hangingPunct="1">
              <a:lnSpc>
                <a:spcPct val="80000"/>
              </a:lnSpc>
              <a:buFontTx/>
              <a:buNone/>
            </a:pPr>
            <a:r>
              <a:rPr lang="en-US" altLang="zh-CN" sz="2400" b="1"/>
              <a:t>   --</a:t>
            </a:r>
            <a:r>
              <a:rPr lang="en-US" altLang="zh-CN" sz="2400" b="1" u="sng">
                <a:solidFill>
                  <a:srgbClr val="0000FF"/>
                </a:solidFill>
              </a:rPr>
              <a:t>collaboration diagram</a:t>
            </a:r>
            <a:r>
              <a:rPr lang="en-US" altLang="zh-CN" sz="2400" b="1"/>
              <a:t> (use object and sequence </a:t>
            </a:r>
          </a:p>
          <a:p>
            <a:pPr eaLnBrk="1" hangingPunct="1">
              <a:lnSpc>
                <a:spcPct val="80000"/>
              </a:lnSpc>
              <a:buFontTx/>
              <a:buNone/>
            </a:pPr>
            <a:r>
              <a:rPr lang="en-US" altLang="zh-CN" sz="2400" b="1"/>
              <a:t>      information to show the flow of events between </a:t>
            </a:r>
          </a:p>
          <a:p>
            <a:pPr eaLnBrk="1" hangingPunct="1">
              <a:lnSpc>
                <a:spcPct val="80000"/>
              </a:lnSpc>
              <a:buFontTx/>
              <a:buNone/>
            </a:pPr>
            <a:r>
              <a:rPr lang="en-US" altLang="zh-CN" sz="2400" b="1"/>
              <a:t>      objects) </a:t>
            </a:r>
          </a:p>
          <a:p>
            <a:pPr eaLnBrk="1" hangingPunct="1">
              <a:lnSpc>
                <a:spcPct val="80000"/>
              </a:lnSpc>
              <a:buFontTx/>
              <a:buNone/>
            </a:pPr>
            <a:r>
              <a:rPr lang="en-US" altLang="zh-CN" sz="2400" b="1">
                <a:solidFill>
                  <a:schemeClr val="bg2"/>
                </a:solidFill>
                <a:sym typeface="Wingdings 2" panose="05020102010507070707" pitchFamily="18" charset="2"/>
              </a:rPr>
              <a:t>  coding(implementation): </a:t>
            </a:r>
          </a:p>
          <a:p>
            <a:pPr eaLnBrk="1" hangingPunct="1">
              <a:lnSpc>
                <a:spcPct val="80000"/>
              </a:lnSpc>
              <a:buFontTx/>
              <a:buNone/>
            </a:pPr>
            <a:r>
              <a:rPr lang="en-US" altLang="zh-CN" sz="2400" b="1">
                <a:solidFill>
                  <a:schemeClr val="bg2"/>
                </a:solidFill>
                <a:sym typeface="Wingdings 2" panose="05020102010507070707" pitchFamily="18" charset="2"/>
              </a:rPr>
              <a:t>   --</a:t>
            </a:r>
            <a:r>
              <a:rPr lang="en-US" altLang="zh-CN" sz="2400" b="1">
                <a:solidFill>
                  <a:srgbClr val="0000FF"/>
                </a:solidFill>
                <a:sym typeface="Wingdings 2" panose="05020102010507070707" pitchFamily="18" charset="2"/>
              </a:rPr>
              <a:t>package diagram</a:t>
            </a:r>
            <a:r>
              <a:rPr lang="en-US" altLang="zh-CN" sz="2400" b="1">
                <a:solidFill>
                  <a:schemeClr val="bg2"/>
                </a:solidFill>
                <a:sym typeface="Wingdings 2" panose="05020102010507070707" pitchFamily="18" charset="2"/>
              </a:rPr>
              <a:t>(</a:t>
            </a:r>
            <a:r>
              <a:rPr lang="en-US" altLang="zh-CN" sz="2400" b="1"/>
              <a:t>show how classes are divided into </a:t>
            </a:r>
          </a:p>
          <a:p>
            <a:pPr eaLnBrk="1" hangingPunct="1">
              <a:lnSpc>
                <a:spcPct val="80000"/>
              </a:lnSpc>
              <a:buFontTx/>
              <a:buNone/>
            </a:pPr>
            <a:r>
              <a:rPr lang="en-US" altLang="zh-CN" sz="2400" b="1"/>
              <a:t>                                    models</a:t>
            </a:r>
            <a:r>
              <a:rPr lang="en-US" altLang="zh-CN" sz="2400" b="1">
                <a:solidFill>
                  <a:schemeClr val="bg2"/>
                </a:solidFill>
                <a:sym typeface="Wingdings 2" panose="05020102010507070707" pitchFamily="18" charset="2"/>
              </a:rPr>
              <a:t>) </a:t>
            </a:r>
          </a:p>
          <a:p>
            <a:pPr eaLnBrk="1" hangingPunct="1">
              <a:lnSpc>
                <a:spcPct val="80000"/>
              </a:lnSpc>
              <a:buFontTx/>
              <a:buNone/>
            </a:pPr>
            <a:r>
              <a:rPr lang="en-US" altLang="zh-CN" sz="2400" b="1">
                <a:solidFill>
                  <a:schemeClr val="bg2"/>
                </a:solidFill>
                <a:sym typeface="Wingdings 2" panose="05020102010507070707" pitchFamily="18" charset="2"/>
              </a:rPr>
              <a:t>   --</a:t>
            </a:r>
            <a:r>
              <a:rPr lang="en-US" altLang="zh-CN" sz="2400" b="1" u="sng">
                <a:solidFill>
                  <a:srgbClr val="0000FF"/>
                </a:solidFill>
                <a:sym typeface="Wingdings 2" panose="05020102010507070707" pitchFamily="18" charset="2"/>
              </a:rPr>
              <a:t>component diagram</a:t>
            </a:r>
            <a:r>
              <a:rPr lang="en-US" altLang="zh-CN" sz="2400" b="1">
                <a:solidFill>
                  <a:schemeClr val="bg2"/>
                </a:solidFill>
                <a:sym typeface="Wingdings 2" panose="05020102010507070707" pitchFamily="18" charset="2"/>
              </a:rPr>
              <a:t>(</a:t>
            </a:r>
            <a:r>
              <a:rPr lang="en-US" altLang="zh-CN" sz="2400" b="1"/>
              <a:t>reflect the final system modules</a:t>
            </a:r>
          </a:p>
          <a:p>
            <a:pPr eaLnBrk="1" hangingPunct="1">
              <a:lnSpc>
                <a:spcPct val="80000"/>
              </a:lnSpc>
              <a:buFontTx/>
              <a:buNone/>
            </a:pPr>
            <a:r>
              <a:rPr lang="en-US" altLang="zh-CN" sz="2400" b="1"/>
              <a:t>                                          and interdependency</a:t>
            </a:r>
            <a:r>
              <a:rPr lang="en-US" altLang="zh-CN" sz="2400" b="1">
                <a:solidFill>
                  <a:schemeClr val="bg2"/>
                </a:solidFill>
                <a:sym typeface="Wingdings 2" panose="05020102010507070707" pitchFamily="18" charset="2"/>
              </a:rPr>
              <a:t>)</a:t>
            </a:r>
          </a:p>
          <a:p>
            <a:pPr eaLnBrk="1" hangingPunct="1">
              <a:lnSpc>
                <a:spcPct val="80000"/>
              </a:lnSpc>
              <a:buFontTx/>
              <a:buNone/>
            </a:pPr>
            <a:r>
              <a:rPr lang="en-US" altLang="zh-CN" sz="2400" b="1">
                <a:solidFill>
                  <a:schemeClr val="bg2"/>
                </a:solidFill>
                <a:sym typeface="Wingdings 2" panose="05020102010507070707" pitchFamily="18" charset="2"/>
              </a:rPr>
              <a:t>   --</a:t>
            </a:r>
            <a:r>
              <a:rPr lang="en-US" altLang="zh-CN" sz="2400" b="1" u="sng">
                <a:solidFill>
                  <a:srgbClr val="0000FF"/>
                </a:solidFill>
                <a:sym typeface="Wingdings 2" panose="05020102010507070707" pitchFamily="18" charset="2"/>
              </a:rPr>
              <a:t>deployment diagram</a:t>
            </a:r>
            <a:r>
              <a:rPr lang="en-US" altLang="zh-CN" sz="2400" b="1">
                <a:solidFill>
                  <a:schemeClr val="bg2"/>
                </a:solidFill>
                <a:sym typeface="Wingdings 2" panose="05020102010507070707" pitchFamily="18" charset="2"/>
              </a:rPr>
              <a:t>(</a:t>
            </a:r>
            <a:r>
              <a:rPr lang="en-US" altLang="zh-CN" sz="2400" b="1"/>
              <a:t>show the network links </a:t>
            </a:r>
          </a:p>
          <a:p>
            <a:pPr eaLnBrk="1" hangingPunct="1">
              <a:lnSpc>
                <a:spcPct val="80000"/>
              </a:lnSpc>
              <a:buFontTx/>
              <a:buNone/>
            </a:pPr>
            <a:r>
              <a:rPr lang="en-US" altLang="zh-CN" sz="2400" b="1"/>
              <a:t>                                          involved with the application </a:t>
            </a:r>
          </a:p>
          <a:p>
            <a:pPr eaLnBrk="1" hangingPunct="1">
              <a:lnSpc>
                <a:spcPct val="80000"/>
              </a:lnSpc>
              <a:buFontTx/>
              <a:buNone/>
            </a:pPr>
            <a:r>
              <a:rPr lang="en-US" altLang="zh-CN" sz="2400" b="1"/>
              <a:t>                                          being built</a:t>
            </a:r>
            <a:r>
              <a:rPr lang="en-US" altLang="zh-CN" sz="2400" b="1">
                <a:solidFill>
                  <a:schemeClr val="bg2"/>
                </a:solidFill>
                <a:sym typeface="Wingdings 2" panose="05020102010507070707" pitchFamily="18" charset="2"/>
              </a:rPr>
              <a:t>) </a:t>
            </a:r>
          </a:p>
        </p:txBody>
      </p:sp>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5">
            <a:extLst>
              <a:ext uri="{FF2B5EF4-FFF2-40B4-BE49-F238E27FC236}">
                <a16:creationId xmlns:a16="http://schemas.microsoft.com/office/drawing/2014/main" id="{47C636DC-1B30-47D7-B7AD-3D33D267DB7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A6E62F7A-DE68-4DFB-BBBC-9B6E5B3E9439}" type="slidenum">
              <a:rPr kumimoji="0" lang="en-US" altLang="zh-CN" sz="2600">
                <a:solidFill>
                  <a:srgbClr val="FFFFFF"/>
                </a:solidFill>
              </a:rPr>
              <a:pPr eaLnBrk="1" fontAlgn="base" hangingPunct="1">
                <a:spcBef>
                  <a:spcPct val="0"/>
                </a:spcBef>
                <a:spcAft>
                  <a:spcPct val="0"/>
                </a:spcAft>
              </a:pPr>
              <a:t>415</a:t>
            </a:fld>
            <a:endParaRPr kumimoji="0" lang="en-US" altLang="zh-CN" sz="2600">
              <a:solidFill>
                <a:srgbClr val="FFFFFF"/>
              </a:solidFill>
            </a:endParaRPr>
          </a:p>
        </p:txBody>
      </p:sp>
      <p:sp>
        <p:nvSpPr>
          <p:cNvPr id="43011" name="Rectangle 2">
            <a:extLst>
              <a:ext uri="{FF2B5EF4-FFF2-40B4-BE49-F238E27FC236}">
                <a16:creationId xmlns:a16="http://schemas.microsoft.com/office/drawing/2014/main" id="{A96E9FD1-3A1B-4792-B3B9-5CDD4E9A209A}"/>
              </a:ext>
            </a:extLst>
          </p:cNvPr>
          <p:cNvSpPr>
            <a:spLocks noGrp="1" noChangeArrowheads="1"/>
          </p:cNvSpPr>
          <p:nvPr>
            <p:ph type="title"/>
          </p:nvPr>
        </p:nvSpPr>
        <p:spPr>
          <a:xfrm>
            <a:off x="2351088" y="1773238"/>
            <a:ext cx="6769100" cy="838200"/>
          </a:xfrm>
        </p:spPr>
        <p:txBody>
          <a:bodyPr/>
          <a:lstStyle/>
          <a:p>
            <a:pPr eaLnBrk="1" hangingPunct="1"/>
            <a:r>
              <a:rPr lang="zh-CN" altLang="en-US"/>
              <a:t>顺序图 </a:t>
            </a:r>
            <a:r>
              <a:rPr lang="en-US" altLang="zh-CN"/>
              <a:t>VS </a:t>
            </a:r>
            <a:r>
              <a:rPr lang="zh-CN" altLang="en-US"/>
              <a:t>协作图</a:t>
            </a:r>
          </a:p>
        </p:txBody>
      </p:sp>
      <p:sp>
        <p:nvSpPr>
          <p:cNvPr id="43012" name="Rectangle 3">
            <a:extLst>
              <a:ext uri="{FF2B5EF4-FFF2-40B4-BE49-F238E27FC236}">
                <a16:creationId xmlns:a16="http://schemas.microsoft.com/office/drawing/2014/main" id="{BFDEB8F8-F528-4412-A713-0FA76773742D}"/>
              </a:ext>
            </a:extLst>
          </p:cNvPr>
          <p:cNvSpPr>
            <a:spLocks noGrp="1" noChangeArrowheads="1"/>
          </p:cNvSpPr>
          <p:nvPr>
            <p:ph type="body" idx="1"/>
          </p:nvPr>
        </p:nvSpPr>
        <p:spPr>
          <a:xfrm>
            <a:off x="2351089" y="2924176"/>
            <a:ext cx="8066087" cy="3529013"/>
          </a:xfrm>
        </p:spPr>
        <p:txBody>
          <a:bodyPr/>
          <a:lstStyle/>
          <a:p>
            <a:pPr eaLnBrk="1" hangingPunct="1"/>
            <a:r>
              <a:rPr lang="zh-CN" altLang="en-US" b="1"/>
              <a:t>都可以表示各对象间的交互关系 </a:t>
            </a:r>
          </a:p>
          <a:p>
            <a:pPr eaLnBrk="1" hangingPunct="1"/>
            <a:r>
              <a:rPr lang="zh-CN" altLang="en-US" b="1"/>
              <a:t>侧重点不同</a:t>
            </a:r>
          </a:p>
          <a:p>
            <a:pPr lvl="1" eaLnBrk="1" hangingPunct="1"/>
            <a:r>
              <a:rPr lang="zh-CN" altLang="en-US" b="1"/>
              <a:t>顺序图用消息的几何排列关系来表达消息的时间顺序，各角色</a:t>
            </a:r>
            <a:r>
              <a:rPr lang="en-US" altLang="zh-CN" b="1"/>
              <a:t>(</a:t>
            </a:r>
            <a:r>
              <a:rPr lang="zh-CN" altLang="en-US" b="1"/>
              <a:t>最上方实体序列可以使用各种角色</a:t>
            </a:r>
            <a:r>
              <a:rPr lang="en-US" altLang="zh-CN" b="1"/>
              <a:t>)</a:t>
            </a:r>
            <a:r>
              <a:rPr lang="zh-CN" altLang="en-US" b="1"/>
              <a:t>之间的相关关系是隐含的 </a:t>
            </a:r>
          </a:p>
          <a:p>
            <a:pPr lvl="1" eaLnBrk="1" hangingPunct="1"/>
            <a:r>
              <a:rPr lang="zh-CN" altLang="en-US" b="1"/>
              <a:t>协作图用各个角色的几何排列图形来表示角色之间的关系，并用消息来说明这些关系 </a:t>
            </a:r>
          </a:p>
          <a:p>
            <a:pPr eaLnBrk="1" hangingPunct="1"/>
            <a:endParaRPr lang="en-US" altLang="zh-CN" b="1"/>
          </a:p>
        </p:txBody>
      </p:sp>
      <p:sp>
        <p:nvSpPr>
          <p:cNvPr id="43013" name="Rectangle 4">
            <a:extLst>
              <a:ext uri="{FF2B5EF4-FFF2-40B4-BE49-F238E27FC236}">
                <a16:creationId xmlns:a16="http://schemas.microsoft.com/office/drawing/2014/main" id="{06583134-B468-4311-92EE-98DA908DCDCF}"/>
              </a:ext>
            </a:extLst>
          </p:cNvPr>
          <p:cNvSpPr>
            <a:spLocks noChangeArrowheads="1"/>
          </p:cNvSpPr>
          <p:nvPr/>
        </p:nvSpPr>
        <p:spPr bwMode="auto">
          <a:xfrm>
            <a:off x="2438400" y="381000"/>
            <a:ext cx="8001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lnSpc>
                <a:spcPct val="90000"/>
              </a:lnSpc>
              <a:spcBef>
                <a:spcPct val="0"/>
              </a:spcBef>
              <a:spcAft>
                <a:spcPct val="0"/>
              </a:spcAft>
            </a:pPr>
            <a:r>
              <a:rPr lang="en-US" altLang="zh-CN" sz="3200" b="1">
                <a:solidFill>
                  <a:srgbClr val="006666"/>
                </a:solidFill>
              </a:rPr>
              <a:t>     Chapter 6  Considering Object</a:t>
            </a:r>
          </a:p>
        </p:txBody>
      </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5">
            <a:extLst>
              <a:ext uri="{FF2B5EF4-FFF2-40B4-BE49-F238E27FC236}">
                <a16:creationId xmlns:a16="http://schemas.microsoft.com/office/drawing/2014/main" id="{B0609C63-EE98-4AA3-B977-7C26673E3D1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D70CDC76-C7C9-40D3-954D-3E7601EA263B}" type="slidenum">
              <a:rPr kumimoji="0" lang="en-US" altLang="zh-CN" sz="2600">
                <a:solidFill>
                  <a:srgbClr val="FFFFFF"/>
                </a:solidFill>
              </a:rPr>
              <a:pPr eaLnBrk="1" fontAlgn="base" hangingPunct="1">
                <a:spcBef>
                  <a:spcPct val="0"/>
                </a:spcBef>
                <a:spcAft>
                  <a:spcPct val="0"/>
                </a:spcAft>
              </a:pPr>
              <a:t>416</a:t>
            </a:fld>
            <a:endParaRPr kumimoji="0" lang="en-US" altLang="zh-CN" sz="2600">
              <a:solidFill>
                <a:srgbClr val="FFFFFF"/>
              </a:solidFill>
            </a:endParaRPr>
          </a:p>
        </p:txBody>
      </p:sp>
      <p:sp>
        <p:nvSpPr>
          <p:cNvPr id="44035" name="Rectangle 2">
            <a:extLst>
              <a:ext uri="{FF2B5EF4-FFF2-40B4-BE49-F238E27FC236}">
                <a16:creationId xmlns:a16="http://schemas.microsoft.com/office/drawing/2014/main" id="{15B4FC14-5364-4ED9-825E-63BB9BA0997A}"/>
              </a:ext>
            </a:extLst>
          </p:cNvPr>
          <p:cNvSpPr>
            <a:spLocks noGrp="1" noChangeArrowheads="1"/>
          </p:cNvSpPr>
          <p:nvPr>
            <p:ph type="title"/>
          </p:nvPr>
        </p:nvSpPr>
        <p:spPr>
          <a:xfrm>
            <a:off x="2255839" y="1798638"/>
            <a:ext cx="1176337" cy="838200"/>
          </a:xfrm>
        </p:spPr>
        <p:txBody>
          <a:bodyPr/>
          <a:lstStyle/>
          <a:p>
            <a:pPr eaLnBrk="1" hangingPunct="1"/>
            <a:r>
              <a:rPr lang="zh-CN" altLang="en-US"/>
              <a:t>例子</a:t>
            </a:r>
          </a:p>
        </p:txBody>
      </p:sp>
      <p:pic>
        <p:nvPicPr>
          <p:cNvPr id="44036" name="Picture 3">
            <a:extLst>
              <a:ext uri="{FF2B5EF4-FFF2-40B4-BE49-F238E27FC236}">
                <a16:creationId xmlns:a16="http://schemas.microsoft.com/office/drawing/2014/main" id="{E658AC2E-B43A-4EE0-805C-1ED91E3D52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2888" y="1157288"/>
            <a:ext cx="7777162" cy="565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7" name="Rectangle 4">
            <a:extLst>
              <a:ext uri="{FF2B5EF4-FFF2-40B4-BE49-F238E27FC236}">
                <a16:creationId xmlns:a16="http://schemas.microsoft.com/office/drawing/2014/main" id="{38E14F02-D148-45AF-99D0-6C53422B5D17}"/>
              </a:ext>
            </a:extLst>
          </p:cNvPr>
          <p:cNvSpPr>
            <a:spLocks noChangeArrowheads="1"/>
          </p:cNvSpPr>
          <p:nvPr/>
        </p:nvSpPr>
        <p:spPr bwMode="auto">
          <a:xfrm>
            <a:off x="2438400" y="381000"/>
            <a:ext cx="8001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lnSpc>
                <a:spcPct val="90000"/>
              </a:lnSpc>
              <a:spcBef>
                <a:spcPct val="0"/>
              </a:spcBef>
              <a:spcAft>
                <a:spcPct val="0"/>
              </a:spcAft>
            </a:pPr>
            <a:r>
              <a:rPr lang="en-US" altLang="zh-CN" sz="3200" b="1">
                <a:solidFill>
                  <a:srgbClr val="006666"/>
                </a:solidFill>
              </a:rPr>
              <a:t>     Chapter 6  Considering Object</a:t>
            </a:r>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5">
            <a:extLst>
              <a:ext uri="{FF2B5EF4-FFF2-40B4-BE49-F238E27FC236}">
                <a16:creationId xmlns:a16="http://schemas.microsoft.com/office/drawing/2014/main" id="{9A413296-B41E-4473-985E-42A94C62F1C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8322F49D-95BA-425C-A802-E046CAA41F1B}" type="slidenum">
              <a:rPr kumimoji="0" lang="en-US" altLang="zh-CN" sz="2600">
                <a:solidFill>
                  <a:srgbClr val="FFFFFF"/>
                </a:solidFill>
              </a:rPr>
              <a:pPr eaLnBrk="1" fontAlgn="base" hangingPunct="1">
                <a:spcBef>
                  <a:spcPct val="0"/>
                </a:spcBef>
                <a:spcAft>
                  <a:spcPct val="0"/>
                </a:spcAft>
              </a:pPr>
              <a:t>417</a:t>
            </a:fld>
            <a:endParaRPr kumimoji="0" lang="en-US" altLang="zh-CN" sz="2600">
              <a:solidFill>
                <a:srgbClr val="FFFFFF"/>
              </a:solidFill>
            </a:endParaRPr>
          </a:p>
        </p:txBody>
      </p:sp>
      <p:sp>
        <p:nvSpPr>
          <p:cNvPr id="45059" name="Rectangle 2">
            <a:extLst>
              <a:ext uri="{FF2B5EF4-FFF2-40B4-BE49-F238E27FC236}">
                <a16:creationId xmlns:a16="http://schemas.microsoft.com/office/drawing/2014/main" id="{D420D567-372F-4657-BA12-66D56F4EC5CC}"/>
              </a:ext>
            </a:extLst>
          </p:cNvPr>
          <p:cNvSpPr>
            <a:spLocks noGrp="1" noChangeArrowheads="1"/>
          </p:cNvSpPr>
          <p:nvPr>
            <p:ph type="title"/>
          </p:nvPr>
        </p:nvSpPr>
        <p:spPr>
          <a:xfrm>
            <a:off x="2279651" y="1773238"/>
            <a:ext cx="1281113" cy="838200"/>
          </a:xfrm>
        </p:spPr>
        <p:txBody>
          <a:bodyPr/>
          <a:lstStyle/>
          <a:p>
            <a:pPr eaLnBrk="1" hangingPunct="1"/>
            <a:r>
              <a:rPr lang="zh-CN" altLang="en-US"/>
              <a:t>例子</a:t>
            </a:r>
          </a:p>
        </p:txBody>
      </p:sp>
      <p:pic>
        <p:nvPicPr>
          <p:cNvPr id="45060" name="Picture 3">
            <a:extLst>
              <a:ext uri="{FF2B5EF4-FFF2-40B4-BE49-F238E27FC236}">
                <a16:creationId xmlns:a16="http://schemas.microsoft.com/office/drawing/2014/main" id="{2CBBE95E-9D7F-4052-89C1-E376582C00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7714" y="1019176"/>
            <a:ext cx="6911975" cy="579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Rectangle 4">
            <a:extLst>
              <a:ext uri="{FF2B5EF4-FFF2-40B4-BE49-F238E27FC236}">
                <a16:creationId xmlns:a16="http://schemas.microsoft.com/office/drawing/2014/main" id="{33A536EB-3D1F-460C-8643-EDB522DE7D42}"/>
              </a:ext>
            </a:extLst>
          </p:cNvPr>
          <p:cNvSpPr>
            <a:spLocks noChangeArrowheads="1"/>
          </p:cNvSpPr>
          <p:nvPr/>
        </p:nvSpPr>
        <p:spPr bwMode="auto">
          <a:xfrm>
            <a:off x="2438400" y="381000"/>
            <a:ext cx="8001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lnSpc>
                <a:spcPct val="90000"/>
              </a:lnSpc>
              <a:spcBef>
                <a:spcPct val="0"/>
              </a:spcBef>
              <a:spcAft>
                <a:spcPct val="0"/>
              </a:spcAft>
            </a:pPr>
            <a:r>
              <a:rPr lang="en-US" altLang="zh-CN" sz="3200" b="1">
                <a:solidFill>
                  <a:srgbClr val="006666"/>
                </a:solidFill>
              </a:rPr>
              <a:t>     Chapter 6  Considering Object</a:t>
            </a:r>
          </a:p>
        </p:txBody>
      </p:sp>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5">
            <a:extLst>
              <a:ext uri="{FF2B5EF4-FFF2-40B4-BE49-F238E27FC236}">
                <a16:creationId xmlns:a16="http://schemas.microsoft.com/office/drawing/2014/main" id="{017FC1A9-08F4-4559-8DD3-4046637F280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DD28F892-B32D-40E1-AEAA-8396DABDAFA7}" type="slidenum">
              <a:rPr kumimoji="0" lang="en-US" altLang="zh-CN" sz="2600">
                <a:solidFill>
                  <a:srgbClr val="FFFFFF"/>
                </a:solidFill>
              </a:rPr>
              <a:pPr eaLnBrk="1" fontAlgn="base" hangingPunct="1">
                <a:spcBef>
                  <a:spcPct val="0"/>
                </a:spcBef>
                <a:spcAft>
                  <a:spcPct val="0"/>
                </a:spcAft>
              </a:pPr>
              <a:t>418</a:t>
            </a:fld>
            <a:endParaRPr kumimoji="0" lang="en-US" altLang="zh-CN" sz="2600">
              <a:solidFill>
                <a:srgbClr val="FFFFFF"/>
              </a:solidFill>
            </a:endParaRPr>
          </a:p>
        </p:txBody>
      </p:sp>
      <p:sp>
        <p:nvSpPr>
          <p:cNvPr id="46083" name="Rectangle 4">
            <a:extLst>
              <a:ext uri="{FF2B5EF4-FFF2-40B4-BE49-F238E27FC236}">
                <a16:creationId xmlns:a16="http://schemas.microsoft.com/office/drawing/2014/main" id="{87E4107C-E735-40E7-A7A4-C0B41ADA53E4}"/>
              </a:ext>
            </a:extLst>
          </p:cNvPr>
          <p:cNvSpPr>
            <a:spLocks noChangeArrowheads="1"/>
          </p:cNvSpPr>
          <p:nvPr/>
        </p:nvSpPr>
        <p:spPr bwMode="auto">
          <a:xfrm>
            <a:off x="1703388" y="0"/>
            <a:ext cx="8964612" cy="6858000"/>
          </a:xfrm>
          <a:prstGeom prst="rect">
            <a:avLst/>
          </a:prstGeom>
          <a:solidFill>
            <a:schemeClr val="bg1"/>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grpSp>
        <p:nvGrpSpPr>
          <p:cNvPr id="46084" name="Group 5">
            <a:extLst>
              <a:ext uri="{FF2B5EF4-FFF2-40B4-BE49-F238E27FC236}">
                <a16:creationId xmlns:a16="http://schemas.microsoft.com/office/drawing/2014/main" id="{73ADCD56-9D02-4414-86AD-A8FAD78EFE71}"/>
              </a:ext>
            </a:extLst>
          </p:cNvPr>
          <p:cNvGrpSpPr>
            <a:grpSpLocks/>
          </p:cNvGrpSpPr>
          <p:nvPr/>
        </p:nvGrpSpPr>
        <p:grpSpPr bwMode="auto">
          <a:xfrm>
            <a:off x="1524000" y="0"/>
            <a:ext cx="9067800" cy="6021388"/>
            <a:chOff x="672" y="144"/>
            <a:chExt cx="5040" cy="3552"/>
          </a:xfrm>
        </p:grpSpPr>
        <p:sp>
          <p:nvSpPr>
            <p:cNvPr id="46086" name="Oval 6">
              <a:extLst>
                <a:ext uri="{FF2B5EF4-FFF2-40B4-BE49-F238E27FC236}">
                  <a16:creationId xmlns:a16="http://schemas.microsoft.com/office/drawing/2014/main" id="{E2E27BC8-705A-46E9-B7E9-EC26478581A9}"/>
                </a:ext>
              </a:extLst>
            </p:cNvPr>
            <p:cNvSpPr>
              <a:spLocks noChangeArrowheads="1"/>
            </p:cNvSpPr>
            <p:nvPr/>
          </p:nvSpPr>
          <p:spPr bwMode="auto">
            <a:xfrm>
              <a:off x="1008" y="1584"/>
              <a:ext cx="912" cy="528"/>
            </a:xfrm>
            <a:prstGeom prst="ellipse">
              <a:avLst/>
            </a:prstGeom>
            <a:solidFill>
              <a:schemeClr val="bg1"/>
            </a:solidFill>
            <a:ln w="12700" cap="sq">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1400" b="1">
                  <a:solidFill>
                    <a:srgbClr val="003366"/>
                  </a:solidFill>
                  <a:latin typeface="Comic Sans MS" panose="030F0702030302020204" pitchFamily="66" charset="0"/>
                </a:rPr>
                <a:t>Requirements</a:t>
              </a:r>
            </a:p>
            <a:p>
              <a:pPr algn="ctr" fontAlgn="base">
                <a:spcBef>
                  <a:spcPct val="0"/>
                </a:spcBef>
                <a:spcAft>
                  <a:spcPct val="0"/>
                </a:spcAft>
              </a:pPr>
              <a:r>
                <a:rPr lang="en-US" altLang="zh-CN" sz="1400" b="1">
                  <a:solidFill>
                    <a:srgbClr val="003366"/>
                  </a:solidFill>
                  <a:latin typeface="Comic Sans MS" panose="030F0702030302020204" pitchFamily="66" charset="0"/>
                </a:rPr>
                <a:t>Specification</a:t>
              </a:r>
            </a:p>
          </p:txBody>
        </p:sp>
        <p:grpSp>
          <p:nvGrpSpPr>
            <p:cNvPr id="46087" name="Group 7">
              <a:extLst>
                <a:ext uri="{FF2B5EF4-FFF2-40B4-BE49-F238E27FC236}">
                  <a16:creationId xmlns:a16="http://schemas.microsoft.com/office/drawing/2014/main" id="{ABAF19CF-A4BF-4F43-8B9D-92C474AE836C}"/>
                </a:ext>
              </a:extLst>
            </p:cNvPr>
            <p:cNvGrpSpPr>
              <a:grpSpLocks/>
            </p:cNvGrpSpPr>
            <p:nvPr/>
          </p:nvGrpSpPr>
          <p:grpSpPr bwMode="auto">
            <a:xfrm>
              <a:off x="1440" y="2064"/>
              <a:ext cx="864" cy="336"/>
              <a:chOff x="2592" y="2400"/>
              <a:chExt cx="864" cy="432"/>
            </a:xfrm>
          </p:grpSpPr>
          <p:sp>
            <p:nvSpPr>
              <p:cNvPr id="46149" name="Rectangle 8">
                <a:extLst>
                  <a:ext uri="{FF2B5EF4-FFF2-40B4-BE49-F238E27FC236}">
                    <a16:creationId xmlns:a16="http://schemas.microsoft.com/office/drawing/2014/main" id="{C03E4202-297F-4AE4-BDFC-42F51B0FD830}"/>
                  </a:ext>
                </a:extLst>
              </p:cNvPr>
              <p:cNvSpPr>
                <a:spLocks noChangeArrowheads="1"/>
              </p:cNvSpPr>
              <p:nvPr/>
            </p:nvSpPr>
            <p:spPr bwMode="auto">
              <a:xfrm>
                <a:off x="2592" y="2400"/>
                <a:ext cx="768" cy="336"/>
              </a:xfrm>
              <a:prstGeom prst="rect">
                <a:avLst/>
              </a:prstGeom>
              <a:solidFill>
                <a:schemeClr val="bg1"/>
              </a:solidFill>
              <a:ln w="12700" cap="sq">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46150" name="Rectangle 9">
                <a:extLst>
                  <a:ext uri="{FF2B5EF4-FFF2-40B4-BE49-F238E27FC236}">
                    <a16:creationId xmlns:a16="http://schemas.microsoft.com/office/drawing/2014/main" id="{E27CCB8E-4946-485E-A354-0571A0AF705E}"/>
                  </a:ext>
                </a:extLst>
              </p:cNvPr>
              <p:cNvSpPr>
                <a:spLocks noChangeArrowheads="1"/>
              </p:cNvSpPr>
              <p:nvPr/>
            </p:nvSpPr>
            <p:spPr bwMode="auto">
              <a:xfrm>
                <a:off x="2640" y="2448"/>
                <a:ext cx="768" cy="336"/>
              </a:xfrm>
              <a:prstGeom prst="rect">
                <a:avLst/>
              </a:prstGeom>
              <a:solidFill>
                <a:schemeClr val="bg1"/>
              </a:solidFill>
              <a:ln w="12700" cap="sq">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46151" name="Rectangle 10">
                <a:extLst>
                  <a:ext uri="{FF2B5EF4-FFF2-40B4-BE49-F238E27FC236}">
                    <a16:creationId xmlns:a16="http://schemas.microsoft.com/office/drawing/2014/main" id="{D05AF858-E04C-4945-B99D-7E0973F58C4D}"/>
                  </a:ext>
                </a:extLst>
              </p:cNvPr>
              <p:cNvSpPr>
                <a:spLocks noChangeArrowheads="1"/>
              </p:cNvSpPr>
              <p:nvPr/>
            </p:nvSpPr>
            <p:spPr bwMode="auto">
              <a:xfrm>
                <a:off x="2688" y="2496"/>
                <a:ext cx="768" cy="336"/>
              </a:xfrm>
              <a:prstGeom prst="rect">
                <a:avLst/>
              </a:prstGeom>
              <a:solidFill>
                <a:schemeClr val="bg1"/>
              </a:solidFill>
              <a:ln w="12700" cap="sq">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Scenarios</a:t>
                </a:r>
              </a:p>
            </p:txBody>
          </p:sp>
        </p:grpSp>
        <p:sp>
          <p:nvSpPr>
            <p:cNvPr id="46088" name="Text Box 11">
              <a:extLst>
                <a:ext uri="{FF2B5EF4-FFF2-40B4-BE49-F238E27FC236}">
                  <a16:creationId xmlns:a16="http://schemas.microsoft.com/office/drawing/2014/main" id="{27C24136-61FD-4570-B78C-948362794CD1}"/>
                </a:ext>
              </a:extLst>
            </p:cNvPr>
            <p:cNvSpPr txBox="1">
              <a:spLocks noChangeArrowheads="1"/>
            </p:cNvSpPr>
            <p:nvPr/>
          </p:nvSpPr>
          <p:spPr bwMode="auto">
            <a:xfrm>
              <a:off x="720" y="1248"/>
              <a:ext cx="96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sz="1400" b="1">
                  <a:solidFill>
                    <a:srgbClr val="003366"/>
                  </a:solidFill>
                  <a:latin typeface="Comic Sans MS" panose="030F0702030302020204" pitchFamily="66" charset="0"/>
                </a:rPr>
                <a:t>Object models</a:t>
              </a:r>
            </a:p>
          </p:txBody>
        </p:sp>
        <p:sp>
          <p:nvSpPr>
            <p:cNvPr id="46089" name="Text Box 12">
              <a:extLst>
                <a:ext uri="{FF2B5EF4-FFF2-40B4-BE49-F238E27FC236}">
                  <a16:creationId xmlns:a16="http://schemas.microsoft.com/office/drawing/2014/main" id="{5226B57F-18EC-464E-BFC5-BEB9812A31FA}"/>
                </a:ext>
              </a:extLst>
            </p:cNvPr>
            <p:cNvSpPr txBox="1">
              <a:spLocks noChangeArrowheads="1"/>
            </p:cNvSpPr>
            <p:nvPr/>
          </p:nvSpPr>
          <p:spPr bwMode="auto">
            <a:xfrm>
              <a:off x="1392" y="624"/>
              <a:ext cx="912"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sz="1400" b="1">
                  <a:solidFill>
                    <a:srgbClr val="003366"/>
                  </a:solidFill>
                  <a:latin typeface="Comic Sans MS" panose="030F0702030302020204" pitchFamily="66" charset="0"/>
                </a:rPr>
                <a:t>UML use case descriptions and diagrams</a:t>
              </a:r>
            </a:p>
          </p:txBody>
        </p:sp>
        <p:sp>
          <p:nvSpPr>
            <p:cNvPr id="46090" name="Text Box 13">
              <a:extLst>
                <a:ext uri="{FF2B5EF4-FFF2-40B4-BE49-F238E27FC236}">
                  <a16:creationId xmlns:a16="http://schemas.microsoft.com/office/drawing/2014/main" id="{C9F18CEB-0DEB-415E-8241-32C8B55FC764}"/>
                </a:ext>
              </a:extLst>
            </p:cNvPr>
            <p:cNvSpPr txBox="1">
              <a:spLocks noChangeArrowheads="1"/>
            </p:cNvSpPr>
            <p:nvPr/>
          </p:nvSpPr>
          <p:spPr bwMode="auto">
            <a:xfrm>
              <a:off x="672" y="2640"/>
              <a:ext cx="129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sz="1400" b="1">
                  <a:solidFill>
                    <a:srgbClr val="003366"/>
                  </a:solidFill>
                  <a:latin typeface="Comic Sans MS" panose="030F0702030302020204" pitchFamily="66" charset="0"/>
                </a:rPr>
                <a:t>Workflow diagrams</a:t>
              </a:r>
            </a:p>
          </p:txBody>
        </p:sp>
        <p:sp>
          <p:nvSpPr>
            <p:cNvPr id="46091" name="Text Box 14">
              <a:extLst>
                <a:ext uri="{FF2B5EF4-FFF2-40B4-BE49-F238E27FC236}">
                  <a16:creationId xmlns:a16="http://schemas.microsoft.com/office/drawing/2014/main" id="{6E5AB2F0-F159-4278-BB0E-AD0798F737A7}"/>
                </a:ext>
              </a:extLst>
            </p:cNvPr>
            <p:cNvSpPr txBox="1">
              <a:spLocks noChangeArrowheads="1"/>
            </p:cNvSpPr>
            <p:nvPr/>
          </p:nvSpPr>
          <p:spPr bwMode="auto">
            <a:xfrm>
              <a:off x="1152" y="3130"/>
              <a:ext cx="1296"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sz="1400" b="1">
                  <a:solidFill>
                    <a:srgbClr val="003366"/>
                  </a:solidFill>
                  <a:latin typeface="Comic Sans MS" panose="030F0702030302020204" pitchFamily="66" charset="0"/>
                </a:rPr>
                <a:t>Class definitions and relationships</a:t>
              </a:r>
            </a:p>
          </p:txBody>
        </p:sp>
        <p:sp>
          <p:nvSpPr>
            <p:cNvPr id="46092" name="Line 15">
              <a:extLst>
                <a:ext uri="{FF2B5EF4-FFF2-40B4-BE49-F238E27FC236}">
                  <a16:creationId xmlns:a16="http://schemas.microsoft.com/office/drawing/2014/main" id="{671B4DB7-EAA8-48B7-B673-55A330896F64}"/>
                </a:ext>
              </a:extLst>
            </p:cNvPr>
            <p:cNvSpPr>
              <a:spLocks noChangeShapeType="1"/>
            </p:cNvSpPr>
            <p:nvPr/>
          </p:nvSpPr>
          <p:spPr bwMode="auto">
            <a:xfrm>
              <a:off x="2400" y="144"/>
              <a:ext cx="0" cy="3552"/>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grpSp>
          <p:nvGrpSpPr>
            <p:cNvPr id="46093" name="Group 16">
              <a:extLst>
                <a:ext uri="{FF2B5EF4-FFF2-40B4-BE49-F238E27FC236}">
                  <a16:creationId xmlns:a16="http://schemas.microsoft.com/office/drawing/2014/main" id="{C2D5B244-2449-4B20-BC45-DD1947624CF1}"/>
                </a:ext>
              </a:extLst>
            </p:cNvPr>
            <p:cNvGrpSpPr>
              <a:grpSpLocks/>
            </p:cNvGrpSpPr>
            <p:nvPr/>
          </p:nvGrpSpPr>
          <p:grpSpPr bwMode="auto">
            <a:xfrm>
              <a:off x="2832" y="720"/>
              <a:ext cx="864" cy="480"/>
              <a:chOff x="2592" y="2400"/>
              <a:chExt cx="864" cy="432"/>
            </a:xfrm>
          </p:grpSpPr>
          <p:sp>
            <p:nvSpPr>
              <p:cNvPr id="46146" name="Rectangle 17">
                <a:extLst>
                  <a:ext uri="{FF2B5EF4-FFF2-40B4-BE49-F238E27FC236}">
                    <a16:creationId xmlns:a16="http://schemas.microsoft.com/office/drawing/2014/main" id="{56D3DB73-6B91-44A7-AB39-04A4456DDB88}"/>
                  </a:ext>
                </a:extLst>
              </p:cNvPr>
              <p:cNvSpPr>
                <a:spLocks noChangeArrowheads="1"/>
              </p:cNvSpPr>
              <p:nvPr/>
            </p:nvSpPr>
            <p:spPr bwMode="auto">
              <a:xfrm>
                <a:off x="2592" y="2400"/>
                <a:ext cx="768" cy="336"/>
              </a:xfrm>
              <a:prstGeom prst="rect">
                <a:avLst/>
              </a:prstGeom>
              <a:solidFill>
                <a:schemeClr val="bg1"/>
              </a:solidFill>
              <a:ln w="12700" cap="sq">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46147" name="Rectangle 18">
                <a:extLst>
                  <a:ext uri="{FF2B5EF4-FFF2-40B4-BE49-F238E27FC236}">
                    <a16:creationId xmlns:a16="http://schemas.microsoft.com/office/drawing/2014/main" id="{76440CD3-C3EB-4E3A-B9B9-5F9EC132674D}"/>
                  </a:ext>
                </a:extLst>
              </p:cNvPr>
              <p:cNvSpPr>
                <a:spLocks noChangeArrowheads="1"/>
              </p:cNvSpPr>
              <p:nvPr/>
            </p:nvSpPr>
            <p:spPr bwMode="auto">
              <a:xfrm>
                <a:off x="2640" y="2448"/>
                <a:ext cx="768" cy="336"/>
              </a:xfrm>
              <a:prstGeom prst="rect">
                <a:avLst/>
              </a:prstGeom>
              <a:solidFill>
                <a:schemeClr val="bg1"/>
              </a:solidFill>
              <a:ln w="12700" cap="sq">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46148" name="Rectangle 19">
                <a:extLst>
                  <a:ext uri="{FF2B5EF4-FFF2-40B4-BE49-F238E27FC236}">
                    <a16:creationId xmlns:a16="http://schemas.microsoft.com/office/drawing/2014/main" id="{18271A8A-A143-4AEF-8043-13B4138ABA95}"/>
                  </a:ext>
                </a:extLst>
              </p:cNvPr>
              <p:cNvSpPr>
                <a:spLocks noChangeArrowheads="1"/>
              </p:cNvSpPr>
              <p:nvPr/>
            </p:nvSpPr>
            <p:spPr bwMode="auto">
              <a:xfrm>
                <a:off x="2688" y="2496"/>
                <a:ext cx="768" cy="336"/>
              </a:xfrm>
              <a:prstGeom prst="rect">
                <a:avLst/>
              </a:prstGeom>
              <a:solidFill>
                <a:schemeClr val="bg1"/>
              </a:solidFill>
              <a:ln w="12700" cap="sq">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UML activity</a:t>
                </a:r>
              </a:p>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diagrams</a:t>
                </a:r>
              </a:p>
            </p:txBody>
          </p:sp>
        </p:grpSp>
        <p:grpSp>
          <p:nvGrpSpPr>
            <p:cNvPr id="46094" name="Group 20">
              <a:extLst>
                <a:ext uri="{FF2B5EF4-FFF2-40B4-BE49-F238E27FC236}">
                  <a16:creationId xmlns:a16="http://schemas.microsoft.com/office/drawing/2014/main" id="{904E1027-45A1-4B40-8FCD-17F06BE6BED9}"/>
                </a:ext>
              </a:extLst>
            </p:cNvPr>
            <p:cNvGrpSpPr>
              <a:grpSpLocks/>
            </p:cNvGrpSpPr>
            <p:nvPr/>
          </p:nvGrpSpPr>
          <p:grpSpPr bwMode="auto">
            <a:xfrm>
              <a:off x="3840" y="720"/>
              <a:ext cx="864" cy="480"/>
              <a:chOff x="2592" y="2400"/>
              <a:chExt cx="864" cy="432"/>
            </a:xfrm>
          </p:grpSpPr>
          <p:sp>
            <p:nvSpPr>
              <p:cNvPr id="46143" name="Rectangle 21">
                <a:extLst>
                  <a:ext uri="{FF2B5EF4-FFF2-40B4-BE49-F238E27FC236}">
                    <a16:creationId xmlns:a16="http://schemas.microsoft.com/office/drawing/2014/main" id="{9E615A3B-5C85-4F65-AF27-9A71D010EFEC}"/>
                  </a:ext>
                </a:extLst>
              </p:cNvPr>
              <p:cNvSpPr>
                <a:spLocks noChangeArrowheads="1"/>
              </p:cNvSpPr>
              <p:nvPr/>
            </p:nvSpPr>
            <p:spPr bwMode="auto">
              <a:xfrm>
                <a:off x="2592" y="2400"/>
                <a:ext cx="768" cy="336"/>
              </a:xfrm>
              <a:prstGeom prst="rect">
                <a:avLst/>
              </a:prstGeom>
              <a:solidFill>
                <a:schemeClr val="bg1"/>
              </a:solidFill>
              <a:ln w="12700" cap="sq">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46144" name="Rectangle 22">
                <a:extLst>
                  <a:ext uri="{FF2B5EF4-FFF2-40B4-BE49-F238E27FC236}">
                    <a16:creationId xmlns:a16="http://schemas.microsoft.com/office/drawing/2014/main" id="{C41E34D6-D32F-4964-A0D3-EDE7DEF959F0}"/>
                  </a:ext>
                </a:extLst>
              </p:cNvPr>
              <p:cNvSpPr>
                <a:spLocks noChangeArrowheads="1"/>
              </p:cNvSpPr>
              <p:nvPr/>
            </p:nvSpPr>
            <p:spPr bwMode="auto">
              <a:xfrm>
                <a:off x="2640" y="2448"/>
                <a:ext cx="768" cy="336"/>
              </a:xfrm>
              <a:prstGeom prst="rect">
                <a:avLst/>
              </a:prstGeom>
              <a:solidFill>
                <a:schemeClr val="bg1"/>
              </a:solidFill>
              <a:ln w="12700" cap="sq">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46145" name="Rectangle 23">
                <a:extLst>
                  <a:ext uri="{FF2B5EF4-FFF2-40B4-BE49-F238E27FC236}">
                    <a16:creationId xmlns:a16="http://schemas.microsoft.com/office/drawing/2014/main" id="{D4060815-5C36-42F5-BFCE-4CEB6C5D0CB5}"/>
                  </a:ext>
                </a:extLst>
              </p:cNvPr>
              <p:cNvSpPr>
                <a:spLocks noChangeArrowheads="1"/>
              </p:cNvSpPr>
              <p:nvPr/>
            </p:nvSpPr>
            <p:spPr bwMode="auto">
              <a:xfrm>
                <a:off x="2688" y="2496"/>
                <a:ext cx="768" cy="336"/>
              </a:xfrm>
              <a:prstGeom prst="rect">
                <a:avLst/>
              </a:prstGeom>
              <a:solidFill>
                <a:schemeClr val="bg1"/>
              </a:solidFill>
              <a:ln w="12700" cap="sq">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UML State</a:t>
                </a:r>
              </a:p>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diagrams</a:t>
                </a:r>
              </a:p>
            </p:txBody>
          </p:sp>
        </p:grpSp>
        <p:grpSp>
          <p:nvGrpSpPr>
            <p:cNvPr id="46095" name="Group 24">
              <a:extLst>
                <a:ext uri="{FF2B5EF4-FFF2-40B4-BE49-F238E27FC236}">
                  <a16:creationId xmlns:a16="http://schemas.microsoft.com/office/drawing/2014/main" id="{1780001C-9DC2-4C13-B91C-0BF1424403BE}"/>
                </a:ext>
              </a:extLst>
            </p:cNvPr>
            <p:cNvGrpSpPr>
              <a:grpSpLocks/>
            </p:cNvGrpSpPr>
            <p:nvPr/>
          </p:nvGrpSpPr>
          <p:grpSpPr bwMode="auto">
            <a:xfrm>
              <a:off x="2592" y="1680"/>
              <a:ext cx="864" cy="480"/>
              <a:chOff x="2592" y="2400"/>
              <a:chExt cx="864" cy="432"/>
            </a:xfrm>
          </p:grpSpPr>
          <p:sp>
            <p:nvSpPr>
              <p:cNvPr id="46140" name="Rectangle 25">
                <a:extLst>
                  <a:ext uri="{FF2B5EF4-FFF2-40B4-BE49-F238E27FC236}">
                    <a16:creationId xmlns:a16="http://schemas.microsoft.com/office/drawing/2014/main" id="{B0C01E77-38DE-42A1-903F-510DE755B1BF}"/>
                  </a:ext>
                </a:extLst>
              </p:cNvPr>
              <p:cNvSpPr>
                <a:spLocks noChangeArrowheads="1"/>
              </p:cNvSpPr>
              <p:nvPr/>
            </p:nvSpPr>
            <p:spPr bwMode="auto">
              <a:xfrm>
                <a:off x="2592" y="2400"/>
                <a:ext cx="768" cy="336"/>
              </a:xfrm>
              <a:prstGeom prst="rect">
                <a:avLst/>
              </a:prstGeom>
              <a:solidFill>
                <a:schemeClr val="bg1"/>
              </a:solidFill>
              <a:ln w="12700" cap="sq">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46141" name="Rectangle 26">
                <a:extLst>
                  <a:ext uri="{FF2B5EF4-FFF2-40B4-BE49-F238E27FC236}">
                    <a16:creationId xmlns:a16="http://schemas.microsoft.com/office/drawing/2014/main" id="{D25D44E7-0602-4D32-85E0-87E191BAA0EF}"/>
                  </a:ext>
                </a:extLst>
              </p:cNvPr>
              <p:cNvSpPr>
                <a:spLocks noChangeArrowheads="1"/>
              </p:cNvSpPr>
              <p:nvPr/>
            </p:nvSpPr>
            <p:spPr bwMode="auto">
              <a:xfrm>
                <a:off x="2640" y="2448"/>
                <a:ext cx="768" cy="336"/>
              </a:xfrm>
              <a:prstGeom prst="rect">
                <a:avLst/>
              </a:prstGeom>
              <a:solidFill>
                <a:schemeClr val="bg1"/>
              </a:solidFill>
              <a:ln w="12700" cap="sq">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46142" name="Rectangle 27">
                <a:extLst>
                  <a:ext uri="{FF2B5EF4-FFF2-40B4-BE49-F238E27FC236}">
                    <a16:creationId xmlns:a16="http://schemas.microsoft.com/office/drawing/2014/main" id="{0AC7233A-5871-4D3F-AAA1-61283EE542C0}"/>
                  </a:ext>
                </a:extLst>
              </p:cNvPr>
              <p:cNvSpPr>
                <a:spLocks noChangeArrowheads="1"/>
              </p:cNvSpPr>
              <p:nvPr/>
            </p:nvSpPr>
            <p:spPr bwMode="auto">
              <a:xfrm>
                <a:off x="2688" y="2496"/>
                <a:ext cx="768" cy="336"/>
              </a:xfrm>
              <a:prstGeom prst="rect">
                <a:avLst/>
              </a:prstGeom>
              <a:solidFill>
                <a:schemeClr val="bg1"/>
              </a:solidFill>
              <a:ln w="12700" cap="sq">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UML class</a:t>
                </a:r>
              </a:p>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diagrams</a:t>
                </a:r>
              </a:p>
            </p:txBody>
          </p:sp>
        </p:grpSp>
        <p:grpSp>
          <p:nvGrpSpPr>
            <p:cNvPr id="46096" name="Group 28">
              <a:extLst>
                <a:ext uri="{FF2B5EF4-FFF2-40B4-BE49-F238E27FC236}">
                  <a16:creationId xmlns:a16="http://schemas.microsoft.com/office/drawing/2014/main" id="{AEBD8195-ECAD-4BE9-A5BC-A9F28C4EC908}"/>
                </a:ext>
              </a:extLst>
            </p:cNvPr>
            <p:cNvGrpSpPr>
              <a:grpSpLocks/>
            </p:cNvGrpSpPr>
            <p:nvPr/>
          </p:nvGrpSpPr>
          <p:grpSpPr bwMode="auto">
            <a:xfrm>
              <a:off x="3600" y="1680"/>
              <a:ext cx="864" cy="480"/>
              <a:chOff x="2592" y="2400"/>
              <a:chExt cx="864" cy="432"/>
            </a:xfrm>
          </p:grpSpPr>
          <p:sp>
            <p:nvSpPr>
              <p:cNvPr id="46137" name="Rectangle 29">
                <a:extLst>
                  <a:ext uri="{FF2B5EF4-FFF2-40B4-BE49-F238E27FC236}">
                    <a16:creationId xmlns:a16="http://schemas.microsoft.com/office/drawing/2014/main" id="{10F5DA49-27F2-47D8-909F-4A814A609DF1}"/>
                  </a:ext>
                </a:extLst>
              </p:cNvPr>
              <p:cNvSpPr>
                <a:spLocks noChangeArrowheads="1"/>
              </p:cNvSpPr>
              <p:nvPr/>
            </p:nvSpPr>
            <p:spPr bwMode="auto">
              <a:xfrm>
                <a:off x="2592" y="2400"/>
                <a:ext cx="768" cy="336"/>
              </a:xfrm>
              <a:prstGeom prst="rect">
                <a:avLst/>
              </a:prstGeom>
              <a:solidFill>
                <a:schemeClr val="bg1"/>
              </a:solidFill>
              <a:ln w="12700" cap="sq">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46138" name="Rectangle 30">
                <a:extLst>
                  <a:ext uri="{FF2B5EF4-FFF2-40B4-BE49-F238E27FC236}">
                    <a16:creationId xmlns:a16="http://schemas.microsoft.com/office/drawing/2014/main" id="{663DA971-F17E-4128-8440-BC0E218CFE04}"/>
                  </a:ext>
                </a:extLst>
              </p:cNvPr>
              <p:cNvSpPr>
                <a:spLocks noChangeArrowheads="1"/>
              </p:cNvSpPr>
              <p:nvPr/>
            </p:nvSpPr>
            <p:spPr bwMode="auto">
              <a:xfrm>
                <a:off x="2640" y="2448"/>
                <a:ext cx="768" cy="336"/>
              </a:xfrm>
              <a:prstGeom prst="rect">
                <a:avLst/>
              </a:prstGeom>
              <a:solidFill>
                <a:schemeClr val="bg1"/>
              </a:solidFill>
              <a:ln w="12700" cap="sq">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46139" name="Rectangle 31">
                <a:extLst>
                  <a:ext uri="{FF2B5EF4-FFF2-40B4-BE49-F238E27FC236}">
                    <a16:creationId xmlns:a16="http://schemas.microsoft.com/office/drawing/2014/main" id="{C33659CA-C99E-4DD5-B87C-44086F41A26B}"/>
                  </a:ext>
                </a:extLst>
              </p:cNvPr>
              <p:cNvSpPr>
                <a:spLocks noChangeArrowheads="1"/>
              </p:cNvSpPr>
              <p:nvPr/>
            </p:nvSpPr>
            <p:spPr bwMode="auto">
              <a:xfrm>
                <a:off x="2688" y="2496"/>
                <a:ext cx="768" cy="336"/>
              </a:xfrm>
              <a:prstGeom prst="rect">
                <a:avLst/>
              </a:prstGeom>
              <a:solidFill>
                <a:schemeClr val="bg1"/>
              </a:solidFill>
              <a:ln w="12700" cap="sq">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UML object</a:t>
                </a:r>
              </a:p>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diagram</a:t>
                </a:r>
              </a:p>
            </p:txBody>
          </p:sp>
        </p:grpSp>
        <p:grpSp>
          <p:nvGrpSpPr>
            <p:cNvPr id="46097" name="Group 32">
              <a:extLst>
                <a:ext uri="{FF2B5EF4-FFF2-40B4-BE49-F238E27FC236}">
                  <a16:creationId xmlns:a16="http://schemas.microsoft.com/office/drawing/2014/main" id="{F4CDE0A9-8CF3-4172-831F-A861FA24F516}"/>
                </a:ext>
              </a:extLst>
            </p:cNvPr>
            <p:cNvGrpSpPr>
              <a:grpSpLocks/>
            </p:cNvGrpSpPr>
            <p:nvPr/>
          </p:nvGrpSpPr>
          <p:grpSpPr bwMode="auto">
            <a:xfrm>
              <a:off x="2544" y="2832"/>
              <a:ext cx="864" cy="624"/>
              <a:chOff x="2592" y="2400"/>
              <a:chExt cx="864" cy="432"/>
            </a:xfrm>
          </p:grpSpPr>
          <p:sp>
            <p:nvSpPr>
              <p:cNvPr id="46134" name="Rectangle 33">
                <a:extLst>
                  <a:ext uri="{FF2B5EF4-FFF2-40B4-BE49-F238E27FC236}">
                    <a16:creationId xmlns:a16="http://schemas.microsoft.com/office/drawing/2014/main" id="{D5063B2E-B97B-4D98-B5D6-D5D713D24F27}"/>
                  </a:ext>
                </a:extLst>
              </p:cNvPr>
              <p:cNvSpPr>
                <a:spLocks noChangeArrowheads="1"/>
              </p:cNvSpPr>
              <p:nvPr/>
            </p:nvSpPr>
            <p:spPr bwMode="auto">
              <a:xfrm>
                <a:off x="2592" y="2400"/>
                <a:ext cx="768" cy="336"/>
              </a:xfrm>
              <a:prstGeom prst="rect">
                <a:avLst/>
              </a:prstGeom>
              <a:solidFill>
                <a:schemeClr val="bg1"/>
              </a:solidFill>
              <a:ln w="12700" cap="sq">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46135" name="Rectangle 34">
                <a:extLst>
                  <a:ext uri="{FF2B5EF4-FFF2-40B4-BE49-F238E27FC236}">
                    <a16:creationId xmlns:a16="http://schemas.microsoft.com/office/drawing/2014/main" id="{556B7F15-028C-4411-A2A0-86A633FC3F1D}"/>
                  </a:ext>
                </a:extLst>
              </p:cNvPr>
              <p:cNvSpPr>
                <a:spLocks noChangeArrowheads="1"/>
              </p:cNvSpPr>
              <p:nvPr/>
            </p:nvSpPr>
            <p:spPr bwMode="auto">
              <a:xfrm>
                <a:off x="2640" y="2448"/>
                <a:ext cx="768" cy="336"/>
              </a:xfrm>
              <a:prstGeom prst="rect">
                <a:avLst/>
              </a:prstGeom>
              <a:solidFill>
                <a:schemeClr val="bg1"/>
              </a:solidFill>
              <a:ln w="12700" cap="sq">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46136" name="Rectangle 35">
                <a:extLst>
                  <a:ext uri="{FF2B5EF4-FFF2-40B4-BE49-F238E27FC236}">
                    <a16:creationId xmlns:a16="http://schemas.microsoft.com/office/drawing/2014/main" id="{F5A8EFF9-8C2E-422B-984C-CE5BD3FE6C11}"/>
                  </a:ext>
                </a:extLst>
              </p:cNvPr>
              <p:cNvSpPr>
                <a:spLocks noChangeArrowheads="1"/>
              </p:cNvSpPr>
              <p:nvPr/>
            </p:nvSpPr>
            <p:spPr bwMode="auto">
              <a:xfrm>
                <a:off x="2688" y="2496"/>
                <a:ext cx="768" cy="336"/>
              </a:xfrm>
              <a:prstGeom prst="rect">
                <a:avLst/>
              </a:prstGeom>
              <a:solidFill>
                <a:schemeClr val="bg1"/>
              </a:solidFill>
              <a:ln w="12700" cap="sq">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UML </a:t>
                </a:r>
              </a:p>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sequence</a:t>
                </a:r>
              </a:p>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diagrams</a:t>
                </a:r>
              </a:p>
            </p:txBody>
          </p:sp>
        </p:grpSp>
        <p:grpSp>
          <p:nvGrpSpPr>
            <p:cNvPr id="46098" name="Group 36">
              <a:extLst>
                <a:ext uri="{FF2B5EF4-FFF2-40B4-BE49-F238E27FC236}">
                  <a16:creationId xmlns:a16="http://schemas.microsoft.com/office/drawing/2014/main" id="{762AB137-B660-4AC5-BA0B-D9C96CF4C945}"/>
                </a:ext>
              </a:extLst>
            </p:cNvPr>
            <p:cNvGrpSpPr>
              <a:grpSpLocks/>
            </p:cNvGrpSpPr>
            <p:nvPr/>
          </p:nvGrpSpPr>
          <p:grpSpPr bwMode="auto">
            <a:xfrm>
              <a:off x="3552" y="2832"/>
              <a:ext cx="864" cy="576"/>
              <a:chOff x="2592" y="2400"/>
              <a:chExt cx="864" cy="432"/>
            </a:xfrm>
          </p:grpSpPr>
          <p:sp>
            <p:nvSpPr>
              <p:cNvPr id="46131" name="Rectangle 37">
                <a:extLst>
                  <a:ext uri="{FF2B5EF4-FFF2-40B4-BE49-F238E27FC236}">
                    <a16:creationId xmlns:a16="http://schemas.microsoft.com/office/drawing/2014/main" id="{015D79CE-191F-422C-AA8A-8F3E9432D290}"/>
                  </a:ext>
                </a:extLst>
              </p:cNvPr>
              <p:cNvSpPr>
                <a:spLocks noChangeArrowheads="1"/>
              </p:cNvSpPr>
              <p:nvPr/>
            </p:nvSpPr>
            <p:spPr bwMode="auto">
              <a:xfrm>
                <a:off x="2592" y="2400"/>
                <a:ext cx="768" cy="336"/>
              </a:xfrm>
              <a:prstGeom prst="rect">
                <a:avLst/>
              </a:prstGeom>
              <a:solidFill>
                <a:schemeClr val="bg1"/>
              </a:solidFill>
              <a:ln w="12700" cap="sq">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46132" name="Rectangle 38">
                <a:extLst>
                  <a:ext uri="{FF2B5EF4-FFF2-40B4-BE49-F238E27FC236}">
                    <a16:creationId xmlns:a16="http://schemas.microsoft.com/office/drawing/2014/main" id="{EDC8C41C-D22F-4DD3-8E8F-5F38396AA813}"/>
                  </a:ext>
                </a:extLst>
              </p:cNvPr>
              <p:cNvSpPr>
                <a:spLocks noChangeArrowheads="1"/>
              </p:cNvSpPr>
              <p:nvPr/>
            </p:nvSpPr>
            <p:spPr bwMode="auto">
              <a:xfrm>
                <a:off x="2640" y="2448"/>
                <a:ext cx="768" cy="336"/>
              </a:xfrm>
              <a:prstGeom prst="rect">
                <a:avLst/>
              </a:prstGeom>
              <a:solidFill>
                <a:schemeClr val="bg1"/>
              </a:solidFill>
              <a:ln w="12700" cap="sq">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46133" name="Rectangle 39">
                <a:extLst>
                  <a:ext uri="{FF2B5EF4-FFF2-40B4-BE49-F238E27FC236}">
                    <a16:creationId xmlns:a16="http://schemas.microsoft.com/office/drawing/2014/main" id="{E93A0AB3-CFD8-44E5-B016-C99301648560}"/>
                  </a:ext>
                </a:extLst>
              </p:cNvPr>
              <p:cNvSpPr>
                <a:spLocks noChangeArrowheads="1"/>
              </p:cNvSpPr>
              <p:nvPr/>
            </p:nvSpPr>
            <p:spPr bwMode="auto">
              <a:xfrm>
                <a:off x="2688" y="2496"/>
                <a:ext cx="768" cy="336"/>
              </a:xfrm>
              <a:prstGeom prst="rect">
                <a:avLst/>
              </a:prstGeom>
              <a:solidFill>
                <a:schemeClr val="bg1"/>
              </a:solidFill>
              <a:ln w="12700" cap="sq">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UML </a:t>
                </a:r>
              </a:p>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collaboration</a:t>
                </a:r>
              </a:p>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diagram</a:t>
                </a:r>
              </a:p>
            </p:txBody>
          </p:sp>
        </p:grpSp>
        <p:sp>
          <p:nvSpPr>
            <p:cNvPr id="46099" name="Line 40">
              <a:extLst>
                <a:ext uri="{FF2B5EF4-FFF2-40B4-BE49-F238E27FC236}">
                  <a16:creationId xmlns:a16="http://schemas.microsoft.com/office/drawing/2014/main" id="{FFF460FA-3DEE-4BE6-AF9B-59723DD6D922}"/>
                </a:ext>
              </a:extLst>
            </p:cNvPr>
            <p:cNvSpPr>
              <a:spLocks noChangeShapeType="1"/>
            </p:cNvSpPr>
            <p:nvPr/>
          </p:nvSpPr>
          <p:spPr bwMode="auto">
            <a:xfrm>
              <a:off x="4800" y="144"/>
              <a:ext cx="0" cy="3552"/>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6100" name="Text Box 41">
              <a:extLst>
                <a:ext uri="{FF2B5EF4-FFF2-40B4-BE49-F238E27FC236}">
                  <a16:creationId xmlns:a16="http://schemas.microsoft.com/office/drawing/2014/main" id="{280E8019-62BD-43D3-ABFE-CFA643C5B681}"/>
                </a:ext>
              </a:extLst>
            </p:cNvPr>
            <p:cNvSpPr txBox="1">
              <a:spLocks noChangeArrowheads="1"/>
            </p:cNvSpPr>
            <p:nvPr/>
          </p:nvSpPr>
          <p:spPr bwMode="auto">
            <a:xfrm rot="10800000">
              <a:off x="2400" y="717"/>
              <a:ext cx="222"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STATES</a:t>
              </a:r>
            </a:p>
          </p:txBody>
        </p:sp>
        <p:sp>
          <p:nvSpPr>
            <p:cNvPr id="46101" name="Text Box 42">
              <a:extLst>
                <a:ext uri="{FF2B5EF4-FFF2-40B4-BE49-F238E27FC236}">
                  <a16:creationId xmlns:a16="http://schemas.microsoft.com/office/drawing/2014/main" id="{27D18DCA-9289-4597-B7E7-ACFF3D7159B4}"/>
                </a:ext>
              </a:extLst>
            </p:cNvPr>
            <p:cNvSpPr txBox="1">
              <a:spLocks noChangeArrowheads="1"/>
            </p:cNvSpPr>
            <p:nvPr/>
          </p:nvSpPr>
          <p:spPr bwMode="auto">
            <a:xfrm rot="10800000">
              <a:off x="4513" y="1283"/>
              <a:ext cx="222" cy="1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CLASS STRUCTRUE</a:t>
              </a:r>
            </a:p>
          </p:txBody>
        </p:sp>
        <p:sp>
          <p:nvSpPr>
            <p:cNvPr id="46102" name="Text Box 43">
              <a:extLst>
                <a:ext uri="{FF2B5EF4-FFF2-40B4-BE49-F238E27FC236}">
                  <a16:creationId xmlns:a16="http://schemas.microsoft.com/office/drawing/2014/main" id="{FA99BFB9-D581-442E-9555-20323A23A968}"/>
                </a:ext>
              </a:extLst>
            </p:cNvPr>
            <p:cNvSpPr txBox="1">
              <a:spLocks noChangeArrowheads="1"/>
            </p:cNvSpPr>
            <p:nvPr/>
          </p:nvSpPr>
          <p:spPr bwMode="auto">
            <a:xfrm rot="10800000">
              <a:off x="4513" y="2696"/>
              <a:ext cx="222" cy="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INTERACTIONS</a:t>
              </a:r>
            </a:p>
          </p:txBody>
        </p:sp>
        <p:grpSp>
          <p:nvGrpSpPr>
            <p:cNvPr id="46103" name="Group 44">
              <a:extLst>
                <a:ext uri="{FF2B5EF4-FFF2-40B4-BE49-F238E27FC236}">
                  <a16:creationId xmlns:a16="http://schemas.microsoft.com/office/drawing/2014/main" id="{BF331A57-DD6C-443D-B435-F2812646CC85}"/>
                </a:ext>
              </a:extLst>
            </p:cNvPr>
            <p:cNvGrpSpPr>
              <a:grpSpLocks/>
            </p:cNvGrpSpPr>
            <p:nvPr/>
          </p:nvGrpSpPr>
          <p:grpSpPr bwMode="auto">
            <a:xfrm>
              <a:off x="4848" y="720"/>
              <a:ext cx="864" cy="576"/>
              <a:chOff x="2592" y="2400"/>
              <a:chExt cx="864" cy="432"/>
            </a:xfrm>
          </p:grpSpPr>
          <p:sp>
            <p:nvSpPr>
              <p:cNvPr id="46128" name="Rectangle 45">
                <a:extLst>
                  <a:ext uri="{FF2B5EF4-FFF2-40B4-BE49-F238E27FC236}">
                    <a16:creationId xmlns:a16="http://schemas.microsoft.com/office/drawing/2014/main" id="{7C523BDC-8CBF-48BB-9596-23B078AABE80}"/>
                  </a:ext>
                </a:extLst>
              </p:cNvPr>
              <p:cNvSpPr>
                <a:spLocks noChangeArrowheads="1"/>
              </p:cNvSpPr>
              <p:nvPr/>
            </p:nvSpPr>
            <p:spPr bwMode="auto">
              <a:xfrm>
                <a:off x="2592" y="2400"/>
                <a:ext cx="768" cy="336"/>
              </a:xfrm>
              <a:prstGeom prst="rect">
                <a:avLst/>
              </a:prstGeom>
              <a:solidFill>
                <a:schemeClr val="bg1"/>
              </a:solidFill>
              <a:ln w="12700" cap="sq">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46129" name="Rectangle 46">
                <a:extLst>
                  <a:ext uri="{FF2B5EF4-FFF2-40B4-BE49-F238E27FC236}">
                    <a16:creationId xmlns:a16="http://schemas.microsoft.com/office/drawing/2014/main" id="{7F2F9785-7992-46DA-99A6-2BBBFBE3B36D}"/>
                  </a:ext>
                </a:extLst>
              </p:cNvPr>
              <p:cNvSpPr>
                <a:spLocks noChangeArrowheads="1"/>
              </p:cNvSpPr>
              <p:nvPr/>
            </p:nvSpPr>
            <p:spPr bwMode="auto">
              <a:xfrm>
                <a:off x="2640" y="2448"/>
                <a:ext cx="768" cy="336"/>
              </a:xfrm>
              <a:prstGeom prst="rect">
                <a:avLst/>
              </a:prstGeom>
              <a:solidFill>
                <a:schemeClr val="bg1"/>
              </a:solidFill>
              <a:ln w="12700" cap="sq">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46130" name="Rectangle 47">
                <a:extLst>
                  <a:ext uri="{FF2B5EF4-FFF2-40B4-BE49-F238E27FC236}">
                    <a16:creationId xmlns:a16="http://schemas.microsoft.com/office/drawing/2014/main" id="{70E5E7DE-E87F-4491-BE33-4DD792EB1C14}"/>
                  </a:ext>
                </a:extLst>
              </p:cNvPr>
              <p:cNvSpPr>
                <a:spLocks noChangeArrowheads="1"/>
              </p:cNvSpPr>
              <p:nvPr/>
            </p:nvSpPr>
            <p:spPr bwMode="auto">
              <a:xfrm>
                <a:off x="2688" y="2496"/>
                <a:ext cx="768" cy="336"/>
              </a:xfrm>
              <a:prstGeom prst="rect">
                <a:avLst/>
              </a:prstGeom>
              <a:solidFill>
                <a:schemeClr val="bg1"/>
              </a:solidFill>
              <a:ln w="12700" cap="sq">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UML package</a:t>
                </a:r>
              </a:p>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diagrams</a:t>
                </a:r>
              </a:p>
            </p:txBody>
          </p:sp>
        </p:grpSp>
        <p:grpSp>
          <p:nvGrpSpPr>
            <p:cNvPr id="46104" name="Group 48">
              <a:extLst>
                <a:ext uri="{FF2B5EF4-FFF2-40B4-BE49-F238E27FC236}">
                  <a16:creationId xmlns:a16="http://schemas.microsoft.com/office/drawing/2014/main" id="{74F7EC47-34ED-4F81-AC4E-10EC6176FA89}"/>
                </a:ext>
              </a:extLst>
            </p:cNvPr>
            <p:cNvGrpSpPr>
              <a:grpSpLocks/>
            </p:cNvGrpSpPr>
            <p:nvPr/>
          </p:nvGrpSpPr>
          <p:grpSpPr bwMode="auto">
            <a:xfrm>
              <a:off x="4848" y="1680"/>
              <a:ext cx="864" cy="624"/>
              <a:chOff x="2592" y="2400"/>
              <a:chExt cx="864" cy="432"/>
            </a:xfrm>
          </p:grpSpPr>
          <p:sp>
            <p:nvSpPr>
              <p:cNvPr id="46125" name="Rectangle 49">
                <a:extLst>
                  <a:ext uri="{FF2B5EF4-FFF2-40B4-BE49-F238E27FC236}">
                    <a16:creationId xmlns:a16="http://schemas.microsoft.com/office/drawing/2014/main" id="{6474E447-8123-4476-863A-1E232B2BEE49}"/>
                  </a:ext>
                </a:extLst>
              </p:cNvPr>
              <p:cNvSpPr>
                <a:spLocks noChangeArrowheads="1"/>
              </p:cNvSpPr>
              <p:nvPr/>
            </p:nvSpPr>
            <p:spPr bwMode="auto">
              <a:xfrm>
                <a:off x="2592" y="2400"/>
                <a:ext cx="768" cy="336"/>
              </a:xfrm>
              <a:prstGeom prst="rect">
                <a:avLst/>
              </a:prstGeom>
              <a:solidFill>
                <a:schemeClr val="bg1"/>
              </a:solidFill>
              <a:ln w="12700" cap="sq">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46126" name="Rectangle 50">
                <a:extLst>
                  <a:ext uri="{FF2B5EF4-FFF2-40B4-BE49-F238E27FC236}">
                    <a16:creationId xmlns:a16="http://schemas.microsoft.com/office/drawing/2014/main" id="{5171732A-6AA8-441F-9A9C-69B9F45AA655}"/>
                  </a:ext>
                </a:extLst>
              </p:cNvPr>
              <p:cNvSpPr>
                <a:spLocks noChangeArrowheads="1"/>
              </p:cNvSpPr>
              <p:nvPr/>
            </p:nvSpPr>
            <p:spPr bwMode="auto">
              <a:xfrm>
                <a:off x="2640" y="2448"/>
                <a:ext cx="768" cy="336"/>
              </a:xfrm>
              <a:prstGeom prst="rect">
                <a:avLst/>
              </a:prstGeom>
              <a:solidFill>
                <a:schemeClr val="bg1"/>
              </a:solidFill>
              <a:ln w="12700" cap="sq">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46127" name="Rectangle 51">
                <a:extLst>
                  <a:ext uri="{FF2B5EF4-FFF2-40B4-BE49-F238E27FC236}">
                    <a16:creationId xmlns:a16="http://schemas.microsoft.com/office/drawing/2014/main" id="{7AEF1D25-D295-4208-BBB6-BF3340C87E93}"/>
                  </a:ext>
                </a:extLst>
              </p:cNvPr>
              <p:cNvSpPr>
                <a:spLocks noChangeArrowheads="1"/>
              </p:cNvSpPr>
              <p:nvPr/>
            </p:nvSpPr>
            <p:spPr bwMode="auto">
              <a:xfrm>
                <a:off x="2688" y="2496"/>
                <a:ext cx="768" cy="336"/>
              </a:xfrm>
              <a:prstGeom prst="rect">
                <a:avLst/>
              </a:prstGeom>
              <a:solidFill>
                <a:schemeClr val="bg1"/>
              </a:solidFill>
              <a:ln w="12700" cap="sq">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UML</a:t>
                </a:r>
              </a:p>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Component</a:t>
                </a:r>
              </a:p>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diagrams</a:t>
                </a:r>
              </a:p>
            </p:txBody>
          </p:sp>
        </p:grpSp>
        <p:grpSp>
          <p:nvGrpSpPr>
            <p:cNvPr id="46105" name="Group 52">
              <a:extLst>
                <a:ext uri="{FF2B5EF4-FFF2-40B4-BE49-F238E27FC236}">
                  <a16:creationId xmlns:a16="http://schemas.microsoft.com/office/drawing/2014/main" id="{32F21214-948E-420D-8FD1-7E11D419B2E9}"/>
                </a:ext>
              </a:extLst>
            </p:cNvPr>
            <p:cNvGrpSpPr>
              <a:grpSpLocks/>
            </p:cNvGrpSpPr>
            <p:nvPr/>
          </p:nvGrpSpPr>
          <p:grpSpPr bwMode="auto">
            <a:xfrm>
              <a:off x="4848" y="2832"/>
              <a:ext cx="864" cy="624"/>
              <a:chOff x="2592" y="2400"/>
              <a:chExt cx="864" cy="432"/>
            </a:xfrm>
          </p:grpSpPr>
          <p:sp>
            <p:nvSpPr>
              <p:cNvPr id="46122" name="Rectangle 53">
                <a:extLst>
                  <a:ext uri="{FF2B5EF4-FFF2-40B4-BE49-F238E27FC236}">
                    <a16:creationId xmlns:a16="http://schemas.microsoft.com/office/drawing/2014/main" id="{9C983B74-9ABC-4C09-BC16-F5CEAA725A75}"/>
                  </a:ext>
                </a:extLst>
              </p:cNvPr>
              <p:cNvSpPr>
                <a:spLocks noChangeArrowheads="1"/>
              </p:cNvSpPr>
              <p:nvPr/>
            </p:nvSpPr>
            <p:spPr bwMode="auto">
              <a:xfrm>
                <a:off x="2592" y="2400"/>
                <a:ext cx="768" cy="336"/>
              </a:xfrm>
              <a:prstGeom prst="rect">
                <a:avLst/>
              </a:prstGeom>
              <a:solidFill>
                <a:schemeClr val="bg1"/>
              </a:solidFill>
              <a:ln w="12700" cap="sq">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46123" name="Rectangle 54">
                <a:extLst>
                  <a:ext uri="{FF2B5EF4-FFF2-40B4-BE49-F238E27FC236}">
                    <a16:creationId xmlns:a16="http://schemas.microsoft.com/office/drawing/2014/main" id="{A2B22FF4-A3BB-4CD0-8CCA-1C66F8872E79}"/>
                  </a:ext>
                </a:extLst>
              </p:cNvPr>
              <p:cNvSpPr>
                <a:spLocks noChangeArrowheads="1"/>
              </p:cNvSpPr>
              <p:nvPr/>
            </p:nvSpPr>
            <p:spPr bwMode="auto">
              <a:xfrm>
                <a:off x="2640" y="2448"/>
                <a:ext cx="768" cy="336"/>
              </a:xfrm>
              <a:prstGeom prst="rect">
                <a:avLst/>
              </a:prstGeom>
              <a:solidFill>
                <a:schemeClr val="bg1"/>
              </a:solidFill>
              <a:ln w="12700" cap="sq">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46124" name="Rectangle 55">
                <a:extLst>
                  <a:ext uri="{FF2B5EF4-FFF2-40B4-BE49-F238E27FC236}">
                    <a16:creationId xmlns:a16="http://schemas.microsoft.com/office/drawing/2014/main" id="{C2C5A739-7142-4E32-8CA1-193031FBA52B}"/>
                  </a:ext>
                </a:extLst>
              </p:cNvPr>
              <p:cNvSpPr>
                <a:spLocks noChangeArrowheads="1"/>
              </p:cNvSpPr>
              <p:nvPr/>
            </p:nvSpPr>
            <p:spPr bwMode="auto">
              <a:xfrm>
                <a:off x="2688" y="2496"/>
                <a:ext cx="768" cy="336"/>
              </a:xfrm>
              <a:prstGeom prst="rect">
                <a:avLst/>
              </a:prstGeom>
              <a:solidFill>
                <a:schemeClr val="bg1"/>
              </a:solidFill>
              <a:ln w="12700" cap="sq">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UML</a:t>
                </a:r>
              </a:p>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deployment</a:t>
                </a:r>
              </a:p>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diagrams</a:t>
                </a:r>
              </a:p>
            </p:txBody>
          </p:sp>
        </p:grpSp>
        <p:sp>
          <p:nvSpPr>
            <p:cNvPr id="46106" name="Text Box 56">
              <a:extLst>
                <a:ext uri="{FF2B5EF4-FFF2-40B4-BE49-F238E27FC236}">
                  <a16:creationId xmlns:a16="http://schemas.microsoft.com/office/drawing/2014/main" id="{CAE10E16-E57A-4A35-9779-ECE7D324686B}"/>
                </a:ext>
              </a:extLst>
            </p:cNvPr>
            <p:cNvSpPr txBox="1">
              <a:spLocks noChangeArrowheads="1"/>
            </p:cNvSpPr>
            <p:nvPr/>
          </p:nvSpPr>
          <p:spPr bwMode="auto">
            <a:xfrm>
              <a:off x="1056" y="240"/>
              <a:ext cx="1200"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sz="1800">
                  <a:solidFill>
                    <a:srgbClr val="003366"/>
                  </a:solidFill>
                  <a:latin typeface="Comic Sans MS" panose="030F0702030302020204" pitchFamily="66" charset="0"/>
                </a:rPr>
                <a:t>Requirements</a:t>
              </a:r>
            </a:p>
          </p:txBody>
        </p:sp>
        <p:sp>
          <p:nvSpPr>
            <p:cNvPr id="46107" name="Text Box 57">
              <a:extLst>
                <a:ext uri="{FF2B5EF4-FFF2-40B4-BE49-F238E27FC236}">
                  <a16:creationId xmlns:a16="http://schemas.microsoft.com/office/drawing/2014/main" id="{BD38695D-486E-40B3-B504-B649C23E5BEC}"/>
                </a:ext>
              </a:extLst>
            </p:cNvPr>
            <p:cNvSpPr txBox="1">
              <a:spLocks noChangeArrowheads="1"/>
            </p:cNvSpPr>
            <p:nvPr/>
          </p:nvSpPr>
          <p:spPr bwMode="auto">
            <a:xfrm>
              <a:off x="2592" y="240"/>
              <a:ext cx="1200"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sz="1800">
                  <a:solidFill>
                    <a:srgbClr val="003366"/>
                  </a:solidFill>
                  <a:latin typeface="Comic Sans MS" panose="030F0702030302020204" pitchFamily="66" charset="0"/>
                </a:rPr>
                <a:t>Design</a:t>
              </a:r>
            </a:p>
          </p:txBody>
        </p:sp>
        <p:sp>
          <p:nvSpPr>
            <p:cNvPr id="46108" name="Text Box 58">
              <a:extLst>
                <a:ext uri="{FF2B5EF4-FFF2-40B4-BE49-F238E27FC236}">
                  <a16:creationId xmlns:a16="http://schemas.microsoft.com/office/drawing/2014/main" id="{D7A64B8C-737F-462F-A0D4-F4A035B697AD}"/>
                </a:ext>
              </a:extLst>
            </p:cNvPr>
            <p:cNvSpPr txBox="1">
              <a:spLocks noChangeArrowheads="1"/>
            </p:cNvSpPr>
            <p:nvPr/>
          </p:nvSpPr>
          <p:spPr bwMode="auto">
            <a:xfrm>
              <a:off x="4944" y="240"/>
              <a:ext cx="624"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zh-CN" altLang="en-US" sz="1800">
                  <a:solidFill>
                    <a:srgbClr val="003366"/>
                  </a:solidFill>
                  <a:latin typeface="Comic Sans MS" panose="030F0702030302020204" pitchFamily="66" charset="0"/>
                </a:rPr>
                <a:t>体系架构</a:t>
              </a:r>
            </a:p>
          </p:txBody>
        </p:sp>
        <p:sp>
          <p:nvSpPr>
            <p:cNvPr id="46109" name="Line 59">
              <a:extLst>
                <a:ext uri="{FF2B5EF4-FFF2-40B4-BE49-F238E27FC236}">
                  <a16:creationId xmlns:a16="http://schemas.microsoft.com/office/drawing/2014/main" id="{175EDDC5-8103-433E-B8AD-A17D04F5C08D}"/>
                </a:ext>
              </a:extLst>
            </p:cNvPr>
            <p:cNvSpPr>
              <a:spLocks noChangeShapeType="1"/>
            </p:cNvSpPr>
            <p:nvPr/>
          </p:nvSpPr>
          <p:spPr bwMode="auto">
            <a:xfrm flipH="1">
              <a:off x="1680" y="1056"/>
              <a:ext cx="288" cy="528"/>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6110" name="Line 60">
              <a:extLst>
                <a:ext uri="{FF2B5EF4-FFF2-40B4-BE49-F238E27FC236}">
                  <a16:creationId xmlns:a16="http://schemas.microsoft.com/office/drawing/2014/main" id="{CD7C6607-2953-4FFA-BB95-7DA3A3D4B857}"/>
                </a:ext>
              </a:extLst>
            </p:cNvPr>
            <p:cNvSpPr>
              <a:spLocks noChangeShapeType="1"/>
            </p:cNvSpPr>
            <p:nvPr/>
          </p:nvSpPr>
          <p:spPr bwMode="auto">
            <a:xfrm>
              <a:off x="1200" y="1392"/>
              <a:ext cx="144" cy="192"/>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6111" name="Line 61">
              <a:extLst>
                <a:ext uri="{FF2B5EF4-FFF2-40B4-BE49-F238E27FC236}">
                  <a16:creationId xmlns:a16="http://schemas.microsoft.com/office/drawing/2014/main" id="{C5DCD44F-BF6F-40D2-88F8-C4D8CBD94F24}"/>
                </a:ext>
              </a:extLst>
            </p:cNvPr>
            <p:cNvSpPr>
              <a:spLocks noChangeShapeType="1"/>
            </p:cNvSpPr>
            <p:nvPr/>
          </p:nvSpPr>
          <p:spPr bwMode="auto">
            <a:xfrm flipV="1">
              <a:off x="1392" y="2400"/>
              <a:ext cx="96" cy="288"/>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6112" name="Line 62">
              <a:extLst>
                <a:ext uri="{FF2B5EF4-FFF2-40B4-BE49-F238E27FC236}">
                  <a16:creationId xmlns:a16="http://schemas.microsoft.com/office/drawing/2014/main" id="{72E008E5-752C-400C-8E94-8D2B2BB4F175}"/>
                </a:ext>
              </a:extLst>
            </p:cNvPr>
            <p:cNvSpPr>
              <a:spLocks noChangeShapeType="1"/>
            </p:cNvSpPr>
            <p:nvPr/>
          </p:nvSpPr>
          <p:spPr bwMode="auto">
            <a:xfrm flipV="1">
              <a:off x="2064" y="2400"/>
              <a:ext cx="96" cy="816"/>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6113" name="Line 63">
              <a:extLst>
                <a:ext uri="{FF2B5EF4-FFF2-40B4-BE49-F238E27FC236}">
                  <a16:creationId xmlns:a16="http://schemas.microsoft.com/office/drawing/2014/main" id="{23A96F32-E1CA-47BF-93A0-FD19E77E21A3}"/>
                </a:ext>
              </a:extLst>
            </p:cNvPr>
            <p:cNvSpPr>
              <a:spLocks noChangeShapeType="1"/>
            </p:cNvSpPr>
            <p:nvPr/>
          </p:nvSpPr>
          <p:spPr bwMode="auto">
            <a:xfrm flipV="1">
              <a:off x="1824" y="1200"/>
              <a:ext cx="1104" cy="480"/>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6114" name="Line 64">
              <a:extLst>
                <a:ext uri="{FF2B5EF4-FFF2-40B4-BE49-F238E27FC236}">
                  <a16:creationId xmlns:a16="http://schemas.microsoft.com/office/drawing/2014/main" id="{E51B77B1-480B-44D0-B5CD-7F6D58F9EF09}"/>
                </a:ext>
              </a:extLst>
            </p:cNvPr>
            <p:cNvSpPr>
              <a:spLocks noChangeShapeType="1"/>
            </p:cNvSpPr>
            <p:nvPr/>
          </p:nvSpPr>
          <p:spPr bwMode="auto">
            <a:xfrm flipV="1">
              <a:off x="2976" y="1200"/>
              <a:ext cx="960" cy="480"/>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6115" name="Line 65">
              <a:extLst>
                <a:ext uri="{FF2B5EF4-FFF2-40B4-BE49-F238E27FC236}">
                  <a16:creationId xmlns:a16="http://schemas.microsoft.com/office/drawing/2014/main" id="{401BA4E4-1ACD-47D5-84BC-BC142BD4A3AD}"/>
                </a:ext>
              </a:extLst>
            </p:cNvPr>
            <p:cNvSpPr>
              <a:spLocks noChangeShapeType="1"/>
            </p:cNvSpPr>
            <p:nvPr/>
          </p:nvSpPr>
          <p:spPr bwMode="auto">
            <a:xfrm flipV="1">
              <a:off x="4224" y="1200"/>
              <a:ext cx="144" cy="480"/>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6116" name="Line 66">
              <a:extLst>
                <a:ext uri="{FF2B5EF4-FFF2-40B4-BE49-F238E27FC236}">
                  <a16:creationId xmlns:a16="http://schemas.microsoft.com/office/drawing/2014/main" id="{960A6952-FB26-4A29-BE31-472562DD78FA}"/>
                </a:ext>
              </a:extLst>
            </p:cNvPr>
            <p:cNvSpPr>
              <a:spLocks noChangeShapeType="1"/>
            </p:cNvSpPr>
            <p:nvPr/>
          </p:nvSpPr>
          <p:spPr bwMode="auto">
            <a:xfrm flipV="1">
              <a:off x="2304" y="2160"/>
              <a:ext cx="384" cy="96"/>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6117" name="Line 67">
              <a:extLst>
                <a:ext uri="{FF2B5EF4-FFF2-40B4-BE49-F238E27FC236}">
                  <a16:creationId xmlns:a16="http://schemas.microsoft.com/office/drawing/2014/main" id="{1824F38C-B2A7-494C-A126-DB686927AA7E}"/>
                </a:ext>
              </a:extLst>
            </p:cNvPr>
            <p:cNvSpPr>
              <a:spLocks noChangeShapeType="1"/>
            </p:cNvSpPr>
            <p:nvPr/>
          </p:nvSpPr>
          <p:spPr bwMode="auto">
            <a:xfrm>
              <a:off x="2304" y="2304"/>
              <a:ext cx="576" cy="528"/>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6118" name="Line 68">
              <a:extLst>
                <a:ext uri="{FF2B5EF4-FFF2-40B4-BE49-F238E27FC236}">
                  <a16:creationId xmlns:a16="http://schemas.microsoft.com/office/drawing/2014/main" id="{908A085A-88FA-4BA0-BED3-4EA5C0ED013E}"/>
                </a:ext>
              </a:extLst>
            </p:cNvPr>
            <p:cNvSpPr>
              <a:spLocks noChangeShapeType="1"/>
            </p:cNvSpPr>
            <p:nvPr/>
          </p:nvSpPr>
          <p:spPr bwMode="auto">
            <a:xfrm>
              <a:off x="3408" y="2160"/>
              <a:ext cx="384" cy="672"/>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6119" name="Line 69">
              <a:extLst>
                <a:ext uri="{FF2B5EF4-FFF2-40B4-BE49-F238E27FC236}">
                  <a16:creationId xmlns:a16="http://schemas.microsoft.com/office/drawing/2014/main" id="{A6B33C71-D577-4B2A-BB46-98ACF4F5A34A}"/>
                </a:ext>
              </a:extLst>
            </p:cNvPr>
            <p:cNvSpPr>
              <a:spLocks noChangeShapeType="1"/>
            </p:cNvSpPr>
            <p:nvPr/>
          </p:nvSpPr>
          <p:spPr bwMode="auto">
            <a:xfrm>
              <a:off x="3168" y="2160"/>
              <a:ext cx="0" cy="672"/>
            </a:xfrm>
            <a:prstGeom prst="line">
              <a:avLst/>
            </a:prstGeom>
            <a:noFill/>
            <a:ln w="12700" cap="sq">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6120" name="Arc 70">
              <a:extLst>
                <a:ext uri="{FF2B5EF4-FFF2-40B4-BE49-F238E27FC236}">
                  <a16:creationId xmlns:a16="http://schemas.microsoft.com/office/drawing/2014/main" id="{B79FF155-8273-4E24-9377-6BC036975216}"/>
                </a:ext>
              </a:extLst>
            </p:cNvPr>
            <p:cNvSpPr>
              <a:spLocks/>
            </p:cNvSpPr>
            <p:nvPr/>
          </p:nvSpPr>
          <p:spPr bwMode="auto">
            <a:xfrm rot="10800000" flipV="1">
              <a:off x="3264" y="2640"/>
              <a:ext cx="336" cy="201"/>
            </a:xfrm>
            <a:custGeom>
              <a:avLst/>
              <a:gdLst>
                <a:gd name="T0" fmla="*/ 0 w 43200"/>
                <a:gd name="T1" fmla="*/ 0 h 22588"/>
                <a:gd name="T2" fmla="*/ 0 w 43200"/>
                <a:gd name="T3" fmla="*/ 0 h 22588"/>
                <a:gd name="T4" fmla="*/ 0 w 43200"/>
                <a:gd name="T5" fmla="*/ 0 h 22588"/>
                <a:gd name="T6" fmla="*/ 0 60000 65536"/>
                <a:gd name="T7" fmla="*/ 0 60000 65536"/>
                <a:gd name="T8" fmla="*/ 0 60000 65536"/>
                <a:gd name="T9" fmla="*/ 0 w 43200"/>
                <a:gd name="T10" fmla="*/ 0 h 22588"/>
                <a:gd name="T11" fmla="*/ 43200 w 43200"/>
                <a:gd name="T12" fmla="*/ 22588 h 22588"/>
              </a:gdLst>
              <a:ahLst/>
              <a:cxnLst>
                <a:cxn ang="T6">
                  <a:pos x="T0" y="T1"/>
                </a:cxn>
                <a:cxn ang="T7">
                  <a:pos x="T2" y="T3"/>
                </a:cxn>
                <a:cxn ang="T8">
                  <a:pos x="T4" y="T5"/>
                </a:cxn>
              </a:cxnLst>
              <a:rect l="T9" t="T10" r="T11" b="T12"/>
              <a:pathLst>
                <a:path w="43200" h="22588" fill="none" extrusionOk="0">
                  <a:moveTo>
                    <a:pt x="22" y="22588"/>
                  </a:moveTo>
                  <a:cubicBezTo>
                    <a:pt x="7" y="22258"/>
                    <a:pt x="0" y="21929"/>
                    <a:pt x="0" y="21600"/>
                  </a:cubicBezTo>
                  <a:cubicBezTo>
                    <a:pt x="0" y="9670"/>
                    <a:pt x="9670" y="0"/>
                    <a:pt x="21600" y="0"/>
                  </a:cubicBezTo>
                  <a:cubicBezTo>
                    <a:pt x="33529" y="0"/>
                    <a:pt x="43200" y="9670"/>
                    <a:pt x="43200" y="21600"/>
                  </a:cubicBezTo>
                  <a:cubicBezTo>
                    <a:pt x="43200" y="21924"/>
                    <a:pt x="43192" y="22248"/>
                    <a:pt x="43178" y="22573"/>
                  </a:cubicBezTo>
                </a:path>
                <a:path w="43200" h="22588" stroke="0" extrusionOk="0">
                  <a:moveTo>
                    <a:pt x="22" y="22588"/>
                  </a:moveTo>
                  <a:cubicBezTo>
                    <a:pt x="7" y="22258"/>
                    <a:pt x="0" y="21929"/>
                    <a:pt x="0" y="21600"/>
                  </a:cubicBezTo>
                  <a:cubicBezTo>
                    <a:pt x="0" y="9670"/>
                    <a:pt x="9670" y="0"/>
                    <a:pt x="21600" y="0"/>
                  </a:cubicBezTo>
                  <a:cubicBezTo>
                    <a:pt x="33529" y="0"/>
                    <a:pt x="43200" y="9670"/>
                    <a:pt x="43200" y="21600"/>
                  </a:cubicBezTo>
                  <a:cubicBezTo>
                    <a:pt x="43200" y="21924"/>
                    <a:pt x="43192" y="22248"/>
                    <a:pt x="43178" y="22573"/>
                  </a:cubicBezTo>
                  <a:lnTo>
                    <a:pt x="21600" y="21600"/>
                  </a:lnTo>
                  <a:close/>
                </a:path>
              </a:pathLst>
            </a:custGeom>
            <a:noFill/>
            <a:ln w="12700" cap="sq">
              <a:solidFill>
                <a:schemeClr val="tx1"/>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6121" name="Arc 71">
              <a:extLst>
                <a:ext uri="{FF2B5EF4-FFF2-40B4-BE49-F238E27FC236}">
                  <a16:creationId xmlns:a16="http://schemas.microsoft.com/office/drawing/2014/main" id="{A2E530EB-3D58-463F-8157-DD90B9AF5E3D}"/>
                </a:ext>
              </a:extLst>
            </p:cNvPr>
            <p:cNvSpPr>
              <a:spLocks/>
            </p:cNvSpPr>
            <p:nvPr/>
          </p:nvSpPr>
          <p:spPr bwMode="auto">
            <a:xfrm rot="10800000" flipV="1">
              <a:off x="3360" y="1479"/>
              <a:ext cx="336" cy="201"/>
            </a:xfrm>
            <a:custGeom>
              <a:avLst/>
              <a:gdLst>
                <a:gd name="T0" fmla="*/ 0 w 43200"/>
                <a:gd name="T1" fmla="*/ 0 h 22588"/>
                <a:gd name="T2" fmla="*/ 0 w 43200"/>
                <a:gd name="T3" fmla="*/ 0 h 22588"/>
                <a:gd name="T4" fmla="*/ 0 w 43200"/>
                <a:gd name="T5" fmla="*/ 0 h 22588"/>
                <a:gd name="T6" fmla="*/ 0 60000 65536"/>
                <a:gd name="T7" fmla="*/ 0 60000 65536"/>
                <a:gd name="T8" fmla="*/ 0 60000 65536"/>
                <a:gd name="T9" fmla="*/ 0 w 43200"/>
                <a:gd name="T10" fmla="*/ 0 h 22588"/>
                <a:gd name="T11" fmla="*/ 43200 w 43200"/>
                <a:gd name="T12" fmla="*/ 22588 h 22588"/>
              </a:gdLst>
              <a:ahLst/>
              <a:cxnLst>
                <a:cxn ang="T6">
                  <a:pos x="T0" y="T1"/>
                </a:cxn>
                <a:cxn ang="T7">
                  <a:pos x="T2" y="T3"/>
                </a:cxn>
                <a:cxn ang="T8">
                  <a:pos x="T4" y="T5"/>
                </a:cxn>
              </a:cxnLst>
              <a:rect l="T9" t="T10" r="T11" b="T12"/>
              <a:pathLst>
                <a:path w="43200" h="22588" fill="none" extrusionOk="0">
                  <a:moveTo>
                    <a:pt x="22" y="22588"/>
                  </a:moveTo>
                  <a:cubicBezTo>
                    <a:pt x="7" y="22258"/>
                    <a:pt x="0" y="21929"/>
                    <a:pt x="0" y="21600"/>
                  </a:cubicBezTo>
                  <a:cubicBezTo>
                    <a:pt x="0" y="9670"/>
                    <a:pt x="9670" y="0"/>
                    <a:pt x="21600" y="0"/>
                  </a:cubicBezTo>
                  <a:cubicBezTo>
                    <a:pt x="33529" y="0"/>
                    <a:pt x="43200" y="9670"/>
                    <a:pt x="43200" y="21600"/>
                  </a:cubicBezTo>
                  <a:cubicBezTo>
                    <a:pt x="43200" y="21924"/>
                    <a:pt x="43192" y="22248"/>
                    <a:pt x="43178" y="22573"/>
                  </a:cubicBezTo>
                </a:path>
                <a:path w="43200" h="22588" stroke="0" extrusionOk="0">
                  <a:moveTo>
                    <a:pt x="22" y="22588"/>
                  </a:moveTo>
                  <a:cubicBezTo>
                    <a:pt x="7" y="22258"/>
                    <a:pt x="0" y="21929"/>
                    <a:pt x="0" y="21600"/>
                  </a:cubicBezTo>
                  <a:cubicBezTo>
                    <a:pt x="0" y="9670"/>
                    <a:pt x="9670" y="0"/>
                    <a:pt x="21600" y="0"/>
                  </a:cubicBezTo>
                  <a:cubicBezTo>
                    <a:pt x="33529" y="0"/>
                    <a:pt x="43200" y="9670"/>
                    <a:pt x="43200" y="21600"/>
                  </a:cubicBezTo>
                  <a:cubicBezTo>
                    <a:pt x="43200" y="21924"/>
                    <a:pt x="43192" y="22248"/>
                    <a:pt x="43178" y="22573"/>
                  </a:cubicBezTo>
                  <a:lnTo>
                    <a:pt x="21600" y="21600"/>
                  </a:lnTo>
                  <a:close/>
                </a:path>
              </a:pathLst>
            </a:custGeom>
            <a:noFill/>
            <a:ln w="12700" cap="sq">
              <a:solidFill>
                <a:schemeClr val="tx1"/>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grpSp>
      <p:sp>
        <p:nvSpPr>
          <p:cNvPr id="46085" name="Rectangle 72">
            <a:extLst>
              <a:ext uri="{FF2B5EF4-FFF2-40B4-BE49-F238E27FC236}">
                <a16:creationId xmlns:a16="http://schemas.microsoft.com/office/drawing/2014/main" id="{A0BC1E50-3A1E-41C8-B661-E137DD36539A}"/>
              </a:ext>
            </a:extLst>
          </p:cNvPr>
          <p:cNvSpPr>
            <a:spLocks noChangeArrowheads="1"/>
          </p:cNvSpPr>
          <p:nvPr/>
        </p:nvSpPr>
        <p:spPr bwMode="auto">
          <a:xfrm>
            <a:off x="2063750" y="6205539"/>
            <a:ext cx="8135938" cy="536575"/>
          </a:xfrm>
          <a:prstGeom prst="rect">
            <a:avLst/>
          </a:prstGeom>
          <a:noFill/>
          <a:ln w="9525">
            <a:solidFill>
              <a:srgbClr val="800080"/>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lnSpc>
                <a:spcPct val="90000"/>
              </a:lnSpc>
              <a:spcBef>
                <a:spcPct val="0"/>
              </a:spcBef>
              <a:spcAft>
                <a:spcPct val="0"/>
              </a:spcAft>
            </a:pPr>
            <a:r>
              <a:rPr lang="en-US" altLang="zh-CN" b="1">
                <a:solidFill>
                  <a:srgbClr val="003366"/>
                </a:solidFill>
              </a:rPr>
              <a:t>Fig 6.16 How UML supports the development process</a:t>
            </a:r>
          </a:p>
        </p:txBody>
      </p:sp>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5">
            <a:extLst>
              <a:ext uri="{FF2B5EF4-FFF2-40B4-BE49-F238E27FC236}">
                <a16:creationId xmlns:a16="http://schemas.microsoft.com/office/drawing/2014/main" id="{C7F5F4C4-93B1-4E0D-A69A-2BF3213F64C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2C63F743-6439-42C9-9534-41CB258B4C7E}" type="slidenum">
              <a:rPr kumimoji="0" lang="en-US" altLang="zh-CN" sz="2600">
                <a:solidFill>
                  <a:srgbClr val="FFFFFF"/>
                </a:solidFill>
              </a:rPr>
              <a:pPr eaLnBrk="1" fontAlgn="base" hangingPunct="1">
                <a:spcBef>
                  <a:spcPct val="0"/>
                </a:spcBef>
                <a:spcAft>
                  <a:spcPct val="0"/>
                </a:spcAft>
              </a:pPr>
              <a:t>419</a:t>
            </a:fld>
            <a:endParaRPr kumimoji="0" lang="en-US" altLang="zh-CN" sz="2600">
              <a:solidFill>
                <a:srgbClr val="FFFFFF"/>
              </a:solidFill>
            </a:endParaRPr>
          </a:p>
        </p:txBody>
      </p:sp>
      <p:sp>
        <p:nvSpPr>
          <p:cNvPr id="47107" name="Rectangle 2">
            <a:extLst>
              <a:ext uri="{FF2B5EF4-FFF2-40B4-BE49-F238E27FC236}">
                <a16:creationId xmlns:a16="http://schemas.microsoft.com/office/drawing/2014/main" id="{6B3EAE2F-6EAB-486B-BE0F-4E6C18306BE2}"/>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47108" name="Rectangle 3">
            <a:extLst>
              <a:ext uri="{FF2B5EF4-FFF2-40B4-BE49-F238E27FC236}">
                <a16:creationId xmlns:a16="http://schemas.microsoft.com/office/drawing/2014/main" id="{E9736B59-C455-4BFF-A9B4-7613FB0214E8}"/>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b="1"/>
              <a:t>6.5 OO System Design</a:t>
            </a:r>
            <a:r>
              <a:rPr lang="zh-CN" altLang="en-US" sz="2400" b="1"/>
              <a:t>（</a:t>
            </a:r>
            <a:r>
              <a:rPr lang="en-US" altLang="zh-CN" sz="2400" b="1"/>
              <a:t>OO</a:t>
            </a:r>
            <a:r>
              <a:rPr lang="zh-CN" altLang="en-US" sz="2400" b="1"/>
              <a:t>系统设计）</a:t>
            </a:r>
            <a:r>
              <a:rPr lang="zh-CN" altLang="en-US" b="1"/>
              <a:t> </a:t>
            </a:r>
          </a:p>
          <a:p>
            <a:pPr eaLnBrk="1" hangingPunct="1">
              <a:buFontTx/>
              <a:buNone/>
            </a:pPr>
            <a:r>
              <a:rPr lang="en-US" altLang="zh-CN" b="1"/>
              <a:t>1. Introduction </a:t>
            </a:r>
          </a:p>
          <a:p>
            <a:pPr eaLnBrk="1" hangingPunct="1">
              <a:buFontTx/>
              <a:buNone/>
            </a:pPr>
            <a:r>
              <a:rPr lang="en-US" altLang="zh-CN" sz="2400" b="1">
                <a:solidFill>
                  <a:schemeClr val="bg2"/>
                </a:solidFill>
                <a:sym typeface="Wingdings 2" panose="05020102010507070707" pitchFamily="18" charset="2"/>
              </a:rPr>
              <a:t>  purpose(of OO system design) </a:t>
            </a:r>
          </a:p>
          <a:p>
            <a:pPr eaLnBrk="1" hangingPunct="1">
              <a:buFontTx/>
              <a:buNone/>
            </a:pPr>
            <a:r>
              <a:rPr lang="en-US" altLang="zh-CN" sz="2400" b="1">
                <a:solidFill>
                  <a:schemeClr val="bg2"/>
                </a:solidFill>
                <a:sym typeface="Wingdings 2" panose="05020102010507070707" pitchFamily="18" charset="2"/>
              </a:rPr>
              <a:t>     requirement            system design</a:t>
            </a:r>
          </a:p>
          <a:p>
            <a:pPr eaLnBrk="1" hangingPunct="1">
              <a:buFontTx/>
              <a:buNone/>
            </a:pPr>
            <a:r>
              <a:rPr lang="en-US" altLang="zh-CN" sz="2400" b="1">
                <a:solidFill>
                  <a:schemeClr val="bg2"/>
                </a:solidFill>
                <a:sym typeface="Wingdings 2" panose="05020102010507070707" pitchFamily="18" charset="2"/>
              </a:rPr>
              <a:t>      </a:t>
            </a:r>
            <a:r>
              <a:rPr lang="en-US" altLang="zh-CN" sz="3200" b="1" baseline="40000">
                <a:solidFill>
                  <a:schemeClr val="bg2"/>
                </a:solidFill>
                <a:sym typeface="Wingdings 2" panose="05020102010507070707" pitchFamily="18" charset="2"/>
              </a:rPr>
              <a:t>(siderbar6.1)              (get class diagram as an example)</a:t>
            </a:r>
          </a:p>
          <a:p>
            <a:pPr eaLnBrk="1" hangingPunct="1">
              <a:buFontTx/>
              <a:buNone/>
            </a:pPr>
            <a:r>
              <a:rPr lang="en-US" altLang="zh-CN" sz="3200" b="1" baseline="40000">
                <a:solidFill>
                  <a:schemeClr val="bg2"/>
                </a:solidFill>
                <a:sym typeface="Wingdings 2" panose="05020102010507070707" pitchFamily="18" charset="2"/>
              </a:rPr>
              <a:t>       (use case diagram)</a:t>
            </a:r>
          </a:p>
          <a:p>
            <a:pPr eaLnBrk="1" hangingPunct="1">
              <a:buFontTx/>
              <a:buNone/>
            </a:pPr>
            <a:r>
              <a:rPr lang="en-US" altLang="zh-CN" sz="2400" b="1">
                <a:solidFill>
                  <a:schemeClr val="bg2"/>
                </a:solidFill>
                <a:sym typeface="Wingdings 2" panose="05020102010507070707" pitchFamily="18" charset="2"/>
              </a:rPr>
              <a:t>  class diagram (</a:t>
            </a:r>
            <a:r>
              <a:rPr lang="en-US" altLang="zh-CN" sz="2400" b="1" u="sng">
                <a:solidFill>
                  <a:srgbClr val="0000FF"/>
                </a:solidFill>
                <a:sym typeface="Wingdings 2" panose="05020102010507070707" pitchFamily="18" charset="2"/>
              </a:rPr>
              <a:t>describe the object types and their</a:t>
            </a:r>
          </a:p>
          <a:p>
            <a:pPr eaLnBrk="1" hangingPunct="1">
              <a:buFontTx/>
              <a:buNone/>
            </a:pPr>
            <a:r>
              <a:rPr lang="en-US" altLang="zh-CN" sz="2400" b="1">
                <a:solidFill>
                  <a:schemeClr val="bg2"/>
                </a:solidFill>
                <a:sym typeface="Wingdings 2" panose="05020102010507070707" pitchFamily="18" charset="2"/>
              </a:rPr>
              <a:t>                                </a:t>
            </a:r>
            <a:r>
              <a:rPr lang="en-US" altLang="zh-CN" sz="2400" b="1" u="sng">
                <a:solidFill>
                  <a:srgbClr val="0000FF"/>
                </a:solidFill>
                <a:sym typeface="Wingdings 2" panose="05020102010507070707" pitchFamily="18" charset="2"/>
              </a:rPr>
              <a:t>static relationships</a:t>
            </a:r>
            <a:r>
              <a:rPr lang="en-US" altLang="zh-CN" sz="2400" b="1">
                <a:solidFill>
                  <a:schemeClr val="bg2"/>
                </a:solidFill>
                <a:sym typeface="Wingdings 2" panose="05020102010507070707" pitchFamily="18" charset="2"/>
              </a:rPr>
              <a:t>) (P300) </a:t>
            </a:r>
          </a:p>
          <a:p>
            <a:pPr eaLnBrk="1" hangingPunct="1">
              <a:buFontTx/>
              <a:buNone/>
            </a:pPr>
            <a:r>
              <a:rPr lang="en-US" altLang="zh-CN" sz="2400" b="1">
                <a:solidFill>
                  <a:schemeClr val="bg2"/>
                </a:solidFill>
                <a:sym typeface="Wingdings 2" panose="05020102010507070707" pitchFamily="18" charset="2"/>
              </a:rPr>
              <a:t>      ---- </a:t>
            </a:r>
            <a:r>
              <a:rPr lang="en-US" altLang="zh-CN" sz="2400" b="1" u="sng">
                <a:solidFill>
                  <a:srgbClr val="0000FF"/>
                </a:solidFill>
                <a:sym typeface="Wingdings 2" panose="05020102010507070707" pitchFamily="18" charset="2"/>
              </a:rPr>
              <a:t>OO design begin with class diagram designing</a:t>
            </a:r>
          </a:p>
          <a:p>
            <a:pPr eaLnBrk="1" hangingPunct="1">
              <a:buFontTx/>
              <a:buNone/>
            </a:pPr>
            <a:r>
              <a:rPr lang="en-US" altLang="zh-CN" sz="2400" b="1">
                <a:solidFill>
                  <a:schemeClr val="bg2"/>
                </a:solidFill>
                <a:sym typeface="Wingdings 2" panose="05020102010507070707" pitchFamily="18" charset="2"/>
              </a:rPr>
              <a:t>            </a:t>
            </a:r>
            <a:r>
              <a:rPr lang="zh-CN" altLang="en-US" sz="2400" b="1" u="sng">
                <a:solidFill>
                  <a:srgbClr val="0000FF"/>
                </a:solidFill>
                <a:sym typeface="Wingdings 2" panose="05020102010507070707" pitchFamily="18" charset="2"/>
              </a:rPr>
              <a:t>（</a:t>
            </a:r>
            <a:r>
              <a:rPr lang="en-US" altLang="zh-CN" sz="2400" b="1" u="sng">
                <a:solidFill>
                  <a:srgbClr val="0000FF"/>
                </a:solidFill>
                <a:sym typeface="Wingdings 2" panose="05020102010507070707" pitchFamily="18" charset="2"/>
              </a:rPr>
              <a:t>OO</a:t>
            </a:r>
            <a:r>
              <a:rPr lang="zh-CN" altLang="en-US" sz="2400" b="1" u="sng">
                <a:solidFill>
                  <a:srgbClr val="0000FF"/>
                </a:solidFill>
                <a:sym typeface="Wingdings 2" panose="05020102010507070707" pitchFamily="18" charset="2"/>
              </a:rPr>
              <a:t>设计从类图开始） </a:t>
            </a:r>
          </a:p>
        </p:txBody>
      </p:sp>
      <p:sp>
        <p:nvSpPr>
          <p:cNvPr id="47109" name="Line 4">
            <a:extLst>
              <a:ext uri="{FF2B5EF4-FFF2-40B4-BE49-F238E27FC236}">
                <a16:creationId xmlns:a16="http://schemas.microsoft.com/office/drawing/2014/main" id="{1F9CA2F8-6EBC-4536-A9C9-89E365AD0F89}"/>
              </a:ext>
            </a:extLst>
          </p:cNvPr>
          <p:cNvSpPr>
            <a:spLocks noChangeShapeType="1"/>
          </p:cNvSpPr>
          <p:nvPr/>
        </p:nvSpPr>
        <p:spPr bwMode="auto">
          <a:xfrm>
            <a:off x="4648200" y="3457575"/>
            <a:ext cx="838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灯片编号占位符 5">
            <a:extLst>
              <a:ext uri="{FF2B5EF4-FFF2-40B4-BE49-F238E27FC236}">
                <a16:creationId xmlns:a16="http://schemas.microsoft.com/office/drawing/2014/main" id="{BF32452D-FB38-4B13-B511-C9AF8FBB8C7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78A3D631-1BF7-4C8A-9C8C-FE4BEDE3FBE0}" type="slidenum">
              <a:rPr kumimoji="0" lang="en-US" altLang="zh-CN" sz="2600" b="1">
                <a:solidFill>
                  <a:srgbClr val="FFFFFF"/>
                </a:solidFill>
              </a:rPr>
              <a:pPr fontAlgn="base">
                <a:spcBef>
                  <a:spcPct val="0"/>
                </a:spcBef>
                <a:spcAft>
                  <a:spcPct val="0"/>
                </a:spcAft>
                <a:buClrTx/>
                <a:buSzTx/>
                <a:buNone/>
              </a:pPr>
              <a:t>42</a:t>
            </a:fld>
            <a:endParaRPr kumimoji="0" lang="en-US" altLang="zh-CN" sz="2600" b="1">
              <a:solidFill>
                <a:srgbClr val="FFFFFF"/>
              </a:solidFill>
            </a:endParaRPr>
          </a:p>
        </p:txBody>
      </p:sp>
      <p:sp>
        <p:nvSpPr>
          <p:cNvPr id="81923" name="Rectangle 2">
            <a:extLst>
              <a:ext uri="{FF2B5EF4-FFF2-40B4-BE49-F238E27FC236}">
                <a16:creationId xmlns:a16="http://schemas.microsoft.com/office/drawing/2014/main" id="{8BF43D00-BF03-4ECE-A0C9-DF3B673032D7}"/>
              </a:ext>
            </a:extLst>
          </p:cNvPr>
          <p:cNvSpPr>
            <a:spLocks noGrp="1" noChangeArrowheads="1"/>
          </p:cNvSpPr>
          <p:nvPr>
            <p:ph type="title"/>
          </p:nvPr>
        </p:nvSpPr>
        <p:spPr/>
        <p:txBody>
          <a:bodyPr/>
          <a:lstStyle/>
          <a:p>
            <a:pPr eaLnBrk="1" hangingPunct="1"/>
            <a:r>
              <a:rPr lang="en-US" altLang="zh-CN" sz="3200"/>
              <a:t>Chapter 1  Why Software Engineering</a:t>
            </a:r>
          </a:p>
        </p:txBody>
      </p:sp>
      <p:sp>
        <p:nvSpPr>
          <p:cNvPr id="81924" name="Rectangle 3">
            <a:extLst>
              <a:ext uri="{FF2B5EF4-FFF2-40B4-BE49-F238E27FC236}">
                <a16:creationId xmlns:a16="http://schemas.microsoft.com/office/drawing/2014/main" id="{64E2DFA7-1C2C-40AC-A1F4-41ABD809232F}"/>
              </a:ext>
            </a:extLst>
          </p:cNvPr>
          <p:cNvSpPr>
            <a:spLocks noGrp="1" noChangeArrowheads="1"/>
          </p:cNvSpPr>
          <p:nvPr>
            <p:ph type="body" idx="1"/>
          </p:nvPr>
        </p:nvSpPr>
        <p:spPr>
          <a:xfrm>
            <a:off x="2286000" y="1676400"/>
            <a:ext cx="8382000" cy="5181600"/>
          </a:xfrm>
        </p:spPr>
        <p:txBody>
          <a:bodyPr/>
          <a:lstStyle/>
          <a:p>
            <a:pPr eaLnBrk="1" hangingPunct="1">
              <a:lnSpc>
                <a:spcPct val="90000"/>
              </a:lnSpc>
              <a:buFontTx/>
              <a:buNone/>
            </a:pPr>
            <a:r>
              <a:rPr lang="en-US" altLang="zh-CN" sz="2400" b="1">
                <a:solidFill>
                  <a:schemeClr val="bg2"/>
                </a:solidFill>
                <a:sym typeface="Wingdings 2" panose="05020102010507070707" pitchFamily="18" charset="2"/>
              </a:rPr>
              <a:t> </a:t>
            </a:r>
            <a:r>
              <a:rPr lang="en-US" altLang="zh-CN" sz="2400" b="1" u="sng">
                <a:solidFill>
                  <a:srgbClr val="FF0066"/>
                </a:solidFill>
                <a:sym typeface="Wingdings 2" panose="05020102010507070707" pitchFamily="18" charset="2"/>
              </a:rPr>
              <a:t>Quality in the context of the Business Environment </a:t>
            </a:r>
          </a:p>
          <a:p>
            <a:pPr eaLnBrk="1" hangingPunct="1">
              <a:lnSpc>
                <a:spcPct val="90000"/>
              </a:lnSpc>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商业应用背景下的软件质量</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a:t>
            </a:r>
            <a:r>
              <a:rPr lang="zh-CN" altLang="en-US" sz="2400" b="1" u="sng">
                <a:solidFill>
                  <a:srgbClr val="FF0066"/>
                </a:solidFill>
                <a:sym typeface="Wingdings 2" panose="05020102010507070707" pitchFamily="18" charset="2"/>
              </a:rPr>
              <a:t>商业质量</a:t>
            </a:r>
            <a:r>
              <a:rPr lang="zh-CN" altLang="en-US" sz="2400" b="1">
                <a:solidFill>
                  <a:schemeClr val="bg2"/>
                </a:solidFill>
                <a:sym typeface="Wingdings 2" panose="05020102010507070707" pitchFamily="18" charset="2"/>
              </a:rPr>
              <a:t>）</a:t>
            </a:r>
          </a:p>
          <a:p>
            <a:pPr eaLnBrk="1" hangingPunct="1">
              <a:lnSpc>
                <a:spcPct val="90000"/>
              </a:lnSpc>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A: The relate and difference between technical value</a:t>
            </a:r>
          </a:p>
          <a:p>
            <a:pPr eaLnBrk="1" hangingPunct="1">
              <a:lnSpc>
                <a:spcPct val="90000"/>
              </a:lnSpc>
              <a:buFontTx/>
              <a:buNone/>
            </a:pPr>
            <a:r>
              <a:rPr lang="en-US" altLang="zh-CN" sz="2400" b="1">
                <a:solidFill>
                  <a:schemeClr val="bg2"/>
                </a:solidFill>
                <a:sym typeface="Wingdings 2" panose="05020102010507070707" pitchFamily="18" charset="2"/>
              </a:rPr>
              <a:t>        and business value </a:t>
            </a:r>
            <a:r>
              <a:rPr lang="zh-CN" altLang="en-US" sz="2400" b="1">
                <a:solidFill>
                  <a:schemeClr val="bg2"/>
                </a:solidFill>
                <a:sym typeface="Wingdings 2" panose="05020102010507070707" pitchFamily="18" charset="2"/>
              </a:rPr>
              <a:t>技术价值与商业价值的联系与区别</a:t>
            </a:r>
          </a:p>
          <a:p>
            <a:pPr eaLnBrk="1" hangingPunct="1">
              <a:lnSpc>
                <a:spcPct val="90000"/>
              </a:lnSpc>
              <a:buFontTx/>
              <a:buNone/>
            </a:pPr>
            <a:r>
              <a:rPr lang="zh-CN" altLang="en-US" sz="2400" b="1">
                <a:solidFill>
                  <a:schemeClr val="bg2"/>
                </a:solidFill>
                <a:sym typeface="Wingdings 2" panose="05020102010507070707" pitchFamily="18" charset="2"/>
              </a:rPr>
              <a:t>        </a:t>
            </a:r>
            <a:r>
              <a:rPr lang="en-US" altLang="zh-CN" sz="2400" b="1" u="sng">
                <a:solidFill>
                  <a:srgbClr val="0000FF"/>
                </a:solidFill>
                <a:sym typeface="Wingdings 2" panose="05020102010507070707" pitchFamily="18" charset="2"/>
              </a:rPr>
              <a:t>technical value</a:t>
            </a:r>
            <a:r>
              <a:rPr lang="en-US" altLang="zh-CN" sz="2400" b="1">
                <a:solidFill>
                  <a:schemeClr val="bg2"/>
                </a:solidFill>
                <a:sym typeface="Wingdings 2" panose="05020102010507070707" pitchFamily="18" charset="2"/>
              </a:rPr>
              <a:t>: technical index(speed,rightly </a:t>
            </a:r>
          </a:p>
          <a:p>
            <a:pPr eaLnBrk="1" hangingPunct="1">
              <a:lnSpc>
                <a:spcPct val="90000"/>
              </a:lnSpc>
              <a:buFontTx/>
              <a:buNone/>
            </a:pPr>
            <a:r>
              <a:rPr lang="en-US" altLang="zh-CN" sz="2400" b="1">
                <a:solidFill>
                  <a:schemeClr val="bg2"/>
                </a:solidFill>
                <a:sym typeface="Wingdings 2" panose="05020102010507070707" pitchFamily="18" charset="2"/>
              </a:rPr>
              <a:t>                                    running time, maintenance cost, </a:t>
            </a:r>
          </a:p>
          <a:p>
            <a:pPr eaLnBrk="1" hangingPunct="1">
              <a:lnSpc>
                <a:spcPct val="90000"/>
              </a:lnSpc>
              <a:buFontTx/>
              <a:buNone/>
            </a:pPr>
            <a:r>
              <a:rPr lang="en-US" altLang="zh-CN" sz="2400" b="1">
                <a:solidFill>
                  <a:schemeClr val="bg2"/>
                </a:solidFill>
                <a:sym typeface="Wingdings 2" panose="05020102010507070707" pitchFamily="18" charset="2"/>
              </a:rPr>
              <a:t>                                    etc. )</a:t>
            </a:r>
          </a:p>
          <a:p>
            <a:pPr eaLnBrk="1" hangingPunct="1">
              <a:lnSpc>
                <a:spcPct val="90000"/>
              </a:lnSpc>
              <a:buFontTx/>
              <a:buNone/>
            </a:pPr>
            <a:r>
              <a:rPr lang="en-US" altLang="zh-CN" sz="2400" b="1">
                <a:solidFill>
                  <a:schemeClr val="bg2"/>
                </a:solidFill>
                <a:sym typeface="Wingdings 2" panose="05020102010507070707" pitchFamily="18" charset="2"/>
              </a:rPr>
              <a:t>        </a:t>
            </a:r>
            <a:r>
              <a:rPr lang="en-US" altLang="zh-CN" sz="2400" b="1" u="sng">
                <a:solidFill>
                  <a:srgbClr val="0000FF"/>
                </a:solidFill>
                <a:sym typeface="Wingdings 2" panose="05020102010507070707" pitchFamily="18" charset="2"/>
              </a:rPr>
              <a:t>business value</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机构对软件是否与其战略利益相吻合 </a:t>
            </a:r>
          </a:p>
          <a:p>
            <a:pPr eaLnBrk="1" hangingPunct="1">
              <a:lnSpc>
                <a:spcPct val="90000"/>
              </a:lnSpc>
              <a:buFontTx/>
              <a:buNone/>
            </a:pPr>
            <a:r>
              <a:rPr lang="zh-CN" altLang="en-US" sz="2400" b="1">
                <a:solidFill>
                  <a:schemeClr val="bg2"/>
                </a:solidFill>
                <a:sym typeface="Wingdings 2" panose="05020102010507070707" pitchFamily="18" charset="2"/>
              </a:rPr>
              <a:t>                                    的一种价值评估</a:t>
            </a:r>
          </a:p>
          <a:p>
            <a:pPr eaLnBrk="1" hangingPunct="1">
              <a:lnSpc>
                <a:spcPct val="90000"/>
              </a:lnSpc>
              <a:buFontTx/>
              <a:buNone/>
            </a:pPr>
            <a:r>
              <a:rPr lang="zh-CN" altLang="en-US" sz="2400" b="1">
                <a:solidFill>
                  <a:schemeClr val="bg2"/>
                </a:solidFill>
                <a:sym typeface="Wingdings 2" panose="05020102010507070707" pitchFamily="18" charset="2"/>
              </a:rPr>
              <a:t>        </a:t>
            </a:r>
            <a:r>
              <a:rPr lang="en-US" altLang="zh-CN" sz="2400" b="1">
                <a:sym typeface="Wingdings 2" panose="05020102010507070707" pitchFamily="18" charset="2"/>
              </a:rPr>
              <a:t>go wrong(</a:t>
            </a:r>
            <a:r>
              <a:rPr lang="zh-CN" altLang="en-US" sz="2400" b="1">
                <a:sym typeface="Wingdings 2" panose="05020102010507070707" pitchFamily="18" charset="2"/>
              </a:rPr>
              <a:t>误区</a:t>
            </a:r>
            <a:r>
              <a:rPr lang="en-US" altLang="zh-CN" sz="2400" b="1">
                <a:sym typeface="Wingdings 2" panose="05020102010507070707" pitchFamily="18" charset="2"/>
              </a:rPr>
              <a:t>):</a:t>
            </a:r>
            <a:r>
              <a:rPr lang="en-US" altLang="zh-CN" sz="2400" b="1">
                <a:solidFill>
                  <a:schemeClr val="bg2"/>
                </a:solidFill>
                <a:sym typeface="Wingdings 2" panose="05020102010507070707" pitchFamily="18" charset="2"/>
              </a:rPr>
              <a:t> technical quality will automatically</a:t>
            </a:r>
          </a:p>
          <a:p>
            <a:pPr eaLnBrk="1" hangingPunct="1">
              <a:lnSpc>
                <a:spcPct val="90000"/>
              </a:lnSpc>
              <a:buFontTx/>
              <a:buNone/>
            </a:pPr>
            <a:r>
              <a:rPr lang="en-US" altLang="zh-CN" sz="2400" b="1">
                <a:solidFill>
                  <a:schemeClr val="bg2"/>
                </a:solidFill>
                <a:sym typeface="Wingdings 2" panose="05020102010507070707" pitchFamily="18" charset="2"/>
              </a:rPr>
              <a:t>                                     translate into business value </a:t>
            </a:r>
          </a:p>
          <a:p>
            <a:pPr eaLnBrk="1" hangingPunct="1">
              <a:lnSpc>
                <a:spcPct val="90000"/>
              </a:lnSpc>
              <a:buFontTx/>
              <a:buNone/>
            </a:pPr>
            <a:r>
              <a:rPr lang="en-US" altLang="zh-CN" sz="2400" b="1">
                <a:solidFill>
                  <a:schemeClr val="bg2"/>
                </a:solidFill>
                <a:sym typeface="Wingdings 2" panose="05020102010507070707" pitchFamily="18" charset="2"/>
              </a:rPr>
              <a:t>        </a:t>
            </a:r>
            <a:r>
              <a:rPr lang="en-US" altLang="zh-CN" sz="2400" b="1">
                <a:solidFill>
                  <a:srgbClr val="0000FF"/>
                </a:solidFill>
                <a:sym typeface="Wingdings 2" panose="05020102010507070707" pitchFamily="18" charset="2"/>
              </a:rPr>
              <a:t>goal</a:t>
            </a:r>
            <a:r>
              <a:rPr lang="en-US" altLang="zh-CN" sz="2400" b="1">
                <a:solidFill>
                  <a:schemeClr val="bg2"/>
                </a:solidFill>
                <a:sym typeface="Wingdings 2" panose="05020102010507070707" pitchFamily="18" charset="2"/>
              </a:rPr>
              <a:t>: unify the technical quality and business value</a:t>
            </a:r>
          </a:p>
          <a:p>
            <a:pPr eaLnBrk="1" hangingPunct="1">
              <a:lnSpc>
                <a:spcPct val="90000"/>
              </a:lnSpc>
              <a:buFontTx/>
              <a:buNone/>
            </a:pPr>
            <a:r>
              <a:rPr lang="en-US" altLang="zh-CN" sz="2400" b="1">
                <a:solidFill>
                  <a:schemeClr val="bg2"/>
                </a:solidFill>
                <a:sym typeface="Wingdings 2" panose="05020102010507070707" pitchFamily="18" charset="2"/>
              </a:rPr>
              <a:t>                  in a software (</a:t>
            </a:r>
            <a:r>
              <a:rPr lang="zh-CN" altLang="en-US" sz="2400" b="1">
                <a:solidFill>
                  <a:schemeClr val="bg2"/>
                </a:solidFill>
                <a:sym typeface="Wingdings 2" panose="05020102010507070707" pitchFamily="18" charset="2"/>
              </a:rPr>
              <a:t>将技术价值与商业价值统一起来</a:t>
            </a:r>
            <a:r>
              <a:rPr lang="en-US" altLang="zh-CN" sz="2400" b="1">
                <a:solidFill>
                  <a:schemeClr val="bg2"/>
                </a:solidFill>
                <a:sym typeface="Wingdings 2" panose="05020102010507070707" pitchFamily="18" charset="2"/>
              </a:rPr>
              <a:t>)</a:t>
            </a:r>
          </a:p>
        </p:txBody>
      </p:sp>
      <p:sp>
        <p:nvSpPr>
          <p:cNvPr id="81925" name="Text Box 4">
            <a:extLst>
              <a:ext uri="{FF2B5EF4-FFF2-40B4-BE49-F238E27FC236}">
                <a16:creationId xmlns:a16="http://schemas.microsoft.com/office/drawing/2014/main" id="{2826EA39-E8F5-4857-A0BA-ED067F69FCB0}"/>
              </a:ext>
            </a:extLst>
          </p:cNvPr>
          <p:cNvSpPr txBox="1">
            <a:spLocks noChangeArrowheads="1"/>
          </p:cNvSpPr>
          <p:nvPr/>
        </p:nvSpPr>
        <p:spPr bwMode="auto">
          <a:xfrm>
            <a:off x="1670051" y="4149725"/>
            <a:ext cx="1152525" cy="1943100"/>
          </a:xfrm>
          <a:prstGeom prst="rect">
            <a:avLst/>
          </a:prstGeom>
          <a:noFill/>
          <a:ln w="25400" algn="ctr">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zh-CN" altLang="en-US" sz="2400" b="1">
                <a:solidFill>
                  <a:srgbClr val="003366"/>
                </a:solidFill>
                <a:latin typeface="Times New Roman" panose="02020603050405020304" pitchFamily="18" charset="0"/>
              </a:rPr>
              <a:t>商业价值一般需要在需求阶段预判</a:t>
            </a:r>
          </a:p>
        </p:txBody>
      </p:sp>
      <p:sp>
        <p:nvSpPr>
          <p:cNvPr id="81926" name="Line 5">
            <a:extLst>
              <a:ext uri="{FF2B5EF4-FFF2-40B4-BE49-F238E27FC236}">
                <a16:creationId xmlns:a16="http://schemas.microsoft.com/office/drawing/2014/main" id="{88963EFD-D88F-4BD6-BE0F-096AA9417B9E}"/>
              </a:ext>
            </a:extLst>
          </p:cNvPr>
          <p:cNvSpPr>
            <a:spLocks noChangeShapeType="1"/>
          </p:cNvSpPr>
          <p:nvPr/>
        </p:nvSpPr>
        <p:spPr bwMode="auto">
          <a:xfrm>
            <a:off x="2855914" y="4221164"/>
            <a:ext cx="287337" cy="287337"/>
          </a:xfrm>
          <a:prstGeom prst="line">
            <a:avLst/>
          </a:prstGeom>
          <a:noFill/>
          <a:ln w="22225">
            <a:solidFill>
              <a:srgbClr val="800000"/>
            </a:solidFill>
            <a:round/>
            <a:headEnd/>
            <a:tailEnd type="triangle" w="med" len="med"/>
          </a:ln>
          <a:extLst>
            <a:ext uri="{909E8E84-426E-40DD-AFC4-6F175D3DCCD1}">
              <a14:hiddenFill xmlns:a14="http://schemas.microsoft.com/office/drawing/2010/main">
                <a:noFill/>
              </a14:hiddenFill>
            </a:ext>
          </a:extLst>
        </p:spPr>
        <p:txBody>
          <a:bodyPr>
            <a:spAutoFit/>
          </a:bodyP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5">
            <a:extLst>
              <a:ext uri="{FF2B5EF4-FFF2-40B4-BE49-F238E27FC236}">
                <a16:creationId xmlns:a16="http://schemas.microsoft.com/office/drawing/2014/main" id="{3B69E0BE-1F7F-46EE-80A5-A01C1E1E2AC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6FEE3FAB-CE4F-40BA-AA6F-9C8069DA5DCC}" type="slidenum">
              <a:rPr kumimoji="0" lang="en-US" altLang="zh-CN" sz="2600">
                <a:solidFill>
                  <a:srgbClr val="FFFFFF"/>
                </a:solidFill>
              </a:rPr>
              <a:pPr eaLnBrk="1" fontAlgn="base" hangingPunct="1">
                <a:spcBef>
                  <a:spcPct val="0"/>
                </a:spcBef>
                <a:spcAft>
                  <a:spcPct val="0"/>
                </a:spcAft>
              </a:pPr>
              <a:t>420</a:t>
            </a:fld>
            <a:endParaRPr kumimoji="0" lang="en-US" altLang="zh-CN" sz="2600">
              <a:solidFill>
                <a:srgbClr val="FFFFFF"/>
              </a:solidFill>
            </a:endParaRPr>
          </a:p>
        </p:txBody>
      </p:sp>
      <p:sp>
        <p:nvSpPr>
          <p:cNvPr id="48131" name="Rectangle 2">
            <a:extLst>
              <a:ext uri="{FF2B5EF4-FFF2-40B4-BE49-F238E27FC236}">
                <a16:creationId xmlns:a16="http://schemas.microsoft.com/office/drawing/2014/main" id="{77FD50CF-B5B7-4D39-AF78-C5587A85CDDB}"/>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48132" name="Rectangle 3">
            <a:extLst>
              <a:ext uri="{FF2B5EF4-FFF2-40B4-BE49-F238E27FC236}">
                <a16:creationId xmlns:a16="http://schemas.microsoft.com/office/drawing/2014/main" id="{02E8CA3F-8348-4F2B-854E-83FE0F642D02}"/>
              </a:ext>
            </a:extLst>
          </p:cNvPr>
          <p:cNvSpPr>
            <a:spLocks noGrp="1" noChangeArrowheads="1"/>
          </p:cNvSpPr>
          <p:nvPr>
            <p:ph type="body" idx="1"/>
          </p:nvPr>
        </p:nvSpPr>
        <p:spPr>
          <a:xfrm>
            <a:off x="2286000" y="1752600"/>
            <a:ext cx="8534400" cy="5105400"/>
          </a:xfrm>
        </p:spPr>
        <p:txBody>
          <a:bodyPr/>
          <a:lstStyle/>
          <a:p>
            <a:pPr eaLnBrk="1" hangingPunct="1">
              <a:buFontTx/>
              <a:buNone/>
            </a:pPr>
            <a:r>
              <a:rPr lang="en-US" altLang="zh-CN" b="1"/>
              <a:t>2. OO system design process (class diagram)</a:t>
            </a:r>
          </a:p>
          <a:p>
            <a:pPr eaLnBrk="1" hangingPunct="1">
              <a:buFontTx/>
              <a:buNone/>
            </a:pPr>
            <a:r>
              <a:rPr lang="en-US" altLang="zh-CN" sz="2400" b="1">
                <a:solidFill>
                  <a:schemeClr val="bg2"/>
                </a:solidFill>
                <a:sym typeface="Wingdings 2" panose="05020102010507070707" pitchFamily="18" charset="2"/>
              </a:rPr>
              <a:t>  </a:t>
            </a:r>
            <a:r>
              <a:rPr lang="en-US" altLang="zh-CN" sz="2400" b="1" u="sng">
                <a:solidFill>
                  <a:srgbClr val="0000FF"/>
                </a:solidFill>
                <a:sym typeface="Wingdings 2" panose="05020102010507070707" pitchFamily="18" charset="2"/>
              </a:rPr>
              <a:t>first cut</a:t>
            </a:r>
            <a:r>
              <a:rPr lang="en-US" altLang="zh-CN" sz="2400" b="1">
                <a:solidFill>
                  <a:schemeClr val="bg2"/>
                </a:solidFill>
                <a:sym typeface="Wingdings 2" panose="05020102010507070707" pitchFamily="18" charset="2"/>
              </a:rPr>
              <a:t> at class diagram</a:t>
            </a:r>
            <a:r>
              <a:rPr lang="zh-CN" altLang="en-US" sz="2400" b="1">
                <a:solidFill>
                  <a:schemeClr val="bg2"/>
                </a:solidFill>
                <a:sym typeface="Wingdings 2" panose="05020102010507070707" pitchFamily="18" charset="2"/>
              </a:rPr>
              <a:t>（类图的第一版） </a:t>
            </a:r>
          </a:p>
          <a:p>
            <a:pPr eaLnBrk="1" hangingPunct="1">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A: identifying the classes and attributes(</a:t>
            </a:r>
            <a:r>
              <a:rPr lang="zh-CN" altLang="en-US" sz="2400" b="1">
                <a:solidFill>
                  <a:schemeClr val="bg2"/>
                </a:solidFill>
                <a:sym typeface="Wingdings 2" panose="05020102010507070707" pitchFamily="18" charset="2"/>
              </a:rPr>
              <a:t>确定类和属性</a:t>
            </a:r>
            <a:r>
              <a:rPr lang="en-US" altLang="zh-CN" sz="2400" b="1">
                <a:solidFill>
                  <a:schemeClr val="bg2"/>
                </a:solidFill>
                <a:sym typeface="Wingdings 2" panose="05020102010507070707" pitchFamily="18" charset="2"/>
              </a:rPr>
              <a:t>) </a:t>
            </a:r>
          </a:p>
          <a:p>
            <a:pPr eaLnBrk="1" hangingPunct="1">
              <a:buFontTx/>
              <a:buNone/>
            </a:pPr>
            <a:r>
              <a:rPr lang="en-US" altLang="zh-CN" sz="2400" b="1">
                <a:solidFill>
                  <a:schemeClr val="bg2"/>
                </a:solidFill>
                <a:sym typeface="Wingdings 2" panose="05020102010507070707" pitchFamily="18" charset="2"/>
              </a:rPr>
              <a:t>      X: looking items (extract nouns) from requirements </a:t>
            </a:r>
          </a:p>
          <a:p>
            <a:pPr eaLnBrk="1" hangingPunct="1">
              <a:buFontTx/>
              <a:buNone/>
            </a:pPr>
            <a:r>
              <a:rPr lang="en-US" altLang="zh-CN" sz="2400" b="1">
                <a:solidFill>
                  <a:schemeClr val="bg2"/>
                </a:solidFill>
                <a:sym typeface="Wingdings 2" panose="05020102010507070707" pitchFamily="18" charset="2"/>
              </a:rPr>
              <a:t>        --guideline (in looking </a:t>
            </a:r>
            <a:r>
              <a:rPr lang="en-US" altLang="zh-CN" sz="2400" b="1">
                <a:solidFill>
                  <a:srgbClr val="660066"/>
                </a:solidFill>
                <a:sym typeface="Wingdings 2" panose="05020102010507070707" pitchFamily="18" charset="2"/>
              </a:rPr>
              <a:t>particular items</a:t>
            </a:r>
            <a:r>
              <a:rPr lang="en-US" altLang="zh-CN" sz="2400" b="1">
                <a:solidFill>
                  <a:schemeClr val="bg2"/>
                </a:solidFill>
                <a:sym typeface="Wingdings 2" panose="05020102010507070707" pitchFamily="18" charset="2"/>
              </a:rPr>
              <a:t>) (</a:t>
            </a:r>
            <a:r>
              <a:rPr lang="en-US" altLang="zh-CN" sz="2400" b="1" u="sng">
                <a:solidFill>
                  <a:srgbClr val="0000FF"/>
                </a:solidFill>
                <a:sym typeface="Wingdings 2" panose="05020102010507070707" pitchFamily="18" charset="2"/>
              </a:rPr>
              <a:t>P324-8 dots</a:t>
            </a:r>
            <a:r>
              <a:rPr lang="en-US" altLang="zh-CN" sz="2400" b="1">
                <a:solidFill>
                  <a:schemeClr val="bg2"/>
                </a:solidFill>
                <a:sym typeface="Wingdings 2" panose="05020102010507070707" pitchFamily="18" charset="2"/>
              </a:rPr>
              <a:t>)</a:t>
            </a:r>
          </a:p>
          <a:p>
            <a:pPr eaLnBrk="1" hangingPunct="1">
              <a:buFontTx/>
              <a:buNone/>
            </a:pPr>
            <a:r>
              <a:rPr lang="en-US" altLang="zh-CN" sz="2400" b="1">
                <a:solidFill>
                  <a:schemeClr val="bg2"/>
                </a:solidFill>
                <a:sym typeface="Wingdings 2" panose="05020102010507070707" pitchFamily="18" charset="2"/>
              </a:rPr>
              <a:t>        --example:extract several tentative classes in ”Royal </a:t>
            </a:r>
          </a:p>
          <a:p>
            <a:pPr eaLnBrk="1" hangingPunct="1">
              <a:buFontTx/>
              <a:buNone/>
            </a:pPr>
            <a:r>
              <a:rPr lang="en-US" altLang="zh-CN" sz="2400" b="1">
                <a:solidFill>
                  <a:schemeClr val="bg2"/>
                </a:solidFill>
                <a:sym typeface="Wingdings 2" panose="05020102010507070707" pitchFamily="18" charset="2"/>
              </a:rPr>
              <a:t>           Service Station” requirements (</a:t>
            </a:r>
            <a:r>
              <a:rPr lang="en-US" altLang="zh-CN" sz="2400" b="1" u="sng">
                <a:solidFill>
                  <a:srgbClr val="0000FF"/>
                </a:solidFill>
                <a:sym typeface="Wingdings 2" panose="05020102010507070707" pitchFamily="18" charset="2"/>
              </a:rPr>
              <a:t>P325-14 dots</a:t>
            </a:r>
            <a:r>
              <a:rPr lang="en-US" altLang="zh-CN" sz="2400" b="1">
                <a:solidFill>
                  <a:schemeClr val="bg2"/>
                </a:solidFill>
                <a:sym typeface="Wingdings 2" panose="05020102010507070707" pitchFamily="18" charset="2"/>
              </a:rPr>
              <a:t>)</a:t>
            </a:r>
          </a:p>
          <a:p>
            <a:pPr eaLnBrk="1" hangingPunct="1">
              <a:buFontTx/>
              <a:buNone/>
            </a:pPr>
            <a:r>
              <a:rPr lang="en-US" altLang="zh-CN" sz="2400" b="1">
                <a:solidFill>
                  <a:schemeClr val="bg2"/>
                </a:solidFill>
                <a:sym typeface="Wingdings 2" panose="05020102010507070707" pitchFamily="18" charset="2"/>
              </a:rPr>
              <a:t>        --guideline (for identifying classes and attributes) </a:t>
            </a:r>
          </a:p>
          <a:p>
            <a:pPr eaLnBrk="1" hangingPunct="1">
              <a:buFontTx/>
              <a:buNone/>
            </a:pPr>
            <a:r>
              <a:rPr lang="en-US" altLang="zh-CN" sz="2400" b="1">
                <a:solidFill>
                  <a:schemeClr val="bg2"/>
                </a:solidFill>
                <a:sym typeface="Wingdings 2" panose="05020102010507070707" pitchFamily="18" charset="2"/>
              </a:rPr>
              <a:t>            (</a:t>
            </a:r>
            <a:r>
              <a:rPr lang="en-US" altLang="zh-CN" sz="2400" b="1" u="sng">
                <a:solidFill>
                  <a:srgbClr val="0000FF"/>
                </a:solidFill>
                <a:sym typeface="Wingdings 2" panose="05020102010507070707" pitchFamily="18" charset="2"/>
              </a:rPr>
              <a:t>P301: 1-5 questions,   result is in P326-table6.1</a:t>
            </a:r>
            <a:r>
              <a:rPr lang="en-US" altLang="zh-CN" sz="2400" b="1">
                <a:solidFill>
                  <a:schemeClr val="bg2"/>
                </a:solidFill>
                <a:sym typeface="Wingdings 2" panose="05020102010507070707" pitchFamily="18" charset="2"/>
              </a:rPr>
              <a:t>) </a:t>
            </a:r>
          </a:p>
          <a:p>
            <a:pPr eaLnBrk="1" hangingPunct="1">
              <a:buFontTx/>
              <a:buNone/>
            </a:pPr>
            <a:r>
              <a:rPr lang="en-US" altLang="zh-CN" sz="2400" b="1">
                <a:solidFill>
                  <a:schemeClr val="bg2"/>
                </a:solidFill>
                <a:sym typeface="Wingdings 2" panose="05020102010507070707" pitchFamily="18" charset="2"/>
              </a:rPr>
              <a:t>      Y: improvement (by other requirements) </a:t>
            </a:r>
          </a:p>
          <a:p>
            <a:pPr eaLnBrk="1" hangingPunct="1">
              <a:buFontTx/>
              <a:buNone/>
            </a:pPr>
            <a:r>
              <a:rPr lang="en-US" altLang="zh-CN" sz="2400" b="1">
                <a:solidFill>
                  <a:schemeClr val="bg2"/>
                </a:solidFill>
                <a:sym typeface="Wingdings 2" panose="05020102010507070707" pitchFamily="18" charset="2"/>
              </a:rPr>
              <a:t>            (</a:t>
            </a:r>
            <a:r>
              <a:rPr lang="en-US" altLang="zh-CN" sz="2400" b="1" u="sng">
                <a:solidFill>
                  <a:srgbClr val="0000FF"/>
                </a:solidFill>
                <a:sym typeface="Wingdings 2" panose="05020102010507070707" pitchFamily="18" charset="2"/>
              </a:rPr>
              <a:t>P302,  table 6.2,  table6.3</a:t>
            </a:r>
            <a:r>
              <a:rPr lang="en-US" altLang="zh-CN" sz="2400" b="1">
                <a:solidFill>
                  <a:schemeClr val="bg2"/>
                </a:solidFill>
                <a:sym typeface="Wingdings 2" panose="05020102010507070707" pitchFamily="18" charset="2"/>
              </a:rPr>
              <a:t>) </a:t>
            </a: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5">
            <a:extLst>
              <a:ext uri="{FF2B5EF4-FFF2-40B4-BE49-F238E27FC236}">
                <a16:creationId xmlns:a16="http://schemas.microsoft.com/office/drawing/2014/main" id="{B9750E56-181F-4312-98F2-954F80E8D26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217A592D-A3CF-40B2-9CE9-2BBB09E8C697}" type="slidenum">
              <a:rPr kumimoji="0" lang="en-US" altLang="zh-CN" sz="2600">
                <a:solidFill>
                  <a:srgbClr val="FFFFFF"/>
                </a:solidFill>
              </a:rPr>
              <a:pPr eaLnBrk="1" fontAlgn="base" hangingPunct="1">
                <a:spcBef>
                  <a:spcPct val="0"/>
                </a:spcBef>
                <a:spcAft>
                  <a:spcPct val="0"/>
                </a:spcAft>
              </a:pPr>
              <a:t>421</a:t>
            </a:fld>
            <a:endParaRPr kumimoji="0" lang="en-US" altLang="zh-CN" sz="2600">
              <a:solidFill>
                <a:srgbClr val="FFFFFF"/>
              </a:solidFill>
            </a:endParaRPr>
          </a:p>
        </p:txBody>
      </p:sp>
      <p:sp>
        <p:nvSpPr>
          <p:cNvPr id="49155" name="Rectangle 2">
            <a:extLst>
              <a:ext uri="{FF2B5EF4-FFF2-40B4-BE49-F238E27FC236}">
                <a16:creationId xmlns:a16="http://schemas.microsoft.com/office/drawing/2014/main" id="{FE4C72CB-B16E-4A85-8FFA-D7A13CF9BDA5}"/>
              </a:ext>
            </a:extLst>
          </p:cNvPr>
          <p:cNvSpPr>
            <a:spLocks noGrp="1" noChangeArrowheads="1"/>
          </p:cNvSpPr>
          <p:nvPr>
            <p:ph type="title"/>
          </p:nvPr>
        </p:nvSpPr>
        <p:spPr/>
        <p:txBody>
          <a:bodyPr/>
          <a:lstStyle/>
          <a:p>
            <a:pPr eaLnBrk="1" hangingPunct="1"/>
            <a:r>
              <a:rPr lang="en-US" altLang="zh-CN" sz="3200"/>
              <a:t>     Chapter 6  </a:t>
            </a:r>
            <a:r>
              <a:rPr lang="zh-CN" altLang="en-US" sz="3200"/>
              <a:t>面向对象的思考方法</a:t>
            </a:r>
          </a:p>
        </p:txBody>
      </p:sp>
      <p:sp>
        <p:nvSpPr>
          <p:cNvPr id="49156" name="Rectangle 3">
            <a:extLst>
              <a:ext uri="{FF2B5EF4-FFF2-40B4-BE49-F238E27FC236}">
                <a16:creationId xmlns:a16="http://schemas.microsoft.com/office/drawing/2014/main" id="{0F49B35F-1FB1-4F81-A4B6-F37EBC9302FB}"/>
              </a:ext>
            </a:extLst>
          </p:cNvPr>
          <p:cNvSpPr>
            <a:spLocks noGrp="1" noChangeArrowheads="1"/>
          </p:cNvSpPr>
          <p:nvPr>
            <p:ph type="body" idx="1"/>
          </p:nvPr>
        </p:nvSpPr>
        <p:spPr>
          <a:xfrm>
            <a:off x="2351088" y="1773238"/>
            <a:ext cx="8316912" cy="5084762"/>
          </a:xfrm>
        </p:spPr>
        <p:txBody>
          <a:bodyPr/>
          <a:lstStyle/>
          <a:p>
            <a:pPr eaLnBrk="1" hangingPunct="1">
              <a:buFontTx/>
              <a:buNone/>
            </a:pPr>
            <a:r>
              <a:rPr lang="zh-CN" altLang="en-US" sz="2400" b="1"/>
              <a:t>所寻找的特定项：             考虑机动车服务站的</a:t>
            </a:r>
            <a:r>
              <a:rPr lang="zh-CN" altLang="en-US" sz="2400" b="1">
                <a:solidFill>
                  <a:srgbClr val="C00000"/>
                </a:solidFill>
              </a:rPr>
              <a:t>需求</a:t>
            </a:r>
            <a:r>
              <a:rPr lang="en-US" altLang="zh-CN" sz="2400" b="1">
                <a:solidFill>
                  <a:srgbClr val="C00000"/>
                </a:solidFill>
              </a:rPr>
              <a:t>01</a:t>
            </a:r>
            <a:r>
              <a:rPr lang="zh-CN" altLang="en-US" sz="2400" b="1"/>
              <a:t>：</a:t>
            </a:r>
          </a:p>
        </p:txBody>
      </p:sp>
      <p:sp>
        <p:nvSpPr>
          <p:cNvPr id="49157" name="Text Box 4">
            <a:extLst>
              <a:ext uri="{FF2B5EF4-FFF2-40B4-BE49-F238E27FC236}">
                <a16:creationId xmlns:a16="http://schemas.microsoft.com/office/drawing/2014/main" id="{43F227E3-79A2-4363-914A-02F79AB674E4}"/>
              </a:ext>
            </a:extLst>
          </p:cNvPr>
          <p:cNvSpPr txBox="1">
            <a:spLocks noChangeArrowheads="1"/>
          </p:cNvSpPr>
          <p:nvPr/>
        </p:nvSpPr>
        <p:spPr bwMode="auto">
          <a:xfrm>
            <a:off x="2495550" y="2492375"/>
            <a:ext cx="2376488" cy="4064000"/>
          </a:xfrm>
          <a:prstGeom prst="rect">
            <a:avLst/>
          </a:prstGeom>
          <a:noFill/>
          <a:ln w="9525">
            <a:solidFill>
              <a:srgbClr val="99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buBlip>
                <a:blip r:embed="rId2"/>
              </a:buBlip>
            </a:pPr>
            <a:r>
              <a:rPr lang="zh-CN" altLang="en-US" sz="2000" b="1">
                <a:solidFill>
                  <a:srgbClr val="003366"/>
                </a:solidFill>
              </a:rPr>
              <a:t>结构</a:t>
            </a:r>
          </a:p>
          <a:p>
            <a:pPr eaLnBrk="1" fontAlgn="base" hangingPunct="1">
              <a:spcBef>
                <a:spcPct val="50000"/>
              </a:spcBef>
              <a:spcAft>
                <a:spcPct val="0"/>
              </a:spcAft>
              <a:buBlip>
                <a:blip r:embed="rId2"/>
              </a:buBlip>
            </a:pPr>
            <a:r>
              <a:rPr lang="zh-CN" altLang="en-US" sz="2000" b="1">
                <a:solidFill>
                  <a:srgbClr val="003366"/>
                </a:solidFill>
              </a:rPr>
              <a:t>外部系统</a:t>
            </a:r>
          </a:p>
          <a:p>
            <a:pPr eaLnBrk="1" fontAlgn="base" hangingPunct="1">
              <a:spcBef>
                <a:spcPct val="50000"/>
              </a:spcBef>
              <a:spcAft>
                <a:spcPct val="0"/>
              </a:spcAft>
              <a:buBlip>
                <a:blip r:embed="rId2"/>
              </a:buBlip>
            </a:pPr>
            <a:r>
              <a:rPr lang="zh-CN" altLang="en-US" sz="2000" b="1">
                <a:solidFill>
                  <a:srgbClr val="003366"/>
                </a:solidFill>
              </a:rPr>
              <a:t>设备</a:t>
            </a:r>
          </a:p>
          <a:p>
            <a:pPr eaLnBrk="1" fontAlgn="base" hangingPunct="1">
              <a:spcBef>
                <a:spcPct val="50000"/>
              </a:spcBef>
              <a:spcAft>
                <a:spcPct val="0"/>
              </a:spcAft>
              <a:buBlip>
                <a:blip r:embed="rId2"/>
              </a:buBlip>
            </a:pPr>
            <a:r>
              <a:rPr lang="zh-CN" altLang="en-US" sz="2000" b="1">
                <a:solidFill>
                  <a:srgbClr val="003366"/>
                </a:solidFill>
              </a:rPr>
              <a:t>角色</a:t>
            </a:r>
          </a:p>
          <a:p>
            <a:pPr eaLnBrk="1" fontAlgn="base" hangingPunct="1">
              <a:spcBef>
                <a:spcPct val="50000"/>
              </a:spcBef>
              <a:spcAft>
                <a:spcPct val="0"/>
              </a:spcAft>
              <a:buBlip>
                <a:blip r:embed="rId2"/>
              </a:buBlip>
            </a:pPr>
            <a:r>
              <a:rPr lang="zh-CN" altLang="en-US" sz="2000" b="1">
                <a:solidFill>
                  <a:srgbClr val="003366"/>
                </a:solidFill>
              </a:rPr>
              <a:t>操作过程</a:t>
            </a:r>
          </a:p>
          <a:p>
            <a:pPr eaLnBrk="1" fontAlgn="base" hangingPunct="1">
              <a:spcBef>
                <a:spcPct val="50000"/>
              </a:spcBef>
              <a:spcAft>
                <a:spcPct val="0"/>
              </a:spcAft>
              <a:buBlip>
                <a:blip r:embed="rId2"/>
              </a:buBlip>
            </a:pPr>
            <a:r>
              <a:rPr lang="zh-CN" altLang="en-US" sz="2000" b="1">
                <a:solidFill>
                  <a:srgbClr val="003366"/>
                </a:solidFill>
              </a:rPr>
              <a:t>地点</a:t>
            </a:r>
          </a:p>
          <a:p>
            <a:pPr eaLnBrk="1" fontAlgn="base" hangingPunct="1">
              <a:spcBef>
                <a:spcPct val="50000"/>
              </a:spcBef>
              <a:spcAft>
                <a:spcPct val="0"/>
              </a:spcAft>
              <a:buBlip>
                <a:blip r:embed="rId2"/>
              </a:buBlip>
            </a:pPr>
            <a:r>
              <a:rPr lang="zh-CN" altLang="en-US" sz="2000" b="1">
                <a:solidFill>
                  <a:srgbClr val="003366"/>
                </a:solidFill>
              </a:rPr>
              <a:t>组织结构</a:t>
            </a:r>
          </a:p>
          <a:p>
            <a:pPr eaLnBrk="1" fontAlgn="base" hangingPunct="1">
              <a:spcBef>
                <a:spcPct val="50000"/>
              </a:spcBef>
              <a:spcAft>
                <a:spcPct val="0"/>
              </a:spcAft>
              <a:buBlip>
                <a:blip r:embed="rId2"/>
              </a:buBlip>
            </a:pPr>
            <a:r>
              <a:rPr lang="zh-CN" altLang="en-US" sz="2000" b="1">
                <a:solidFill>
                  <a:srgbClr val="003366"/>
                </a:solidFill>
              </a:rPr>
              <a:t>将要构造的系统</a:t>
            </a:r>
          </a:p>
          <a:p>
            <a:pPr eaLnBrk="1" fontAlgn="base" hangingPunct="1">
              <a:spcBef>
                <a:spcPct val="50000"/>
              </a:spcBef>
              <a:spcAft>
                <a:spcPct val="0"/>
              </a:spcAft>
            </a:pPr>
            <a:r>
              <a:rPr lang="zh-CN" altLang="en-US" sz="2000" b="1">
                <a:solidFill>
                  <a:srgbClr val="003366"/>
                </a:solidFill>
              </a:rPr>
              <a:t>   要操纵的事情</a:t>
            </a:r>
          </a:p>
        </p:txBody>
      </p:sp>
      <p:sp>
        <p:nvSpPr>
          <p:cNvPr id="49158" name="Text Box 5">
            <a:extLst>
              <a:ext uri="{FF2B5EF4-FFF2-40B4-BE49-F238E27FC236}">
                <a16:creationId xmlns:a16="http://schemas.microsoft.com/office/drawing/2014/main" id="{E99EC8AE-B60C-42AE-B53D-48FE5CCB19E8}"/>
              </a:ext>
            </a:extLst>
          </p:cNvPr>
          <p:cNvSpPr txBox="1">
            <a:spLocks noChangeArrowheads="1"/>
          </p:cNvSpPr>
          <p:nvPr/>
        </p:nvSpPr>
        <p:spPr bwMode="auto">
          <a:xfrm>
            <a:off x="6167438" y="2492375"/>
            <a:ext cx="3529012" cy="4064000"/>
          </a:xfrm>
          <a:prstGeom prst="rect">
            <a:avLst/>
          </a:prstGeom>
          <a:noFill/>
          <a:ln w="9525">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zh-CN" altLang="en-US" sz="2000" b="1">
                <a:solidFill>
                  <a:srgbClr val="003366"/>
                </a:solidFill>
              </a:rPr>
              <a:t>个人支票              税</a:t>
            </a:r>
          </a:p>
          <a:p>
            <a:pPr eaLnBrk="1" fontAlgn="base" hangingPunct="1">
              <a:spcBef>
                <a:spcPct val="50000"/>
              </a:spcBef>
              <a:spcAft>
                <a:spcPct val="0"/>
              </a:spcAft>
            </a:pPr>
            <a:r>
              <a:rPr lang="zh-CN" altLang="en-US" sz="2000" b="1">
                <a:solidFill>
                  <a:srgbClr val="003366"/>
                </a:solidFill>
              </a:rPr>
              <a:t>帐单                     停车</a:t>
            </a:r>
          </a:p>
          <a:p>
            <a:pPr eaLnBrk="1" fontAlgn="base" hangingPunct="1">
              <a:spcBef>
                <a:spcPct val="50000"/>
              </a:spcBef>
              <a:spcAft>
                <a:spcPct val="0"/>
              </a:spcAft>
            </a:pPr>
            <a:r>
              <a:rPr lang="zh-CN" altLang="en-US" sz="2000" b="1">
                <a:solidFill>
                  <a:srgbClr val="003366"/>
                </a:solidFill>
              </a:rPr>
              <a:t>信用卡                 维护</a:t>
            </a:r>
          </a:p>
          <a:p>
            <a:pPr eaLnBrk="1" fontAlgn="base" hangingPunct="1">
              <a:spcBef>
                <a:spcPct val="50000"/>
              </a:spcBef>
              <a:spcAft>
                <a:spcPct val="0"/>
              </a:spcAft>
            </a:pPr>
            <a:r>
              <a:rPr lang="zh-CN" altLang="en-US" sz="2000" b="1">
                <a:solidFill>
                  <a:srgbClr val="003366"/>
                </a:solidFill>
              </a:rPr>
              <a:t>客户                     现金</a:t>
            </a:r>
          </a:p>
          <a:p>
            <a:pPr eaLnBrk="1" fontAlgn="base" hangingPunct="1">
              <a:spcBef>
                <a:spcPct val="50000"/>
              </a:spcBef>
              <a:spcAft>
                <a:spcPct val="0"/>
              </a:spcAft>
            </a:pPr>
            <a:r>
              <a:rPr lang="zh-CN" altLang="en-US" sz="2000" b="1">
                <a:solidFill>
                  <a:srgbClr val="003366"/>
                </a:solidFill>
              </a:rPr>
              <a:t>加油站经理          价格</a:t>
            </a:r>
          </a:p>
          <a:p>
            <a:pPr eaLnBrk="1" fontAlgn="base" hangingPunct="1">
              <a:spcBef>
                <a:spcPct val="50000"/>
              </a:spcBef>
              <a:spcAft>
                <a:spcPct val="0"/>
              </a:spcAft>
            </a:pPr>
            <a:r>
              <a:rPr lang="zh-CN" altLang="en-US" sz="2000" b="1">
                <a:solidFill>
                  <a:srgbClr val="003366"/>
                </a:solidFill>
              </a:rPr>
              <a:t>购买</a:t>
            </a:r>
          </a:p>
          <a:p>
            <a:pPr eaLnBrk="1" fontAlgn="base" hangingPunct="1">
              <a:spcBef>
                <a:spcPct val="50000"/>
              </a:spcBef>
              <a:spcAft>
                <a:spcPct val="0"/>
              </a:spcAft>
            </a:pPr>
            <a:r>
              <a:rPr lang="zh-CN" altLang="en-US" sz="2000" b="1">
                <a:solidFill>
                  <a:srgbClr val="003366"/>
                </a:solidFill>
              </a:rPr>
              <a:t>燃料</a:t>
            </a:r>
          </a:p>
          <a:p>
            <a:pPr eaLnBrk="1" fontAlgn="base" hangingPunct="1">
              <a:spcBef>
                <a:spcPct val="50000"/>
              </a:spcBef>
              <a:spcAft>
                <a:spcPct val="0"/>
              </a:spcAft>
            </a:pPr>
            <a:r>
              <a:rPr lang="zh-CN" altLang="en-US" sz="2000" b="1">
                <a:solidFill>
                  <a:srgbClr val="003366"/>
                </a:solidFill>
              </a:rPr>
              <a:t>服务</a:t>
            </a:r>
          </a:p>
          <a:p>
            <a:pPr eaLnBrk="1" fontAlgn="base" hangingPunct="1">
              <a:spcBef>
                <a:spcPct val="50000"/>
              </a:spcBef>
              <a:spcAft>
                <a:spcPct val="0"/>
              </a:spcAft>
            </a:pPr>
            <a:r>
              <a:rPr lang="zh-CN" altLang="en-US" sz="2000" b="1">
                <a:solidFill>
                  <a:srgbClr val="003366"/>
                </a:solidFill>
              </a:rPr>
              <a:t>折扣</a:t>
            </a:r>
          </a:p>
        </p:txBody>
      </p:sp>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5">
            <a:extLst>
              <a:ext uri="{FF2B5EF4-FFF2-40B4-BE49-F238E27FC236}">
                <a16:creationId xmlns:a16="http://schemas.microsoft.com/office/drawing/2014/main" id="{7D1DB53E-293B-4A83-A530-981257DD18F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459921BD-225E-447E-A488-C2A939CE7630}" type="slidenum">
              <a:rPr kumimoji="0" lang="en-US" altLang="zh-CN" sz="2600">
                <a:solidFill>
                  <a:srgbClr val="FFFFFF"/>
                </a:solidFill>
              </a:rPr>
              <a:pPr eaLnBrk="1" fontAlgn="base" hangingPunct="1">
                <a:spcBef>
                  <a:spcPct val="0"/>
                </a:spcBef>
                <a:spcAft>
                  <a:spcPct val="0"/>
                </a:spcAft>
              </a:pPr>
              <a:t>422</a:t>
            </a:fld>
            <a:endParaRPr kumimoji="0" lang="en-US" altLang="zh-CN" sz="2600">
              <a:solidFill>
                <a:srgbClr val="FFFFFF"/>
              </a:solidFill>
            </a:endParaRPr>
          </a:p>
        </p:txBody>
      </p:sp>
      <p:sp>
        <p:nvSpPr>
          <p:cNvPr id="50179" name="Rectangle 2">
            <a:extLst>
              <a:ext uri="{FF2B5EF4-FFF2-40B4-BE49-F238E27FC236}">
                <a16:creationId xmlns:a16="http://schemas.microsoft.com/office/drawing/2014/main" id="{F24DC4AB-C938-4764-9964-44463293EF44}"/>
              </a:ext>
            </a:extLst>
          </p:cNvPr>
          <p:cNvSpPr>
            <a:spLocks noGrp="1" noChangeArrowheads="1"/>
          </p:cNvSpPr>
          <p:nvPr>
            <p:ph type="title"/>
          </p:nvPr>
        </p:nvSpPr>
        <p:spPr/>
        <p:txBody>
          <a:bodyPr/>
          <a:lstStyle/>
          <a:p>
            <a:pPr eaLnBrk="1" hangingPunct="1"/>
            <a:r>
              <a:rPr lang="en-US" altLang="zh-CN" sz="3200"/>
              <a:t>     Chapter 6  </a:t>
            </a:r>
            <a:r>
              <a:rPr lang="zh-CN" altLang="en-US" sz="3200"/>
              <a:t>面向对象的思考方法</a:t>
            </a:r>
          </a:p>
        </p:txBody>
      </p:sp>
      <p:sp>
        <p:nvSpPr>
          <p:cNvPr id="50180" name="Rectangle 3">
            <a:extLst>
              <a:ext uri="{FF2B5EF4-FFF2-40B4-BE49-F238E27FC236}">
                <a16:creationId xmlns:a16="http://schemas.microsoft.com/office/drawing/2014/main" id="{1B7777E2-3795-460D-B291-49333F0A2701}"/>
              </a:ext>
            </a:extLst>
          </p:cNvPr>
          <p:cNvSpPr>
            <a:spLocks noGrp="1" noChangeArrowheads="1"/>
          </p:cNvSpPr>
          <p:nvPr>
            <p:ph type="body" idx="1"/>
          </p:nvPr>
        </p:nvSpPr>
        <p:spPr>
          <a:xfrm>
            <a:off x="2343150" y="1773238"/>
            <a:ext cx="8324850" cy="4392612"/>
          </a:xfrm>
        </p:spPr>
        <p:txBody>
          <a:bodyPr/>
          <a:lstStyle/>
          <a:p>
            <a:pPr eaLnBrk="1" hangingPunct="1">
              <a:buFontTx/>
              <a:buNone/>
            </a:pPr>
            <a:r>
              <a:rPr lang="zh-CN" altLang="en-US" sz="2400" b="1"/>
              <a:t>下面这些问题可以作为指导，用于确定可能有哪些侯选类：</a:t>
            </a:r>
          </a:p>
          <a:p>
            <a:pPr eaLnBrk="1" hangingPunct="1">
              <a:buFontTx/>
              <a:buNone/>
            </a:pPr>
            <a:r>
              <a:rPr lang="zh-CN" altLang="en-US" sz="2400" b="1"/>
              <a:t>（</a:t>
            </a:r>
            <a:r>
              <a:rPr lang="en-US" altLang="zh-CN" sz="2400" b="1"/>
              <a:t>1</a:t>
            </a:r>
            <a:r>
              <a:rPr lang="zh-CN" altLang="en-US" sz="2400" b="1"/>
              <a:t>）用某些方式需要</a:t>
            </a:r>
            <a:r>
              <a:rPr lang="zh-CN" altLang="en-US" sz="2400" b="1">
                <a:latin typeface="Times New Roman" panose="02020603050405020304" pitchFamily="18" charset="0"/>
              </a:rPr>
              <a:t>“</a:t>
            </a:r>
            <a:r>
              <a:rPr lang="zh-CN" altLang="en-US" sz="2400" b="1"/>
              <a:t>处理</a:t>
            </a:r>
            <a:r>
              <a:rPr lang="zh-CN" altLang="en-US" sz="2400" b="1">
                <a:latin typeface="Times New Roman" panose="02020603050405020304" pitchFamily="18" charset="0"/>
              </a:rPr>
              <a:t>”</a:t>
            </a:r>
            <a:r>
              <a:rPr lang="zh-CN" altLang="en-US" sz="2400" b="1"/>
              <a:t>什么？</a:t>
            </a:r>
          </a:p>
          <a:p>
            <a:pPr eaLnBrk="1" hangingPunct="1">
              <a:buFontTx/>
              <a:buNone/>
            </a:pPr>
            <a:r>
              <a:rPr lang="zh-CN" altLang="en-US" sz="2400" b="1"/>
              <a:t>（</a:t>
            </a:r>
            <a:r>
              <a:rPr lang="en-US" altLang="zh-CN" sz="2400" b="1"/>
              <a:t>2</a:t>
            </a:r>
            <a:r>
              <a:rPr lang="zh-CN" altLang="en-US" sz="2400" b="1"/>
              <a:t>）哪些项具有多个属性？</a:t>
            </a:r>
          </a:p>
          <a:p>
            <a:pPr eaLnBrk="1" hangingPunct="1">
              <a:buFontTx/>
              <a:buNone/>
            </a:pPr>
            <a:r>
              <a:rPr lang="zh-CN" altLang="en-US" sz="2400" b="1"/>
              <a:t>（</a:t>
            </a:r>
            <a:r>
              <a:rPr lang="en-US" altLang="zh-CN" sz="2400" b="1"/>
              <a:t>3</a:t>
            </a:r>
            <a:r>
              <a:rPr lang="zh-CN" altLang="en-US" sz="2400" b="1"/>
              <a:t>）什么时候一个类有多个对象？</a:t>
            </a:r>
          </a:p>
          <a:p>
            <a:pPr eaLnBrk="1" hangingPunct="1">
              <a:buFontTx/>
              <a:buNone/>
            </a:pPr>
            <a:r>
              <a:rPr lang="zh-CN" altLang="en-US" sz="2400" b="1"/>
              <a:t>（</a:t>
            </a:r>
            <a:r>
              <a:rPr lang="en-US" altLang="zh-CN" sz="2400" b="1"/>
              <a:t>4</a:t>
            </a:r>
            <a:r>
              <a:rPr lang="zh-CN" altLang="en-US" sz="2400" b="1"/>
              <a:t>）什么是基于需求本身的，而不是从对需求的理解中导出的？</a:t>
            </a:r>
          </a:p>
          <a:p>
            <a:pPr eaLnBrk="1" hangingPunct="1">
              <a:buFontTx/>
              <a:buNone/>
            </a:pPr>
            <a:r>
              <a:rPr lang="zh-CN" altLang="en-US" sz="2400" b="1"/>
              <a:t>（</a:t>
            </a:r>
            <a:r>
              <a:rPr lang="en-US" altLang="zh-CN" sz="2400" b="1"/>
              <a:t>5</a:t>
            </a:r>
            <a:r>
              <a:rPr lang="zh-CN" altLang="en-US" sz="2400" b="1"/>
              <a:t>）什么属性和操作总是适用于一个类或对象？</a:t>
            </a:r>
          </a:p>
          <a:p>
            <a:pPr eaLnBrk="1" hangingPunct="1">
              <a:buFontTx/>
              <a:buNone/>
            </a:pPr>
            <a:endParaRPr lang="zh-CN" altLang="en-US" sz="2400" b="1"/>
          </a:p>
          <a:p>
            <a:pPr eaLnBrk="1" hangingPunct="1">
              <a:buFontTx/>
              <a:buNone/>
            </a:pPr>
            <a:r>
              <a:rPr lang="zh-CN" altLang="en-US" sz="2400" b="1"/>
              <a:t> 根据上述原则将侯选类和对象分组，结果见下页表格所示：</a:t>
            </a:r>
          </a:p>
        </p:txBody>
      </p:sp>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5">
            <a:extLst>
              <a:ext uri="{FF2B5EF4-FFF2-40B4-BE49-F238E27FC236}">
                <a16:creationId xmlns:a16="http://schemas.microsoft.com/office/drawing/2014/main" id="{D3898258-E56F-4746-A130-74D1D6D6D96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A7F68CBA-2854-4BDB-9272-10A825745BD2}" type="slidenum">
              <a:rPr kumimoji="0" lang="en-US" altLang="zh-CN" sz="2600">
                <a:solidFill>
                  <a:srgbClr val="FFFFFF"/>
                </a:solidFill>
              </a:rPr>
              <a:pPr eaLnBrk="1" fontAlgn="base" hangingPunct="1">
                <a:spcBef>
                  <a:spcPct val="0"/>
                </a:spcBef>
                <a:spcAft>
                  <a:spcPct val="0"/>
                </a:spcAft>
              </a:pPr>
              <a:t>423</a:t>
            </a:fld>
            <a:endParaRPr kumimoji="0" lang="en-US" altLang="zh-CN" sz="2600">
              <a:solidFill>
                <a:srgbClr val="FFFFFF"/>
              </a:solidFill>
            </a:endParaRPr>
          </a:p>
        </p:txBody>
      </p:sp>
      <p:sp>
        <p:nvSpPr>
          <p:cNvPr id="51203" name="Rectangle 2">
            <a:extLst>
              <a:ext uri="{FF2B5EF4-FFF2-40B4-BE49-F238E27FC236}">
                <a16:creationId xmlns:a16="http://schemas.microsoft.com/office/drawing/2014/main" id="{4D62BC6F-D1DE-41A6-A493-33AC4831489B}"/>
              </a:ext>
            </a:extLst>
          </p:cNvPr>
          <p:cNvSpPr>
            <a:spLocks noGrp="1" noChangeArrowheads="1"/>
          </p:cNvSpPr>
          <p:nvPr>
            <p:ph type="title"/>
          </p:nvPr>
        </p:nvSpPr>
        <p:spPr/>
        <p:txBody>
          <a:bodyPr/>
          <a:lstStyle/>
          <a:p>
            <a:pPr eaLnBrk="1" hangingPunct="1"/>
            <a:r>
              <a:rPr lang="en-US" altLang="zh-CN" sz="3200"/>
              <a:t>     Chapter 6  </a:t>
            </a:r>
            <a:r>
              <a:rPr lang="zh-CN" altLang="en-US" sz="3200"/>
              <a:t>面向对象的思考方法</a:t>
            </a:r>
          </a:p>
        </p:txBody>
      </p:sp>
      <p:graphicFrame>
        <p:nvGraphicFramePr>
          <p:cNvPr id="215043" name="Group 3">
            <a:extLst>
              <a:ext uri="{FF2B5EF4-FFF2-40B4-BE49-F238E27FC236}">
                <a16:creationId xmlns:a16="http://schemas.microsoft.com/office/drawing/2014/main" id="{2D474929-16D1-4A0B-81F5-9DAB62D7B498}"/>
              </a:ext>
            </a:extLst>
          </p:cNvPr>
          <p:cNvGraphicFramePr>
            <a:graphicFrameLocks noGrp="1"/>
          </p:cNvGraphicFramePr>
          <p:nvPr>
            <p:ph idx="1"/>
          </p:nvPr>
        </p:nvGraphicFramePr>
        <p:xfrm>
          <a:off x="2509839" y="1916114"/>
          <a:ext cx="6681787" cy="4105275"/>
        </p:xfrm>
        <a:graphic>
          <a:graphicData uri="http://schemas.openxmlformats.org/drawingml/2006/table">
            <a:tbl>
              <a:tblPr/>
              <a:tblGrid>
                <a:gridCol w="3341687">
                  <a:extLst>
                    <a:ext uri="{9D8B030D-6E8A-4147-A177-3AD203B41FA5}">
                      <a16:colId xmlns:a16="http://schemas.microsoft.com/office/drawing/2014/main" val="20000"/>
                    </a:ext>
                  </a:extLst>
                </a:gridCol>
                <a:gridCol w="3340100">
                  <a:extLst>
                    <a:ext uri="{9D8B030D-6E8A-4147-A177-3AD203B41FA5}">
                      <a16:colId xmlns:a16="http://schemas.microsoft.com/office/drawing/2014/main" val="20001"/>
                    </a:ext>
                  </a:extLst>
                </a:gridCol>
              </a:tblGrid>
              <a:tr h="576183">
                <a:tc>
                  <a:txBody>
                    <a:bodyPr/>
                    <a:lstStyle/>
                    <a:p>
                      <a:pPr marL="0" marR="0" lvl="0" indent="0" algn="l" defTabSz="914400" rtl="0" eaLnBrk="1" fontAlgn="base" latinLnBrk="0" hangingPunct="1">
                        <a:lnSpc>
                          <a:spcPct val="100000"/>
                        </a:lnSpc>
                        <a:spcBef>
                          <a:spcPct val="20000"/>
                        </a:spcBef>
                        <a:spcAft>
                          <a:spcPct val="0"/>
                        </a:spcAft>
                        <a:buClr>
                          <a:schemeClr val="tx1"/>
                        </a:buClr>
                        <a:buSzPct val="150000"/>
                        <a:buFontTx/>
                        <a:buNone/>
                        <a:tabLst/>
                      </a:pPr>
                      <a:r>
                        <a:rPr kumimoji="1" lang="zh-CN" altLang="en-US" sz="2400" b="0" i="0" u="none" strike="noStrike" cap="none" normalizeH="0" baseline="0">
                          <a:ln>
                            <a:noFill/>
                          </a:ln>
                          <a:solidFill>
                            <a:schemeClr val="tx1"/>
                          </a:solidFill>
                          <a:effectLst/>
                          <a:latin typeface="Arial" pitchFamily="34" charset="0"/>
                          <a:ea typeface="宋体" pitchFamily="2" charset="-122"/>
                        </a:rPr>
                        <a:t>属性</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150000"/>
                        <a:buFontTx/>
                        <a:buNone/>
                        <a:tabLst/>
                      </a:pPr>
                      <a:r>
                        <a:rPr kumimoji="1" lang="zh-CN" altLang="en-US" sz="2400" b="0" i="0" u="none" strike="noStrike" cap="none" normalizeH="0" baseline="0">
                          <a:ln>
                            <a:noFill/>
                          </a:ln>
                          <a:solidFill>
                            <a:schemeClr val="tx1"/>
                          </a:solidFill>
                          <a:effectLst/>
                          <a:latin typeface="Arial" pitchFamily="34" charset="0"/>
                          <a:ea typeface="宋体" pitchFamily="2" charset="-122"/>
                        </a:rPr>
                        <a:t>类</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529092">
                <a:tc>
                  <a:txBody>
                    <a:bodyPr/>
                    <a:lstStyle/>
                    <a:p>
                      <a:pPr marL="0" marR="0" lvl="0" indent="0" algn="l" defTabSz="914400" rtl="0" eaLnBrk="1" fontAlgn="base" latinLnBrk="0" hangingPunct="1">
                        <a:lnSpc>
                          <a:spcPct val="100000"/>
                        </a:lnSpc>
                        <a:spcBef>
                          <a:spcPct val="20000"/>
                        </a:spcBef>
                        <a:spcAft>
                          <a:spcPct val="0"/>
                        </a:spcAft>
                        <a:buClr>
                          <a:schemeClr val="tx1"/>
                        </a:buClr>
                        <a:buSzPct val="150000"/>
                        <a:buFontTx/>
                        <a:buNone/>
                        <a:tabLst/>
                      </a:pPr>
                      <a:r>
                        <a:rPr kumimoji="1" lang="zh-CN" altLang="en-US" sz="2400" b="0" i="0" u="none" strike="noStrike" cap="none" normalizeH="0" baseline="0">
                          <a:ln>
                            <a:noFill/>
                          </a:ln>
                          <a:solidFill>
                            <a:schemeClr val="tx1"/>
                          </a:solidFill>
                          <a:effectLst/>
                          <a:latin typeface="Arial" pitchFamily="34" charset="0"/>
                          <a:ea typeface="宋体" pitchFamily="2" charset="-122"/>
                        </a:rPr>
                        <a:t>个人支票</a:t>
                      </a:r>
                    </a:p>
                    <a:p>
                      <a:pPr marL="0" marR="0" lvl="0" indent="0" algn="l" defTabSz="914400" rtl="0" eaLnBrk="1" fontAlgn="base" latinLnBrk="0" hangingPunct="1">
                        <a:lnSpc>
                          <a:spcPct val="100000"/>
                        </a:lnSpc>
                        <a:spcBef>
                          <a:spcPct val="20000"/>
                        </a:spcBef>
                        <a:spcAft>
                          <a:spcPct val="0"/>
                        </a:spcAft>
                        <a:buClr>
                          <a:schemeClr val="tx1"/>
                        </a:buClr>
                        <a:buSzPct val="150000"/>
                        <a:buFontTx/>
                        <a:buNone/>
                        <a:tabLst/>
                      </a:pPr>
                      <a:r>
                        <a:rPr kumimoji="1" lang="zh-CN" altLang="en-US" sz="2400" b="0" i="0" u="none" strike="noStrike" cap="none" normalizeH="0" baseline="0">
                          <a:ln>
                            <a:noFill/>
                          </a:ln>
                          <a:solidFill>
                            <a:schemeClr val="tx1"/>
                          </a:solidFill>
                          <a:effectLst/>
                          <a:latin typeface="Arial" pitchFamily="34" charset="0"/>
                          <a:ea typeface="宋体" pitchFamily="2" charset="-122"/>
                        </a:rPr>
                        <a:t>税</a:t>
                      </a:r>
                    </a:p>
                    <a:p>
                      <a:pPr marL="0" marR="0" lvl="0" indent="0" algn="l" defTabSz="914400" rtl="0" eaLnBrk="1" fontAlgn="base" latinLnBrk="0" hangingPunct="1">
                        <a:lnSpc>
                          <a:spcPct val="100000"/>
                        </a:lnSpc>
                        <a:spcBef>
                          <a:spcPct val="20000"/>
                        </a:spcBef>
                        <a:spcAft>
                          <a:spcPct val="0"/>
                        </a:spcAft>
                        <a:buClr>
                          <a:schemeClr val="tx1"/>
                        </a:buClr>
                        <a:buSzPct val="150000"/>
                        <a:buFontTx/>
                        <a:buNone/>
                        <a:tabLst/>
                      </a:pPr>
                      <a:r>
                        <a:rPr kumimoji="1" lang="zh-CN" altLang="en-US" sz="2400" b="0" i="0" u="none" strike="noStrike" cap="none" normalizeH="0" baseline="0">
                          <a:ln>
                            <a:noFill/>
                          </a:ln>
                          <a:solidFill>
                            <a:schemeClr val="tx1"/>
                          </a:solidFill>
                          <a:effectLst/>
                          <a:latin typeface="Arial" pitchFamily="34" charset="0"/>
                          <a:ea typeface="宋体" pitchFamily="2" charset="-122"/>
                        </a:rPr>
                        <a:t>价格</a:t>
                      </a:r>
                    </a:p>
                    <a:p>
                      <a:pPr marL="0" marR="0" lvl="0" indent="0" algn="l" defTabSz="914400" rtl="0" eaLnBrk="1" fontAlgn="base" latinLnBrk="0" hangingPunct="1">
                        <a:lnSpc>
                          <a:spcPct val="100000"/>
                        </a:lnSpc>
                        <a:spcBef>
                          <a:spcPct val="20000"/>
                        </a:spcBef>
                        <a:spcAft>
                          <a:spcPct val="0"/>
                        </a:spcAft>
                        <a:buClr>
                          <a:schemeClr val="tx1"/>
                        </a:buClr>
                        <a:buSzPct val="150000"/>
                        <a:buFontTx/>
                        <a:buNone/>
                        <a:tabLst/>
                      </a:pPr>
                      <a:r>
                        <a:rPr kumimoji="1" lang="zh-CN" altLang="en-US" sz="2400" b="0" i="0" u="none" strike="noStrike" cap="none" normalizeH="0" baseline="0">
                          <a:ln>
                            <a:noFill/>
                          </a:ln>
                          <a:solidFill>
                            <a:schemeClr val="tx1"/>
                          </a:solidFill>
                          <a:effectLst/>
                          <a:latin typeface="Arial" pitchFamily="34" charset="0"/>
                          <a:ea typeface="宋体" pitchFamily="2" charset="-122"/>
                        </a:rPr>
                        <a:t>现金</a:t>
                      </a:r>
                    </a:p>
                    <a:p>
                      <a:pPr marL="0" marR="0" lvl="0" indent="0" algn="l" defTabSz="914400" rtl="0" eaLnBrk="1" fontAlgn="base" latinLnBrk="0" hangingPunct="1">
                        <a:lnSpc>
                          <a:spcPct val="100000"/>
                        </a:lnSpc>
                        <a:spcBef>
                          <a:spcPct val="20000"/>
                        </a:spcBef>
                        <a:spcAft>
                          <a:spcPct val="0"/>
                        </a:spcAft>
                        <a:buClr>
                          <a:schemeClr val="tx1"/>
                        </a:buClr>
                        <a:buSzPct val="150000"/>
                        <a:buFontTx/>
                        <a:buNone/>
                        <a:tabLst/>
                      </a:pPr>
                      <a:r>
                        <a:rPr kumimoji="1" lang="zh-CN" altLang="en-US" sz="2400" b="0" i="0" u="none" strike="noStrike" cap="none" normalizeH="0" baseline="0">
                          <a:ln>
                            <a:noFill/>
                          </a:ln>
                          <a:solidFill>
                            <a:schemeClr val="tx1"/>
                          </a:solidFill>
                          <a:effectLst/>
                          <a:latin typeface="Arial" pitchFamily="34" charset="0"/>
                          <a:ea typeface="宋体" pitchFamily="2" charset="-122"/>
                        </a:rPr>
                        <a:t>信用卡</a:t>
                      </a:r>
                    </a:p>
                    <a:p>
                      <a:pPr marL="0" marR="0" lvl="0" indent="0" algn="l" defTabSz="914400" rtl="0" eaLnBrk="1" fontAlgn="base" latinLnBrk="0" hangingPunct="1">
                        <a:lnSpc>
                          <a:spcPct val="100000"/>
                        </a:lnSpc>
                        <a:spcBef>
                          <a:spcPct val="20000"/>
                        </a:spcBef>
                        <a:spcAft>
                          <a:spcPct val="0"/>
                        </a:spcAft>
                        <a:buClr>
                          <a:schemeClr val="tx1"/>
                        </a:buClr>
                        <a:buSzPct val="150000"/>
                        <a:buFontTx/>
                        <a:buNone/>
                        <a:tabLst/>
                      </a:pPr>
                      <a:r>
                        <a:rPr kumimoji="1" lang="zh-CN" altLang="en-US" sz="2400" b="0" i="0" u="none" strike="noStrike" cap="none" normalizeH="0" baseline="0">
                          <a:ln>
                            <a:noFill/>
                          </a:ln>
                          <a:solidFill>
                            <a:schemeClr val="tx1"/>
                          </a:solidFill>
                          <a:effectLst/>
                          <a:latin typeface="Arial" pitchFamily="34" charset="0"/>
                          <a:ea typeface="宋体" pitchFamily="2" charset="-122"/>
                        </a:rPr>
                        <a:t>折扣</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150000"/>
                        <a:buFontTx/>
                        <a:buNone/>
                        <a:tabLst/>
                      </a:pPr>
                      <a:r>
                        <a:rPr kumimoji="1" lang="zh-CN" altLang="en-US" sz="2400" b="0" i="0" u="none" strike="noStrike" cap="none" normalizeH="0" baseline="0">
                          <a:ln>
                            <a:noFill/>
                          </a:ln>
                          <a:solidFill>
                            <a:schemeClr val="tx1"/>
                          </a:solidFill>
                          <a:effectLst/>
                          <a:latin typeface="Arial" pitchFamily="34" charset="0"/>
                          <a:ea typeface="宋体" pitchFamily="2" charset="-122"/>
                        </a:rPr>
                        <a:t>客户</a:t>
                      </a:r>
                    </a:p>
                    <a:p>
                      <a:pPr marL="0" marR="0" lvl="0" indent="0" algn="l" defTabSz="914400" rtl="0" eaLnBrk="1" fontAlgn="base" latinLnBrk="0" hangingPunct="1">
                        <a:lnSpc>
                          <a:spcPct val="100000"/>
                        </a:lnSpc>
                        <a:spcBef>
                          <a:spcPct val="20000"/>
                        </a:spcBef>
                        <a:spcAft>
                          <a:spcPct val="0"/>
                        </a:spcAft>
                        <a:buClr>
                          <a:schemeClr val="tx1"/>
                        </a:buClr>
                        <a:buSzPct val="150000"/>
                        <a:buFontTx/>
                        <a:buNone/>
                        <a:tabLst/>
                      </a:pPr>
                      <a:r>
                        <a:rPr kumimoji="1" lang="zh-CN" altLang="en-US" sz="2400" b="0" i="0" u="none" strike="noStrike" cap="none" normalizeH="0" baseline="0">
                          <a:ln>
                            <a:noFill/>
                          </a:ln>
                          <a:solidFill>
                            <a:schemeClr val="tx1"/>
                          </a:solidFill>
                          <a:effectLst/>
                          <a:latin typeface="Arial" pitchFamily="34" charset="0"/>
                          <a:ea typeface="宋体" pitchFamily="2" charset="-122"/>
                        </a:rPr>
                        <a:t>维护</a:t>
                      </a:r>
                    </a:p>
                    <a:p>
                      <a:pPr marL="0" marR="0" lvl="0" indent="0" algn="l" defTabSz="914400" rtl="0" eaLnBrk="1" fontAlgn="base" latinLnBrk="0" hangingPunct="1">
                        <a:lnSpc>
                          <a:spcPct val="100000"/>
                        </a:lnSpc>
                        <a:spcBef>
                          <a:spcPct val="20000"/>
                        </a:spcBef>
                        <a:spcAft>
                          <a:spcPct val="0"/>
                        </a:spcAft>
                        <a:buClr>
                          <a:schemeClr val="tx1"/>
                        </a:buClr>
                        <a:buSzPct val="150000"/>
                        <a:buFontTx/>
                        <a:buNone/>
                        <a:tabLst/>
                      </a:pPr>
                      <a:r>
                        <a:rPr kumimoji="1" lang="zh-CN" altLang="en-US" sz="2400" b="0" i="0" u="none" strike="noStrike" cap="none" normalizeH="0" baseline="0">
                          <a:ln>
                            <a:noFill/>
                          </a:ln>
                          <a:solidFill>
                            <a:schemeClr val="tx1"/>
                          </a:solidFill>
                          <a:effectLst/>
                          <a:latin typeface="Arial" pitchFamily="34" charset="0"/>
                          <a:ea typeface="宋体" pitchFamily="2" charset="-122"/>
                        </a:rPr>
                        <a:t>服务</a:t>
                      </a:r>
                    </a:p>
                    <a:p>
                      <a:pPr marL="0" marR="0" lvl="0" indent="0" algn="l" defTabSz="914400" rtl="0" eaLnBrk="1" fontAlgn="base" latinLnBrk="0" hangingPunct="1">
                        <a:lnSpc>
                          <a:spcPct val="100000"/>
                        </a:lnSpc>
                        <a:spcBef>
                          <a:spcPct val="20000"/>
                        </a:spcBef>
                        <a:spcAft>
                          <a:spcPct val="0"/>
                        </a:spcAft>
                        <a:buClr>
                          <a:schemeClr val="tx1"/>
                        </a:buClr>
                        <a:buSzPct val="150000"/>
                        <a:buFontTx/>
                        <a:buNone/>
                        <a:tabLst/>
                      </a:pPr>
                      <a:r>
                        <a:rPr kumimoji="1" lang="zh-CN" altLang="en-US" sz="2400" b="0" i="0" u="none" strike="noStrike" cap="none" normalizeH="0" baseline="0">
                          <a:ln>
                            <a:noFill/>
                          </a:ln>
                          <a:solidFill>
                            <a:schemeClr val="tx1"/>
                          </a:solidFill>
                          <a:effectLst/>
                          <a:latin typeface="Arial" pitchFamily="34" charset="0"/>
                          <a:ea typeface="宋体" pitchFamily="2" charset="-122"/>
                        </a:rPr>
                        <a:t>停车</a:t>
                      </a:r>
                    </a:p>
                    <a:p>
                      <a:pPr marL="0" marR="0" lvl="0" indent="0" algn="l" defTabSz="914400" rtl="0" eaLnBrk="1" fontAlgn="base" latinLnBrk="0" hangingPunct="1">
                        <a:lnSpc>
                          <a:spcPct val="100000"/>
                        </a:lnSpc>
                        <a:spcBef>
                          <a:spcPct val="20000"/>
                        </a:spcBef>
                        <a:spcAft>
                          <a:spcPct val="0"/>
                        </a:spcAft>
                        <a:buClr>
                          <a:schemeClr val="tx1"/>
                        </a:buClr>
                        <a:buSzPct val="150000"/>
                        <a:buFontTx/>
                        <a:buNone/>
                        <a:tabLst/>
                      </a:pPr>
                      <a:r>
                        <a:rPr kumimoji="1" lang="zh-CN" altLang="en-US" sz="2400" b="0" i="0" u="none" strike="noStrike" cap="none" normalizeH="0" baseline="0">
                          <a:ln>
                            <a:noFill/>
                          </a:ln>
                          <a:solidFill>
                            <a:schemeClr val="tx1"/>
                          </a:solidFill>
                          <a:effectLst/>
                          <a:latin typeface="Arial" pitchFamily="34" charset="0"/>
                          <a:ea typeface="宋体" pitchFamily="2" charset="-122"/>
                        </a:rPr>
                        <a:t>加油</a:t>
                      </a:r>
                    </a:p>
                    <a:p>
                      <a:pPr marL="0" marR="0" lvl="0" indent="0" algn="l" defTabSz="914400" rtl="0" eaLnBrk="1" fontAlgn="base" latinLnBrk="0" hangingPunct="1">
                        <a:lnSpc>
                          <a:spcPct val="100000"/>
                        </a:lnSpc>
                        <a:spcBef>
                          <a:spcPct val="20000"/>
                        </a:spcBef>
                        <a:spcAft>
                          <a:spcPct val="0"/>
                        </a:spcAft>
                        <a:buClr>
                          <a:schemeClr val="tx1"/>
                        </a:buClr>
                        <a:buSzPct val="150000"/>
                        <a:buFontTx/>
                        <a:buNone/>
                        <a:tabLst/>
                      </a:pPr>
                      <a:r>
                        <a:rPr kumimoji="1" lang="zh-CN" altLang="en-US" sz="2400" b="0" i="0" u="none" strike="noStrike" cap="none" normalizeH="0" baseline="0">
                          <a:ln>
                            <a:noFill/>
                          </a:ln>
                          <a:solidFill>
                            <a:schemeClr val="tx1"/>
                          </a:solidFill>
                          <a:effectLst/>
                          <a:latin typeface="Arial" pitchFamily="34" charset="0"/>
                          <a:ea typeface="宋体" pitchFamily="2" charset="-122"/>
                        </a:rPr>
                        <a:t>帐单</a:t>
                      </a:r>
                    </a:p>
                    <a:p>
                      <a:pPr marL="0" marR="0" lvl="0" indent="0" algn="l" defTabSz="914400" rtl="0" eaLnBrk="1" fontAlgn="base" latinLnBrk="0" hangingPunct="1">
                        <a:lnSpc>
                          <a:spcPct val="100000"/>
                        </a:lnSpc>
                        <a:spcBef>
                          <a:spcPct val="20000"/>
                        </a:spcBef>
                        <a:spcAft>
                          <a:spcPct val="0"/>
                        </a:spcAft>
                        <a:buClr>
                          <a:schemeClr val="tx1"/>
                        </a:buClr>
                        <a:buSzPct val="150000"/>
                        <a:buFontTx/>
                        <a:buNone/>
                        <a:tabLst/>
                      </a:pPr>
                      <a:r>
                        <a:rPr kumimoji="1" lang="zh-CN" altLang="en-US" sz="2400" b="0" i="0" u="none" strike="noStrike" cap="none" normalizeH="0" baseline="0">
                          <a:ln>
                            <a:noFill/>
                          </a:ln>
                          <a:solidFill>
                            <a:schemeClr val="tx1"/>
                          </a:solidFill>
                          <a:effectLst/>
                          <a:latin typeface="Arial" pitchFamily="34" charset="0"/>
                          <a:ea typeface="宋体" pitchFamily="2" charset="-122"/>
                        </a:rPr>
                        <a:t>购买</a:t>
                      </a:r>
                    </a:p>
                    <a:p>
                      <a:pPr marL="0" marR="0" lvl="0" indent="0" algn="l" defTabSz="914400" rtl="0" eaLnBrk="1" fontAlgn="base" latinLnBrk="0" hangingPunct="1">
                        <a:lnSpc>
                          <a:spcPct val="100000"/>
                        </a:lnSpc>
                        <a:spcBef>
                          <a:spcPct val="20000"/>
                        </a:spcBef>
                        <a:spcAft>
                          <a:spcPct val="0"/>
                        </a:spcAft>
                        <a:buClr>
                          <a:schemeClr val="tx1"/>
                        </a:buClr>
                        <a:buSzPct val="150000"/>
                        <a:buFontTx/>
                        <a:buNone/>
                        <a:tabLst/>
                      </a:pPr>
                      <a:r>
                        <a:rPr kumimoji="1" lang="zh-CN" altLang="en-US" sz="2400" b="0" i="0" u="none" strike="noStrike" cap="none" normalizeH="0" baseline="0">
                          <a:ln>
                            <a:noFill/>
                          </a:ln>
                          <a:solidFill>
                            <a:schemeClr val="tx1"/>
                          </a:solidFill>
                          <a:effectLst/>
                          <a:latin typeface="Arial" pitchFamily="34" charset="0"/>
                          <a:ea typeface="宋体" pitchFamily="2" charset="-122"/>
                        </a:rPr>
                        <a:t>加油站经理</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灯片编号占位符 6">
            <a:extLst>
              <a:ext uri="{FF2B5EF4-FFF2-40B4-BE49-F238E27FC236}">
                <a16:creationId xmlns:a16="http://schemas.microsoft.com/office/drawing/2014/main" id="{04999C76-B4B9-4437-B629-89BA2792B22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F9E7C2E1-56E0-4B7C-AA39-2493180EAF13}" type="slidenum">
              <a:rPr kumimoji="0" lang="en-US" altLang="zh-CN" sz="2600">
                <a:solidFill>
                  <a:srgbClr val="FFFFFF"/>
                </a:solidFill>
              </a:rPr>
              <a:pPr eaLnBrk="1" fontAlgn="base" hangingPunct="1">
                <a:spcBef>
                  <a:spcPct val="0"/>
                </a:spcBef>
                <a:spcAft>
                  <a:spcPct val="0"/>
                </a:spcAft>
              </a:pPr>
              <a:t>424</a:t>
            </a:fld>
            <a:endParaRPr kumimoji="0" lang="en-US" altLang="zh-CN" sz="2600">
              <a:solidFill>
                <a:srgbClr val="FFFFFF"/>
              </a:solidFill>
            </a:endParaRPr>
          </a:p>
        </p:txBody>
      </p:sp>
      <p:sp>
        <p:nvSpPr>
          <p:cNvPr id="52227" name="Rectangle 2">
            <a:extLst>
              <a:ext uri="{FF2B5EF4-FFF2-40B4-BE49-F238E27FC236}">
                <a16:creationId xmlns:a16="http://schemas.microsoft.com/office/drawing/2014/main" id="{CC70E649-1F69-4A84-9138-147B7B95BB37}"/>
              </a:ext>
            </a:extLst>
          </p:cNvPr>
          <p:cNvSpPr>
            <a:spLocks noGrp="1" noChangeArrowheads="1"/>
          </p:cNvSpPr>
          <p:nvPr>
            <p:ph type="title"/>
          </p:nvPr>
        </p:nvSpPr>
        <p:spPr/>
        <p:txBody>
          <a:bodyPr/>
          <a:lstStyle/>
          <a:p>
            <a:pPr eaLnBrk="1" hangingPunct="1"/>
            <a:r>
              <a:rPr lang="en-US" altLang="zh-CN" sz="3200"/>
              <a:t>     Chapter 6  </a:t>
            </a:r>
            <a:r>
              <a:rPr lang="zh-CN" altLang="en-US" sz="3200"/>
              <a:t>面向对象的思考方法</a:t>
            </a:r>
          </a:p>
        </p:txBody>
      </p:sp>
      <p:sp>
        <p:nvSpPr>
          <p:cNvPr id="52228" name="Rectangle 3">
            <a:extLst>
              <a:ext uri="{FF2B5EF4-FFF2-40B4-BE49-F238E27FC236}">
                <a16:creationId xmlns:a16="http://schemas.microsoft.com/office/drawing/2014/main" id="{0EDEF41F-8B6D-4F60-9E87-DB3727E8F231}"/>
              </a:ext>
            </a:extLst>
          </p:cNvPr>
          <p:cNvSpPr>
            <a:spLocks noGrp="1" noChangeArrowheads="1"/>
          </p:cNvSpPr>
          <p:nvPr>
            <p:ph type="body" sz="half" idx="1"/>
          </p:nvPr>
        </p:nvSpPr>
        <p:spPr>
          <a:xfrm>
            <a:off x="2279651" y="1773238"/>
            <a:ext cx="7561263" cy="4322762"/>
          </a:xfrm>
        </p:spPr>
        <p:txBody>
          <a:bodyPr/>
          <a:lstStyle/>
          <a:p>
            <a:pPr eaLnBrk="1" hangingPunct="1">
              <a:buFontTx/>
              <a:buNone/>
            </a:pPr>
            <a:r>
              <a:rPr lang="zh-CN" altLang="en-US" sz="2400" b="1"/>
              <a:t>对整个需求的筛选结果：</a:t>
            </a:r>
          </a:p>
          <a:p>
            <a:pPr eaLnBrk="1" hangingPunct="1">
              <a:buFontTx/>
              <a:buNone/>
            </a:pPr>
            <a:endParaRPr lang="zh-CN" altLang="en-US" sz="2400"/>
          </a:p>
          <a:p>
            <a:pPr eaLnBrk="1" hangingPunct="1">
              <a:buFontTx/>
              <a:buNone/>
            </a:pPr>
            <a:endParaRPr lang="zh-CN" altLang="en-US" sz="2400"/>
          </a:p>
          <a:p>
            <a:pPr eaLnBrk="1" hangingPunct="1">
              <a:buFontTx/>
              <a:buNone/>
            </a:pPr>
            <a:endParaRPr lang="zh-CN" altLang="en-US" sz="2400"/>
          </a:p>
          <a:p>
            <a:pPr eaLnBrk="1" hangingPunct="1">
              <a:buFontTx/>
              <a:buNone/>
            </a:pPr>
            <a:endParaRPr lang="zh-CN" altLang="en-US" sz="2400"/>
          </a:p>
          <a:p>
            <a:pPr eaLnBrk="1" hangingPunct="1">
              <a:buFontTx/>
              <a:buNone/>
            </a:pPr>
            <a:endParaRPr lang="zh-CN" altLang="en-US" sz="2400"/>
          </a:p>
          <a:p>
            <a:pPr eaLnBrk="1" hangingPunct="1">
              <a:buFontTx/>
              <a:buNone/>
            </a:pPr>
            <a:endParaRPr lang="zh-CN" altLang="en-US" sz="2400"/>
          </a:p>
          <a:p>
            <a:pPr eaLnBrk="1" hangingPunct="1">
              <a:buFontTx/>
              <a:buNone/>
            </a:pPr>
            <a:endParaRPr lang="zh-CN" altLang="en-US" sz="2400"/>
          </a:p>
          <a:p>
            <a:pPr eaLnBrk="1" hangingPunct="1">
              <a:buFontTx/>
              <a:buNone/>
            </a:pPr>
            <a:endParaRPr lang="zh-CN" altLang="en-US" sz="2400"/>
          </a:p>
          <a:p>
            <a:pPr eaLnBrk="1" hangingPunct="1">
              <a:buFontTx/>
              <a:buNone/>
            </a:pPr>
            <a:endParaRPr lang="en-US" altLang="zh-CN" sz="2400"/>
          </a:p>
        </p:txBody>
      </p:sp>
      <p:graphicFrame>
        <p:nvGraphicFramePr>
          <p:cNvPr id="216068" name="Group 4">
            <a:extLst>
              <a:ext uri="{FF2B5EF4-FFF2-40B4-BE49-F238E27FC236}">
                <a16:creationId xmlns:a16="http://schemas.microsoft.com/office/drawing/2014/main" id="{52C5AECA-8B8C-4CA5-987F-4255BBC61222}"/>
              </a:ext>
            </a:extLst>
          </p:cNvPr>
          <p:cNvGraphicFramePr>
            <a:graphicFrameLocks noGrp="1"/>
          </p:cNvGraphicFramePr>
          <p:nvPr>
            <p:ph sz="half" idx="2"/>
          </p:nvPr>
        </p:nvGraphicFramePr>
        <p:xfrm>
          <a:off x="5664200" y="1773238"/>
          <a:ext cx="4319588" cy="5010150"/>
        </p:xfrm>
        <a:graphic>
          <a:graphicData uri="http://schemas.openxmlformats.org/drawingml/2006/table">
            <a:tbl>
              <a:tblPr/>
              <a:tblGrid>
                <a:gridCol w="2160588">
                  <a:extLst>
                    <a:ext uri="{9D8B030D-6E8A-4147-A177-3AD203B41FA5}">
                      <a16:colId xmlns:a16="http://schemas.microsoft.com/office/drawing/2014/main" val="20000"/>
                    </a:ext>
                  </a:extLst>
                </a:gridCol>
                <a:gridCol w="2159000">
                  <a:extLst>
                    <a:ext uri="{9D8B030D-6E8A-4147-A177-3AD203B41FA5}">
                      <a16:colId xmlns:a16="http://schemas.microsoft.com/office/drawing/2014/main" val="20001"/>
                    </a:ext>
                  </a:extLst>
                </a:gridCol>
              </a:tblGrid>
              <a:tr h="577909">
                <a:tc>
                  <a:txBody>
                    <a:bodyPr/>
                    <a:lstStyle/>
                    <a:p>
                      <a:pPr marL="0" marR="0" lvl="0" indent="0" algn="l" defTabSz="914400" rtl="0" eaLnBrk="1" fontAlgn="base" latinLnBrk="0" hangingPunct="1">
                        <a:lnSpc>
                          <a:spcPct val="100000"/>
                        </a:lnSpc>
                        <a:spcBef>
                          <a:spcPct val="20000"/>
                        </a:spcBef>
                        <a:spcAft>
                          <a:spcPct val="0"/>
                        </a:spcAft>
                        <a:buClr>
                          <a:schemeClr val="tx1"/>
                        </a:buClr>
                        <a:buSzPct val="150000"/>
                        <a:buFontTx/>
                        <a:buNone/>
                        <a:tabLst/>
                      </a:pPr>
                      <a:r>
                        <a:rPr kumimoji="1" lang="zh-CN" altLang="en-US" sz="2000" b="1" i="0" u="none" strike="noStrike" cap="none" normalizeH="0" baseline="0">
                          <a:ln>
                            <a:noFill/>
                          </a:ln>
                          <a:solidFill>
                            <a:schemeClr val="tx1"/>
                          </a:solidFill>
                          <a:effectLst/>
                          <a:latin typeface="Arial" pitchFamily="34" charset="0"/>
                          <a:ea typeface="宋体" pitchFamily="2" charset="-122"/>
                        </a:rPr>
                        <a:t>属性</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150000"/>
                        <a:buFontTx/>
                        <a:buNone/>
                        <a:tabLst/>
                      </a:pPr>
                      <a:r>
                        <a:rPr kumimoji="1" lang="zh-CN" altLang="en-US" sz="2000" b="1" i="0" u="none" strike="noStrike" cap="none" normalizeH="0" baseline="0">
                          <a:ln>
                            <a:noFill/>
                          </a:ln>
                          <a:solidFill>
                            <a:schemeClr val="tx1"/>
                          </a:solidFill>
                          <a:effectLst/>
                          <a:latin typeface="Arial" pitchFamily="34" charset="0"/>
                          <a:ea typeface="宋体" pitchFamily="2" charset="-122"/>
                        </a:rPr>
                        <a:t>类</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32241">
                <a:tc>
                  <a:txBody>
                    <a:bodyPr/>
                    <a:lstStyle/>
                    <a:p>
                      <a:pPr marL="0" marR="0" lvl="0" indent="0" algn="l" defTabSz="914400" rtl="0" eaLnBrk="1" fontAlgn="base" latinLnBrk="0" hangingPunct="1">
                        <a:lnSpc>
                          <a:spcPct val="100000"/>
                        </a:lnSpc>
                        <a:spcBef>
                          <a:spcPct val="20000"/>
                        </a:spcBef>
                        <a:spcAft>
                          <a:spcPct val="0"/>
                        </a:spcAft>
                        <a:buClr>
                          <a:schemeClr val="tx1"/>
                        </a:buClr>
                        <a:buSzPct val="150000"/>
                        <a:buFontTx/>
                        <a:buNone/>
                        <a:tabLst/>
                      </a:pPr>
                      <a:r>
                        <a:rPr kumimoji="1" lang="zh-CN" altLang="en-US" sz="2000" b="1" i="0" u="none" strike="noStrike" cap="none" normalizeH="0" baseline="0">
                          <a:ln>
                            <a:noFill/>
                          </a:ln>
                          <a:solidFill>
                            <a:schemeClr val="tx1"/>
                          </a:solidFill>
                          <a:effectLst/>
                          <a:latin typeface="Arial" pitchFamily="34" charset="0"/>
                          <a:ea typeface="宋体" pitchFamily="2" charset="-122"/>
                        </a:rPr>
                        <a:t>个人支票</a:t>
                      </a:r>
                    </a:p>
                    <a:p>
                      <a:pPr marL="0" marR="0" lvl="0" indent="0" algn="l" defTabSz="914400" rtl="0" eaLnBrk="1" fontAlgn="base" latinLnBrk="0" hangingPunct="1">
                        <a:lnSpc>
                          <a:spcPct val="100000"/>
                        </a:lnSpc>
                        <a:spcBef>
                          <a:spcPct val="20000"/>
                        </a:spcBef>
                        <a:spcAft>
                          <a:spcPct val="0"/>
                        </a:spcAft>
                        <a:buClr>
                          <a:schemeClr val="tx1"/>
                        </a:buClr>
                        <a:buSzPct val="150000"/>
                        <a:buFontTx/>
                        <a:buNone/>
                        <a:tabLst/>
                      </a:pPr>
                      <a:r>
                        <a:rPr kumimoji="1" lang="zh-CN" altLang="en-US" sz="2000" b="1" i="0" u="none" strike="noStrike" cap="none" normalizeH="0" baseline="0">
                          <a:ln>
                            <a:noFill/>
                          </a:ln>
                          <a:solidFill>
                            <a:schemeClr val="tx1"/>
                          </a:solidFill>
                          <a:effectLst/>
                          <a:latin typeface="Arial" pitchFamily="34" charset="0"/>
                          <a:ea typeface="宋体" pitchFamily="2" charset="-122"/>
                        </a:rPr>
                        <a:t>税</a:t>
                      </a:r>
                    </a:p>
                    <a:p>
                      <a:pPr marL="0" marR="0" lvl="0" indent="0" algn="l" defTabSz="914400" rtl="0" eaLnBrk="1" fontAlgn="base" latinLnBrk="0" hangingPunct="1">
                        <a:lnSpc>
                          <a:spcPct val="100000"/>
                        </a:lnSpc>
                        <a:spcBef>
                          <a:spcPct val="20000"/>
                        </a:spcBef>
                        <a:spcAft>
                          <a:spcPct val="0"/>
                        </a:spcAft>
                        <a:buClr>
                          <a:schemeClr val="tx1"/>
                        </a:buClr>
                        <a:buSzPct val="150000"/>
                        <a:buFontTx/>
                        <a:buNone/>
                        <a:tabLst/>
                      </a:pPr>
                      <a:r>
                        <a:rPr kumimoji="1" lang="zh-CN" altLang="en-US" sz="2000" b="1" i="0" u="none" strike="noStrike" cap="none" normalizeH="0" baseline="0">
                          <a:ln>
                            <a:noFill/>
                          </a:ln>
                          <a:solidFill>
                            <a:schemeClr val="tx1"/>
                          </a:solidFill>
                          <a:effectLst/>
                          <a:latin typeface="Arial" pitchFamily="34" charset="0"/>
                          <a:ea typeface="宋体" pitchFamily="2" charset="-122"/>
                        </a:rPr>
                        <a:t>价格</a:t>
                      </a:r>
                    </a:p>
                    <a:p>
                      <a:pPr marL="0" marR="0" lvl="0" indent="0" algn="l" defTabSz="914400" rtl="0" eaLnBrk="1" fontAlgn="base" latinLnBrk="0" hangingPunct="1">
                        <a:lnSpc>
                          <a:spcPct val="100000"/>
                        </a:lnSpc>
                        <a:spcBef>
                          <a:spcPct val="20000"/>
                        </a:spcBef>
                        <a:spcAft>
                          <a:spcPct val="0"/>
                        </a:spcAft>
                        <a:buClr>
                          <a:schemeClr val="tx1"/>
                        </a:buClr>
                        <a:buSzPct val="150000"/>
                        <a:buFontTx/>
                        <a:buNone/>
                        <a:tabLst/>
                      </a:pPr>
                      <a:r>
                        <a:rPr kumimoji="1" lang="zh-CN" altLang="en-US" sz="2000" b="1" i="0" u="none" strike="noStrike" cap="none" normalizeH="0" baseline="0">
                          <a:ln>
                            <a:noFill/>
                          </a:ln>
                          <a:solidFill>
                            <a:schemeClr val="tx1"/>
                          </a:solidFill>
                          <a:effectLst/>
                          <a:latin typeface="Arial" pitchFamily="34" charset="0"/>
                          <a:ea typeface="宋体" pitchFamily="2" charset="-122"/>
                        </a:rPr>
                        <a:t>现金</a:t>
                      </a:r>
                    </a:p>
                    <a:p>
                      <a:pPr marL="0" marR="0" lvl="0" indent="0" algn="l" defTabSz="914400" rtl="0" eaLnBrk="1" fontAlgn="base" latinLnBrk="0" hangingPunct="1">
                        <a:lnSpc>
                          <a:spcPct val="100000"/>
                        </a:lnSpc>
                        <a:spcBef>
                          <a:spcPct val="20000"/>
                        </a:spcBef>
                        <a:spcAft>
                          <a:spcPct val="0"/>
                        </a:spcAft>
                        <a:buClr>
                          <a:schemeClr val="tx1"/>
                        </a:buClr>
                        <a:buSzPct val="150000"/>
                        <a:buFontTx/>
                        <a:buNone/>
                        <a:tabLst/>
                      </a:pPr>
                      <a:r>
                        <a:rPr kumimoji="1" lang="zh-CN" altLang="en-US" sz="2000" b="1" i="0" u="none" strike="noStrike" cap="none" normalizeH="0" baseline="0">
                          <a:ln>
                            <a:noFill/>
                          </a:ln>
                          <a:solidFill>
                            <a:schemeClr val="tx1"/>
                          </a:solidFill>
                          <a:effectLst/>
                          <a:latin typeface="Arial" pitchFamily="34" charset="0"/>
                          <a:ea typeface="宋体" pitchFamily="2" charset="-122"/>
                        </a:rPr>
                        <a:t>信用卡</a:t>
                      </a:r>
                    </a:p>
                    <a:p>
                      <a:pPr marL="0" marR="0" lvl="0" indent="0" algn="l" defTabSz="914400" rtl="0" eaLnBrk="1" fontAlgn="base" latinLnBrk="0" hangingPunct="1">
                        <a:lnSpc>
                          <a:spcPct val="100000"/>
                        </a:lnSpc>
                        <a:spcBef>
                          <a:spcPct val="20000"/>
                        </a:spcBef>
                        <a:spcAft>
                          <a:spcPct val="0"/>
                        </a:spcAft>
                        <a:buClr>
                          <a:schemeClr val="tx1"/>
                        </a:buClr>
                        <a:buSzPct val="150000"/>
                        <a:buFontTx/>
                        <a:buNone/>
                        <a:tabLst/>
                      </a:pPr>
                      <a:r>
                        <a:rPr kumimoji="1" lang="zh-CN" altLang="en-US" sz="2000" b="1" i="0" u="none" strike="noStrike" cap="none" normalizeH="0" baseline="0">
                          <a:ln>
                            <a:noFill/>
                          </a:ln>
                          <a:solidFill>
                            <a:schemeClr val="tx1"/>
                          </a:solidFill>
                          <a:effectLst/>
                          <a:latin typeface="Arial" pitchFamily="34" charset="0"/>
                          <a:ea typeface="宋体" pitchFamily="2" charset="-122"/>
                        </a:rPr>
                        <a:t>折扣</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150000"/>
                        <a:buFontTx/>
                        <a:buNone/>
                        <a:tabLst/>
                      </a:pPr>
                      <a:r>
                        <a:rPr kumimoji="1" lang="zh-CN" altLang="en-US" sz="1600" b="1" i="0" u="none" strike="noStrike" cap="none" normalizeH="0" baseline="0">
                          <a:ln>
                            <a:noFill/>
                          </a:ln>
                          <a:solidFill>
                            <a:schemeClr val="tx1"/>
                          </a:solidFill>
                          <a:effectLst/>
                          <a:latin typeface="Arial" pitchFamily="34" charset="0"/>
                          <a:ea typeface="宋体" pitchFamily="2" charset="-122"/>
                        </a:rPr>
                        <a:t>客户</a:t>
                      </a:r>
                    </a:p>
                    <a:p>
                      <a:pPr marL="0" marR="0" lvl="0" indent="0" algn="l" defTabSz="914400" rtl="0" eaLnBrk="1" fontAlgn="base" latinLnBrk="0" hangingPunct="1">
                        <a:lnSpc>
                          <a:spcPct val="100000"/>
                        </a:lnSpc>
                        <a:spcBef>
                          <a:spcPct val="20000"/>
                        </a:spcBef>
                        <a:spcAft>
                          <a:spcPct val="0"/>
                        </a:spcAft>
                        <a:buClr>
                          <a:schemeClr val="tx1"/>
                        </a:buClr>
                        <a:buSzPct val="150000"/>
                        <a:buFontTx/>
                        <a:buNone/>
                        <a:tabLst/>
                      </a:pPr>
                      <a:r>
                        <a:rPr kumimoji="1" lang="zh-CN" altLang="en-US" sz="1600" b="1" i="0" u="none" strike="noStrike" cap="none" normalizeH="0" baseline="0">
                          <a:ln>
                            <a:noFill/>
                          </a:ln>
                          <a:solidFill>
                            <a:schemeClr val="tx1"/>
                          </a:solidFill>
                          <a:effectLst/>
                          <a:latin typeface="Arial" pitchFamily="34" charset="0"/>
                          <a:ea typeface="宋体" pitchFamily="2" charset="-122"/>
                        </a:rPr>
                        <a:t>维护</a:t>
                      </a:r>
                    </a:p>
                    <a:p>
                      <a:pPr marL="0" marR="0" lvl="0" indent="0" algn="l" defTabSz="914400" rtl="0" eaLnBrk="1" fontAlgn="base" latinLnBrk="0" hangingPunct="1">
                        <a:lnSpc>
                          <a:spcPct val="100000"/>
                        </a:lnSpc>
                        <a:spcBef>
                          <a:spcPct val="20000"/>
                        </a:spcBef>
                        <a:spcAft>
                          <a:spcPct val="0"/>
                        </a:spcAft>
                        <a:buClr>
                          <a:schemeClr val="tx1"/>
                        </a:buClr>
                        <a:buSzPct val="150000"/>
                        <a:buFontTx/>
                        <a:buNone/>
                        <a:tabLst/>
                      </a:pPr>
                      <a:r>
                        <a:rPr kumimoji="1" lang="zh-CN" altLang="en-US" sz="1600" b="1" i="0" u="none" strike="noStrike" cap="none" normalizeH="0" baseline="0">
                          <a:ln>
                            <a:noFill/>
                          </a:ln>
                          <a:solidFill>
                            <a:schemeClr val="tx1"/>
                          </a:solidFill>
                          <a:effectLst/>
                          <a:latin typeface="Arial" pitchFamily="34" charset="0"/>
                          <a:ea typeface="宋体" pitchFamily="2" charset="-122"/>
                        </a:rPr>
                        <a:t>服务</a:t>
                      </a:r>
                    </a:p>
                    <a:p>
                      <a:pPr marL="0" marR="0" lvl="0" indent="0" algn="l" defTabSz="914400" rtl="0" eaLnBrk="1" fontAlgn="base" latinLnBrk="0" hangingPunct="1">
                        <a:lnSpc>
                          <a:spcPct val="100000"/>
                        </a:lnSpc>
                        <a:spcBef>
                          <a:spcPct val="20000"/>
                        </a:spcBef>
                        <a:spcAft>
                          <a:spcPct val="0"/>
                        </a:spcAft>
                        <a:buClr>
                          <a:schemeClr val="tx1"/>
                        </a:buClr>
                        <a:buSzPct val="150000"/>
                        <a:buFontTx/>
                        <a:buNone/>
                        <a:tabLst/>
                      </a:pPr>
                      <a:r>
                        <a:rPr kumimoji="1" lang="zh-CN" altLang="en-US" sz="1600" b="1" i="0" u="none" strike="noStrike" cap="none" normalizeH="0" baseline="0">
                          <a:ln>
                            <a:noFill/>
                          </a:ln>
                          <a:solidFill>
                            <a:schemeClr val="tx1"/>
                          </a:solidFill>
                          <a:effectLst/>
                          <a:latin typeface="Arial" pitchFamily="34" charset="0"/>
                          <a:ea typeface="宋体" pitchFamily="2" charset="-122"/>
                        </a:rPr>
                        <a:t>停车</a:t>
                      </a:r>
                    </a:p>
                    <a:p>
                      <a:pPr marL="0" marR="0" lvl="0" indent="0" algn="l" defTabSz="914400" rtl="0" eaLnBrk="1" fontAlgn="base" latinLnBrk="0" hangingPunct="1">
                        <a:lnSpc>
                          <a:spcPct val="100000"/>
                        </a:lnSpc>
                        <a:spcBef>
                          <a:spcPct val="20000"/>
                        </a:spcBef>
                        <a:spcAft>
                          <a:spcPct val="0"/>
                        </a:spcAft>
                        <a:buClr>
                          <a:schemeClr val="tx1"/>
                        </a:buClr>
                        <a:buSzPct val="150000"/>
                        <a:buFontTx/>
                        <a:buNone/>
                        <a:tabLst/>
                      </a:pPr>
                      <a:r>
                        <a:rPr kumimoji="1" lang="zh-CN" altLang="en-US" sz="1600" b="1" i="0" u="none" strike="noStrike" cap="none" normalizeH="0" baseline="0">
                          <a:ln>
                            <a:noFill/>
                          </a:ln>
                          <a:solidFill>
                            <a:schemeClr val="tx1"/>
                          </a:solidFill>
                          <a:effectLst/>
                          <a:latin typeface="Arial" pitchFamily="34" charset="0"/>
                          <a:ea typeface="宋体" pitchFamily="2" charset="-122"/>
                        </a:rPr>
                        <a:t>加油</a:t>
                      </a:r>
                    </a:p>
                    <a:p>
                      <a:pPr marL="0" marR="0" lvl="0" indent="0" algn="l" defTabSz="914400" rtl="0" eaLnBrk="1" fontAlgn="base" latinLnBrk="0" hangingPunct="1">
                        <a:lnSpc>
                          <a:spcPct val="100000"/>
                        </a:lnSpc>
                        <a:spcBef>
                          <a:spcPct val="20000"/>
                        </a:spcBef>
                        <a:spcAft>
                          <a:spcPct val="0"/>
                        </a:spcAft>
                        <a:buClr>
                          <a:schemeClr val="tx1"/>
                        </a:buClr>
                        <a:buSzPct val="150000"/>
                        <a:buFontTx/>
                        <a:buNone/>
                        <a:tabLst/>
                      </a:pPr>
                      <a:r>
                        <a:rPr kumimoji="1" lang="zh-CN" altLang="en-US" sz="1600" b="1" i="0" u="none" strike="noStrike" cap="none" normalizeH="0" baseline="0">
                          <a:ln>
                            <a:noFill/>
                          </a:ln>
                          <a:solidFill>
                            <a:schemeClr val="tx1"/>
                          </a:solidFill>
                          <a:effectLst/>
                          <a:latin typeface="Arial" pitchFamily="34" charset="0"/>
                          <a:ea typeface="宋体" pitchFamily="2" charset="-122"/>
                        </a:rPr>
                        <a:t>帐单</a:t>
                      </a:r>
                    </a:p>
                    <a:p>
                      <a:pPr marL="0" marR="0" lvl="0" indent="0" algn="l" defTabSz="914400" rtl="0" eaLnBrk="1" fontAlgn="base" latinLnBrk="0" hangingPunct="1">
                        <a:lnSpc>
                          <a:spcPct val="100000"/>
                        </a:lnSpc>
                        <a:spcBef>
                          <a:spcPct val="20000"/>
                        </a:spcBef>
                        <a:spcAft>
                          <a:spcPct val="0"/>
                        </a:spcAft>
                        <a:buClr>
                          <a:schemeClr val="tx1"/>
                        </a:buClr>
                        <a:buSzPct val="150000"/>
                        <a:buFontTx/>
                        <a:buNone/>
                        <a:tabLst/>
                      </a:pPr>
                      <a:r>
                        <a:rPr kumimoji="1" lang="zh-CN" altLang="en-US" sz="1600" b="1" i="0" u="none" strike="noStrike" cap="none" normalizeH="0" baseline="0">
                          <a:ln>
                            <a:noFill/>
                          </a:ln>
                          <a:solidFill>
                            <a:schemeClr val="tx1"/>
                          </a:solidFill>
                          <a:effectLst/>
                          <a:latin typeface="Arial" pitchFamily="34" charset="0"/>
                          <a:ea typeface="宋体" pitchFamily="2" charset="-122"/>
                        </a:rPr>
                        <a:t>购买</a:t>
                      </a:r>
                    </a:p>
                    <a:p>
                      <a:pPr marL="0" marR="0" lvl="0" indent="0" algn="l" defTabSz="914400" rtl="0" eaLnBrk="1" fontAlgn="base" latinLnBrk="0" hangingPunct="1">
                        <a:lnSpc>
                          <a:spcPct val="100000"/>
                        </a:lnSpc>
                        <a:spcBef>
                          <a:spcPct val="20000"/>
                        </a:spcBef>
                        <a:spcAft>
                          <a:spcPct val="0"/>
                        </a:spcAft>
                        <a:buClr>
                          <a:schemeClr val="tx1"/>
                        </a:buClr>
                        <a:buSzPct val="150000"/>
                        <a:buFontTx/>
                        <a:buNone/>
                        <a:tabLst/>
                      </a:pPr>
                      <a:r>
                        <a:rPr kumimoji="1" lang="zh-CN" altLang="en-US" sz="1600" b="1" i="0" u="none" strike="noStrike" cap="none" normalizeH="0" baseline="0">
                          <a:ln>
                            <a:noFill/>
                          </a:ln>
                          <a:solidFill>
                            <a:schemeClr val="tx1"/>
                          </a:solidFill>
                          <a:effectLst/>
                          <a:latin typeface="Arial" pitchFamily="34" charset="0"/>
                          <a:ea typeface="宋体" pitchFamily="2" charset="-122"/>
                        </a:rPr>
                        <a:t>加油站经理</a:t>
                      </a:r>
                    </a:p>
                    <a:p>
                      <a:pPr marL="0" marR="0" lvl="0" indent="0" algn="l" defTabSz="914400" rtl="0" eaLnBrk="1" fontAlgn="base" latinLnBrk="0" hangingPunct="1">
                        <a:lnSpc>
                          <a:spcPct val="100000"/>
                        </a:lnSpc>
                        <a:spcBef>
                          <a:spcPct val="20000"/>
                        </a:spcBef>
                        <a:spcAft>
                          <a:spcPct val="0"/>
                        </a:spcAft>
                        <a:buClr>
                          <a:schemeClr val="tx1"/>
                        </a:buClr>
                        <a:buSzPct val="150000"/>
                        <a:buFontTx/>
                        <a:buNone/>
                        <a:tabLst/>
                      </a:pPr>
                      <a:r>
                        <a:rPr kumimoji="1" lang="zh-CN" altLang="en-US" sz="1600" b="1" i="0" u="none" strike="noStrike" cap="none" normalizeH="0" baseline="0">
                          <a:ln>
                            <a:noFill/>
                          </a:ln>
                          <a:solidFill>
                            <a:schemeClr val="tx1"/>
                          </a:solidFill>
                          <a:effectLst/>
                          <a:latin typeface="Arial" pitchFamily="34" charset="0"/>
                          <a:ea typeface="宋体" pitchFamily="2" charset="-122"/>
                        </a:rPr>
                        <a:t>警告信</a:t>
                      </a:r>
                    </a:p>
                    <a:p>
                      <a:pPr marL="0" marR="0" lvl="0" indent="0" algn="l" defTabSz="914400" rtl="0" eaLnBrk="1" fontAlgn="base" latinLnBrk="0" hangingPunct="1">
                        <a:lnSpc>
                          <a:spcPct val="100000"/>
                        </a:lnSpc>
                        <a:spcBef>
                          <a:spcPct val="20000"/>
                        </a:spcBef>
                        <a:spcAft>
                          <a:spcPct val="0"/>
                        </a:spcAft>
                        <a:buClr>
                          <a:schemeClr val="tx1"/>
                        </a:buClr>
                        <a:buSzPct val="150000"/>
                        <a:buFontTx/>
                        <a:buNone/>
                        <a:tabLst/>
                      </a:pPr>
                      <a:r>
                        <a:rPr kumimoji="1" lang="zh-CN" altLang="en-US" sz="1600" b="1" i="0" u="none" strike="noStrike" cap="none" normalizeH="0" baseline="0">
                          <a:ln>
                            <a:noFill/>
                          </a:ln>
                          <a:solidFill>
                            <a:schemeClr val="tx1"/>
                          </a:solidFill>
                          <a:effectLst/>
                          <a:latin typeface="Arial" pitchFamily="34" charset="0"/>
                          <a:ea typeface="宋体" pitchFamily="2" charset="-122"/>
                        </a:rPr>
                        <a:t>零配件</a:t>
                      </a:r>
                    </a:p>
                    <a:p>
                      <a:pPr marL="0" marR="0" lvl="0" indent="0" algn="l" defTabSz="914400" rtl="0" eaLnBrk="1" fontAlgn="base" latinLnBrk="0" hangingPunct="1">
                        <a:lnSpc>
                          <a:spcPct val="100000"/>
                        </a:lnSpc>
                        <a:spcBef>
                          <a:spcPct val="20000"/>
                        </a:spcBef>
                        <a:spcAft>
                          <a:spcPct val="0"/>
                        </a:spcAft>
                        <a:buClr>
                          <a:schemeClr val="tx1"/>
                        </a:buClr>
                        <a:buSzPct val="150000"/>
                        <a:buFontTx/>
                        <a:buNone/>
                        <a:tabLst/>
                      </a:pPr>
                      <a:r>
                        <a:rPr kumimoji="1" lang="zh-CN" altLang="en-US" sz="1600" b="1" i="0" u="none" strike="noStrike" cap="none" normalizeH="0" baseline="0">
                          <a:ln>
                            <a:noFill/>
                          </a:ln>
                          <a:solidFill>
                            <a:schemeClr val="tx1"/>
                          </a:solidFill>
                          <a:effectLst/>
                          <a:latin typeface="Arial" pitchFamily="34" charset="0"/>
                          <a:ea typeface="宋体" pitchFamily="2" charset="-122"/>
                        </a:rPr>
                        <a:t>帐户</a:t>
                      </a:r>
                    </a:p>
                    <a:p>
                      <a:pPr marL="0" marR="0" lvl="0" indent="0" algn="l" defTabSz="914400" rtl="0" eaLnBrk="1" fontAlgn="base" latinLnBrk="0" hangingPunct="1">
                        <a:lnSpc>
                          <a:spcPct val="100000"/>
                        </a:lnSpc>
                        <a:spcBef>
                          <a:spcPct val="20000"/>
                        </a:spcBef>
                        <a:spcAft>
                          <a:spcPct val="0"/>
                        </a:spcAft>
                        <a:buClr>
                          <a:schemeClr val="tx1"/>
                        </a:buClr>
                        <a:buSzPct val="150000"/>
                        <a:buFontTx/>
                        <a:buNone/>
                        <a:tabLst/>
                      </a:pPr>
                      <a:r>
                        <a:rPr kumimoji="1" lang="zh-CN" altLang="en-US" sz="1600" b="1" i="0" u="none" strike="noStrike" cap="none" normalizeH="0" baseline="0">
                          <a:ln>
                            <a:noFill/>
                          </a:ln>
                          <a:solidFill>
                            <a:schemeClr val="tx1"/>
                          </a:solidFill>
                          <a:effectLst/>
                          <a:latin typeface="Arial" pitchFamily="34" charset="0"/>
                          <a:ea typeface="宋体" pitchFamily="2" charset="-122"/>
                        </a:rPr>
                        <a:t>库存</a:t>
                      </a:r>
                    </a:p>
                    <a:p>
                      <a:pPr marL="0" marR="0" lvl="0" indent="0" algn="l" defTabSz="914400" rtl="0" eaLnBrk="1" fontAlgn="base" latinLnBrk="0" hangingPunct="1">
                        <a:lnSpc>
                          <a:spcPct val="100000"/>
                        </a:lnSpc>
                        <a:spcBef>
                          <a:spcPct val="20000"/>
                        </a:spcBef>
                        <a:spcAft>
                          <a:spcPct val="0"/>
                        </a:spcAft>
                        <a:buClr>
                          <a:schemeClr val="tx1"/>
                        </a:buClr>
                        <a:buSzPct val="150000"/>
                        <a:buFontTx/>
                        <a:buNone/>
                        <a:tabLst/>
                      </a:pPr>
                      <a:r>
                        <a:rPr kumimoji="1" lang="zh-CN" altLang="en-US" sz="1600" b="1" i="0" u="none" strike="noStrike" cap="none" normalizeH="0" baseline="0">
                          <a:ln>
                            <a:noFill/>
                          </a:ln>
                          <a:solidFill>
                            <a:schemeClr val="tx1"/>
                          </a:solidFill>
                          <a:effectLst/>
                          <a:latin typeface="Arial" pitchFamily="34" charset="0"/>
                          <a:ea typeface="宋体" pitchFamily="2" charset="-122"/>
                        </a:rPr>
                        <a:t>信用卡系统</a:t>
                      </a:r>
                    </a:p>
                    <a:p>
                      <a:pPr marL="0" marR="0" lvl="0" indent="0" algn="l" defTabSz="914400" rtl="0" eaLnBrk="1" fontAlgn="base" latinLnBrk="0" hangingPunct="1">
                        <a:lnSpc>
                          <a:spcPct val="100000"/>
                        </a:lnSpc>
                        <a:spcBef>
                          <a:spcPct val="20000"/>
                        </a:spcBef>
                        <a:spcAft>
                          <a:spcPct val="0"/>
                        </a:spcAft>
                        <a:buClr>
                          <a:schemeClr val="tx1"/>
                        </a:buClr>
                        <a:buSzPct val="150000"/>
                        <a:buFontTx/>
                        <a:buNone/>
                        <a:tabLst/>
                      </a:pPr>
                      <a:r>
                        <a:rPr kumimoji="1" lang="zh-CN" altLang="en-US" sz="1600" b="1" i="0" u="none" strike="noStrike" cap="none" normalizeH="0" baseline="0">
                          <a:ln>
                            <a:noFill/>
                          </a:ln>
                          <a:solidFill>
                            <a:schemeClr val="tx1"/>
                          </a:solidFill>
                          <a:effectLst/>
                          <a:latin typeface="Arial" pitchFamily="34" charset="0"/>
                          <a:ea typeface="宋体" pitchFamily="2" charset="-122"/>
                        </a:rPr>
                        <a:t>零配件订购系统</a:t>
                      </a:r>
                    </a:p>
                    <a:p>
                      <a:pPr marL="0" marR="0" lvl="0" indent="0" algn="l" defTabSz="914400" rtl="0" eaLnBrk="1" fontAlgn="base" latinLnBrk="0" hangingPunct="1">
                        <a:lnSpc>
                          <a:spcPct val="100000"/>
                        </a:lnSpc>
                        <a:spcBef>
                          <a:spcPct val="20000"/>
                        </a:spcBef>
                        <a:spcAft>
                          <a:spcPct val="0"/>
                        </a:spcAft>
                        <a:buClr>
                          <a:schemeClr val="tx1"/>
                        </a:buClr>
                        <a:buSzPct val="150000"/>
                        <a:buFontTx/>
                        <a:buNone/>
                        <a:tabLst/>
                      </a:pPr>
                      <a:r>
                        <a:rPr kumimoji="1" lang="zh-CN" altLang="en-US" sz="1600" b="1" i="0" u="none" strike="noStrike" cap="none" normalizeH="0" baseline="0">
                          <a:ln>
                            <a:noFill/>
                          </a:ln>
                          <a:solidFill>
                            <a:schemeClr val="tx1"/>
                          </a:solidFill>
                          <a:effectLst/>
                          <a:latin typeface="Arial" pitchFamily="34" charset="0"/>
                          <a:ea typeface="宋体" pitchFamily="2" charset="-122"/>
                        </a:rPr>
                        <a:t>燃料订购系统</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5">
            <a:extLst>
              <a:ext uri="{FF2B5EF4-FFF2-40B4-BE49-F238E27FC236}">
                <a16:creationId xmlns:a16="http://schemas.microsoft.com/office/drawing/2014/main" id="{E6EEB204-E55B-4598-878D-99993201C0C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748672D5-1ADB-4545-81AF-9F32A15AB167}" type="slidenum">
              <a:rPr kumimoji="0" lang="en-US" altLang="zh-CN" sz="2600">
                <a:solidFill>
                  <a:srgbClr val="FFFFFF"/>
                </a:solidFill>
              </a:rPr>
              <a:pPr eaLnBrk="1" fontAlgn="base" hangingPunct="1">
                <a:spcBef>
                  <a:spcPct val="0"/>
                </a:spcBef>
                <a:spcAft>
                  <a:spcPct val="0"/>
                </a:spcAft>
              </a:pPr>
              <a:t>425</a:t>
            </a:fld>
            <a:endParaRPr kumimoji="0" lang="en-US" altLang="zh-CN" sz="2600">
              <a:solidFill>
                <a:srgbClr val="FFFFFF"/>
              </a:solidFill>
            </a:endParaRPr>
          </a:p>
        </p:txBody>
      </p:sp>
      <p:sp>
        <p:nvSpPr>
          <p:cNvPr id="53251" name="Rectangle 2">
            <a:extLst>
              <a:ext uri="{FF2B5EF4-FFF2-40B4-BE49-F238E27FC236}">
                <a16:creationId xmlns:a16="http://schemas.microsoft.com/office/drawing/2014/main" id="{5BCEFE8B-A003-4DC1-B4D1-94473E3F7CB2}"/>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53252" name="Rectangle 3">
            <a:extLst>
              <a:ext uri="{FF2B5EF4-FFF2-40B4-BE49-F238E27FC236}">
                <a16:creationId xmlns:a16="http://schemas.microsoft.com/office/drawing/2014/main" id="{A7DC5A0F-6E8A-4C4B-9354-CB001A0D13BD}"/>
              </a:ext>
            </a:extLst>
          </p:cNvPr>
          <p:cNvSpPr>
            <a:spLocks noGrp="1" noChangeArrowheads="1"/>
          </p:cNvSpPr>
          <p:nvPr>
            <p:ph type="body" idx="1"/>
          </p:nvPr>
        </p:nvSpPr>
        <p:spPr>
          <a:xfrm>
            <a:off x="2286000" y="1752600"/>
            <a:ext cx="8382000" cy="5105400"/>
          </a:xfrm>
        </p:spPr>
        <p:txBody>
          <a:bodyPr/>
          <a:lstStyle/>
          <a:p>
            <a:pPr eaLnBrk="1" hangingPunct="1">
              <a:lnSpc>
                <a:spcPct val="90000"/>
              </a:lnSpc>
              <a:buFontTx/>
              <a:buNone/>
            </a:pPr>
            <a:r>
              <a:rPr lang="en-US" altLang="zh-CN" sz="2400" b="1"/>
              <a:t>   B: identifying behaviors</a:t>
            </a:r>
            <a:r>
              <a:rPr lang="zh-CN" altLang="en-US" sz="2400" b="1"/>
              <a:t>（确定行为） </a:t>
            </a:r>
          </a:p>
          <a:p>
            <a:pPr eaLnBrk="1" hangingPunct="1">
              <a:lnSpc>
                <a:spcPct val="90000"/>
              </a:lnSpc>
              <a:buFontTx/>
              <a:buNone/>
            </a:pPr>
            <a:r>
              <a:rPr lang="zh-CN" altLang="en-US" sz="2400" b="1"/>
              <a:t>      </a:t>
            </a:r>
            <a:r>
              <a:rPr lang="en-US" altLang="zh-CN" sz="2400" b="1"/>
              <a:t>--guideline (extract verbs from requirement) </a:t>
            </a:r>
          </a:p>
          <a:p>
            <a:pPr eaLnBrk="1" hangingPunct="1">
              <a:lnSpc>
                <a:spcPct val="90000"/>
              </a:lnSpc>
              <a:buFontTx/>
              <a:buNone/>
            </a:pPr>
            <a:r>
              <a:rPr lang="en-US" altLang="zh-CN" sz="2400" b="1"/>
              <a:t>                          (P327: 7 dots) </a:t>
            </a:r>
          </a:p>
          <a:p>
            <a:pPr eaLnBrk="1" hangingPunct="1">
              <a:lnSpc>
                <a:spcPct val="90000"/>
              </a:lnSpc>
              <a:buFontTx/>
              <a:buNone/>
            </a:pPr>
            <a:r>
              <a:rPr lang="en-US" altLang="zh-CN" sz="2400" b="1"/>
              <a:t>      --behavior (actions done to a class or objects) </a:t>
            </a:r>
          </a:p>
          <a:p>
            <a:pPr eaLnBrk="1" hangingPunct="1">
              <a:lnSpc>
                <a:spcPct val="90000"/>
              </a:lnSpc>
              <a:buFontTx/>
              <a:buNone/>
            </a:pPr>
            <a:r>
              <a:rPr lang="en-US" altLang="zh-CN" sz="2400" b="1"/>
              <a:t>                          (p328 ) </a:t>
            </a:r>
          </a:p>
          <a:p>
            <a:pPr eaLnBrk="1" hangingPunct="1">
              <a:lnSpc>
                <a:spcPct val="90000"/>
              </a:lnSpc>
              <a:buFontTx/>
              <a:buNone/>
            </a:pPr>
            <a:r>
              <a:rPr lang="en-US" altLang="zh-CN" sz="2400" b="1"/>
              <a:t>   C: UML </a:t>
            </a:r>
            <a:r>
              <a:rPr lang="en-US" altLang="zh-CN" sz="2400" b="1" u="sng">
                <a:solidFill>
                  <a:srgbClr val="FF0066"/>
                </a:solidFill>
              </a:rPr>
              <a:t>class diagram</a:t>
            </a:r>
            <a:r>
              <a:rPr lang="zh-CN" altLang="en-US" sz="2400" b="1" u="sng">
                <a:solidFill>
                  <a:schemeClr val="bg2"/>
                </a:solidFill>
              </a:rPr>
              <a:t>（</a:t>
            </a:r>
            <a:r>
              <a:rPr lang="en-US" altLang="zh-CN" sz="2400" b="1" u="sng">
                <a:solidFill>
                  <a:schemeClr val="bg2"/>
                </a:solidFill>
              </a:rPr>
              <a:t>UML</a:t>
            </a:r>
            <a:r>
              <a:rPr lang="zh-CN" altLang="en-US" sz="2400" b="1" u="sng">
                <a:solidFill>
                  <a:schemeClr val="bg2"/>
                </a:solidFill>
              </a:rPr>
              <a:t>类图）</a:t>
            </a:r>
            <a:r>
              <a:rPr lang="zh-CN" altLang="en-US" sz="2400" b="1"/>
              <a:t> </a:t>
            </a:r>
          </a:p>
          <a:p>
            <a:pPr eaLnBrk="1" hangingPunct="1">
              <a:lnSpc>
                <a:spcPct val="90000"/>
              </a:lnSpc>
              <a:buFontTx/>
              <a:buNone/>
            </a:pPr>
            <a:r>
              <a:rPr lang="zh-CN" altLang="en-US" sz="2400" b="1"/>
              <a:t>      </a:t>
            </a:r>
            <a:r>
              <a:rPr lang="en-US" altLang="zh-CN" sz="2400" b="1"/>
              <a:t>X: </a:t>
            </a:r>
            <a:r>
              <a:rPr lang="en-US" altLang="zh-CN" sz="2400" b="1" u="sng">
                <a:solidFill>
                  <a:srgbClr val="0000FF"/>
                </a:solidFill>
              </a:rPr>
              <a:t>structure</a:t>
            </a:r>
            <a:r>
              <a:rPr lang="en-US" altLang="zh-CN" sz="2400" b="1"/>
              <a:t>(</a:t>
            </a:r>
            <a:r>
              <a:rPr lang="zh-CN" altLang="en-US" sz="2400" b="1"/>
              <a:t>结构</a:t>
            </a:r>
            <a:r>
              <a:rPr lang="en-US" altLang="zh-CN" sz="2400" b="1"/>
              <a:t>):   </a:t>
            </a:r>
            <a:r>
              <a:rPr lang="zh-CN" altLang="en-US" sz="2400" b="1"/>
              <a:t>如下页图</a:t>
            </a:r>
            <a:r>
              <a:rPr lang="en-US" altLang="zh-CN" sz="2400" b="1"/>
              <a:t>--</a:t>
            </a:r>
            <a:r>
              <a:rPr lang="en-US" altLang="zh-CN" sz="2400" b="1" u="sng">
                <a:solidFill>
                  <a:srgbClr val="0000FF"/>
                </a:solidFill>
              </a:rPr>
              <a:t>three sections</a:t>
            </a:r>
            <a:r>
              <a:rPr lang="en-US" altLang="zh-CN" sz="2400" b="1"/>
              <a:t>: </a:t>
            </a:r>
          </a:p>
          <a:p>
            <a:pPr eaLnBrk="1" hangingPunct="1">
              <a:lnSpc>
                <a:spcPct val="90000"/>
              </a:lnSpc>
              <a:buFontTx/>
              <a:buNone/>
            </a:pPr>
            <a:r>
              <a:rPr lang="en-US" altLang="zh-CN" sz="2400" b="1"/>
              <a:t>                        class name: identify a class </a:t>
            </a:r>
          </a:p>
          <a:p>
            <a:pPr eaLnBrk="1" hangingPunct="1">
              <a:lnSpc>
                <a:spcPct val="90000"/>
              </a:lnSpc>
              <a:buFontTx/>
              <a:buNone/>
            </a:pPr>
            <a:r>
              <a:rPr lang="en-US" altLang="zh-CN" sz="2400" b="1"/>
              <a:t>                        attributes: </a:t>
            </a:r>
            <a:r>
              <a:rPr lang="en-US" altLang="zh-CN" sz="2400" b="1">
                <a:sym typeface="Wingdings" panose="05000000000000000000" pitchFamily="2" charset="2"/>
              </a:rPr>
              <a:t>(describe it </a:t>
            </a:r>
            <a:r>
              <a:rPr lang="en-US" altLang="zh-CN" sz="2400" b="1">
                <a:solidFill>
                  <a:srgbClr val="0000FF"/>
                </a:solidFill>
                <a:sym typeface="Wingdings" panose="05000000000000000000" pitchFamily="2" charset="2"/>
              </a:rPr>
              <a:t>only</a:t>
            </a:r>
            <a:r>
              <a:rPr lang="en-US" altLang="zh-CN" sz="2400" b="1">
                <a:sym typeface="Wingdings" panose="05000000000000000000" pitchFamily="2" charset="2"/>
              </a:rPr>
              <a:t> with name, </a:t>
            </a:r>
          </a:p>
          <a:p>
            <a:pPr eaLnBrk="1" hangingPunct="1">
              <a:lnSpc>
                <a:spcPct val="90000"/>
              </a:lnSpc>
              <a:buFontTx/>
              <a:buNone/>
            </a:pPr>
            <a:r>
              <a:rPr lang="en-US" altLang="zh-CN" sz="2400" b="1">
                <a:sym typeface="Wingdings" panose="05000000000000000000" pitchFamily="2" charset="2"/>
              </a:rPr>
              <a:t>                                            type, initial value)</a:t>
            </a:r>
            <a:endParaRPr lang="en-US" altLang="zh-CN" sz="2400" b="1"/>
          </a:p>
          <a:p>
            <a:pPr eaLnBrk="1" hangingPunct="1">
              <a:lnSpc>
                <a:spcPct val="90000"/>
              </a:lnSpc>
              <a:buFontTx/>
              <a:buNone/>
            </a:pPr>
            <a:r>
              <a:rPr lang="en-US" altLang="zh-CN" sz="2400" b="1"/>
              <a:t>                        operation: </a:t>
            </a:r>
            <a:r>
              <a:rPr lang="en-US" altLang="zh-CN" sz="2400" b="1">
                <a:sym typeface="Wingdings" panose="05000000000000000000" pitchFamily="2" charset="2"/>
              </a:rPr>
              <a:t>(describe it </a:t>
            </a:r>
            <a:r>
              <a:rPr lang="en-US" altLang="zh-CN" sz="2400" b="1">
                <a:solidFill>
                  <a:srgbClr val="0000FF"/>
                </a:solidFill>
                <a:sym typeface="Wingdings" panose="05000000000000000000" pitchFamily="2" charset="2"/>
              </a:rPr>
              <a:t>only</a:t>
            </a:r>
            <a:r>
              <a:rPr lang="en-US" altLang="zh-CN" sz="2400" b="1">
                <a:sym typeface="Wingdings" panose="05000000000000000000" pitchFamily="2" charset="2"/>
              </a:rPr>
              <a:t> with name, </a:t>
            </a:r>
          </a:p>
          <a:p>
            <a:pPr eaLnBrk="1" hangingPunct="1">
              <a:lnSpc>
                <a:spcPct val="90000"/>
              </a:lnSpc>
              <a:buFontTx/>
              <a:buNone/>
            </a:pPr>
            <a:r>
              <a:rPr lang="en-US" altLang="zh-CN" sz="2400" b="1">
                <a:sym typeface="Wingdings" panose="05000000000000000000" pitchFamily="2" charset="2"/>
              </a:rPr>
              <a:t>                                            argument list, return type)</a:t>
            </a:r>
            <a:r>
              <a:rPr lang="en-US" altLang="zh-CN" sz="2400" b="1"/>
              <a:t> </a:t>
            </a:r>
          </a:p>
        </p:txBody>
      </p:sp>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3">
            <a:extLst>
              <a:ext uri="{FF2B5EF4-FFF2-40B4-BE49-F238E27FC236}">
                <a16:creationId xmlns:a16="http://schemas.microsoft.com/office/drawing/2014/main" id="{C4AF8DF0-7975-4B6E-8F87-0D0FD064EA5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55D930F6-323D-4CC6-9098-B95AA452CFFA}" type="slidenum">
              <a:rPr kumimoji="0" lang="en-US" altLang="zh-CN" sz="2600">
                <a:solidFill>
                  <a:srgbClr val="FFFFFF"/>
                </a:solidFill>
              </a:rPr>
              <a:pPr eaLnBrk="1" fontAlgn="base" hangingPunct="1">
                <a:spcBef>
                  <a:spcPct val="0"/>
                </a:spcBef>
                <a:spcAft>
                  <a:spcPct val="0"/>
                </a:spcAft>
              </a:pPr>
              <a:t>426</a:t>
            </a:fld>
            <a:endParaRPr kumimoji="0" lang="en-US" altLang="zh-CN" sz="2600">
              <a:solidFill>
                <a:srgbClr val="FFFFFF"/>
              </a:solidFill>
            </a:endParaRPr>
          </a:p>
        </p:txBody>
      </p:sp>
      <p:sp>
        <p:nvSpPr>
          <p:cNvPr id="54275" name="Rectangle 2">
            <a:extLst>
              <a:ext uri="{FF2B5EF4-FFF2-40B4-BE49-F238E27FC236}">
                <a16:creationId xmlns:a16="http://schemas.microsoft.com/office/drawing/2014/main" id="{31CB464E-32D8-4C2C-A6A0-4829B1A22463}"/>
              </a:ext>
            </a:extLst>
          </p:cNvPr>
          <p:cNvSpPr>
            <a:spLocks noGrp="1" noChangeArrowheads="1"/>
          </p:cNvSpPr>
          <p:nvPr>
            <p:ph type="title" idx="4294967295"/>
          </p:nvPr>
        </p:nvSpPr>
        <p:spPr>
          <a:xfrm>
            <a:off x="3971925" y="5734050"/>
            <a:ext cx="6445250" cy="685800"/>
          </a:xfrm>
        </p:spPr>
        <p:txBody>
          <a:bodyPr/>
          <a:lstStyle/>
          <a:p>
            <a:pPr eaLnBrk="1" hangingPunct="1"/>
            <a:r>
              <a:rPr lang="zh-CN" altLang="en-US" sz="2400"/>
              <a:t>示例图： </a:t>
            </a:r>
            <a:r>
              <a:rPr lang="en-US" altLang="zh-CN" sz="2400"/>
              <a:t>Class box representing a bill.</a:t>
            </a:r>
          </a:p>
        </p:txBody>
      </p:sp>
      <p:sp>
        <p:nvSpPr>
          <p:cNvPr id="54276" name="Rectangle 3">
            <a:extLst>
              <a:ext uri="{FF2B5EF4-FFF2-40B4-BE49-F238E27FC236}">
                <a16:creationId xmlns:a16="http://schemas.microsoft.com/office/drawing/2014/main" id="{25083C42-8336-427B-8D0D-7C902C135A4E}"/>
              </a:ext>
            </a:extLst>
          </p:cNvPr>
          <p:cNvSpPr>
            <a:spLocks noChangeArrowheads="1"/>
          </p:cNvSpPr>
          <p:nvPr/>
        </p:nvSpPr>
        <p:spPr bwMode="auto">
          <a:xfrm>
            <a:off x="6019801" y="2084388"/>
            <a:ext cx="4397375" cy="3505200"/>
          </a:xfrm>
          <a:prstGeom prst="rect">
            <a:avLst/>
          </a:prstGeom>
          <a:solidFill>
            <a:schemeClr val="bg1"/>
          </a:solidFill>
          <a:ln w="12700" cap="sq">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b="1">
                <a:solidFill>
                  <a:srgbClr val="003366"/>
                </a:solidFill>
                <a:latin typeface="Comic Sans MS" panose="030F0702030302020204" pitchFamily="66" charset="0"/>
              </a:rPr>
              <a:t>              Bill</a:t>
            </a:r>
          </a:p>
          <a:p>
            <a:pPr eaLnBrk="1" fontAlgn="base" hangingPunct="1">
              <a:spcBef>
                <a:spcPct val="0"/>
              </a:spcBef>
              <a:spcAft>
                <a:spcPct val="0"/>
              </a:spcAft>
            </a:pPr>
            <a:endParaRPr lang="en-US" altLang="zh-CN" sz="1800" b="1">
              <a:solidFill>
                <a:srgbClr val="003366"/>
              </a:solidFill>
              <a:latin typeface="Comic Sans MS" panose="030F0702030302020204" pitchFamily="66" charset="0"/>
            </a:endParaRPr>
          </a:p>
          <a:p>
            <a:pPr eaLnBrk="1" fontAlgn="base" hangingPunct="1">
              <a:spcBef>
                <a:spcPct val="0"/>
              </a:spcBef>
              <a:spcAft>
                <a:spcPct val="0"/>
              </a:spcAft>
            </a:pPr>
            <a:r>
              <a:rPr lang="en-US" altLang="zh-CN" sz="1800" b="1">
                <a:solidFill>
                  <a:srgbClr val="003366"/>
                </a:solidFill>
                <a:latin typeface="Comic Sans MS" panose="030F0702030302020204" pitchFamily="66" charset="0"/>
              </a:rPr>
              <a:t> -Issue_date:Date</a:t>
            </a:r>
          </a:p>
          <a:p>
            <a:pPr eaLnBrk="1" fontAlgn="base" hangingPunct="1">
              <a:spcBef>
                <a:spcPct val="0"/>
              </a:spcBef>
              <a:spcAft>
                <a:spcPct val="0"/>
              </a:spcAft>
            </a:pPr>
            <a:r>
              <a:rPr lang="en-US" altLang="zh-CN" sz="1800" b="1">
                <a:solidFill>
                  <a:srgbClr val="003366"/>
                </a:solidFill>
                <a:latin typeface="Comic Sans MS" panose="030F0702030302020204" pitchFamily="66" charset="0"/>
              </a:rPr>
              <a:t> +Payment_date:Date</a:t>
            </a:r>
          </a:p>
          <a:p>
            <a:pPr eaLnBrk="1" fontAlgn="base" hangingPunct="1">
              <a:spcBef>
                <a:spcPct val="0"/>
              </a:spcBef>
              <a:spcAft>
                <a:spcPct val="0"/>
              </a:spcAft>
            </a:pPr>
            <a:endParaRPr lang="en-US" altLang="zh-CN" sz="1800" b="1">
              <a:solidFill>
                <a:srgbClr val="003366"/>
              </a:solidFill>
              <a:latin typeface="Comic Sans MS" panose="030F0702030302020204" pitchFamily="66" charset="0"/>
            </a:endParaRPr>
          </a:p>
          <a:p>
            <a:pPr eaLnBrk="1" fontAlgn="base" hangingPunct="1">
              <a:spcBef>
                <a:spcPct val="0"/>
              </a:spcBef>
              <a:spcAft>
                <a:spcPct val="0"/>
              </a:spcAft>
            </a:pPr>
            <a:r>
              <a:rPr lang="en-US" altLang="zh-CN" sz="1800" b="1">
                <a:solidFill>
                  <a:srgbClr val="003366"/>
                </a:solidFill>
                <a:latin typeface="Comic Sans MS" panose="030F0702030302020204" pitchFamily="66" charset="0"/>
              </a:rPr>
              <a:t> +price()</a:t>
            </a:r>
          </a:p>
          <a:p>
            <a:pPr eaLnBrk="1" fontAlgn="base" hangingPunct="1">
              <a:spcBef>
                <a:spcPct val="0"/>
              </a:spcBef>
              <a:spcAft>
                <a:spcPct val="0"/>
              </a:spcAft>
            </a:pPr>
            <a:r>
              <a:rPr lang="en-US" altLang="zh-CN" sz="1800" b="1">
                <a:solidFill>
                  <a:srgbClr val="003366"/>
                </a:solidFill>
                <a:latin typeface="Comic Sans MS" panose="030F0702030302020204" pitchFamily="66" charset="0"/>
              </a:rPr>
              <a:t> +taxes()</a:t>
            </a:r>
          </a:p>
          <a:p>
            <a:pPr eaLnBrk="1" fontAlgn="base" hangingPunct="1">
              <a:spcBef>
                <a:spcPct val="0"/>
              </a:spcBef>
              <a:spcAft>
                <a:spcPct val="0"/>
              </a:spcAft>
            </a:pPr>
            <a:r>
              <a:rPr lang="en-US" altLang="zh-CN" sz="1800" b="1">
                <a:solidFill>
                  <a:srgbClr val="003366"/>
                </a:solidFill>
                <a:latin typeface="Comic Sans MS" panose="030F0702030302020204" pitchFamily="66" charset="0"/>
              </a:rPr>
              <a:t> +customer()</a:t>
            </a:r>
          </a:p>
          <a:p>
            <a:pPr eaLnBrk="1" fontAlgn="base" hangingPunct="1">
              <a:spcBef>
                <a:spcPct val="0"/>
              </a:spcBef>
              <a:spcAft>
                <a:spcPct val="0"/>
              </a:spcAft>
            </a:pPr>
            <a:r>
              <a:rPr lang="en-US" altLang="zh-CN" sz="1800" b="1">
                <a:solidFill>
                  <a:srgbClr val="003366"/>
                </a:solidFill>
                <a:latin typeface="Comic Sans MS" panose="030F0702030302020204" pitchFamily="66" charset="0"/>
              </a:rPr>
              <a:t> +purchases()</a:t>
            </a:r>
            <a:br>
              <a:rPr lang="en-US" altLang="zh-CN" sz="1800" b="1">
                <a:solidFill>
                  <a:srgbClr val="003366"/>
                </a:solidFill>
                <a:latin typeface="Comic Sans MS" panose="030F0702030302020204" pitchFamily="66" charset="0"/>
              </a:rPr>
            </a:br>
            <a:r>
              <a:rPr lang="en-US" altLang="zh-CN" sz="1800" b="1">
                <a:solidFill>
                  <a:srgbClr val="003366"/>
                </a:solidFill>
                <a:latin typeface="Comic Sans MS" panose="030F0702030302020204" pitchFamily="66" charset="0"/>
              </a:rPr>
              <a:t> +add_to_bill(customer,amount,date)</a:t>
            </a:r>
          </a:p>
          <a:p>
            <a:pPr eaLnBrk="1" fontAlgn="base" hangingPunct="1">
              <a:spcBef>
                <a:spcPct val="0"/>
              </a:spcBef>
              <a:spcAft>
                <a:spcPct val="0"/>
              </a:spcAft>
            </a:pPr>
            <a:endParaRPr lang="en-US" altLang="zh-CN" sz="1800" b="1">
              <a:solidFill>
                <a:srgbClr val="003366"/>
              </a:solidFill>
              <a:latin typeface="Comic Sans MS" panose="030F0702030302020204" pitchFamily="66" charset="0"/>
            </a:endParaRPr>
          </a:p>
        </p:txBody>
      </p:sp>
      <p:sp>
        <p:nvSpPr>
          <p:cNvPr id="54277" name="Line 4">
            <a:extLst>
              <a:ext uri="{FF2B5EF4-FFF2-40B4-BE49-F238E27FC236}">
                <a16:creationId xmlns:a16="http://schemas.microsoft.com/office/drawing/2014/main" id="{612CADDA-9044-4D41-8257-067DCD1CFA3B}"/>
              </a:ext>
            </a:extLst>
          </p:cNvPr>
          <p:cNvSpPr>
            <a:spLocks noChangeShapeType="1"/>
          </p:cNvSpPr>
          <p:nvPr/>
        </p:nvSpPr>
        <p:spPr bwMode="auto">
          <a:xfrm>
            <a:off x="6019800" y="2693988"/>
            <a:ext cx="4191000" cy="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54278" name="Line 5">
            <a:extLst>
              <a:ext uri="{FF2B5EF4-FFF2-40B4-BE49-F238E27FC236}">
                <a16:creationId xmlns:a16="http://schemas.microsoft.com/office/drawing/2014/main" id="{D0CF99E1-34D1-45CB-AAED-D7F1A8BEE884}"/>
              </a:ext>
            </a:extLst>
          </p:cNvPr>
          <p:cNvSpPr>
            <a:spLocks noChangeShapeType="1"/>
          </p:cNvSpPr>
          <p:nvPr/>
        </p:nvSpPr>
        <p:spPr bwMode="auto">
          <a:xfrm>
            <a:off x="6019800" y="3684588"/>
            <a:ext cx="4191000" cy="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54279" name="Text Box 6">
            <a:extLst>
              <a:ext uri="{FF2B5EF4-FFF2-40B4-BE49-F238E27FC236}">
                <a16:creationId xmlns:a16="http://schemas.microsoft.com/office/drawing/2014/main" id="{AE5DCE82-5035-4E84-8B8B-2AD05566E990}"/>
              </a:ext>
            </a:extLst>
          </p:cNvPr>
          <p:cNvSpPr txBox="1">
            <a:spLocks noChangeArrowheads="1"/>
          </p:cNvSpPr>
          <p:nvPr/>
        </p:nvSpPr>
        <p:spPr bwMode="auto">
          <a:xfrm>
            <a:off x="3810000" y="2236788"/>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b="1">
                <a:solidFill>
                  <a:srgbClr val="003366"/>
                </a:solidFill>
                <a:latin typeface="Comic Sans MS" panose="030F0702030302020204" pitchFamily="66" charset="0"/>
              </a:rPr>
              <a:t>Class name</a:t>
            </a:r>
          </a:p>
        </p:txBody>
      </p:sp>
      <p:sp>
        <p:nvSpPr>
          <p:cNvPr id="54280" name="Text Box 7">
            <a:extLst>
              <a:ext uri="{FF2B5EF4-FFF2-40B4-BE49-F238E27FC236}">
                <a16:creationId xmlns:a16="http://schemas.microsoft.com/office/drawing/2014/main" id="{67658729-C92A-4234-BC75-695B9CFF9BB9}"/>
              </a:ext>
            </a:extLst>
          </p:cNvPr>
          <p:cNvSpPr txBox="1">
            <a:spLocks noChangeArrowheads="1"/>
          </p:cNvSpPr>
          <p:nvPr/>
        </p:nvSpPr>
        <p:spPr bwMode="auto">
          <a:xfrm>
            <a:off x="2667000" y="2998789"/>
            <a:ext cx="3200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b="1">
                <a:solidFill>
                  <a:srgbClr val="003366"/>
                </a:solidFill>
                <a:latin typeface="Comic Sans MS" panose="030F0702030302020204" pitchFamily="66" charset="0"/>
              </a:rPr>
              <a:t>Attribute:type = initial value</a:t>
            </a:r>
          </a:p>
        </p:txBody>
      </p:sp>
      <p:sp>
        <p:nvSpPr>
          <p:cNvPr id="54281" name="Text Box 8">
            <a:extLst>
              <a:ext uri="{FF2B5EF4-FFF2-40B4-BE49-F238E27FC236}">
                <a16:creationId xmlns:a16="http://schemas.microsoft.com/office/drawing/2014/main" id="{A8A3341F-DA03-4CB2-B363-5E4A2BE590E7}"/>
              </a:ext>
            </a:extLst>
          </p:cNvPr>
          <p:cNvSpPr txBox="1">
            <a:spLocks noChangeArrowheads="1"/>
          </p:cNvSpPr>
          <p:nvPr/>
        </p:nvSpPr>
        <p:spPr bwMode="auto">
          <a:xfrm>
            <a:off x="2743200" y="4217989"/>
            <a:ext cx="3200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b="1">
                <a:solidFill>
                  <a:srgbClr val="003366"/>
                </a:solidFill>
                <a:latin typeface="Comic Sans MS" panose="030F0702030302020204" pitchFamily="66" charset="0"/>
              </a:rPr>
              <a:t>Operation(arg list):return type</a:t>
            </a:r>
          </a:p>
        </p:txBody>
      </p:sp>
      <p:sp>
        <p:nvSpPr>
          <p:cNvPr id="54282" name="Rectangle 10">
            <a:extLst>
              <a:ext uri="{FF2B5EF4-FFF2-40B4-BE49-F238E27FC236}">
                <a16:creationId xmlns:a16="http://schemas.microsoft.com/office/drawing/2014/main" id="{088796E9-1E9F-432A-BAA8-963A0DEBCF1F}"/>
              </a:ext>
            </a:extLst>
          </p:cNvPr>
          <p:cNvSpPr>
            <a:spLocks noChangeArrowheads="1"/>
          </p:cNvSpPr>
          <p:nvPr/>
        </p:nvSpPr>
        <p:spPr bwMode="auto">
          <a:xfrm>
            <a:off x="2438400" y="381000"/>
            <a:ext cx="8001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lnSpc>
                <a:spcPct val="90000"/>
              </a:lnSpc>
              <a:spcBef>
                <a:spcPct val="0"/>
              </a:spcBef>
              <a:spcAft>
                <a:spcPct val="0"/>
              </a:spcAft>
            </a:pPr>
            <a:r>
              <a:rPr lang="en-US" altLang="zh-CN" sz="3200" b="1">
                <a:solidFill>
                  <a:srgbClr val="006666"/>
                </a:solidFill>
              </a:rPr>
              <a:t>     Chapter 6  Considering Object</a:t>
            </a:r>
          </a:p>
        </p:txBody>
      </p:sp>
    </p:spTree>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3">
            <a:extLst>
              <a:ext uri="{FF2B5EF4-FFF2-40B4-BE49-F238E27FC236}">
                <a16:creationId xmlns:a16="http://schemas.microsoft.com/office/drawing/2014/main" id="{2B276EE7-3AFC-4A24-AAB1-0C90807DD5A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EE9D78A5-076A-46F6-BA0C-4EE598CD5BA5}" type="slidenum">
              <a:rPr kumimoji="0" lang="en-US" altLang="zh-CN" sz="2600">
                <a:solidFill>
                  <a:srgbClr val="FFFFFF"/>
                </a:solidFill>
              </a:rPr>
              <a:pPr eaLnBrk="1" fontAlgn="base" hangingPunct="1">
                <a:spcBef>
                  <a:spcPct val="0"/>
                </a:spcBef>
                <a:spcAft>
                  <a:spcPct val="0"/>
                </a:spcAft>
              </a:pPr>
              <a:t>427</a:t>
            </a:fld>
            <a:endParaRPr kumimoji="0" lang="en-US" altLang="zh-CN" sz="2600">
              <a:solidFill>
                <a:srgbClr val="FFFFFF"/>
              </a:solidFill>
            </a:endParaRPr>
          </a:p>
        </p:txBody>
      </p:sp>
      <p:sp>
        <p:nvSpPr>
          <p:cNvPr id="55299" name="Rectangle 2">
            <a:extLst>
              <a:ext uri="{FF2B5EF4-FFF2-40B4-BE49-F238E27FC236}">
                <a16:creationId xmlns:a16="http://schemas.microsoft.com/office/drawing/2014/main" id="{387F4575-F8FF-46FB-A1E0-E8C473F93C06}"/>
              </a:ext>
            </a:extLst>
          </p:cNvPr>
          <p:cNvSpPr>
            <a:spLocks noGrp="1" noChangeArrowheads="1"/>
          </p:cNvSpPr>
          <p:nvPr>
            <p:ph type="title" idx="4294967295"/>
          </p:nvPr>
        </p:nvSpPr>
        <p:spPr>
          <a:xfrm>
            <a:off x="3255963" y="6092825"/>
            <a:ext cx="6153150" cy="533400"/>
          </a:xfrm>
        </p:spPr>
        <p:txBody>
          <a:bodyPr/>
          <a:lstStyle/>
          <a:p>
            <a:pPr eaLnBrk="1" hangingPunct="1"/>
            <a:r>
              <a:rPr lang="en-US" altLang="zh-CN" sz="2400"/>
              <a:t>Fig 6.ZZ Types of class relationship.</a:t>
            </a:r>
          </a:p>
        </p:txBody>
      </p:sp>
      <p:pic>
        <p:nvPicPr>
          <p:cNvPr id="55300" name="Picture 3">
            <a:extLst>
              <a:ext uri="{FF2B5EF4-FFF2-40B4-BE49-F238E27FC236}">
                <a16:creationId xmlns:a16="http://schemas.microsoft.com/office/drawing/2014/main" id="{5C03CA6D-6525-46C7-B9BF-BB9D9EED40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1784351"/>
            <a:ext cx="3779838" cy="430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pic>
      <p:sp>
        <p:nvSpPr>
          <p:cNvPr id="55301" name="Text Box 4">
            <a:extLst>
              <a:ext uri="{FF2B5EF4-FFF2-40B4-BE49-F238E27FC236}">
                <a16:creationId xmlns:a16="http://schemas.microsoft.com/office/drawing/2014/main" id="{65D7D4A9-B667-460A-86D9-A16524706DD5}"/>
              </a:ext>
            </a:extLst>
          </p:cNvPr>
          <p:cNvSpPr txBox="1">
            <a:spLocks noChangeArrowheads="1"/>
          </p:cNvSpPr>
          <p:nvPr/>
        </p:nvSpPr>
        <p:spPr bwMode="auto">
          <a:xfrm>
            <a:off x="8077200" y="2012951"/>
            <a:ext cx="2286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sz="1800" b="1">
                <a:solidFill>
                  <a:srgbClr val="003366"/>
                </a:solidFill>
                <a:latin typeface="Comic Sans MS" panose="030F0702030302020204" pitchFamily="66" charset="0"/>
              </a:rPr>
              <a:t>association</a:t>
            </a:r>
          </a:p>
        </p:txBody>
      </p:sp>
      <p:sp>
        <p:nvSpPr>
          <p:cNvPr id="55302" name="Text Box 5">
            <a:extLst>
              <a:ext uri="{FF2B5EF4-FFF2-40B4-BE49-F238E27FC236}">
                <a16:creationId xmlns:a16="http://schemas.microsoft.com/office/drawing/2014/main" id="{E81AB0DA-9EFB-4966-8D7F-B3773109E6C5}"/>
              </a:ext>
            </a:extLst>
          </p:cNvPr>
          <p:cNvSpPr txBox="1">
            <a:spLocks noChangeArrowheads="1"/>
          </p:cNvSpPr>
          <p:nvPr/>
        </p:nvSpPr>
        <p:spPr bwMode="auto">
          <a:xfrm>
            <a:off x="8077200" y="2865438"/>
            <a:ext cx="2286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sz="1800" b="1">
                <a:solidFill>
                  <a:srgbClr val="003366"/>
                </a:solidFill>
                <a:latin typeface="Comic Sans MS" panose="030F0702030302020204" pitchFamily="66" charset="0"/>
              </a:rPr>
              <a:t>composition</a:t>
            </a:r>
          </a:p>
        </p:txBody>
      </p:sp>
      <p:sp>
        <p:nvSpPr>
          <p:cNvPr id="55303" name="Text Box 6">
            <a:extLst>
              <a:ext uri="{FF2B5EF4-FFF2-40B4-BE49-F238E27FC236}">
                <a16:creationId xmlns:a16="http://schemas.microsoft.com/office/drawing/2014/main" id="{9177A1AE-373A-4773-A33D-214E436BC7E2}"/>
              </a:ext>
            </a:extLst>
          </p:cNvPr>
          <p:cNvSpPr txBox="1">
            <a:spLocks noChangeArrowheads="1"/>
          </p:cNvSpPr>
          <p:nvPr/>
        </p:nvSpPr>
        <p:spPr bwMode="auto">
          <a:xfrm>
            <a:off x="8077200" y="3779838"/>
            <a:ext cx="2286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sz="1800" b="1">
                <a:solidFill>
                  <a:srgbClr val="003366"/>
                </a:solidFill>
                <a:latin typeface="Comic Sans MS" panose="030F0702030302020204" pitchFamily="66" charset="0"/>
              </a:rPr>
              <a:t>aggregation</a:t>
            </a:r>
          </a:p>
        </p:txBody>
      </p:sp>
      <p:sp>
        <p:nvSpPr>
          <p:cNvPr id="55304" name="Text Box 7">
            <a:extLst>
              <a:ext uri="{FF2B5EF4-FFF2-40B4-BE49-F238E27FC236}">
                <a16:creationId xmlns:a16="http://schemas.microsoft.com/office/drawing/2014/main" id="{55D5522D-E44F-4889-845D-28CC48724BAB}"/>
              </a:ext>
            </a:extLst>
          </p:cNvPr>
          <p:cNvSpPr txBox="1">
            <a:spLocks noChangeArrowheads="1"/>
          </p:cNvSpPr>
          <p:nvPr/>
        </p:nvSpPr>
        <p:spPr bwMode="auto">
          <a:xfrm>
            <a:off x="8077200" y="4541838"/>
            <a:ext cx="2286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sz="1800" b="1">
                <a:solidFill>
                  <a:srgbClr val="003366"/>
                </a:solidFill>
                <a:latin typeface="Comic Sans MS" panose="030F0702030302020204" pitchFamily="66" charset="0"/>
              </a:rPr>
              <a:t>dependency</a:t>
            </a:r>
          </a:p>
        </p:txBody>
      </p:sp>
      <p:sp>
        <p:nvSpPr>
          <p:cNvPr id="55305" name="Text Box 8">
            <a:extLst>
              <a:ext uri="{FF2B5EF4-FFF2-40B4-BE49-F238E27FC236}">
                <a16:creationId xmlns:a16="http://schemas.microsoft.com/office/drawing/2014/main" id="{B54A46D0-8EC2-41A7-85F1-22764B3647F3}"/>
              </a:ext>
            </a:extLst>
          </p:cNvPr>
          <p:cNvSpPr txBox="1">
            <a:spLocks noChangeArrowheads="1"/>
          </p:cNvSpPr>
          <p:nvPr/>
        </p:nvSpPr>
        <p:spPr bwMode="auto">
          <a:xfrm>
            <a:off x="8077200" y="5380038"/>
            <a:ext cx="2286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sz="1800" b="1">
                <a:solidFill>
                  <a:srgbClr val="003366"/>
                </a:solidFill>
                <a:latin typeface="Comic Sans MS" panose="030F0702030302020204" pitchFamily="66" charset="0"/>
              </a:rPr>
              <a:t>navigation</a:t>
            </a:r>
          </a:p>
        </p:txBody>
      </p:sp>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5">
            <a:extLst>
              <a:ext uri="{FF2B5EF4-FFF2-40B4-BE49-F238E27FC236}">
                <a16:creationId xmlns:a16="http://schemas.microsoft.com/office/drawing/2014/main" id="{A8872C8B-CC49-479A-A67A-7A4942B8E50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4B0FFC33-39C1-4E14-BF9F-552E35CBA493}" type="slidenum">
              <a:rPr kumimoji="0" lang="en-US" altLang="zh-CN" sz="2600">
                <a:solidFill>
                  <a:srgbClr val="FFFFFF"/>
                </a:solidFill>
              </a:rPr>
              <a:pPr eaLnBrk="1" fontAlgn="base" hangingPunct="1">
                <a:spcBef>
                  <a:spcPct val="0"/>
                </a:spcBef>
                <a:spcAft>
                  <a:spcPct val="0"/>
                </a:spcAft>
              </a:pPr>
              <a:t>428</a:t>
            </a:fld>
            <a:endParaRPr kumimoji="0" lang="en-US" altLang="zh-CN" sz="2600">
              <a:solidFill>
                <a:srgbClr val="FFFFFF"/>
              </a:solidFill>
            </a:endParaRPr>
          </a:p>
        </p:txBody>
      </p:sp>
      <p:sp>
        <p:nvSpPr>
          <p:cNvPr id="56323" name="Rectangle 2">
            <a:extLst>
              <a:ext uri="{FF2B5EF4-FFF2-40B4-BE49-F238E27FC236}">
                <a16:creationId xmlns:a16="http://schemas.microsoft.com/office/drawing/2014/main" id="{D9B52287-7C37-42A9-A1E2-B012566D657C}"/>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56324" name="Rectangle 3">
            <a:extLst>
              <a:ext uri="{FF2B5EF4-FFF2-40B4-BE49-F238E27FC236}">
                <a16:creationId xmlns:a16="http://schemas.microsoft.com/office/drawing/2014/main" id="{FA8A868E-570A-4D98-A524-D079C6076C26}"/>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sz="2400" b="1"/>
              <a:t>      Y: </a:t>
            </a:r>
            <a:r>
              <a:rPr lang="en-US" altLang="zh-CN" sz="2400" b="1" u="sng">
                <a:solidFill>
                  <a:srgbClr val="FF0066"/>
                </a:solidFill>
              </a:rPr>
              <a:t>relationships</a:t>
            </a:r>
            <a:r>
              <a:rPr lang="en-US" altLang="zh-CN" sz="2400" b="1"/>
              <a:t> (between classes) </a:t>
            </a:r>
          </a:p>
          <a:p>
            <a:pPr eaLnBrk="1" hangingPunct="1">
              <a:buFontTx/>
              <a:buNone/>
            </a:pPr>
            <a:r>
              <a:rPr lang="en-US" altLang="zh-CN" sz="2400" b="1"/>
              <a:t>      (1):                   </a:t>
            </a:r>
            <a:r>
              <a:rPr lang="en-US" altLang="zh-CN" sz="2400" b="1" u="sng">
                <a:solidFill>
                  <a:srgbClr val="0000FF"/>
                </a:solidFill>
              </a:rPr>
              <a:t>inheritance(</a:t>
            </a:r>
            <a:r>
              <a:rPr lang="zh-CN" altLang="en-US" sz="2400" b="1" u="sng">
                <a:solidFill>
                  <a:srgbClr val="0000FF"/>
                </a:solidFill>
              </a:rPr>
              <a:t>继承</a:t>
            </a:r>
            <a:r>
              <a:rPr lang="en-US" altLang="zh-CN" sz="2400" b="1">
                <a:solidFill>
                  <a:srgbClr val="0000FF"/>
                </a:solidFill>
              </a:rPr>
              <a:t>) / generalization(</a:t>
            </a:r>
            <a:r>
              <a:rPr lang="zh-CN" altLang="en-US" sz="2400" b="1">
                <a:solidFill>
                  <a:srgbClr val="0000FF"/>
                </a:solidFill>
              </a:rPr>
              <a:t>泛化</a:t>
            </a:r>
            <a:r>
              <a:rPr lang="en-US" altLang="zh-CN" sz="2400" b="1">
                <a:solidFill>
                  <a:srgbClr val="0000FF"/>
                </a:solidFill>
              </a:rPr>
              <a:t>) </a:t>
            </a:r>
          </a:p>
          <a:p>
            <a:pPr eaLnBrk="1" hangingPunct="1">
              <a:buFontTx/>
              <a:buNone/>
            </a:pPr>
            <a:r>
              <a:rPr lang="en-US" altLang="zh-CN" sz="2400" b="1"/>
              <a:t>                         (the superclass generalizes the subclass)</a:t>
            </a:r>
          </a:p>
          <a:p>
            <a:pPr eaLnBrk="1" hangingPunct="1">
              <a:buFontTx/>
              <a:buNone/>
            </a:pPr>
            <a:r>
              <a:rPr lang="en-US" altLang="zh-CN" sz="2400" b="1"/>
              <a:t>                         (allow lower class to inherit the attributes </a:t>
            </a:r>
          </a:p>
          <a:p>
            <a:pPr eaLnBrk="1" hangingPunct="1">
              <a:buFontTx/>
              <a:buNone/>
            </a:pPr>
            <a:r>
              <a:rPr lang="en-US" altLang="zh-CN" sz="2400" b="1"/>
              <a:t>                          and behaviors of the upper class)</a:t>
            </a:r>
          </a:p>
          <a:p>
            <a:pPr eaLnBrk="1" hangingPunct="1">
              <a:buFontTx/>
              <a:buNone/>
            </a:pPr>
            <a:r>
              <a:rPr lang="en-US" altLang="zh-CN" sz="2400" b="1"/>
              <a:t>            java use</a:t>
            </a:r>
            <a:r>
              <a:rPr lang="zh-CN" altLang="en-US" sz="2400" b="1"/>
              <a:t>“</a:t>
            </a:r>
            <a:r>
              <a:rPr lang="en-US" altLang="zh-CN" sz="2400" b="1"/>
              <a:t>extends</a:t>
            </a:r>
            <a:r>
              <a:rPr lang="zh-CN" altLang="en-US" sz="2400" b="1"/>
              <a:t>”</a:t>
            </a:r>
            <a:endParaRPr lang="en-US" altLang="zh-CN" sz="2400" b="1"/>
          </a:p>
          <a:p>
            <a:pPr eaLnBrk="1" hangingPunct="1">
              <a:buFontTx/>
              <a:buNone/>
            </a:pPr>
            <a:r>
              <a:rPr lang="en-US" altLang="zh-CN" sz="2400" b="1"/>
              <a:t>            C++/C# use </a:t>
            </a:r>
            <a:r>
              <a:rPr lang="zh-CN" altLang="en-US" sz="2400" b="1"/>
              <a:t>“</a:t>
            </a:r>
            <a:r>
              <a:rPr lang="en-US" altLang="zh-CN" sz="2400" b="1"/>
              <a:t>:</a:t>
            </a:r>
            <a:r>
              <a:rPr lang="zh-CN" altLang="en-US" sz="2400" b="1"/>
              <a:t>”</a:t>
            </a:r>
            <a:endParaRPr lang="en-US" altLang="zh-CN" sz="2400" b="1"/>
          </a:p>
          <a:p>
            <a:pPr eaLnBrk="1" hangingPunct="1">
              <a:buFontTx/>
              <a:buNone/>
            </a:pPr>
            <a:r>
              <a:rPr lang="en-US" altLang="zh-CN" sz="2400" b="1"/>
              <a:t>            example: Fig6.XX(inheritance) (</a:t>
            </a:r>
            <a:r>
              <a:rPr lang="zh-CN" altLang="en-US" sz="2400" b="1"/>
              <a:t>下页：皇家机动车</a:t>
            </a:r>
            <a:endParaRPr lang="en-US" altLang="zh-CN" sz="2400" b="1"/>
          </a:p>
          <a:p>
            <a:pPr eaLnBrk="1" hangingPunct="1">
              <a:buFontTx/>
              <a:buNone/>
            </a:pPr>
            <a:r>
              <a:rPr lang="en-US" altLang="zh-CN" sz="2400" b="1"/>
              <a:t>                             </a:t>
            </a:r>
            <a:r>
              <a:rPr lang="zh-CN" altLang="en-US" sz="2400" b="1"/>
              <a:t>服务站中的类</a:t>
            </a:r>
            <a:r>
              <a:rPr lang="en-US" altLang="zh-CN" sz="2400" b="1"/>
              <a:t>)</a:t>
            </a:r>
          </a:p>
          <a:p>
            <a:pPr eaLnBrk="1" hangingPunct="1">
              <a:buFontTx/>
              <a:buNone/>
            </a:pPr>
            <a:r>
              <a:rPr lang="en-US" altLang="zh-CN" sz="2400" b="1"/>
              <a:t>            example: see next page</a:t>
            </a:r>
          </a:p>
        </p:txBody>
      </p:sp>
      <p:sp>
        <p:nvSpPr>
          <p:cNvPr id="56325" name="AutoShape 4">
            <a:extLst>
              <a:ext uri="{FF2B5EF4-FFF2-40B4-BE49-F238E27FC236}">
                <a16:creationId xmlns:a16="http://schemas.microsoft.com/office/drawing/2014/main" id="{D67B99CC-5154-4F52-8A18-B1AA7D7EF6F7}"/>
              </a:ext>
            </a:extLst>
          </p:cNvPr>
          <p:cNvSpPr>
            <a:spLocks noChangeArrowheads="1"/>
          </p:cNvSpPr>
          <p:nvPr/>
        </p:nvSpPr>
        <p:spPr bwMode="auto">
          <a:xfrm rot="5009481">
            <a:off x="4559300" y="2333625"/>
            <a:ext cx="228600" cy="228600"/>
          </a:xfrm>
          <a:prstGeom prst="triangle">
            <a:avLst>
              <a:gd name="adj" fmla="val 50000"/>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56326" name="Line 5">
            <a:extLst>
              <a:ext uri="{FF2B5EF4-FFF2-40B4-BE49-F238E27FC236}">
                <a16:creationId xmlns:a16="http://schemas.microsoft.com/office/drawing/2014/main" id="{5EE1B337-58E2-4022-A475-D99001C2010D}"/>
              </a:ext>
            </a:extLst>
          </p:cNvPr>
          <p:cNvSpPr>
            <a:spLocks noChangeShapeType="1"/>
          </p:cNvSpPr>
          <p:nvPr/>
        </p:nvSpPr>
        <p:spPr bwMode="auto">
          <a:xfrm>
            <a:off x="3363913" y="2443163"/>
            <a:ext cx="12192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灯片编号占位符 3">
            <a:extLst>
              <a:ext uri="{FF2B5EF4-FFF2-40B4-BE49-F238E27FC236}">
                <a16:creationId xmlns:a16="http://schemas.microsoft.com/office/drawing/2014/main" id="{7087F8CB-55A2-4723-8ACD-A541C9CB806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F4FA8132-DC06-4717-BFEC-C10CFCF5552C}" type="slidenum">
              <a:rPr kumimoji="0" lang="en-US" altLang="zh-CN" sz="2600">
                <a:solidFill>
                  <a:srgbClr val="FFFFFF"/>
                </a:solidFill>
              </a:rPr>
              <a:pPr eaLnBrk="1" fontAlgn="base" hangingPunct="1">
                <a:spcBef>
                  <a:spcPct val="0"/>
                </a:spcBef>
                <a:spcAft>
                  <a:spcPct val="0"/>
                </a:spcAft>
              </a:pPr>
              <a:t>429</a:t>
            </a:fld>
            <a:endParaRPr kumimoji="0" lang="en-US" altLang="zh-CN" sz="2600">
              <a:solidFill>
                <a:srgbClr val="FFFFFF"/>
              </a:solidFill>
            </a:endParaRPr>
          </a:p>
        </p:txBody>
      </p:sp>
      <p:sp>
        <p:nvSpPr>
          <p:cNvPr id="1028" name="Rectangle 2">
            <a:extLst>
              <a:ext uri="{FF2B5EF4-FFF2-40B4-BE49-F238E27FC236}">
                <a16:creationId xmlns:a16="http://schemas.microsoft.com/office/drawing/2014/main" id="{BD51CAD3-2AC8-4F67-AC70-E8D68ECAE5DD}"/>
              </a:ext>
            </a:extLst>
          </p:cNvPr>
          <p:cNvSpPr>
            <a:spLocks noGrp="1" noChangeArrowheads="1"/>
          </p:cNvSpPr>
          <p:nvPr>
            <p:ph type="title" idx="4294967295"/>
          </p:nvPr>
        </p:nvSpPr>
        <p:spPr>
          <a:xfrm>
            <a:off x="5338763" y="5949950"/>
            <a:ext cx="5078412" cy="609600"/>
          </a:xfrm>
        </p:spPr>
        <p:txBody>
          <a:bodyPr/>
          <a:lstStyle/>
          <a:p>
            <a:pPr eaLnBrk="1" hangingPunct="1"/>
            <a:r>
              <a:rPr lang="en-US" altLang="zh-CN" sz="2400"/>
              <a:t>Fig 6.XX Inheritance relationship</a:t>
            </a:r>
          </a:p>
        </p:txBody>
      </p:sp>
      <p:graphicFrame>
        <p:nvGraphicFramePr>
          <p:cNvPr id="1026" name="Object 3">
            <a:extLst>
              <a:ext uri="{FF2B5EF4-FFF2-40B4-BE49-F238E27FC236}">
                <a16:creationId xmlns:a16="http://schemas.microsoft.com/office/drawing/2014/main" id="{65BE7915-0B4C-48CD-96A3-50C75AA5ED6D}"/>
              </a:ext>
            </a:extLst>
          </p:cNvPr>
          <p:cNvGraphicFramePr>
            <a:graphicFrameLocks noChangeAspect="1"/>
          </p:cNvGraphicFramePr>
          <p:nvPr/>
        </p:nvGraphicFramePr>
        <p:xfrm>
          <a:off x="6456363" y="1730376"/>
          <a:ext cx="3600450" cy="4003675"/>
        </p:xfrm>
        <a:graphic>
          <a:graphicData uri="http://schemas.openxmlformats.org/presentationml/2006/ole">
            <mc:AlternateContent xmlns:mc="http://schemas.openxmlformats.org/markup-compatibility/2006">
              <mc:Choice xmlns:v="urn:schemas-microsoft-com:vml" Requires="v">
                <p:oleObj spid="_x0000_s17411" name="Visio" r:id="rId3" imgW="1297440" imgH="1621440" progId="Visio.Drawing.6">
                  <p:embed/>
                </p:oleObj>
              </mc:Choice>
              <mc:Fallback>
                <p:oleObj name="Visio" r:id="rId3" imgW="1297440" imgH="1621440" progId="Visio.Drawing.6">
                  <p:embed/>
                  <p:pic>
                    <p:nvPicPr>
                      <p:cNvPr id="1026" name="Object 3">
                        <a:extLst>
                          <a:ext uri="{FF2B5EF4-FFF2-40B4-BE49-F238E27FC236}">
                            <a16:creationId xmlns:a16="http://schemas.microsoft.com/office/drawing/2014/main" id="{65BE7915-0B4C-48CD-96A3-50C75AA5ED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6363" y="1730376"/>
                        <a:ext cx="3600450" cy="40036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9" name="Text Box 4">
            <a:extLst>
              <a:ext uri="{FF2B5EF4-FFF2-40B4-BE49-F238E27FC236}">
                <a16:creationId xmlns:a16="http://schemas.microsoft.com/office/drawing/2014/main" id="{539DAD24-D337-41FF-864B-04C522ECED66}"/>
              </a:ext>
            </a:extLst>
          </p:cNvPr>
          <p:cNvSpPr txBox="1">
            <a:spLocks noChangeArrowheads="1"/>
          </p:cNvSpPr>
          <p:nvPr/>
        </p:nvSpPr>
        <p:spPr bwMode="auto">
          <a:xfrm>
            <a:off x="3287714" y="1806576"/>
            <a:ext cx="303688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b="1">
                <a:solidFill>
                  <a:srgbClr val="003366"/>
                </a:solidFill>
                <a:latin typeface="Comic Sans MS" panose="030F0702030302020204" pitchFamily="66" charset="0"/>
              </a:rPr>
              <a:t>Superclass</a:t>
            </a:r>
          </a:p>
          <a:p>
            <a:pPr algn="ctr" eaLnBrk="1" fontAlgn="base" hangingPunct="1">
              <a:spcBef>
                <a:spcPct val="50000"/>
              </a:spcBef>
              <a:spcAft>
                <a:spcPct val="0"/>
              </a:spcAft>
            </a:pPr>
            <a:r>
              <a:rPr lang="en-US" altLang="zh-CN" b="1">
                <a:solidFill>
                  <a:srgbClr val="003366"/>
                </a:solidFill>
                <a:latin typeface="Comic Sans MS" panose="030F0702030302020204" pitchFamily="66" charset="0"/>
              </a:rPr>
              <a:t>supertype</a:t>
            </a:r>
          </a:p>
        </p:txBody>
      </p:sp>
      <p:sp>
        <p:nvSpPr>
          <p:cNvPr id="1030" name="Text Box 5">
            <a:extLst>
              <a:ext uri="{FF2B5EF4-FFF2-40B4-BE49-F238E27FC236}">
                <a16:creationId xmlns:a16="http://schemas.microsoft.com/office/drawing/2014/main" id="{C7DCAC42-3121-4D88-9869-699CD80F0E55}"/>
              </a:ext>
            </a:extLst>
          </p:cNvPr>
          <p:cNvSpPr txBox="1">
            <a:spLocks noChangeArrowheads="1"/>
          </p:cNvSpPr>
          <p:nvPr/>
        </p:nvSpPr>
        <p:spPr bwMode="auto">
          <a:xfrm>
            <a:off x="3503614" y="3330575"/>
            <a:ext cx="30495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b="1">
                <a:solidFill>
                  <a:srgbClr val="003366"/>
                </a:solidFill>
                <a:latin typeface="Comic Sans MS" panose="030F0702030302020204" pitchFamily="66" charset="0"/>
              </a:rPr>
              <a:t>Inheritance(is-a)</a:t>
            </a:r>
          </a:p>
        </p:txBody>
      </p:sp>
      <p:sp>
        <p:nvSpPr>
          <p:cNvPr id="1031" name="Text Box 6">
            <a:extLst>
              <a:ext uri="{FF2B5EF4-FFF2-40B4-BE49-F238E27FC236}">
                <a16:creationId xmlns:a16="http://schemas.microsoft.com/office/drawing/2014/main" id="{A334F5F0-37CF-498D-A28E-A1F3AA6E4670}"/>
              </a:ext>
            </a:extLst>
          </p:cNvPr>
          <p:cNvSpPr txBox="1">
            <a:spLocks noChangeArrowheads="1"/>
          </p:cNvSpPr>
          <p:nvPr/>
        </p:nvSpPr>
        <p:spPr bwMode="auto">
          <a:xfrm>
            <a:off x="3432176" y="4397376"/>
            <a:ext cx="304482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b="1">
                <a:solidFill>
                  <a:srgbClr val="003366"/>
                </a:solidFill>
                <a:latin typeface="Comic Sans MS" panose="030F0702030302020204" pitchFamily="66" charset="0"/>
              </a:rPr>
              <a:t>Subclass</a:t>
            </a:r>
          </a:p>
          <a:p>
            <a:pPr algn="ctr" eaLnBrk="1" fontAlgn="base" hangingPunct="1">
              <a:spcBef>
                <a:spcPct val="50000"/>
              </a:spcBef>
              <a:spcAft>
                <a:spcPct val="0"/>
              </a:spcAft>
            </a:pPr>
            <a:r>
              <a:rPr lang="en-US" altLang="zh-CN" b="1">
                <a:solidFill>
                  <a:srgbClr val="003366"/>
                </a:solidFill>
                <a:latin typeface="Comic Sans MS" panose="030F0702030302020204" pitchFamily="66" charset="0"/>
              </a:rPr>
              <a:t>subtype</a:t>
            </a:r>
          </a:p>
        </p:txBody>
      </p:sp>
      <p:sp>
        <p:nvSpPr>
          <p:cNvPr id="1032" name="Rectangle 8">
            <a:extLst>
              <a:ext uri="{FF2B5EF4-FFF2-40B4-BE49-F238E27FC236}">
                <a16:creationId xmlns:a16="http://schemas.microsoft.com/office/drawing/2014/main" id="{50AE9A4E-D0CD-40B2-AC56-AE43E919CB6D}"/>
              </a:ext>
            </a:extLst>
          </p:cNvPr>
          <p:cNvSpPr>
            <a:spLocks noChangeArrowheads="1"/>
          </p:cNvSpPr>
          <p:nvPr/>
        </p:nvSpPr>
        <p:spPr bwMode="auto">
          <a:xfrm>
            <a:off x="2438400" y="381000"/>
            <a:ext cx="8001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lnSpc>
                <a:spcPct val="90000"/>
              </a:lnSpc>
              <a:spcBef>
                <a:spcPct val="0"/>
              </a:spcBef>
              <a:spcAft>
                <a:spcPct val="0"/>
              </a:spcAft>
            </a:pPr>
            <a:r>
              <a:rPr lang="en-US" altLang="zh-CN" sz="3200" b="1">
                <a:solidFill>
                  <a:srgbClr val="006666"/>
                </a:solidFill>
              </a:rPr>
              <a:t>     Chapter 6  Considering Object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5">
            <a:extLst>
              <a:ext uri="{FF2B5EF4-FFF2-40B4-BE49-F238E27FC236}">
                <a16:creationId xmlns:a16="http://schemas.microsoft.com/office/drawing/2014/main" id="{69B124AA-875E-4C87-9BF0-13ABB250B38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F579A827-945B-45E3-AD3E-525EB3957535}" type="slidenum">
              <a:rPr kumimoji="0" lang="en-US" altLang="zh-CN" sz="2600" b="1">
                <a:solidFill>
                  <a:srgbClr val="FFFFFF"/>
                </a:solidFill>
              </a:rPr>
              <a:pPr fontAlgn="base">
                <a:spcBef>
                  <a:spcPct val="0"/>
                </a:spcBef>
                <a:spcAft>
                  <a:spcPct val="0"/>
                </a:spcAft>
                <a:buClrTx/>
                <a:buSzTx/>
                <a:buNone/>
              </a:pPr>
              <a:t>43</a:t>
            </a:fld>
            <a:endParaRPr kumimoji="0" lang="en-US" altLang="zh-CN" sz="2600" b="1">
              <a:solidFill>
                <a:srgbClr val="FFFFFF"/>
              </a:solidFill>
            </a:endParaRPr>
          </a:p>
        </p:txBody>
      </p:sp>
      <p:sp>
        <p:nvSpPr>
          <p:cNvPr id="83971" name="Rectangle 2">
            <a:extLst>
              <a:ext uri="{FF2B5EF4-FFF2-40B4-BE49-F238E27FC236}">
                <a16:creationId xmlns:a16="http://schemas.microsoft.com/office/drawing/2014/main" id="{EA713A29-7DD4-4515-B462-60BCCB583B5E}"/>
              </a:ext>
            </a:extLst>
          </p:cNvPr>
          <p:cNvSpPr>
            <a:spLocks noGrp="1" noChangeArrowheads="1"/>
          </p:cNvSpPr>
          <p:nvPr>
            <p:ph type="title"/>
          </p:nvPr>
        </p:nvSpPr>
        <p:spPr/>
        <p:txBody>
          <a:bodyPr/>
          <a:lstStyle/>
          <a:p>
            <a:pPr eaLnBrk="1" hangingPunct="1"/>
            <a:r>
              <a:rPr lang="en-US" altLang="zh-CN" sz="3200"/>
              <a:t>Chapter 1  Why Software Engineering</a:t>
            </a:r>
          </a:p>
        </p:txBody>
      </p:sp>
      <p:sp>
        <p:nvSpPr>
          <p:cNvPr id="83972" name="Rectangle 3">
            <a:extLst>
              <a:ext uri="{FF2B5EF4-FFF2-40B4-BE49-F238E27FC236}">
                <a16:creationId xmlns:a16="http://schemas.microsoft.com/office/drawing/2014/main" id="{F968DA55-D521-4460-AFD6-9FF71D0F62AC}"/>
              </a:ext>
            </a:extLst>
          </p:cNvPr>
          <p:cNvSpPr>
            <a:spLocks noGrp="1" noChangeArrowheads="1"/>
          </p:cNvSpPr>
          <p:nvPr>
            <p:ph type="body" idx="1"/>
          </p:nvPr>
        </p:nvSpPr>
        <p:spPr>
          <a:xfrm>
            <a:off x="2286000" y="1676400"/>
            <a:ext cx="8382000" cy="5181600"/>
          </a:xfrm>
        </p:spPr>
        <p:txBody>
          <a:bodyPr/>
          <a:lstStyle/>
          <a:p>
            <a:pPr eaLnBrk="1" hangingPunct="1">
              <a:lnSpc>
                <a:spcPct val="90000"/>
              </a:lnSpc>
              <a:buFontTx/>
              <a:buNone/>
            </a:pPr>
            <a:r>
              <a:rPr lang="en-US" altLang="zh-CN" sz="2400" b="1">
                <a:sym typeface="Wingdings 2" panose="05020102010507070707" pitchFamily="18" charset="2"/>
              </a:rPr>
              <a:t>       CMM—try to unify the technical value and business</a:t>
            </a:r>
          </a:p>
          <a:p>
            <a:pPr eaLnBrk="1" hangingPunct="1">
              <a:lnSpc>
                <a:spcPct val="90000"/>
              </a:lnSpc>
              <a:buFontTx/>
              <a:buNone/>
            </a:pPr>
            <a:r>
              <a:rPr lang="en-US" altLang="zh-CN" sz="2400" b="1">
                <a:sym typeface="Wingdings 2" panose="05020102010507070707" pitchFamily="18" charset="2"/>
              </a:rPr>
              <a:t>                    value </a:t>
            </a:r>
          </a:p>
          <a:p>
            <a:pPr eaLnBrk="1" hangingPunct="1">
              <a:lnSpc>
                <a:spcPct val="90000"/>
              </a:lnSpc>
              <a:buFontTx/>
              <a:buNone/>
            </a:pPr>
            <a:r>
              <a:rPr lang="en-US" altLang="zh-CN" sz="2400" b="1">
                <a:sym typeface="Wingdings 2" panose="05020102010507070707" pitchFamily="18" charset="2"/>
              </a:rPr>
              <a:t>       Example: Hughs Aircraft: improved its productivity</a:t>
            </a:r>
          </a:p>
          <a:p>
            <a:pPr eaLnBrk="1" hangingPunct="1">
              <a:lnSpc>
                <a:spcPct val="90000"/>
              </a:lnSpc>
              <a:buFontTx/>
              <a:buNone/>
            </a:pPr>
            <a:r>
              <a:rPr lang="en-US" altLang="zh-CN" sz="2400" b="1">
                <a:sym typeface="Wingdings 2" panose="05020102010507070707" pitchFamily="18" charset="2"/>
              </a:rPr>
              <a:t>                                                 by 4 to 1 and saved millions</a:t>
            </a:r>
          </a:p>
          <a:p>
            <a:pPr eaLnBrk="1" hangingPunct="1">
              <a:lnSpc>
                <a:spcPct val="90000"/>
              </a:lnSpc>
              <a:buFontTx/>
              <a:buNone/>
            </a:pPr>
            <a:r>
              <a:rPr lang="en-US" altLang="zh-CN" sz="2400" b="1">
                <a:sym typeface="Wingdings 2" panose="05020102010507070707" pitchFamily="18" charset="2"/>
              </a:rPr>
              <a:t>                                                 of dollars (by </a:t>
            </a:r>
            <a:r>
              <a:rPr lang="en-US" altLang="zh-CN" sz="2400" b="1" u="sng">
                <a:solidFill>
                  <a:srgbClr val="0000FF"/>
                </a:solidFill>
                <a:sym typeface="Wingdings 2" panose="05020102010507070707" pitchFamily="18" charset="2"/>
              </a:rPr>
              <a:t>CMM</a:t>
            </a:r>
            <a:r>
              <a:rPr lang="en-US" altLang="zh-CN" sz="2400" b="1">
                <a:sym typeface="Wingdings 2" panose="05020102010507070707" pitchFamily="18" charset="2"/>
              </a:rPr>
              <a:t>)</a:t>
            </a:r>
          </a:p>
          <a:p>
            <a:pPr eaLnBrk="1" hangingPunct="1">
              <a:lnSpc>
                <a:spcPct val="90000"/>
              </a:lnSpc>
              <a:buFontTx/>
              <a:buNone/>
            </a:pPr>
            <a:r>
              <a:rPr lang="en-US" altLang="zh-CN" sz="2400" b="1">
                <a:sym typeface="Wingdings 2" panose="05020102010507070707" pitchFamily="18" charset="2"/>
              </a:rPr>
              <a:t>                        Raytheon: twofold increase in productivity</a:t>
            </a:r>
          </a:p>
          <a:p>
            <a:pPr eaLnBrk="1" hangingPunct="1">
              <a:lnSpc>
                <a:spcPct val="90000"/>
              </a:lnSpc>
              <a:buFontTx/>
              <a:buNone/>
            </a:pPr>
            <a:r>
              <a:rPr lang="en-US" altLang="zh-CN" sz="2400" b="1">
                <a:sym typeface="Wingdings 2" panose="05020102010507070707" pitchFamily="18" charset="2"/>
              </a:rPr>
              <a:t>                                           and a $7.70 return on every </a:t>
            </a:r>
          </a:p>
          <a:p>
            <a:pPr eaLnBrk="1" hangingPunct="1">
              <a:lnSpc>
                <a:spcPct val="90000"/>
              </a:lnSpc>
              <a:buFontTx/>
              <a:buNone/>
            </a:pPr>
            <a:r>
              <a:rPr lang="en-US" altLang="zh-CN" sz="2400" b="1">
                <a:sym typeface="Wingdings 2" panose="05020102010507070707" pitchFamily="18" charset="2"/>
              </a:rPr>
              <a:t>                                           dollar invested in process </a:t>
            </a:r>
          </a:p>
          <a:p>
            <a:pPr eaLnBrk="1" hangingPunct="1">
              <a:lnSpc>
                <a:spcPct val="90000"/>
              </a:lnSpc>
              <a:buFontTx/>
              <a:buNone/>
            </a:pPr>
            <a:r>
              <a:rPr lang="en-US" altLang="zh-CN" sz="2400" b="1">
                <a:sym typeface="Wingdings 2" panose="05020102010507070707" pitchFamily="18" charset="2"/>
              </a:rPr>
              <a:t>                                           improvement(be conducted </a:t>
            </a:r>
          </a:p>
          <a:p>
            <a:pPr eaLnBrk="1" hangingPunct="1">
              <a:lnSpc>
                <a:spcPct val="90000"/>
              </a:lnSpc>
              <a:buFontTx/>
              <a:buNone/>
            </a:pPr>
            <a:r>
              <a:rPr lang="en-US" altLang="zh-CN" sz="2400" b="1">
                <a:sym typeface="Wingdings 2" panose="05020102010507070707" pitchFamily="18" charset="2"/>
              </a:rPr>
              <a:t>                                           by </a:t>
            </a:r>
            <a:r>
              <a:rPr lang="en-US" altLang="zh-CN" sz="2400" b="1" u="sng">
                <a:solidFill>
                  <a:srgbClr val="0000FF"/>
                </a:solidFill>
                <a:sym typeface="Wingdings 2" panose="05020102010507070707" pitchFamily="18" charset="2"/>
              </a:rPr>
              <a:t>CMM</a:t>
            </a:r>
            <a:r>
              <a:rPr lang="en-US" altLang="zh-CN" sz="2400" b="1">
                <a:sym typeface="Wingdings 2" panose="05020102010507070707" pitchFamily="18" charset="2"/>
              </a:rPr>
              <a:t>)  </a:t>
            </a:r>
          </a:p>
          <a:p>
            <a:pPr eaLnBrk="1" hangingPunct="1">
              <a:lnSpc>
                <a:spcPct val="90000"/>
              </a:lnSpc>
              <a:buFontTx/>
              <a:buNone/>
            </a:pPr>
            <a:r>
              <a:rPr lang="en-US" altLang="zh-CN" sz="2400" b="1"/>
              <a:t>     Hope----company should has business personnel</a:t>
            </a:r>
            <a:r>
              <a:rPr lang="zh-CN" altLang="en-US" sz="2400" b="1"/>
              <a:t>，</a:t>
            </a:r>
          </a:p>
          <a:p>
            <a:pPr eaLnBrk="1" hangingPunct="1">
              <a:lnSpc>
                <a:spcPct val="90000"/>
              </a:lnSpc>
              <a:buFontTx/>
              <a:buNone/>
            </a:pPr>
            <a:r>
              <a:rPr lang="zh-CN" altLang="en-US" sz="2400" b="1"/>
              <a:t>                   </a:t>
            </a:r>
            <a:r>
              <a:rPr lang="en-US" altLang="zh-CN" sz="2400" b="1"/>
              <a:t>like the project managers do in </a:t>
            </a:r>
            <a:r>
              <a:rPr lang="en-US" altLang="zh-CN" b="1" i="1"/>
              <a:t>microsoft</a:t>
            </a:r>
            <a:r>
              <a:rPr lang="en-US" altLang="zh-CN" sz="2400" b="1"/>
              <a:t>            </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5">
            <a:extLst>
              <a:ext uri="{FF2B5EF4-FFF2-40B4-BE49-F238E27FC236}">
                <a16:creationId xmlns:a16="http://schemas.microsoft.com/office/drawing/2014/main" id="{6B25BA6A-51E8-406D-8B3C-09DD71AF556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745E6EE0-1EDC-4B2B-8D8F-AFB1DEED377D}" type="slidenum">
              <a:rPr kumimoji="0" lang="en-US" altLang="zh-CN" sz="2600">
                <a:solidFill>
                  <a:srgbClr val="FFFFFF"/>
                </a:solidFill>
              </a:rPr>
              <a:pPr eaLnBrk="1" fontAlgn="base" hangingPunct="1">
                <a:spcBef>
                  <a:spcPct val="0"/>
                </a:spcBef>
                <a:spcAft>
                  <a:spcPct val="0"/>
                </a:spcAft>
              </a:pPr>
              <a:t>430</a:t>
            </a:fld>
            <a:endParaRPr kumimoji="0" lang="en-US" altLang="zh-CN" sz="2600">
              <a:solidFill>
                <a:srgbClr val="FFFFFF"/>
              </a:solidFill>
            </a:endParaRPr>
          </a:p>
        </p:txBody>
      </p:sp>
      <p:sp>
        <p:nvSpPr>
          <p:cNvPr id="57347" name="Rectangle 2">
            <a:extLst>
              <a:ext uri="{FF2B5EF4-FFF2-40B4-BE49-F238E27FC236}">
                <a16:creationId xmlns:a16="http://schemas.microsoft.com/office/drawing/2014/main" id="{C459D825-ECC2-42A1-943C-DD4B3E92E176}"/>
              </a:ext>
            </a:extLst>
          </p:cNvPr>
          <p:cNvSpPr>
            <a:spLocks noGrp="1" noChangeArrowheads="1"/>
          </p:cNvSpPr>
          <p:nvPr>
            <p:ph type="title"/>
          </p:nvPr>
        </p:nvSpPr>
        <p:spPr>
          <a:xfrm>
            <a:off x="2438400" y="358775"/>
            <a:ext cx="8001000" cy="838200"/>
          </a:xfrm>
        </p:spPr>
        <p:txBody>
          <a:bodyPr/>
          <a:lstStyle/>
          <a:p>
            <a:pPr eaLnBrk="1" hangingPunct="1"/>
            <a:r>
              <a:rPr lang="en-US" altLang="zh-CN" sz="3200"/>
              <a:t>     Chapter 6  Considering Object</a:t>
            </a:r>
          </a:p>
        </p:txBody>
      </p:sp>
      <p:sp>
        <p:nvSpPr>
          <p:cNvPr id="57348" name="Rectangle 3">
            <a:extLst>
              <a:ext uri="{FF2B5EF4-FFF2-40B4-BE49-F238E27FC236}">
                <a16:creationId xmlns:a16="http://schemas.microsoft.com/office/drawing/2014/main" id="{ED1E2EF9-99DC-4C56-B3C4-C349695995E1}"/>
              </a:ext>
            </a:extLst>
          </p:cNvPr>
          <p:cNvSpPr>
            <a:spLocks noGrp="1" noChangeArrowheads="1"/>
          </p:cNvSpPr>
          <p:nvPr>
            <p:ph type="body" idx="1"/>
          </p:nvPr>
        </p:nvSpPr>
        <p:spPr/>
        <p:txBody>
          <a:bodyPr/>
          <a:lstStyle/>
          <a:p>
            <a:pPr eaLnBrk="1" hangingPunct="1"/>
            <a:endParaRPr lang="zh-CN" altLang="zh-CN"/>
          </a:p>
        </p:txBody>
      </p:sp>
      <p:pic>
        <p:nvPicPr>
          <p:cNvPr id="57349" name="Picture 2">
            <a:extLst>
              <a:ext uri="{FF2B5EF4-FFF2-40B4-BE49-F238E27FC236}">
                <a16:creationId xmlns:a16="http://schemas.microsoft.com/office/drawing/2014/main" id="{9F5AC6C3-8D95-4094-9AC2-C2BB5C41D9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750" y="1412876"/>
            <a:ext cx="8604250" cy="544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5">
            <a:extLst>
              <a:ext uri="{FF2B5EF4-FFF2-40B4-BE49-F238E27FC236}">
                <a16:creationId xmlns:a16="http://schemas.microsoft.com/office/drawing/2014/main" id="{CFE099D7-8EE1-410A-8754-434AE834026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17C50512-F778-423D-B0AE-ED2D7F7798D0}" type="slidenum">
              <a:rPr kumimoji="0" lang="en-US" altLang="zh-CN" sz="2600">
                <a:solidFill>
                  <a:srgbClr val="FFFFFF"/>
                </a:solidFill>
              </a:rPr>
              <a:pPr eaLnBrk="1" fontAlgn="base" hangingPunct="1">
                <a:spcBef>
                  <a:spcPct val="0"/>
                </a:spcBef>
                <a:spcAft>
                  <a:spcPct val="0"/>
                </a:spcAft>
              </a:pPr>
              <a:t>431</a:t>
            </a:fld>
            <a:endParaRPr kumimoji="0" lang="en-US" altLang="zh-CN" sz="2600">
              <a:solidFill>
                <a:srgbClr val="FFFFFF"/>
              </a:solidFill>
            </a:endParaRPr>
          </a:p>
        </p:txBody>
      </p:sp>
      <p:sp>
        <p:nvSpPr>
          <p:cNvPr id="58371" name="Rectangle 2">
            <a:extLst>
              <a:ext uri="{FF2B5EF4-FFF2-40B4-BE49-F238E27FC236}">
                <a16:creationId xmlns:a16="http://schemas.microsoft.com/office/drawing/2014/main" id="{DB4D8EDA-2A34-4DD4-B87D-1F37CB9CF0B9}"/>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88068" name="Rectangle 3">
            <a:extLst>
              <a:ext uri="{FF2B5EF4-FFF2-40B4-BE49-F238E27FC236}">
                <a16:creationId xmlns:a16="http://schemas.microsoft.com/office/drawing/2014/main" id="{3C69BEF7-B9F7-4313-A800-A11A6F5A6DB1}"/>
              </a:ext>
            </a:extLst>
          </p:cNvPr>
          <p:cNvSpPr>
            <a:spLocks noGrp="1" noChangeArrowheads="1"/>
          </p:cNvSpPr>
          <p:nvPr>
            <p:ph type="body" idx="1"/>
          </p:nvPr>
        </p:nvSpPr>
        <p:spPr>
          <a:xfrm>
            <a:off x="1631951" y="1295400"/>
            <a:ext cx="8964613" cy="5518150"/>
          </a:xfrm>
          <a:solidFill>
            <a:schemeClr val="accent3">
              <a:lumMod val="95000"/>
            </a:schemeClr>
          </a:solidFill>
        </p:spPr>
        <p:txBody>
          <a:bodyPr/>
          <a:lstStyle/>
          <a:p>
            <a:pPr eaLnBrk="1" hangingPunct="1">
              <a:buFontTx/>
              <a:buNone/>
              <a:defRPr/>
            </a:pPr>
            <a:r>
              <a:rPr lang="zh-CN" altLang="en-US" dirty="0"/>
              <a:t>上图对应的</a:t>
            </a:r>
            <a:r>
              <a:rPr lang="en-US" altLang="zh-CN" dirty="0"/>
              <a:t>java</a:t>
            </a:r>
            <a:r>
              <a:rPr lang="zh-CN" altLang="en-US" dirty="0"/>
              <a:t>代码片段如下：</a:t>
            </a:r>
            <a:endParaRPr lang="en-US" altLang="zh-CN" dirty="0"/>
          </a:p>
          <a:p>
            <a:pPr eaLnBrk="1" hangingPunct="1">
              <a:buFontTx/>
              <a:buNone/>
              <a:defRPr/>
            </a:pPr>
            <a:r>
              <a:rPr lang="en-US" altLang="zh-CN" dirty="0"/>
              <a:t>public class person{                     //</a:t>
            </a:r>
            <a:r>
              <a:rPr lang="zh-CN" altLang="en-US" dirty="0"/>
              <a:t>父类</a:t>
            </a:r>
            <a:endParaRPr lang="en-US" altLang="zh-CN" dirty="0"/>
          </a:p>
          <a:p>
            <a:pPr eaLnBrk="1" hangingPunct="1">
              <a:buFontTx/>
              <a:buNone/>
              <a:defRPr/>
            </a:pPr>
            <a:r>
              <a:rPr lang="en-US" altLang="zh-CN" dirty="0"/>
              <a:t>   protected String name; </a:t>
            </a:r>
          </a:p>
          <a:p>
            <a:pPr eaLnBrk="1" hangingPunct="1">
              <a:buFontTx/>
              <a:buNone/>
              <a:defRPr/>
            </a:pPr>
            <a:r>
              <a:rPr lang="en-US" altLang="zh-CN" dirty="0"/>
              <a:t>   protected </a:t>
            </a:r>
            <a:r>
              <a:rPr lang="en-US" altLang="zh-CN" dirty="0" err="1"/>
              <a:t>int</a:t>
            </a:r>
            <a:r>
              <a:rPr lang="en-US" altLang="zh-CN" dirty="0"/>
              <a:t> age; </a:t>
            </a:r>
          </a:p>
          <a:p>
            <a:pPr eaLnBrk="1" hangingPunct="1">
              <a:buFontTx/>
              <a:buNone/>
              <a:defRPr/>
            </a:pPr>
            <a:r>
              <a:rPr lang="en-US" altLang="zh-CN" dirty="0"/>
              <a:t>   public void move(){ …..}</a:t>
            </a:r>
          </a:p>
          <a:p>
            <a:pPr eaLnBrk="1" hangingPunct="1">
              <a:buFontTx/>
              <a:buNone/>
              <a:defRPr/>
            </a:pPr>
            <a:r>
              <a:rPr lang="en-US" altLang="zh-CN" dirty="0"/>
              <a:t>   public void say(){ …..}</a:t>
            </a:r>
          </a:p>
          <a:p>
            <a:pPr eaLnBrk="1" hangingPunct="1">
              <a:buFontTx/>
              <a:buNone/>
              <a:defRPr/>
            </a:pPr>
            <a:r>
              <a:rPr lang="en-US" altLang="zh-CN" dirty="0"/>
              <a:t>}</a:t>
            </a:r>
          </a:p>
          <a:p>
            <a:pPr eaLnBrk="1" hangingPunct="1">
              <a:buFontTx/>
              <a:buNone/>
              <a:defRPr/>
            </a:pPr>
            <a:r>
              <a:rPr lang="en-US" altLang="zh-CN" dirty="0"/>
              <a:t>public class Student extends Person{…}   //</a:t>
            </a:r>
            <a:r>
              <a:rPr lang="zh-CN" altLang="en-US" dirty="0"/>
              <a:t>子类</a:t>
            </a:r>
            <a:endParaRPr lang="en-US" altLang="zh-CN" dirty="0"/>
          </a:p>
          <a:p>
            <a:pPr eaLnBrk="1" hangingPunct="1">
              <a:buFontTx/>
              <a:buNone/>
              <a:defRPr/>
            </a:pPr>
            <a:r>
              <a:rPr lang="en-US" altLang="zh-CN" dirty="0"/>
              <a:t>public class Teacher extends Person{…}  //</a:t>
            </a:r>
            <a:r>
              <a:rPr lang="zh-CN" altLang="en-US" dirty="0"/>
              <a:t>子类</a:t>
            </a:r>
            <a:endParaRPr lang="zh-CN" altLang="zh-CN" dirty="0"/>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5">
            <a:extLst>
              <a:ext uri="{FF2B5EF4-FFF2-40B4-BE49-F238E27FC236}">
                <a16:creationId xmlns:a16="http://schemas.microsoft.com/office/drawing/2014/main" id="{9B297A64-57A9-495F-B187-A271ABCD946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883E5BD7-8CC1-4617-8861-C41B3AA0E0F0}" type="slidenum">
              <a:rPr kumimoji="0" lang="en-US" altLang="zh-CN" sz="2600">
                <a:solidFill>
                  <a:srgbClr val="FFFFFF"/>
                </a:solidFill>
              </a:rPr>
              <a:pPr eaLnBrk="1" fontAlgn="base" hangingPunct="1">
                <a:spcBef>
                  <a:spcPct val="0"/>
                </a:spcBef>
                <a:spcAft>
                  <a:spcPct val="0"/>
                </a:spcAft>
              </a:pPr>
              <a:t>432</a:t>
            </a:fld>
            <a:endParaRPr kumimoji="0" lang="en-US" altLang="zh-CN" sz="2600">
              <a:solidFill>
                <a:srgbClr val="FFFFFF"/>
              </a:solidFill>
            </a:endParaRPr>
          </a:p>
        </p:txBody>
      </p:sp>
      <p:sp>
        <p:nvSpPr>
          <p:cNvPr id="59395" name="Rectangle 2">
            <a:extLst>
              <a:ext uri="{FF2B5EF4-FFF2-40B4-BE49-F238E27FC236}">
                <a16:creationId xmlns:a16="http://schemas.microsoft.com/office/drawing/2014/main" id="{474C32D5-2D8F-4D29-BA82-0A7E41242A60}"/>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59396" name="Rectangle 3">
            <a:extLst>
              <a:ext uri="{FF2B5EF4-FFF2-40B4-BE49-F238E27FC236}">
                <a16:creationId xmlns:a16="http://schemas.microsoft.com/office/drawing/2014/main" id="{C3F93EAF-0DBA-43EE-9275-057A6CC52B01}"/>
              </a:ext>
            </a:extLst>
          </p:cNvPr>
          <p:cNvSpPr>
            <a:spLocks noGrp="1" noChangeArrowheads="1"/>
          </p:cNvSpPr>
          <p:nvPr>
            <p:ph type="body" idx="1"/>
          </p:nvPr>
        </p:nvSpPr>
        <p:spPr>
          <a:xfrm>
            <a:off x="2286000" y="1700213"/>
            <a:ext cx="8382000" cy="5105400"/>
          </a:xfrm>
        </p:spPr>
        <p:txBody>
          <a:bodyPr/>
          <a:lstStyle/>
          <a:p>
            <a:pPr eaLnBrk="1" hangingPunct="1">
              <a:buFontTx/>
              <a:buNone/>
            </a:pPr>
            <a:r>
              <a:rPr lang="en-US" altLang="zh-CN" sz="2400" b="1"/>
              <a:t>         (2):  </a:t>
            </a:r>
            <a:r>
              <a:rPr lang="en-US" altLang="zh-CN" sz="2400" b="1" u="sng">
                <a:solidFill>
                  <a:srgbClr val="0000FF"/>
                </a:solidFill>
              </a:rPr>
              <a:t>association(</a:t>
            </a:r>
            <a:r>
              <a:rPr lang="zh-CN" altLang="en-US" sz="2400" b="1" u="sng">
                <a:solidFill>
                  <a:srgbClr val="0000FF"/>
                </a:solidFill>
              </a:rPr>
              <a:t>关联</a:t>
            </a:r>
            <a:r>
              <a:rPr lang="en-US" altLang="zh-CN" sz="2400" b="1" u="sng">
                <a:solidFill>
                  <a:srgbClr val="0000FF"/>
                </a:solidFill>
              </a:rPr>
              <a:t>)</a:t>
            </a:r>
            <a:r>
              <a:rPr lang="en-US" altLang="zh-CN" sz="2400" b="1"/>
              <a:t> (two classes have semantic</a:t>
            </a:r>
          </a:p>
          <a:p>
            <a:pPr eaLnBrk="1" hangingPunct="1">
              <a:buFontTx/>
              <a:buNone/>
            </a:pPr>
            <a:r>
              <a:rPr lang="en-US" altLang="zh-CN" sz="2400" b="1"/>
              <a:t>            relations) (or: they occur together,and when the </a:t>
            </a:r>
          </a:p>
          <a:p>
            <a:pPr eaLnBrk="1" hangingPunct="1">
              <a:buFontTx/>
              <a:buNone/>
            </a:pPr>
            <a:r>
              <a:rPr lang="en-US" altLang="zh-CN" sz="2400" b="1"/>
              <a:t>            relations will preserve for some period of time) </a:t>
            </a:r>
          </a:p>
          <a:p>
            <a:pPr eaLnBrk="1" hangingPunct="1">
              <a:buFontTx/>
              <a:buNone/>
            </a:pPr>
            <a:r>
              <a:rPr lang="en-US" altLang="zh-CN" sz="2400" b="1"/>
              <a:t>            example: Fig6.12 (association) </a:t>
            </a:r>
          </a:p>
          <a:p>
            <a:pPr eaLnBrk="1" hangingPunct="1">
              <a:buFontTx/>
              <a:buNone/>
            </a:pPr>
            <a:r>
              <a:rPr lang="en-US" altLang="zh-CN" sz="2400" b="1"/>
              <a:t>            </a:t>
            </a:r>
            <a:r>
              <a:rPr lang="zh-CN" altLang="en-US" sz="2400" b="1"/>
              <a:t>在使用</a:t>
            </a:r>
            <a:r>
              <a:rPr lang="en-US" altLang="zh-CN" sz="2400" b="1"/>
              <a:t>java</a:t>
            </a:r>
            <a:r>
              <a:rPr lang="zh-CN" altLang="en-US" sz="2400" b="1"/>
              <a:t>、</a:t>
            </a:r>
            <a:r>
              <a:rPr lang="en-US" altLang="zh-CN" sz="2400" b="1"/>
              <a:t>C#</a:t>
            </a:r>
            <a:r>
              <a:rPr lang="zh-CN" altLang="en-US" sz="2400" b="1"/>
              <a:t>或</a:t>
            </a:r>
            <a:r>
              <a:rPr lang="en-US" altLang="zh-CN" sz="2400" b="1"/>
              <a:t>C++</a:t>
            </a:r>
            <a:r>
              <a:rPr lang="zh-CN" altLang="en-US" sz="2400" b="1"/>
              <a:t>实现关联时，通常将一个类的</a:t>
            </a:r>
            <a:endParaRPr lang="en-US" altLang="zh-CN" sz="2400" b="1"/>
          </a:p>
          <a:p>
            <a:pPr eaLnBrk="1" hangingPunct="1">
              <a:buFontTx/>
              <a:buNone/>
            </a:pPr>
            <a:r>
              <a:rPr lang="en-US" altLang="zh-CN" sz="2400" b="1"/>
              <a:t>            </a:t>
            </a:r>
            <a:r>
              <a:rPr lang="zh-CN" altLang="en-US" sz="2400" b="1"/>
              <a:t>对象作为另一个类的成员变量，如下图：</a:t>
            </a:r>
            <a:endParaRPr lang="en-US" altLang="zh-CN" sz="2400" b="1"/>
          </a:p>
          <a:p>
            <a:pPr eaLnBrk="1" hangingPunct="1">
              <a:buFontTx/>
              <a:buNone/>
            </a:pPr>
            <a:endParaRPr lang="en-US" altLang="zh-CN" sz="2400" b="1"/>
          </a:p>
          <a:p>
            <a:pPr eaLnBrk="1" hangingPunct="1">
              <a:buFontTx/>
              <a:buNone/>
            </a:pPr>
            <a:endParaRPr lang="en-US" altLang="zh-CN" sz="2400" b="1"/>
          </a:p>
          <a:p>
            <a:pPr eaLnBrk="1" hangingPunct="1">
              <a:buFontTx/>
              <a:buNone/>
            </a:pPr>
            <a:endParaRPr lang="en-US" altLang="zh-CN" sz="2400" b="1"/>
          </a:p>
          <a:p>
            <a:pPr eaLnBrk="1" hangingPunct="1">
              <a:buFontTx/>
              <a:buNone/>
            </a:pPr>
            <a:r>
              <a:rPr lang="en-US" altLang="zh-CN" sz="2400" b="1"/>
              <a:t>        </a:t>
            </a:r>
          </a:p>
          <a:p>
            <a:pPr eaLnBrk="1" hangingPunct="1">
              <a:buFontTx/>
              <a:buNone/>
            </a:pPr>
            <a:r>
              <a:rPr lang="en-US" altLang="zh-CN" sz="2400" b="1"/>
              <a:t>     </a:t>
            </a:r>
            <a:r>
              <a:rPr lang="zh-CN" altLang="en-US" sz="2400" b="1"/>
              <a:t>其中：登录界面类</a:t>
            </a:r>
            <a:r>
              <a:rPr lang="en-US" altLang="zh-CN" sz="2400" b="1"/>
              <a:t>LoginForm</a:t>
            </a:r>
            <a:r>
              <a:rPr lang="zh-CN" altLang="en-US" sz="2400" b="1"/>
              <a:t>中包含一个</a:t>
            </a:r>
            <a:r>
              <a:rPr lang="en-US" altLang="zh-CN" sz="2400" b="1"/>
              <a:t> Jbutton</a:t>
            </a:r>
            <a:r>
              <a:rPr lang="zh-CN" altLang="en-US" sz="2400" b="1"/>
              <a:t>类型的注册按钮</a:t>
            </a:r>
            <a:r>
              <a:rPr lang="en-US" altLang="zh-CN" sz="2400" b="1"/>
              <a:t> loginButton</a:t>
            </a:r>
            <a:r>
              <a:rPr lang="zh-CN" altLang="en-US" sz="2400" b="1"/>
              <a:t>，它们之间可以表示为关联关系</a:t>
            </a:r>
            <a:r>
              <a:rPr lang="en-US" altLang="zh-CN" sz="2400" b="1"/>
              <a:t>,</a:t>
            </a:r>
          </a:p>
          <a:p>
            <a:pPr eaLnBrk="1" hangingPunct="1">
              <a:buFontTx/>
              <a:buNone/>
            </a:pPr>
            <a:r>
              <a:rPr lang="en-US" altLang="zh-CN" sz="2400" b="1"/>
              <a:t>          </a:t>
            </a:r>
          </a:p>
        </p:txBody>
      </p:sp>
      <p:pic>
        <p:nvPicPr>
          <p:cNvPr id="59397" name="Picture 2">
            <a:extLst>
              <a:ext uri="{FF2B5EF4-FFF2-40B4-BE49-F238E27FC236}">
                <a16:creationId xmlns:a16="http://schemas.microsoft.com/office/drawing/2014/main" id="{0312A164-5571-4A8F-8C46-8F986A7971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6276" y="4365626"/>
            <a:ext cx="6983413"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灯片编号占位符 5">
            <a:extLst>
              <a:ext uri="{FF2B5EF4-FFF2-40B4-BE49-F238E27FC236}">
                <a16:creationId xmlns:a16="http://schemas.microsoft.com/office/drawing/2014/main" id="{F3489F66-62DD-4BB9-ADF4-D81C44D1321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C8B0CCB7-63E6-4B30-9E9E-DF13C83F1592}" type="slidenum">
              <a:rPr kumimoji="0" lang="en-US" altLang="zh-CN" sz="2600">
                <a:solidFill>
                  <a:srgbClr val="FFFFFF"/>
                </a:solidFill>
              </a:rPr>
              <a:pPr eaLnBrk="1" fontAlgn="base" hangingPunct="1">
                <a:spcBef>
                  <a:spcPct val="0"/>
                </a:spcBef>
                <a:spcAft>
                  <a:spcPct val="0"/>
                </a:spcAft>
              </a:pPr>
              <a:t>433</a:t>
            </a:fld>
            <a:endParaRPr kumimoji="0" lang="en-US" altLang="zh-CN" sz="2600">
              <a:solidFill>
                <a:srgbClr val="FFFFFF"/>
              </a:solidFill>
            </a:endParaRPr>
          </a:p>
        </p:txBody>
      </p:sp>
      <p:sp>
        <p:nvSpPr>
          <p:cNvPr id="2052" name="Rectangle 2">
            <a:extLst>
              <a:ext uri="{FF2B5EF4-FFF2-40B4-BE49-F238E27FC236}">
                <a16:creationId xmlns:a16="http://schemas.microsoft.com/office/drawing/2014/main" id="{855B4BBC-7B00-427D-B195-A2CE30059E13}"/>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2053" name="Rectangle 3">
            <a:extLst>
              <a:ext uri="{FF2B5EF4-FFF2-40B4-BE49-F238E27FC236}">
                <a16:creationId xmlns:a16="http://schemas.microsoft.com/office/drawing/2014/main" id="{8EE92ACD-B14E-45AA-A3C0-490011E5AA1B}"/>
              </a:ext>
            </a:extLst>
          </p:cNvPr>
          <p:cNvSpPr>
            <a:spLocks noGrp="1" noChangeArrowheads="1"/>
          </p:cNvSpPr>
          <p:nvPr>
            <p:ph type="body" idx="1"/>
          </p:nvPr>
        </p:nvSpPr>
        <p:spPr>
          <a:xfrm>
            <a:off x="2279650" y="1700214"/>
            <a:ext cx="8388350" cy="5157787"/>
          </a:xfrm>
        </p:spPr>
        <p:txBody>
          <a:bodyPr/>
          <a:lstStyle/>
          <a:p>
            <a:pPr eaLnBrk="1" hangingPunct="1">
              <a:buFontTx/>
              <a:buNone/>
            </a:pPr>
            <a:r>
              <a:rPr lang="en-US" altLang="zh-CN"/>
              <a:t>    a: </a:t>
            </a:r>
            <a:r>
              <a:rPr lang="zh-CN" altLang="en-US"/>
              <a:t>双向关联：默认情况下，关联式双向的。例如顾客</a:t>
            </a:r>
            <a:r>
              <a:rPr lang="en-US" altLang="zh-CN"/>
              <a:t>(customer)</a:t>
            </a:r>
            <a:r>
              <a:rPr lang="zh-CN" altLang="en-US"/>
              <a:t>购买商品</a:t>
            </a:r>
            <a:r>
              <a:rPr lang="en-US" altLang="zh-CN"/>
              <a:t>(product)</a:t>
            </a:r>
            <a:r>
              <a:rPr lang="zh-CN" altLang="en-US"/>
              <a:t>并拥有商品，反之，卖出的每件商品总有某个顾客与之相关联。如下图所示：</a:t>
            </a:r>
            <a:endParaRPr lang="en-US" altLang="zh-CN"/>
          </a:p>
          <a:p>
            <a:pPr eaLnBrk="1" hangingPunct="1">
              <a:buFontTx/>
              <a:buNone/>
            </a:pPr>
            <a:endParaRPr lang="en-US" altLang="zh-CN"/>
          </a:p>
          <a:p>
            <a:pPr eaLnBrk="1" hangingPunct="1">
              <a:buFontTx/>
              <a:buNone/>
            </a:pPr>
            <a:endParaRPr lang="en-US" altLang="zh-CN"/>
          </a:p>
          <a:p>
            <a:pPr eaLnBrk="1" hangingPunct="1">
              <a:buFontTx/>
              <a:buNone/>
            </a:pPr>
            <a:endParaRPr lang="en-US" altLang="zh-CN"/>
          </a:p>
          <a:p>
            <a:pPr eaLnBrk="1" hangingPunct="1">
              <a:buFontTx/>
              <a:buNone/>
            </a:pPr>
            <a:endParaRPr lang="en-US" altLang="zh-CN"/>
          </a:p>
        </p:txBody>
      </p:sp>
      <p:pic>
        <p:nvPicPr>
          <p:cNvPr id="2054" name="Picture 2">
            <a:extLst>
              <a:ext uri="{FF2B5EF4-FFF2-40B4-BE49-F238E27FC236}">
                <a16:creationId xmlns:a16="http://schemas.microsoft.com/office/drawing/2014/main" id="{11998F7A-0706-4CD9-B127-422491EAD0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9650" y="3652839"/>
            <a:ext cx="8388350" cy="207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050" name="Ink 6">
                <a:extLst>
                  <a:ext uri="{FF2B5EF4-FFF2-40B4-BE49-F238E27FC236}">
                    <a16:creationId xmlns:a16="http://schemas.microsoft.com/office/drawing/2014/main" id="{68E26028-25F4-43A8-AB9C-DA19DC29E1F9}"/>
                  </a:ext>
                </a:extLst>
              </p14:cNvPr>
              <p14:cNvContentPartPr>
                <a14:cpLocks xmlns:a14="http://schemas.microsoft.com/office/drawing/2010/main" noRot="1" noChangeAspect="1" noEditPoints="1" noChangeArrowheads="1" noChangeShapeType="1"/>
              </p14:cNvContentPartPr>
              <p14:nvPr/>
            </p14:nvContentPartPr>
            <p14:xfrm>
              <a:off x="5275264" y="4606925"/>
              <a:ext cx="142875" cy="215900"/>
            </p14:xfrm>
          </p:contentPart>
        </mc:Choice>
        <mc:Fallback xmlns="">
          <p:pic>
            <p:nvPicPr>
              <p:cNvPr id="2050" name="Ink 6">
                <a:extLst>
                  <a:ext uri="{FF2B5EF4-FFF2-40B4-BE49-F238E27FC236}">
                    <a16:creationId xmlns:a16="http://schemas.microsoft.com/office/drawing/2014/main" id="{68E26028-25F4-43A8-AB9C-DA19DC29E1F9}"/>
                  </a:ext>
                </a:extLst>
              </p:cNvPr>
              <p:cNvPicPr>
                <a:picLocks noRot="1" noChangeAspect="1" noEditPoints="1" noChangeArrowheads="1" noChangeShapeType="1"/>
              </p:cNvPicPr>
              <p:nvPr/>
            </p:nvPicPr>
            <p:blipFill>
              <a:blip r:embed="rId5"/>
              <a:stretch>
                <a:fillRect/>
              </a:stretch>
            </p:blipFill>
            <p:spPr>
              <a:xfrm>
                <a:off x="5265977" y="4597538"/>
                <a:ext cx="161449" cy="234674"/>
              </a:xfrm>
              <a:prstGeom prst="rect">
                <a:avLst/>
              </a:prstGeom>
            </p:spPr>
          </p:pic>
        </mc:Fallback>
      </mc:AlternateContent>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5">
            <a:extLst>
              <a:ext uri="{FF2B5EF4-FFF2-40B4-BE49-F238E27FC236}">
                <a16:creationId xmlns:a16="http://schemas.microsoft.com/office/drawing/2014/main" id="{F24D02E3-1E64-439C-9E12-C2FC5521550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7880B669-AC61-4354-8984-2819D011288F}" type="slidenum">
              <a:rPr kumimoji="0" lang="en-US" altLang="zh-CN" sz="2600">
                <a:solidFill>
                  <a:srgbClr val="FFFFFF"/>
                </a:solidFill>
              </a:rPr>
              <a:pPr eaLnBrk="1" fontAlgn="base" hangingPunct="1">
                <a:spcBef>
                  <a:spcPct val="0"/>
                </a:spcBef>
                <a:spcAft>
                  <a:spcPct val="0"/>
                </a:spcAft>
              </a:pPr>
              <a:t>434</a:t>
            </a:fld>
            <a:endParaRPr kumimoji="0" lang="en-US" altLang="zh-CN" sz="2600">
              <a:solidFill>
                <a:srgbClr val="FFFFFF"/>
              </a:solidFill>
            </a:endParaRPr>
          </a:p>
        </p:txBody>
      </p:sp>
      <p:sp>
        <p:nvSpPr>
          <p:cNvPr id="60419" name="Rectangle 2">
            <a:extLst>
              <a:ext uri="{FF2B5EF4-FFF2-40B4-BE49-F238E27FC236}">
                <a16:creationId xmlns:a16="http://schemas.microsoft.com/office/drawing/2014/main" id="{86F60DF1-A72D-4090-B696-FBD37A5EE29E}"/>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60420" name="Rectangle 3">
            <a:extLst>
              <a:ext uri="{FF2B5EF4-FFF2-40B4-BE49-F238E27FC236}">
                <a16:creationId xmlns:a16="http://schemas.microsoft.com/office/drawing/2014/main" id="{268F22DF-5F1D-4F79-8AC1-4D58933DD409}"/>
              </a:ext>
            </a:extLst>
          </p:cNvPr>
          <p:cNvSpPr>
            <a:spLocks noGrp="1" noChangeArrowheads="1"/>
          </p:cNvSpPr>
          <p:nvPr>
            <p:ph type="body" idx="1"/>
          </p:nvPr>
        </p:nvSpPr>
        <p:spPr>
          <a:xfrm>
            <a:off x="2279650" y="1773238"/>
            <a:ext cx="8388350" cy="4895850"/>
          </a:xfrm>
        </p:spPr>
        <p:txBody>
          <a:bodyPr/>
          <a:lstStyle/>
          <a:p>
            <a:pPr eaLnBrk="1" hangingPunct="1">
              <a:buFontTx/>
              <a:buNone/>
            </a:pPr>
            <a:r>
              <a:rPr lang="zh-CN" altLang="en-US"/>
              <a:t>上图对应的</a:t>
            </a:r>
            <a:r>
              <a:rPr lang="en-US" altLang="zh-CN"/>
              <a:t>java</a:t>
            </a:r>
            <a:r>
              <a:rPr lang="zh-CN" altLang="en-US"/>
              <a:t>代码如下：</a:t>
            </a:r>
            <a:endParaRPr lang="en-US" altLang="zh-CN"/>
          </a:p>
          <a:p>
            <a:pPr eaLnBrk="1" hangingPunct="1">
              <a:buFontTx/>
              <a:buNone/>
            </a:pPr>
            <a:r>
              <a:rPr lang="en-US" altLang="zh-CN"/>
              <a:t>public class Customer{</a:t>
            </a:r>
          </a:p>
          <a:p>
            <a:pPr eaLnBrk="1" hangingPunct="1">
              <a:buFontTx/>
              <a:buNone/>
            </a:pPr>
            <a:r>
              <a:rPr lang="en-US" altLang="zh-CN"/>
              <a:t>private  Product[]  products;</a:t>
            </a:r>
          </a:p>
          <a:p>
            <a:pPr eaLnBrk="1" hangingPunct="1">
              <a:buFontTx/>
              <a:buNone/>
            </a:pPr>
            <a:r>
              <a:rPr lang="en-US" altLang="zh-CN"/>
              <a:t>……</a:t>
            </a:r>
          </a:p>
          <a:p>
            <a:pPr eaLnBrk="1" hangingPunct="1">
              <a:buFontTx/>
              <a:buNone/>
            </a:pPr>
            <a:r>
              <a:rPr lang="en-US" altLang="zh-CN"/>
              <a:t>}</a:t>
            </a:r>
          </a:p>
          <a:p>
            <a:pPr eaLnBrk="1" hangingPunct="1">
              <a:buFontTx/>
              <a:buNone/>
            </a:pPr>
            <a:r>
              <a:rPr lang="en-US" altLang="zh-CN"/>
              <a:t>public class Product{</a:t>
            </a:r>
          </a:p>
          <a:p>
            <a:pPr eaLnBrk="1" hangingPunct="1">
              <a:buFontTx/>
              <a:buNone/>
            </a:pPr>
            <a:r>
              <a:rPr lang="en-US" altLang="zh-CN"/>
              <a:t>private  Customer  customer ;</a:t>
            </a:r>
          </a:p>
          <a:p>
            <a:pPr eaLnBrk="1" hangingPunct="1">
              <a:buFontTx/>
              <a:buNone/>
            </a:pPr>
            <a:r>
              <a:rPr lang="en-US" altLang="zh-CN"/>
              <a:t>……</a:t>
            </a:r>
          </a:p>
          <a:p>
            <a:pPr eaLnBrk="1" hangingPunct="1">
              <a:buFontTx/>
              <a:buNone/>
            </a:pPr>
            <a:r>
              <a:rPr lang="en-US" altLang="zh-CN"/>
              <a:t>}</a:t>
            </a:r>
          </a:p>
        </p:txBody>
      </p:sp>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灯片编号占位符 5">
            <a:extLst>
              <a:ext uri="{FF2B5EF4-FFF2-40B4-BE49-F238E27FC236}">
                <a16:creationId xmlns:a16="http://schemas.microsoft.com/office/drawing/2014/main" id="{0FD3BE40-5595-4EAF-B507-EAD2985A3DC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D92D4BFA-E3F2-431C-B14C-24CC28A28F26}" type="slidenum">
              <a:rPr kumimoji="0" lang="en-US" altLang="zh-CN" sz="2600">
                <a:solidFill>
                  <a:srgbClr val="FFFFFF"/>
                </a:solidFill>
              </a:rPr>
              <a:pPr eaLnBrk="1" fontAlgn="base" hangingPunct="1">
                <a:spcBef>
                  <a:spcPct val="0"/>
                </a:spcBef>
                <a:spcAft>
                  <a:spcPct val="0"/>
                </a:spcAft>
              </a:pPr>
              <a:t>435</a:t>
            </a:fld>
            <a:endParaRPr kumimoji="0" lang="en-US" altLang="zh-CN" sz="2600">
              <a:solidFill>
                <a:srgbClr val="FFFFFF"/>
              </a:solidFill>
            </a:endParaRPr>
          </a:p>
        </p:txBody>
      </p:sp>
      <p:sp>
        <p:nvSpPr>
          <p:cNvPr id="61443" name="Rectangle 2">
            <a:extLst>
              <a:ext uri="{FF2B5EF4-FFF2-40B4-BE49-F238E27FC236}">
                <a16:creationId xmlns:a16="http://schemas.microsoft.com/office/drawing/2014/main" id="{37DA07F6-80A6-4649-BC02-E32F0EFBDC9F}"/>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61444" name="Rectangle 3">
            <a:extLst>
              <a:ext uri="{FF2B5EF4-FFF2-40B4-BE49-F238E27FC236}">
                <a16:creationId xmlns:a16="http://schemas.microsoft.com/office/drawing/2014/main" id="{3D7A3D78-40A7-4048-BCD9-27238BFF609A}"/>
              </a:ext>
            </a:extLst>
          </p:cNvPr>
          <p:cNvSpPr>
            <a:spLocks noGrp="1" noChangeArrowheads="1"/>
          </p:cNvSpPr>
          <p:nvPr>
            <p:ph type="body" idx="1"/>
          </p:nvPr>
        </p:nvSpPr>
        <p:spPr>
          <a:xfrm>
            <a:off x="2279650" y="1700214"/>
            <a:ext cx="8388350" cy="5157787"/>
          </a:xfrm>
        </p:spPr>
        <p:txBody>
          <a:bodyPr/>
          <a:lstStyle/>
          <a:p>
            <a:pPr eaLnBrk="1" hangingPunct="1">
              <a:buFontTx/>
              <a:buNone/>
            </a:pPr>
            <a:r>
              <a:rPr lang="en-US" altLang="zh-CN"/>
              <a:t>    b: </a:t>
            </a:r>
            <a:r>
              <a:rPr lang="zh-CN" altLang="en-US"/>
              <a:t>单向关联：类的关联关系可以是单向的，在</a:t>
            </a:r>
            <a:r>
              <a:rPr lang="en-US" altLang="zh-CN"/>
              <a:t>UML</a:t>
            </a:r>
            <a:r>
              <a:rPr lang="zh-CN" altLang="en-US"/>
              <a:t>中单向关联是用带箭头的实线表示。例如顾客</a:t>
            </a:r>
            <a:r>
              <a:rPr lang="en-US" altLang="zh-CN"/>
              <a:t>(customer)</a:t>
            </a:r>
            <a:r>
              <a:rPr lang="zh-CN" altLang="en-US"/>
              <a:t>拥有地址</a:t>
            </a:r>
            <a:r>
              <a:rPr lang="en-US" altLang="zh-CN"/>
              <a:t>(address)</a:t>
            </a:r>
            <a:r>
              <a:rPr lang="zh-CN" altLang="en-US"/>
              <a:t>，则</a:t>
            </a:r>
            <a:r>
              <a:rPr lang="en-US" altLang="zh-CN"/>
              <a:t>customer</a:t>
            </a:r>
            <a:r>
              <a:rPr lang="zh-CN" altLang="en-US"/>
              <a:t>类与</a:t>
            </a:r>
            <a:r>
              <a:rPr lang="en-US" altLang="zh-CN"/>
              <a:t>address</a:t>
            </a:r>
            <a:r>
              <a:rPr lang="zh-CN" altLang="en-US"/>
              <a:t>类具有单向关联关系，如下图所示：</a:t>
            </a:r>
            <a:endParaRPr lang="en-US" altLang="zh-CN"/>
          </a:p>
          <a:p>
            <a:pPr eaLnBrk="1" hangingPunct="1">
              <a:buFontTx/>
              <a:buNone/>
            </a:pPr>
            <a:endParaRPr lang="en-US" altLang="zh-CN"/>
          </a:p>
          <a:p>
            <a:pPr eaLnBrk="1" hangingPunct="1">
              <a:buFontTx/>
              <a:buNone/>
            </a:pPr>
            <a:endParaRPr lang="en-US" altLang="zh-CN"/>
          </a:p>
          <a:p>
            <a:pPr eaLnBrk="1" hangingPunct="1">
              <a:buFontTx/>
              <a:buNone/>
            </a:pPr>
            <a:endParaRPr lang="en-US" altLang="zh-CN"/>
          </a:p>
        </p:txBody>
      </p:sp>
      <p:pic>
        <p:nvPicPr>
          <p:cNvPr id="61445" name="Picture 2">
            <a:extLst>
              <a:ext uri="{FF2B5EF4-FFF2-40B4-BE49-F238E27FC236}">
                <a16:creationId xmlns:a16="http://schemas.microsoft.com/office/drawing/2014/main" id="{EC2C2854-2CA7-416D-A455-55A286840C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2350" y="3500438"/>
            <a:ext cx="8375650" cy="212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灯片编号占位符 5">
            <a:extLst>
              <a:ext uri="{FF2B5EF4-FFF2-40B4-BE49-F238E27FC236}">
                <a16:creationId xmlns:a16="http://schemas.microsoft.com/office/drawing/2014/main" id="{637ED555-B11E-4B20-A9E3-4607D937BD3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60A1F188-2D64-4ECE-8093-CC0EF4EB4835}" type="slidenum">
              <a:rPr kumimoji="0" lang="en-US" altLang="zh-CN" sz="2600">
                <a:solidFill>
                  <a:srgbClr val="FFFFFF"/>
                </a:solidFill>
              </a:rPr>
              <a:pPr eaLnBrk="1" fontAlgn="base" hangingPunct="1">
                <a:spcBef>
                  <a:spcPct val="0"/>
                </a:spcBef>
                <a:spcAft>
                  <a:spcPct val="0"/>
                </a:spcAft>
              </a:pPr>
              <a:t>436</a:t>
            </a:fld>
            <a:endParaRPr kumimoji="0" lang="en-US" altLang="zh-CN" sz="2600">
              <a:solidFill>
                <a:srgbClr val="FFFFFF"/>
              </a:solidFill>
            </a:endParaRPr>
          </a:p>
        </p:txBody>
      </p:sp>
      <p:sp>
        <p:nvSpPr>
          <p:cNvPr id="62467" name="Rectangle 2">
            <a:extLst>
              <a:ext uri="{FF2B5EF4-FFF2-40B4-BE49-F238E27FC236}">
                <a16:creationId xmlns:a16="http://schemas.microsoft.com/office/drawing/2014/main" id="{C8F91483-2294-4249-957B-D57EE80642D3}"/>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62468" name="Rectangle 3">
            <a:extLst>
              <a:ext uri="{FF2B5EF4-FFF2-40B4-BE49-F238E27FC236}">
                <a16:creationId xmlns:a16="http://schemas.microsoft.com/office/drawing/2014/main" id="{6D581E31-EEA9-4F0E-8016-974EE4D424D6}"/>
              </a:ext>
            </a:extLst>
          </p:cNvPr>
          <p:cNvSpPr>
            <a:spLocks noGrp="1" noChangeArrowheads="1"/>
          </p:cNvSpPr>
          <p:nvPr>
            <p:ph type="body" idx="1"/>
          </p:nvPr>
        </p:nvSpPr>
        <p:spPr>
          <a:xfrm>
            <a:off x="2279650" y="1773238"/>
            <a:ext cx="8388350" cy="4895850"/>
          </a:xfrm>
        </p:spPr>
        <p:txBody>
          <a:bodyPr/>
          <a:lstStyle/>
          <a:p>
            <a:pPr eaLnBrk="1" hangingPunct="1">
              <a:buFontTx/>
              <a:buNone/>
            </a:pPr>
            <a:r>
              <a:rPr lang="zh-CN" altLang="en-US"/>
              <a:t>上图对应的</a:t>
            </a:r>
            <a:r>
              <a:rPr lang="en-US" altLang="zh-CN"/>
              <a:t>java</a:t>
            </a:r>
            <a:r>
              <a:rPr lang="zh-CN" altLang="en-US"/>
              <a:t>代码如下：</a:t>
            </a:r>
            <a:endParaRPr lang="en-US" altLang="zh-CN"/>
          </a:p>
          <a:p>
            <a:pPr eaLnBrk="1" hangingPunct="1">
              <a:buFontTx/>
              <a:buNone/>
            </a:pPr>
            <a:r>
              <a:rPr lang="en-US" altLang="zh-CN"/>
              <a:t>public class Customer{</a:t>
            </a:r>
          </a:p>
          <a:p>
            <a:pPr eaLnBrk="1" hangingPunct="1">
              <a:buFontTx/>
              <a:buNone/>
            </a:pPr>
            <a:r>
              <a:rPr lang="en-US" altLang="zh-CN"/>
              <a:t>private  Address  address ;</a:t>
            </a:r>
          </a:p>
          <a:p>
            <a:pPr eaLnBrk="1" hangingPunct="1">
              <a:buFontTx/>
              <a:buNone/>
            </a:pPr>
            <a:r>
              <a:rPr lang="en-US" altLang="zh-CN"/>
              <a:t>……</a:t>
            </a:r>
          </a:p>
          <a:p>
            <a:pPr eaLnBrk="1" hangingPunct="1">
              <a:buFontTx/>
              <a:buNone/>
            </a:pPr>
            <a:r>
              <a:rPr lang="en-US" altLang="zh-CN"/>
              <a:t>}</a:t>
            </a:r>
          </a:p>
          <a:p>
            <a:pPr eaLnBrk="1" hangingPunct="1">
              <a:buFontTx/>
              <a:buNone/>
            </a:pPr>
            <a:r>
              <a:rPr lang="en-US" altLang="zh-CN"/>
              <a:t>public class Address{</a:t>
            </a:r>
          </a:p>
          <a:p>
            <a:pPr eaLnBrk="1" hangingPunct="1">
              <a:buFontTx/>
              <a:buNone/>
            </a:pPr>
            <a:r>
              <a:rPr lang="en-US" altLang="zh-CN"/>
              <a:t>……</a:t>
            </a:r>
          </a:p>
          <a:p>
            <a:pPr eaLnBrk="1" hangingPunct="1">
              <a:buFontTx/>
              <a:buNone/>
            </a:pPr>
            <a:r>
              <a:rPr lang="en-US" altLang="zh-CN"/>
              <a:t>}</a:t>
            </a:r>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灯片编号占位符 5">
            <a:extLst>
              <a:ext uri="{FF2B5EF4-FFF2-40B4-BE49-F238E27FC236}">
                <a16:creationId xmlns:a16="http://schemas.microsoft.com/office/drawing/2014/main" id="{B94C679F-3221-458F-A83E-B8EB257D3D6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6CD374B4-859C-47CC-AC82-723241218817}" type="slidenum">
              <a:rPr kumimoji="0" lang="en-US" altLang="zh-CN" sz="2600">
                <a:solidFill>
                  <a:srgbClr val="FFFFFF"/>
                </a:solidFill>
              </a:rPr>
              <a:pPr eaLnBrk="1" fontAlgn="base" hangingPunct="1">
                <a:spcBef>
                  <a:spcPct val="0"/>
                </a:spcBef>
                <a:spcAft>
                  <a:spcPct val="0"/>
                </a:spcAft>
              </a:pPr>
              <a:t>437</a:t>
            </a:fld>
            <a:endParaRPr kumimoji="0" lang="en-US" altLang="zh-CN" sz="2600">
              <a:solidFill>
                <a:srgbClr val="FFFFFF"/>
              </a:solidFill>
            </a:endParaRPr>
          </a:p>
        </p:txBody>
      </p:sp>
      <p:sp>
        <p:nvSpPr>
          <p:cNvPr id="63491" name="Rectangle 2">
            <a:extLst>
              <a:ext uri="{FF2B5EF4-FFF2-40B4-BE49-F238E27FC236}">
                <a16:creationId xmlns:a16="http://schemas.microsoft.com/office/drawing/2014/main" id="{46328225-7C09-4202-960E-AC16E659710C}"/>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63492" name="Rectangle 3">
            <a:extLst>
              <a:ext uri="{FF2B5EF4-FFF2-40B4-BE49-F238E27FC236}">
                <a16:creationId xmlns:a16="http://schemas.microsoft.com/office/drawing/2014/main" id="{89CC8435-AD3A-4F16-ADB5-AB6E808929EE}"/>
              </a:ext>
            </a:extLst>
          </p:cNvPr>
          <p:cNvSpPr>
            <a:spLocks noGrp="1" noChangeArrowheads="1"/>
          </p:cNvSpPr>
          <p:nvPr>
            <p:ph type="body" idx="1"/>
          </p:nvPr>
        </p:nvSpPr>
        <p:spPr>
          <a:xfrm>
            <a:off x="2279650" y="1700214"/>
            <a:ext cx="8388350" cy="5157787"/>
          </a:xfrm>
        </p:spPr>
        <p:txBody>
          <a:bodyPr/>
          <a:lstStyle/>
          <a:p>
            <a:pPr eaLnBrk="1" hangingPunct="1">
              <a:buFontTx/>
              <a:buNone/>
            </a:pPr>
            <a:r>
              <a:rPr lang="en-US" altLang="zh-CN"/>
              <a:t>    c: </a:t>
            </a:r>
            <a:r>
              <a:rPr lang="zh-CN" altLang="en-US"/>
              <a:t>自关联：在系统中可能会存在一些类的属性对象类型为该类本身，这种特殊的关系成为自关联。例如一个节点</a:t>
            </a:r>
            <a:r>
              <a:rPr lang="en-US" altLang="zh-CN"/>
              <a:t>(Node)</a:t>
            </a:r>
            <a:r>
              <a:rPr lang="zh-CN" altLang="en-US"/>
              <a:t>类的成员又是节点</a:t>
            </a:r>
            <a:r>
              <a:rPr lang="en-US" altLang="zh-CN"/>
              <a:t>Node</a:t>
            </a:r>
            <a:r>
              <a:rPr lang="zh-CN" altLang="en-US"/>
              <a:t>类型的对象，如下图所示：</a:t>
            </a:r>
            <a:endParaRPr lang="en-US" altLang="zh-CN"/>
          </a:p>
          <a:p>
            <a:pPr eaLnBrk="1" hangingPunct="1">
              <a:buFontTx/>
              <a:buNone/>
            </a:pPr>
            <a:r>
              <a:rPr lang="zh-CN" altLang="en-US"/>
              <a:t>对应的代码如下：</a:t>
            </a:r>
            <a:endParaRPr lang="en-US" altLang="zh-CN"/>
          </a:p>
          <a:p>
            <a:pPr eaLnBrk="1" hangingPunct="1">
              <a:buFontTx/>
              <a:buNone/>
            </a:pPr>
            <a:r>
              <a:rPr lang="en-US" altLang="zh-CN"/>
              <a:t>public class Node{</a:t>
            </a:r>
          </a:p>
          <a:p>
            <a:pPr eaLnBrk="1" hangingPunct="1">
              <a:buFontTx/>
              <a:buNone/>
            </a:pPr>
            <a:r>
              <a:rPr lang="en-US" altLang="zh-CN"/>
              <a:t>private  Node  subNode ;</a:t>
            </a:r>
          </a:p>
          <a:p>
            <a:pPr eaLnBrk="1" hangingPunct="1">
              <a:buFontTx/>
              <a:buNone/>
            </a:pPr>
            <a:r>
              <a:rPr lang="en-US" altLang="zh-CN"/>
              <a:t>……</a:t>
            </a:r>
          </a:p>
          <a:p>
            <a:pPr eaLnBrk="1" hangingPunct="1">
              <a:buFontTx/>
              <a:buNone/>
            </a:pPr>
            <a:r>
              <a:rPr lang="en-US" altLang="zh-CN"/>
              <a:t>}</a:t>
            </a:r>
          </a:p>
          <a:p>
            <a:pPr eaLnBrk="1" hangingPunct="1">
              <a:buFontTx/>
              <a:buNone/>
            </a:pPr>
            <a:endParaRPr lang="en-US" altLang="zh-CN"/>
          </a:p>
          <a:p>
            <a:pPr eaLnBrk="1" hangingPunct="1">
              <a:buFontTx/>
              <a:buNone/>
            </a:pPr>
            <a:endParaRPr lang="en-US" altLang="zh-CN"/>
          </a:p>
          <a:p>
            <a:pPr eaLnBrk="1" hangingPunct="1">
              <a:buFontTx/>
              <a:buNone/>
            </a:pPr>
            <a:endParaRPr lang="en-US" altLang="zh-CN"/>
          </a:p>
        </p:txBody>
      </p:sp>
      <p:pic>
        <p:nvPicPr>
          <p:cNvPr id="63493" name="Picture 2">
            <a:extLst>
              <a:ext uri="{FF2B5EF4-FFF2-40B4-BE49-F238E27FC236}">
                <a16:creationId xmlns:a16="http://schemas.microsoft.com/office/drawing/2014/main" id="{DDC9F3CF-D17E-4F8D-ACC6-5D76B46F7C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1901" y="3284538"/>
            <a:ext cx="4284663"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灯片编号占位符 5">
            <a:extLst>
              <a:ext uri="{FF2B5EF4-FFF2-40B4-BE49-F238E27FC236}">
                <a16:creationId xmlns:a16="http://schemas.microsoft.com/office/drawing/2014/main" id="{7B0339AB-5919-4CC4-8783-14A6436269E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E0EC72F4-9647-44C7-84B0-52D398A23990}" type="slidenum">
              <a:rPr kumimoji="0" lang="en-US" altLang="zh-CN" sz="2600">
                <a:solidFill>
                  <a:srgbClr val="FFFFFF"/>
                </a:solidFill>
              </a:rPr>
              <a:pPr eaLnBrk="1" fontAlgn="base" hangingPunct="1">
                <a:spcBef>
                  <a:spcPct val="0"/>
                </a:spcBef>
                <a:spcAft>
                  <a:spcPct val="0"/>
                </a:spcAft>
              </a:pPr>
              <a:t>438</a:t>
            </a:fld>
            <a:endParaRPr kumimoji="0" lang="en-US" altLang="zh-CN" sz="2600">
              <a:solidFill>
                <a:srgbClr val="FFFFFF"/>
              </a:solidFill>
            </a:endParaRPr>
          </a:p>
        </p:txBody>
      </p:sp>
      <p:sp>
        <p:nvSpPr>
          <p:cNvPr id="64515" name="Rectangle 2">
            <a:extLst>
              <a:ext uri="{FF2B5EF4-FFF2-40B4-BE49-F238E27FC236}">
                <a16:creationId xmlns:a16="http://schemas.microsoft.com/office/drawing/2014/main" id="{3E97F574-EB2E-4D6C-A3B1-003C699DD489}"/>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64516" name="Rectangle 3">
            <a:extLst>
              <a:ext uri="{FF2B5EF4-FFF2-40B4-BE49-F238E27FC236}">
                <a16:creationId xmlns:a16="http://schemas.microsoft.com/office/drawing/2014/main" id="{76D3A8E9-5981-476C-BAF8-34CABFCE953C}"/>
              </a:ext>
            </a:extLst>
          </p:cNvPr>
          <p:cNvSpPr>
            <a:spLocks noGrp="1" noChangeArrowheads="1"/>
          </p:cNvSpPr>
          <p:nvPr>
            <p:ph type="body" idx="1"/>
          </p:nvPr>
        </p:nvSpPr>
        <p:spPr>
          <a:xfrm>
            <a:off x="2279650" y="1700214"/>
            <a:ext cx="8388350" cy="5157787"/>
          </a:xfrm>
        </p:spPr>
        <p:txBody>
          <a:bodyPr/>
          <a:lstStyle/>
          <a:p>
            <a:pPr eaLnBrk="1" hangingPunct="1">
              <a:buFontTx/>
              <a:buNone/>
            </a:pPr>
            <a:r>
              <a:rPr lang="en-US" altLang="zh-CN"/>
              <a:t>    d: </a:t>
            </a:r>
            <a:r>
              <a:rPr lang="zh-CN" altLang="en-US"/>
              <a:t>多重性关联：又称为重数性关联关系，表示两个关联对象在数量上的对应关系。在</a:t>
            </a:r>
            <a:r>
              <a:rPr lang="en-US" altLang="zh-CN"/>
              <a:t>UML</a:t>
            </a:r>
            <a:r>
              <a:rPr lang="zh-CN" altLang="en-US"/>
              <a:t>中，对象之间的多重性可以直接在关联直线上用一个数字或一个数字范围表示。如下类图所示：一个界面</a:t>
            </a:r>
            <a:r>
              <a:rPr lang="en-US" altLang="zh-CN"/>
              <a:t>(Form)</a:t>
            </a:r>
            <a:r>
              <a:rPr lang="zh-CN" altLang="en-US"/>
              <a:t>可以拥有零个或多个按钮</a:t>
            </a:r>
            <a:r>
              <a:rPr lang="en-US" altLang="zh-CN"/>
              <a:t>(Button)</a:t>
            </a:r>
            <a:r>
              <a:rPr lang="zh-CN" altLang="en-US"/>
              <a:t>，但是一个按钮只能属于一个界面。</a:t>
            </a:r>
            <a:endParaRPr lang="en-US" altLang="zh-CN"/>
          </a:p>
          <a:p>
            <a:pPr eaLnBrk="1" hangingPunct="1">
              <a:buFontTx/>
              <a:buNone/>
            </a:pPr>
            <a:endParaRPr lang="en-US" altLang="zh-CN"/>
          </a:p>
          <a:p>
            <a:pPr eaLnBrk="1" hangingPunct="1">
              <a:buFontTx/>
              <a:buNone/>
            </a:pPr>
            <a:endParaRPr lang="en-US" altLang="zh-CN"/>
          </a:p>
          <a:p>
            <a:pPr eaLnBrk="1" hangingPunct="1">
              <a:buFontTx/>
              <a:buNone/>
            </a:pPr>
            <a:endParaRPr lang="en-US" altLang="zh-CN"/>
          </a:p>
        </p:txBody>
      </p:sp>
      <p:pic>
        <p:nvPicPr>
          <p:cNvPr id="64517" name="Picture 2">
            <a:extLst>
              <a:ext uri="{FF2B5EF4-FFF2-40B4-BE49-F238E27FC236}">
                <a16:creationId xmlns:a16="http://schemas.microsoft.com/office/drawing/2014/main" id="{6342BC01-4291-414A-AE11-8359B4164A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9650" y="4292600"/>
            <a:ext cx="8388350" cy="256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灯片编号占位符 5">
            <a:extLst>
              <a:ext uri="{FF2B5EF4-FFF2-40B4-BE49-F238E27FC236}">
                <a16:creationId xmlns:a16="http://schemas.microsoft.com/office/drawing/2014/main" id="{C8D328B0-BA1A-476A-A193-042DFBD2A18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E2EAEAC3-AA97-4711-BF6D-5A89CB5B57A2}" type="slidenum">
              <a:rPr kumimoji="0" lang="en-US" altLang="zh-CN" sz="2600">
                <a:solidFill>
                  <a:srgbClr val="FFFFFF"/>
                </a:solidFill>
              </a:rPr>
              <a:pPr eaLnBrk="1" fontAlgn="base" hangingPunct="1">
                <a:spcBef>
                  <a:spcPct val="0"/>
                </a:spcBef>
                <a:spcAft>
                  <a:spcPct val="0"/>
                </a:spcAft>
              </a:pPr>
              <a:t>439</a:t>
            </a:fld>
            <a:endParaRPr kumimoji="0" lang="en-US" altLang="zh-CN" sz="2600">
              <a:solidFill>
                <a:srgbClr val="FFFFFF"/>
              </a:solidFill>
            </a:endParaRPr>
          </a:p>
        </p:txBody>
      </p:sp>
      <p:sp>
        <p:nvSpPr>
          <p:cNvPr id="65539" name="Rectangle 2">
            <a:extLst>
              <a:ext uri="{FF2B5EF4-FFF2-40B4-BE49-F238E27FC236}">
                <a16:creationId xmlns:a16="http://schemas.microsoft.com/office/drawing/2014/main" id="{7CBAFEDD-D833-486F-B811-2947ABD95126}"/>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65540" name="Rectangle 3">
            <a:extLst>
              <a:ext uri="{FF2B5EF4-FFF2-40B4-BE49-F238E27FC236}">
                <a16:creationId xmlns:a16="http://schemas.microsoft.com/office/drawing/2014/main" id="{4FA2617D-9F98-47F6-B0FD-B4C83482A9A8}"/>
              </a:ext>
            </a:extLst>
          </p:cNvPr>
          <p:cNvSpPr>
            <a:spLocks noGrp="1" noChangeArrowheads="1"/>
          </p:cNvSpPr>
          <p:nvPr>
            <p:ph type="body" idx="1"/>
          </p:nvPr>
        </p:nvSpPr>
        <p:spPr>
          <a:xfrm>
            <a:off x="2279650" y="1773238"/>
            <a:ext cx="8388350" cy="4895850"/>
          </a:xfrm>
        </p:spPr>
        <p:txBody>
          <a:bodyPr/>
          <a:lstStyle/>
          <a:p>
            <a:pPr eaLnBrk="1" hangingPunct="1">
              <a:buFontTx/>
              <a:buNone/>
            </a:pPr>
            <a:r>
              <a:rPr lang="zh-CN" altLang="en-US"/>
              <a:t>常见的多重性表示方式如下表所示：</a:t>
            </a:r>
            <a:endParaRPr lang="en-US" altLang="zh-CN"/>
          </a:p>
        </p:txBody>
      </p:sp>
      <p:graphicFrame>
        <p:nvGraphicFramePr>
          <p:cNvPr id="6" name="表格 5">
            <a:extLst>
              <a:ext uri="{FF2B5EF4-FFF2-40B4-BE49-F238E27FC236}">
                <a16:creationId xmlns:a16="http://schemas.microsoft.com/office/drawing/2014/main" id="{5078B844-5DB5-4E79-A598-39C4A20C1F2E}"/>
              </a:ext>
            </a:extLst>
          </p:cNvPr>
          <p:cNvGraphicFramePr>
            <a:graphicFrameLocks noGrp="1"/>
          </p:cNvGraphicFramePr>
          <p:nvPr/>
        </p:nvGraphicFramePr>
        <p:xfrm>
          <a:off x="1668464" y="2492376"/>
          <a:ext cx="8893175" cy="4206875"/>
        </p:xfrm>
        <a:graphic>
          <a:graphicData uri="http://schemas.openxmlformats.org/drawingml/2006/table">
            <a:tbl>
              <a:tblPr firstRow="1" bandRow="1">
                <a:tableStyleId>{5C22544A-7EE6-4342-B048-85BDC9FD1C3A}</a:tableStyleId>
              </a:tblPr>
              <a:tblGrid>
                <a:gridCol w="1475771">
                  <a:extLst>
                    <a:ext uri="{9D8B030D-6E8A-4147-A177-3AD203B41FA5}">
                      <a16:colId xmlns:a16="http://schemas.microsoft.com/office/drawing/2014/main" val="20000"/>
                    </a:ext>
                  </a:extLst>
                </a:gridCol>
                <a:gridCol w="7417404">
                  <a:extLst>
                    <a:ext uri="{9D8B030D-6E8A-4147-A177-3AD203B41FA5}">
                      <a16:colId xmlns:a16="http://schemas.microsoft.com/office/drawing/2014/main" val="20001"/>
                    </a:ext>
                  </a:extLst>
                </a:gridCol>
              </a:tblGrid>
              <a:tr h="457269">
                <a:tc>
                  <a:txBody>
                    <a:bodyPr/>
                    <a:lstStyle/>
                    <a:p>
                      <a:r>
                        <a:rPr lang="zh-CN" altLang="en-US" sz="2400" baseline="0" dirty="0">
                          <a:solidFill>
                            <a:srgbClr val="000000"/>
                          </a:solidFill>
                        </a:rPr>
                        <a:t>表示方式</a:t>
                      </a:r>
                    </a:p>
                  </a:txBody>
                  <a:tcPr marL="91447" marR="91447" marT="45727" marB="45727">
                    <a:solidFill>
                      <a:schemeClr val="tx1">
                        <a:lumMod val="20000"/>
                        <a:lumOff val="80000"/>
                      </a:schemeClr>
                    </a:solidFill>
                  </a:tcPr>
                </a:tc>
                <a:tc>
                  <a:txBody>
                    <a:bodyPr/>
                    <a:lstStyle/>
                    <a:p>
                      <a:r>
                        <a:rPr lang="zh-CN" altLang="en-US" sz="2400" baseline="0" dirty="0">
                          <a:solidFill>
                            <a:srgbClr val="000000"/>
                          </a:solidFill>
                        </a:rPr>
                        <a:t>多重性说明</a:t>
                      </a:r>
                    </a:p>
                  </a:txBody>
                  <a:tcPr marL="91447" marR="91447" marT="45727" marB="45727">
                    <a:solidFill>
                      <a:schemeClr val="tx1">
                        <a:lumMod val="20000"/>
                        <a:lumOff val="80000"/>
                      </a:schemeClr>
                    </a:solidFill>
                  </a:tcPr>
                </a:tc>
                <a:extLst>
                  <a:ext uri="{0D108BD9-81ED-4DB2-BD59-A6C34878D82A}">
                    <a16:rowId xmlns:a16="http://schemas.microsoft.com/office/drawing/2014/main" val="10000"/>
                  </a:ext>
                </a:extLst>
              </a:tr>
              <a:tr h="457269">
                <a:tc>
                  <a:txBody>
                    <a:bodyPr/>
                    <a:lstStyle/>
                    <a:p>
                      <a:r>
                        <a:rPr lang="en-US" altLang="zh-CN" sz="2400" baseline="0" dirty="0"/>
                        <a:t>1..1</a:t>
                      </a:r>
                      <a:endParaRPr lang="zh-CN" altLang="en-US" sz="2400" baseline="0" dirty="0"/>
                    </a:p>
                  </a:txBody>
                  <a:tcPr marL="91447" marR="91447" marT="45727" marB="45727">
                    <a:solidFill>
                      <a:schemeClr val="tx1">
                        <a:lumMod val="20000"/>
                        <a:lumOff val="80000"/>
                      </a:schemeClr>
                    </a:solidFill>
                  </a:tcPr>
                </a:tc>
                <a:tc>
                  <a:txBody>
                    <a:bodyPr/>
                    <a:lstStyle/>
                    <a:p>
                      <a:r>
                        <a:rPr lang="zh-CN" altLang="en-US" sz="2400" baseline="0" dirty="0"/>
                        <a:t>表示另一个类的一个对象只与该类的一个对象有关系</a:t>
                      </a:r>
                    </a:p>
                  </a:txBody>
                  <a:tcPr marL="91447" marR="91447" marT="45727" marB="45727">
                    <a:solidFill>
                      <a:schemeClr val="tx1">
                        <a:lumMod val="20000"/>
                        <a:lumOff val="80000"/>
                      </a:schemeClr>
                    </a:solidFill>
                  </a:tcPr>
                </a:tc>
                <a:extLst>
                  <a:ext uri="{0D108BD9-81ED-4DB2-BD59-A6C34878D82A}">
                    <a16:rowId xmlns:a16="http://schemas.microsoft.com/office/drawing/2014/main" val="10001"/>
                  </a:ext>
                </a:extLst>
              </a:tr>
              <a:tr h="823084">
                <a:tc>
                  <a:txBody>
                    <a:bodyPr/>
                    <a:lstStyle/>
                    <a:p>
                      <a:r>
                        <a:rPr lang="en-US" altLang="zh-CN" sz="2400" baseline="0" dirty="0"/>
                        <a:t>0..*</a:t>
                      </a:r>
                      <a:endParaRPr lang="zh-CN" altLang="en-US" sz="2400" baseline="0" dirty="0"/>
                    </a:p>
                  </a:txBody>
                  <a:tcPr marL="91447" marR="91447" marT="45727" marB="45727">
                    <a:solidFill>
                      <a:schemeClr val="tx1">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baseline="0" dirty="0"/>
                        <a:t>表示另一个类的一个对象只与该类的零个或多个对象有关系</a:t>
                      </a:r>
                    </a:p>
                  </a:txBody>
                  <a:tcPr marL="91447" marR="91447" marT="45727" marB="45727">
                    <a:solidFill>
                      <a:schemeClr val="tx1">
                        <a:lumMod val="20000"/>
                        <a:lumOff val="80000"/>
                      </a:schemeClr>
                    </a:solidFill>
                  </a:tcPr>
                </a:tc>
                <a:extLst>
                  <a:ext uri="{0D108BD9-81ED-4DB2-BD59-A6C34878D82A}">
                    <a16:rowId xmlns:a16="http://schemas.microsoft.com/office/drawing/2014/main" val="10002"/>
                  </a:ext>
                </a:extLst>
              </a:tr>
              <a:tr h="823084">
                <a:tc>
                  <a:txBody>
                    <a:bodyPr/>
                    <a:lstStyle/>
                    <a:p>
                      <a:r>
                        <a:rPr lang="en-US" altLang="zh-CN" sz="2400" baseline="0" dirty="0"/>
                        <a:t>1..*</a:t>
                      </a:r>
                      <a:endParaRPr lang="zh-CN" altLang="en-US" sz="2400" baseline="0" dirty="0"/>
                    </a:p>
                  </a:txBody>
                  <a:tcPr marL="91447" marR="91447" marT="45727" marB="45727">
                    <a:solidFill>
                      <a:schemeClr val="tx1">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baseline="0" dirty="0"/>
                        <a:t>表示另一个类的一个对象只与该类的一个或多个对象有关系</a:t>
                      </a:r>
                    </a:p>
                  </a:txBody>
                  <a:tcPr marL="91447" marR="91447" marT="45727" marB="45727">
                    <a:solidFill>
                      <a:schemeClr val="tx1">
                        <a:lumMod val="20000"/>
                        <a:lumOff val="80000"/>
                      </a:schemeClr>
                    </a:solidFill>
                  </a:tcPr>
                </a:tc>
                <a:extLst>
                  <a:ext uri="{0D108BD9-81ED-4DB2-BD59-A6C34878D82A}">
                    <a16:rowId xmlns:a16="http://schemas.microsoft.com/office/drawing/2014/main" val="10003"/>
                  </a:ext>
                </a:extLst>
              </a:tr>
              <a:tr h="823084">
                <a:tc>
                  <a:txBody>
                    <a:bodyPr/>
                    <a:lstStyle/>
                    <a:p>
                      <a:r>
                        <a:rPr lang="en-US" altLang="zh-CN" sz="2400" baseline="0" dirty="0"/>
                        <a:t>0..1</a:t>
                      </a:r>
                      <a:endParaRPr lang="zh-CN" altLang="en-US" sz="2400" baseline="0" dirty="0"/>
                    </a:p>
                  </a:txBody>
                  <a:tcPr marL="91447" marR="91447" marT="45727" marB="45727">
                    <a:solidFill>
                      <a:schemeClr val="tx1">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baseline="0" dirty="0"/>
                        <a:t>表示另一个类的一个对象没有或只与该类的一个对象有关系</a:t>
                      </a:r>
                    </a:p>
                  </a:txBody>
                  <a:tcPr marL="91447" marR="91447" marT="45727" marB="45727">
                    <a:solidFill>
                      <a:schemeClr val="tx1">
                        <a:lumMod val="20000"/>
                        <a:lumOff val="80000"/>
                      </a:schemeClr>
                    </a:solidFill>
                  </a:tcPr>
                </a:tc>
                <a:extLst>
                  <a:ext uri="{0D108BD9-81ED-4DB2-BD59-A6C34878D82A}">
                    <a16:rowId xmlns:a16="http://schemas.microsoft.com/office/drawing/2014/main" val="10004"/>
                  </a:ext>
                </a:extLst>
              </a:tr>
              <a:tr h="823084">
                <a:tc>
                  <a:txBody>
                    <a:bodyPr/>
                    <a:lstStyle/>
                    <a:p>
                      <a:r>
                        <a:rPr lang="en-US" altLang="zh-CN" sz="2400" baseline="0" dirty="0"/>
                        <a:t>m..n</a:t>
                      </a:r>
                      <a:endParaRPr lang="zh-CN" altLang="en-US" sz="2400" baseline="0" dirty="0"/>
                    </a:p>
                  </a:txBody>
                  <a:tcPr marL="91447" marR="91447" marT="45727" marB="45727">
                    <a:solidFill>
                      <a:schemeClr val="tx1">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baseline="0" dirty="0"/>
                        <a:t>表示另一个类的一个对象与该类最少</a:t>
                      </a:r>
                      <a:r>
                        <a:rPr lang="en-US" altLang="zh-CN" sz="2400" baseline="0" dirty="0"/>
                        <a:t>m</a:t>
                      </a:r>
                      <a:r>
                        <a:rPr lang="zh-CN" altLang="en-US" sz="2400" baseline="0" dirty="0"/>
                        <a:t>个，最多</a:t>
                      </a:r>
                      <a:r>
                        <a:rPr lang="en-US" altLang="zh-CN" sz="2400" baseline="0" dirty="0"/>
                        <a:t>n</a:t>
                      </a:r>
                      <a:r>
                        <a:rPr lang="zh-CN" altLang="en-US" sz="2400" baseline="0" dirty="0"/>
                        <a:t>个对象有关系（</a:t>
                      </a:r>
                      <a:r>
                        <a:rPr lang="en-US" altLang="zh-CN" sz="2400" baseline="0" dirty="0"/>
                        <a:t>m&lt;n</a:t>
                      </a:r>
                      <a:r>
                        <a:rPr lang="zh-CN" altLang="en-US" sz="2400" baseline="0" dirty="0"/>
                        <a:t>）</a:t>
                      </a:r>
                    </a:p>
                  </a:txBody>
                  <a:tcPr marL="91447" marR="91447" marT="45727" marB="45727">
                    <a:solidFill>
                      <a:schemeClr val="tx1">
                        <a:lumMod val="20000"/>
                        <a:lumOff val="80000"/>
                      </a:schemeClr>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灯片编号占位符 5">
            <a:extLst>
              <a:ext uri="{FF2B5EF4-FFF2-40B4-BE49-F238E27FC236}">
                <a16:creationId xmlns:a16="http://schemas.microsoft.com/office/drawing/2014/main" id="{951EF64E-EC5B-4330-9A9C-1F1E0357482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17BCAF30-B806-421B-8911-6053034DC9DA}" type="slidenum">
              <a:rPr kumimoji="0" lang="en-US" altLang="zh-CN" sz="2600" b="1">
                <a:solidFill>
                  <a:srgbClr val="FFFFFF"/>
                </a:solidFill>
              </a:rPr>
              <a:pPr fontAlgn="base">
                <a:spcBef>
                  <a:spcPct val="0"/>
                </a:spcBef>
                <a:spcAft>
                  <a:spcPct val="0"/>
                </a:spcAft>
                <a:buClrTx/>
                <a:buSzTx/>
                <a:buNone/>
              </a:pPr>
              <a:t>44</a:t>
            </a:fld>
            <a:endParaRPr kumimoji="0" lang="en-US" altLang="zh-CN" sz="2600" b="1">
              <a:solidFill>
                <a:srgbClr val="FFFFFF"/>
              </a:solidFill>
            </a:endParaRPr>
          </a:p>
        </p:txBody>
      </p:sp>
      <p:sp>
        <p:nvSpPr>
          <p:cNvPr id="86019" name="Rectangle 2">
            <a:extLst>
              <a:ext uri="{FF2B5EF4-FFF2-40B4-BE49-F238E27FC236}">
                <a16:creationId xmlns:a16="http://schemas.microsoft.com/office/drawing/2014/main" id="{4C521DA1-EF68-43B8-8ADE-8E7A8805FE53}"/>
              </a:ext>
            </a:extLst>
          </p:cNvPr>
          <p:cNvSpPr>
            <a:spLocks noGrp="1" noChangeArrowheads="1"/>
          </p:cNvSpPr>
          <p:nvPr>
            <p:ph type="title"/>
          </p:nvPr>
        </p:nvSpPr>
        <p:spPr/>
        <p:txBody>
          <a:bodyPr/>
          <a:lstStyle/>
          <a:p>
            <a:pPr eaLnBrk="1" hangingPunct="1"/>
            <a:r>
              <a:rPr lang="en-US" altLang="zh-CN" sz="3200"/>
              <a:t>Chapter 1  Why Software Engineering</a:t>
            </a:r>
          </a:p>
        </p:txBody>
      </p:sp>
      <p:sp>
        <p:nvSpPr>
          <p:cNvPr id="86020" name="Rectangle 3">
            <a:extLst>
              <a:ext uri="{FF2B5EF4-FFF2-40B4-BE49-F238E27FC236}">
                <a16:creationId xmlns:a16="http://schemas.microsoft.com/office/drawing/2014/main" id="{29BEC814-0F30-4B2F-8275-EDEACB135AB7}"/>
              </a:ext>
            </a:extLst>
          </p:cNvPr>
          <p:cNvSpPr>
            <a:spLocks noGrp="1" noChangeArrowheads="1"/>
          </p:cNvSpPr>
          <p:nvPr>
            <p:ph type="body" idx="1"/>
          </p:nvPr>
        </p:nvSpPr>
        <p:spPr>
          <a:xfrm>
            <a:off x="2286000" y="1676400"/>
            <a:ext cx="8382000" cy="5181600"/>
          </a:xfrm>
        </p:spPr>
        <p:txBody>
          <a:bodyPr/>
          <a:lstStyle/>
          <a:p>
            <a:pPr eaLnBrk="1" hangingPunct="1">
              <a:lnSpc>
                <a:spcPct val="90000"/>
              </a:lnSpc>
              <a:buFontTx/>
              <a:buNone/>
            </a:pPr>
            <a:r>
              <a:rPr lang="en-US" altLang="zh-CN" sz="2400" b="1">
                <a:solidFill>
                  <a:srgbClr val="000000"/>
                </a:solidFill>
                <a:sym typeface="Wingdings 2" panose="05020102010507070707" pitchFamily="18" charset="2"/>
              </a:rPr>
              <a:t>  </a:t>
            </a:r>
            <a:r>
              <a:rPr lang="en-US" altLang="zh-CN" sz="2400" b="1">
                <a:solidFill>
                  <a:schemeClr val="bg2"/>
                </a:solidFill>
                <a:sym typeface="Wingdings 2" panose="05020102010507070707" pitchFamily="18" charset="2"/>
              </a:rPr>
              <a:t>B:</a:t>
            </a:r>
            <a:r>
              <a:rPr lang="en-US" altLang="zh-CN" sz="2400" b="1">
                <a:solidFill>
                  <a:schemeClr val="bg2"/>
                </a:solidFill>
              </a:rPr>
              <a:t> The</a:t>
            </a:r>
            <a:r>
              <a:rPr lang="en-US" altLang="zh-CN" sz="2400" b="1"/>
              <a:t> business value of process improvement</a:t>
            </a:r>
          </a:p>
          <a:p>
            <a:pPr eaLnBrk="1" hangingPunct="1">
              <a:lnSpc>
                <a:spcPct val="90000"/>
              </a:lnSpc>
              <a:buFontTx/>
              <a:buNone/>
            </a:pPr>
            <a:r>
              <a:rPr lang="en-US" altLang="zh-CN" sz="2400" b="1"/>
              <a:t>       (</a:t>
            </a:r>
            <a:r>
              <a:rPr lang="zh-CN" altLang="en-US" sz="2400" b="1"/>
              <a:t>改进过程所带来的商业价值</a:t>
            </a:r>
            <a:r>
              <a:rPr lang="en-US" altLang="zh-CN" sz="2400" b="1"/>
              <a:t>)(</a:t>
            </a:r>
            <a:r>
              <a:rPr lang="zh-CN" altLang="en-US" sz="2400" b="1"/>
              <a:t>或者说对商业质量的影响</a:t>
            </a:r>
            <a:r>
              <a:rPr lang="en-US" altLang="zh-CN" sz="2400" b="1"/>
              <a:t>)</a:t>
            </a:r>
          </a:p>
          <a:p>
            <a:pPr eaLnBrk="1" hangingPunct="1">
              <a:lnSpc>
                <a:spcPct val="90000"/>
              </a:lnSpc>
              <a:buFontTx/>
              <a:buNone/>
            </a:pPr>
            <a:r>
              <a:rPr lang="en-US" altLang="zh-CN" sz="2400" b="1"/>
              <a:t>     </a:t>
            </a:r>
            <a:r>
              <a:rPr lang="en-US" altLang="zh-CN" sz="2400" b="1">
                <a:solidFill>
                  <a:schemeClr val="bg2"/>
                </a:solidFill>
              </a:rPr>
              <a:t>X</a:t>
            </a:r>
            <a:r>
              <a:rPr lang="en-US" altLang="zh-CN" sz="2400" b="1"/>
              <a:t>: traditional formula : </a:t>
            </a:r>
            <a:r>
              <a:rPr lang="en-US" altLang="zh-CN" sz="2400" b="1">
                <a:solidFill>
                  <a:srgbClr val="0000FF"/>
                </a:solidFill>
              </a:rPr>
              <a:t>R</a:t>
            </a:r>
            <a:r>
              <a:rPr lang="en-US" altLang="zh-CN" sz="2400" b="1"/>
              <a:t>eturn </a:t>
            </a:r>
            <a:r>
              <a:rPr lang="en-US" altLang="zh-CN" sz="2400" b="1">
                <a:solidFill>
                  <a:srgbClr val="0000FF"/>
                </a:solidFill>
              </a:rPr>
              <a:t>O</a:t>
            </a:r>
            <a:r>
              <a:rPr lang="en-US" altLang="zh-CN" sz="2400" b="1"/>
              <a:t>n </a:t>
            </a:r>
            <a:r>
              <a:rPr lang="en-US" altLang="zh-CN" sz="2400" b="1">
                <a:solidFill>
                  <a:srgbClr val="0000FF"/>
                </a:solidFill>
              </a:rPr>
              <a:t>I</a:t>
            </a:r>
            <a:r>
              <a:rPr lang="en-US" altLang="zh-CN" sz="2400" b="1"/>
              <a:t>nvestment =capital</a:t>
            </a:r>
          </a:p>
          <a:p>
            <a:pPr eaLnBrk="1" hangingPunct="1">
              <a:lnSpc>
                <a:spcPct val="90000"/>
              </a:lnSpc>
              <a:buFontTx/>
              <a:buNone/>
            </a:pPr>
            <a:r>
              <a:rPr lang="en-US" altLang="zh-CN" sz="2400" b="1"/>
              <a:t>                                                  +benefit+allowance for risk</a:t>
            </a:r>
          </a:p>
          <a:p>
            <a:pPr eaLnBrk="1" hangingPunct="1">
              <a:lnSpc>
                <a:spcPct val="90000"/>
              </a:lnSpc>
              <a:buFontTx/>
              <a:buNone/>
            </a:pPr>
            <a:r>
              <a:rPr lang="en-US" altLang="zh-CN" sz="2400" b="1"/>
              <a:t>     </a:t>
            </a:r>
            <a:r>
              <a:rPr lang="en-US" altLang="zh-CN" sz="2400" b="1">
                <a:solidFill>
                  <a:schemeClr val="bg2"/>
                </a:solidFill>
              </a:rPr>
              <a:t>Y</a:t>
            </a:r>
            <a:r>
              <a:rPr lang="en-US" altLang="zh-CN" sz="2400" b="1"/>
              <a:t>: software producing: (</a:t>
            </a:r>
            <a:r>
              <a:rPr lang="en-US" altLang="zh-CN" sz="2400" b="1" u="sng">
                <a:solidFill>
                  <a:srgbClr val="FF0066"/>
                </a:solidFill>
              </a:rPr>
              <a:t>view investment in terms</a:t>
            </a:r>
          </a:p>
          <a:p>
            <a:pPr eaLnBrk="1" hangingPunct="1">
              <a:lnSpc>
                <a:spcPct val="90000"/>
              </a:lnSpc>
              <a:buFontTx/>
              <a:buNone/>
            </a:pPr>
            <a:r>
              <a:rPr lang="en-US" altLang="zh-CN" sz="2400" b="1"/>
              <a:t>     </a:t>
            </a:r>
            <a:r>
              <a:rPr lang="en-US" altLang="zh-CN" sz="2400" b="1" u="sng">
                <a:solidFill>
                  <a:srgbClr val="FF0066"/>
                </a:solidFill>
              </a:rPr>
              <a:t>of effort(</a:t>
            </a:r>
            <a:r>
              <a:rPr lang="zh-CN" altLang="en-US" sz="2400" b="1" u="sng">
                <a:solidFill>
                  <a:srgbClr val="FF0066"/>
                </a:solidFill>
              </a:rPr>
              <a:t>将工作量视为投资</a:t>
            </a:r>
            <a:r>
              <a:rPr lang="en-US" altLang="zh-CN" sz="2400" b="1" u="sng">
                <a:solidFill>
                  <a:srgbClr val="FF0066"/>
                </a:solidFill>
              </a:rPr>
              <a:t>)</a:t>
            </a:r>
            <a:r>
              <a:rPr lang="en-US" altLang="zh-CN" sz="2400" b="1"/>
              <a:t>,rather than cost or dollars)</a:t>
            </a:r>
          </a:p>
          <a:p>
            <a:pPr eaLnBrk="1" hangingPunct="1">
              <a:lnSpc>
                <a:spcPct val="90000"/>
              </a:lnSpc>
              <a:buFontTx/>
              <a:buNone/>
            </a:pPr>
            <a:r>
              <a:rPr lang="en-US" altLang="zh-CN" sz="2400" b="1"/>
              <a:t>         </a:t>
            </a:r>
            <a:r>
              <a:rPr lang="en-US" altLang="zh-CN" sz="2400" b="1" u="sng">
                <a:solidFill>
                  <a:srgbClr val="0000FF"/>
                </a:solidFill>
              </a:rPr>
              <a:t>Investment = normal effort + effort for process</a:t>
            </a:r>
          </a:p>
          <a:p>
            <a:pPr eaLnBrk="1" hangingPunct="1">
              <a:lnSpc>
                <a:spcPct val="90000"/>
              </a:lnSpc>
              <a:buFontTx/>
              <a:buNone/>
            </a:pPr>
            <a:r>
              <a:rPr lang="en-US" altLang="zh-CN" sz="2400" b="1"/>
              <a:t>                                </a:t>
            </a:r>
            <a:r>
              <a:rPr lang="en-US" altLang="zh-CN" sz="2400" b="1" u="sng">
                <a:solidFill>
                  <a:srgbClr val="0000FF"/>
                </a:solidFill>
              </a:rPr>
              <a:t>improvement</a:t>
            </a:r>
          </a:p>
          <a:p>
            <a:pPr eaLnBrk="1" hangingPunct="1">
              <a:lnSpc>
                <a:spcPct val="90000"/>
              </a:lnSpc>
              <a:buFontTx/>
              <a:buNone/>
            </a:pPr>
            <a:r>
              <a:rPr lang="en-US" altLang="zh-CN" sz="2400" b="1"/>
              <a:t>         Nine investments(effort) concerned </a:t>
            </a:r>
            <a:r>
              <a:rPr lang="en-US" altLang="zh-CN" sz="2400" b="1">
                <a:latin typeface="Times New Roman" panose="02020603050405020304" pitchFamily="18" charset="0"/>
              </a:rPr>
              <a:t>“</a:t>
            </a:r>
            <a:r>
              <a:rPr lang="en-US" altLang="zh-CN" sz="2400" b="1"/>
              <a:t>return</a:t>
            </a:r>
            <a:r>
              <a:rPr lang="en-US" altLang="zh-CN" sz="2400" b="1">
                <a:latin typeface="Times New Roman" panose="02020603050405020304" pitchFamily="18" charset="0"/>
              </a:rPr>
              <a:t>”</a:t>
            </a:r>
            <a:r>
              <a:rPr lang="en-US" altLang="zh-CN" sz="2400" b="1"/>
              <a:t>(</a:t>
            </a:r>
            <a:r>
              <a:rPr lang="zh-CN" altLang="en-US" sz="2400" b="1"/>
              <a:t>回报</a:t>
            </a:r>
            <a:r>
              <a:rPr lang="en-US" altLang="zh-CN" sz="2400" b="1"/>
              <a:t>) :</a:t>
            </a:r>
          </a:p>
          <a:p>
            <a:pPr eaLnBrk="1" hangingPunct="1">
              <a:lnSpc>
                <a:spcPct val="90000"/>
              </a:lnSpc>
              <a:buFontTx/>
              <a:buNone/>
            </a:pPr>
            <a:r>
              <a:rPr lang="en-US" altLang="zh-CN" sz="2400" b="1"/>
              <a:t>              training; schedule; risk; quality; process;</a:t>
            </a:r>
          </a:p>
          <a:p>
            <a:pPr eaLnBrk="1" hangingPunct="1">
              <a:lnSpc>
                <a:spcPct val="90000"/>
              </a:lnSpc>
              <a:buFontTx/>
              <a:buNone/>
            </a:pPr>
            <a:r>
              <a:rPr lang="en-US" altLang="zh-CN" sz="2400" b="1"/>
              <a:t>              costs; productivity; customer; business.</a:t>
            </a:r>
          </a:p>
          <a:p>
            <a:pPr eaLnBrk="1" hangingPunct="1">
              <a:lnSpc>
                <a:spcPct val="90000"/>
              </a:lnSpc>
              <a:buFontTx/>
              <a:buNone/>
            </a:pPr>
            <a:r>
              <a:rPr lang="en-US" altLang="zh-CN" sz="2400" b="1"/>
              <a:t>         Goal:  reducing the cost by minimize the effort </a:t>
            </a:r>
          </a:p>
        </p:txBody>
      </p:sp>
      <p:sp>
        <p:nvSpPr>
          <p:cNvPr id="86021" name="Text Box 5">
            <a:extLst>
              <a:ext uri="{FF2B5EF4-FFF2-40B4-BE49-F238E27FC236}">
                <a16:creationId xmlns:a16="http://schemas.microsoft.com/office/drawing/2014/main" id="{E3885638-CA7A-4CC7-95DD-3DE8820445D3}"/>
              </a:ext>
            </a:extLst>
          </p:cNvPr>
          <p:cNvSpPr txBox="1">
            <a:spLocks noChangeArrowheads="1"/>
          </p:cNvSpPr>
          <p:nvPr/>
        </p:nvSpPr>
        <p:spPr bwMode="auto">
          <a:xfrm>
            <a:off x="2265402" y="4495800"/>
            <a:ext cx="55399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zh-CN" sz="2400">
              <a:solidFill>
                <a:srgbClr val="003366"/>
              </a:solidFill>
              <a:latin typeface="Times New Roman" panose="02020603050405020304" pitchFamily="18" charset="0"/>
            </a:endParaRPr>
          </a:p>
        </p:txBody>
      </p:sp>
      <p:sp>
        <p:nvSpPr>
          <p:cNvPr id="86022" name="Text Box 7">
            <a:extLst>
              <a:ext uri="{FF2B5EF4-FFF2-40B4-BE49-F238E27FC236}">
                <a16:creationId xmlns:a16="http://schemas.microsoft.com/office/drawing/2014/main" id="{801B4ED5-FDE0-47E1-ACB9-7F520BA77C42}"/>
              </a:ext>
            </a:extLst>
          </p:cNvPr>
          <p:cNvSpPr txBox="1">
            <a:spLocks noChangeArrowheads="1"/>
          </p:cNvSpPr>
          <p:nvPr/>
        </p:nvSpPr>
        <p:spPr bwMode="auto">
          <a:xfrm>
            <a:off x="2218492" y="4495800"/>
            <a:ext cx="677108" cy="1670050"/>
          </a:xfrm>
          <a:prstGeom prst="rect">
            <a:avLst/>
          </a:prstGeom>
          <a:noFill/>
          <a:ln w="9525">
            <a:solidFill>
              <a:srgbClr val="800080"/>
            </a:solidFill>
            <a:miter lim="800000"/>
            <a:headEnd/>
            <a:tailEnd/>
          </a:ln>
          <a:extLst>
            <a:ext uri="{909E8E84-426E-40DD-AFC4-6F175D3DCCD1}">
              <a14:hiddenFill xmlns:a14="http://schemas.microsoft.com/office/drawing/2010/main">
                <a:solidFill>
                  <a:srgbClr val="FFFFFF"/>
                </a:solidFill>
              </a14:hiddenFill>
            </a:ext>
          </a:extLst>
        </p:spPr>
        <p:txBody>
          <a:bodyPr vert="eaVert">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3200" b="1">
                <a:solidFill>
                  <a:srgbClr val="003366"/>
                </a:solidFill>
                <a:latin typeface="Times New Roman" panose="02020603050405020304" pitchFamily="18" charset="0"/>
              </a:rPr>
              <a:t>software</a:t>
            </a:r>
          </a:p>
        </p:txBody>
      </p:sp>
      <p:sp>
        <p:nvSpPr>
          <p:cNvPr id="86023" name="Line 8">
            <a:extLst>
              <a:ext uri="{FF2B5EF4-FFF2-40B4-BE49-F238E27FC236}">
                <a16:creationId xmlns:a16="http://schemas.microsoft.com/office/drawing/2014/main" id="{8F0C8EBB-3E0D-4E73-B44A-C4E460785037}"/>
              </a:ext>
            </a:extLst>
          </p:cNvPr>
          <p:cNvSpPr>
            <a:spLocks noChangeShapeType="1"/>
          </p:cNvSpPr>
          <p:nvPr/>
        </p:nvSpPr>
        <p:spPr bwMode="auto">
          <a:xfrm flipV="1">
            <a:off x="2927350" y="4508500"/>
            <a:ext cx="533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灯片编号占位符 5">
            <a:extLst>
              <a:ext uri="{FF2B5EF4-FFF2-40B4-BE49-F238E27FC236}">
                <a16:creationId xmlns:a16="http://schemas.microsoft.com/office/drawing/2014/main" id="{826A7B54-B9BD-4522-BD30-53291CB456D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3CAB9572-68B3-4825-9291-E5E077CC7104}" type="slidenum">
              <a:rPr kumimoji="0" lang="en-US" altLang="zh-CN" sz="2600">
                <a:solidFill>
                  <a:srgbClr val="FFFFFF"/>
                </a:solidFill>
              </a:rPr>
              <a:pPr eaLnBrk="1" fontAlgn="base" hangingPunct="1">
                <a:spcBef>
                  <a:spcPct val="0"/>
                </a:spcBef>
                <a:spcAft>
                  <a:spcPct val="0"/>
                </a:spcAft>
              </a:pPr>
              <a:t>440</a:t>
            </a:fld>
            <a:endParaRPr kumimoji="0" lang="en-US" altLang="zh-CN" sz="2600">
              <a:solidFill>
                <a:srgbClr val="FFFFFF"/>
              </a:solidFill>
            </a:endParaRPr>
          </a:p>
        </p:txBody>
      </p:sp>
      <p:sp>
        <p:nvSpPr>
          <p:cNvPr id="66563" name="Rectangle 2">
            <a:extLst>
              <a:ext uri="{FF2B5EF4-FFF2-40B4-BE49-F238E27FC236}">
                <a16:creationId xmlns:a16="http://schemas.microsoft.com/office/drawing/2014/main" id="{CB9CB5D5-C6BA-434E-9711-53A36BF24821}"/>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66564" name="Rectangle 3">
            <a:extLst>
              <a:ext uri="{FF2B5EF4-FFF2-40B4-BE49-F238E27FC236}">
                <a16:creationId xmlns:a16="http://schemas.microsoft.com/office/drawing/2014/main" id="{E3A3D01E-15A6-4A85-8107-D295714B0125}"/>
              </a:ext>
            </a:extLst>
          </p:cNvPr>
          <p:cNvSpPr>
            <a:spLocks noGrp="1" noChangeArrowheads="1"/>
          </p:cNvSpPr>
          <p:nvPr>
            <p:ph type="body" idx="1"/>
          </p:nvPr>
        </p:nvSpPr>
        <p:spPr>
          <a:xfrm>
            <a:off x="2279650" y="1773238"/>
            <a:ext cx="8388350" cy="4895850"/>
          </a:xfrm>
        </p:spPr>
        <p:txBody>
          <a:bodyPr/>
          <a:lstStyle/>
          <a:p>
            <a:pPr eaLnBrk="1" hangingPunct="1">
              <a:buFontTx/>
              <a:buNone/>
            </a:pPr>
            <a:r>
              <a:rPr lang="zh-CN" altLang="en-US"/>
              <a:t>上图对应的</a:t>
            </a:r>
            <a:r>
              <a:rPr lang="en-US" altLang="zh-CN"/>
              <a:t>java</a:t>
            </a:r>
            <a:r>
              <a:rPr lang="zh-CN" altLang="en-US"/>
              <a:t>代码如下：</a:t>
            </a:r>
            <a:endParaRPr lang="en-US" altLang="zh-CN"/>
          </a:p>
          <a:p>
            <a:pPr eaLnBrk="1" hangingPunct="1">
              <a:buFontTx/>
              <a:buNone/>
            </a:pPr>
            <a:r>
              <a:rPr lang="en-US" altLang="zh-CN"/>
              <a:t>public class Form{</a:t>
            </a:r>
          </a:p>
          <a:p>
            <a:pPr eaLnBrk="1" hangingPunct="1">
              <a:buFontTx/>
              <a:buNone/>
            </a:pPr>
            <a:r>
              <a:rPr lang="en-US" altLang="zh-CN"/>
              <a:t>private  Button[]  buttons ;  //</a:t>
            </a:r>
            <a:r>
              <a:rPr lang="zh-CN" altLang="en-US"/>
              <a:t>定义一个集合对象</a:t>
            </a:r>
            <a:endParaRPr lang="en-US" altLang="zh-CN"/>
          </a:p>
          <a:p>
            <a:pPr eaLnBrk="1" hangingPunct="1">
              <a:buFontTx/>
              <a:buNone/>
            </a:pPr>
            <a:r>
              <a:rPr lang="en-US" altLang="zh-CN"/>
              <a:t>……</a:t>
            </a:r>
          </a:p>
          <a:p>
            <a:pPr eaLnBrk="1" hangingPunct="1">
              <a:buFontTx/>
              <a:buNone/>
            </a:pPr>
            <a:r>
              <a:rPr lang="en-US" altLang="zh-CN"/>
              <a:t>}</a:t>
            </a:r>
          </a:p>
          <a:p>
            <a:pPr eaLnBrk="1" hangingPunct="1">
              <a:buFontTx/>
              <a:buNone/>
            </a:pPr>
            <a:r>
              <a:rPr lang="en-US" altLang="zh-CN"/>
              <a:t>public class Button{</a:t>
            </a:r>
          </a:p>
          <a:p>
            <a:pPr eaLnBrk="1" hangingPunct="1">
              <a:buFontTx/>
              <a:buNone/>
            </a:pPr>
            <a:r>
              <a:rPr lang="en-US" altLang="zh-CN"/>
              <a:t>……</a:t>
            </a:r>
          </a:p>
          <a:p>
            <a:pPr eaLnBrk="1" hangingPunct="1">
              <a:buFontTx/>
              <a:buNone/>
            </a:pPr>
            <a:r>
              <a:rPr lang="en-US" altLang="zh-CN"/>
              <a:t>}</a:t>
            </a:r>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灯片编号占位符 4">
            <a:extLst>
              <a:ext uri="{FF2B5EF4-FFF2-40B4-BE49-F238E27FC236}">
                <a16:creationId xmlns:a16="http://schemas.microsoft.com/office/drawing/2014/main" id="{C465B907-EECA-484A-92FE-44D29292C71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686B9C4C-01F3-43F8-8E50-02091CF102A6}" type="slidenum">
              <a:rPr kumimoji="0" lang="en-US" altLang="zh-CN" sz="2600">
                <a:solidFill>
                  <a:srgbClr val="FFFFFF"/>
                </a:solidFill>
              </a:rPr>
              <a:pPr eaLnBrk="1" fontAlgn="base" hangingPunct="1">
                <a:spcBef>
                  <a:spcPct val="0"/>
                </a:spcBef>
                <a:spcAft>
                  <a:spcPct val="0"/>
                </a:spcAft>
              </a:pPr>
              <a:t>441</a:t>
            </a:fld>
            <a:endParaRPr kumimoji="0" lang="en-US" altLang="zh-CN" sz="2600">
              <a:solidFill>
                <a:srgbClr val="FFFFFF"/>
              </a:solidFill>
            </a:endParaRPr>
          </a:p>
        </p:txBody>
      </p:sp>
      <p:sp>
        <p:nvSpPr>
          <p:cNvPr id="67587" name="Rectangle 5">
            <a:extLst>
              <a:ext uri="{FF2B5EF4-FFF2-40B4-BE49-F238E27FC236}">
                <a16:creationId xmlns:a16="http://schemas.microsoft.com/office/drawing/2014/main" id="{5530B6AF-0769-4203-9088-EAC9204FFD83}"/>
              </a:ext>
            </a:extLst>
          </p:cNvPr>
          <p:cNvSpPr>
            <a:spLocks noChangeArrowheads="1"/>
          </p:cNvSpPr>
          <p:nvPr/>
        </p:nvSpPr>
        <p:spPr bwMode="auto">
          <a:xfrm>
            <a:off x="1703388" y="6208713"/>
            <a:ext cx="896461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lnSpc>
                <a:spcPct val="90000"/>
              </a:lnSpc>
              <a:spcBef>
                <a:spcPct val="0"/>
              </a:spcBef>
              <a:spcAft>
                <a:spcPct val="0"/>
              </a:spcAft>
            </a:pPr>
            <a:r>
              <a:rPr lang="en-US" altLang="zh-CN" b="1">
                <a:solidFill>
                  <a:srgbClr val="003366"/>
                </a:solidFill>
              </a:rPr>
              <a:t>Fig 6.WW   Additional UML notation for notes and qualifiers.</a:t>
            </a:r>
          </a:p>
        </p:txBody>
      </p:sp>
      <p:pic>
        <p:nvPicPr>
          <p:cNvPr id="67588" name="Picture 6">
            <a:extLst>
              <a:ext uri="{FF2B5EF4-FFF2-40B4-BE49-F238E27FC236}">
                <a16:creationId xmlns:a16="http://schemas.microsoft.com/office/drawing/2014/main" id="{150E1F8C-7E1A-49F5-B9FA-09E45A7DD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1089" y="2276476"/>
            <a:ext cx="7921625" cy="388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pic>
      <p:sp>
        <p:nvSpPr>
          <p:cNvPr id="67589" name="Line 7">
            <a:extLst>
              <a:ext uri="{FF2B5EF4-FFF2-40B4-BE49-F238E27FC236}">
                <a16:creationId xmlns:a16="http://schemas.microsoft.com/office/drawing/2014/main" id="{DD277307-522E-4F97-9625-E258C0089AC4}"/>
              </a:ext>
            </a:extLst>
          </p:cNvPr>
          <p:cNvSpPr>
            <a:spLocks noChangeShapeType="1"/>
          </p:cNvSpPr>
          <p:nvPr/>
        </p:nvSpPr>
        <p:spPr bwMode="auto">
          <a:xfrm>
            <a:off x="5664200" y="2870200"/>
            <a:ext cx="0" cy="9906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67590" name="Line 8">
            <a:extLst>
              <a:ext uri="{FF2B5EF4-FFF2-40B4-BE49-F238E27FC236}">
                <a16:creationId xmlns:a16="http://schemas.microsoft.com/office/drawing/2014/main" id="{164D22D6-5AB6-4C48-8B93-52A9BA7EF7CF}"/>
              </a:ext>
            </a:extLst>
          </p:cNvPr>
          <p:cNvSpPr>
            <a:spLocks noChangeShapeType="1"/>
          </p:cNvSpPr>
          <p:nvPr/>
        </p:nvSpPr>
        <p:spPr bwMode="auto">
          <a:xfrm>
            <a:off x="4367214" y="5581650"/>
            <a:ext cx="873125" cy="1588"/>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67591" name="Line 9">
            <a:extLst>
              <a:ext uri="{FF2B5EF4-FFF2-40B4-BE49-F238E27FC236}">
                <a16:creationId xmlns:a16="http://schemas.microsoft.com/office/drawing/2014/main" id="{78ED2A33-16B4-429A-855D-96674DB26872}"/>
              </a:ext>
            </a:extLst>
          </p:cNvPr>
          <p:cNvSpPr>
            <a:spLocks noChangeShapeType="1"/>
          </p:cNvSpPr>
          <p:nvPr/>
        </p:nvSpPr>
        <p:spPr bwMode="auto">
          <a:xfrm>
            <a:off x="4367214" y="5797550"/>
            <a:ext cx="873125" cy="1588"/>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67592" name="Line 10">
            <a:extLst>
              <a:ext uri="{FF2B5EF4-FFF2-40B4-BE49-F238E27FC236}">
                <a16:creationId xmlns:a16="http://schemas.microsoft.com/office/drawing/2014/main" id="{136BC48C-FFFA-45E5-B6D8-DEE0A2D3C474}"/>
              </a:ext>
            </a:extLst>
          </p:cNvPr>
          <p:cNvSpPr>
            <a:spLocks noChangeShapeType="1"/>
          </p:cNvSpPr>
          <p:nvPr/>
        </p:nvSpPr>
        <p:spPr bwMode="auto">
          <a:xfrm>
            <a:off x="5232400" y="5576888"/>
            <a:ext cx="0" cy="22860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67593" name="Line 11">
            <a:extLst>
              <a:ext uri="{FF2B5EF4-FFF2-40B4-BE49-F238E27FC236}">
                <a16:creationId xmlns:a16="http://schemas.microsoft.com/office/drawing/2014/main" id="{1C739368-D305-4E59-BD01-6BFC797791EE}"/>
              </a:ext>
            </a:extLst>
          </p:cNvPr>
          <p:cNvSpPr>
            <a:spLocks noChangeShapeType="1"/>
          </p:cNvSpPr>
          <p:nvPr/>
        </p:nvSpPr>
        <p:spPr bwMode="auto">
          <a:xfrm>
            <a:off x="5189539" y="5654675"/>
            <a:ext cx="1482725" cy="1588"/>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67594" name="Text Box 12">
            <a:extLst>
              <a:ext uri="{FF2B5EF4-FFF2-40B4-BE49-F238E27FC236}">
                <a16:creationId xmlns:a16="http://schemas.microsoft.com/office/drawing/2014/main" id="{0BCC80B7-3C58-4F89-BF4B-A015DCF86B9D}"/>
              </a:ext>
            </a:extLst>
          </p:cNvPr>
          <p:cNvSpPr txBox="1">
            <a:spLocks noChangeArrowheads="1"/>
          </p:cNvSpPr>
          <p:nvPr/>
        </p:nvSpPr>
        <p:spPr bwMode="auto">
          <a:xfrm>
            <a:off x="3287713" y="5870576"/>
            <a:ext cx="1046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sz="1800" b="1">
                <a:solidFill>
                  <a:srgbClr val="003366"/>
                </a:solidFill>
                <a:latin typeface="Comic Sans MS" panose="030F0702030302020204" pitchFamily="66" charset="0"/>
              </a:rPr>
              <a:t>class</a:t>
            </a:r>
          </a:p>
        </p:txBody>
      </p:sp>
      <p:sp>
        <p:nvSpPr>
          <p:cNvPr id="67595" name="Text Box 13">
            <a:extLst>
              <a:ext uri="{FF2B5EF4-FFF2-40B4-BE49-F238E27FC236}">
                <a16:creationId xmlns:a16="http://schemas.microsoft.com/office/drawing/2014/main" id="{793F1A87-621B-49A8-AD2D-A1C83BB36E5C}"/>
              </a:ext>
            </a:extLst>
          </p:cNvPr>
          <p:cNvSpPr txBox="1">
            <a:spLocks noChangeArrowheads="1"/>
          </p:cNvSpPr>
          <p:nvPr/>
        </p:nvSpPr>
        <p:spPr bwMode="auto">
          <a:xfrm>
            <a:off x="4772026" y="5799138"/>
            <a:ext cx="13954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sz="1800" b="1">
                <a:solidFill>
                  <a:srgbClr val="003366"/>
                </a:solidFill>
                <a:latin typeface="Comic Sans MS" panose="030F0702030302020204" pitchFamily="66" charset="0"/>
              </a:rPr>
              <a:t>qualifier</a:t>
            </a:r>
          </a:p>
        </p:txBody>
      </p:sp>
      <p:sp>
        <p:nvSpPr>
          <p:cNvPr id="67596" name="Text Box 14">
            <a:extLst>
              <a:ext uri="{FF2B5EF4-FFF2-40B4-BE49-F238E27FC236}">
                <a16:creationId xmlns:a16="http://schemas.microsoft.com/office/drawing/2014/main" id="{DEAA2C89-3322-4370-A6E7-17BF4FD8475C}"/>
              </a:ext>
            </a:extLst>
          </p:cNvPr>
          <p:cNvSpPr txBox="1">
            <a:spLocks noChangeArrowheads="1"/>
          </p:cNvSpPr>
          <p:nvPr/>
        </p:nvSpPr>
        <p:spPr bwMode="auto">
          <a:xfrm>
            <a:off x="6167438" y="5432426"/>
            <a:ext cx="34020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sz="1800" b="1">
                <a:solidFill>
                  <a:srgbClr val="003366"/>
                </a:solidFill>
                <a:latin typeface="Comic Sans MS" panose="030F0702030302020204" pitchFamily="66" charset="0"/>
              </a:rPr>
              <a:t> qualified association</a:t>
            </a:r>
          </a:p>
        </p:txBody>
      </p:sp>
      <p:sp>
        <p:nvSpPr>
          <p:cNvPr id="67597" name="Text Box 17">
            <a:extLst>
              <a:ext uri="{FF2B5EF4-FFF2-40B4-BE49-F238E27FC236}">
                <a16:creationId xmlns:a16="http://schemas.microsoft.com/office/drawing/2014/main" id="{859292AB-F8A5-4394-B5E3-DE3E0020EE20}"/>
              </a:ext>
            </a:extLst>
          </p:cNvPr>
          <p:cNvSpPr txBox="1">
            <a:spLocks noChangeArrowheads="1"/>
          </p:cNvSpPr>
          <p:nvPr/>
        </p:nvSpPr>
        <p:spPr bwMode="auto">
          <a:xfrm>
            <a:off x="2208213" y="476250"/>
            <a:ext cx="8064500" cy="831850"/>
          </a:xfrm>
          <a:prstGeom prst="rect">
            <a:avLst/>
          </a:prstGeom>
          <a:noFill/>
          <a:ln w="19050">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en-US" b="1">
                <a:solidFill>
                  <a:srgbClr val="003366"/>
                </a:solidFill>
              </a:rPr>
              <a:t>关联的其他分类</a:t>
            </a:r>
            <a:r>
              <a:rPr lang="en-US" altLang="zh-CN" b="1">
                <a:solidFill>
                  <a:srgbClr val="003366"/>
                </a:solidFill>
              </a:rPr>
              <a:t>: </a:t>
            </a:r>
            <a:r>
              <a:rPr kumimoji="0" lang="zh-CN" altLang="en-US" b="1">
                <a:solidFill>
                  <a:srgbClr val="003366"/>
                </a:solidFill>
              </a:rPr>
              <a:t>普通关联、递归关联、限定关联、</a:t>
            </a:r>
            <a:endParaRPr kumimoji="0" lang="en-US" altLang="zh-CN" b="1">
              <a:solidFill>
                <a:srgbClr val="003366"/>
              </a:solidFill>
            </a:endParaRPr>
          </a:p>
          <a:p>
            <a:pPr eaLnBrk="1" fontAlgn="base" hangingPunct="1">
              <a:spcBef>
                <a:spcPct val="0"/>
              </a:spcBef>
              <a:spcAft>
                <a:spcPct val="0"/>
              </a:spcAft>
            </a:pPr>
            <a:r>
              <a:rPr kumimoji="0" lang="en-US" altLang="zh-CN" b="1">
                <a:solidFill>
                  <a:srgbClr val="003366"/>
                </a:solidFill>
              </a:rPr>
              <a:t>                          </a:t>
            </a:r>
            <a:r>
              <a:rPr kumimoji="0" lang="zh-CN" altLang="en-US" b="1">
                <a:solidFill>
                  <a:srgbClr val="003366"/>
                </a:solidFill>
              </a:rPr>
              <a:t>有序关联、三元关联和聚合等等</a:t>
            </a:r>
            <a:r>
              <a:rPr kumimoji="0" lang="zh-CN" altLang="en-US">
                <a:solidFill>
                  <a:srgbClr val="003366"/>
                </a:solidFill>
              </a:rPr>
              <a:t> </a:t>
            </a:r>
          </a:p>
        </p:txBody>
      </p:sp>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灯片编号占位符 5">
            <a:extLst>
              <a:ext uri="{FF2B5EF4-FFF2-40B4-BE49-F238E27FC236}">
                <a16:creationId xmlns:a16="http://schemas.microsoft.com/office/drawing/2014/main" id="{53B143E9-0359-49D1-B74D-5A40AF6B88B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26995698-3738-4253-A916-3E6898F601D5}" type="slidenum">
              <a:rPr kumimoji="0" lang="en-US" altLang="zh-CN" sz="2600">
                <a:solidFill>
                  <a:srgbClr val="FFFFFF"/>
                </a:solidFill>
              </a:rPr>
              <a:pPr eaLnBrk="1" fontAlgn="base" hangingPunct="1">
                <a:spcBef>
                  <a:spcPct val="0"/>
                </a:spcBef>
                <a:spcAft>
                  <a:spcPct val="0"/>
                </a:spcAft>
              </a:pPr>
              <a:t>442</a:t>
            </a:fld>
            <a:endParaRPr kumimoji="0" lang="en-US" altLang="zh-CN" sz="2600">
              <a:solidFill>
                <a:srgbClr val="FFFFFF"/>
              </a:solidFill>
            </a:endParaRPr>
          </a:p>
        </p:txBody>
      </p:sp>
      <p:sp>
        <p:nvSpPr>
          <p:cNvPr id="68611" name="Rectangle 2">
            <a:extLst>
              <a:ext uri="{FF2B5EF4-FFF2-40B4-BE49-F238E27FC236}">
                <a16:creationId xmlns:a16="http://schemas.microsoft.com/office/drawing/2014/main" id="{20718F69-AE96-40F6-96FB-F9030F79C00B}"/>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68612" name="Rectangle 3">
            <a:extLst>
              <a:ext uri="{FF2B5EF4-FFF2-40B4-BE49-F238E27FC236}">
                <a16:creationId xmlns:a16="http://schemas.microsoft.com/office/drawing/2014/main" id="{08066EF1-4A5E-4276-9B63-FA3939FCB8EB}"/>
              </a:ext>
            </a:extLst>
          </p:cNvPr>
          <p:cNvSpPr>
            <a:spLocks noGrp="1" noChangeArrowheads="1"/>
          </p:cNvSpPr>
          <p:nvPr>
            <p:ph type="body" idx="1"/>
          </p:nvPr>
        </p:nvSpPr>
        <p:spPr>
          <a:xfrm>
            <a:off x="2279650" y="1700214"/>
            <a:ext cx="8388350" cy="5157787"/>
          </a:xfrm>
        </p:spPr>
        <p:txBody>
          <a:bodyPr/>
          <a:lstStyle/>
          <a:p>
            <a:pPr eaLnBrk="1" hangingPunct="1">
              <a:buFontTx/>
              <a:buNone/>
            </a:pPr>
            <a:r>
              <a:rPr lang="en-US" altLang="zh-CN"/>
              <a:t>    e: </a:t>
            </a:r>
            <a:r>
              <a:rPr lang="zh-CN" altLang="en-US"/>
              <a:t>聚合关系：聚合</a:t>
            </a:r>
            <a:r>
              <a:rPr lang="en-US" altLang="zh-CN">
                <a:sym typeface="Wingdings" panose="05000000000000000000" pitchFamily="2" charset="2"/>
              </a:rPr>
              <a:t>(Aggregation)</a:t>
            </a:r>
            <a:r>
              <a:rPr lang="zh-CN" altLang="en-US">
                <a:sym typeface="Wingdings" panose="05000000000000000000" pitchFamily="2" charset="2"/>
              </a:rPr>
              <a:t>关系表示部分与整体的关系。聚合关系中的成员对象是整体对象的一部分，但是成员对象可以脱离整体对象存在。</a:t>
            </a:r>
            <a:r>
              <a:rPr lang="zh-CN" altLang="en-US"/>
              <a:t>类的聚合关系是用带空心菱形的直线表示。例如汽车发动机</a:t>
            </a:r>
            <a:r>
              <a:rPr lang="en-US" altLang="zh-CN"/>
              <a:t>(Engine)</a:t>
            </a:r>
            <a:r>
              <a:rPr lang="zh-CN" altLang="en-US"/>
              <a:t>是汽车</a:t>
            </a:r>
            <a:r>
              <a:rPr lang="en-US" altLang="zh-CN"/>
              <a:t>(car)</a:t>
            </a:r>
            <a:r>
              <a:rPr lang="zh-CN" altLang="en-US"/>
              <a:t>的组成部分，但是汽车发动机可以独立存在。具体如下图所示：</a:t>
            </a:r>
            <a:endParaRPr lang="en-US" altLang="zh-CN"/>
          </a:p>
          <a:p>
            <a:pPr eaLnBrk="1" hangingPunct="1">
              <a:buFontTx/>
              <a:buNone/>
            </a:pPr>
            <a:endParaRPr lang="en-US" altLang="zh-CN"/>
          </a:p>
          <a:p>
            <a:pPr eaLnBrk="1" hangingPunct="1">
              <a:buFontTx/>
              <a:buNone/>
            </a:pPr>
            <a:endParaRPr lang="en-US" altLang="zh-CN"/>
          </a:p>
          <a:p>
            <a:pPr eaLnBrk="1" hangingPunct="1">
              <a:buFontTx/>
              <a:buNone/>
            </a:pPr>
            <a:endParaRPr lang="en-US" altLang="zh-CN"/>
          </a:p>
        </p:txBody>
      </p:sp>
      <p:pic>
        <p:nvPicPr>
          <p:cNvPr id="68613" name="Picture 2">
            <a:extLst>
              <a:ext uri="{FF2B5EF4-FFF2-40B4-BE49-F238E27FC236}">
                <a16:creationId xmlns:a16="http://schemas.microsoft.com/office/drawing/2014/main" id="{9A59C24B-2201-4A10-A4EA-D1CB0F8E2F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2388" y="4471988"/>
            <a:ext cx="7751762" cy="212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灯片编号占位符 5">
            <a:extLst>
              <a:ext uri="{FF2B5EF4-FFF2-40B4-BE49-F238E27FC236}">
                <a16:creationId xmlns:a16="http://schemas.microsoft.com/office/drawing/2014/main" id="{794D74BC-2135-494E-8993-C28A49F3BAC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962A787C-D068-4CED-9D9F-51050EC7A937}" type="slidenum">
              <a:rPr kumimoji="0" lang="en-US" altLang="zh-CN" sz="2600">
                <a:solidFill>
                  <a:srgbClr val="FFFFFF"/>
                </a:solidFill>
              </a:rPr>
              <a:pPr eaLnBrk="1" fontAlgn="base" hangingPunct="1">
                <a:spcBef>
                  <a:spcPct val="0"/>
                </a:spcBef>
                <a:spcAft>
                  <a:spcPct val="0"/>
                </a:spcAft>
              </a:pPr>
              <a:t>443</a:t>
            </a:fld>
            <a:endParaRPr kumimoji="0" lang="en-US" altLang="zh-CN" sz="2600">
              <a:solidFill>
                <a:srgbClr val="FFFFFF"/>
              </a:solidFill>
            </a:endParaRPr>
          </a:p>
        </p:txBody>
      </p:sp>
      <p:sp>
        <p:nvSpPr>
          <p:cNvPr id="69635" name="Rectangle 2">
            <a:extLst>
              <a:ext uri="{FF2B5EF4-FFF2-40B4-BE49-F238E27FC236}">
                <a16:creationId xmlns:a16="http://schemas.microsoft.com/office/drawing/2014/main" id="{9923E9E3-B89F-45B0-BBE3-EE6D23DD89C3}"/>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69636" name="Rectangle 3">
            <a:extLst>
              <a:ext uri="{FF2B5EF4-FFF2-40B4-BE49-F238E27FC236}">
                <a16:creationId xmlns:a16="http://schemas.microsoft.com/office/drawing/2014/main" id="{B8EC6E8D-D465-497A-BE1F-375F515C1682}"/>
              </a:ext>
            </a:extLst>
          </p:cNvPr>
          <p:cNvSpPr>
            <a:spLocks noGrp="1" noChangeArrowheads="1"/>
          </p:cNvSpPr>
          <p:nvPr>
            <p:ph type="body" idx="1"/>
          </p:nvPr>
        </p:nvSpPr>
        <p:spPr>
          <a:xfrm>
            <a:off x="2279650" y="1700213"/>
            <a:ext cx="8388350" cy="5084762"/>
          </a:xfrm>
        </p:spPr>
        <p:txBody>
          <a:bodyPr/>
          <a:lstStyle/>
          <a:p>
            <a:pPr eaLnBrk="1" hangingPunct="1">
              <a:buFontTx/>
              <a:buNone/>
            </a:pPr>
            <a:r>
              <a:rPr lang="zh-CN" altLang="en-US"/>
              <a:t>上图对应的</a:t>
            </a:r>
            <a:r>
              <a:rPr lang="en-US" altLang="zh-CN"/>
              <a:t>java</a:t>
            </a:r>
            <a:r>
              <a:rPr lang="zh-CN" altLang="en-US"/>
              <a:t>代码如下：</a:t>
            </a:r>
            <a:endParaRPr lang="en-US" altLang="zh-CN"/>
          </a:p>
          <a:p>
            <a:pPr eaLnBrk="1" hangingPunct="1">
              <a:spcBef>
                <a:spcPct val="0"/>
              </a:spcBef>
              <a:buFontTx/>
              <a:buNone/>
            </a:pPr>
            <a:r>
              <a:rPr lang="en-US" altLang="zh-CN"/>
              <a:t>public class Car{</a:t>
            </a:r>
          </a:p>
          <a:p>
            <a:pPr eaLnBrk="1" hangingPunct="1">
              <a:spcBef>
                <a:spcPct val="0"/>
              </a:spcBef>
              <a:buFontTx/>
              <a:buNone/>
            </a:pPr>
            <a:r>
              <a:rPr lang="en-US" altLang="zh-CN"/>
              <a:t>  private  Engine  engine ;</a:t>
            </a:r>
          </a:p>
          <a:p>
            <a:pPr eaLnBrk="1" hangingPunct="1">
              <a:spcBef>
                <a:spcPct val="0"/>
              </a:spcBef>
              <a:buFontTx/>
              <a:buNone/>
            </a:pPr>
            <a:r>
              <a:rPr lang="en-US" altLang="zh-CN"/>
              <a:t>  public Car(Engine  engine ){    //</a:t>
            </a:r>
            <a:r>
              <a:rPr lang="zh-CN" altLang="en-US"/>
              <a:t>构造注入</a:t>
            </a:r>
            <a:endParaRPr lang="en-US" altLang="zh-CN"/>
          </a:p>
          <a:p>
            <a:pPr eaLnBrk="1" hangingPunct="1">
              <a:spcBef>
                <a:spcPct val="0"/>
              </a:spcBef>
              <a:buFontTx/>
              <a:buNone/>
            </a:pPr>
            <a:r>
              <a:rPr lang="en-US" altLang="zh-CN"/>
              <a:t>     this.engine=engine;            }</a:t>
            </a:r>
          </a:p>
          <a:p>
            <a:pPr eaLnBrk="1" hangingPunct="1">
              <a:spcBef>
                <a:spcPct val="0"/>
              </a:spcBef>
              <a:buFontTx/>
              <a:buNone/>
            </a:pPr>
            <a:r>
              <a:rPr lang="en-US" altLang="zh-CN"/>
              <a:t>  public void setEngine(Engine  engine ){//</a:t>
            </a:r>
            <a:r>
              <a:rPr lang="zh-CN" altLang="en-US"/>
              <a:t>设置注入</a:t>
            </a:r>
            <a:endParaRPr lang="en-US" altLang="zh-CN"/>
          </a:p>
          <a:p>
            <a:pPr eaLnBrk="1" hangingPunct="1">
              <a:spcBef>
                <a:spcPct val="0"/>
              </a:spcBef>
              <a:buFontTx/>
              <a:buNone/>
            </a:pPr>
            <a:r>
              <a:rPr lang="en-US" altLang="zh-CN"/>
              <a:t>     this.engine=engine;  </a:t>
            </a:r>
          </a:p>
          <a:p>
            <a:pPr eaLnBrk="1" hangingPunct="1">
              <a:spcBef>
                <a:spcPct val="0"/>
              </a:spcBef>
              <a:buFontTx/>
              <a:buNone/>
            </a:pPr>
            <a:r>
              <a:rPr lang="en-US" altLang="zh-CN"/>
              <a:t>    }</a:t>
            </a:r>
          </a:p>
          <a:p>
            <a:pPr eaLnBrk="1" hangingPunct="1">
              <a:spcBef>
                <a:spcPct val="0"/>
              </a:spcBef>
              <a:buFontTx/>
              <a:buNone/>
            </a:pPr>
            <a:r>
              <a:rPr lang="en-US" altLang="zh-CN"/>
              <a:t> … }</a:t>
            </a:r>
          </a:p>
          <a:p>
            <a:pPr eaLnBrk="1" hangingPunct="1">
              <a:spcBef>
                <a:spcPct val="0"/>
              </a:spcBef>
              <a:buFontTx/>
              <a:buNone/>
            </a:pPr>
            <a:r>
              <a:rPr lang="en-US" altLang="zh-CN"/>
              <a:t>public class Engine {                  //</a:t>
            </a:r>
          </a:p>
          <a:p>
            <a:pPr eaLnBrk="1" hangingPunct="1">
              <a:spcBef>
                <a:spcPct val="0"/>
              </a:spcBef>
              <a:buFontTx/>
              <a:buNone/>
            </a:pPr>
            <a:r>
              <a:rPr lang="en-US" altLang="zh-CN"/>
              <a:t>……</a:t>
            </a:r>
          </a:p>
          <a:p>
            <a:pPr eaLnBrk="1" hangingPunct="1">
              <a:spcBef>
                <a:spcPct val="0"/>
              </a:spcBef>
              <a:buFontTx/>
              <a:buNone/>
            </a:pPr>
            <a:r>
              <a:rPr lang="en-US" altLang="zh-CN"/>
              <a:t>}</a:t>
            </a:r>
          </a:p>
        </p:txBody>
      </p:sp>
    </p:spTree>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灯片编号占位符 5">
            <a:extLst>
              <a:ext uri="{FF2B5EF4-FFF2-40B4-BE49-F238E27FC236}">
                <a16:creationId xmlns:a16="http://schemas.microsoft.com/office/drawing/2014/main" id="{D14A26A6-0281-46AE-85AE-1FEF2FBC61B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15E994FF-5C2F-4A02-B264-7BFFAC2E6D9B}" type="slidenum">
              <a:rPr kumimoji="0" lang="en-US" altLang="zh-CN" sz="2600">
                <a:solidFill>
                  <a:srgbClr val="FFFFFF"/>
                </a:solidFill>
              </a:rPr>
              <a:pPr eaLnBrk="1" fontAlgn="base" hangingPunct="1">
                <a:spcBef>
                  <a:spcPct val="0"/>
                </a:spcBef>
                <a:spcAft>
                  <a:spcPct val="0"/>
                </a:spcAft>
              </a:pPr>
              <a:t>444</a:t>
            </a:fld>
            <a:endParaRPr kumimoji="0" lang="en-US" altLang="zh-CN" sz="2600">
              <a:solidFill>
                <a:srgbClr val="FFFFFF"/>
              </a:solidFill>
            </a:endParaRPr>
          </a:p>
        </p:txBody>
      </p:sp>
      <p:sp>
        <p:nvSpPr>
          <p:cNvPr id="70659" name="Rectangle 2">
            <a:extLst>
              <a:ext uri="{FF2B5EF4-FFF2-40B4-BE49-F238E27FC236}">
                <a16:creationId xmlns:a16="http://schemas.microsoft.com/office/drawing/2014/main" id="{2645A466-625D-46CD-A42E-3A52FD7AB88B}"/>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70660" name="Rectangle 3">
            <a:extLst>
              <a:ext uri="{FF2B5EF4-FFF2-40B4-BE49-F238E27FC236}">
                <a16:creationId xmlns:a16="http://schemas.microsoft.com/office/drawing/2014/main" id="{2B0BDA7E-C9C0-4786-A61B-07EE42DA197C}"/>
              </a:ext>
            </a:extLst>
          </p:cNvPr>
          <p:cNvSpPr>
            <a:spLocks noGrp="1" noChangeArrowheads="1"/>
          </p:cNvSpPr>
          <p:nvPr>
            <p:ph type="body" idx="1"/>
          </p:nvPr>
        </p:nvSpPr>
        <p:spPr>
          <a:xfrm>
            <a:off x="2279650" y="1700214"/>
            <a:ext cx="8388350" cy="5157787"/>
          </a:xfrm>
        </p:spPr>
        <p:txBody>
          <a:bodyPr/>
          <a:lstStyle/>
          <a:p>
            <a:pPr eaLnBrk="1" hangingPunct="1">
              <a:buFontTx/>
              <a:buNone/>
            </a:pPr>
            <a:r>
              <a:rPr lang="en-US" altLang="zh-CN"/>
              <a:t>    f: </a:t>
            </a:r>
            <a:r>
              <a:rPr lang="zh-CN" altLang="en-US"/>
              <a:t>组合关系：组合</a:t>
            </a:r>
            <a:r>
              <a:rPr lang="en-US" altLang="zh-CN">
                <a:sym typeface="Wingdings" panose="05000000000000000000" pitchFamily="2" charset="2"/>
              </a:rPr>
              <a:t>(Composition)</a:t>
            </a:r>
            <a:r>
              <a:rPr lang="zh-CN" altLang="en-US">
                <a:sym typeface="Wingdings" panose="05000000000000000000" pitchFamily="2" charset="2"/>
              </a:rPr>
              <a:t>关系也表示部分与整体的关系。但是组合关系中整体对象可以控制成员对象的生命周期，一旦整体对象不存在，成员对象也将不存在，两者是共生关系。</a:t>
            </a:r>
            <a:r>
              <a:rPr lang="zh-CN" altLang="en-US"/>
              <a:t>类的组合关系是用带实心菱形的直线表示。例如人的头</a:t>
            </a:r>
            <a:r>
              <a:rPr lang="en-US" altLang="zh-CN"/>
              <a:t>(Head)</a:t>
            </a:r>
            <a:r>
              <a:rPr lang="zh-CN" altLang="en-US"/>
              <a:t>与嘴巴</a:t>
            </a:r>
            <a:r>
              <a:rPr lang="en-US" altLang="zh-CN"/>
              <a:t>(mouth)</a:t>
            </a:r>
            <a:r>
              <a:rPr lang="zh-CN" altLang="en-US"/>
              <a:t>，嘴巴是头的组成部分，而且若头没了，嘴巴也就不存在了。如下图所示：</a:t>
            </a:r>
            <a:endParaRPr lang="en-US" altLang="zh-CN"/>
          </a:p>
          <a:p>
            <a:pPr eaLnBrk="1" hangingPunct="1">
              <a:buFontTx/>
              <a:buNone/>
            </a:pPr>
            <a:endParaRPr lang="en-US" altLang="zh-CN"/>
          </a:p>
          <a:p>
            <a:pPr eaLnBrk="1" hangingPunct="1">
              <a:buFontTx/>
              <a:buNone/>
            </a:pPr>
            <a:endParaRPr lang="en-US" altLang="zh-CN"/>
          </a:p>
          <a:p>
            <a:pPr eaLnBrk="1" hangingPunct="1">
              <a:buFontTx/>
              <a:buNone/>
            </a:pPr>
            <a:endParaRPr lang="en-US" altLang="zh-CN"/>
          </a:p>
        </p:txBody>
      </p:sp>
      <p:pic>
        <p:nvPicPr>
          <p:cNvPr id="70661" name="Picture 2">
            <a:extLst>
              <a:ext uri="{FF2B5EF4-FFF2-40B4-BE49-F238E27FC236}">
                <a16:creationId xmlns:a16="http://schemas.microsoft.com/office/drawing/2014/main" id="{66FEEDC3-1838-412D-BABB-DBA24387E2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6988" y="4797426"/>
            <a:ext cx="7416800" cy="191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灯片编号占位符 5">
            <a:extLst>
              <a:ext uri="{FF2B5EF4-FFF2-40B4-BE49-F238E27FC236}">
                <a16:creationId xmlns:a16="http://schemas.microsoft.com/office/drawing/2014/main" id="{F2C4CA39-D44E-4EF1-8804-819ADD388BE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36E0CF7C-9335-4730-88F9-737602771FF6}" type="slidenum">
              <a:rPr kumimoji="0" lang="en-US" altLang="zh-CN" sz="2600">
                <a:solidFill>
                  <a:srgbClr val="FFFFFF"/>
                </a:solidFill>
              </a:rPr>
              <a:pPr eaLnBrk="1" fontAlgn="base" hangingPunct="1">
                <a:spcBef>
                  <a:spcPct val="0"/>
                </a:spcBef>
                <a:spcAft>
                  <a:spcPct val="0"/>
                </a:spcAft>
              </a:pPr>
              <a:t>445</a:t>
            </a:fld>
            <a:endParaRPr kumimoji="0" lang="en-US" altLang="zh-CN" sz="2600">
              <a:solidFill>
                <a:srgbClr val="FFFFFF"/>
              </a:solidFill>
            </a:endParaRPr>
          </a:p>
        </p:txBody>
      </p:sp>
      <p:sp>
        <p:nvSpPr>
          <p:cNvPr id="71683" name="Rectangle 2">
            <a:extLst>
              <a:ext uri="{FF2B5EF4-FFF2-40B4-BE49-F238E27FC236}">
                <a16:creationId xmlns:a16="http://schemas.microsoft.com/office/drawing/2014/main" id="{866F4AF8-E3C8-4802-BE56-A9465B9FD484}"/>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71684" name="Rectangle 3">
            <a:extLst>
              <a:ext uri="{FF2B5EF4-FFF2-40B4-BE49-F238E27FC236}">
                <a16:creationId xmlns:a16="http://schemas.microsoft.com/office/drawing/2014/main" id="{A5A0F29C-4E34-4747-8F2D-BFDEC1372617}"/>
              </a:ext>
            </a:extLst>
          </p:cNvPr>
          <p:cNvSpPr>
            <a:spLocks noGrp="1" noChangeArrowheads="1"/>
          </p:cNvSpPr>
          <p:nvPr>
            <p:ph type="body" idx="1"/>
          </p:nvPr>
        </p:nvSpPr>
        <p:spPr>
          <a:xfrm>
            <a:off x="2279650" y="1700213"/>
            <a:ext cx="8388350" cy="5084762"/>
          </a:xfrm>
        </p:spPr>
        <p:txBody>
          <a:bodyPr/>
          <a:lstStyle/>
          <a:p>
            <a:pPr eaLnBrk="1" hangingPunct="1">
              <a:buFontTx/>
              <a:buNone/>
            </a:pPr>
            <a:r>
              <a:rPr lang="zh-CN" altLang="en-US"/>
              <a:t>上图对应的</a:t>
            </a:r>
            <a:r>
              <a:rPr lang="en-US" altLang="zh-CN"/>
              <a:t>java</a:t>
            </a:r>
            <a:r>
              <a:rPr lang="zh-CN" altLang="en-US"/>
              <a:t>代码如下：</a:t>
            </a:r>
            <a:endParaRPr lang="en-US" altLang="zh-CN"/>
          </a:p>
          <a:p>
            <a:pPr eaLnBrk="1" hangingPunct="1">
              <a:spcBef>
                <a:spcPct val="0"/>
              </a:spcBef>
              <a:buFontTx/>
              <a:buNone/>
            </a:pPr>
            <a:r>
              <a:rPr lang="en-US" altLang="zh-CN"/>
              <a:t>public class Head{</a:t>
            </a:r>
          </a:p>
          <a:p>
            <a:pPr eaLnBrk="1" hangingPunct="1">
              <a:spcBef>
                <a:spcPct val="0"/>
              </a:spcBef>
              <a:buFontTx/>
              <a:buNone/>
            </a:pPr>
            <a:r>
              <a:rPr lang="en-US" altLang="zh-CN"/>
              <a:t>  private  Mouth mouth ;</a:t>
            </a:r>
          </a:p>
          <a:p>
            <a:pPr eaLnBrk="1" hangingPunct="1">
              <a:spcBef>
                <a:spcPct val="0"/>
              </a:spcBef>
              <a:buFontTx/>
              <a:buNone/>
            </a:pPr>
            <a:r>
              <a:rPr lang="en-US" altLang="zh-CN"/>
              <a:t>  public head(){    </a:t>
            </a:r>
          </a:p>
          <a:p>
            <a:pPr eaLnBrk="1" hangingPunct="1">
              <a:spcBef>
                <a:spcPct val="0"/>
              </a:spcBef>
              <a:buFontTx/>
              <a:buNone/>
            </a:pPr>
            <a:r>
              <a:rPr lang="en-US" altLang="zh-CN"/>
              <a:t>     mouth=new mouth();          </a:t>
            </a:r>
          </a:p>
          <a:p>
            <a:pPr eaLnBrk="1" hangingPunct="1">
              <a:spcBef>
                <a:spcPct val="0"/>
              </a:spcBef>
              <a:buFontTx/>
              <a:buNone/>
            </a:pPr>
            <a:r>
              <a:rPr lang="en-US" altLang="zh-CN"/>
              <a:t>   }</a:t>
            </a:r>
          </a:p>
          <a:p>
            <a:pPr eaLnBrk="1" hangingPunct="1">
              <a:spcBef>
                <a:spcPct val="0"/>
              </a:spcBef>
              <a:buFontTx/>
              <a:buNone/>
            </a:pPr>
            <a:r>
              <a:rPr lang="en-US" altLang="zh-CN"/>
              <a:t> … </a:t>
            </a:r>
          </a:p>
          <a:p>
            <a:pPr eaLnBrk="1" hangingPunct="1">
              <a:spcBef>
                <a:spcPct val="0"/>
              </a:spcBef>
              <a:buFontTx/>
              <a:buNone/>
            </a:pPr>
            <a:r>
              <a:rPr lang="en-US" altLang="zh-CN"/>
              <a:t>}</a:t>
            </a:r>
          </a:p>
          <a:p>
            <a:pPr eaLnBrk="1" hangingPunct="1">
              <a:spcBef>
                <a:spcPct val="0"/>
              </a:spcBef>
              <a:buFontTx/>
              <a:buNone/>
            </a:pPr>
            <a:r>
              <a:rPr lang="en-US" altLang="zh-CN"/>
              <a:t>public class Mouth {                  </a:t>
            </a:r>
          </a:p>
          <a:p>
            <a:pPr eaLnBrk="1" hangingPunct="1">
              <a:spcBef>
                <a:spcPct val="0"/>
              </a:spcBef>
              <a:buFontTx/>
              <a:buNone/>
            </a:pPr>
            <a:r>
              <a:rPr lang="en-US" altLang="zh-CN"/>
              <a:t>……</a:t>
            </a:r>
          </a:p>
          <a:p>
            <a:pPr eaLnBrk="1" hangingPunct="1">
              <a:spcBef>
                <a:spcPct val="0"/>
              </a:spcBef>
              <a:buFontTx/>
              <a:buNone/>
            </a:pPr>
            <a:r>
              <a:rPr lang="en-US" altLang="zh-CN"/>
              <a:t>}</a:t>
            </a:r>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灯片编号占位符 5">
            <a:extLst>
              <a:ext uri="{FF2B5EF4-FFF2-40B4-BE49-F238E27FC236}">
                <a16:creationId xmlns:a16="http://schemas.microsoft.com/office/drawing/2014/main" id="{C4CA1D1A-E829-48A3-BAC0-7BD58793CA8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3214BF34-86DF-43C8-9491-51398EEDAE5D}" type="slidenum">
              <a:rPr kumimoji="0" lang="en-US" altLang="zh-CN" sz="2600">
                <a:solidFill>
                  <a:srgbClr val="FFFFFF"/>
                </a:solidFill>
              </a:rPr>
              <a:pPr eaLnBrk="1" fontAlgn="base" hangingPunct="1">
                <a:spcBef>
                  <a:spcPct val="0"/>
                </a:spcBef>
                <a:spcAft>
                  <a:spcPct val="0"/>
                </a:spcAft>
              </a:pPr>
              <a:t>446</a:t>
            </a:fld>
            <a:endParaRPr kumimoji="0" lang="en-US" altLang="zh-CN" sz="2600">
              <a:solidFill>
                <a:srgbClr val="FFFFFF"/>
              </a:solidFill>
            </a:endParaRPr>
          </a:p>
        </p:txBody>
      </p:sp>
      <p:pic>
        <p:nvPicPr>
          <p:cNvPr id="72707" name="Picture 4">
            <a:extLst>
              <a:ext uri="{FF2B5EF4-FFF2-40B4-BE49-F238E27FC236}">
                <a16:creationId xmlns:a16="http://schemas.microsoft.com/office/drawing/2014/main" id="{8877D2F0-5FB7-4C5D-8EE2-54DE0D70B8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751" y="2205038"/>
            <a:ext cx="8424863" cy="417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8" name="Rectangle 5">
            <a:extLst>
              <a:ext uri="{FF2B5EF4-FFF2-40B4-BE49-F238E27FC236}">
                <a16:creationId xmlns:a16="http://schemas.microsoft.com/office/drawing/2014/main" id="{96A62CE0-C7C3-44EE-B17E-C135E9A21061}"/>
              </a:ext>
            </a:extLst>
          </p:cNvPr>
          <p:cNvSpPr>
            <a:spLocks noChangeArrowheads="1"/>
          </p:cNvSpPr>
          <p:nvPr/>
        </p:nvSpPr>
        <p:spPr bwMode="auto">
          <a:xfrm>
            <a:off x="3648075" y="6356350"/>
            <a:ext cx="66246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lnSpc>
                <a:spcPct val="90000"/>
              </a:lnSpc>
              <a:spcBef>
                <a:spcPct val="0"/>
              </a:spcBef>
              <a:spcAft>
                <a:spcPct val="0"/>
              </a:spcAft>
            </a:pPr>
            <a:r>
              <a:rPr lang="en-US" altLang="zh-CN" b="1">
                <a:solidFill>
                  <a:srgbClr val="003366"/>
                </a:solidFill>
              </a:rPr>
              <a:t>Fig 6.YY Association of classes.</a:t>
            </a:r>
          </a:p>
        </p:txBody>
      </p:sp>
      <p:sp>
        <p:nvSpPr>
          <p:cNvPr id="72709" name="Rectangle 7">
            <a:extLst>
              <a:ext uri="{FF2B5EF4-FFF2-40B4-BE49-F238E27FC236}">
                <a16:creationId xmlns:a16="http://schemas.microsoft.com/office/drawing/2014/main" id="{3ACD1FEF-2928-4560-8A4E-340646BD9D7A}"/>
              </a:ext>
            </a:extLst>
          </p:cNvPr>
          <p:cNvSpPr>
            <a:spLocks noChangeArrowheads="1"/>
          </p:cNvSpPr>
          <p:nvPr/>
        </p:nvSpPr>
        <p:spPr bwMode="auto">
          <a:xfrm>
            <a:off x="2438400" y="381000"/>
            <a:ext cx="8001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lnSpc>
                <a:spcPct val="90000"/>
              </a:lnSpc>
              <a:spcBef>
                <a:spcPct val="0"/>
              </a:spcBef>
              <a:spcAft>
                <a:spcPct val="0"/>
              </a:spcAft>
            </a:pPr>
            <a:r>
              <a:rPr lang="en-US" altLang="zh-CN" sz="3200" b="1">
                <a:solidFill>
                  <a:srgbClr val="006666"/>
                </a:solidFill>
              </a:rPr>
              <a:t>     Chapter 6  Considering Object</a:t>
            </a:r>
          </a:p>
        </p:txBody>
      </p:sp>
      <p:sp>
        <p:nvSpPr>
          <p:cNvPr id="72710" name="AutoShape 8">
            <a:extLst>
              <a:ext uri="{FF2B5EF4-FFF2-40B4-BE49-F238E27FC236}">
                <a16:creationId xmlns:a16="http://schemas.microsoft.com/office/drawing/2014/main" id="{B8BF7DE9-8AAC-4190-8FF9-3D6A96048D18}"/>
              </a:ext>
            </a:extLst>
          </p:cNvPr>
          <p:cNvSpPr>
            <a:spLocks noChangeArrowheads="1"/>
          </p:cNvSpPr>
          <p:nvPr/>
        </p:nvSpPr>
        <p:spPr bwMode="auto">
          <a:xfrm>
            <a:off x="8328025" y="3717925"/>
            <a:ext cx="287338" cy="287338"/>
          </a:xfrm>
          <a:prstGeom prst="diamond">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72711" name="AutoShape 9">
            <a:extLst>
              <a:ext uri="{FF2B5EF4-FFF2-40B4-BE49-F238E27FC236}">
                <a16:creationId xmlns:a16="http://schemas.microsoft.com/office/drawing/2014/main" id="{51B02FE4-9C20-4E55-899E-9BC004DCA31B}"/>
              </a:ext>
            </a:extLst>
          </p:cNvPr>
          <p:cNvSpPr>
            <a:spLocks noChangeArrowheads="1"/>
          </p:cNvSpPr>
          <p:nvPr/>
        </p:nvSpPr>
        <p:spPr bwMode="auto">
          <a:xfrm rot="10800000">
            <a:off x="7464425" y="3646489"/>
            <a:ext cx="287338" cy="287337"/>
          </a:xfrm>
          <a:prstGeom prst="diamond">
            <a:avLst/>
          </a:prstGeom>
          <a:solidFill>
            <a:schemeClr val="bg1"/>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72712" name="TextBox 7">
            <a:extLst>
              <a:ext uri="{FF2B5EF4-FFF2-40B4-BE49-F238E27FC236}">
                <a16:creationId xmlns:a16="http://schemas.microsoft.com/office/drawing/2014/main" id="{9774348D-2A8B-400D-84E7-39CE48AA79BF}"/>
              </a:ext>
            </a:extLst>
          </p:cNvPr>
          <p:cNvSpPr txBox="1">
            <a:spLocks noChangeArrowheads="1"/>
          </p:cNvSpPr>
          <p:nvPr/>
        </p:nvSpPr>
        <p:spPr bwMode="auto">
          <a:xfrm>
            <a:off x="2279651" y="1773238"/>
            <a:ext cx="83169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en-US" b="1">
                <a:solidFill>
                  <a:srgbClr val="003366"/>
                </a:solidFill>
              </a:rPr>
              <a:t>可以反映类之间较多关系的图如下：组合与聚合的另类解释</a:t>
            </a:r>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灯片编号占位符 5">
            <a:extLst>
              <a:ext uri="{FF2B5EF4-FFF2-40B4-BE49-F238E27FC236}">
                <a16:creationId xmlns:a16="http://schemas.microsoft.com/office/drawing/2014/main" id="{BB94DFCA-323F-47AB-BD42-1DDD288F3DA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719EC95F-3F0A-401E-AC25-7086C8D3902E}" type="slidenum">
              <a:rPr kumimoji="0" lang="en-US" altLang="zh-CN" sz="2600">
                <a:solidFill>
                  <a:srgbClr val="FFFFFF"/>
                </a:solidFill>
              </a:rPr>
              <a:pPr eaLnBrk="1" fontAlgn="base" hangingPunct="1">
                <a:spcBef>
                  <a:spcPct val="0"/>
                </a:spcBef>
                <a:spcAft>
                  <a:spcPct val="0"/>
                </a:spcAft>
              </a:pPr>
              <a:t>447</a:t>
            </a:fld>
            <a:endParaRPr kumimoji="0" lang="en-US" altLang="zh-CN" sz="2600">
              <a:solidFill>
                <a:srgbClr val="FFFFFF"/>
              </a:solidFill>
            </a:endParaRPr>
          </a:p>
        </p:txBody>
      </p:sp>
      <p:sp>
        <p:nvSpPr>
          <p:cNvPr id="73731" name="Rectangle 2">
            <a:extLst>
              <a:ext uri="{FF2B5EF4-FFF2-40B4-BE49-F238E27FC236}">
                <a16:creationId xmlns:a16="http://schemas.microsoft.com/office/drawing/2014/main" id="{09403674-94D5-488F-8CED-88F19D764B30}"/>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58372" name="Rectangle 3">
            <a:extLst>
              <a:ext uri="{FF2B5EF4-FFF2-40B4-BE49-F238E27FC236}">
                <a16:creationId xmlns:a16="http://schemas.microsoft.com/office/drawing/2014/main" id="{C8226DA2-867B-440B-96D0-2B712588F5A5}"/>
              </a:ext>
            </a:extLst>
          </p:cNvPr>
          <p:cNvSpPr>
            <a:spLocks noGrp="1" noChangeArrowheads="1"/>
          </p:cNvSpPr>
          <p:nvPr>
            <p:ph type="body" idx="1"/>
          </p:nvPr>
        </p:nvSpPr>
        <p:spPr>
          <a:xfrm>
            <a:off x="1703388" y="1268413"/>
            <a:ext cx="8964612" cy="2881312"/>
          </a:xfrm>
          <a:solidFill>
            <a:schemeClr val="bg1">
              <a:lumMod val="95000"/>
            </a:schemeClr>
          </a:solidFill>
        </p:spPr>
        <p:txBody>
          <a:bodyPr/>
          <a:lstStyle/>
          <a:p>
            <a:pPr eaLnBrk="1" hangingPunct="1">
              <a:buFontTx/>
              <a:buNone/>
              <a:defRPr/>
            </a:pPr>
            <a:r>
              <a:rPr lang="en-US" altLang="zh-CN" dirty="0"/>
              <a:t>    g: </a:t>
            </a:r>
            <a:r>
              <a:rPr lang="zh-CN" altLang="en-US" dirty="0"/>
              <a:t>依赖关系：</a:t>
            </a:r>
            <a:r>
              <a:rPr lang="zh-CN" altLang="en-US" sz="2400" dirty="0"/>
              <a:t>依赖</a:t>
            </a:r>
            <a:r>
              <a:rPr lang="en-US" altLang="zh-CN" sz="2400" dirty="0">
                <a:sym typeface="Wingdings" pitchFamily="2" charset="2"/>
              </a:rPr>
              <a:t>(Dependency)</a:t>
            </a:r>
            <a:r>
              <a:rPr lang="zh-CN" altLang="en-US" sz="2400" dirty="0">
                <a:sym typeface="Wingdings" pitchFamily="2" charset="2"/>
              </a:rPr>
              <a:t>关系是一种使用关系，大多数情况下依赖关系体现在某个类的方法使用另一个类的对象作为参数。</a:t>
            </a:r>
            <a:r>
              <a:rPr lang="zh-CN" altLang="en-US" sz="2400" dirty="0"/>
              <a:t>类的依赖关系是用带箭头的虚线表示，由依赖的一方指向被依赖的一方。例如驾驶员开车，在</a:t>
            </a:r>
            <a:r>
              <a:rPr lang="en-US" altLang="zh-CN" sz="2400" dirty="0"/>
              <a:t>Drive </a:t>
            </a:r>
            <a:r>
              <a:rPr lang="zh-CN" altLang="en-US" sz="2400" dirty="0"/>
              <a:t>类的</a:t>
            </a:r>
            <a:r>
              <a:rPr lang="en-US" altLang="zh-CN" sz="2400" dirty="0"/>
              <a:t>drive()</a:t>
            </a:r>
            <a:r>
              <a:rPr lang="zh-CN" altLang="en-US" sz="2400" dirty="0"/>
              <a:t>方法中将对象</a:t>
            </a:r>
            <a:r>
              <a:rPr lang="en-US" altLang="zh-CN" sz="2400" dirty="0"/>
              <a:t>Car</a:t>
            </a:r>
            <a:r>
              <a:rPr lang="zh-CN" altLang="en-US" sz="2400" dirty="0"/>
              <a:t>作为一个参数传递，以便在</a:t>
            </a:r>
            <a:r>
              <a:rPr lang="en-US" altLang="zh-CN" sz="2400" dirty="0"/>
              <a:t>drive()</a:t>
            </a:r>
            <a:r>
              <a:rPr lang="zh-CN" altLang="en-US" sz="2400" dirty="0"/>
              <a:t>方法中能够调用</a:t>
            </a:r>
            <a:r>
              <a:rPr lang="en-US" altLang="zh-CN" sz="2400" dirty="0"/>
              <a:t>Car </a:t>
            </a:r>
            <a:r>
              <a:rPr lang="zh-CN" altLang="en-US" sz="2400" dirty="0"/>
              <a:t>类的</a:t>
            </a:r>
            <a:r>
              <a:rPr lang="en-US" altLang="zh-CN" sz="2400" dirty="0"/>
              <a:t>move()</a:t>
            </a:r>
            <a:r>
              <a:rPr lang="zh-CN" altLang="en-US" sz="2400" dirty="0"/>
              <a:t>方法，且驾驶员的</a:t>
            </a:r>
            <a:r>
              <a:rPr lang="en-US" altLang="zh-CN" sz="2400" dirty="0"/>
              <a:t>drive()</a:t>
            </a:r>
            <a:r>
              <a:rPr lang="zh-CN" altLang="en-US" sz="2400" dirty="0"/>
              <a:t>方法依赖车的</a:t>
            </a:r>
            <a:r>
              <a:rPr lang="en-US" altLang="zh-CN" sz="2400" dirty="0"/>
              <a:t>move()</a:t>
            </a:r>
            <a:r>
              <a:rPr lang="zh-CN" altLang="en-US" sz="2400" dirty="0"/>
              <a:t>方法，因此类</a:t>
            </a:r>
            <a:r>
              <a:rPr lang="en-US" altLang="zh-CN" sz="2400" dirty="0"/>
              <a:t>Drive</a:t>
            </a:r>
            <a:r>
              <a:rPr lang="zh-CN" altLang="en-US" sz="2400" dirty="0"/>
              <a:t>依赖类</a:t>
            </a:r>
            <a:r>
              <a:rPr lang="en-US" altLang="zh-CN" sz="2400" dirty="0"/>
              <a:t>Car</a:t>
            </a:r>
            <a:r>
              <a:rPr lang="zh-CN" altLang="en-US" sz="2400" dirty="0"/>
              <a:t>。如下图所示：</a:t>
            </a:r>
            <a:endParaRPr lang="en-US" altLang="zh-CN" sz="2400"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p:txBody>
      </p:sp>
      <p:pic>
        <p:nvPicPr>
          <p:cNvPr id="73733" name="Picture 2">
            <a:extLst>
              <a:ext uri="{FF2B5EF4-FFF2-40B4-BE49-F238E27FC236}">
                <a16:creationId xmlns:a16="http://schemas.microsoft.com/office/drawing/2014/main" id="{FC0695E6-90E8-4A59-B9BC-DE66D6DDC4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189" y="4005264"/>
            <a:ext cx="8353425" cy="285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灯片编号占位符 5">
            <a:extLst>
              <a:ext uri="{FF2B5EF4-FFF2-40B4-BE49-F238E27FC236}">
                <a16:creationId xmlns:a16="http://schemas.microsoft.com/office/drawing/2014/main" id="{3EEF56E9-EC9F-430D-BBCA-892F44DC377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54756799-9552-4532-A98F-60347D049964}" type="slidenum">
              <a:rPr kumimoji="0" lang="en-US" altLang="zh-CN" sz="2600">
                <a:solidFill>
                  <a:srgbClr val="FFFFFF"/>
                </a:solidFill>
              </a:rPr>
              <a:pPr eaLnBrk="1" fontAlgn="base" hangingPunct="1">
                <a:spcBef>
                  <a:spcPct val="0"/>
                </a:spcBef>
                <a:spcAft>
                  <a:spcPct val="0"/>
                </a:spcAft>
              </a:pPr>
              <a:t>448</a:t>
            </a:fld>
            <a:endParaRPr kumimoji="0" lang="en-US" altLang="zh-CN" sz="2600">
              <a:solidFill>
                <a:srgbClr val="FFFFFF"/>
              </a:solidFill>
            </a:endParaRPr>
          </a:p>
        </p:txBody>
      </p:sp>
      <p:sp>
        <p:nvSpPr>
          <p:cNvPr id="74755" name="Rectangle 2">
            <a:extLst>
              <a:ext uri="{FF2B5EF4-FFF2-40B4-BE49-F238E27FC236}">
                <a16:creationId xmlns:a16="http://schemas.microsoft.com/office/drawing/2014/main" id="{F3BD969F-1566-4A40-8EEA-19C12F00D5C1}"/>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74756" name="Rectangle 3">
            <a:extLst>
              <a:ext uri="{FF2B5EF4-FFF2-40B4-BE49-F238E27FC236}">
                <a16:creationId xmlns:a16="http://schemas.microsoft.com/office/drawing/2014/main" id="{4595B83B-710E-413A-B3D2-533EFBABA490}"/>
              </a:ext>
            </a:extLst>
          </p:cNvPr>
          <p:cNvSpPr>
            <a:spLocks noGrp="1" noChangeArrowheads="1"/>
          </p:cNvSpPr>
          <p:nvPr>
            <p:ph type="body" idx="1"/>
          </p:nvPr>
        </p:nvSpPr>
        <p:spPr>
          <a:xfrm>
            <a:off x="2279650" y="1700213"/>
            <a:ext cx="8388350" cy="5084762"/>
          </a:xfrm>
        </p:spPr>
        <p:txBody>
          <a:bodyPr/>
          <a:lstStyle/>
          <a:p>
            <a:pPr eaLnBrk="1" hangingPunct="1">
              <a:buFontTx/>
              <a:buNone/>
            </a:pPr>
            <a:r>
              <a:rPr lang="zh-CN" altLang="en-US"/>
              <a:t>上图对应的</a:t>
            </a:r>
            <a:r>
              <a:rPr lang="en-US" altLang="zh-CN"/>
              <a:t>java</a:t>
            </a:r>
            <a:r>
              <a:rPr lang="zh-CN" altLang="en-US"/>
              <a:t>代码如下：</a:t>
            </a:r>
            <a:endParaRPr lang="en-US" altLang="zh-CN"/>
          </a:p>
          <a:p>
            <a:pPr eaLnBrk="1" hangingPunct="1">
              <a:spcBef>
                <a:spcPct val="0"/>
              </a:spcBef>
              <a:buFontTx/>
              <a:buNone/>
            </a:pPr>
            <a:r>
              <a:rPr lang="en-US" altLang="zh-CN"/>
              <a:t>public class Driver{</a:t>
            </a:r>
          </a:p>
          <a:p>
            <a:pPr eaLnBrk="1" hangingPunct="1">
              <a:spcBef>
                <a:spcPct val="0"/>
              </a:spcBef>
              <a:buFontTx/>
              <a:buNone/>
            </a:pPr>
            <a:r>
              <a:rPr lang="en-US" altLang="zh-CN"/>
              <a:t> public void drive(Car car){    </a:t>
            </a:r>
          </a:p>
          <a:p>
            <a:pPr eaLnBrk="1" hangingPunct="1">
              <a:spcBef>
                <a:spcPct val="0"/>
              </a:spcBef>
              <a:buFontTx/>
              <a:buNone/>
            </a:pPr>
            <a:r>
              <a:rPr lang="en-US" altLang="zh-CN"/>
              <a:t>     car.move();          </a:t>
            </a:r>
          </a:p>
          <a:p>
            <a:pPr eaLnBrk="1" hangingPunct="1">
              <a:spcBef>
                <a:spcPct val="0"/>
              </a:spcBef>
              <a:buFontTx/>
              <a:buNone/>
            </a:pPr>
            <a:r>
              <a:rPr lang="en-US" altLang="zh-CN"/>
              <a:t>   }</a:t>
            </a:r>
          </a:p>
          <a:p>
            <a:pPr eaLnBrk="1" hangingPunct="1">
              <a:spcBef>
                <a:spcPct val="0"/>
              </a:spcBef>
              <a:buFontTx/>
              <a:buNone/>
            </a:pPr>
            <a:r>
              <a:rPr lang="en-US" altLang="zh-CN"/>
              <a:t> … </a:t>
            </a:r>
          </a:p>
          <a:p>
            <a:pPr eaLnBrk="1" hangingPunct="1">
              <a:spcBef>
                <a:spcPct val="0"/>
              </a:spcBef>
              <a:buFontTx/>
              <a:buNone/>
            </a:pPr>
            <a:r>
              <a:rPr lang="en-US" altLang="zh-CN"/>
              <a:t>}</a:t>
            </a:r>
          </a:p>
          <a:p>
            <a:pPr eaLnBrk="1" hangingPunct="1">
              <a:spcBef>
                <a:spcPct val="0"/>
              </a:spcBef>
              <a:buFontTx/>
              <a:buNone/>
            </a:pPr>
            <a:r>
              <a:rPr lang="en-US" altLang="zh-CN"/>
              <a:t>public class Car {   </a:t>
            </a:r>
          </a:p>
          <a:p>
            <a:pPr eaLnBrk="1" hangingPunct="1">
              <a:spcBef>
                <a:spcPct val="0"/>
              </a:spcBef>
              <a:buFontTx/>
              <a:buNone/>
            </a:pPr>
            <a:r>
              <a:rPr lang="en-US" altLang="zh-CN"/>
              <a:t> public void move(){</a:t>
            </a:r>
          </a:p>
          <a:p>
            <a:pPr eaLnBrk="1" hangingPunct="1">
              <a:spcBef>
                <a:spcPct val="0"/>
              </a:spcBef>
              <a:buFontTx/>
              <a:buNone/>
            </a:pPr>
            <a:r>
              <a:rPr lang="en-US" altLang="zh-CN"/>
              <a:t>  … }               </a:t>
            </a:r>
          </a:p>
          <a:p>
            <a:pPr eaLnBrk="1" hangingPunct="1">
              <a:spcBef>
                <a:spcPct val="0"/>
              </a:spcBef>
              <a:buFontTx/>
              <a:buNone/>
            </a:pPr>
            <a:r>
              <a:rPr lang="en-US" altLang="zh-CN"/>
              <a:t>……</a:t>
            </a:r>
          </a:p>
          <a:p>
            <a:pPr eaLnBrk="1" hangingPunct="1">
              <a:spcBef>
                <a:spcPct val="0"/>
              </a:spcBef>
              <a:buFontTx/>
              <a:buNone/>
            </a:pPr>
            <a:r>
              <a:rPr lang="en-US" altLang="zh-CN"/>
              <a:t>}</a:t>
            </a:r>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灯片编号占位符 5">
            <a:extLst>
              <a:ext uri="{FF2B5EF4-FFF2-40B4-BE49-F238E27FC236}">
                <a16:creationId xmlns:a16="http://schemas.microsoft.com/office/drawing/2014/main" id="{E25E2281-B6D5-4B9B-874F-41F5109C1E7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ED40F418-B825-4A38-9298-D53609269FB7}" type="slidenum">
              <a:rPr kumimoji="0" lang="en-US" altLang="zh-CN" sz="2600">
                <a:solidFill>
                  <a:srgbClr val="FFFFFF"/>
                </a:solidFill>
              </a:rPr>
              <a:pPr eaLnBrk="1" fontAlgn="base" hangingPunct="1">
                <a:spcBef>
                  <a:spcPct val="0"/>
                </a:spcBef>
                <a:spcAft>
                  <a:spcPct val="0"/>
                </a:spcAft>
              </a:pPr>
              <a:t>449</a:t>
            </a:fld>
            <a:endParaRPr kumimoji="0" lang="en-US" altLang="zh-CN" sz="2600">
              <a:solidFill>
                <a:srgbClr val="FFFFFF"/>
              </a:solidFill>
            </a:endParaRPr>
          </a:p>
        </p:txBody>
      </p:sp>
      <p:sp>
        <p:nvSpPr>
          <p:cNvPr id="75779" name="Rectangle 2">
            <a:extLst>
              <a:ext uri="{FF2B5EF4-FFF2-40B4-BE49-F238E27FC236}">
                <a16:creationId xmlns:a16="http://schemas.microsoft.com/office/drawing/2014/main" id="{B84126AE-3D23-4BE0-A70B-B72D233A991C}"/>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58372" name="Rectangle 3">
            <a:extLst>
              <a:ext uri="{FF2B5EF4-FFF2-40B4-BE49-F238E27FC236}">
                <a16:creationId xmlns:a16="http://schemas.microsoft.com/office/drawing/2014/main" id="{B1A06E28-B27F-441A-8EE0-625E03CE79CC}"/>
              </a:ext>
            </a:extLst>
          </p:cNvPr>
          <p:cNvSpPr>
            <a:spLocks noGrp="1" noChangeArrowheads="1"/>
          </p:cNvSpPr>
          <p:nvPr>
            <p:ph type="body" idx="1"/>
          </p:nvPr>
        </p:nvSpPr>
        <p:spPr>
          <a:xfrm>
            <a:off x="1703388" y="1268413"/>
            <a:ext cx="8964612" cy="2881312"/>
          </a:xfrm>
          <a:solidFill>
            <a:schemeClr val="bg1">
              <a:lumMod val="95000"/>
            </a:schemeClr>
          </a:solidFill>
        </p:spPr>
        <p:txBody>
          <a:bodyPr/>
          <a:lstStyle/>
          <a:p>
            <a:pPr eaLnBrk="1" hangingPunct="1">
              <a:buFontTx/>
              <a:buNone/>
              <a:defRPr/>
            </a:pPr>
            <a:r>
              <a:rPr lang="en-US" altLang="zh-CN" dirty="0"/>
              <a:t>    h: </a:t>
            </a:r>
            <a:r>
              <a:rPr lang="zh-CN" altLang="en-US" dirty="0"/>
              <a:t>接口与实现关系：</a:t>
            </a:r>
            <a:r>
              <a:rPr lang="zh-CN" altLang="en-US" sz="2400" dirty="0"/>
              <a:t>在</a:t>
            </a:r>
            <a:r>
              <a:rPr lang="en-US" altLang="zh-CN" sz="2400" dirty="0"/>
              <a:t>java</a:t>
            </a:r>
            <a:r>
              <a:rPr lang="zh-CN" altLang="en-US" sz="2400" dirty="0"/>
              <a:t>和</a:t>
            </a:r>
            <a:r>
              <a:rPr lang="en-US" altLang="zh-CN" sz="2400" dirty="0"/>
              <a:t>C#</a:t>
            </a:r>
            <a:r>
              <a:rPr lang="zh-CN" altLang="en-US" sz="2400" dirty="0"/>
              <a:t>中都引入了接口，接口中通常没有属性，而且所有的操作都是抽象的。接口之间也有继承和依赖关系，但是接口设计很重要的一种关系是实现关系，即类实现了接口。该关系是用带空心三角形箭头的虚线表示。例如定义了一个交通工具接口</a:t>
            </a:r>
            <a:r>
              <a:rPr lang="en-US" altLang="zh-CN" sz="2400" dirty="0"/>
              <a:t>Vehicle</a:t>
            </a:r>
            <a:r>
              <a:rPr lang="zh-CN" altLang="en-US" sz="2400" dirty="0"/>
              <a:t>，包含一个抽象操作</a:t>
            </a:r>
            <a:r>
              <a:rPr lang="en-US" altLang="zh-CN" sz="2400" dirty="0"/>
              <a:t>move()</a:t>
            </a:r>
            <a:r>
              <a:rPr lang="zh-CN" altLang="en-US" sz="2400" dirty="0"/>
              <a:t>，在类</a:t>
            </a:r>
            <a:r>
              <a:rPr lang="en-US" altLang="zh-CN" sz="2400" dirty="0"/>
              <a:t>Ship</a:t>
            </a:r>
            <a:r>
              <a:rPr lang="zh-CN" altLang="en-US" sz="2400" dirty="0"/>
              <a:t>和类</a:t>
            </a:r>
            <a:r>
              <a:rPr lang="en-US" altLang="zh-CN" sz="2400" dirty="0"/>
              <a:t>Car</a:t>
            </a:r>
            <a:r>
              <a:rPr lang="zh-CN" altLang="en-US" sz="2400" dirty="0"/>
              <a:t>中都实现了该</a:t>
            </a:r>
            <a:r>
              <a:rPr lang="en-US" altLang="zh-CN" sz="2400" dirty="0"/>
              <a:t> move()</a:t>
            </a:r>
            <a:r>
              <a:rPr lang="zh-CN" altLang="en-US" sz="2400" dirty="0"/>
              <a:t>操作，但是实现细节不一样。如下图所示：</a:t>
            </a:r>
            <a:endParaRPr lang="en-US" altLang="zh-CN" sz="2400"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p:txBody>
      </p:sp>
      <p:pic>
        <p:nvPicPr>
          <p:cNvPr id="75781" name="Picture 3">
            <a:extLst>
              <a:ext uri="{FF2B5EF4-FFF2-40B4-BE49-F238E27FC236}">
                <a16:creationId xmlns:a16="http://schemas.microsoft.com/office/drawing/2014/main" id="{38B9200B-8521-4845-8CF6-8E20771658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388" y="4089400"/>
            <a:ext cx="7129462"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灯片编号占位符 5">
            <a:extLst>
              <a:ext uri="{FF2B5EF4-FFF2-40B4-BE49-F238E27FC236}">
                <a16:creationId xmlns:a16="http://schemas.microsoft.com/office/drawing/2014/main" id="{D50B76E4-201B-45CC-85AC-F9A82BEF50C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E961C88A-608D-47B7-982F-E6AB25B4928F}" type="slidenum">
              <a:rPr kumimoji="0" lang="en-US" altLang="zh-CN" sz="2600" b="1">
                <a:solidFill>
                  <a:srgbClr val="FFFFFF"/>
                </a:solidFill>
              </a:rPr>
              <a:pPr fontAlgn="base">
                <a:spcBef>
                  <a:spcPct val="0"/>
                </a:spcBef>
                <a:spcAft>
                  <a:spcPct val="0"/>
                </a:spcAft>
                <a:buClrTx/>
                <a:buSzTx/>
                <a:buNone/>
              </a:pPr>
              <a:t>45</a:t>
            </a:fld>
            <a:endParaRPr kumimoji="0" lang="en-US" altLang="zh-CN" sz="2600" b="1">
              <a:solidFill>
                <a:srgbClr val="FFFFFF"/>
              </a:solidFill>
            </a:endParaRPr>
          </a:p>
        </p:txBody>
      </p:sp>
      <p:sp>
        <p:nvSpPr>
          <p:cNvPr id="88067" name="Rectangle 2">
            <a:extLst>
              <a:ext uri="{FF2B5EF4-FFF2-40B4-BE49-F238E27FC236}">
                <a16:creationId xmlns:a16="http://schemas.microsoft.com/office/drawing/2014/main" id="{2C494765-4623-4D43-80E7-8E29F912CC63}"/>
              </a:ext>
            </a:extLst>
          </p:cNvPr>
          <p:cNvSpPr>
            <a:spLocks noGrp="1" noChangeArrowheads="1"/>
          </p:cNvSpPr>
          <p:nvPr>
            <p:ph type="title"/>
          </p:nvPr>
        </p:nvSpPr>
        <p:spPr>
          <a:xfrm>
            <a:off x="2424113" y="6096000"/>
            <a:ext cx="8064500" cy="609600"/>
          </a:xfrm>
        </p:spPr>
        <p:txBody>
          <a:bodyPr/>
          <a:lstStyle/>
          <a:p>
            <a:pPr eaLnBrk="1" hangingPunct="1"/>
            <a:r>
              <a:rPr lang="en-US" altLang="zh-CN" sz="2000">
                <a:solidFill>
                  <a:schemeClr val="tx1"/>
                </a:solidFill>
              </a:rPr>
              <a:t>Fig 1.6 Terms included in industry definition of return on investment</a:t>
            </a:r>
          </a:p>
        </p:txBody>
      </p:sp>
      <p:graphicFrame>
        <p:nvGraphicFramePr>
          <p:cNvPr id="88068" name="Object 4">
            <a:extLst>
              <a:ext uri="{FF2B5EF4-FFF2-40B4-BE49-F238E27FC236}">
                <a16:creationId xmlns:a16="http://schemas.microsoft.com/office/drawing/2014/main" id="{E3340691-51D8-4884-A9EB-583132594E82}"/>
              </a:ext>
            </a:extLst>
          </p:cNvPr>
          <p:cNvGraphicFramePr>
            <a:graphicFrameLocks noChangeAspect="1"/>
          </p:cNvGraphicFramePr>
          <p:nvPr/>
        </p:nvGraphicFramePr>
        <p:xfrm>
          <a:off x="1703388" y="0"/>
          <a:ext cx="8964612" cy="5949950"/>
        </p:xfrm>
        <a:graphic>
          <a:graphicData uri="http://schemas.openxmlformats.org/presentationml/2006/ole">
            <mc:AlternateContent xmlns:mc="http://schemas.openxmlformats.org/markup-compatibility/2006">
              <mc:Choice xmlns:v="urn:schemas-microsoft-com:vml" Requires="v">
                <p:oleObj spid="_x0000_s2051" name="Visio" r:id="rId3" imgW="6109293" imgH="3508523" progId="Visio.Drawing.6">
                  <p:embed/>
                </p:oleObj>
              </mc:Choice>
              <mc:Fallback>
                <p:oleObj name="Visio" r:id="rId3" imgW="6109293" imgH="3508523" progId="Visio.Drawing.6">
                  <p:embed/>
                  <p:pic>
                    <p:nvPicPr>
                      <p:cNvPr id="88068" name="Object 4">
                        <a:extLst>
                          <a:ext uri="{FF2B5EF4-FFF2-40B4-BE49-F238E27FC236}">
                            <a16:creationId xmlns:a16="http://schemas.microsoft.com/office/drawing/2014/main" id="{E3340691-51D8-4884-A9EB-583132594E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388" y="0"/>
                        <a:ext cx="8964612" cy="594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灯片编号占位符 5">
            <a:extLst>
              <a:ext uri="{FF2B5EF4-FFF2-40B4-BE49-F238E27FC236}">
                <a16:creationId xmlns:a16="http://schemas.microsoft.com/office/drawing/2014/main" id="{E1AD672B-6908-438A-871B-CA87DCCF837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4E3E02D5-1461-4FFF-8DC0-7220DE037B41}" type="slidenum">
              <a:rPr kumimoji="0" lang="en-US" altLang="zh-CN" sz="2600">
                <a:solidFill>
                  <a:srgbClr val="FFFFFF"/>
                </a:solidFill>
              </a:rPr>
              <a:pPr eaLnBrk="1" fontAlgn="base" hangingPunct="1">
                <a:spcBef>
                  <a:spcPct val="0"/>
                </a:spcBef>
                <a:spcAft>
                  <a:spcPct val="0"/>
                </a:spcAft>
              </a:pPr>
              <a:t>450</a:t>
            </a:fld>
            <a:endParaRPr kumimoji="0" lang="en-US" altLang="zh-CN" sz="2600">
              <a:solidFill>
                <a:srgbClr val="FFFFFF"/>
              </a:solidFill>
            </a:endParaRPr>
          </a:p>
        </p:txBody>
      </p:sp>
      <p:sp>
        <p:nvSpPr>
          <p:cNvPr id="76803" name="Rectangle 2">
            <a:extLst>
              <a:ext uri="{FF2B5EF4-FFF2-40B4-BE49-F238E27FC236}">
                <a16:creationId xmlns:a16="http://schemas.microsoft.com/office/drawing/2014/main" id="{70CD5229-5840-4E1D-98B5-DBE89BF99610}"/>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76804" name="Rectangle 3">
            <a:extLst>
              <a:ext uri="{FF2B5EF4-FFF2-40B4-BE49-F238E27FC236}">
                <a16:creationId xmlns:a16="http://schemas.microsoft.com/office/drawing/2014/main" id="{C271C2B2-3439-46F5-8279-7937479C9DFB}"/>
              </a:ext>
            </a:extLst>
          </p:cNvPr>
          <p:cNvSpPr>
            <a:spLocks noGrp="1" noChangeArrowheads="1"/>
          </p:cNvSpPr>
          <p:nvPr>
            <p:ph type="body" idx="1"/>
          </p:nvPr>
        </p:nvSpPr>
        <p:spPr/>
        <p:txBody>
          <a:bodyPr/>
          <a:lstStyle/>
          <a:p>
            <a:pPr eaLnBrk="1" hangingPunct="1"/>
            <a:endParaRPr lang="zh-CN" altLang="zh-CN"/>
          </a:p>
        </p:txBody>
      </p:sp>
      <p:pic>
        <p:nvPicPr>
          <p:cNvPr id="76805" name="Picture 2">
            <a:extLst>
              <a:ext uri="{FF2B5EF4-FFF2-40B4-BE49-F238E27FC236}">
                <a16:creationId xmlns:a16="http://schemas.microsoft.com/office/drawing/2014/main" id="{FAA0DA52-6695-4BA0-846B-1A0CF45EFA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1089" y="1989138"/>
            <a:ext cx="8066087"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灯片编号占位符 5">
            <a:extLst>
              <a:ext uri="{FF2B5EF4-FFF2-40B4-BE49-F238E27FC236}">
                <a16:creationId xmlns:a16="http://schemas.microsoft.com/office/drawing/2014/main" id="{FCE89548-D9D9-4E0A-A04A-C6E490345A6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6468EBF5-AAA6-40E4-AD6D-48F552FD9129}" type="slidenum">
              <a:rPr kumimoji="0" lang="en-US" altLang="zh-CN" sz="2600">
                <a:solidFill>
                  <a:srgbClr val="FFFFFF"/>
                </a:solidFill>
              </a:rPr>
              <a:pPr eaLnBrk="1" fontAlgn="base" hangingPunct="1">
                <a:spcBef>
                  <a:spcPct val="0"/>
                </a:spcBef>
                <a:spcAft>
                  <a:spcPct val="0"/>
                </a:spcAft>
              </a:pPr>
              <a:t>451</a:t>
            </a:fld>
            <a:endParaRPr kumimoji="0" lang="en-US" altLang="zh-CN" sz="2600">
              <a:solidFill>
                <a:srgbClr val="FFFFFF"/>
              </a:solidFill>
            </a:endParaRPr>
          </a:p>
        </p:txBody>
      </p:sp>
      <p:sp>
        <p:nvSpPr>
          <p:cNvPr id="77827" name="Rectangle 2">
            <a:extLst>
              <a:ext uri="{FF2B5EF4-FFF2-40B4-BE49-F238E27FC236}">
                <a16:creationId xmlns:a16="http://schemas.microsoft.com/office/drawing/2014/main" id="{6F802175-9617-4FAA-8A73-1B8D6ADC16CA}"/>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77828" name="Rectangle 3">
            <a:extLst>
              <a:ext uri="{FF2B5EF4-FFF2-40B4-BE49-F238E27FC236}">
                <a16:creationId xmlns:a16="http://schemas.microsoft.com/office/drawing/2014/main" id="{1B0DEEB4-C72D-43BC-BDEE-BEF53F1B2B83}"/>
              </a:ext>
            </a:extLst>
          </p:cNvPr>
          <p:cNvSpPr>
            <a:spLocks noGrp="1" noChangeArrowheads="1"/>
          </p:cNvSpPr>
          <p:nvPr>
            <p:ph type="body" idx="1"/>
          </p:nvPr>
        </p:nvSpPr>
        <p:spPr>
          <a:xfrm>
            <a:off x="2279650" y="1700213"/>
            <a:ext cx="8388350" cy="5084762"/>
          </a:xfrm>
        </p:spPr>
        <p:txBody>
          <a:bodyPr/>
          <a:lstStyle/>
          <a:p>
            <a:pPr eaLnBrk="1" hangingPunct="1">
              <a:buFontTx/>
              <a:buNone/>
            </a:pPr>
            <a:r>
              <a:rPr lang="zh-CN" altLang="en-US"/>
              <a:t>上图对应的</a:t>
            </a:r>
            <a:r>
              <a:rPr lang="en-US" altLang="zh-CN"/>
              <a:t>java</a:t>
            </a:r>
            <a:r>
              <a:rPr lang="zh-CN" altLang="en-US"/>
              <a:t>代码如下：</a:t>
            </a:r>
            <a:endParaRPr lang="en-US" altLang="zh-CN"/>
          </a:p>
          <a:p>
            <a:pPr eaLnBrk="1" hangingPunct="1">
              <a:spcBef>
                <a:spcPct val="0"/>
              </a:spcBef>
              <a:buFontTx/>
              <a:buNone/>
            </a:pPr>
            <a:r>
              <a:rPr lang="en-US" altLang="zh-CN"/>
              <a:t>public interface Vehicle{</a:t>
            </a:r>
          </a:p>
          <a:p>
            <a:pPr eaLnBrk="1" hangingPunct="1">
              <a:spcBef>
                <a:spcPct val="0"/>
              </a:spcBef>
              <a:buFontTx/>
              <a:buNone/>
            </a:pPr>
            <a:r>
              <a:rPr lang="en-US" altLang="zh-CN"/>
              <a:t>  public void move(); </a:t>
            </a:r>
          </a:p>
          <a:p>
            <a:pPr eaLnBrk="1" hangingPunct="1">
              <a:spcBef>
                <a:spcPct val="0"/>
              </a:spcBef>
              <a:buFontTx/>
              <a:buNone/>
            </a:pPr>
            <a:r>
              <a:rPr lang="en-US" altLang="zh-CN"/>
              <a:t>}  </a:t>
            </a:r>
          </a:p>
          <a:p>
            <a:pPr eaLnBrk="1" hangingPunct="1">
              <a:spcBef>
                <a:spcPct val="0"/>
              </a:spcBef>
              <a:buFontTx/>
              <a:buNone/>
            </a:pPr>
            <a:r>
              <a:rPr lang="en-US" altLang="zh-CN"/>
              <a:t>public class Ship implements Vehicle{</a:t>
            </a:r>
          </a:p>
          <a:p>
            <a:pPr eaLnBrk="1" hangingPunct="1">
              <a:spcBef>
                <a:spcPct val="0"/>
              </a:spcBef>
              <a:buFontTx/>
              <a:buNone/>
            </a:pPr>
            <a:r>
              <a:rPr lang="en-US" altLang="zh-CN"/>
              <a:t>  public void move(){    </a:t>
            </a:r>
          </a:p>
          <a:p>
            <a:pPr eaLnBrk="1" hangingPunct="1">
              <a:spcBef>
                <a:spcPct val="0"/>
              </a:spcBef>
              <a:buFontTx/>
              <a:buNone/>
            </a:pPr>
            <a:r>
              <a:rPr lang="en-US" altLang="zh-CN"/>
              <a:t>   ….                        }</a:t>
            </a:r>
          </a:p>
          <a:p>
            <a:pPr eaLnBrk="1" hangingPunct="1">
              <a:spcBef>
                <a:spcPct val="0"/>
              </a:spcBef>
              <a:buFontTx/>
              <a:buNone/>
            </a:pPr>
            <a:r>
              <a:rPr lang="en-US" altLang="zh-CN"/>
              <a:t>}</a:t>
            </a:r>
          </a:p>
          <a:p>
            <a:pPr eaLnBrk="1" hangingPunct="1">
              <a:spcBef>
                <a:spcPct val="0"/>
              </a:spcBef>
              <a:buFontTx/>
              <a:buNone/>
            </a:pPr>
            <a:r>
              <a:rPr lang="en-US" altLang="zh-CN"/>
              <a:t>public class Car implements Vehicle{   </a:t>
            </a:r>
          </a:p>
          <a:p>
            <a:pPr eaLnBrk="1" hangingPunct="1">
              <a:spcBef>
                <a:spcPct val="0"/>
              </a:spcBef>
              <a:buFontTx/>
              <a:buNone/>
            </a:pPr>
            <a:r>
              <a:rPr lang="en-US" altLang="zh-CN"/>
              <a:t> public void move(){</a:t>
            </a:r>
          </a:p>
          <a:p>
            <a:pPr eaLnBrk="1" hangingPunct="1">
              <a:spcBef>
                <a:spcPct val="0"/>
              </a:spcBef>
              <a:buFontTx/>
              <a:buNone/>
            </a:pPr>
            <a:r>
              <a:rPr lang="en-US" altLang="zh-CN"/>
              <a:t>  … }               </a:t>
            </a:r>
          </a:p>
          <a:p>
            <a:pPr eaLnBrk="1" hangingPunct="1">
              <a:spcBef>
                <a:spcPct val="0"/>
              </a:spcBef>
              <a:buFontTx/>
              <a:buNone/>
            </a:pPr>
            <a:r>
              <a:rPr lang="en-US" altLang="zh-CN"/>
              <a:t>}</a:t>
            </a:r>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灯片编号占位符 5">
            <a:extLst>
              <a:ext uri="{FF2B5EF4-FFF2-40B4-BE49-F238E27FC236}">
                <a16:creationId xmlns:a16="http://schemas.microsoft.com/office/drawing/2014/main" id="{7BE41D19-5C8D-4EE6-AD3C-A34B36478A6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515C7B8E-C10F-4639-A3EB-B317DE530F51}" type="slidenum">
              <a:rPr kumimoji="0" lang="en-US" altLang="zh-CN" sz="2600">
                <a:solidFill>
                  <a:srgbClr val="FFFFFF"/>
                </a:solidFill>
              </a:rPr>
              <a:pPr eaLnBrk="1" fontAlgn="base" hangingPunct="1">
                <a:spcBef>
                  <a:spcPct val="0"/>
                </a:spcBef>
                <a:spcAft>
                  <a:spcPct val="0"/>
                </a:spcAft>
              </a:pPr>
              <a:t>452</a:t>
            </a:fld>
            <a:endParaRPr kumimoji="0" lang="en-US" altLang="zh-CN" sz="2600">
              <a:solidFill>
                <a:srgbClr val="FFFFFF"/>
              </a:solidFill>
            </a:endParaRPr>
          </a:p>
        </p:txBody>
      </p:sp>
      <p:sp>
        <p:nvSpPr>
          <p:cNvPr id="78851" name="Rectangle 2">
            <a:extLst>
              <a:ext uri="{FF2B5EF4-FFF2-40B4-BE49-F238E27FC236}">
                <a16:creationId xmlns:a16="http://schemas.microsoft.com/office/drawing/2014/main" id="{20CFFB35-55AB-4323-B6B8-0E5129AE9171}"/>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78852" name="Rectangle 3">
            <a:extLst>
              <a:ext uri="{FF2B5EF4-FFF2-40B4-BE49-F238E27FC236}">
                <a16:creationId xmlns:a16="http://schemas.microsoft.com/office/drawing/2014/main" id="{7F08AEBC-4C8E-4F03-A95D-39D809F8E28D}"/>
              </a:ext>
            </a:extLst>
          </p:cNvPr>
          <p:cNvSpPr>
            <a:spLocks noGrp="1" noChangeArrowheads="1"/>
          </p:cNvSpPr>
          <p:nvPr>
            <p:ph type="body" idx="1"/>
          </p:nvPr>
        </p:nvSpPr>
        <p:spPr>
          <a:xfrm>
            <a:off x="2438400" y="1981201"/>
            <a:ext cx="8001000" cy="4327525"/>
          </a:xfrm>
        </p:spPr>
        <p:txBody>
          <a:bodyPr/>
          <a:lstStyle/>
          <a:p>
            <a:pPr eaLnBrk="1" hangingPunct="1">
              <a:buFontTx/>
              <a:buNone/>
            </a:pPr>
            <a:r>
              <a:rPr lang="zh-CN" altLang="en-US"/>
              <a:t>          </a:t>
            </a:r>
            <a:r>
              <a:rPr lang="zh-CN" altLang="en-US" sz="4000" b="1"/>
              <a:t>面向对象设计原则概述</a:t>
            </a:r>
            <a:endParaRPr lang="en-US" altLang="zh-CN" sz="4000" b="1"/>
          </a:p>
          <a:p>
            <a:pPr eaLnBrk="1" hangingPunct="1">
              <a:buFontTx/>
              <a:buNone/>
            </a:pPr>
            <a:r>
              <a:rPr lang="en-US" altLang="zh-CN" sz="4000" b="1"/>
              <a:t>              </a:t>
            </a:r>
            <a:r>
              <a:rPr lang="zh-CN" altLang="en-US" sz="4000" b="1"/>
              <a:t>（部分补充）</a:t>
            </a:r>
            <a:endParaRPr lang="en-US" altLang="zh-CN" sz="4000" b="1"/>
          </a:p>
          <a:p>
            <a:pPr eaLnBrk="1" hangingPunct="1"/>
            <a:r>
              <a:rPr lang="zh-CN" altLang="en-US"/>
              <a:t>面向对象设计的目标之一是在于支持可维护性复用，一方面需要实现设计方案或者源代码的重用，另一方面要确保系统能够易于扩展和修改，具有较好的灵活性。</a:t>
            </a:r>
            <a:endParaRPr lang="en-US" altLang="zh-CN"/>
          </a:p>
          <a:p>
            <a:pPr eaLnBrk="1" hangingPunct="1"/>
            <a:r>
              <a:rPr lang="zh-CN" altLang="en-US"/>
              <a:t>面向对象设计原则为支持可维护性复用而诞生，这些原则蕴含在很多设计模式中。</a:t>
            </a:r>
            <a:endParaRPr lang="zh-CN" altLang="zh-CN"/>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灯片编号占位符 5">
            <a:extLst>
              <a:ext uri="{FF2B5EF4-FFF2-40B4-BE49-F238E27FC236}">
                <a16:creationId xmlns:a16="http://schemas.microsoft.com/office/drawing/2014/main" id="{DAF0871F-CC70-4F4D-B0D8-1609A9D5937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C0B0BB5B-8929-4012-830D-312D2016DA19}" type="slidenum">
              <a:rPr kumimoji="0" lang="en-US" altLang="zh-CN" sz="2600">
                <a:solidFill>
                  <a:srgbClr val="FFFFFF"/>
                </a:solidFill>
              </a:rPr>
              <a:pPr eaLnBrk="1" fontAlgn="base" hangingPunct="1">
                <a:spcBef>
                  <a:spcPct val="0"/>
                </a:spcBef>
                <a:spcAft>
                  <a:spcPct val="0"/>
                </a:spcAft>
              </a:pPr>
              <a:t>453</a:t>
            </a:fld>
            <a:endParaRPr kumimoji="0" lang="en-US" altLang="zh-CN" sz="2600">
              <a:solidFill>
                <a:srgbClr val="FFFFFF"/>
              </a:solidFill>
            </a:endParaRPr>
          </a:p>
        </p:txBody>
      </p:sp>
      <p:sp>
        <p:nvSpPr>
          <p:cNvPr id="79875" name="Rectangle 2">
            <a:extLst>
              <a:ext uri="{FF2B5EF4-FFF2-40B4-BE49-F238E27FC236}">
                <a16:creationId xmlns:a16="http://schemas.microsoft.com/office/drawing/2014/main" id="{D995AC20-E4CA-4F2A-949D-0F19583576A6}"/>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79876" name="Rectangle 3">
            <a:extLst>
              <a:ext uri="{FF2B5EF4-FFF2-40B4-BE49-F238E27FC236}">
                <a16:creationId xmlns:a16="http://schemas.microsoft.com/office/drawing/2014/main" id="{D7869751-ACC3-46FD-BBA1-6E6D914FFC2F}"/>
              </a:ext>
            </a:extLst>
          </p:cNvPr>
          <p:cNvSpPr>
            <a:spLocks noGrp="1" noChangeArrowheads="1"/>
          </p:cNvSpPr>
          <p:nvPr>
            <p:ph type="body" idx="1"/>
          </p:nvPr>
        </p:nvSpPr>
        <p:spPr>
          <a:xfrm>
            <a:off x="2279650" y="1844675"/>
            <a:ext cx="8388350" cy="4941888"/>
          </a:xfrm>
        </p:spPr>
        <p:txBody>
          <a:bodyPr/>
          <a:lstStyle/>
          <a:p>
            <a:pPr eaLnBrk="1" hangingPunct="1"/>
            <a:r>
              <a:rPr lang="zh-CN" altLang="en-US" b="1">
                <a:solidFill>
                  <a:schemeClr val="tx2"/>
                </a:solidFill>
              </a:rPr>
              <a:t>设计原则之一：</a:t>
            </a:r>
            <a:r>
              <a:rPr lang="zh-CN" altLang="en-US" b="1" u="sng">
                <a:solidFill>
                  <a:srgbClr val="0033CC"/>
                </a:solidFill>
              </a:rPr>
              <a:t>单一职责原则</a:t>
            </a:r>
            <a:endParaRPr lang="en-US" altLang="zh-CN" b="1" u="sng">
              <a:solidFill>
                <a:srgbClr val="0033CC"/>
              </a:solidFill>
            </a:endParaRPr>
          </a:p>
          <a:p>
            <a:pPr eaLnBrk="1" hangingPunct="1">
              <a:buFontTx/>
              <a:buNone/>
            </a:pPr>
            <a:r>
              <a:rPr lang="zh-CN" altLang="en-US" b="1">
                <a:solidFill>
                  <a:srgbClr val="0033CC"/>
                </a:solidFill>
              </a:rPr>
              <a:t>（</a:t>
            </a:r>
            <a:r>
              <a:rPr lang="en-US" altLang="zh-CN" b="1">
                <a:solidFill>
                  <a:schemeClr val="tx2"/>
                </a:solidFill>
              </a:rPr>
              <a:t>The single responsibility principle</a:t>
            </a:r>
            <a:r>
              <a:rPr lang="zh-CN" altLang="en-US" b="1">
                <a:solidFill>
                  <a:schemeClr val="tx2"/>
                </a:solidFill>
              </a:rPr>
              <a:t>，</a:t>
            </a:r>
            <a:r>
              <a:rPr lang="en-US" altLang="zh-CN" b="1">
                <a:solidFill>
                  <a:schemeClr val="tx2"/>
                </a:solidFill>
              </a:rPr>
              <a:t> SRP </a:t>
            </a:r>
            <a:r>
              <a:rPr lang="zh-CN" altLang="en-US" b="1">
                <a:solidFill>
                  <a:srgbClr val="0033CC"/>
                </a:solidFill>
              </a:rPr>
              <a:t>）</a:t>
            </a:r>
            <a:endParaRPr lang="en-US" altLang="zh-CN" b="1">
              <a:solidFill>
                <a:srgbClr val="0033CC"/>
              </a:solidFill>
            </a:endParaRPr>
          </a:p>
          <a:p>
            <a:pPr lvl="1" eaLnBrk="1" hangingPunct="1"/>
            <a:r>
              <a:rPr lang="zh-CN" altLang="en-US"/>
              <a:t>含义：一个类只负责一个功能领域中的相应职责。</a:t>
            </a:r>
            <a:endParaRPr lang="en-US" altLang="zh-CN"/>
          </a:p>
          <a:p>
            <a:pPr lvl="1" eaLnBrk="1" hangingPunct="1"/>
            <a:r>
              <a:rPr lang="zh-CN" altLang="en-US"/>
              <a:t>核心思想：</a:t>
            </a:r>
            <a:r>
              <a:rPr lang="zh-CN" altLang="en-US" b="1">
                <a:solidFill>
                  <a:srgbClr val="FF0000"/>
                </a:solidFill>
              </a:rPr>
              <a:t>一个类不能太累</a:t>
            </a:r>
            <a:r>
              <a:rPr lang="zh-CN" altLang="en-US"/>
              <a:t>。否则若一个类承担的职责过多，就相当于将这些职责耦合在一起，当其中一个职责发生变化时，可能会影响到其他职责的运作，因此需要将这些职责分离，将不同的职责封装到不同的类中。</a:t>
            </a:r>
            <a:endParaRPr lang="en-US" altLang="zh-CN"/>
          </a:p>
          <a:p>
            <a:pPr lvl="1" eaLnBrk="1" hangingPunct="1"/>
            <a:r>
              <a:rPr lang="zh-CN" altLang="en-US"/>
              <a:t>举例：某软件公司开发人员针对</a:t>
            </a:r>
            <a:r>
              <a:rPr lang="en-US" altLang="zh-CN"/>
              <a:t>CRM(</a:t>
            </a:r>
            <a:r>
              <a:rPr lang="zh-CN" altLang="en-US"/>
              <a:t>客户关系管理</a:t>
            </a:r>
            <a:r>
              <a:rPr lang="en-US" altLang="zh-CN"/>
              <a:t>)</a:t>
            </a:r>
            <a:r>
              <a:rPr lang="zh-CN" altLang="en-US"/>
              <a:t>系统中</a:t>
            </a:r>
            <a:r>
              <a:rPr lang="zh-CN" altLang="en-US" b="1">
                <a:solidFill>
                  <a:srgbClr val="0000FF"/>
                </a:solidFill>
              </a:rPr>
              <a:t>客户信息图形统计模块</a:t>
            </a:r>
            <a:r>
              <a:rPr lang="zh-CN" altLang="en-US"/>
              <a:t>提出了如下图所示的初始设计方案结构图：</a:t>
            </a:r>
            <a:endParaRPr lang="en-US" altLang="zh-CN"/>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灯片编号占位符 5">
            <a:extLst>
              <a:ext uri="{FF2B5EF4-FFF2-40B4-BE49-F238E27FC236}">
                <a16:creationId xmlns:a16="http://schemas.microsoft.com/office/drawing/2014/main" id="{55D55A83-9610-4627-BBBC-06D6DF252AD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74FF7214-4EB5-4E88-9370-D1AAEECC9661}" type="slidenum">
              <a:rPr kumimoji="0" lang="en-US" altLang="zh-CN" sz="2600">
                <a:solidFill>
                  <a:srgbClr val="FFFFFF"/>
                </a:solidFill>
              </a:rPr>
              <a:pPr eaLnBrk="1" fontAlgn="base" hangingPunct="1">
                <a:spcBef>
                  <a:spcPct val="0"/>
                </a:spcBef>
                <a:spcAft>
                  <a:spcPct val="0"/>
                </a:spcAft>
              </a:pPr>
              <a:t>454</a:t>
            </a:fld>
            <a:endParaRPr kumimoji="0" lang="en-US" altLang="zh-CN" sz="2600">
              <a:solidFill>
                <a:srgbClr val="FFFFFF"/>
              </a:solidFill>
            </a:endParaRPr>
          </a:p>
        </p:txBody>
      </p:sp>
      <p:sp>
        <p:nvSpPr>
          <p:cNvPr id="80899" name="Rectangle 2">
            <a:extLst>
              <a:ext uri="{FF2B5EF4-FFF2-40B4-BE49-F238E27FC236}">
                <a16:creationId xmlns:a16="http://schemas.microsoft.com/office/drawing/2014/main" id="{0BD1090F-54F1-4A53-A46B-07B386B1BCBE}"/>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80900" name="Rectangle 3">
            <a:extLst>
              <a:ext uri="{FF2B5EF4-FFF2-40B4-BE49-F238E27FC236}">
                <a16:creationId xmlns:a16="http://schemas.microsoft.com/office/drawing/2014/main" id="{67769E0C-662C-4AC1-8D3D-5E7C010C0D50}"/>
              </a:ext>
            </a:extLst>
          </p:cNvPr>
          <p:cNvSpPr>
            <a:spLocks noGrp="1" noChangeArrowheads="1"/>
          </p:cNvSpPr>
          <p:nvPr>
            <p:ph type="body" idx="1"/>
          </p:nvPr>
        </p:nvSpPr>
        <p:spPr>
          <a:xfrm>
            <a:off x="2279650" y="1628776"/>
            <a:ext cx="8388350" cy="4824413"/>
          </a:xfrm>
        </p:spPr>
        <p:txBody>
          <a:bodyPr/>
          <a:lstStyle/>
          <a:p>
            <a:pPr lvl="1" eaLnBrk="1" hangingPunct="1">
              <a:spcBef>
                <a:spcPct val="0"/>
              </a:spcBef>
            </a:pPr>
            <a:r>
              <a:rPr lang="zh-CN" altLang="en-US" b="1">
                <a:solidFill>
                  <a:schemeClr val="tx2"/>
                </a:solidFill>
              </a:rPr>
              <a:t>下图各个方法说明如下：</a:t>
            </a:r>
            <a:endParaRPr lang="en-US" altLang="zh-CN" b="1">
              <a:solidFill>
                <a:schemeClr val="tx2"/>
              </a:solidFill>
            </a:endParaRPr>
          </a:p>
          <a:p>
            <a:pPr lvl="2" eaLnBrk="1" hangingPunct="1">
              <a:spcBef>
                <a:spcPct val="0"/>
              </a:spcBef>
            </a:pPr>
            <a:r>
              <a:rPr lang="en-US" altLang="zh-CN" sz="2400"/>
              <a:t>getConnection()</a:t>
            </a:r>
            <a:r>
              <a:rPr lang="zh-CN" altLang="en-US" sz="2400"/>
              <a:t>方法用于连接数据库。</a:t>
            </a:r>
            <a:endParaRPr lang="en-US" altLang="zh-CN" sz="2400"/>
          </a:p>
          <a:p>
            <a:pPr lvl="2" eaLnBrk="1" hangingPunct="1">
              <a:spcBef>
                <a:spcPct val="0"/>
              </a:spcBef>
            </a:pPr>
            <a:r>
              <a:rPr lang="en-US" altLang="zh-CN" sz="2400"/>
              <a:t>findCustomers()</a:t>
            </a:r>
            <a:r>
              <a:rPr lang="zh-CN" altLang="en-US" sz="2400"/>
              <a:t>用于查询所有的客户信息。</a:t>
            </a:r>
            <a:endParaRPr lang="en-US" altLang="zh-CN" sz="2400"/>
          </a:p>
          <a:p>
            <a:pPr lvl="2" eaLnBrk="1" hangingPunct="1">
              <a:spcBef>
                <a:spcPct val="0"/>
              </a:spcBef>
            </a:pPr>
            <a:r>
              <a:rPr lang="en-US" altLang="zh-CN" sz="2400"/>
              <a:t>createChart()</a:t>
            </a:r>
            <a:r>
              <a:rPr lang="zh-CN" altLang="en-US" sz="2400"/>
              <a:t>用于创建图表。</a:t>
            </a:r>
            <a:endParaRPr lang="en-US" altLang="zh-CN" sz="2400"/>
          </a:p>
          <a:p>
            <a:pPr lvl="2" eaLnBrk="1" hangingPunct="1">
              <a:spcBef>
                <a:spcPct val="0"/>
              </a:spcBef>
            </a:pPr>
            <a:r>
              <a:rPr lang="en-US" altLang="zh-CN" sz="2400"/>
              <a:t>displayChart()</a:t>
            </a:r>
            <a:r>
              <a:rPr lang="zh-CN" altLang="en-US" sz="2400"/>
              <a:t>用于显示图表。</a:t>
            </a:r>
          </a:p>
          <a:p>
            <a:pPr lvl="1" eaLnBrk="1" hangingPunct="1">
              <a:spcBef>
                <a:spcPct val="0"/>
              </a:spcBef>
            </a:pPr>
            <a:r>
              <a:rPr lang="zh-CN" altLang="en-US" b="1">
                <a:solidFill>
                  <a:schemeClr val="tx2"/>
                </a:solidFill>
              </a:rPr>
              <a:t>设计要求：采用单一职责原则对其进行重构。</a:t>
            </a:r>
            <a:endParaRPr lang="en-US" altLang="zh-CN" b="1">
              <a:solidFill>
                <a:schemeClr val="tx2"/>
              </a:solidFill>
            </a:endParaRPr>
          </a:p>
        </p:txBody>
      </p:sp>
      <p:pic>
        <p:nvPicPr>
          <p:cNvPr id="80901" name="Picture 2">
            <a:extLst>
              <a:ext uri="{FF2B5EF4-FFF2-40B4-BE49-F238E27FC236}">
                <a16:creationId xmlns:a16="http://schemas.microsoft.com/office/drawing/2014/main" id="{0F5D7794-9AEC-4E4D-82DF-BDEC0A72B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6989" y="3933826"/>
            <a:ext cx="7062787"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灯片编号占位符 5">
            <a:extLst>
              <a:ext uri="{FF2B5EF4-FFF2-40B4-BE49-F238E27FC236}">
                <a16:creationId xmlns:a16="http://schemas.microsoft.com/office/drawing/2014/main" id="{0E2F6528-AC94-4B6D-9349-A4010D0AAC4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25406C09-C2EC-4EAB-992C-DDAF132F149E}" type="slidenum">
              <a:rPr kumimoji="0" lang="en-US" altLang="zh-CN" sz="2600">
                <a:solidFill>
                  <a:srgbClr val="FFFFFF"/>
                </a:solidFill>
              </a:rPr>
              <a:pPr eaLnBrk="1" fontAlgn="base" hangingPunct="1">
                <a:spcBef>
                  <a:spcPct val="0"/>
                </a:spcBef>
                <a:spcAft>
                  <a:spcPct val="0"/>
                </a:spcAft>
              </a:pPr>
              <a:t>455</a:t>
            </a:fld>
            <a:endParaRPr kumimoji="0" lang="en-US" altLang="zh-CN" sz="2600">
              <a:solidFill>
                <a:srgbClr val="FFFFFF"/>
              </a:solidFill>
            </a:endParaRPr>
          </a:p>
        </p:txBody>
      </p:sp>
      <p:sp>
        <p:nvSpPr>
          <p:cNvPr id="81923" name="Rectangle 2">
            <a:extLst>
              <a:ext uri="{FF2B5EF4-FFF2-40B4-BE49-F238E27FC236}">
                <a16:creationId xmlns:a16="http://schemas.microsoft.com/office/drawing/2014/main" id="{740BAEF0-FE5C-4AC0-BC39-012E20831A15}"/>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81924" name="Rectangle 3">
            <a:extLst>
              <a:ext uri="{FF2B5EF4-FFF2-40B4-BE49-F238E27FC236}">
                <a16:creationId xmlns:a16="http://schemas.microsoft.com/office/drawing/2014/main" id="{EFC6F7F8-2940-42F6-9A07-37B7DABBFFDB}"/>
              </a:ext>
            </a:extLst>
          </p:cNvPr>
          <p:cNvSpPr>
            <a:spLocks noGrp="1" noChangeArrowheads="1"/>
          </p:cNvSpPr>
          <p:nvPr>
            <p:ph type="body" idx="1"/>
          </p:nvPr>
        </p:nvSpPr>
        <p:spPr>
          <a:xfrm>
            <a:off x="2279650" y="1628776"/>
            <a:ext cx="8388350" cy="4824413"/>
          </a:xfrm>
        </p:spPr>
        <p:txBody>
          <a:bodyPr/>
          <a:lstStyle/>
          <a:p>
            <a:pPr lvl="1" eaLnBrk="1" hangingPunct="1">
              <a:spcBef>
                <a:spcPct val="0"/>
              </a:spcBef>
            </a:pPr>
            <a:r>
              <a:rPr lang="zh-CN" altLang="en-US" b="1">
                <a:solidFill>
                  <a:schemeClr val="tx2"/>
                </a:solidFill>
              </a:rPr>
              <a:t>设计思路：类</a:t>
            </a:r>
            <a:r>
              <a:rPr lang="en-US" altLang="zh-CN" b="1">
                <a:solidFill>
                  <a:schemeClr val="tx2"/>
                </a:solidFill>
              </a:rPr>
              <a:t>CustomerDataChart</a:t>
            </a:r>
            <a:r>
              <a:rPr lang="zh-CN" altLang="en-US" b="1">
                <a:solidFill>
                  <a:schemeClr val="tx2"/>
                </a:solidFill>
              </a:rPr>
              <a:t>可以拆分为如下三个类：</a:t>
            </a:r>
            <a:endParaRPr lang="en-US" altLang="zh-CN" b="1">
              <a:solidFill>
                <a:schemeClr val="tx2"/>
              </a:solidFill>
            </a:endParaRPr>
          </a:p>
          <a:p>
            <a:pPr lvl="2" eaLnBrk="1" hangingPunct="1">
              <a:spcBef>
                <a:spcPct val="0"/>
              </a:spcBef>
            </a:pPr>
            <a:r>
              <a:rPr lang="en-US" altLang="zh-CN" sz="2400"/>
              <a:t>DBUtil</a:t>
            </a:r>
            <a:r>
              <a:rPr lang="zh-CN" altLang="en-US" sz="2400"/>
              <a:t>：负责连接数据库。包含数据库连接方法</a:t>
            </a:r>
            <a:r>
              <a:rPr lang="en-US" altLang="zh-CN" sz="2400"/>
              <a:t>getConnection()</a:t>
            </a:r>
            <a:r>
              <a:rPr lang="zh-CN" altLang="en-US" sz="2400"/>
              <a:t>。</a:t>
            </a:r>
            <a:endParaRPr lang="en-US" altLang="zh-CN" sz="2400"/>
          </a:p>
          <a:p>
            <a:pPr lvl="2" eaLnBrk="1" hangingPunct="1">
              <a:spcBef>
                <a:spcPct val="0"/>
              </a:spcBef>
            </a:pPr>
            <a:r>
              <a:rPr lang="en-US" altLang="zh-CN" sz="2400"/>
              <a:t>CustomerDAO</a:t>
            </a:r>
            <a:r>
              <a:rPr lang="zh-CN" altLang="en-US" sz="2400"/>
              <a:t>：负责操作数据库的</a:t>
            </a:r>
            <a:r>
              <a:rPr lang="en-US" altLang="zh-CN" sz="2400"/>
              <a:t>Customer</a:t>
            </a:r>
            <a:r>
              <a:rPr lang="zh-CN" altLang="en-US" sz="2400"/>
              <a:t>表，包含对</a:t>
            </a:r>
            <a:r>
              <a:rPr lang="en-US" altLang="zh-CN" sz="2400"/>
              <a:t>Customer</a:t>
            </a:r>
            <a:r>
              <a:rPr lang="zh-CN" altLang="en-US" sz="2400"/>
              <a:t>表的增、删、改、查，如</a:t>
            </a:r>
            <a:r>
              <a:rPr lang="en-US" altLang="zh-CN" sz="2400"/>
              <a:t>findCustomers()----</a:t>
            </a:r>
            <a:r>
              <a:rPr lang="zh-CN" altLang="en-US" sz="2400"/>
              <a:t>用于查询所有的客户信息。</a:t>
            </a:r>
            <a:endParaRPr lang="en-US" altLang="zh-CN" sz="2400"/>
          </a:p>
          <a:p>
            <a:pPr lvl="2" eaLnBrk="1" hangingPunct="1">
              <a:spcBef>
                <a:spcPct val="0"/>
              </a:spcBef>
            </a:pPr>
            <a:r>
              <a:rPr lang="en-US" altLang="zh-CN" sz="2400"/>
              <a:t>CustomerDataChart</a:t>
            </a:r>
            <a:r>
              <a:rPr lang="zh-CN" altLang="en-US" sz="2400"/>
              <a:t>：负责图表的生成和显示，包含方法</a:t>
            </a:r>
            <a:r>
              <a:rPr lang="en-US" altLang="zh-CN" sz="2400"/>
              <a:t>createChart()--</a:t>
            </a:r>
            <a:r>
              <a:rPr lang="zh-CN" altLang="en-US" sz="2400"/>
              <a:t>用于创建图表；还有方法</a:t>
            </a:r>
            <a:r>
              <a:rPr lang="en-US" altLang="zh-CN" sz="2400"/>
              <a:t>displayChart()----</a:t>
            </a:r>
            <a:r>
              <a:rPr lang="zh-CN" altLang="en-US" sz="2400"/>
              <a:t>用于显示图表。</a:t>
            </a:r>
            <a:endParaRPr lang="en-US" altLang="zh-CN" sz="2400"/>
          </a:p>
          <a:p>
            <a:pPr lvl="1" eaLnBrk="1" hangingPunct="1">
              <a:spcBef>
                <a:spcPct val="0"/>
              </a:spcBef>
            </a:pPr>
            <a:r>
              <a:rPr lang="zh-CN" altLang="en-US"/>
              <a:t>重构后的结果如下图：</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灯片编号占位符 5">
            <a:extLst>
              <a:ext uri="{FF2B5EF4-FFF2-40B4-BE49-F238E27FC236}">
                <a16:creationId xmlns:a16="http://schemas.microsoft.com/office/drawing/2014/main" id="{70697B4C-DD43-42AB-A33F-DE4A1F6673E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27AC7BC7-42C5-46CB-AA2B-ABD074DF1CB8}" type="slidenum">
              <a:rPr kumimoji="0" lang="en-US" altLang="zh-CN" sz="2600">
                <a:solidFill>
                  <a:srgbClr val="FFFFFF"/>
                </a:solidFill>
              </a:rPr>
              <a:pPr eaLnBrk="1" fontAlgn="base" hangingPunct="1">
                <a:spcBef>
                  <a:spcPct val="0"/>
                </a:spcBef>
                <a:spcAft>
                  <a:spcPct val="0"/>
                </a:spcAft>
              </a:pPr>
              <a:t>456</a:t>
            </a:fld>
            <a:endParaRPr kumimoji="0" lang="en-US" altLang="zh-CN" sz="2600">
              <a:solidFill>
                <a:srgbClr val="FFFFFF"/>
              </a:solidFill>
            </a:endParaRPr>
          </a:p>
        </p:txBody>
      </p:sp>
      <p:sp>
        <p:nvSpPr>
          <p:cNvPr id="82947" name="Rectangle 2">
            <a:extLst>
              <a:ext uri="{FF2B5EF4-FFF2-40B4-BE49-F238E27FC236}">
                <a16:creationId xmlns:a16="http://schemas.microsoft.com/office/drawing/2014/main" id="{A924880E-CCFF-40F1-88D4-5C857A6E69E8}"/>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82948" name="Rectangle 3">
            <a:extLst>
              <a:ext uri="{FF2B5EF4-FFF2-40B4-BE49-F238E27FC236}">
                <a16:creationId xmlns:a16="http://schemas.microsoft.com/office/drawing/2014/main" id="{234595CA-C38D-44FE-92ED-23F3CE7739D8}"/>
              </a:ext>
            </a:extLst>
          </p:cNvPr>
          <p:cNvSpPr>
            <a:spLocks noGrp="1" noChangeArrowheads="1"/>
          </p:cNvSpPr>
          <p:nvPr>
            <p:ph type="body" idx="1"/>
          </p:nvPr>
        </p:nvSpPr>
        <p:spPr>
          <a:xfrm>
            <a:off x="2279650" y="1916113"/>
            <a:ext cx="8388350" cy="4608512"/>
          </a:xfrm>
        </p:spPr>
        <p:txBody>
          <a:bodyPr/>
          <a:lstStyle/>
          <a:p>
            <a:pPr eaLnBrk="1" hangingPunct="1"/>
            <a:endParaRPr lang="en-US" altLang="zh-CN"/>
          </a:p>
        </p:txBody>
      </p:sp>
      <p:pic>
        <p:nvPicPr>
          <p:cNvPr id="82949" name="Picture 2">
            <a:extLst>
              <a:ext uri="{FF2B5EF4-FFF2-40B4-BE49-F238E27FC236}">
                <a16:creationId xmlns:a16="http://schemas.microsoft.com/office/drawing/2014/main" id="{6AD8CAA3-5D38-41DF-BC3A-FF642CFD28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9650" y="1687514"/>
            <a:ext cx="8388350" cy="498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5">
            <a:extLst>
              <a:ext uri="{FF2B5EF4-FFF2-40B4-BE49-F238E27FC236}">
                <a16:creationId xmlns:a16="http://schemas.microsoft.com/office/drawing/2014/main" id="{E9ADCF46-E72B-4790-8C21-40063ADB1CC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99876258-4E7C-4FB8-A8BA-0C6C2D913033}" type="slidenum">
              <a:rPr kumimoji="0" lang="en-US" altLang="zh-CN" sz="2600">
                <a:solidFill>
                  <a:srgbClr val="FFFFFF"/>
                </a:solidFill>
              </a:rPr>
              <a:pPr eaLnBrk="1" fontAlgn="base" hangingPunct="1">
                <a:spcBef>
                  <a:spcPct val="0"/>
                </a:spcBef>
                <a:spcAft>
                  <a:spcPct val="0"/>
                </a:spcAft>
              </a:pPr>
              <a:t>457</a:t>
            </a:fld>
            <a:endParaRPr kumimoji="0" lang="en-US" altLang="zh-CN" sz="2600">
              <a:solidFill>
                <a:srgbClr val="FFFFFF"/>
              </a:solidFill>
            </a:endParaRPr>
          </a:p>
        </p:txBody>
      </p:sp>
      <p:sp>
        <p:nvSpPr>
          <p:cNvPr id="83971" name="Rectangle 2">
            <a:extLst>
              <a:ext uri="{FF2B5EF4-FFF2-40B4-BE49-F238E27FC236}">
                <a16:creationId xmlns:a16="http://schemas.microsoft.com/office/drawing/2014/main" id="{3E7BCA16-05C7-4E4A-A5FF-4186CE3EBC88}"/>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83972" name="Rectangle 3">
            <a:extLst>
              <a:ext uri="{FF2B5EF4-FFF2-40B4-BE49-F238E27FC236}">
                <a16:creationId xmlns:a16="http://schemas.microsoft.com/office/drawing/2014/main" id="{BE2E981D-A655-4A35-BB68-21A32C409856}"/>
              </a:ext>
            </a:extLst>
          </p:cNvPr>
          <p:cNvSpPr>
            <a:spLocks noGrp="1" noChangeArrowheads="1"/>
          </p:cNvSpPr>
          <p:nvPr>
            <p:ph type="body" idx="1"/>
          </p:nvPr>
        </p:nvSpPr>
        <p:spPr>
          <a:xfrm>
            <a:off x="2279650" y="1916113"/>
            <a:ext cx="8388350" cy="4608512"/>
          </a:xfrm>
        </p:spPr>
        <p:txBody>
          <a:bodyPr/>
          <a:lstStyle/>
          <a:p>
            <a:pPr eaLnBrk="1" hangingPunct="1"/>
            <a:r>
              <a:rPr lang="zh-CN" altLang="en-US" b="1">
                <a:solidFill>
                  <a:schemeClr val="tx2"/>
                </a:solidFill>
              </a:rPr>
              <a:t>设计原则之二：</a:t>
            </a:r>
            <a:r>
              <a:rPr kumimoji="0" lang="zh-CN" altLang="en-US" b="1">
                <a:solidFill>
                  <a:srgbClr val="0000FF"/>
                </a:solidFill>
              </a:rPr>
              <a:t>重用原则</a:t>
            </a:r>
            <a:endParaRPr lang="en-US" altLang="zh-CN" b="1" u="sng">
              <a:solidFill>
                <a:srgbClr val="0000FF"/>
              </a:solidFill>
            </a:endParaRPr>
          </a:p>
          <a:p>
            <a:pPr eaLnBrk="1" hangingPunct="1">
              <a:buFontTx/>
              <a:buNone/>
            </a:pPr>
            <a:r>
              <a:rPr lang="zh-CN" altLang="en-US" b="1">
                <a:solidFill>
                  <a:srgbClr val="0033CC"/>
                </a:solidFill>
              </a:rPr>
              <a:t>（</a:t>
            </a:r>
            <a:r>
              <a:rPr kumimoji="0" lang="en-US" altLang="zh-CN" b="1">
                <a:solidFill>
                  <a:schemeClr val="tx2"/>
                </a:solidFill>
              </a:rPr>
              <a:t>Don‘t repeat yourself Principle </a:t>
            </a:r>
            <a:r>
              <a:rPr kumimoji="0" lang="zh-CN" altLang="en-US" b="1">
                <a:solidFill>
                  <a:schemeClr val="tx2"/>
                </a:solidFill>
              </a:rPr>
              <a:t>，</a:t>
            </a:r>
            <a:r>
              <a:rPr kumimoji="0" lang="en-US" altLang="zh-CN" b="1">
                <a:solidFill>
                  <a:schemeClr val="tx2"/>
                </a:solidFill>
              </a:rPr>
              <a:t> DRY</a:t>
            </a:r>
            <a:r>
              <a:rPr lang="zh-CN" altLang="en-US" b="1">
                <a:solidFill>
                  <a:srgbClr val="0033CC"/>
                </a:solidFill>
              </a:rPr>
              <a:t>）</a:t>
            </a:r>
            <a:endParaRPr lang="en-US" altLang="zh-CN" b="1">
              <a:solidFill>
                <a:srgbClr val="0033CC"/>
              </a:solidFill>
            </a:endParaRPr>
          </a:p>
          <a:p>
            <a:pPr eaLnBrk="1" hangingPunct="1"/>
            <a:endParaRPr lang="en-US" altLang="zh-CN"/>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灯片编号占位符 5">
            <a:extLst>
              <a:ext uri="{FF2B5EF4-FFF2-40B4-BE49-F238E27FC236}">
                <a16:creationId xmlns:a16="http://schemas.microsoft.com/office/drawing/2014/main" id="{4398DDD9-A052-40DA-879C-59D3724CF47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296F0825-C2E7-494A-9F70-51F3B4C0270E}" type="slidenum">
              <a:rPr kumimoji="0" lang="en-US" altLang="zh-CN" sz="2600">
                <a:solidFill>
                  <a:srgbClr val="FFFFFF"/>
                </a:solidFill>
              </a:rPr>
              <a:pPr eaLnBrk="1" fontAlgn="base" hangingPunct="1">
                <a:spcBef>
                  <a:spcPct val="0"/>
                </a:spcBef>
                <a:spcAft>
                  <a:spcPct val="0"/>
                </a:spcAft>
              </a:pPr>
              <a:t>458</a:t>
            </a:fld>
            <a:endParaRPr kumimoji="0" lang="en-US" altLang="zh-CN" sz="2600">
              <a:solidFill>
                <a:srgbClr val="FFFFFF"/>
              </a:solidFill>
            </a:endParaRPr>
          </a:p>
        </p:txBody>
      </p:sp>
      <p:sp>
        <p:nvSpPr>
          <p:cNvPr id="84995" name="Rectangle 2">
            <a:extLst>
              <a:ext uri="{FF2B5EF4-FFF2-40B4-BE49-F238E27FC236}">
                <a16:creationId xmlns:a16="http://schemas.microsoft.com/office/drawing/2014/main" id="{7761393D-42F8-4A57-A247-226DCCD7A56E}"/>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84996" name="Rectangle 3">
            <a:extLst>
              <a:ext uri="{FF2B5EF4-FFF2-40B4-BE49-F238E27FC236}">
                <a16:creationId xmlns:a16="http://schemas.microsoft.com/office/drawing/2014/main" id="{B2BC5B22-DCCF-4377-9ED6-CC55C7549451}"/>
              </a:ext>
            </a:extLst>
          </p:cNvPr>
          <p:cNvSpPr>
            <a:spLocks noGrp="1" noChangeArrowheads="1"/>
          </p:cNvSpPr>
          <p:nvPr>
            <p:ph type="body" idx="1"/>
          </p:nvPr>
        </p:nvSpPr>
        <p:spPr>
          <a:xfrm>
            <a:off x="2279650" y="1916113"/>
            <a:ext cx="8388350" cy="4608512"/>
          </a:xfrm>
        </p:spPr>
        <p:txBody>
          <a:bodyPr/>
          <a:lstStyle/>
          <a:p>
            <a:pPr eaLnBrk="1" hangingPunct="1"/>
            <a:r>
              <a:rPr lang="zh-CN" altLang="en-US" b="1">
                <a:solidFill>
                  <a:schemeClr val="tx2"/>
                </a:solidFill>
              </a:rPr>
              <a:t>设计原则之三：</a:t>
            </a:r>
            <a:r>
              <a:rPr lang="zh-CN" altLang="en-US" b="1">
                <a:solidFill>
                  <a:srgbClr val="0000FF"/>
                </a:solidFill>
              </a:rPr>
              <a:t>开闭原则</a:t>
            </a:r>
            <a:endParaRPr lang="en-US" altLang="zh-CN" b="1" u="sng">
              <a:solidFill>
                <a:srgbClr val="0033CC"/>
              </a:solidFill>
            </a:endParaRPr>
          </a:p>
          <a:p>
            <a:pPr eaLnBrk="1" hangingPunct="1">
              <a:buFontTx/>
              <a:buNone/>
            </a:pPr>
            <a:r>
              <a:rPr lang="zh-CN" altLang="en-US" b="1">
                <a:solidFill>
                  <a:srgbClr val="0033CC"/>
                </a:solidFill>
              </a:rPr>
              <a:t>（</a:t>
            </a:r>
            <a:r>
              <a:rPr lang="en-US" altLang="zh-CN" b="1">
                <a:solidFill>
                  <a:schemeClr val="tx2"/>
                </a:solidFill>
              </a:rPr>
              <a:t>Open-Close Principle</a:t>
            </a:r>
            <a:r>
              <a:rPr lang="zh-CN" altLang="en-US" b="1">
                <a:solidFill>
                  <a:schemeClr val="tx2"/>
                </a:solidFill>
              </a:rPr>
              <a:t>，</a:t>
            </a:r>
            <a:r>
              <a:rPr lang="en-US" altLang="zh-CN" b="1">
                <a:solidFill>
                  <a:schemeClr val="tx2"/>
                </a:solidFill>
              </a:rPr>
              <a:t> OCP</a:t>
            </a:r>
            <a:r>
              <a:rPr lang="zh-CN" altLang="en-US" b="1">
                <a:solidFill>
                  <a:srgbClr val="0033CC"/>
                </a:solidFill>
              </a:rPr>
              <a:t>）</a:t>
            </a:r>
            <a:endParaRPr lang="en-US" altLang="zh-CN" b="1">
              <a:solidFill>
                <a:srgbClr val="0033CC"/>
              </a:solidFill>
            </a:endParaRPr>
          </a:p>
          <a:p>
            <a:pPr eaLnBrk="1" hangingPunct="1"/>
            <a:endParaRPr lang="en-US" altLang="zh-CN"/>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灯片编号占位符 5">
            <a:extLst>
              <a:ext uri="{FF2B5EF4-FFF2-40B4-BE49-F238E27FC236}">
                <a16:creationId xmlns:a16="http://schemas.microsoft.com/office/drawing/2014/main" id="{B59BE7BF-A336-46A6-85A9-FF3A9B44250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AD84DE92-BA8E-4543-B872-28C7480EC9B2}" type="slidenum">
              <a:rPr kumimoji="0" lang="en-US" altLang="zh-CN" sz="2600">
                <a:solidFill>
                  <a:srgbClr val="FFFFFF"/>
                </a:solidFill>
              </a:rPr>
              <a:pPr eaLnBrk="1" fontAlgn="base" hangingPunct="1">
                <a:spcBef>
                  <a:spcPct val="0"/>
                </a:spcBef>
                <a:spcAft>
                  <a:spcPct val="0"/>
                </a:spcAft>
              </a:pPr>
              <a:t>459</a:t>
            </a:fld>
            <a:endParaRPr kumimoji="0" lang="en-US" altLang="zh-CN" sz="2600">
              <a:solidFill>
                <a:srgbClr val="FFFFFF"/>
              </a:solidFill>
            </a:endParaRPr>
          </a:p>
        </p:txBody>
      </p:sp>
      <p:sp>
        <p:nvSpPr>
          <p:cNvPr id="86019" name="Rectangle 2">
            <a:extLst>
              <a:ext uri="{FF2B5EF4-FFF2-40B4-BE49-F238E27FC236}">
                <a16:creationId xmlns:a16="http://schemas.microsoft.com/office/drawing/2014/main" id="{2A574AA6-C71A-4AD1-8A48-B39BFF8AF4E1}"/>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86020" name="Rectangle 3">
            <a:extLst>
              <a:ext uri="{FF2B5EF4-FFF2-40B4-BE49-F238E27FC236}">
                <a16:creationId xmlns:a16="http://schemas.microsoft.com/office/drawing/2014/main" id="{8329AB3F-CB63-4BF5-AE72-75BA5B00CA4C}"/>
              </a:ext>
            </a:extLst>
          </p:cNvPr>
          <p:cNvSpPr>
            <a:spLocks noGrp="1" noChangeArrowheads="1"/>
          </p:cNvSpPr>
          <p:nvPr>
            <p:ph type="body" idx="1"/>
          </p:nvPr>
        </p:nvSpPr>
        <p:spPr>
          <a:xfrm>
            <a:off x="2279650" y="1916113"/>
            <a:ext cx="8388350" cy="4608512"/>
          </a:xfrm>
        </p:spPr>
        <p:txBody>
          <a:bodyPr/>
          <a:lstStyle/>
          <a:p>
            <a:pPr eaLnBrk="1" hangingPunct="1"/>
            <a:r>
              <a:rPr lang="zh-CN" altLang="en-US" b="1">
                <a:solidFill>
                  <a:schemeClr val="tx2"/>
                </a:solidFill>
              </a:rPr>
              <a:t>设计原则之四：</a:t>
            </a:r>
            <a:r>
              <a:rPr lang="zh-CN" altLang="en-US" b="1">
                <a:solidFill>
                  <a:srgbClr val="0000FF"/>
                </a:solidFill>
              </a:rPr>
              <a:t>替换原则</a:t>
            </a:r>
            <a:endParaRPr lang="en-US" altLang="zh-CN" b="1" u="sng">
              <a:solidFill>
                <a:srgbClr val="0000FF"/>
              </a:solidFill>
            </a:endParaRPr>
          </a:p>
          <a:p>
            <a:pPr eaLnBrk="1" hangingPunct="1">
              <a:buFontTx/>
              <a:buNone/>
            </a:pPr>
            <a:r>
              <a:rPr lang="zh-CN" altLang="en-US" b="1">
                <a:solidFill>
                  <a:srgbClr val="0033CC"/>
                </a:solidFill>
              </a:rPr>
              <a:t>（</a:t>
            </a:r>
            <a:r>
              <a:rPr kumimoji="0" lang="en-US" altLang="zh-CN" b="1">
                <a:solidFill>
                  <a:schemeClr val="tx2"/>
                </a:solidFill>
              </a:rPr>
              <a:t>The Liskov substitution principle </a:t>
            </a:r>
            <a:r>
              <a:rPr kumimoji="0" lang="zh-CN" altLang="en-US" b="1">
                <a:solidFill>
                  <a:schemeClr val="tx2"/>
                </a:solidFill>
              </a:rPr>
              <a:t>，</a:t>
            </a:r>
            <a:r>
              <a:rPr kumimoji="0" lang="en-US" altLang="zh-CN" b="1">
                <a:solidFill>
                  <a:schemeClr val="tx2"/>
                </a:solidFill>
              </a:rPr>
              <a:t> LSP </a:t>
            </a:r>
            <a:r>
              <a:rPr lang="zh-CN" altLang="en-US" b="1">
                <a:solidFill>
                  <a:srgbClr val="0033CC"/>
                </a:solidFill>
              </a:rPr>
              <a:t>）</a:t>
            </a:r>
            <a:endParaRPr lang="en-US" altLang="zh-CN" b="1">
              <a:solidFill>
                <a:srgbClr val="0033CC"/>
              </a:solidFill>
            </a:endParaRPr>
          </a:p>
          <a:p>
            <a:pPr eaLnBrk="1" hangingPunct="1"/>
            <a:endParaRPr lang="en-US" altLang="zh-CN"/>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灯片编号占位符 5">
            <a:extLst>
              <a:ext uri="{FF2B5EF4-FFF2-40B4-BE49-F238E27FC236}">
                <a16:creationId xmlns:a16="http://schemas.microsoft.com/office/drawing/2014/main" id="{01A0971F-604C-457D-B79D-820C06B85C7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D90EE426-3D29-43CA-8570-8D4C70ECCF36}" type="slidenum">
              <a:rPr kumimoji="0" lang="en-US" altLang="zh-CN" sz="2600" b="1">
                <a:solidFill>
                  <a:srgbClr val="FFFFFF"/>
                </a:solidFill>
              </a:rPr>
              <a:pPr fontAlgn="base">
                <a:spcBef>
                  <a:spcPct val="0"/>
                </a:spcBef>
                <a:spcAft>
                  <a:spcPct val="0"/>
                </a:spcAft>
                <a:buClrTx/>
                <a:buSzTx/>
                <a:buNone/>
              </a:pPr>
              <a:t>46</a:t>
            </a:fld>
            <a:endParaRPr kumimoji="0" lang="en-US" altLang="zh-CN" sz="2600" b="1">
              <a:solidFill>
                <a:srgbClr val="FFFFFF"/>
              </a:solidFill>
            </a:endParaRPr>
          </a:p>
        </p:txBody>
      </p:sp>
      <p:sp>
        <p:nvSpPr>
          <p:cNvPr id="89091" name="Rectangle 2">
            <a:extLst>
              <a:ext uri="{FF2B5EF4-FFF2-40B4-BE49-F238E27FC236}">
                <a16:creationId xmlns:a16="http://schemas.microsoft.com/office/drawing/2014/main" id="{FFA3F9C4-CECC-4DDA-B1F7-D125464BEFE9}"/>
              </a:ext>
            </a:extLst>
          </p:cNvPr>
          <p:cNvSpPr>
            <a:spLocks noGrp="1" noChangeArrowheads="1"/>
          </p:cNvSpPr>
          <p:nvPr>
            <p:ph type="title"/>
          </p:nvPr>
        </p:nvSpPr>
        <p:spPr/>
        <p:txBody>
          <a:bodyPr/>
          <a:lstStyle/>
          <a:p>
            <a:pPr eaLnBrk="1" hangingPunct="1"/>
            <a:r>
              <a:rPr lang="en-US" altLang="zh-CN" sz="3200"/>
              <a:t>Chapter 1  Why Software Engineering</a:t>
            </a:r>
          </a:p>
        </p:txBody>
      </p:sp>
      <p:sp>
        <p:nvSpPr>
          <p:cNvPr id="89092" name="Rectangle 3">
            <a:extLst>
              <a:ext uri="{FF2B5EF4-FFF2-40B4-BE49-F238E27FC236}">
                <a16:creationId xmlns:a16="http://schemas.microsoft.com/office/drawing/2014/main" id="{A3FD2444-634A-4C77-849F-618A3880D5F8}"/>
              </a:ext>
            </a:extLst>
          </p:cNvPr>
          <p:cNvSpPr>
            <a:spLocks noGrp="1" noChangeArrowheads="1"/>
          </p:cNvSpPr>
          <p:nvPr>
            <p:ph type="body" idx="1"/>
          </p:nvPr>
        </p:nvSpPr>
        <p:spPr>
          <a:xfrm>
            <a:off x="2286000" y="1676400"/>
            <a:ext cx="8382000" cy="5181600"/>
          </a:xfrm>
        </p:spPr>
        <p:txBody>
          <a:bodyPr/>
          <a:lstStyle/>
          <a:p>
            <a:pPr eaLnBrk="1" hangingPunct="1">
              <a:lnSpc>
                <a:spcPct val="90000"/>
              </a:lnSpc>
              <a:buFontTx/>
              <a:buNone/>
            </a:pPr>
            <a:r>
              <a:rPr lang="en-US" altLang="zh-CN" sz="2400" b="1"/>
              <a:t> C:The definition of ROI in software industry (Fig1.6)</a:t>
            </a:r>
          </a:p>
          <a:p>
            <a:pPr eaLnBrk="1" hangingPunct="1">
              <a:lnSpc>
                <a:spcPct val="90000"/>
              </a:lnSpc>
              <a:buFontTx/>
              <a:buNone/>
            </a:pPr>
            <a:r>
              <a:rPr lang="en-US" altLang="zh-CN" sz="2400" b="1"/>
              <a:t>     (</a:t>
            </a:r>
            <a:r>
              <a:rPr lang="zh-CN" altLang="en-US" sz="2400" b="1"/>
              <a:t>一般行业</a:t>
            </a:r>
            <a:r>
              <a:rPr lang="en-US" altLang="zh-CN" sz="2400" b="1"/>
              <a:t>)Dollars                       effort(</a:t>
            </a:r>
            <a:r>
              <a:rPr lang="zh-CN" altLang="en-US" sz="2400" b="1"/>
              <a:t>针对软件业</a:t>
            </a:r>
            <a:r>
              <a:rPr lang="en-US" altLang="zh-CN" sz="2400" b="1"/>
              <a:t>)</a:t>
            </a:r>
          </a:p>
          <a:p>
            <a:pPr eaLnBrk="1" hangingPunct="1">
              <a:lnSpc>
                <a:spcPct val="90000"/>
              </a:lnSpc>
              <a:buFontTx/>
              <a:buNone/>
            </a:pPr>
            <a:r>
              <a:rPr lang="en-US" altLang="zh-CN" b="1"/>
              <a:t>1.4  Who does software Engineering ? (</a:t>
            </a:r>
            <a:r>
              <a:rPr lang="zh-CN" altLang="en-US" b="1"/>
              <a:t>参与者</a:t>
            </a:r>
            <a:r>
              <a:rPr lang="en-US" altLang="zh-CN" b="1"/>
              <a:t>)</a:t>
            </a:r>
          </a:p>
          <a:p>
            <a:pPr eaLnBrk="1" hangingPunct="1">
              <a:lnSpc>
                <a:spcPct val="90000"/>
              </a:lnSpc>
              <a:buFontTx/>
              <a:buNone/>
            </a:pPr>
            <a:r>
              <a:rPr lang="en-US" altLang="zh-CN" b="1"/>
              <a:t> Focus:         </a:t>
            </a:r>
            <a:r>
              <a:rPr lang="en-US" altLang="zh-CN" sz="2400" b="1"/>
              <a:t>communication</a:t>
            </a:r>
          </a:p>
          <a:p>
            <a:pPr eaLnBrk="1" hangingPunct="1">
              <a:lnSpc>
                <a:spcPct val="90000"/>
              </a:lnSpc>
              <a:buFontTx/>
              <a:buNone/>
            </a:pPr>
            <a:r>
              <a:rPr lang="en-US" altLang="zh-CN" b="1"/>
              <a:t>        </a:t>
            </a:r>
            <a:r>
              <a:rPr lang="en-US" altLang="zh-CN" sz="3600" b="1" baseline="30000"/>
              <a:t>customer                           developer</a:t>
            </a:r>
          </a:p>
          <a:p>
            <a:pPr eaLnBrk="1" hangingPunct="1">
              <a:lnSpc>
                <a:spcPct val="90000"/>
              </a:lnSpc>
              <a:buFontTx/>
              <a:buNone/>
            </a:pPr>
            <a:r>
              <a:rPr lang="en-US" altLang="zh-CN" sz="2400" b="1">
                <a:solidFill>
                  <a:srgbClr val="000000"/>
                </a:solidFill>
                <a:sym typeface="Wingdings 2" panose="05020102010507070707" pitchFamily="18" charset="2"/>
              </a:rPr>
              <a:t> </a:t>
            </a:r>
            <a:r>
              <a:rPr lang="en-US" altLang="zh-CN" sz="2400" b="1">
                <a:solidFill>
                  <a:schemeClr val="bg2"/>
                </a:solidFill>
                <a:sym typeface="Wingdings 2" panose="05020102010507070707" pitchFamily="18" charset="2"/>
              </a:rPr>
              <a:t>participants:  </a:t>
            </a:r>
            <a:r>
              <a:rPr lang="en-US" altLang="zh-CN" sz="2400" b="1" u="sng">
                <a:solidFill>
                  <a:srgbClr val="FF0066"/>
                </a:solidFill>
                <a:sym typeface="Wingdings 2" panose="05020102010507070707" pitchFamily="18" charset="2"/>
              </a:rPr>
              <a:t>customer</a:t>
            </a:r>
            <a:r>
              <a:rPr lang="zh-CN" altLang="en-US" sz="2400" b="1" u="sng">
                <a:solidFill>
                  <a:srgbClr val="FF0066"/>
                </a:solidFill>
                <a:sym typeface="Wingdings 2" panose="05020102010507070707" pitchFamily="18" charset="2"/>
              </a:rPr>
              <a:t>（客户）</a:t>
            </a:r>
            <a:r>
              <a:rPr lang="zh-CN" altLang="en-US" sz="2400" b="1">
                <a:sym typeface="Wingdings 2" panose="05020102010507070707" pitchFamily="18" charset="2"/>
              </a:rPr>
              <a:t>：公司、机构或个人</a:t>
            </a:r>
          </a:p>
          <a:p>
            <a:pPr eaLnBrk="1" hangingPunct="1">
              <a:lnSpc>
                <a:spcPct val="90000"/>
              </a:lnSpc>
              <a:buFontTx/>
              <a:buNone/>
            </a:pPr>
            <a:r>
              <a:rPr lang="zh-CN" altLang="en-US" sz="2400" b="1">
                <a:solidFill>
                  <a:schemeClr val="bg2"/>
                </a:solidFill>
                <a:sym typeface="Wingdings 2" panose="05020102010507070707" pitchFamily="18" charset="2"/>
              </a:rPr>
              <a:t>                            </a:t>
            </a:r>
            <a:r>
              <a:rPr lang="en-US" altLang="zh-CN" sz="2400" b="1" u="sng">
                <a:solidFill>
                  <a:srgbClr val="FF0066"/>
                </a:solidFill>
                <a:sym typeface="Wingdings 2" panose="05020102010507070707" pitchFamily="18" charset="2"/>
              </a:rPr>
              <a:t>developer</a:t>
            </a:r>
            <a:r>
              <a:rPr lang="zh-CN" altLang="en-US" sz="2400" b="1" u="sng">
                <a:solidFill>
                  <a:srgbClr val="FF0066"/>
                </a:solidFill>
                <a:sym typeface="Wingdings 2" panose="05020102010507070707" pitchFamily="18" charset="2"/>
              </a:rPr>
              <a:t>（开发者）</a:t>
            </a:r>
            <a:r>
              <a:rPr lang="zh-CN" altLang="en-US" sz="2400" b="1">
                <a:sym typeface="Wingdings 2" panose="05020102010507070707" pitchFamily="18" charset="2"/>
              </a:rPr>
              <a:t>：公司、机构或个人</a:t>
            </a:r>
            <a:endParaRPr lang="zh-CN" altLang="en-US" sz="2400" b="1" u="sng">
              <a:solidFill>
                <a:srgbClr val="FF0066"/>
              </a:solidFill>
              <a:sym typeface="Wingdings 2" panose="05020102010507070707" pitchFamily="18" charset="2"/>
            </a:endParaRPr>
          </a:p>
          <a:p>
            <a:pPr eaLnBrk="1" hangingPunct="1">
              <a:lnSpc>
                <a:spcPct val="90000"/>
              </a:lnSpc>
              <a:buFontTx/>
              <a:buNone/>
            </a:pPr>
            <a:r>
              <a:rPr lang="zh-CN" altLang="en-US" sz="2400" b="1">
                <a:solidFill>
                  <a:schemeClr val="bg2"/>
                </a:solidFill>
                <a:sym typeface="Wingdings 2" panose="05020102010507070707" pitchFamily="18" charset="2"/>
              </a:rPr>
              <a:t>                            </a:t>
            </a:r>
            <a:r>
              <a:rPr lang="en-US" altLang="zh-CN" sz="2400" b="1" u="sng">
                <a:solidFill>
                  <a:srgbClr val="FF0066"/>
                </a:solidFill>
                <a:sym typeface="Wingdings 2" panose="05020102010507070707" pitchFamily="18" charset="2"/>
              </a:rPr>
              <a:t>user</a:t>
            </a:r>
            <a:r>
              <a:rPr lang="zh-CN" altLang="en-US" sz="2400" b="1" u="sng">
                <a:solidFill>
                  <a:srgbClr val="FF0066"/>
                </a:solidFill>
                <a:sym typeface="Wingdings 2" panose="05020102010507070707" pitchFamily="18" charset="2"/>
              </a:rPr>
              <a:t>（使用者）</a:t>
            </a:r>
            <a:r>
              <a:rPr lang="zh-CN" altLang="en-US" sz="2400" b="1">
                <a:sym typeface="Wingdings 2" panose="05020102010507070707" pitchFamily="18" charset="2"/>
              </a:rPr>
              <a:t>：软件</a:t>
            </a:r>
            <a:r>
              <a:rPr lang="en-US" altLang="zh-CN" sz="2400" b="1">
                <a:sym typeface="Wingdings 2" panose="05020102010507070707" pitchFamily="18" charset="2"/>
              </a:rPr>
              <a:t>(</a:t>
            </a:r>
            <a:r>
              <a:rPr lang="zh-CN" altLang="en-US" sz="2400" b="1">
                <a:sym typeface="Wingdings 2" panose="05020102010507070707" pitchFamily="18" charset="2"/>
              </a:rPr>
              <a:t>直接</a:t>
            </a:r>
            <a:r>
              <a:rPr lang="en-US" altLang="zh-CN" sz="2400" b="1">
                <a:sym typeface="Wingdings 2" panose="05020102010507070707" pitchFamily="18" charset="2"/>
              </a:rPr>
              <a:t>)</a:t>
            </a:r>
            <a:r>
              <a:rPr lang="zh-CN" altLang="en-US" sz="2400" b="1">
                <a:sym typeface="Wingdings 2" panose="05020102010507070707" pitchFamily="18" charset="2"/>
              </a:rPr>
              <a:t>使用者</a:t>
            </a:r>
          </a:p>
          <a:p>
            <a:pPr eaLnBrk="1" hangingPunct="1">
              <a:lnSpc>
                <a:spcPct val="90000"/>
              </a:lnSpc>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Notes A: sometimes the customer is not a user</a:t>
            </a:r>
          </a:p>
          <a:p>
            <a:pPr eaLnBrk="1" hangingPunct="1">
              <a:lnSpc>
                <a:spcPct val="90000"/>
              </a:lnSpc>
              <a:buFontTx/>
              <a:buNone/>
            </a:pPr>
            <a:r>
              <a:rPr lang="en-US" altLang="zh-CN" sz="2400" b="1">
                <a:solidFill>
                  <a:schemeClr val="bg2"/>
                </a:solidFill>
                <a:sym typeface="Wingdings 2" panose="05020102010507070707" pitchFamily="18" charset="2"/>
              </a:rPr>
              <a:t>               B: sometimes the customer,user and</a:t>
            </a:r>
          </a:p>
          <a:p>
            <a:pPr eaLnBrk="1" hangingPunct="1">
              <a:lnSpc>
                <a:spcPct val="90000"/>
              </a:lnSpc>
              <a:buFontTx/>
              <a:buNone/>
            </a:pPr>
            <a:r>
              <a:rPr lang="en-US" altLang="zh-CN" sz="2400" b="1">
                <a:solidFill>
                  <a:schemeClr val="bg2"/>
                </a:solidFill>
                <a:sym typeface="Wingdings 2" panose="05020102010507070707" pitchFamily="18" charset="2"/>
              </a:rPr>
              <a:t>                    developer belong to same organization</a:t>
            </a:r>
          </a:p>
          <a:p>
            <a:pPr eaLnBrk="1" hangingPunct="1">
              <a:lnSpc>
                <a:spcPct val="90000"/>
              </a:lnSpc>
              <a:buFontTx/>
              <a:buNone/>
            </a:pPr>
            <a:r>
              <a:rPr lang="en-US" altLang="zh-CN" sz="2400" b="1">
                <a:solidFill>
                  <a:schemeClr val="bg2"/>
                </a:solidFill>
                <a:sym typeface="Wingdings 2" panose="05020102010507070707" pitchFamily="18" charset="2"/>
              </a:rPr>
              <a:t>               C: subcontractors  (concern with COTS ) </a:t>
            </a:r>
          </a:p>
        </p:txBody>
      </p:sp>
      <p:sp>
        <p:nvSpPr>
          <p:cNvPr id="89093" name="Line 4">
            <a:extLst>
              <a:ext uri="{FF2B5EF4-FFF2-40B4-BE49-F238E27FC236}">
                <a16:creationId xmlns:a16="http://schemas.microsoft.com/office/drawing/2014/main" id="{1545BEC2-9E68-43BB-96AB-DDE3BD80665A}"/>
              </a:ext>
            </a:extLst>
          </p:cNvPr>
          <p:cNvSpPr>
            <a:spLocks noChangeShapeType="1"/>
          </p:cNvSpPr>
          <p:nvPr/>
        </p:nvSpPr>
        <p:spPr bwMode="auto">
          <a:xfrm>
            <a:off x="4572000" y="3557588"/>
            <a:ext cx="2133600" cy="23812"/>
          </a:xfrm>
          <a:prstGeom prst="line">
            <a:avLst/>
          </a:prstGeom>
          <a:noFill/>
          <a:ln w="28575">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89094" name="Line 5">
            <a:extLst>
              <a:ext uri="{FF2B5EF4-FFF2-40B4-BE49-F238E27FC236}">
                <a16:creationId xmlns:a16="http://schemas.microsoft.com/office/drawing/2014/main" id="{3CA54180-A483-424F-B24D-8A1280089FC6}"/>
              </a:ext>
            </a:extLst>
          </p:cNvPr>
          <p:cNvSpPr>
            <a:spLocks noChangeShapeType="1"/>
          </p:cNvSpPr>
          <p:nvPr/>
        </p:nvSpPr>
        <p:spPr bwMode="auto">
          <a:xfrm>
            <a:off x="5334000" y="2286000"/>
            <a:ext cx="1828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灯片编号占位符 5">
            <a:extLst>
              <a:ext uri="{FF2B5EF4-FFF2-40B4-BE49-F238E27FC236}">
                <a16:creationId xmlns:a16="http://schemas.microsoft.com/office/drawing/2014/main" id="{511A2334-C060-4DD7-B19A-261B554CD73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4ED2AFFC-F2F7-49B9-A299-98B9A95A6795}" type="slidenum">
              <a:rPr kumimoji="0" lang="en-US" altLang="zh-CN" sz="2600">
                <a:solidFill>
                  <a:srgbClr val="FFFFFF"/>
                </a:solidFill>
              </a:rPr>
              <a:pPr eaLnBrk="1" fontAlgn="base" hangingPunct="1">
                <a:spcBef>
                  <a:spcPct val="0"/>
                </a:spcBef>
                <a:spcAft>
                  <a:spcPct val="0"/>
                </a:spcAft>
              </a:pPr>
              <a:t>460</a:t>
            </a:fld>
            <a:endParaRPr kumimoji="0" lang="en-US" altLang="zh-CN" sz="2600">
              <a:solidFill>
                <a:srgbClr val="FFFFFF"/>
              </a:solidFill>
            </a:endParaRPr>
          </a:p>
        </p:txBody>
      </p:sp>
      <p:sp>
        <p:nvSpPr>
          <p:cNvPr id="87043" name="Rectangle 2">
            <a:extLst>
              <a:ext uri="{FF2B5EF4-FFF2-40B4-BE49-F238E27FC236}">
                <a16:creationId xmlns:a16="http://schemas.microsoft.com/office/drawing/2014/main" id="{2402B96B-463D-4162-95EC-AB0D610A0A5F}"/>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87044" name="Rectangle 3">
            <a:extLst>
              <a:ext uri="{FF2B5EF4-FFF2-40B4-BE49-F238E27FC236}">
                <a16:creationId xmlns:a16="http://schemas.microsoft.com/office/drawing/2014/main" id="{082DEA9B-8A4D-49C9-A37C-5F560DE4F297}"/>
              </a:ext>
            </a:extLst>
          </p:cNvPr>
          <p:cNvSpPr>
            <a:spLocks noGrp="1" noChangeArrowheads="1"/>
          </p:cNvSpPr>
          <p:nvPr>
            <p:ph type="body" idx="1"/>
          </p:nvPr>
        </p:nvSpPr>
        <p:spPr>
          <a:xfrm>
            <a:off x="2279650" y="1916113"/>
            <a:ext cx="8388350" cy="4608512"/>
          </a:xfrm>
        </p:spPr>
        <p:txBody>
          <a:bodyPr/>
          <a:lstStyle/>
          <a:p>
            <a:pPr eaLnBrk="1" hangingPunct="1"/>
            <a:r>
              <a:rPr lang="zh-CN" altLang="en-US" b="1">
                <a:solidFill>
                  <a:schemeClr val="tx2"/>
                </a:solidFill>
              </a:rPr>
              <a:t>设计原则之五：</a:t>
            </a:r>
            <a:r>
              <a:rPr kumimoji="0" lang="zh-CN" altLang="en-US" b="1">
                <a:solidFill>
                  <a:srgbClr val="0000FF"/>
                </a:solidFill>
              </a:rPr>
              <a:t>依赖倒置原则</a:t>
            </a:r>
            <a:endParaRPr lang="en-US" altLang="zh-CN" b="1" u="sng">
              <a:solidFill>
                <a:srgbClr val="0000FF"/>
              </a:solidFill>
            </a:endParaRPr>
          </a:p>
          <a:p>
            <a:pPr eaLnBrk="1" hangingPunct="1">
              <a:buFontTx/>
              <a:buNone/>
            </a:pPr>
            <a:r>
              <a:rPr lang="zh-CN" altLang="en-US" b="1">
                <a:solidFill>
                  <a:srgbClr val="0033CC"/>
                </a:solidFill>
              </a:rPr>
              <a:t>（</a:t>
            </a:r>
            <a:r>
              <a:rPr lang="en-US" altLang="zh-CN" b="1">
                <a:solidFill>
                  <a:schemeClr val="tx2"/>
                </a:solidFill>
              </a:rPr>
              <a:t> </a:t>
            </a:r>
            <a:r>
              <a:rPr lang="zh-CN" altLang="en-US" b="1">
                <a:solidFill>
                  <a:srgbClr val="0033CC"/>
                </a:solidFill>
              </a:rPr>
              <a:t>）</a:t>
            </a:r>
            <a:endParaRPr lang="en-US" altLang="zh-CN" b="1">
              <a:solidFill>
                <a:srgbClr val="0033CC"/>
              </a:solidFill>
            </a:endParaRPr>
          </a:p>
          <a:p>
            <a:pPr eaLnBrk="1" hangingPunct="1"/>
            <a:endParaRPr lang="en-US" altLang="zh-CN"/>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灯片编号占位符 5">
            <a:extLst>
              <a:ext uri="{FF2B5EF4-FFF2-40B4-BE49-F238E27FC236}">
                <a16:creationId xmlns:a16="http://schemas.microsoft.com/office/drawing/2014/main" id="{4D907F5C-191D-45AB-91DF-F8103CFB384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8A25B3BB-EAB9-4B52-9029-A0FD0715D847}" type="slidenum">
              <a:rPr kumimoji="0" lang="en-US" altLang="zh-CN" sz="2600">
                <a:solidFill>
                  <a:srgbClr val="FFFFFF"/>
                </a:solidFill>
              </a:rPr>
              <a:pPr eaLnBrk="1" fontAlgn="base" hangingPunct="1">
                <a:spcBef>
                  <a:spcPct val="0"/>
                </a:spcBef>
                <a:spcAft>
                  <a:spcPct val="0"/>
                </a:spcAft>
              </a:pPr>
              <a:t>461</a:t>
            </a:fld>
            <a:endParaRPr kumimoji="0" lang="en-US" altLang="zh-CN" sz="2600">
              <a:solidFill>
                <a:srgbClr val="FFFFFF"/>
              </a:solidFill>
            </a:endParaRPr>
          </a:p>
        </p:txBody>
      </p:sp>
      <p:sp>
        <p:nvSpPr>
          <p:cNvPr id="88067" name="Rectangle 2">
            <a:extLst>
              <a:ext uri="{FF2B5EF4-FFF2-40B4-BE49-F238E27FC236}">
                <a16:creationId xmlns:a16="http://schemas.microsoft.com/office/drawing/2014/main" id="{A8BFF982-5356-432C-964A-2A1401C4CE25}"/>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88068" name="Rectangle 3">
            <a:extLst>
              <a:ext uri="{FF2B5EF4-FFF2-40B4-BE49-F238E27FC236}">
                <a16:creationId xmlns:a16="http://schemas.microsoft.com/office/drawing/2014/main" id="{DD370A25-883C-4909-8534-31C88A01C91E}"/>
              </a:ext>
            </a:extLst>
          </p:cNvPr>
          <p:cNvSpPr>
            <a:spLocks noGrp="1" noChangeArrowheads="1"/>
          </p:cNvSpPr>
          <p:nvPr>
            <p:ph type="body" idx="1"/>
          </p:nvPr>
        </p:nvSpPr>
        <p:spPr>
          <a:xfrm>
            <a:off x="2279650" y="1916113"/>
            <a:ext cx="8388350" cy="4608512"/>
          </a:xfrm>
        </p:spPr>
        <p:txBody>
          <a:bodyPr/>
          <a:lstStyle/>
          <a:p>
            <a:pPr eaLnBrk="1" hangingPunct="1"/>
            <a:r>
              <a:rPr lang="zh-CN" altLang="en-US" b="1">
                <a:solidFill>
                  <a:schemeClr val="tx2"/>
                </a:solidFill>
              </a:rPr>
              <a:t>设计原则之六：</a:t>
            </a:r>
            <a:r>
              <a:rPr kumimoji="0" lang="zh-CN" altLang="en-US" b="1">
                <a:solidFill>
                  <a:srgbClr val="0000FF"/>
                </a:solidFill>
              </a:rPr>
              <a:t>接口隔离原则</a:t>
            </a:r>
            <a:endParaRPr lang="en-US" altLang="zh-CN" b="1" u="sng">
              <a:solidFill>
                <a:srgbClr val="0000FF"/>
              </a:solidFill>
            </a:endParaRPr>
          </a:p>
          <a:p>
            <a:pPr eaLnBrk="1" hangingPunct="1">
              <a:buFontTx/>
              <a:buNone/>
            </a:pPr>
            <a:r>
              <a:rPr lang="zh-CN" altLang="en-US" b="1">
                <a:solidFill>
                  <a:srgbClr val="0033CC"/>
                </a:solidFill>
              </a:rPr>
              <a:t>（</a:t>
            </a:r>
            <a:r>
              <a:rPr lang="en-US" altLang="zh-CN" b="1">
                <a:solidFill>
                  <a:schemeClr val="tx2"/>
                </a:solidFill>
              </a:rPr>
              <a:t> </a:t>
            </a:r>
            <a:r>
              <a:rPr lang="zh-CN" altLang="en-US" b="1">
                <a:solidFill>
                  <a:srgbClr val="0033CC"/>
                </a:solidFill>
              </a:rPr>
              <a:t>）</a:t>
            </a:r>
            <a:endParaRPr lang="en-US" altLang="zh-CN" b="1">
              <a:solidFill>
                <a:srgbClr val="0033CC"/>
              </a:solidFill>
            </a:endParaRPr>
          </a:p>
          <a:p>
            <a:pPr eaLnBrk="1" hangingPunct="1"/>
            <a:endParaRPr lang="en-US" altLang="zh-CN"/>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灯片编号占位符 5">
            <a:extLst>
              <a:ext uri="{FF2B5EF4-FFF2-40B4-BE49-F238E27FC236}">
                <a16:creationId xmlns:a16="http://schemas.microsoft.com/office/drawing/2014/main" id="{3BF35203-D641-451E-82C2-EEEA199475B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2C032245-2E52-4AD9-839D-2DAF2B69791C}" type="slidenum">
              <a:rPr kumimoji="0" lang="en-US" altLang="zh-CN" sz="2600">
                <a:solidFill>
                  <a:srgbClr val="FFFFFF"/>
                </a:solidFill>
              </a:rPr>
              <a:pPr eaLnBrk="1" fontAlgn="base" hangingPunct="1">
                <a:spcBef>
                  <a:spcPct val="0"/>
                </a:spcBef>
                <a:spcAft>
                  <a:spcPct val="0"/>
                </a:spcAft>
              </a:pPr>
              <a:t>462</a:t>
            </a:fld>
            <a:endParaRPr kumimoji="0" lang="en-US" altLang="zh-CN" sz="2600">
              <a:solidFill>
                <a:srgbClr val="FFFFFF"/>
              </a:solidFill>
            </a:endParaRPr>
          </a:p>
        </p:txBody>
      </p:sp>
      <p:sp>
        <p:nvSpPr>
          <p:cNvPr id="89091" name="Rectangle 2">
            <a:extLst>
              <a:ext uri="{FF2B5EF4-FFF2-40B4-BE49-F238E27FC236}">
                <a16:creationId xmlns:a16="http://schemas.microsoft.com/office/drawing/2014/main" id="{9263A31F-6135-4B39-A846-18D3062742B9}"/>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89092" name="Rectangle 3">
            <a:extLst>
              <a:ext uri="{FF2B5EF4-FFF2-40B4-BE49-F238E27FC236}">
                <a16:creationId xmlns:a16="http://schemas.microsoft.com/office/drawing/2014/main" id="{4D48EA3F-D306-43D3-AF6D-ABCA99464FC8}"/>
              </a:ext>
            </a:extLst>
          </p:cNvPr>
          <p:cNvSpPr>
            <a:spLocks noGrp="1" noChangeArrowheads="1"/>
          </p:cNvSpPr>
          <p:nvPr>
            <p:ph type="body" idx="1"/>
          </p:nvPr>
        </p:nvSpPr>
        <p:spPr>
          <a:xfrm>
            <a:off x="2279650" y="1700214"/>
            <a:ext cx="8388350" cy="5157787"/>
          </a:xfrm>
        </p:spPr>
        <p:txBody>
          <a:bodyPr/>
          <a:lstStyle/>
          <a:p>
            <a:pPr eaLnBrk="1" hangingPunct="1">
              <a:spcBef>
                <a:spcPct val="0"/>
              </a:spcBef>
            </a:pPr>
            <a:r>
              <a:rPr lang="zh-CN" altLang="en-US" b="1">
                <a:solidFill>
                  <a:schemeClr val="tx2"/>
                </a:solidFill>
              </a:rPr>
              <a:t>设计原则之七：</a:t>
            </a:r>
            <a:r>
              <a:rPr lang="zh-CN" altLang="en-US" b="1">
                <a:solidFill>
                  <a:srgbClr val="0033CC"/>
                </a:solidFill>
              </a:rPr>
              <a:t>迪米特法则</a:t>
            </a:r>
            <a:endParaRPr lang="en-US" altLang="zh-CN" b="1">
              <a:solidFill>
                <a:srgbClr val="0033CC"/>
              </a:solidFill>
            </a:endParaRPr>
          </a:p>
          <a:p>
            <a:pPr eaLnBrk="1" hangingPunct="1">
              <a:spcBef>
                <a:spcPct val="0"/>
              </a:spcBef>
              <a:buFontTx/>
              <a:buNone/>
            </a:pPr>
            <a:r>
              <a:rPr lang="zh-CN" altLang="en-US" b="1">
                <a:solidFill>
                  <a:srgbClr val="0033CC"/>
                </a:solidFill>
              </a:rPr>
              <a:t>   （</a:t>
            </a:r>
            <a:r>
              <a:rPr lang="en-US" altLang="zh-CN" b="1">
                <a:solidFill>
                  <a:srgbClr val="0033CC"/>
                </a:solidFill>
              </a:rPr>
              <a:t>Law of Demeter,LoD</a:t>
            </a:r>
            <a:r>
              <a:rPr lang="zh-CN" altLang="en-US" b="1">
                <a:solidFill>
                  <a:srgbClr val="0033CC"/>
                </a:solidFill>
              </a:rPr>
              <a:t>）</a:t>
            </a:r>
            <a:endParaRPr lang="en-US" altLang="zh-CN" b="1">
              <a:solidFill>
                <a:srgbClr val="0033CC"/>
              </a:solidFill>
            </a:endParaRPr>
          </a:p>
          <a:p>
            <a:pPr lvl="1" eaLnBrk="1" hangingPunct="1"/>
            <a:r>
              <a:rPr lang="zh-CN" altLang="en-US"/>
              <a:t>含义：一个软件实体应当尽可能少地与其他实体发生相互作用。</a:t>
            </a:r>
            <a:endParaRPr lang="en-US" altLang="zh-CN"/>
          </a:p>
          <a:p>
            <a:pPr lvl="1" eaLnBrk="1" hangingPunct="1"/>
            <a:r>
              <a:rPr lang="zh-CN" altLang="en-US"/>
              <a:t>核心思想：该法则要求在设计系统时，尽量创建松耦合的类，即“</a:t>
            </a:r>
            <a:r>
              <a:rPr lang="zh-CN" altLang="en-US" b="1">
                <a:solidFill>
                  <a:srgbClr val="0000FF"/>
                </a:solidFill>
              </a:rPr>
              <a:t>尽量不直接与陌生人说话</a:t>
            </a:r>
            <a:r>
              <a:rPr lang="zh-CN" altLang="en-US"/>
              <a:t>”。</a:t>
            </a:r>
            <a:endParaRPr lang="en-US" altLang="zh-CN"/>
          </a:p>
          <a:p>
            <a:pPr lvl="1" eaLnBrk="1" hangingPunct="1"/>
            <a:r>
              <a:rPr lang="zh-CN" altLang="en-US"/>
              <a:t>举例：某软件公司开发的</a:t>
            </a:r>
            <a:r>
              <a:rPr lang="en-US" altLang="zh-CN"/>
              <a:t>CRM(</a:t>
            </a:r>
            <a:r>
              <a:rPr lang="zh-CN" altLang="en-US"/>
              <a:t>客户关系管理</a:t>
            </a:r>
            <a:r>
              <a:rPr lang="en-US" altLang="zh-CN"/>
              <a:t>)</a:t>
            </a:r>
            <a:r>
              <a:rPr lang="zh-CN" altLang="en-US"/>
              <a:t>系统，包含很多业务操作窗口，这些窗口中，某些界面控件之间存在复杂的交互关系，一个控件事件的触发将导致多个其他界面控件产生响应。例如当一个按钮</a:t>
            </a:r>
            <a:r>
              <a:rPr lang="en-US" altLang="zh-CN"/>
              <a:t>(Button)</a:t>
            </a:r>
            <a:r>
              <a:rPr lang="zh-CN" altLang="en-US"/>
              <a:t>被单击时，对应的列表框</a:t>
            </a:r>
            <a:r>
              <a:rPr lang="en-US" altLang="zh-CN"/>
              <a:t>(List)</a:t>
            </a:r>
            <a:r>
              <a:rPr lang="zh-CN" altLang="en-US"/>
              <a:t>、组合框</a:t>
            </a:r>
            <a:r>
              <a:rPr lang="en-US" altLang="zh-CN"/>
              <a:t>(ComboBox)</a:t>
            </a:r>
            <a:r>
              <a:rPr lang="zh-CN" altLang="en-US"/>
              <a:t>、文本框</a:t>
            </a:r>
            <a:r>
              <a:rPr lang="en-US" altLang="zh-CN"/>
              <a:t>(TextBox)</a:t>
            </a:r>
            <a:r>
              <a:rPr lang="zh-CN" altLang="en-US"/>
              <a:t>、文本标签</a:t>
            </a:r>
            <a:r>
              <a:rPr lang="en-US" altLang="zh-CN"/>
              <a:t>(Label)</a:t>
            </a:r>
            <a:r>
              <a:rPr lang="zh-CN" altLang="en-US"/>
              <a:t>等都将发生改变。如下图所示的是初始设计方案结构图：</a:t>
            </a:r>
            <a:endParaRPr lang="en-US" altLang="zh-CN"/>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灯片编号占位符 5">
            <a:extLst>
              <a:ext uri="{FF2B5EF4-FFF2-40B4-BE49-F238E27FC236}">
                <a16:creationId xmlns:a16="http://schemas.microsoft.com/office/drawing/2014/main" id="{B625A74B-4016-49BA-A61E-8E09923A01C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9DE86927-2F4F-4D7A-A26E-796FF153E182}" type="slidenum">
              <a:rPr kumimoji="0" lang="en-US" altLang="zh-CN" sz="2600">
                <a:solidFill>
                  <a:srgbClr val="FFFFFF"/>
                </a:solidFill>
              </a:rPr>
              <a:pPr eaLnBrk="1" fontAlgn="base" hangingPunct="1">
                <a:spcBef>
                  <a:spcPct val="0"/>
                </a:spcBef>
                <a:spcAft>
                  <a:spcPct val="0"/>
                </a:spcAft>
              </a:pPr>
              <a:t>463</a:t>
            </a:fld>
            <a:endParaRPr kumimoji="0" lang="en-US" altLang="zh-CN" sz="2600">
              <a:solidFill>
                <a:srgbClr val="FFFFFF"/>
              </a:solidFill>
            </a:endParaRPr>
          </a:p>
        </p:txBody>
      </p:sp>
      <p:sp>
        <p:nvSpPr>
          <p:cNvPr id="90115" name="Rectangle 2">
            <a:extLst>
              <a:ext uri="{FF2B5EF4-FFF2-40B4-BE49-F238E27FC236}">
                <a16:creationId xmlns:a16="http://schemas.microsoft.com/office/drawing/2014/main" id="{49EABDB4-7DDC-43D9-918D-F1688B652A53}"/>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90116" name="Rectangle 3">
            <a:extLst>
              <a:ext uri="{FF2B5EF4-FFF2-40B4-BE49-F238E27FC236}">
                <a16:creationId xmlns:a16="http://schemas.microsoft.com/office/drawing/2014/main" id="{C9697949-119B-4311-AB57-8AF0423B00EB}"/>
              </a:ext>
            </a:extLst>
          </p:cNvPr>
          <p:cNvSpPr>
            <a:spLocks noGrp="1" noChangeArrowheads="1"/>
          </p:cNvSpPr>
          <p:nvPr>
            <p:ph type="body" idx="1"/>
          </p:nvPr>
        </p:nvSpPr>
        <p:spPr/>
        <p:txBody>
          <a:bodyPr/>
          <a:lstStyle/>
          <a:p>
            <a:pPr eaLnBrk="1" hangingPunct="1"/>
            <a:endParaRPr lang="zh-CN" altLang="zh-CN"/>
          </a:p>
        </p:txBody>
      </p:sp>
      <p:pic>
        <p:nvPicPr>
          <p:cNvPr id="90117" name="Picture 2">
            <a:extLst>
              <a:ext uri="{FF2B5EF4-FFF2-40B4-BE49-F238E27FC236}">
                <a16:creationId xmlns:a16="http://schemas.microsoft.com/office/drawing/2014/main" id="{34D83199-4CDE-44B2-9A95-117488F4A6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9650" y="1844675"/>
            <a:ext cx="8388350"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灯片编号占位符 5">
            <a:extLst>
              <a:ext uri="{FF2B5EF4-FFF2-40B4-BE49-F238E27FC236}">
                <a16:creationId xmlns:a16="http://schemas.microsoft.com/office/drawing/2014/main" id="{4F6DD44B-CE10-4235-9441-C05EA198397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B60DF174-45CA-42C3-A51B-7782BA09141F}" type="slidenum">
              <a:rPr kumimoji="0" lang="en-US" altLang="zh-CN" sz="2600">
                <a:solidFill>
                  <a:srgbClr val="FFFFFF"/>
                </a:solidFill>
              </a:rPr>
              <a:pPr eaLnBrk="1" fontAlgn="base" hangingPunct="1">
                <a:spcBef>
                  <a:spcPct val="0"/>
                </a:spcBef>
                <a:spcAft>
                  <a:spcPct val="0"/>
                </a:spcAft>
              </a:pPr>
              <a:t>464</a:t>
            </a:fld>
            <a:endParaRPr kumimoji="0" lang="en-US" altLang="zh-CN" sz="2600">
              <a:solidFill>
                <a:srgbClr val="FFFFFF"/>
              </a:solidFill>
            </a:endParaRPr>
          </a:p>
        </p:txBody>
      </p:sp>
      <p:sp>
        <p:nvSpPr>
          <p:cNvPr id="91139" name="Rectangle 2">
            <a:extLst>
              <a:ext uri="{FF2B5EF4-FFF2-40B4-BE49-F238E27FC236}">
                <a16:creationId xmlns:a16="http://schemas.microsoft.com/office/drawing/2014/main" id="{D69A1275-B5BA-4AB5-913E-154C4B5BAB94}"/>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91140" name="Rectangle 3">
            <a:extLst>
              <a:ext uri="{FF2B5EF4-FFF2-40B4-BE49-F238E27FC236}">
                <a16:creationId xmlns:a16="http://schemas.microsoft.com/office/drawing/2014/main" id="{FFBAA62E-B502-4C40-9EB4-8189A4375FFC}"/>
              </a:ext>
            </a:extLst>
          </p:cNvPr>
          <p:cNvSpPr>
            <a:spLocks noGrp="1" noChangeArrowheads="1"/>
          </p:cNvSpPr>
          <p:nvPr>
            <p:ph type="body" idx="1"/>
          </p:nvPr>
        </p:nvSpPr>
        <p:spPr>
          <a:xfrm>
            <a:off x="2279650" y="1628776"/>
            <a:ext cx="8388350" cy="4968875"/>
          </a:xfrm>
        </p:spPr>
        <p:txBody>
          <a:bodyPr/>
          <a:lstStyle/>
          <a:p>
            <a:pPr lvl="1" eaLnBrk="1" hangingPunct="1">
              <a:spcBef>
                <a:spcPct val="0"/>
              </a:spcBef>
            </a:pPr>
            <a:r>
              <a:rPr lang="zh-CN" altLang="en-US" b="1">
                <a:solidFill>
                  <a:schemeClr val="tx2"/>
                </a:solidFill>
              </a:rPr>
              <a:t>上图的问题：由于界面控件之间的交互关系复杂，导致在该窗口中增加新的界面控件时需要修改与之交互的其他控件的源代码，系统扩展性差，也不便于增加和删除新控件。</a:t>
            </a:r>
            <a:endParaRPr lang="en-US" altLang="zh-CN" b="1">
              <a:solidFill>
                <a:schemeClr val="tx2"/>
              </a:solidFill>
            </a:endParaRPr>
          </a:p>
          <a:p>
            <a:pPr lvl="1" eaLnBrk="1" hangingPunct="1">
              <a:spcBef>
                <a:spcPct val="0"/>
              </a:spcBef>
            </a:pPr>
            <a:r>
              <a:rPr lang="zh-CN" altLang="en-US" b="1">
                <a:solidFill>
                  <a:schemeClr val="tx2"/>
                </a:solidFill>
              </a:rPr>
              <a:t>设计思路：引入一个专门用于控制界面控件交互的中间类</a:t>
            </a:r>
            <a:r>
              <a:rPr lang="en-US" altLang="zh-CN" b="1">
                <a:solidFill>
                  <a:schemeClr val="tx2"/>
                </a:solidFill>
              </a:rPr>
              <a:t>(Mediator)</a:t>
            </a:r>
            <a:r>
              <a:rPr lang="zh-CN" altLang="en-US" b="1">
                <a:solidFill>
                  <a:schemeClr val="tx2"/>
                </a:solidFill>
              </a:rPr>
              <a:t>来降低界面控件之间的耦合度。引入中间类之后，界面控件之间不再发生直接引用，而是将请求先转发给中间类，再用中间类来完成对其他控件的调用。当需要增加或删除新的控件时，只需要修改中间类即可，无需修改新增控件和已有控件的源代码。</a:t>
            </a:r>
            <a:endParaRPr lang="en-US" altLang="zh-CN" b="1">
              <a:solidFill>
                <a:schemeClr val="tx2"/>
              </a:solidFill>
            </a:endParaRPr>
          </a:p>
          <a:p>
            <a:pPr lvl="1" eaLnBrk="1" hangingPunct="1">
              <a:spcBef>
                <a:spcPct val="0"/>
              </a:spcBef>
            </a:pPr>
            <a:r>
              <a:rPr lang="zh-CN" altLang="en-US" b="1">
                <a:solidFill>
                  <a:schemeClr val="tx2"/>
                </a:solidFill>
              </a:rPr>
              <a:t>这是</a:t>
            </a:r>
            <a:r>
              <a:rPr lang="zh-CN" altLang="en-US" b="1">
                <a:solidFill>
                  <a:srgbClr val="0000FF"/>
                </a:solidFill>
              </a:rPr>
              <a:t>中介者模式</a:t>
            </a:r>
            <a:r>
              <a:rPr lang="zh-CN" altLang="en-US" b="1">
                <a:solidFill>
                  <a:schemeClr val="tx2"/>
                </a:solidFill>
              </a:rPr>
              <a:t>的基本思路：网状结构变为星型结构，把复杂的多对多关系降低为不太复杂的中心式结构。</a:t>
            </a:r>
            <a:endParaRPr lang="en-US" altLang="zh-CN" b="1">
              <a:solidFill>
                <a:schemeClr val="tx2"/>
              </a:solidFill>
            </a:endParaRPr>
          </a:p>
          <a:p>
            <a:pPr lvl="1" eaLnBrk="1" hangingPunct="1">
              <a:spcBef>
                <a:spcPct val="0"/>
              </a:spcBef>
            </a:pPr>
            <a:r>
              <a:rPr lang="zh-CN" altLang="en-US" b="1"/>
              <a:t>重构后的结果如下图：</a:t>
            </a:r>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灯片编号占位符 5">
            <a:extLst>
              <a:ext uri="{FF2B5EF4-FFF2-40B4-BE49-F238E27FC236}">
                <a16:creationId xmlns:a16="http://schemas.microsoft.com/office/drawing/2014/main" id="{2314299A-1B5A-4BDE-ABC7-869784A3902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4B6CC1C7-7D7A-4743-9CFE-9A09D74DF89D}" type="slidenum">
              <a:rPr kumimoji="0" lang="en-US" altLang="zh-CN" sz="2600">
                <a:solidFill>
                  <a:srgbClr val="FFFFFF"/>
                </a:solidFill>
              </a:rPr>
              <a:pPr eaLnBrk="1" fontAlgn="base" hangingPunct="1">
                <a:spcBef>
                  <a:spcPct val="0"/>
                </a:spcBef>
                <a:spcAft>
                  <a:spcPct val="0"/>
                </a:spcAft>
              </a:pPr>
              <a:t>465</a:t>
            </a:fld>
            <a:endParaRPr kumimoji="0" lang="en-US" altLang="zh-CN" sz="2600">
              <a:solidFill>
                <a:srgbClr val="FFFFFF"/>
              </a:solidFill>
            </a:endParaRPr>
          </a:p>
        </p:txBody>
      </p:sp>
      <p:sp>
        <p:nvSpPr>
          <p:cNvPr id="92163" name="Rectangle 2">
            <a:extLst>
              <a:ext uri="{FF2B5EF4-FFF2-40B4-BE49-F238E27FC236}">
                <a16:creationId xmlns:a16="http://schemas.microsoft.com/office/drawing/2014/main" id="{D3D3F634-5FC9-4F11-B7F3-5810C55D93AA}"/>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92164" name="Rectangle 3">
            <a:extLst>
              <a:ext uri="{FF2B5EF4-FFF2-40B4-BE49-F238E27FC236}">
                <a16:creationId xmlns:a16="http://schemas.microsoft.com/office/drawing/2014/main" id="{C6640C6A-452B-4573-9868-E603C04306CB}"/>
              </a:ext>
            </a:extLst>
          </p:cNvPr>
          <p:cNvSpPr>
            <a:spLocks noGrp="1" noChangeArrowheads="1"/>
          </p:cNvSpPr>
          <p:nvPr>
            <p:ph type="body" idx="1"/>
          </p:nvPr>
        </p:nvSpPr>
        <p:spPr/>
        <p:txBody>
          <a:bodyPr/>
          <a:lstStyle/>
          <a:p>
            <a:pPr eaLnBrk="1" hangingPunct="1"/>
            <a:endParaRPr lang="zh-CN" altLang="zh-CN"/>
          </a:p>
        </p:txBody>
      </p:sp>
      <p:pic>
        <p:nvPicPr>
          <p:cNvPr id="92165" name="Picture 2">
            <a:extLst>
              <a:ext uri="{FF2B5EF4-FFF2-40B4-BE49-F238E27FC236}">
                <a16:creationId xmlns:a16="http://schemas.microsoft.com/office/drawing/2014/main" id="{3DB4FB23-533E-4012-84BD-7F5E36DE5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9650" y="1700214"/>
            <a:ext cx="8388350" cy="515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灯片编号占位符 5">
            <a:extLst>
              <a:ext uri="{FF2B5EF4-FFF2-40B4-BE49-F238E27FC236}">
                <a16:creationId xmlns:a16="http://schemas.microsoft.com/office/drawing/2014/main" id="{23517E1D-413B-44F6-9CC7-87E21492027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03396113-CD60-455A-AAD5-788932116499}" type="slidenum">
              <a:rPr kumimoji="0" lang="en-US" altLang="zh-CN" sz="2600">
                <a:solidFill>
                  <a:srgbClr val="FFFFFF"/>
                </a:solidFill>
              </a:rPr>
              <a:pPr eaLnBrk="1" fontAlgn="base" hangingPunct="1">
                <a:spcBef>
                  <a:spcPct val="0"/>
                </a:spcBef>
                <a:spcAft>
                  <a:spcPct val="0"/>
                </a:spcAft>
              </a:pPr>
              <a:t>466</a:t>
            </a:fld>
            <a:endParaRPr kumimoji="0" lang="en-US" altLang="zh-CN" sz="2600">
              <a:solidFill>
                <a:srgbClr val="FFFFFF"/>
              </a:solidFill>
            </a:endParaRPr>
          </a:p>
        </p:txBody>
      </p:sp>
      <p:sp>
        <p:nvSpPr>
          <p:cNvPr id="93187" name="Rectangle 2">
            <a:extLst>
              <a:ext uri="{FF2B5EF4-FFF2-40B4-BE49-F238E27FC236}">
                <a16:creationId xmlns:a16="http://schemas.microsoft.com/office/drawing/2014/main" id="{D2583FEF-5765-4E71-A8E7-5D1325C5C786}"/>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93188" name="Rectangle 3">
            <a:extLst>
              <a:ext uri="{FF2B5EF4-FFF2-40B4-BE49-F238E27FC236}">
                <a16:creationId xmlns:a16="http://schemas.microsoft.com/office/drawing/2014/main" id="{57638254-5C80-4996-A370-E598CB3C46F6}"/>
              </a:ext>
            </a:extLst>
          </p:cNvPr>
          <p:cNvSpPr>
            <a:spLocks noGrp="1" noChangeArrowheads="1"/>
          </p:cNvSpPr>
          <p:nvPr>
            <p:ph type="body" idx="1"/>
          </p:nvPr>
        </p:nvSpPr>
        <p:spPr/>
        <p:txBody>
          <a:bodyPr/>
          <a:lstStyle/>
          <a:p>
            <a:pPr eaLnBrk="1" hangingPunct="1"/>
            <a:endParaRPr lang="zh-CN" altLang="zh-CN"/>
          </a:p>
        </p:txBody>
      </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灯片编号占位符 5">
            <a:extLst>
              <a:ext uri="{FF2B5EF4-FFF2-40B4-BE49-F238E27FC236}">
                <a16:creationId xmlns:a16="http://schemas.microsoft.com/office/drawing/2014/main" id="{71080627-E087-4703-9B43-903F74F7F76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9E552546-A917-4E22-80C8-E60A1638840F}" type="slidenum">
              <a:rPr kumimoji="0" lang="en-US" altLang="zh-CN" sz="2600">
                <a:solidFill>
                  <a:srgbClr val="FFFFFF"/>
                </a:solidFill>
              </a:rPr>
              <a:pPr eaLnBrk="1" fontAlgn="base" hangingPunct="1">
                <a:spcBef>
                  <a:spcPct val="0"/>
                </a:spcBef>
                <a:spcAft>
                  <a:spcPct val="0"/>
                </a:spcAft>
              </a:pPr>
              <a:t>467</a:t>
            </a:fld>
            <a:endParaRPr kumimoji="0" lang="en-US" altLang="zh-CN" sz="2600">
              <a:solidFill>
                <a:srgbClr val="FFFFFF"/>
              </a:solidFill>
            </a:endParaRPr>
          </a:p>
        </p:txBody>
      </p:sp>
      <p:sp>
        <p:nvSpPr>
          <p:cNvPr id="94211" name="Rectangle 2">
            <a:extLst>
              <a:ext uri="{FF2B5EF4-FFF2-40B4-BE49-F238E27FC236}">
                <a16:creationId xmlns:a16="http://schemas.microsoft.com/office/drawing/2014/main" id="{1CE07B57-716A-447D-A01B-442F5E7A4E48}"/>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94212" name="Rectangle 3">
            <a:extLst>
              <a:ext uri="{FF2B5EF4-FFF2-40B4-BE49-F238E27FC236}">
                <a16:creationId xmlns:a16="http://schemas.microsoft.com/office/drawing/2014/main" id="{C73E94C8-2AA5-4468-A0B1-BBAB01413EEA}"/>
              </a:ext>
            </a:extLst>
          </p:cNvPr>
          <p:cNvSpPr>
            <a:spLocks noGrp="1" noChangeArrowheads="1"/>
          </p:cNvSpPr>
          <p:nvPr>
            <p:ph type="body" idx="1"/>
          </p:nvPr>
        </p:nvSpPr>
        <p:spPr/>
        <p:txBody>
          <a:bodyPr/>
          <a:lstStyle/>
          <a:p>
            <a:pPr eaLnBrk="1" hangingPunct="1"/>
            <a:endParaRPr lang="zh-CN" altLang="zh-CN"/>
          </a:p>
        </p:txBody>
      </p:sp>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灯片编号占位符 5">
            <a:extLst>
              <a:ext uri="{FF2B5EF4-FFF2-40B4-BE49-F238E27FC236}">
                <a16:creationId xmlns:a16="http://schemas.microsoft.com/office/drawing/2014/main" id="{E5B49C34-90C2-4025-8295-326B3C06A98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AA52D806-B14E-437C-AA1A-BD36E75B6257}" type="slidenum">
              <a:rPr kumimoji="0" lang="en-US" altLang="zh-CN" sz="2600">
                <a:solidFill>
                  <a:srgbClr val="FFFFFF"/>
                </a:solidFill>
              </a:rPr>
              <a:pPr eaLnBrk="1" fontAlgn="base" hangingPunct="1">
                <a:spcBef>
                  <a:spcPct val="0"/>
                </a:spcBef>
                <a:spcAft>
                  <a:spcPct val="0"/>
                </a:spcAft>
              </a:pPr>
              <a:t>468</a:t>
            </a:fld>
            <a:endParaRPr kumimoji="0" lang="en-US" altLang="zh-CN" sz="2600">
              <a:solidFill>
                <a:srgbClr val="FFFFFF"/>
              </a:solidFill>
            </a:endParaRPr>
          </a:p>
        </p:txBody>
      </p:sp>
      <p:sp>
        <p:nvSpPr>
          <p:cNvPr id="95235" name="Rectangle 2">
            <a:extLst>
              <a:ext uri="{FF2B5EF4-FFF2-40B4-BE49-F238E27FC236}">
                <a16:creationId xmlns:a16="http://schemas.microsoft.com/office/drawing/2014/main" id="{71D21B4F-99F6-43AC-8686-5534DD678325}"/>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95236" name="Rectangle 3">
            <a:extLst>
              <a:ext uri="{FF2B5EF4-FFF2-40B4-BE49-F238E27FC236}">
                <a16:creationId xmlns:a16="http://schemas.microsoft.com/office/drawing/2014/main" id="{1746D57E-05C5-4E33-83F5-A08D041CCF68}"/>
              </a:ext>
            </a:extLst>
          </p:cNvPr>
          <p:cNvSpPr>
            <a:spLocks noGrp="1" noChangeArrowheads="1"/>
          </p:cNvSpPr>
          <p:nvPr>
            <p:ph type="body" idx="1"/>
          </p:nvPr>
        </p:nvSpPr>
        <p:spPr/>
        <p:txBody>
          <a:bodyPr/>
          <a:lstStyle/>
          <a:p>
            <a:pPr eaLnBrk="1" hangingPunct="1"/>
            <a:endParaRPr lang="zh-CN" altLang="zh-CN"/>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灯片编号占位符 5">
            <a:extLst>
              <a:ext uri="{FF2B5EF4-FFF2-40B4-BE49-F238E27FC236}">
                <a16:creationId xmlns:a16="http://schemas.microsoft.com/office/drawing/2014/main" id="{7FACED1A-AAF2-4E1A-AD65-22DC70A2BE1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869C9120-64AB-4C3D-982C-7A377F7460BB}" type="slidenum">
              <a:rPr kumimoji="0" lang="en-US" altLang="zh-CN" sz="2600">
                <a:solidFill>
                  <a:srgbClr val="FFFFFF"/>
                </a:solidFill>
              </a:rPr>
              <a:pPr eaLnBrk="1" fontAlgn="base" hangingPunct="1">
                <a:spcBef>
                  <a:spcPct val="0"/>
                </a:spcBef>
                <a:spcAft>
                  <a:spcPct val="0"/>
                </a:spcAft>
              </a:pPr>
              <a:t>469</a:t>
            </a:fld>
            <a:endParaRPr kumimoji="0" lang="en-US" altLang="zh-CN" sz="2600">
              <a:solidFill>
                <a:srgbClr val="FFFFFF"/>
              </a:solidFill>
            </a:endParaRPr>
          </a:p>
        </p:txBody>
      </p:sp>
      <p:sp>
        <p:nvSpPr>
          <p:cNvPr id="96259" name="Rectangle 3">
            <a:extLst>
              <a:ext uri="{FF2B5EF4-FFF2-40B4-BE49-F238E27FC236}">
                <a16:creationId xmlns:a16="http://schemas.microsoft.com/office/drawing/2014/main" id="{676D5AC6-C0D9-484B-AF4D-A876EB317BA8}"/>
              </a:ext>
            </a:extLst>
          </p:cNvPr>
          <p:cNvSpPr>
            <a:spLocks noGrp="1" noChangeArrowheads="1"/>
          </p:cNvSpPr>
          <p:nvPr>
            <p:ph type="body" idx="1"/>
          </p:nvPr>
        </p:nvSpPr>
        <p:spPr/>
        <p:txBody>
          <a:bodyPr/>
          <a:lstStyle/>
          <a:p>
            <a:pPr eaLnBrk="1" hangingPunct="1"/>
            <a:r>
              <a:rPr lang="en-US" altLang="zh-CN" b="1"/>
              <a:t>UML 2.0 </a:t>
            </a:r>
            <a:r>
              <a:rPr lang="zh-CN" altLang="en-US" b="1"/>
              <a:t>去掉了聚合</a:t>
            </a:r>
          </a:p>
          <a:p>
            <a:pPr lvl="1" eaLnBrk="1" hangingPunct="1"/>
            <a:r>
              <a:rPr lang="zh-CN" altLang="en-US" b="1"/>
              <a:t>很多人认为聚合几乎没有包含任何语义</a:t>
            </a:r>
          </a:p>
          <a:p>
            <a:pPr lvl="1" eaLnBrk="1" hangingPunct="1"/>
            <a:r>
              <a:rPr lang="en-US" altLang="zh-CN" b="1"/>
              <a:t>Rumbaugh</a:t>
            </a:r>
            <a:r>
              <a:rPr lang="zh-CN" altLang="en-US" b="1"/>
              <a:t>说，</a:t>
            </a:r>
            <a:r>
              <a:rPr lang="zh-CN" altLang="en-US" b="1">
                <a:solidFill>
                  <a:srgbClr val="FF0066"/>
                </a:solidFill>
              </a:rPr>
              <a:t>聚合只是一种建模安慰剂</a:t>
            </a:r>
          </a:p>
          <a:p>
            <a:pPr lvl="1" eaLnBrk="1" hangingPunct="1"/>
            <a:endParaRPr lang="zh-CN" altLang="en-US" b="1"/>
          </a:p>
          <a:p>
            <a:pPr eaLnBrk="1" hangingPunct="1"/>
            <a:endParaRPr lang="en-US" altLang="zh-CN" b="1"/>
          </a:p>
        </p:txBody>
      </p:sp>
      <p:sp>
        <p:nvSpPr>
          <p:cNvPr id="96260" name="Text Box 4">
            <a:extLst>
              <a:ext uri="{FF2B5EF4-FFF2-40B4-BE49-F238E27FC236}">
                <a16:creationId xmlns:a16="http://schemas.microsoft.com/office/drawing/2014/main" id="{072B99F0-057A-4B89-8FC0-DA8DFC98E0D1}"/>
              </a:ext>
            </a:extLst>
          </p:cNvPr>
          <p:cNvSpPr txBox="1">
            <a:spLocks noChangeArrowheads="1"/>
          </p:cNvSpPr>
          <p:nvPr/>
        </p:nvSpPr>
        <p:spPr bwMode="auto">
          <a:xfrm>
            <a:off x="3000375" y="4437064"/>
            <a:ext cx="5543550" cy="604837"/>
          </a:xfrm>
          <a:prstGeom prst="rect">
            <a:avLst/>
          </a:prstGeom>
          <a:solidFill>
            <a:srgbClr val="CCFFCC"/>
          </a:solidFill>
          <a:ln w="25400">
            <a:solidFill>
              <a:srgbClr val="800000"/>
            </a:solidFill>
            <a:miter lim="800000"/>
            <a:headEnd/>
            <a:tailEnd/>
          </a:ln>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sz="3200" b="1">
                <a:solidFill>
                  <a:srgbClr val="0000FF"/>
                </a:solidFill>
                <a:latin typeface="隶书" panose="02010509060101010101" pitchFamily="49" charset="-122"/>
                <a:ea typeface="隶书" panose="02010509060101010101" pitchFamily="49" charset="-122"/>
              </a:rPr>
              <a:t>设计者也在争论不休</a:t>
            </a:r>
            <a:r>
              <a:rPr lang="en-US" altLang="zh-CN" sz="3200" b="1">
                <a:solidFill>
                  <a:srgbClr val="0000FF"/>
                </a:solidFill>
                <a:latin typeface="隶书" panose="02010509060101010101" pitchFamily="49" charset="-122"/>
                <a:ea typeface="隶书" panose="02010509060101010101" pitchFamily="49" charset="-122"/>
              </a:rPr>
              <a:t>!</a:t>
            </a:r>
          </a:p>
        </p:txBody>
      </p:sp>
      <p:sp>
        <p:nvSpPr>
          <p:cNvPr id="96261" name="AutoShape 5">
            <a:extLst>
              <a:ext uri="{FF2B5EF4-FFF2-40B4-BE49-F238E27FC236}">
                <a16:creationId xmlns:a16="http://schemas.microsoft.com/office/drawing/2014/main" id="{6366AE97-AD30-4A65-BC7F-15A8C56D5913}"/>
              </a:ext>
            </a:extLst>
          </p:cNvPr>
          <p:cNvSpPr>
            <a:spLocks noChangeArrowheads="1"/>
          </p:cNvSpPr>
          <p:nvPr/>
        </p:nvSpPr>
        <p:spPr bwMode="auto">
          <a:xfrm rot="-3326591">
            <a:off x="3071020" y="3645695"/>
            <a:ext cx="720725" cy="576263"/>
          </a:xfrm>
          <a:prstGeom prst="rightArrow">
            <a:avLst>
              <a:gd name="adj1" fmla="val 50000"/>
              <a:gd name="adj2" fmla="val 31267"/>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96262" name="Rectangle 6">
            <a:extLst>
              <a:ext uri="{FF2B5EF4-FFF2-40B4-BE49-F238E27FC236}">
                <a16:creationId xmlns:a16="http://schemas.microsoft.com/office/drawing/2014/main" id="{5E4FC745-A350-4E08-8A72-B52D577CEA39}"/>
              </a:ext>
            </a:extLst>
          </p:cNvPr>
          <p:cNvSpPr>
            <a:spLocks noChangeArrowheads="1"/>
          </p:cNvSpPr>
          <p:nvPr/>
        </p:nvSpPr>
        <p:spPr bwMode="auto">
          <a:xfrm>
            <a:off x="2441575" y="392113"/>
            <a:ext cx="8001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lnSpc>
                <a:spcPct val="90000"/>
              </a:lnSpc>
              <a:spcBef>
                <a:spcPct val="0"/>
              </a:spcBef>
              <a:spcAft>
                <a:spcPct val="0"/>
              </a:spcAft>
            </a:pPr>
            <a:r>
              <a:rPr lang="en-US" altLang="zh-CN" sz="3200" b="1">
                <a:solidFill>
                  <a:srgbClr val="006666"/>
                </a:solidFill>
              </a:rPr>
              <a:t>     Chapter 6  Considering Object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灯片编号占位符 5">
            <a:extLst>
              <a:ext uri="{FF2B5EF4-FFF2-40B4-BE49-F238E27FC236}">
                <a16:creationId xmlns:a16="http://schemas.microsoft.com/office/drawing/2014/main" id="{ECD10195-6D26-4420-8C5F-95968E6CDE1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2F7769A0-6F18-4B94-B977-1DF8D4F8EA5D}" type="slidenum">
              <a:rPr kumimoji="0" lang="en-US" altLang="zh-CN" sz="2600" b="1">
                <a:solidFill>
                  <a:srgbClr val="FFFFFF"/>
                </a:solidFill>
              </a:rPr>
              <a:pPr fontAlgn="base">
                <a:spcBef>
                  <a:spcPct val="0"/>
                </a:spcBef>
                <a:spcAft>
                  <a:spcPct val="0"/>
                </a:spcAft>
                <a:buClrTx/>
                <a:buSzTx/>
                <a:buNone/>
              </a:pPr>
              <a:t>47</a:t>
            </a:fld>
            <a:endParaRPr kumimoji="0" lang="en-US" altLang="zh-CN" sz="2600" b="1">
              <a:solidFill>
                <a:srgbClr val="FFFFFF"/>
              </a:solidFill>
            </a:endParaRPr>
          </a:p>
        </p:txBody>
      </p:sp>
      <p:grpSp>
        <p:nvGrpSpPr>
          <p:cNvPr id="91139" name="Group 4">
            <a:extLst>
              <a:ext uri="{FF2B5EF4-FFF2-40B4-BE49-F238E27FC236}">
                <a16:creationId xmlns:a16="http://schemas.microsoft.com/office/drawing/2014/main" id="{6155F4FA-F504-4C59-A9E8-AA08A3D5AAF3}"/>
              </a:ext>
            </a:extLst>
          </p:cNvPr>
          <p:cNvGrpSpPr>
            <a:grpSpLocks/>
          </p:cNvGrpSpPr>
          <p:nvPr/>
        </p:nvGrpSpPr>
        <p:grpSpPr bwMode="auto">
          <a:xfrm>
            <a:off x="2209800" y="1557338"/>
            <a:ext cx="8229600" cy="5225162"/>
            <a:chOff x="192" y="576"/>
            <a:chExt cx="5424" cy="3025"/>
          </a:xfrm>
        </p:grpSpPr>
        <p:sp>
          <p:nvSpPr>
            <p:cNvPr id="91140" name="Text Box 5">
              <a:extLst>
                <a:ext uri="{FF2B5EF4-FFF2-40B4-BE49-F238E27FC236}">
                  <a16:creationId xmlns:a16="http://schemas.microsoft.com/office/drawing/2014/main" id="{16F0A5DC-9D9A-4211-BEC5-AE5B5972FB4D}"/>
                </a:ext>
              </a:extLst>
            </p:cNvPr>
            <p:cNvSpPr txBox="1">
              <a:spLocks noChangeArrowheads="1"/>
            </p:cNvSpPr>
            <p:nvPr/>
          </p:nvSpPr>
          <p:spPr bwMode="auto">
            <a:xfrm>
              <a:off x="4848" y="2688"/>
              <a:ext cx="768" cy="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2400">
                  <a:solidFill>
                    <a:srgbClr val="003300"/>
                  </a:solidFill>
                  <a:latin typeface="Times New Roman" panose="02020603050405020304" pitchFamily="18" charset="0"/>
                </a:rPr>
                <a:t>Builds system</a:t>
              </a:r>
            </a:p>
          </p:txBody>
        </p:sp>
        <p:pic>
          <p:nvPicPr>
            <p:cNvPr id="91141" name="Picture 6" descr="BD07153_">
              <a:extLst>
                <a:ext uri="{FF2B5EF4-FFF2-40B4-BE49-F238E27FC236}">
                  <a16:creationId xmlns:a16="http://schemas.microsoft.com/office/drawing/2014/main" id="{FCD57200-8C17-43BA-982D-333448D729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 y="576"/>
              <a:ext cx="1037" cy="1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2" name="Picture 7" descr="BD05515_">
              <a:extLst>
                <a:ext uri="{FF2B5EF4-FFF2-40B4-BE49-F238E27FC236}">
                  <a16:creationId xmlns:a16="http://schemas.microsoft.com/office/drawing/2014/main" id="{7E18F514-B55F-441A-A759-08DB960FE9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 y="2160"/>
              <a:ext cx="1250" cy="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3" name="Picture 8" descr="PE01561_">
              <a:extLst>
                <a:ext uri="{FF2B5EF4-FFF2-40B4-BE49-F238E27FC236}">
                  <a16:creationId xmlns:a16="http://schemas.microsoft.com/office/drawing/2014/main" id="{ABBC3325-0B93-4D51-BC32-2F775784B2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6" y="2208"/>
              <a:ext cx="1488" cy="1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4" name="Text Box 9">
              <a:extLst>
                <a:ext uri="{FF2B5EF4-FFF2-40B4-BE49-F238E27FC236}">
                  <a16:creationId xmlns:a16="http://schemas.microsoft.com/office/drawing/2014/main" id="{D87B6BF6-B8EF-4A9D-B9B9-D68BBD6FD0F8}"/>
                </a:ext>
              </a:extLst>
            </p:cNvPr>
            <p:cNvSpPr txBox="1">
              <a:spLocks noChangeArrowheads="1"/>
            </p:cNvSpPr>
            <p:nvPr/>
          </p:nvSpPr>
          <p:spPr bwMode="auto">
            <a:xfrm>
              <a:off x="1392" y="672"/>
              <a:ext cx="1152"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2400">
                  <a:solidFill>
                    <a:srgbClr val="0000FF"/>
                  </a:solidFill>
                  <a:latin typeface="Times New Roman" panose="02020603050405020304" pitchFamily="18" charset="0"/>
                </a:rPr>
                <a:t>customer</a:t>
              </a:r>
            </a:p>
          </p:txBody>
        </p:sp>
        <p:sp>
          <p:nvSpPr>
            <p:cNvPr id="91145" name="Text Box 10">
              <a:extLst>
                <a:ext uri="{FF2B5EF4-FFF2-40B4-BE49-F238E27FC236}">
                  <a16:creationId xmlns:a16="http://schemas.microsoft.com/office/drawing/2014/main" id="{2D3F6F7F-7155-4E28-915F-9871FF86529B}"/>
                </a:ext>
              </a:extLst>
            </p:cNvPr>
            <p:cNvSpPr txBox="1">
              <a:spLocks noChangeArrowheads="1"/>
            </p:cNvSpPr>
            <p:nvPr/>
          </p:nvSpPr>
          <p:spPr bwMode="auto">
            <a:xfrm>
              <a:off x="3024" y="624"/>
              <a:ext cx="1728" cy="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2400">
                  <a:solidFill>
                    <a:srgbClr val="003300"/>
                  </a:solidFill>
                  <a:latin typeface="Times New Roman" panose="02020603050405020304" pitchFamily="18" charset="0"/>
                </a:rPr>
                <a:t>Sponsors system development</a:t>
              </a:r>
            </a:p>
          </p:txBody>
        </p:sp>
        <p:sp>
          <p:nvSpPr>
            <p:cNvPr id="91146" name="Text Box 11">
              <a:extLst>
                <a:ext uri="{FF2B5EF4-FFF2-40B4-BE49-F238E27FC236}">
                  <a16:creationId xmlns:a16="http://schemas.microsoft.com/office/drawing/2014/main" id="{9C96F9B2-9E9F-44A9-8006-21112483A885}"/>
                </a:ext>
              </a:extLst>
            </p:cNvPr>
            <p:cNvSpPr txBox="1">
              <a:spLocks noChangeArrowheads="1"/>
            </p:cNvSpPr>
            <p:nvPr/>
          </p:nvSpPr>
          <p:spPr bwMode="auto">
            <a:xfrm>
              <a:off x="192" y="2400"/>
              <a:ext cx="720" cy="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2400">
                  <a:solidFill>
                    <a:srgbClr val="003300"/>
                  </a:solidFill>
                  <a:latin typeface="Times New Roman" panose="02020603050405020304" pitchFamily="18" charset="0"/>
                </a:rPr>
                <a:t>Users system</a:t>
              </a:r>
            </a:p>
          </p:txBody>
        </p:sp>
        <p:sp>
          <p:nvSpPr>
            <p:cNvPr id="91147" name="Text Box 12">
              <a:extLst>
                <a:ext uri="{FF2B5EF4-FFF2-40B4-BE49-F238E27FC236}">
                  <a16:creationId xmlns:a16="http://schemas.microsoft.com/office/drawing/2014/main" id="{1D146AEC-7F00-410B-B00F-5BC0E81CC59F}"/>
                </a:ext>
              </a:extLst>
            </p:cNvPr>
            <p:cNvSpPr txBox="1">
              <a:spLocks noChangeArrowheads="1"/>
            </p:cNvSpPr>
            <p:nvPr/>
          </p:nvSpPr>
          <p:spPr bwMode="auto">
            <a:xfrm>
              <a:off x="1488" y="2112"/>
              <a:ext cx="672"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2400">
                  <a:solidFill>
                    <a:srgbClr val="0000FF"/>
                  </a:solidFill>
                  <a:latin typeface="Times New Roman" panose="02020603050405020304" pitchFamily="18" charset="0"/>
                </a:rPr>
                <a:t>user</a:t>
              </a:r>
            </a:p>
          </p:txBody>
        </p:sp>
        <p:sp>
          <p:nvSpPr>
            <p:cNvPr id="91148" name="Text Box 13">
              <a:extLst>
                <a:ext uri="{FF2B5EF4-FFF2-40B4-BE49-F238E27FC236}">
                  <a16:creationId xmlns:a16="http://schemas.microsoft.com/office/drawing/2014/main" id="{A0DE0725-929B-43F4-BAD4-91A02C6694EF}"/>
                </a:ext>
              </a:extLst>
            </p:cNvPr>
            <p:cNvSpPr txBox="1">
              <a:spLocks noChangeArrowheads="1"/>
            </p:cNvSpPr>
            <p:nvPr/>
          </p:nvSpPr>
          <p:spPr bwMode="auto">
            <a:xfrm>
              <a:off x="3696" y="1968"/>
              <a:ext cx="1440"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2400">
                  <a:solidFill>
                    <a:srgbClr val="0000FF"/>
                  </a:solidFill>
                  <a:latin typeface="Times New Roman" panose="02020603050405020304" pitchFamily="18" charset="0"/>
                </a:rPr>
                <a:t>developer</a:t>
              </a:r>
            </a:p>
          </p:txBody>
        </p:sp>
        <p:sp>
          <p:nvSpPr>
            <p:cNvPr id="91149" name="Line 14">
              <a:extLst>
                <a:ext uri="{FF2B5EF4-FFF2-40B4-BE49-F238E27FC236}">
                  <a16:creationId xmlns:a16="http://schemas.microsoft.com/office/drawing/2014/main" id="{DEE9F99A-077A-4ACF-B8C5-1BBAB57307FF}"/>
                </a:ext>
              </a:extLst>
            </p:cNvPr>
            <p:cNvSpPr>
              <a:spLocks noChangeShapeType="1"/>
            </p:cNvSpPr>
            <p:nvPr/>
          </p:nvSpPr>
          <p:spPr bwMode="auto">
            <a:xfrm>
              <a:off x="3120" y="1536"/>
              <a:ext cx="672" cy="672"/>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91150" name="Line 15">
              <a:extLst>
                <a:ext uri="{FF2B5EF4-FFF2-40B4-BE49-F238E27FC236}">
                  <a16:creationId xmlns:a16="http://schemas.microsoft.com/office/drawing/2014/main" id="{66B65BA3-7CCF-4F04-B9FA-B8ED96658B41}"/>
                </a:ext>
              </a:extLst>
            </p:cNvPr>
            <p:cNvSpPr>
              <a:spLocks noChangeShapeType="1"/>
            </p:cNvSpPr>
            <p:nvPr/>
          </p:nvSpPr>
          <p:spPr bwMode="auto">
            <a:xfrm flipH="1" flipV="1">
              <a:off x="3024" y="1680"/>
              <a:ext cx="576" cy="576"/>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91151" name="Line 16">
              <a:extLst>
                <a:ext uri="{FF2B5EF4-FFF2-40B4-BE49-F238E27FC236}">
                  <a16:creationId xmlns:a16="http://schemas.microsoft.com/office/drawing/2014/main" id="{5C162F8C-D891-461F-9476-6E5977039D1E}"/>
                </a:ext>
              </a:extLst>
            </p:cNvPr>
            <p:cNvSpPr>
              <a:spLocks noChangeShapeType="1"/>
            </p:cNvSpPr>
            <p:nvPr/>
          </p:nvSpPr>
          <p:spPr bwMode="auto">
            <a:xfrm>
              <a:off x="2160" y="2976"/>
              <a:ext cx="1104"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91152" name="Line 17">
              <a:extLst>
                <a:ext uri="{FF2B5EF4-FFF2-40B4-BE49-F238E27FC236}">
                  <a16:creationId xmlns:a16="http://schemas.microsoft.com/office/drawing/2014/main" id="{3558707F-12CE-4A6B-A095-22A5A56650CD}"/>
                </a:ext>
              </a:extLst>
            </p:cNvPr>
            <p:cNvSpPr>
              <a:spLocks noChangeShapeType="1"/>
            </p:cNvSpPr>
            <p:nvPr/>
          </p:nvSpPr>
          <p:spPr bwMode="auto">
            <a:xfrm flipH="1">
              <a:off x="2160" y="3168"/>
              <a:ext cx="1056"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91153" name="Text Box 18">
              <a:extLst>
                <a:ext uri="{FF2B5EF4-FFF2-40B4-BE49-F238E27FC236}">
                  <a16:creationId xmlns:a16="http://schemas.microsoft.com/office/drawing/2014/main" id="{9771F242-2065-41CD-AFEA-18E1F1A3B379}"/>
                </a:ext>
              </a:extLst>
            </p:cNvPr>
            <p:cNvSpPr txBox="1">
              <a:spLocks noChangeArrowheads="1"/>
            </p:cNvSpPr>
            <p:nvPr/>
          </p:nvSpPr>
          <p:spPr bwMode="auto">
            <a:xfrm>
              <a:off x="3168" y="1632"/>
              <a:ext cx="1248"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2400">
                  <a:solidFill>
                    <a:srgbClr val="003366"/>
                  </a:solidFill>
                  <a:latin typeface="Times New Roman" panose="02020603050405020304" pitchFamily="18" charset="0"/>
                </a:rPr>
                <a:t> $$+ needs</a:t>
              </a:r>
            </a:p>
          </p:txBody>
        </p:sp>
        <p:sp>
          <p:nvSpPr>
            <p:cNvPr id="91154" name="Text Box 19">
              <a:extLst>
                <a:ext uri="{FF2B5EF4-FFF2-40B4-BE49-F238E27FC236}">
                  <a16:creationId xmlns:a16="http://schemas.microsoft.com/office/drawing/2014/main" id="{979B08B7-6A0B-4536-83F0-8AE105EABD4A}"/>
                </a:ext>
              </a:extLst>
            </p:cNvPr>
            <p:cNvSpPr txBox="1">
              <a:spLocks noChangeArrowheads="1"/>
            </p:cNvSpPr>
            <p:nvPr/>
          </p:nvSpPr>
          <p:spPr bwMode="auto">
            <a:xfrm>
              <a:off x="2160" y="1786"/>
              <a:ext cx="1200" cy="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2400">
                  <a:solidFill>
                    <a:srgbClr val="003366"/>
                  </a:solidFill>
                  <a:latin typeface="Times New Roman" panose="02020603050405020304" pitchFamily="18" charset="0"/>
                </a:rPr>
                <a:t>Contractual obligation</a:t>
              </a:r>
            </a:p>
          </p:txBody>
        </p:sp>
        <p:sp>
          <p:nvSpPr>
            <p:cNvPr id="91155" name="Text Box 20">
              <a:extLst>
                <a:ext uri="{FF2B5EF4-FFF2-40B4-BE49-F238E27FC236}">
                  <a16:creationId xmlns:a16="http://schemas.microsoft.com/office/drawing/2014/main" id="{45A60014-7746-4A69-B32D-BDF518B547C3}"/>
                </a:ext>
              </a:extLst>
            </p:cNvPr>
            <p:cNvSpPr txBox="1">
              <a:spLocks noChangeArrowheads="1"/>
            </p:cNvSpPr>
            <p:nvPr/>
          </p:nvSpPr>
          <p:spPr bwMode="auto">
            <a:xfrm>
              <a:off x="2208" y="2688"/>
              <a:ext cx="1008"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2400">
                  <a:solidFill>
                    <a:srgbClr val="003366"/>
                  </a:solidFill>
                  <a:latin typeface="Times New Roman" panose="02020603050405020304" pitchFamily="18" charset="0"/>
                </a:rPr>
                <a:t>needs</a:t>
              </a:r>
            </a:p>
          </p:txBody>
        </p:sp>
        <p:sp>
          <p:nvSpPr>
            <p:cNvPr id="91156" name="Text Box 21">
              <a:extLst>
                <a:ext uri="{FF2B5EF4-FFF2-40B4-BE49-F238E27FC236}">
                  <a16:creationId xmlns:a16="http://schemas.microsoft.com/office/drawing/2014/main" id="{312D786C-FFB3-4DCF-A9FD-22F69F898987}"/>
                </a:ext>
              </a:extLst>
            </p:cNvPr>
            <p:cNvSpPr txBox="1">
              <a:spLocks noChangeArrowheads="1"/>
            </p:cNvSpPr>
            <p:nvPr/>
          </p:nvSpPr>
          <p:spPr bwMode="auto">
            <a:xfrm>
              <a:off x="2112" y="3120"/>
              <a:ext cx="1200" cy="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2400">
                  <a:solidFill>
                    <a:srgbClr val="003366"/>
                  </a:solidFill>
                  <a:latin typeface="Times New Roman" panose="02020603050405020304" pitchFamily="18" charset="0"/>
                </a:rPr>
                <a:t>Software system</a:t>
              </a:r>
            </a:p>
          </p:txBody>
        </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灯片编号占位符 5">
            <a:extLst>
              <a:ext uri="{FF2B5EF4-FFF2-40B4-BE49-F238E27FC236}">
                <a16:creationId xmlns:a16="http://schemas.microsoft.com/office/drawing/2014/main" id="{9D016024-24C9-403F-8E8F-6025AA6E7B8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FA077B85-0210-45B9-A772-3F5AABA8EB2A}" type="slidenum">
              <a:rPr kumimoji="0" lang="en-US" altLang="zh-CN" sz="2600">
                <a:solidFill>
                  <a:srgbClr val="FFFFFF"/>
                </a:solidFill>
              </a:rPr>
              <a:pPr eaLnBrk="1" fontAlgn="base" hangingPunct="1">
                <a:spcBef>
                  <a:spcPct val="0"/>
                </a:spcBef>
                <a:spcAft>
                  <a:spcPct val="0"/>
                </a:spcAft>
              </a:pPr>
              <a:t>470</a:t>
            </a:fld>
            <a:endParaRPr kumimoji="0" lang="en-US" altLang="zh-CN" sz="2600">
              <a:solidFill>
                <a:srgbClr val="FFFFFF"/>
              </a:solidFill>
            </a:endParaRPr>
          </a:p>
        </p:txBody>
      </p:sp>
      <p:sp>
        <p:nvSpPr>
          <p:cNvPr id="97283" name="Rectangle 2">
            <a:extLst>
              <a:ext uri="{FF2B5EF4-FFF2-40B4-BE49-F238E27FC236}">
                <a16:creationId xmlns:a16="http://schemas.microsoft.com/office/drawing/2014/main" id="{EC9A224A-2F03-45C3-A4B7-438D81DDC9D4}"/>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97284" name="Rectangle 3">
            <a:extLst>
              <a:ext uri="{FF2B5EF4-FFF2-40B4-BE49-F238E27FC236}">
                <a16:creationId xmlns:a16="http://schemas.microsoft.com/office/drawing/2014/main" id="{BC331E16-0A8F-4179-B7B0-01F7AA206A85}"/>
              </a:ext>
            </a:extLst>
          </p:cNvPr>
          <p:cNvSpPr>
            <a:spLocks noGrp="1" noChangeArrowheads="1"/>
          </p:cNvSpPr>
          <p:nvPr>
            <p:ph type="body" idx="1"/>
          </p:nvPr>
        </p:nvSpPr>
        <p:spPr>
          <a:xfrm>
            <a:off x="2286000" y="1752600"/>
            <a:ext cx="8382000" cy="5105400"/>
          </a:xfrm>
        </p:spPr>
        <p:txBody>
          <a:bodyPr/>
          <a:lstStyle/>
          <a:p>
            <a:pPr eaLnBrk="1" hangingPunct="1">
              <a:buFontTx/>
              <a:buNone/>
            </a:pPr>
            <a:r>
              <a:rPr lang="zh-CN" altLang="en-US" b="1">
                <a:solidFill>
                  <a:srgbClr val="0000FF"/>
                </a:solidFill>
              </a:rPr>
              <a:t>依照上述设计原则等得到的类图：</a:t>
            </a:r>
            <a:endParaRPr lang="en-US" altLang="zh-CN" b="1">
              <a:solidFill>
                <a:srgbClr val="0000FF"/>
              </a:solidFill>
            </a:endParaRPr>
          </a:p>
          <a:p>
            <a:pPr eaLnBrk="1" hangingPunct="1">
              <a:buFontTx/>
              <a:buNone/>
            </a:pPr>
            <a:endParaRPr lang="en-US" altLang="zh-CN" sz="1200" b="1">
              <a:solidFill>
                <a:srgbClr val="0000FF"/>
              </a:solidFill>
            </a:endParaRPr>
          </a:p>
          <a:p>
            <a:pPr eaLnBrk="1" hangingPunct="1">
              <a:buFontTx/>
              <a:buNone/>
            </a:pPr>
            <a:r>
              <a:rPr lang="en-US" altLang="zh-CN" sz="2400" b="1"/>
              <a:t> result-</a:t>
            </a:r>
            <a:r>
              <a:rPr lang="en-US" altLang="zh-CN" sz="2400" b="1" u="sng">
                <a:solidFill>
                  <a:srgbClr val="0000FF"/>
                </a:solidFill>
              </a:rPr>
              <a:t>first cut</a:t>
            </a:r>
            <a:r>
              <a:rPr lang="en-US" altLang="zh-CN" sz="2400" b="1"/>
              <a:t> of class diagram</a:t>
            </a:r>
          </a:p>
          <a:p>
            <a:pPr eaLnBrk="1" hangingPunct="1">
              <a:buFontTx/>
              <a:buNone/>
            </a:pPr>
            <a:r>
              <a:rPr lang="en-US" altLang="zh-CN" sz="2400" b="1"/>
              <a:t>         X: Fig6.18(summarized from Table 6.3) </a:t>
            </a:r>
          </a:p>
          <a:p>
            <a:pPr eaLnBrk="1" hangingPunct="1">
              <a:buFontTx/>
              <a:buNone/>
            </a:pPr>
            <a:r>
              <a:rPr lang="en-US" altLang="zh-CN" sz="2400" b="1"/>
              <a:t>         Y: improvement (P305--s4, P306--s1: ) </a:t>
            </a:r>
          </a:p>
          <a:p>
            <a:pPr eaLnBrk="1" hangingPunct="1">
              <a:buFontTx/>
              <a:buNone/>
            </a:pPr>
            <a:r>
              <a:rPr lang="en-US" altLang="zh-CN" sz="2400" b="1">
                <a:solidFill>
                  <a:schemeClr val="bg2"/>
                </a:solidFill>
                <a:sym typeface="Wingdings 2" panose="05020102010507070707" pitchFamily="18" charset="2"/>
              </a:rPr>
              <a:t>  </a:t>
            </a:r>
            <a:r>
              <a:rPr lang="en-US" altLang="zh-CN" sz="2400" b="1" u="sng">
                <a:solidFill>
                  <a:srgbClr val="0000FF"/>
                </a:solidFill>
                <a:sym typeface="Wingdings 2" panose="05020102010507070707" pitchFamily="18" charset="2"/>
              </a:rPr>
              <a:t>second cut</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（类图的第二版） </a:t>
            </a:r>
          </a:p>
          <a:p>
            <a:pPr eaLnBrk="1" hangingPunct="1">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X: improvement (P306—s1,s2)</a:t>
            </a:r>
          </a:p>
          <a:p>
            <a:pPr eaLnBrk="1" hangingPunct="1">
              <a:buFontTx/>
              <a:buNone/>
            </a:pPr>
            <a:r>
              <a:rPr lang="en-US" altLang="zh-CN" sz="2400" b="1">
                <a:solidFill>
                  <a:schemeClr val="bg2"/>
                </a:solidFill>
                <a:sym typeface="Wingdings 2" panose="05020102010507070707" pitchFamily="18" charset="2"/>
              </a:rPr>
              <a:t>      Y: Fig6.16 (change from Fig6.20) </a:t>
            </a:r>
          </a:p>
          <a:p>
            <a:pPr eaLnBrk="1" hangingPunct="1">
              <a:buFontTx/>
              <a:buNone/>
            </a:pPr>
            <a:r>
              <a:rPr lang="en-US" altLang="zh-CN" sz="2400" b="1">
                <a:solidFill>
                  <a:schemeClr val="bg2"/>
                </a:solidFill>
                <a:sym typeface="Wingdings 2" panose="05020102010507070707" pitchFamily="18" charset="2"/>
              </a:rPr>
              <a:t>  </a:t>
            </a:r>
            <a:r>
              <a:rPr lang="en-US" altLang="zh-CN" sz="2400" b="1" u="sng">
                <a:solidFill>
                  <a:srgbClr val="0000FF"/>
                </a:solidFill>
                <a:sym typeface="Wingdings 2" panose="05020102010507070707" pitchFamily="18" charset="2"/>
              </a:rPr>
              <a:t>third cut</a:t>
            </a:r>
            <a:r>
              <a:rPr lang="en-US" altLang="zh-CN" sz="2400" b="1" u="sng">
                <a:solidFill>
                  <a:srgbClr val="FF0066"/>
                </a:solidFill>
                <a:sym typeface="Wingdings 2" panose="05020102010507070707" pitchFamily="18" charset="2"/>
              </a:rPr>
              <a:t> </a:t>
            </a:r>
            <a:r>
              <a:rPr lang="zh-CN" altLang="en-US" sz="2400" b="1">
                <a:solidFill>
                  <a:schemeClr val="bg2"/>
                </a:solidFill>
                <a:sym typeface="Wingdings 2" panose="05020102010507070707" pitchFamily="18" charset="2"/>
              </a:rPr>
              <a:t>（类图的第三版）</a:t>
            </a:r>
            <a:r>
              <a:rPr lang="zh-CN" altLang="en-US" sz="2400" b="1">
                <a:sym typeface="Wingdings 2" panose="05020102010507070707" pitchFamily="18" charset="2"/>
              </a:rPr>
              <a:t> </a:t>
            </a:r>
          </a:p>
          <a:p>
            <a:pPr eaLnBrk="1" hangingPunct="1">
              <a:buFontTx/>
              <a:buNone/>
            </a:pPr>
            <a:r>
              <a:rPr lang="zh-CN" altLang="en-US" sz="2400" b="1">
                <a:sym typeface="Wingdings 2" panose="05020102010507070707" pitchFamily="18" charset="2"/>
              </a:rPr>
              <a:t>     </a:t>
            </a:r>
            <a:r>
              <a:rPr lang="en-US" altLang="zh-CN" sz="2400" b="1">
                <a:sym typeface="Wingdings 2" panose="05020102010507070707" pitchFamily="18" charset="2"/>
              </a:rPr>
              <a:t>X: improvement (P306—s3, P307—s1) </a:t>
            </a:r>
          </a:p>
          <a:p>
            <a:pPr eaLnBrk="1" hangingPunct="1">
              <a:buFontTx/>
              <a:buNone/>
            </a:pPr>
            <a:r>
              <a:rPr lang="en-US" altLang="zh-CN" sz="2400" b="1">
                <a:sym typeface="Wingdings 2" panose="05020102010507070707" pitchFamily="18" charset="2"/>
              </a:rPr>
              <a:t>     Y: Fig6.21 (change from )</a:t>
            </a: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灯片编号占位符 3">
            <a:extLst>
              <a:ext uri="{FF2B5EF4-FFF2-40B4-BE49-F238E27FC236}">
                <a16:creationId xmlns:a16="http://schemas.microsoft.com/office/drawing/2014/main" id="{4EDEEBE8-CF0C-4D6E-9D57-96DEC70899B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DB8D0151-98AC-4472-B162-AFA9715B3B59}" type="slidenum">
              <a:rPr kumimoji="0" lang="en-US" altLang="zh-CN" sz="2600">
                <a:solidFill>
                  <a:srgbClr val="FFFFFF"/>
                </a:solidFill>
              </a:rPr>
              <a:pPr eaLnBrk="1" fontAlgn="base" hangingPunct="1">
                <a:spcBef>
                  <a:spcPct val="0"/>
                </a:spcBef>
                <a:spcAft>
                  <a:spcPct val="0"/>
                </a:spcAft>
              </a:pPr>
              <a:t>471</a:t>
            </a:fld>
            <a:endParaRPr kumimoji="0" lang="en-US" altLang="zh-CN" sz="2600">
              <a:solidFill>
                <a:srgbClr val="FFFFFF"/>
              </a:solidFill>
            </a:endParaRPr>
          </a:p>
        </p:txBody>
      </p:sp>
      <p:sp>
        <p:nvSpPr>
          <p:cNvPr id="98307" name="Rectangle 6">
            <a:extLst>
              <a:ext uri="{FF2B5EF4-FFF2-40B4-BE49-F238E27FC236}">
                <a16:creationId xmlns:a16="http://schemas.microsoft.com/office/drawing/2014/main" id="{CA427313-FA44-4208-9289-CD233C804E18}"/>
              </a:ext>
            </a:extLst>
          </p:cNvPr>
          <p:cNvSpPr>
            <a:spLocks noChangeArrowheads="1"/>
          </p:cNvSpPr>
          <p:nvPr/>
        </p:nvSpPr>
        <p:spPr bwMode="auto">
          <a:xfrm>
            <a:off x="1703388" y="0"/>
            <a:ext cx="8964612" cy="6858000"/>
          </a:xfrm>
          <a:prstGeom prst="rect">
            <a:avLst/>
          </a:prstGeom>
          <a:solidFill>
            <a:schemeClr val="bg1"/>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pic>
        <p:nvPicPr>
          <p:cNvPr id="98308" name="Picture 4">
            <a:extLst>
              <a:ext uri="{FF2B5EF4-FFF2-40B4-BE49-F238E27FC236}">
                <a16:creationId xmlns:a16="http://schemas.microsoft.com/office/drawing/2014/main" id="{DB22238C-D035-4637-9484-A1FB2E156E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
            <a:ext cx="9144000" cy="630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pic>
      <p:sp>
        <p:nvSpPr>
          <p:cNvPr id="98309" name="Rectangle 7">
            <a:extLst>
              <a:ext uri="{FF2B5EF4-FFF2-40B4-BE49-F238E27FC236}">
                <a16:creationId xmlns:a16="http://schemas.microsoft.com/office/drawing/2014/main" id="{A0931A5D-BE6A-44A6-9C8C-CD5C4AB7AD27}"/>
              </a:ext>
            </a:extLst>
          </p:cNvPr>
          <p:cNvSpPr>
            <a:spLocks noChangeArrowheads="1"/>
          </p:cNvSpPr>
          <p:nvPr/>
        </p:nvSpPr>
        <p:spPr bwMode="auto">
          <a:xfrm>
            <a:off x="2351088" y="6092825"/>
            <a:ext cx="8088312"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lnSpc>
                <a:spcPct val="90000"/>
              </a:lnSpc>
              <a:spcBef>
                <a:spcPct val="0"/>
              </a:spcBef>
              <a:spcAft>
                <a:spcPct val="0"/>
              </a:spcAft>
            </a:pPr>
            <a:r>
              <a:rPr lang="en-US" altLang="zh-CN" b="1">
                <a:solidFill>
                  <a:srgbClr val="003366"/>
                </a:solidFill>
              </a:rPr>
              <a:t>Fig 6.18 First cut at Royal Service station design</a:t>
            </a:r>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灯片编号占位符 5">
            <a:extLst>
              <a:ext uri="{FF2B5EF4-FFF2-40B4-BE49-F238E27FC236}">
                <a16:creationId xmlns:a16="http://schemas.microsoft.com/office/drawing/2014/main" id="{C0E79B2E-8149-450D-9DFC-8FC389BD229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935B7A26-3447-4DD0-9F4F-5CEC14F3ADE2}" type="slidenum">
              <a:rPr kumimoji="0" lang="en-US" altLang="zh-CN" sz="2600">
                <a:solidFill>
                  <a:srgbClr val="FFFFFF"/>
                </a:solidFill>
              </a:rPr>
              <a:pPr eaLnBrk="1" fontAlgn="base" hangingPunct="1">
                <a:spcBef>
                  <a:spcPct val="0"/>
                </a:spcBef>
                <a:spcAft>
                  <a:spcPct val="0"/>
                </a:spcAft>
              </a:pPr>
              <a:t>472</a:t>
            </a:fld>
            <a:endParaRPr kumimoji="0" lang="en-US" altLang="zh-CN" sz="2600">
              <a:solidFill>
                <a:srgbClr val="FFFFFF"/>
              </a:solidFill>
            </a:endParaRPr>
          </a:p>
        </p:txBody>
      </p:sp>
      <p:sp>
        <p:nvSpPr>
          <p:cNvPr id="99331" name="Rectangle 2">
            <a:extLst>
              <a:ext uri="{FF2B5EF4-FFF2-40B4-BE49-F238E27FC236}">
                <a16:creationId xmlns:a16="http://schemas.microsoft.com/office/drawing/2014/main" id="{B56D4493-92B8-42F7-8A12-FEAAE06E6DFB}"/>
              </a:ext>
            </a:extLst>
          </p:cNvPr>
          <p:cNvSpPr>
            <a:spLocks noGrp="1" noChangeArrowheads="1"/>
          </p:cNvSpPr>
          <p:nvPr>
            <p:ph type="title"/>
          </p:nvPr>
        </p:nvSpPr>
        <p:spPr/>
        <p:txBody>
          <a:bodyPr/>
          <a:lstStyle/>
          <a:p>
            <a:pPr eaLnBrk="1" hangingPunct="1"/>
            <a:endParaRPr lang="zh-CN" altLang="zh-CN"/>
          </a:p>
        </p:txBody>
      </p:sp>
      <p:sp>
        <p:nvSpPr>
          <p:cNvPr id="99332" name="Rectangle 3">
            <a:extLst>
              <a:ext uri="{FF2B5EF4-FFF2-40B4-BE49-F238E27FC236}">
                <a16:creationId xmlns:a16="http://schemas.microsoft.com/office/drawing/2014/main" id="{7BAEBF58-043A-4F37-85B3-D063AA534128}"/>
              </a:ext>
            </a:extLst>
          </p:cNvPr>
          <p:cNvSpPr>
            <a:spLocks noGrp="1" noChangeArrowheads="1"/>
          </p:cNvSpPr>
          <p:nvPr>
            <p:ph type="body" idx="1"/>
          </p:nvPr>
        </p:nvSpPr>
        <p:spPr>
          <a:xfrm>
            <a:off x="2351088" y="1773238"/>
            <a:ext cx="8316912" cy="5084762"/>
          </a:xfrm>
        </p:spPr>
        <p:txBody>
          <a:bodyPr/>
          <a:lstStyle/>
          <a:p>
            <a:pPr eaLnBrk="1" hangingPunct="1">
              <a:buFontTx/>
              <a:buNone/>
            </a:pPr>
            <a:r>
              <a:rPr lang="zh-CN" altLang="en-US" sz="2400" b="1"/>
              <a:t>通过将上述图</a:t>
            </a:r>
            <a:r>
              <a:rPr lang="en-US" altLang="zh-CN" sz="2400" b="1"/>
              <a:t>6.18</a:t>
            </a:r>
            <a:r>
              <a:rPr lang="zh-CN" altLang="en-US" sz="2400" b="1"/>
              <a:t>所示的设计方案与原始需求定义进行对比</a:t>
            </a:r>
            <a:r>
              <a:rPr lang="en-US" altLang="zh-CN" sz="2400" b="1"/>
              <a:t>,</a:t>
            </a:r>
          </a:p>
          <a:p>
            <a:pPr eaLnBrk="1" hangingPunct="1">
              <a:buFontTx/>
              <a:buNone/>
            </a:pPr>
            <a:r>
              <a:rPr lang="zh-CN" altLang="en-US" sz="2400" b="1"/>
              <a:t>发现的若干问题及改进措施</a:t>
            </a:r>
            <a:r>
              <a:rPr lang="en-US" altLang="zh-CN" sz="2400" b="1">
                <a:sym typeface="Wingdings" panose="05000000000000000000" pitchFamily="2" charset="2"/>
              </a:rPr>
              <a:t>(</a:t>
            </a:r>
            <a:r>
              <a:rPr lang="zh-CN" altLang="en-US" sz="2400" b="1">
                <a:sym typeface="Wingdings" panose="05000000000000000000" pitchFamily="2" charset="2"/>
              </a:rPr>
              <a:t>得到</a:t>
            </a:r>
            <a:r>
              <a:rPr lang="zh-CN" altLang="en-US" sz="2400" b="1"/>
              <a:t>图</a:t>
            </a:r>
            <a:r>
              <a:rPr lang="en-US" altLang="zh-CN" sz="2400" b="1"/>
              <a:t>6.20</a:t>
            </a:r>
            <a:r>
              <a:rPr lang="en-US" altLang="zh-CN" sz="2400" b="1">
                <a:sym typeface="Wingdings" panose="05000000000000000000" pitchFamily="2" charset="2"/>
              </a:rPr>
              <a:t>):</a:t>
            </a:r>
            <a:endParaRPr lang="en-US" altLang="zh-CN" sz="2400" b="1"/>
          </a:p>
          <a:p>
            <a:pPr eaLnBrk="1" hangingPunct="1">
              <a:buFontTx/>
              <a:buNone/>
            </a:pPr>
            <a:r>
              <a:rPr lang="en-US" altLang="zh-CN" sz="2400" b="1"/>
              <a:t>(1). </a:t>
            </a:r>
            <a:r>
              <a:rPr lang="zh-CN" altLang="en-US" sz="2400" b="1"/>
              <a:t>可以增加一个</a:t>
            </a:r>
            <a:r>
              <a:rPr lang="en-US" altLang="zh-CN" sz="2400" b="1"/>
              <a:t>message(</a:t>
            </a:r>
            <a:r>
              <a:rPr lang="zh-CN" altLang="en-US" sz="2400" b="1"/>
              <a:t>消息</a:t>
            </a:r>
            <a:r>
              <a:rPr lang="en-US" altLang="zh-CN" sz="2400" b="1"/>
              <a:t>)</a:t>
            </a:r>
            <a:r>
              <a:rPr lang="zh-CN" altLang="en-US" sz="2400" b="1"/>
              <a:t>类</a:t>
            </a:r>
            <a:r>
              <a:rPr lang="en-US" altLang="zh-CN" sz="2400" b="1"/>
              <a:t>.</a:t>
            </a:r>
          </a:p>
          <a:p>
            <a:pPr eaLnBrk="1" hangingPunct="1">
              <a:buFontTx/>
              <a:buNone/>
            </a:pPr>
            <a:r>
              <a:rPr lang="en-US" altLang="zh-CN" sz="2400" b="1"/>
              <a:t>(2). </a:t>
            </a:r>
            <a:r>
              <a:rPr lang="zh-CN" altLang="en-US" sz="2400" b="1"/>
              <a:t>从业务关系与逻辑上</a:t>
            </a:r>
            <a:r>
              <a:rPr lang="en-US" altLang="zh-CN" sz="2400" b="1"/>
              <a:t>, </a:t>
            </a:r>
            <a:r>
              <a:rPr lang="zh-CN" altLang="en-US" sz="2400" b="1"/>
              <a:t>应该将燃料</a:t>
            </a:r>
            <a:r>
              <a:rPr lang="en-US" altLang="zh-CN" sz="2400" b="1"/>
              <a:t>(Fuel)</a:t>
            </a:r>
            <a:r>
              <a:rPr lang="zh-CN" altLang="en-US" sz="2400" b="1"/>
              <a:t>与库存</a:t>
            </a:r>
            <a:r>
              <a:rPr lang="en-US" altLang="zh-CN" sz="2400" b="1"/>
              <a:t>(Inventory)</a:t>
            </a:r>
            <a:r>
              <a:rPr lang="zh-CN" altLang="en-US" sz="2400" b="1"/>
              <a:t>类连接起来</a:t>
            </a:r>
            <a:r>
              <a:rPr lang="en-US" altLang="zh-CN" sz="2400" b="1"/>
              <a:t>. (Inventory</a:t>
            </a:r>
            <a:r>
              <a:rPr lang="zh-CN" altLang="en-US" sz="2400" b="1"/>
              <a:t>类须追踪燃料数量</a:t>
            </a:r>
            <a:r>
              <a:rPr lang="en-US" altLang="zh-CN" sz="2400" b="1"/>
              <a:t>,</a:t>
            </a:r>
            <a:r>
              <a:rPr lang="zh-CN" altLang="en-US" sz="2400" b="1"/>
              <a:t>数量下降到一定值时</a:t>
            </a:r>
            <a:r>
              <a:rPr lang="en-US" altLang="zh-CN" sz="2400" b="1"/>
              <a:t>, </a:t>
            </a:r>
            <a:r>
              <a:rPr lang="zh-CN" altLang="en-US" sz="2400" b="1"/>
              <a:t>将启动另外的燃料订购系统</a:t>
            </a:r>
            <a:r>
              <a:rPr lang="en-US" altLang="zh-CN" sz="2400" b="1"/>
              <a:t>)</a:t>
            </a:r>
          </a:p>
          <a:p>
            <a:pPr eaLnBrk="1" hangingPunct="1">
              <a:buFontTx/>
              <a:buNone/>
            </a:pPr>
            <a:r>
              <a:rPr lang="en-US" altLang="zh-CN" sz="2400" b="1"/>
              <a:t>(3). </a:t>
            </a:r>
            <a:r>
              <a:rPr lang="zh-CN" altLang="en-US" sz="2400" b="1"/>
              <a:t>应该删除</a:t>
            </a:r>
            <a:r>
              <a:rPr lang="en-US" altLang="zh-CN" sz="2400" b="1"/>
              <a:t>Account</a:t>
            </a:r>
            <a:r>
              <a:rPr lang="zh-CN" altLang="en-US" sz="2400" b="1"/>
              <a:t>类</a:t>
            </a:r>
            <a:r>
              <a:rPr lang="en-US" altLang="zh-CN" sz="2400" b="1"/>
              <a:t>, </a:t>
            </a:r>
            <a:r>
              <a:rPr lang="zh-CN" altLang="en-US" sz="2400" b="1"/>
              <a:t>并将其唯一属性添加到</a:t>
            </a:r>
            <a:r>
              <a:rPr lang="en-US" altLang="zh-CN" sz="2400" b="1"/>
              <a:t>Customer</a:t>
            </a:r>
            <a:r>
              <a:rPr lang="zh-CN" altLang="en-US" sz="2400" b="1"/>
              <a:t>类中</a:t>
            </a:r>
            <a:r>
              <a:rPr lang="en-US" altLang="zh-CN" sz="2400" b="1"/>
              <a:t>(</a:t>
            </a:r>
            <a:r>
              <a:rPr lang="zh-CN" altLang="en-US" sz="2400" b="1"/>
              <a:t>因为按业务处理及语义逻辑上应该这样归类</a:t>
            </a:r>
            <a:r>
              <a:rPr lang="en-US" altLang="zh-CN" sz="2400" b="1"/>
              <a:t>).</a:t>
            </a:r>
          </a:p>
          <a:p>
            <a:pPr eaLnBrk="1" hangingPunct="1">
              <a:buFontTx/>
              <a:buNone/>
            </a:pPr>
            <a:r>
              <a:rPr lang="en-US" altLang="zh-CN" sz="2400" b="1"/>
              <a:t>(4). </a:t>
            </a:r>
            <a:r>
              <a:rPr lang="zh-CN" altLang="en-US" sz="2400" b="1"/>
              <a:t>应该从燃料类中删除价格这个属性</a:t>
            </a:r>
            <a:r>
              <a:rPr lang="en-US" altLang="zh-CN" sz="2400" b="1"/>
              <a:t>,</a:t>
            </a:r>
            <a:r>
              <a:rPr lang="zh-CN" altLang="en-US" sz="2400" b="1"/>
              <a:t>并将其加入到</a:t>
            </a:r>
            <a:r>
              <a:rPr lang="en-US" altLang="zh-CN" sz="2400" b="1"/>
              <a:t>Refuel</a:t>
            </a:r>
            <a:r>
              <a:rPr lang="zh-CN" altLang="en-US" sz="2400" b="1"/>
              <a:t>类中</a:t>
            </a:r>
            <a:r>
              <a:rPr lang="en-US" altLang="zh-CN" sz="2400" b="1"/>
              <a:t>(</a:t>
            </a:r>
            <a:r>
              <a:rPr lang="zh-CN" altLang="en-US" sz="2400" b="1"/>
              <a:t>目的</a:t>
            </a:r>
            <a:r>
              <a:rPr lang="en-US" altLang="zh-CN" sz="2400" b="1"/>
              <a:t>:</a:t>
            </a:r>
            <a:r>
              <a:rPr lang="zh-CN" altLang="en-US" sz="2400" b="1"/>
              <a:t>使</a:t>
            </a:r>
            <a:r>
              <a:rPr lang="en-US" altLang="zh-CN" sz="2400" b="1"/>
              <a:t>Fuel</a:t>
            </a:r>
            <a:r>
              <a:rPr lang="zh-CN" altLang="en-US" sz="2400" b="1"/>
              <a:t>类只追踪数量</a:t>
            </a:r>
            <a:r>
              <a:rPr lang="en-US" altLang="zh-CN" sz="2400" b="1"/>
              <a:t>,</a:t>
            </a:r>
            <a:r>
              <a:rPr lang="zh-CN" altLang="en-US" sz="2400" b="1"/>
              <a:t>而</a:t>
            </a:r>
            <a:r>
              <a:rPr lang="en-US" altLang="zh-CN" sz="2400" b="1"/>
              <a:t>Refuel</a:t>
            </a:r>
            <a:r>
              <a:rPr lang="zh-CN" altLang="en-US" sz="2400" b="1"/>
              <a:t>类处理与特定销售相关的加仑数和价格</a:t>
            </a:r>
            <a:r>
              <a:rPr lang="en-US" altLang="zh-CN" sz="2400" b="1"/>
              <a:t>----</a:t>
            </a:r>
            <a:r>
              <a:rPr lang="zh-CN" altLang="en-US" sz="2400" b="1"/>
              <a:t>使类的功能单一化</a:t>
            </a:r>
            <a:r>
              <a:rPr lang="en-US" altLang="zh-CN" sz="2400" b="1"/>
              <a:t>).</a:t>
            </a:r>
          </a:p>
          <a:p>
            <a:pPr eaLnBrk="1" hangingPunct="1">
              <a:buFontTx/>
              <a:buNone/>
            </a:pPr>
            <a:r>
              <a:rPr lang="en-US" altLang="zh-CN" sz="2400" b="1"/>
              <a:t>(5). </a:t>
            </a:r>
            <a:r>
              <a:rPr lang="zh-CN" altLang="en-US" sz="2400" b="1"/>
              <a:t>等等问题</a:t>
            </a:r>
            <a:r>
              <a:rPr lang="en-US" altLang="zh-CN" sz="2400" b="1"/>
              <a:t>.</a:t>
            </a:r>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灯片编号占位符 3">
            <a:extLst>
              <a:ext uri="{FF2B5EF4-FFF2-40B4-BE49-F238E27FC236}">
                <a16:creationId xmlns:a16="http://schemas.microsoft.com/office/drawing/2014/main" id="{960A33C7-4B75-4414-90A1-28C84335B62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456E29E4-6E4E-48E9-B268-9DA59E04DA45}" type="slidenum">
              <a:rPr kumimoji="0" lang="en-US" altLang="zh-CN" sz="2600">
                <a:solidFill>
                  <a:srgbClr val="FFFFFF"/>
                </a:solidFill>
              </a:rPr>
              <a:pPr eaLnBrk="1" fontAlgn="base" hangingPunct="1">
                <a:spcBef>
                  <a:spcPct val="0"/>
                </a:spcBef>
                <a:spcAft>
                  <a:spcPct val="0"/>
                </a:spcAft>
              </a:pPr>
              <a:t>473</a:t>
            </a:fld>
            <a:endParaRPr kumimoji="0" lang="en-US" altLang="zh-CN" sz="2600">
              <a:solidFill>
                <a:srgbClr val="FFFFFF"/>
              </a:solidFill>
            </a:endParaRPr>
          </a:p>
        </p:txBody>
      </p:sp>
      <p:sp>
        <p:nvSpPr>
          <p:cNvPr id="100355" name="Rectangle 4">
            <a:extLst>
              <a:ext uri="{FF2B5EF4-FFF2-40B4-BE49-F238E27FC236}">
                <a16:creationId xmlns:a16="http://schemas.microsoft.com/office/drawing/2014/main" id="{9D08BD1A-8598-4401-AF2D-C05ED5C00116}"/>
              </a:ext>
            </a:extLst>
          </p:cNvPr>
          <p:cNvSpPr>
            <a:spLocks noChangeArrowheads="1"/>
          </p:cNvSpPr>
          <p:nvPr/>
        </p:nvSpPr>
        <p:spPr bwMode="auto">
          <a:xfrm>
            <a:off x="1703388" y="0"/>
            <a:ext cx="8964612" cy="6858000"/>
          </a:xfrm>
          <a:prstGeom prst="rect">
            <a:avLst/>
          </a:prstGeom>
          <a:solidFill>
            <a:schemeClr val="bg1"/>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pic>
        <p:nvPicPr>
          <p:cNvPr id="100356" name="Picture 5">
            <a:extLst>
              <a:ext uri="{FF2B5EF4-FFF2-40B4-BE49-F238E27FC236}">
                <a16:creationId xmlns:a16="http://schemas.microsoft.com/office/drawing/2014/main" id="{295D64AC-AA71-43B7-A551-1AA981E320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
            <a:ext cx="9144000" cy="630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pic>
      <p:sp>
        <p:nvSpPr>
          <p:cNvPr id="100357" name="Rectangle 6">
            <a:extLst>
              <a:ext uri="{FF2B5EF4-FFF2-40B4-BE49-F238E27FC236}">
                <a16:creationId xmlns:a16="http://schemas.microsoft.com/office/drawing/2014/main" id="{CE15A464-D29E-4439-AB5A-4F51B2E551A9}"/>
              </a:ext>
            </a:extLst>
          </p:cNvPr>
          <p:cNvSpPr>
            <a:spLocks noChangeArrowheads="1"/>
          </p:cNvSpPr>
          <p:nvPr/>
        </p:nvSpPr>
        <p:spPr bwMode="auto">
          <a:xfrm>
            <a:off x="2279650" y="6096000"/>
            <a:ext cx="81597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lnSpc>
                <a:spcPct val="90000"/>
              </a:lnSpc>
              <a:spcBef>
                <a:spcPct val="0"/>
              </a:spcBef>
              <a:spcAft>
                <a:spcPct val="0"/>
              </a:spcAft>
            </a:pPr>
            <a:r>
              <a:rPr lang="en-US" altLang="zh-CN" b="1">
                <a:solidFill>
                  <a:srgbClr val="003366"/>
                </a:solidFill>
              </a:rPr>
              <a:t>Fig 6.20 Second cut at Royal Service Station design.</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灯片编号占位符 5">
            <a:extLst>
              <a:ext uri="{FF2B5EF4-FFF2-40B4-BE49-F238E27FC236}">
                <a16:creationId xmlns:a16="http://schemas.microsoft.com/office/drawing/2014/main" id="{FF13CFDB-EA4E-4297-98F0-0FFF6C86268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2A2095EB-4784-49D7-811C-6DB38F1E8665}" type="slidenum">
              <a:rPr kumimoji="0" lang="en-US" altLang="zh-CN" sz="2600">
                <a:solidFill>
                  <a:srgbClr val="FFFFFF"/>
                </a:solidFill>
              </a:rPr>
              <a:pPr eaLnBrk="1" fontAlgn="base" hangingPunct="1">
                <a:spcBef>
                  <a:spcPct val="0"/>
                </a:spcBef>
                <a:spcAft>
                  <a:spcPct val="0"/>
                </a:spcAft>
              </a:pPr>
              <a:t>474</a:t>
            </a:fld>
            <a:endParaRPr kumimoji="0" lang="en-US" altLang="zh-CN" sz="2600">
              <a:solidFill>
                <a:srgbClr val="FFFFFF"/>
              </a:solidFill>
            </a:endParaRPr>
          </a:p>
        </p:txBody>
      </p:sp>
      <p:sp>
        <p:nvSpPr>
          <p:cNvPr id="101379" name="Rectangle 2">
            <a:extLst>
              <a:ext uri="{FF2B5EF4-FFF2-40B4-BE49-F238E27FC236}">
                <a16:creationId xmlns:a16="http://schemas.microsoft.com/office/drawing/2014/main" id="{F1D45BA2-CD19-4050-9A2A-DE6BDE400447}"/>
              </a:ext>
            </a:extLst>
          </p:cNvPr>
          <p:cNvSpPr>
            <a:spLocks noGrp="1" noChangeArrowheads="1"/>
          </p:cNvSpPr>
          <p:nvPr>
            <p:ph type="title"/>
          </p:nvPr>
        </p:nvSpPr>
        <p:spPr/>
        <p:txBody>
          <a:bodyPr/>
          <a:lstStyle/>
          <a:p>
            <a:pPr eaLnBrk="1" hangingPunct="1"/>
            <a:endParaRPr lang="zh-CN" altLang="zh-CN"/>
          </a:p>
        </p:txBody>
      </p:sp>
      <p:sp>
        <p:nvSpPr>
          <p:cNvPr id="101380" name="Rectangle 3">
            <a:extLst>
              <a:ext uri="{FF2B5EF4-FFF2-40B4-BE49-F238E27FC236}">
                <a16:creationId xmlns:a16="http://schemas.microsoft.com/office/drawing/2014/main" id="{9B592A79-FC92-41B5-80AB-F253FB65D4CC}"/>
              </a:ext>
            </a:extLst>
          </p:cNvPr>
          <p:cNvSpPr>
            <a:spLocks noGrp="1" noChangeArrowheads="1"/>
          </p:cNvSpPr>
          <p:nvPr>
            <p:ph type="body" idx="1"/>
          </p:nvPr>
        </p:nvSpPr>
        <p:spPr>
          <a:xfrm>
            <a:off x="2351088" y="1773238"/>
            <a:ext cx="8316912" cy="5084762"/>
          </a:xfrm>
        </p:spPr>
        <p:txBody>
          <a:bodyPr/>
          <a:lstStyle/>
          <a:p>
            <a:pPr eaLnBrk="1" hangingPunct="1">
              <a:buFontTx/>
              <a:buNone/>
            </a:pPr>
            <a:r>
              <a:rPr lang="zh-CN" altLang="en-US" sz="2400" b="1"/>
              <a:t>将图</a:t>
            </a:r>
            <a:r>
              <a:rPr lang="en-US" altLang="zh-CN" sz="2400" b="1"/>
              <a:t>6.20</a:t>
            </a:r>
            <a:r>
              <a:rPr lang="zh-CN" altLang="en-US" sz="2400" b="1"/>
              <a:t>所示的设计方案进一步与原始需求定义进行对比</a:t>
            </a:r>
            <a:r>
              <a:rPr lang="en-US" altLang="zh-CN" sz="2400" b="1"/>
              <a:t>,</a:t>
            </a:r>
          </a:p>
          <a:p>
            <a:pPr eaLnBrk="1" hangingPunct="1">
              <a:buFontTx/>
              <a:buNone/>
            </a:pPr>
            <a:r>
              <a:rPr lang="zh-CN" altLang="en-US" sz="2400" b="1"/>
              <a:t>发现的问题及改进措施</a:t>
            </a:r>
            <a:r>
              <a:rPr lang="en-US" altLang="zh-CN" sz="2400" b="1">
                <a:sym typeface="Wingdings" panose="05000000000000000000" pitchFamily="2" charset="2"/>
              </a:rPr>
              <a:t>(</a:t>
            </a:r>
            <a:r>
              <a:rPr lang="zh-CN" altLang="en-US" sz="2400" b="1">
                <a:sym typeface="Wingdings" panose="05000000000000000000" pitchFamily="2" charset="2"/>
              </a:rPr>
              <a:t>得到</a:t>
            </a:r>
            <a:r>
              <a:rPr lang="zh-CN" altLang="en-US" sz="2400" b="1"/>
              <a:t>图</a:t>
            </a:r>
            <a:r>
              <a:rPr lang="en-US" altLang="zh-CN" sz="2400" b="1"/>
              <a:t>6.21</a:t>
            </a:r>
            <a:r>
              <a:rPr lang="en-US" altLang="zh-CN" sz="2400" b="1">
                <a:sym typeface="Wingdings" panose="05000000000000000000" pitchFamily="2" charset="2"/>
              </a:rPr>
              <a:t>):</a:t>
            </a:r>
            <a:endParaRPr lang="en-US" altLang="zh-CN" sz="2400" b="1"/>
          </a:p>
          <a:p>
            <a:pPr eaLnBrk="1" hangingPunct="1">
              <a:buFontTx/>
              <a:buNone/>
            </a:pPr>
            <a:r>
              <a:rPr lang="en-US" altLang="zh-CN" sz="2400" b="1"/>
              <a:t>(1). Station Manager</a:t>
            </a:r>
            <a:r>
              <a:rPr lang="zh-CN" altLang="en-US" sz="2400" b="1"/>
              <a:t>类与其他类皆无关联</a:t>
            </a:r>
            <a:r>
              <a:rPr lang="en-US" altLang="zh-CN" sz="2400" b="1"/>
              <a:t>,</a:t>
            </a:r>
            <a:r>
              <a:rPr lang="zh-CN" altLang="en-US" sz="2400" b="1"/>
              <a:t>删除之</a:t>
            </a:r>
            <a:r>
              <a:rPr lang="en-US" altLang="zh-CN" sz="2400" b="1"/>
              <a:t>.</a:t>
            </a:r>
          </a:p>
          <a:p>
            <a:pPr eaLnBrk="1" hangingPunct="1">
              <a:buFontTx/>
              <a:buNone/>
            </a:pPr>
            <a:r>
              <a:rPr lang="en-US" altLang="zh-CN" sz="2400" b="1"/>
              <a:t>(2). </a:t>
            </a:r>
            <a:r>
              <a:rPr lang="zh-CN" altLang="en-US" sz="2400" b="1"/>
              <a:t>增加新的类</a:t>
            </a:r>
            <a:r>
              <a:rPr lang="en-US" altLang="zh-CN" sz="2400" b="1"/>
              <a:t>Service Station, </a:t>
            </a:r>
            <a:r>
              <a:rPr lang="zh-CN" altLang="en-US" sz="2400" b="1"/>
              <a:t>以处理对休眠帐户的跟踪</a:t>
            </a:r>
            <a:r>
              <a:rPr lang="en-US" altLang="zh-CN" sz="2400" b="1"/>
              <a:t>.</a:t>
            </a:r>
          </a:p>
          <a:p>
            <a:pPr eaLnBrk="1" hangingPunct="1">
              <a:buFontTx/>
              <a:buNone/>
            </a:pPr>
            <a:r>
              <a:rPr lang="en-US" altLang="zh-CN" sz="2400" b="1"/>
              <a:t>(3). </a:t>
            </a:r>
            <a:r>
              <a:rPr lang="zh-CN" altLang="en-US" sz="2400" b="1"/>
              <a:t>在每个类中加入操作</a:t>
            </a:r>
            <a:r>
              <a:rPr lang="en-US" altLang="zh-CN" sz="2400" b="1"/>
              <a:t>(</a:t>
            </a:r>
            <a:r>
              <a:rPr lang="zh-CN" altLang="en-US" sz="2400" b="1"/>
              <a:t>方法</a:t>
            </a:r>
            <a:r>
              <a:rPr lang="en-US" altLang="zh-CN" sz="2400" b="1"/>
              <a:t>), </a:t>
            </a:r>
            <a:r>
              <a:rPr lang="zh-CN" altLang="en-US" sz="2400" b="1"/>
              <a:t>以完成具体的功能</a:t>
            </a:r>
            <a:r>
              <a:rPr lang="en-US" altLang="zh-CN" sz="2400" b="1"/>
              <a:t>.</a:t>
            </a:r>
          </a:p>
          <a:p>
            <a:pPr eaLnBrk="1" hangingPunct="1">
              <a:buFontTx/>
              <a:buNone/>
            </a:pPr>
            <a:r>
              <a:rPr lang="en-US" altLang="zh-CN" sz="2400" b="1"/>
              <a:t> </a:t>
            </a:r>
            <a:r>
              <a:rPr lang="zh-CN" altLang="en-US" sz="2400" b="1"/>
              <a:t>例如</a:t>
            </a:r>
            <a:r>
              <a:rPr lang="en-US" altLang="zh-CN" sz="2400" b="1"/>
              <a:t>: Bill</a:t>
            </a:r>
            <a:r>
              <a:rPr lang="zh-CN" altLang="en-US" sz="2400" b="1"/>
              <a:t>类需要有一个操作来计算总价</a:t>
            </a:r>
            <a:r>
              <a:rPr lang="en-US" altLang="zh-CN" sz="2400" b="1"/>
              <a:t>,</a:t>
            </a:r>
            <a:r>
              <a:rPr lang="zh-CN" altLang="en-US" sz="2400" b="1"/>
              <a:t>另一个操作来计算</a:t>
            </a:r>
          </a:p>
          <a:p>
            <a:pPr eaLnBrk="1" hangingPunct="1">
              <a:buFontTx/>
              <a:buNone/>
            </a:pPr>
            <a:r>
              <a:rPr lang="zh-CN" altLang="en-US" sz="2400" b="1"/>
              <a:t>           购买税</a:t>
            </a:r>
            <a:r>
              <a:rPr lang="en-US" altLang="zh-CN" sz="2400" b="1"/>
              <a:t>(</a:t>
            </a:r>
            <a:r>
              <a:rPr lang="zh-CN" altLang="en-US" sz="2400" b="1"/>
              <a:t>交易税</a:t>
            </a:r>
            <a:r>
              <a:rPr lang="en-US" altLang="zh-CN" sz="2400" b="1"/>
              <a:t>)</a:t>
            </a:r>
          </a:p>
          <a:p>
            <a:pPr eaLnBrk="1" hangingPunct="1">
              <a:buFontTx/>
              <a:buNone/>
            </a:pPr>
            <a:r>
              <a:rPr lang="en-US" altLang="zh-CN" sz="2400" b="1"/>
              <a:t>           Parking Space(</a:t>
            </a:r>
            <a:r>
              <a:rPr lang="zh-CN" altLang="en-US" sz="2400" b="1"/>
              <a:t>停车位</a:t>
            </a:r>
            <a:r>
              <a:rPr lang="en-US" altLang="zh-CN" sz="2400" b="1"/>
              <a:t>)</a:t>
            </a:r>
            <a:r>
              <a:rPr lang="zh-CN" altLang="en-US" sz="2400" b="1"/>
              <a:t>类需要一个操作来指示是否某   </a:t>
            </a:r>
          </a:p>
          <a:p>
            <a:pPr eaLnBrk="1" hangingPunct="1">
              <a:buFontTx/>
              <a:buNone/>
            </a:pPr>
            <a:r>
              <a:rPr lang="zh-CN" altLang="en-US" sz="2400" b="1"/>
              <a:t>           个车位可用</a:t>
            </a:r>
            <a:r>
              <a:rPr lang="en-US" altLang="zh-CN" sz="2400" b="1"/>
              <a:t>.</a:t>
            </a:r>
          </a:p>
          <a:p>
            <a:pPr eaLnBrk="1" hangingPunct="1">
              <a:buFontTx/>
              <a:buNone/>
            </a:pPr>
            <a:r>
              <a:rPr lang="en-US" altLang="zh-CN" sz="2400" b="1"/>
              <a:t>(4). </a:t>
            </a:r>
            <a:r>
              <a:rPr lang="zh-CN" altLang="en-US" sz="2400" b="1"/>
              <a:t>加入基数</a:t>
            </a:r>
            <a:r>
              <a:rPr lang="en-US" altLang="zh-CN" sz="2400" b="1"/>
              <a:t>.</a:t>
            </a:r>
          </a:p>
          <a:p>
            <a:pPr eaLnBrk="1" hangingPunct="1">
              <a:buFontTx/>
              <a:buNone/>
            </a:pPr>
            <a:r>
              <a:rPr lang="en-US" altLang="zh-CN" sz="2400" b="1"/>
              <a:t>(5). </a:t>
            </a:r>
            <a:r>
              <a:rPr lang="zh-CN" altLang="en-US" sz="2400" b="1"/>
              <a:t>等等问题</a:t>
            </a:r>
            <a:r>
              <a:rPr lang="en-US" altLang="zh-CN" sz="2400" b="1"/>
              <a:t>.</a:t>
            </a: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灯片编号占位符 3">
            <a:extLst>
              <a:ext uri="{FF2B5EF4-FFF2-40B4-BE49-F238E27FC236}">
                <a16:creationId xmlns:a16="http://schemas.microsoft.com/office/drawing/2014/main" id="{78CA0B34-FE76-4EB0-8962-FEB5FCD8C4E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6A9BD4AE-3518-445B-9F74-8133E3427BA7}" type="slidenum">
              <a:rPr kumimoji="0" lang="en-US" altLang="zh-CN" sz="2600">
                <a:solidFill>
                  <a:srgbClr val="FFFFFF"/>
                </a:solidFill>
              </a:rPr>
              <a:pPr eaLnBrk="1" fontAlgn="base" hangingPunct="1">
                <a:spcBef>
                  <a:spcPct val="0"/>
                </a:spcBef>
                <a:spcAft>
                  <a:spcPct val="0"/>
                </a:spcAft>
              </a:pPr>
              <a:t>475</a:t>
            </a:fld>
            <a:endParaRPr kumimoji="0" lang="en-US" altLang="zh-CN" sz="2600">
              <a:solidFill>
                <a:srgbClr val="FFFFFF"/>
              </a:solidFill>
            </a:endParaRPr>
          </a:p>
        </p:txBody>
      </p:sp>
      <p:sp>
        <p:nvSpPr>
          <p:cNvPr id="102403" name="Rectangle 4">
            <a:extLst>
              <a:ext uri="{FF2B5EF4-FFF2-40B4-BE49-F238E27FC236}">
                <a16:creationId xmlns:a16="http://schemas.microsoft.com/office/drawing/2014/main" id="{1B0D1A6B-7A24-4DF9-9054-CD911E033D88}"/>
              </a:ext>
            </a:extLst>
          </p:cNvPr>
          <p:cNvSpPr>
            <a:spLocks noChangeArrowheads="1"/>
          </p:cNvSpPr>
          <p:nvPr/>
        </p:nvSpPr>
        <p:spPr bwMode="auto">
          <a:xfrm>
            <a:off x="1703389" y="0"/>
            <a:ext cx="9001125" cy="6858000"/>
          </a:xfrm>
          <a:prstGeom prst="rect">
            <a:avLst/>
          </a:prstGeom>
          <a:solidFill>
            <a:schemeClr val="bg1"/>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pic>
        <p:nvPicPr>
          <p:cNvPr id="102404" name="Picture 5">
            <a:extLst>
              <a:ext uri="{FF2B5EF4-FFF2-40B4-BE49-F238E27FC236}">
                <a16:creationId xmlns:a16="http://schemas.microsoft.com/office/drawing/2014/main" id="{642AF20D-4F21-4108-A568-B9D172393F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638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pic>
      <p:sp>
        <p:nvSpPr>
          <p:cNvPr id="102405" name="Rectangle 6">
            <a:extLst>
              <a:ext uri="{FF2B5EF4-FFF2-40B4-BE49-F238E27FC236}">
                <a16:creationId xmlns:a16="http://schemas.microsoft.com/office/drawing/2014/main" id="{5E92CC94-F35A-42C0-B9C7-FDF8AF6959D1}"/>
              </a:ext>
            </a:extLst>
          </p:cNvPr>
          <p:cNvSpPr>
            <a:spLocks noChangeArrowheads="1"/>
          </p:cNvSpPr>
          <p:nvPr/>
        </p:nvSpPr>
        <p:spPr bwMode="auto">
          <a:xfrm>
            <a:off x="1847851" y="6172200"/>
            <a:ext cx="874871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lnSpc>
                <a:spcPct val="90000"/>
              </a:lnSpc>
              <a:spcBef>
                <a:spcPct val="0"/>
              </a:spcBef>
              <a:spcAft>
                <a:spcPct val="0"/>
              </a:spcAft>
            </a:pPr>
            <a:r>
              <a:rPr lang="en-US" altLang="zh-CN" b="1">
                <a:solidFill>
                  <a:srgbClr val="003366"/>
                </a:solidFill>
              </a:rPr>
              <a:t>Fig 6.21 Third and final cut at Royal Service Station design</a:t>
            </a:r>
          </a:p>
        </p:txBody>
      </p:sp>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灯片编号占位符 5">
            <a:extLst>
              <a:ext uri="{FF2B5EF4-FFF2-40B4-BE49-F238E27FC236}">
                <a16:creationId xmlns:a16="http://schemas.microsoft.com/office/drawing/2014/main" id="{3B4F1AFA-9526-49AA-86E1-C8AEC291202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3999E7F7-7A16-4686-9939-9470DBFD42B8}" type="slidenum">
              <a:rPr kumimoji="0" lang="en-US" altLang="zh-CN" sz="2600">
                <a:solidFill>
                  <a:srgbClr val="FFFFFF"/>
                </a:solidFill>
              </a:rPr>
              <a:pPr eaLnBrk="1" fontAlgn="base" hangingPunct="1">
                <a:spcBef>
                  <a:spcPct val="0"/>
                </a:spcBef>
                <a:spcAft>
                  <a:spcPct val="0"/>
                </a:spcAft>
              </a:pPr>
              <a:t>476</a:t>
            </a:fld>
            <a:endParaRPr kumimoji="0" lang="en-US" altLang="zh-CN" sz="2600">
              <a:solidFill>
                <a:srgbClr val="FFFFFF"/>
              </a:solidFill>
            </a:endParaRPr>
          </a:p>
        </p:txBody>
      </p:sp>
      <p:sp>
        <p:nvSpPr>
          <p:cNvPr id="103427" name="Rectangle 2">
            <a:extLst>
              <a:ext uri="{FF2B5EF4-FFF2-40B4-BE49-F238E27FC236}">
                <a16:creationId xmlns:a16="http://schemas.microsoft.com/office/drawing/2014/main" id="{C7A93C2C-C9B1-4058-A932-0B4E7DA94DB7}"/>
              </a:ext>
            </a:extLst>
          </p:cNvPr>
          <p:cNvSpPr>
            <a:spLocks noGrp="1" noChangeArrowheads="1"/>
          </p:cNvSpPr>
          <p:nvPr>
            <p:ph type="title"/>
          </p:nvPr>
        </p:nvSpPr>
        <p:spPr/>
        <p:txBody>
          <a:bodyPr/>
          <a:lstStyle/>
          <a:p>
            <a:pPr eaLnBrk="1" hangingPunct="1"/>
            <a:endParaRPr lang="zh-CN" altLang="zh-CN"/>
          </a:p>
        </p:txBody>
      </p:sp>
      <p:sp>
        <p:nvSpPr>
          <p:cNvPr id="103428" name="Rectangle 3">
            <a:extLst>
              <a:ext uri="{FF2B5EF4-FFF2-40B4-BE49-F238E27FC236}">
                <a16:creationId xmlns:a16="http://schemas.microsoft.com/office/drawing/2014/main" id="{4689B9BC-9ABF-4AE6-9633-8FC8E5E185CF}"/>
              </a:ext>
            </a:extLst>
          </p:cNvPr>
          <p:cNvSpPr>
            <a:spLocks noGrp="1" noChangeArrowheads="1"/>
          </p:cNvSpPr>
          <p:nvPr>
            <p:ph type="body" idx="1"/>
          </p:nvPr>
        </p:nvSpPr>
        <p:spPr>
          <a:xfrm>
            <a:off x="2279650" y="1773238"/>
            <a:ext cx="8388350" cy="4895850"/>
          </a:xfrm>
        </p:spPr>
        <p:txBody>
          <a:bodyPr/>
          <a:lstStyle/>
          <a:p>
            <a:pPr eaLnBrk="1" hangingPunct="1">
              <a:buFontTx/>
              <a:buNone/>
            </a:pPr>
            <a:r>
              <a:rPr lang="zh-CN" altLang="en-US" sz="2400" b="1"/>
              <a:t>备注：图</a:t>
            </a:r>
            <a:r>
              <a:rPr lang="en-US" altLang="zh-CN" sz="2400" b="1"/>
              <a:t>6.21</a:t>
            </a:r>
            <a:r>
              <a:rPr lang="zh-CN" altLang="en-US" sz="2400" b="1"/>
              <a:t>所示的并非是真正意义上的最终方案，它只是</a:t>
            </a:r>
          </a:p>
          <a:p>
            <a:pPr eaLnBrk="1" hangingPunct="1">
              <a:buFontTx/>
              <a:buNone/>
            </a:pPr>
            <a:r>
              <a:rPr lang="zh-CN" altLang="en-US" sz="2400" b="1"/>
              <a:t>本阶段的</a:t>
            </a:r>
            <a:r>
              <a:rPr lang="zh-CN" altLang="en-US" sz="2400" b="1">
                <a:latin typeface="Times New Roman" panose="02020603050405020304" pitchFamily="18" charset="0"/>
              </a:rPr>
              <a:t>“</a:t>
            </a:r>
            <a:r>
              <a:rPr lang="zh-CN" altLang="en-US" sz="2400" b="1"/>
              <a:t>最终方案</a:t>
            </a:r>
            <a:r>
              <a:rPr lang="zh-CN" altLang="en-US" sz="2400" b="1">
                <a:latin typeface="Times New Roman" panose="02020603050405020304" pitchFamily="18" charset="0"/>
              </a:rPr>
              <a:t>”</a:t>
            </a:r>
            <a:r>
              <a:rPr lang="zh-CN" altLang="en-US" sz="2400" b="1"/>
              <a:t>。应该还要结合其他需求文档或设计</a:t>
            </a:r>
            <a:endParaRPr lang="en-US" altLang="zh-CN" sz="2400" b="1"/>
          </a:p>
          <a:p>
            <a:pPr eaLnBrk="1" hangingPunct="1">
              <a:buFontTx/>
              <a:buNone/>
            </a:pPr>
            <a:r>
              <a:rPr lang="zh-CN" altLang="en-US" sz="2400" b="1"/>
              <a:t>文档，将该设计方案加以综合考虑以图进一步改进</a:t>
            </a:r>
            <a:r>
              <a:rPr lang="zh-CN" altLang="en-US" sz="2400" b="1">
                <a:sym typeface="Wingdings" panose="05000000000000000000" pitchFamily="2" charset="2"/>
              </a:rPr>
              <a:t>，例如：</a:t>
            </a:r>
            <a:endParaRPr lang="zh-CN" altLang="en-US" sz="2400" b="1"/>
          </a:p>
          <a:p>
            <a:pPr eaLnBrk="1" hangingPunct="1">
              <a:buFontTx/>
              <a:buNone/>
            </a:pPr>
            <a:r>
              <a:rPr lang="en-US" altLang="zh-CN" sz="2400" b="1"/>
              <a:t>(1). </a:t>
            </a:r>
            <a:r>
              <a:rPr lang="zh-CN" altLang="en-US" sz="2400" b="1"/>
              <a:t>考虑或兼顾用例图的各种功能，需要进一步调整该类图，使之满足实现用例所示功能的方便性和系统效率等诸多因素要求。</a:t>
            </a:r>
            <a:r>
              <a:rPr lang="en-US" altLang="zh-CN" sz="2400" b="1"/>
              <a:t>(</a:t>
            </a:r>
            <a:r>
              <a:rPr lang="zh-CN" altLang="en-US" sz="2400" b="1"/>
              <a:t>部分非功能性需求</a:t>
            </a:r>
            <a:r>
              <a:rPr lang="en-US" altLang="zh-CN" sz="2400" b="1"/>
              <a:t>)</a:t>
            </a:r>
            <a:endParaRPr lang="zh-CN" altLang="en-US" sz="2400" b="1"/>
          </a:p>
          <a:p>
            <a:pPr eaLnBrk="1" hangingPunct="1">
              <a:buFontTx/>
              <a:buNone/>
            </a:pPr>
            <a:r>
              <a:rPr lang="en-US" altLang="zh-CN" sz="2400" b="1"/>
              <a:t>(2). </a:t>
            </a:r>
            <a:r>
              <a:rPr lang="zh-CN" altLang="en-US" sz="2400" b="1"/>
              <a:t>兼顾包图所示的模块或构件间的依赖性等设计初衷，进一步调整类图中的属性与方法的基本分布。</a:t>
            </a:r>
            <a:r>
              <a:rPr lang="en-US" altLang="zh-CN" sz="2400" b="1"/>
              <a:t>(</a:t>
            </a:r>
            <a:r>
              <a:rPr lang="zh-CN" altLang="en-US" sz="2400" b="1"/>
              <a:t>体现部分系统设计的思想</a:t>
            </a:r>
            <a:r>
              <a:rPr lang="en-US" altLang="zh-CN" sz="2400" b="1"/>
              <a:t>)</a:t>
            </a:r>
            <a:endParaRPr lang="zh-CN" altLang="en-US" sz="2400" b="1"/>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1">
            <a:extLst>
              <a:ext uri="{FF2B5EF4-FFF2-40B4-BE49-F238E27FC236}">
                <a16:creationId xmlns:a16="http://schemas.microsoft.com/office/drawing/2014/main" id="{43DAC611-9B65-4618-9E82-5BAD6073C380}"/>
              </a:ext>
            </a:extLst>
          </p:cNvPr>
          <p:cNvSpPr>
            <a:spLocks noGrp="1" noChangeArrowheads="1"/>
          </p:cNvSpPr>
          <p:nvPr>
            <p:ph type="title" idx="4294967295"/>
          </p:nvPr>
        </p:nvSpPr>
        <p:spPr>
          <a:xfrm>
            <a:off x="1524000" y="1"/>
            <a:ext cx="9144000" cy="1127125"/>
          </a:xfrm>
        </p:spPr>
        <p:txBody>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zh-CN"/>
              <a:t>6.4 Representing OO Designs in the UML</a:t>
            </a:r>
            <a:br>
              <a:rPr lang="en-US" altLang="zh-CN"/>
            </a:br>
            <a:r>
              <a:rPr lang="en-US" altLang="zh-CN" sz="2800"/>
              <a:t>Final</a:t>
            </a:r>
            <a:r>
              <a:rPr lang="en-US" altLang="zh-CN"/>
              <a:t> </a:t>
            </a:r>
            <a:r>
              <a:rPr lang="en-US" altLang="zh-CN" sz="2800"/>
              <a:t>Cut at Royal Service Station Design</a:t>
            </a:r>
            <a:endParaRPr lang="en-GB" altLang="zh-CN" sz="2800"/>
          </a:p>
        </p:txBody>
      </p:sp>
      <p:pic>
        <p:nvPicPr>
          <p:cNvPr id="104451" name="Picture 3" descr="Slide21.JPG">
            <a:extLst>
              <a:ext uri="{FF2B5EF4-FFF2-40B4-BE49-F238E27FC236}">
                <a16:creationId xmlns:a16="http://schemas.microsoft.com/office/drawing/2014/main" id="{1D092922-F600-4C19-A562-F8F3F06517F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25538"/>
            <a:ext cx="9144000" cy="573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灯片编号占位符 5">
            <a:extLst>
              <a:ext uri="{FF2B5EF4-FFF2-40B4-BE49-F238E27FC236}">
                <a16:creationId xmlns:a16="http://schemas.microsoft.com/office/drawing/2014/main" id="{22061D33-7CA5-4EDE-B44F-1207CF18268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6148A635-BD8A-457A-9CA3-2FDA379A9E2D}" type="slidenum">
              <a:rPr kumimoji="0" lang="en-US" altLang="zh-CN" sz="2600">
                <a:solidFill>
                  <a:srgbClr val="FFFFFF"/>
                </a:solidFill>
              </a:rPr>
              <a:pPr eaLnBrk="1" fontAlgn="base" hangingPunct="1">
                <a:spcBef>
                  <a:spcPct val="0"/>
                </a:spcBef>
                <a:spcAft>
                  <a:spcPct val="0"/>
                </a:spcAft>
              </a:pPr>
              <a:t>478</a:t>
            </a:fld>
            <a:endParaRPr kumimoji="0" lang="en-US" altLang="zh-CN" sz="2600">
              <a:solidFill>
                <a:srgbClr val="FFFFFF"/>
              </a:solidFill>
            </a:endParaRPr>
          </a:p>
        </p:txBody>
      </p:sp>
      <p:sp>
        <p:nvSpPr>
          <p:cNvPr id="105475" name="Rectangle 2">
            <a:extLst>
              <a:ext uri="{FF2B5EF4-FFF2-40B4-BE49-F238E27FC236}">
                <a16:creationId xmlns:a16="http://schemas.microsoft.com/office/drawing/2014/main" id="{B7A6F4A6-6D78-4C3E-8DE8-CFACD4C090A2}"/>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105476" name="Rectangle 3">
            <a:extLst>
              <a:ext uri="{FF2B5EF4-FFF2-40B4-BE49-F238E27FC236}">
                <a16:creationId xmlns:a16="http://schemas.microsoft.com/office/drawing/2014/main" id="{6495185D-7DB3-4624-A536-7684DE9F8A54}"/>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sz="2400" b="1">
                <a:solidFill>
                  <a:schemeClr val="bg2"/>
                </a:solidFill>
                <a:sym typeface="Wingdings 2" panose="05020102010507070707" pitchFamily="18" charset="2"/>
              </a:rPr>
              <a:t>  suggestion for using class diagram</a:t>
            </a:r>
            <a:r>
              <a:rPr lang="zh-CN" altLang="en-US" sz="2400" b="1">
                <a:solidFill>
                  <a:schemeClr val="bg2"/>
                </a:solidFill>
                <a:sym typeface="Wingdings 2" panose="05020102010507070707" pitchFamily="18" charset="2"/>
              </a:rPr>
              <a:t>（使用类图的建议） </a:t>
            </a:r>
          </a:p>
          <a:p>
            <a:pPr eaLnBrk="1" hangingPunct="1">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A: don’t try to use all symbols </a:t>
            </a:r>
          </a:p>
          <a:p>
            <a:pPr eaLnBrk="1" hangingPunct="1">
              <a:buFontTx/>
              <a:buNone/>
            </a:pPr>
            <a:r>
              <a:rPr lang="en-US" altLang="zh-CN" sz="2400" b="1">
                <a:solidFill>
                  <a:schemeClr val="bg2"/>
                </a:solidFill>
                <a:sym typeface="Wingdings 2" panose="05020102010507070707" pitchFamily="18" charset="2"/>
              </a:rPr>
              <a:t>   B: drawing class diagram in a right way at difference</a:t>
            </a:r>
          </a:p>
          <a:p>
            <a:pPr eaLnBrk="1" hangingPunct="1">
              <a:buFontTx/>
              <a:buNone/>
            </a:pPr>
            <a:r>
              <a:rPr lang="en-US" altLang="zh-CN" sz="2400" b="1">
                <a:solidFill>
                  <a:schemeClr val="bg2"/>
                </a:solidFill>
                <a:sym typeface="Wingdings 2" panose="05020102010507070707" pitchFamily="18" charset="2"/>
              </a:rPr>
              <a:t>        stages</a:t>
            </a:r>
          </a:p>
          <a:p>
            <a:pPr eaLnBrk="1" hangingPunct="1">
              <a:buFontTx/>
              <a:buNone/>
            </a:pPr>
            <a:r>
              <a:rPr lang="en-US" altLang="zh-CN" sz="2400" b="1">
                <a:solidFill>
                  <a:schemeClr val="bg2"/>
                </a:solidFill>
                <a:sym typeface="Wingdings 2" panose="05020102010507070707" pitchFamily="18" charset="2"/>
              </a:rPr>
              <a:t>        </a:t>
            </a:r>
            <a:r>
              <a:rPr lang="en-US" altLang="zh-CN" sz="2400" b="1" u="sng">
                <a:solidFill>
                  <a:srgbClr val="0000FF"/>
                </a:solidFill>
                <a:sym typeface="Wingdings 2" panose="05020102010507070707" pitchFamily="18" charset="2"/>
              </a:rPr>
              <a:t>analysis stage</a:t>
            </a:r>
            <a:r>
              <a:rPr lang="en-US" altLang="zh-CN" sz="2400" b="1">
                <a:solidFill>
                  <a:schemeClr val="bg2"/>
                </a:solidFill>
                <a:sym typeface="Wingdings 2" panose="05020102010507070707" pitchFamily="18" charset="2"/>
              </a:rPr>
              <a:t>: </a:t>
            </a:r>
            <a:r>
              <a:rPr lang="en-US" altLang="zh-CN" sz="2400" b="1" u="sng">
                <a:solidFill>
                  <a:srgbClr val="0000FF"/>
                </a:solidFill>
                <a:sym typeface="Wingdings 2" panose="05020102010507070707" pitchFamily="18" charset="2"/>
              </a:rPr>
              <a:t>conceptual</a:t>
            </a:r>
            <a:r>
              <a:rPr lang="en-US" altLang="zh-CN" sz="2400" b="1">
                <a:solidFill>
                  <a:schemeClr val="bg2"/>
                </a:solidFill>
                <a:sym typeface="Wingdings 2" panose="05020102010507070707" pitchFamily="18" charset="2"/>
              </a:rPr>
              <a:t> class diagram </a:t>
            </a:r>
          </a:p>
          <a:p>
            <a:pPr eaLnBrk="1" hangingPunct="1">
              <a:buFontTx/>
              <a:buNone/>
            </a:pPr>
            <a:r>
              <a:rPr lang="en-US" altLang="zh-CN" sz="2400" b="1">
                <a:solidFill>
                  <a:schemeClr val="bg2"/>
                </a:solidFill>
                <a:sym typeface="Wingdings 2" panose="05020102010507070707" pitchFamily="18" charset="2"/>
              </a:rPr>
              <a:t>        </a:t>
            </a:r>
            <a:r>
              <a:rPr lang="en-US" altLang="zh-CN" sz="2400" b="1" u="sng">
                <a:solidFill>
                  <a:srgbClr val="0000FF"/>
                </a:solidFill>
                <a:sym typeface="Wingdings 2" panose="05020102010507070707" pitchFamily="18" charset="2"/>
              </a:rPr>
              <a:t>design stage</a:t>
            </a:r>
            <a:r>
              <a:rPr lang="en-US" altLang="zh-CN" sz="2400" b="1">
                <a:solidFill>
                  <a:schemeClr val="bg2"/>
                </a:solidFill>
                <a:sym typeface="Wingdings 2" panose="05020102010507070707" pitchFamily="18" charset="2"/>
              </a:rPr>
              <a:t>: </a:t>
            </a:r>
            <a:r>
              <a:rPr lang="en-US" altLang="zh-CN" sz="2400" b="1" u="sng">
                <a:solidFill>
                  <a:srgbClr val="0000FF"/>
                </a:solidFill>
                <a:sym typeface="Wingdings 2" panose="05020102010507070707" pitchFamily="18" charset="2"/>
              </a:rPr>
              <a:t>illustrated</a:t>
            </a:r>
            <a:r>
              <a:rPr lang="en-US" altLang="zh-CN" sz="2400" b="1">
                <a:solidFill>
                  <a:schemeClr val="bg2"/>
                </a:solidFill>
                <a:sym typeface="Wingdings 2" panose="05020102010507070707" pitchFamily="18" charset="2"/>
              </a:rPr>
              <a:t> class diagram </a:t>
            </a:r>
          </a:p>
          <a:p>
            <a:pPr eaLnBrk="1" hangingPunct="1">
              <a:buFontTx/>
              <a:buNone/>
            </a:pPr>
            <a:r>
              <a:rPr lang="en-US" altLang="zh-CN" sz="2400" b="1">
                <a:solidFill>
                  <a:schemeClr val="bg2"/>
                </a:solidFill>
                <a:sym typeface="Wingdings 2" panose="05020102010507070707" pitchFamily="18" charset="2"/>
              </a:rPr>
              <a:t>        </a:t>
            </a:r>
            <a:r>
              <a:rPr lang="en-US" altLang="zh-CN" sz="2400" b="1" u="sng">
                <a:solidFill>
                  <a:srgbClr val="0000FF"/>
                </a:solidFill>
                <a:sym typeface="Wingdings 2" panose="05020102010507070707" pitchFamily="18" charset="2"/>
              </a:rPr>
              <a:t>implementation stage</a:t>
            </a:r>
            <a:r>
              <a:rPr lang="en-US" altLang="zh-CN" sz="2400" b="1">
                <a:solidFill>
                  <a:schemeClr val="bg2"/>
                </a:solidFill>
                <a:sym typeface="Wingdings 2" panose="05020102010507070707" pitchFamily="18" charset="2"/>
              </a:rPr>
              <a:t>: </a:t>
            </a:r>
            <a:r>
              <a:rPr lang="en-US" altLang="zh-CN" sz="2400" b="1" u="sng">
                <a:solidFill>
                  <a:srgbClr val="0000FF"/>
                </a:solidFill>
                <a:sym typeface="Wingdings 2" panose="05020102010507070707" pitchFamily="18" charset="2"/>
              </a:rPr>
              <a:t>implemental</a:t>
            </a:r>
            <a:r>
              <a:rPr lang="en-US" altLang="zh-CN" sz="2400" b="1">
                <a:solidFill>
                  <a:schemeClr val="bg2"/>
                </a:solidFill>
                <a:sym typeface="Wingdings 2" panose="05020102010507070707" pitchFamily="18" charset="2"/>
              </a:rPr>
              <a:t> class diagram</a:t>
            </a:r>
          </a:p>
          <a:p>
            <a:pPr eaLnBrk="1" hangingPunct="1">
              <a:buFontTx/>
              <a:buNone/>
            </a:pPr>
            <a:r>
              <a:rPr lang="en-US" altLang="zh-CN" sz="2400" b="1">
                <a:solidFill>
                  <a:schemeClr val="bg2"/>
                </a:solidFill>
                <a:sym typeface="Wingdings 2" panose="05020102010507070707" pitchFamily="18" charset="2"/>
              </a:rPr>
              <a:t>   C: only draw critical diagrams </a:t>
            </a:r>
          </a:p>
          <a:p>
            <a:pPr eaLnBrk="1" hangingPunct="1">
              <a:buFontTx/>
              <a:buNone/>
            </a:pPr>
            <a:r>
              <a:rPr lang="en-US" altLang="zh-CN" sz="2400" b="1">
                <a:solidFill>
                  <a:schemeClr val="bg2"/>
                </a:solidFill>
                <a:sym typeface="Wingdings 2" panose="05020102010507070707" pitchFamily="18" charset="2"/>
              </a:rPr>
              <a:t>   D: consider the model itself when you meet trouble in</a:t>
            </a:r>
          </a:p>
          <a:p>
            <a:pPr eaLnBrk="1" hangingPunct="1">
              <a:buFontTx/>
              <a:buNone/>
            </a:pPr>
            <a:r>
              <a:rPr lang="en-US" altLang="zh-CN" sz="2400" b="1">
                <a:solidFill>
                  <a:schemeClr val="bg2"/>
                </a:solidFill>
                <a:sym typeface="Wingdings 2" panose="05020102010507070707" pitchFamily="18" charset="2"/>
              </a:rPr>
              <a:t>        two ways:   X: reality </a:t>
            </a:r>
          </a:p>
          <a:p>
            <a:pPr eaLnBrk="1" hangingPunct="1">
              <a:buFontTx/>
              <a:buNone/>
            </a:pPr>
            <a:r>
              <a:rPr lang="en-US" altLang="zh-CN" sz="2400" b="1">
                <a:solidFill>
                  <a:schemeClr val="bg2"/>
                </a:solidFill>
                <a:sym typeface="Wingdings 2" panose="05020102010507070707" pitchFamily="18" charset="2"/>
              </a:rPr>
              <a:t>                            Y: the size of diagram/elements </a:t>
            </a:r>
          </a:p>
        </p:txBody>
      </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灯片编号占位符 5">
            <a:extLst>
              <a:ext uri="{FF2B5EF4-FFF2-40B4-BE49-F238E27FC236}">
                <a16:creationId xmlns:a16="http://schemas.microsoft.com/office/drawing/2014/main" id="{9C5DAA03-EC47-4FD8-B926-62F3F043D16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297F5223-C0DF-41E7-818B-53990637E952}" type="slidenum">
              <a:rPr kumimoji="0" lang="en-US" altLang="zh-CN" sz="2600">
                <a:solidFill>
                  <a:srgbClr val="FFFFFF"/>
                </a:solidFill>
              </a:rPr>
              <a:pPr eaLnBrk="1" fontAlgn="base" hangingPunct="1">
                <a:spcBef>
                  <a:spcPct val="0"/>
                </a:spcBef>
                <a:spcAft>
                  <a:spcPct val="0"/>
                </a:spcAft>
              </a:pPr>
              <a:t>479</a:t>
            </a:fld>
            <a:endParaRPr kumimoji="0" lang="en-US" altLang="zh-CN" sz="2600">
              <a:solidFill>
                <a:srgbClr val="FFFFFF"/>
              </a:solidFill>
            </a:endParaRPr>
          </a:p>
        </p:txBody>
      </p:sp>
      <p:sp>
        <p:nvSpPr>
          <p:cNvPr id="106499" name="Rectangle 2">
            <a:extLst>
              <a:ext uri="{FF2B5EF4-FFF2-40B4-BE49-F238E27FC236}">
                <a16:creationId xmlns:a16="http://schemas.microsoft.com/office/drawing/2014/main" id="{3027B0DF-6135-438B-B0A0-2D2A050B242F}"/>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106500" name="Rectangle 3">
            <a:extLst>
              <a:ext uri="{FF2B5EF4-FFF2-40B4-BE49-F238E27FC236}">
                <a16:creationId xmlns:a16="http://schemas.microsoft.com/office/drawing/2014/main" id="{9B79C2C0-273F-4FC1-A439-82478CCC073F}"/>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b="1"/>
              <a:t>3. Other UML Diagrams </a:t>
            </a:r>
          </a:p>
          <a:p>
            <a:pPr eaLnBrk="1" hangingPunct="1">
              <a:buFontTx/>
              <a:buNone/>
            </a:pPr>
            <a:r>
              <a:rPr lang="en-US" altLang="zh-CN" sz="2400" b="1">
                <a:solidFill>
                  <a:schemeClr val="bg2"/>
                </a:solidFill>
                <a:sym typeface="Wingdings 2" panose="05020102010507070707" pitchFamily="18" charset="2"/>
              </a:rPr>
              <a:t>  </a:t>
            </a:r>
            <a:r>
              <a:rPr lang="en-US" altLang="zh-CN" sz="2400" b="1" u="sng">
                <a:solidFill>
                  <a:srgbClr val="0000FF"/>
                </a:solidFill>
                <a:sym typeface="Wingdings 2" panose="05020102010507070707" pitchFamily="18" charset="2"/>
              </a:rPr>
              <a:t>class description template</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类描述模板</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（见</a:t>
            </a:r>
            <a:r>
              <a:rPr lang="en-US" altLang="zh-CN" sz="2400" b="1">
                <a:solidFill>
                  <a:schemeClr val="bg2"/>
                </a:solidFill>
                <a:sym typeface="Wingdings 2" panose="05020102010507070707" pitchFamily="18" charset="2"/>
              </a:rPr>
              <a:t>6.4.3</a:t>
            </a:r>
            <a:r>
              <a:rPr lang="zh-CN" altLang="en-US" sz="2400" b="1">
                <a:solidFill>
                  <a:schemeClr val="bg2"/>
                </a:solidFill>
                <a:sym typeface="Wingdings 2" panose="05020102010507070707" pitchFamily="18" charset="2"/>
              </a:rPr>
              <a:t>）</a:t>
            </a:r>
            <a:endParaRPr lang="en-US" altLang="zh-CN" sz="2400" b="1">
              <a:solidFill>
                <a:schemeClr val="bg2"/>
              </a:solidFill>
              <a:sym typeface="Wingdings 2" panose="05020102010507070707" pitchFamily="18" charset="2"/>
            </a:endParaRPr>
          </a:p>
          <a:p>
            <a:pPr eaLnBrk="1" hangingPunct="1">
              <a:buFontTx/>
              <a:buNone/>
            </a:pPr>
            <a:r>
              <a:rPr lang="en-US" altLang="zh-CN" sz="2400" b="1">
                <a:solidFill>
                  <a:schemeClr val="bg2"/>
                </a:solidFill>
                <a:sym typeface="Wingdings 2" panose="05020102010507070707" pitchFamily="18" charset="2"/>
              </a:rPr>
              <a:t>   A: meaning: lay the groundwork for the program</a:t>
            </a:r>
          </a:p>
          <a:p>
            <a:pPr eaLnBrk="1" hangingPunct="1">
              <a:buFontTx/>
              <a:buNone/>
            </a:pPr>
            <a:r>
              <a:rPr lang="en-US" altLang="zh-CN" sz="2400" b="1">
                <a:solidFill>
                  <a:schemeClr val="bg2"/>
                </a:solidFill>
                <a:sym typeface="Wingdings 2" panose="05020102010507070707" pitchFamily="18" charset="2"/>
              </a:rPr>
              <a:t>                         design(</a:t>
            </a:r>
            <a:r>
              <a:rPr lang="zh-CN" altLang="en-US" sz="2400" b="1">
                <a:solidFill>
                  <a:schemeClr val="bg2"/>
                </a:solidFill>
                <a:sym typeface="Wingdings 2" panose="05020102010507070707" pitchFamily="18" charset="2"/>
              </a:rPr>
              <a:t>类的层次</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操作描述</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各种状态等等</a:t>
            </a:r>
            <a:r>
              <a:rPr lang="en-US" altLang="zh-CN" sz="2400" b="1">
                <a:solidFill>
                  <a:schemeClr val="bg2"/>
                </a:solidFill>
                <a:sym typeface="Wingdings 2" panose="05020102010507070707" pitchFamily="18" charset="2"/>
              </a:rPr>
              <a:t>)</a:t>
            </a:r>
          </a:p>
          <a:p>
            <a:pPr eaLnBrk="1" hangingPunct="1">
              <a:buFontTx/>
              <a:buNone/>
            </a:pPr>
            <a:r>
              <a:rPr lang="en-US" altLang="zh-CN" sz="2400" b="1">
                <a:solidFill>
                  <a:schemeClr val="bg2"/>
                </a:solidFill>
                <a:sym typeface="Wingdings 2" panose="05020102010507070707" pitchFamily="18" charset="2"/>
              </a:rPr>
              <a:t>   B: private interface: (a mechanism ) </a:t>
            </a:r>
          </a:p>
          <a:p>
            <a:pPr eaLnBrk="1" hangingPunct="1">
              <a:buFontTx/>
              <a:buNone/>
            </a:pPr>
            <a:r>
              <a:rPr lang="en-US" altLang="zh-CN" sz="2400" b="1">
                <a:solidFill>
                  <a:schemeClr val="bg2"/>
                </a:solidFill>
                <a:sym typeface="Wingdings 2" panose="05020102010507070707" pitchFamily="18" charset="2"/>
              </a:rPr>
              <a:t>   C: public interface: (a mechanism )</a:t>
            </a:r>
          </a:p>
          <a:p>
            <a:pPr eaLnBrk="1" hangingPunct="1">
              <a:buFontTx/>
              <a:buNone/>
            </a:pPr>
            <a:r>
              <a:rPr lang="en-US" altLang="zh-CN" sz="2400" b="1">
                <a:solidFill>
                  <a:schemeClr val="bg2"/>
                </a:solidFill>
                <a:sym typeface="Wingdings 2" panose="05020102010507070707" pitchFamily="18" charset="2"/>
              </a:rPr>
              <a:t>  package diagrams: (low coupling)</a:t>
            </a:r>
          </a:p>
          <a:p>
            <a:pPr eaLnBrk="1" hangingPunct="1">
              <a:buFontTx/>
              <a:buNone/>
            </a:pPr>
            <a:r>
              <a:rPr lang="en-US" altLang="zh-CN" sz="2400" b="1">
                <a:solidFill>
                  <a:schemeClr val="bg2"/>
                </a:solidFill>
                <a:sym typeface="Wingdings 2" panose="05020102010507070707" pitchFamily="18" charset="2"/>
              </a:rPr>
              <a:t>   A: meaning: </a:t>
            </a:r>
            <a:r>
              <a:rPr lang="en-US" altLang="zh-CN" sz="2400" b="1" u="sng">
                <a:solidFill>
                  <a:srgbClr val="0000FF"/>
                </a:solidFill>
                <a:sym typeface="Wingdings 2" panose="05020102010507070707" pitchFamily="18" charset="2"/>
              </a:rPr>
              <a:t>a collection of classes</a:t>
            </a:r>
            <a:r>
              <a:rPr lang="en-US" altLang="zh-CN" sz="2400" b="1">
                <a:solidFill>
                  <a:schemeClr val="bg2"/>
                </a:solidFill>
                <a:sym typeface="Wingdings 2" panose="05020102010507070707" pitchFamily="18" charset="2"/>
              </a:rPr>
              <a:t> forms a package </a:t>
            </a:r>
          </a:p>
          <a:p>
            <a:pPr eaLnBrk="1" hangingPunct="1">
              <a:buFontTx/>
              <a:buNone/>
            </a:pPr>
            <a:r>
              <a:rPr lang="en-US" altLang="zh-CN" sz="2400" b="1">
                <a:solidFill>
                  <a:schemeClr val="bg2"/>
                </a:solidFill>
                <a:sym typeface="Wingdings 2" panose="05020102010507070707" pitchFamily="18" charset="2"/>
              </a:rPr>
              <a:t>   B: useness: X: </a:t>
            </a:r>
            <a:r>
              <a:rPr lang="en-US" altLang="zh-CN" sz="2000" b="1" u="sng">
                <a:solidFill>
                  <a:srgbClr val="0000FF"/>
                </a:solidFill>
                <a:sym typeface="Wingdings 2" panose="05020102010507070707" pitchFamily="18" charset="2"/>
              </a:rPr>
              <a:t>show the dependency</a:t>
            </a:r>
            <a:r>
              <a:rPr lang="en-US" altLang="zh-CN" sz="2000" b="1">
                <a:solidFill>
                  <a:schemeClr val="bg2"/>
                </a:solidFill>
                <a:sym typeface="Wingdings 2" panose="05020102010507070707" pitchFamily="18" charset="2"/>
              </a:rPr>
              <a:t> between packages or</a:t>
            </a:r>
          </a:p>
          <a:p>
            <a:pPr eaLnBrk="1" hangingPunct="1">
              <a:buFontTx/>
              <a:buNone/>
            </a:pPr>
            <a:r>
              <a:rPr lang="en-US" altLang="zh-CN" sz="2000" b="1">
                <a:solidFill>
                  <a:schemeClr val="bg2"/>
                </a:solidFill>
                <a:sym typeface="Wingdings 2" panose="05020102010507070707" pitchFamily="18" charset="2"/>
              </a:rPr>
              <a:t>                                   classes</a:t>
            </a:r>
          </a:p>
          <a:p>
            <a:pPr eaLnBrk="1" hangingPunct="1">
              <a:buFontTx/>
              <a:buNone/>
            </a:pPr>
            <a:r>
              <a:rPr lang="en-US" altLang="zh-CN" sz="2400" b="1">
                <a:solidFill>
                  <a:schemeClr val="bg2"/>
                </a:solidFill>
                <a:sym typeface="Wingdings 2" panose="05020102010507070707" pitchFamily="18" charset="2"/>
              </a:rPr>
              <a:t>                         Y: it is </a:t>
            </a:r>
            <a:r>
              <a:rPr lang="en-US" altLang="zh-CN" sz="2400" b="1" u="sng">
                <a:solidFill>
                  <a:srgbClr val="0000FF"/>
                </a:solidFill>
                <a:sym typeface="Wingdings 2" panose="05020102010507070707" pitchFamily="18" charset="2"/>
              </a:rPr>
              <a:t>important during testing </a:t>
            </a:r>
            <a:r>
              <a:rPr lang="en-US" altLang="zh-CN" sz="2400" b="1">
                <a:solidFill>
                  <a:schemeClr val="bg2"/>
                </a:solidFill>
                <a:sym typeface="Wingdings 2" panose="05020102010507070707" pitchFamily="18" charset="2"/>
              </a:rPr>
              <a:t>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灯片编号占位符 5">
            <a:extLst>
              <a:ext uri="{FF2B5EF4-FFF2-40B4-BE49-F238E27FC236}">
                <a16:creationId xmlns:a16="http://schemas.microsoft.com/office/drawing/2014/main" id="{C1DC505F-4245-480F-8252-95BA8D3F739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58625A96-AB67-4716-9496-BCCE52A284AC}" type="slidenum">
              <a:rPr kumimoji="0" lang="en-US" altLang="zh-CN" sz="2600" b="1">
                <a:solidFill>
                  <a:srgbClr val="FFFFFF"/>
                </a:solidFill>
              </a:rPr>
              <a:pPr fontAlgn="base">
                <a:spcBef>
                  <a:spcPct val="0"/>
                </a:spcBef>
                <a:spcAft>
                  <a:spcPct val="0"/>
                </a:spcAft>
                <a:buClrTx/>
                <a:buSzTx/>
                <a:buNone/>
              </a:pPr>
              <a:t>48</a:t>
            </a:fld>
            <a:endParaRPr kumimoji="0" lang="en-US" altLang="zh-CN" sz="2600" b="1">
              <a:solidFill>
                <a:srgbClr val="FFFFFF"/>
              </a:solidFill>
            </a:endParaRPr>
          </a:p>
        </p:txBody>
      </p:sp>
      <p:sp>
        <p:nvSpPr>
          <p:cNvPr id="93187" name="Rectangle 2">
            <a:extLst>
              <a:ext uri="{FF2B5EF4-FFF2-40B4-BE49-F238E27FC236}">
                <a16:creationId xmlns:a16="http://schemas.microsoft.com/office/drawing/2014/main" id="{E9EC256B-5A6A-44A3-9F60-A4EFEC11BC4D}"/>
              </a:ext>
            </a:extLst>
          </p:cNvPr>
          <p:cNvSpPr>
            <a:spLocks noGrp="1" noChangeArrowheads="1"/>
          </p:cNvSpPr>
          <p:nvPr>
            <p:ph type="title"/>
          </p:nvPr>
        </p:nvSpPr>
        <p:spPr/>
        <p:txBody>
          <a:bodyPr/>
          <a:lstStyle/>
          <a:p>
            <a:pPr eaLnBrk="1" hangingPunct="1"/>
            <a:r>
              <a:rPr lang="en-US" altLang="zh-CN" sz="3200"/>
              <a:t>Chapter 1  Why Software Engineering</a:t>
            </a:r>
          </a:p>
        </p:txBody>
      </p:sp>
      <p:sp>
        <p:nvSpPr>
          <p:cNvPr id="35843" name="Rectangle 3">
            <a:extLst>
              <a:ext uri="{FF2B5EF4-FFF2-40B4-BE49-F238E27FC236}">
                <a16:creationId xmlns:a16="http://schemas.microsoft.com/office/drawing/2014/main" id="{DFA6FFF3-2139-4ADF-9A38-2F08280135EE}"/>
              </a:ext>
            </a:extLst>
          </p:cNvPr>
          <p:cNvSpPr>
            <a:spLocks noGrp="1" noChangeArrowheads="1"/>
          </p:cNvSpPr>
          <p:nvPr>
            <p:ph type="body" idx="1"/>
          </p:nvPr>
        </p:nvSpPr>
        <p:spPr>
          <a:xfrm>
            <a:off x="2286000" y="1752600"/>
            <a:ext cx="8382000" cy="5105400"/>
          </a:xfrm>
        </p:spPr>
        <p:txBody>
          <a:bodyPr/>
          <a:lstStyle/>
          <a:p>
            <a:pPr eaLnBrk="1" hangingPunct="1">
              <a:lnSpc>
                <a:spcPct val="90000"/>
              </a:lnSpc>
              <a:buFontTx/>
              <a:buNone/>
              <a:defRPr/>
            </a:pPr>
            <a:r>
              <a:rPr lang="en-US" altLang="zh-CN" sz="2400" b="1">
                <a:solidFill>
                  <a:schemeClr val="bg2"/>
                </a:solidFill>
                <a:sym typeface="Wingdings 2" pitchFamily="18" charset="2"/>
              </a:rPr>
              <a:t>Conclusion: </a:t>
            </a:r>
          </a:p>
          <a:p>
            <a:pPr eaLnBrk="1" hangingPunct="1">
              <a:lnSpc>
                <a:spcPct val="90000"/>
              </a:lnSpc>
              <a:buFontTx/>
              <a:buNone/>
              <a:defRPr/>
            </a:pPr>
            <a:r>
              <a:rPr lang="en-US" altLang="zh-CN" sz="2400" b="1">
                <a:solidFill>
                  <a:schemeClr val="bg2"/>
                </a:solidFill>
                <a:sym typeface="Wingdings 2" pitchFamily="18" charset="2"/>
              </a:rPr>
              <a:t>    </a:t>
            </a:r>
            <a:r>
              <a:rPr lang="en-US" altLang="zh-CN" sz="2400" b="1" u="sng">
                <a:solidFill>
                  <a:srgbClr val="FF0066"/>
                </a:solidFill>
                <a:sym typeface="Wingdings 2" pitchFamily="18" charset="2"/>
              </a:rPr>
              <a:t>SE</a:t>
            </a:r>
            <a:r>
              <a:rPr lang="en-US" altLang="zh-CN" sz="2400" b="1">
                <a:solidFill>
                  <a:schemeClr val="bg2"/>
                </a:solidFill>
                <a:sym typeface="Wingdings 2" pitchFamily="18" charset="2"/>
              </a:rPr>
              <a:t> is a </a:t>
            </a:r>
            <a:r>
              <a:rPr lang="en-US" altLang="zh-CN" sz="2400" b="1" u="sng">
                <a:solidFill>
                  <a:srgbClr val="0000FF"/>
                </a:solidFill>
                <a:sym typeface="Wingdings 2" pitchFamily="18" charset="2"/>
              </a:rPr>
              <a:t>system engineering</a:t>
            </a:r>
          </a:p>
          <a:p>
            <a:pPr eaLnBrk="1" hangingPunct="1">
              <a:lnSpc>
                <a:spcPct val="90000"/>
              </a:lnSpc>
              <a:buFontTx/>
              <a:buNone/>
              <a:defRPr/>
            </a:pPr>
            <a:r>
              <a:rPr lang="en-US" altLang="zh-CN" sz="2400" b="1">
                <a:solidFill>
                  <a:schemeClr val="bg2"/>
                </a:solidFill>
                <a:sym typeface="Wingdings 2" pitchFamily="18" charset="2"/>
              </a:rPr>
              <a:t>              A: include the </a:t>
            </a:r>
            <a:r>
              <a:rPr lang="en-US" altLang="zh-CN" sz="2400" b="1" u="sng">
                <a:solidFill>
                  <a:srgbClr val="0000FF"/>
                </a:solidFill>
                <a:sym typeface="Wingdings 2" pitchFamily="18" charset="2"/>
              </a:rPr>
              <a:t>analysis and synthesis</a:t>
            </a:r>
            <a:r>
              <a:rPr lang="en-US" altLang="zh-CN" sz="2400" b="1">
                <a:solidFill>
                  <a:schemeClr val="bg2"/>
                </a:solidFill>
                <a:sym typeface="Wingdings 2" pitchFamily="18" charset="2"/>
              </a:rPr>
              <a:t> about</a:t>
            </a:r>
          </a:p>
          <a:p>
            <a:pPr eaLnBrk="1" hangingPunct="1">
              <a:lnSpc>
                <a:spcPct val="90000"/>
              </a:lnSpc>
              <a:buFontTx/>
              <a:buNone/>
              <a:defRPr/>
            </a:pPr>
            <a:r>
              <a:rPr lang="en-US" altLang="zh-CN" sz="2400" b="1">
                <a:solidFill>
                  <a:schemeClr val="bg2"/>
                </a:solidFill>
                <a:sym typeface="Wingdings 2" pitchFamily="18" charset="2"/>
              </a:rPr>
              <a:t>                   technical problems (project development)</a:t>
            </a:r>
          </a:p>
          <a:p>
            <a:pPr eaLnBrk="1" hangingPunct="1">
              <a:lnSpc>
                <a:spcPct val="90000"/>
              </a:lnSpc>
              <a:buFontTx/>
              <a:buNone/>
              <a:defRPr/>
            </a:pPr>
            <a:r>
              <a:rPr lang="en-US" altLang="zh-CN" sz="2400" b="1">
                <a:solidFill>
                  <a:schemeClr val="bg2"/>
                </a:solidFill>
                <a:sym typeface="Wingdings 2" pitchFamily="18" charset="2"/>
              </a:rPr>
              <a:t>              B: includes the </a:t>
            </a:r>
            <a:r>
              <a:rPr lang="en-US" altLang="zh-CN" sz="2400" b="1" u="sng">
                <a:solidFill>
                  <a:srgbClr val="0000FF"/>
                </a:solidFill>
                <a:sym typeface="Wingdings 2" pitchFamily="18" charset="2"/>
              </a:rPr>
              <a:t>management</a:t>
            </a:r>
            <a:r>
              <a:rPr lang="en-US" altLang="zh-CN" sz="2400" b="1">
                <a:solidFill>
                  <a:schemeClr val="bg2"/>
                </a:solidFill>
                <a:sym typeface="Wingdings 2" pitchFamily="18" charset="2"/>
              </a:rPr>
              <a:t> about the</a:t>
            </a:r>
          </a:p>
          <a:p>
            <a:pPr eaLnBrk="1" hangingPunct="1">
              <a:lnSpc>
                <a:spcPct val="90000"/>
              </a:lnSpc>
              <a:buFontTx/>
              <a:buNone/>
              <a:defRPr/>
            </a:pPr>
            <a:r>
              <a:rPr lang="en-US" altLang="zh-CN" sz="2400" b="1">
                <a:solidFill>
                  <a:schemeClr val="bg2"/>
                </a:solidFill>
                <a:sym typeface="Wingdings 2" pitchFamily="18" charset="2"/>
              </a:rPr>
              <a:t>                   process and the anticipants  </a:t>
            </a:r>
          </a:p>
          <a:p>
            <a:pPr eaLnBrk="1" hangingPunct="1">
              <a:lnSpc>
                <a:spcPct val="90000"/>
              </a:lnSpc>
              <a:buFontTx/>
              <a:buNone/>
              <a:defRPr/>
            </a:pPr>
            <a:r>
              <a:rPr lang="en-US" altLang="zh-CN" sz="2400" b="1">
                <a:solidFill>
                  <a:schemeClr val="bg2"/>
                </a:solidFill>
                <a:sym typeface="Wingdings 2" pitchFamily="18" charset="2"/>
              </a:rPr>
              <a:t>                   (project management) </a:t>
            </a:r>
          </a:p>
          <a:p>
            <a:pPr eaLnBrk="1" hangingPunct="1">
              <a:lnSpc>
                <a:spcPct val="90000"/>
              </a:lnSpc>
              <a:buFontTx/>
              <a:buNone/>
              <a:defRPr/>
            </a:pPr>
            <a:r>
              <a:rPr lang="en-US" altLang="zh-CN" sz="2400" b="1">
                <a:solidFill>
                  <a:srgbClr val="FF0066"/>
                </a:solidFill>
                <a:effectLst>
                  <a:outerShdw blurRad="38100" dist="38100" dir="2700000" algn="tl">
                    <a:srgbClr val="C0C0C0"/>
                  </a:outerShdw>
                </a:effectLst>
                <a:latin typeface="宋体" pitchFamily="2" charset="-122"/>
              </a:rPr>
              <a:t>  </a:t>
            </a:r>
            <a:r>
              <a:rPr lang="zh-CN" altLang="en-US" sz="2400" b="1" u="sng">
                <a:latin typeface="宋体" pitchFamily="2" charset="-122"/>
              </a:rPr>
              <a:t>核心思想：</a:t>
            </a:r>
            <a:r>
              <a:rPr lang="zh-CN" altLang="en-US" sz="2400" b="1">
                <a:latin typeface="宋体" pitchFamily="2" charset="-122"/>
              </a:rPr>
              <a:t>是把软件产品（就像其他工业品一样）看作是</a:t>
            </a:r>
          </a:p>
          <a:p>
            <a:pPr eaLnBrk="1" hangingPunct="1">
              <a:lnSpc>
                <a:spcPct val="90000"/>
              </a:lnSpc>
              <a:buFontTx/>
              <a:buNone/>
              <a:defRPr/>
            </a:pPr>
            <a:r>
              <a:rPr lang="zh-CN" altLang="en-US" sz="2400" b="1">
                <a:latin typeface="宋体" pitchFamily="2" charset="-122"/>
              </a:rPr>
              <a:t>            一个工程产品来处理，把需求计划、可行性研</a:t>
            </a:r>
          </a:p>
          <a:p>
            <a:pPr eaLnBrk="1" hangingPunct="1">
              <a:lnSpc>
                <a:spcPct val="90000"/>
              </a:lnSpc>
              <a:buFontTx/>
              <a:buNone/>
              <a:defRPr/>
            </a:pPr>
            <a:r>
              <a:rPr lang="zh-CN" altLang="en-US" sz="2400" b="1">
                <a:latin typeface="宋体" pitchFamily="2" charset="-122"/>
              </a:rPr>
              <a:t>            究、工程审核、质量监督等工程化的概念引入</a:t>
            </a:r>
          </a:p>
          <a:p>
            <a:pPr eaLnBrk="1" hangingPunct="1">
              <a:lnSpc>
                <a:spcPct val="90000"/>
              </a:lnSpc>
              <a:buFontTx/>
              <a:buNone/>
              <a:defRPr/>
            </a:pPr>
            <a:r>
              <a:rPr lang="zh-CN" altLang="en-US" sz="2400" b="1">
                <a:latin typeface="宋体" pitchFamily="2" charset="-122"/>
              </a:rPr>
              <a:t>            到软件生产中，期望达到一般工程项目的三要</a:t>
            </a:r>
          </a:p>
          <a:p>
            <a:pPr eaLnBrk="1" hangingPunct="1">
              <a:lnSpc>
                <a:spcPct val="90000"/>
              </a:lnSpc>
              <a:buFontTx/>
              <a:buNone/>
              <a:defRPr/>
            </a:pPr>
            <a:r>
              <a:rPr lang="zh-CN" altLang="en-US" sz="2400" b="1">
                <a:latin typeface="宋体" pitchFamily="2" charset="-122"/>
              </a:rPr>
              <a:t>            素：</a:t>
            </a:r>
            <a:r>
              <a:rPr lang="zh-CN" altLang="en-US" sz="2400" b="1">
                <a:solidFill>
                  <a:srgbClr val="0000FF"/>
                </a:solidFill>
                <a:latin typeface="宋体" pitchFamily="2" charset="-122"/>
              </a:rPr>
              <a:t>进度、经费、质量。</a:t>
            </a:r>
          </a:p>
        </p:txBody>
      </p:sp>
      <p:sp>
        <p:nvSpPr>
          <p:cNvPr id="93189" name="AutoShape 4">
            <a:extLst>
              <a:ext uri="{FF2B5EF4-FFF2-40B4-BE49-F238E27FC236}">
                <a16:creationId xmlns:a16="http://schemas.microsoft.com/office/drawing/2014/main" id="{8F1F0DE5-CF71-4734-9008-9922A29B37BF}"/>
              </a:ext>
            </a:extLst>
          </p:cNvPr>
          <p:cNvSpPr>
            <a:spLocks/>
          </p:cNvSpPr>
          <p:nvPr/>
        </p:nvSpPr>
        <p:spPr bwMode="auto">
          <a:xfrm>
            <a:off x="3338513" y="2667000"/>
            <a:ext cx="152400" cy="990600"/>
          </a:xfrm>
          <a:prstGeom prst="leftBrace">
            <a:avLst>
              <a:gd name="adj1" fmla="val 54167"/>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灯片编号占位符 3">
            <a:extLst>
              <a:ext uri="{FF2B5EF4-FFF2-40B4-BE49-F238E27FC236}">
                <a16:creationId xmlns:a16="http://schemas.microsoft.com/office/drawing/2014/main" id="{165D396D-3AB7-4EE6-9FD4-6ECB63CCA92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C1968E57-A1E7-48F3-B04A-9F0C806CED25}" type="slidenum">
              <a:rPr kumimoji="0" lang="en-US" altLang="zh-CN" sz="2600">
                <a:solidFill>
                  <a:srgbClr val="FFFFFF"/>
                </a:solidFill>
              </a:rPr>
              <a:pPr eaLnBrk="1" fontAlgn="base" hangingPunct="1">
                <a:spcBef>
                  <a:spcPct val="0"/>
                </a:spcBef>
                <a:spcAft>
                  <a:spcPct val="0"/>
                </a:spcAft>
              </a:pPr>
              <a:t>480</a:t>
            </a:fld>
            <a:endParaRPr kumimoji="0" lang="en-US" altLang="zh-CN" sz="2600">
              <a:solidFill>
                <a:srgbClr val="FFFFFF"/>
              </a:solidFill>
            </a:endParaRPr>
          </a:p>
        </p:txBody>
      </p:sp>
      <p:pic>
        <p:nvPicPr>
          <p:cNvPr id="107523" name="Picture 2">
            <a:extLst>
              <a:ext uri="{FF2B5EF4-FFF2-40B4-BE49-F238E27FC236}">
                <a16:creationId xmlns:a16="http://schemas.microsoft.com/office/drawing/2014/main" id="{175BA574-0704-4646-8771-F7C3F21160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0900" y="3468688"/>
            <a:ext cx="6548438" cy="255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pic>
      <p:sp>
        <p:nvSpPr>
          <p:cNvPr id="107524" name="Rectangle 3">
            <a:extLst>
              <a:ext uri="{FF2B5EF4-FFF2-40B4-BE49-F238E27FC236}">
                <a16:creationId xmlns:a16="http://schemas.microsoft.com/office/drawing/2014/main" id="{8ACBCCEE-A453-416D-94AE-F6ECB91E61F7}"/>
              </a:ext>
            </a:extLst>
          </p:cNvPr>
          <p:cNvSpPr>
            <a:spLocks noGrp="1" noChangeArrowheads="1"/>
          </p:cNvSpPr>
          <p:nvPr>
            <p:ph type="title" idx="4294967295"/>
          </p:nvPr>
        </p:nvSpPr>
        <p:spPr>
          <a:xfrm>
            <a:off x="2387600" y="6092825"/>
            <a:ext cx="8172450" cy="674688"/>
          </a:xfrm>
        </p:spPr>
        <p:txBody>
          <a:bodyPr/>
          <a:lstStyle/>
          <a:p>
            <a:pPr eaLnBrk="1" hangingPunct="1"/>
            <a:r>
              <a:rPr lang="en-US" altLang="zh-CN" sz="2400"/>
              <a:t>Fig 6.22 Package diagram for the Royal Service Station</a:t>
            </a:r>
          </a:p>
        </p:txBody>
      </p:sp>
      <p:pic>
        <p:nvPicPr>
          <p:cNvPr id="107525" name="Picture 4">
            <a:extLst>
              <a:ext uri="{FF2B5EF4-FFF2-40B4-BE49-F238E27FC236}">
                <a16:creationId xmlns:a16="http://schemas.microsoft.com/office/drawing/2014/main" id="{11D25B52-1E32-4410-B8DD-2B34F034D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5775" y="333376"/>
            <a:ext cx="3506788"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pic>
      <p:sp>
        <p:nvSpPr>
          <p:cNvPr id="107526" name="Freeform 5">
            <a:extLst>
              <a:ext uri="{FF2B5EF4-FFF2-40B4-BE49-F238E27FC236}">
                <a16:creationId xmlns:a16="http://schemas.microsoft.com/office/drawing/2014/main" id="{0D0228CF-F27C-45E5-AD47-593149ECB034}"/>
              </a:ext>
            </a:extLst>
          </p:cNvPr>
          <p:cNvSpPr>
            <a:spLocks/>
          </p:cNvSpPr>
          <p:nvPr/>
        </p:nvSpPr>
        <p:spPr bwMode="auto">
          <a:xfrm>
            <a:off x="3071814" y="3284538"/>
            <a:ext cx="7062787" cy="1274762"/>
          </a:xfrm>
          <a:custGeom>
            <a:avLst/>
            <a:gdLst>
              <a:gd name="T0" fmla="*/ 0 w 4320"/>
              <a:gd name="T1" fmla="*/ 2147483647 h 816"/>
              <a:gd name="T2" fmla="*/ 2147483647 w 4320"/>
              <a:gd name="T3" fmla="*/ 2147483647 h 816"/>
              <a:gd name="T4" fmla="*/ 2147483647 w 4320"/>
              <a:gd name="T5" fmla="*/ 2147483647 h 816"/>
              <a:gd name="T6" fmla="*/ 2147483647 w 4320"/>
              <a:gd name="T7" fmla="*/ 2147483647 h 816"/>
              <a:gd name="T8" fmla="*/ 2147483647 w 4320"/>
              <a:gd name="T9" fmla="*/ 2147483647 h 816"/>
              <a:gd name="T10" fmla="*/ 2147483647 w 4320"/>
              <a:gd name="T11" fmla="*/ 2147483647 h 816"/>
              <a:gd name="T12" fmla="*/ 2147483647 w 4320"/>
              <a:gd name="T13" fmla="*/ 2147483647 h 816"/>
              <a:gd name="T14" fmla="*/ 2147483647 w 4320"/>
              <a:gd name="T15" fmla="*/ 2147483647 h 816"/>
              <a:gd name="T16" fmla="*/ 0 60000 65536"/>
              <a:gd name="T17" fmla="*/ 0 60000 65536"/>
              <a:gd name="T18" fmla="*/ 0 60000 65536"/>
              <a:gd name="T19" fmla="*/ 0 60000 65536"/>
              <a:gd name="T20" fmla="*/ 0 60000 65536"/>
              <a:gd name="T21" fmla="*/ 0 60000 65536"/>
              <a:gd name="T22" fmla="*/ 0 60000 65536"/>
              <a:gd name="T23" fmla="*/ 0 60000 65536"/>
              <a:gd name="T24" fmla="*/ 0 w 4320"/>
              <a:gd name="T25" fmla="*/ 0 h 816"/>
              <a:gd name="T26" fmla="*/ 4320 w 4320"/>
              <a:gd name="T27" fmla="*/ 816 h 8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320" h="816">
                <a:moveTo>
                  <a:pt x="0" y="480"/>
                </a:moveTo>
                <a:cubicBezTo>
                  <a:pt x="124" y="348"/>
                  <a:pt x="248" y="216"/>
                  <a:pt x="528" y="144"/>
                </a:cubicBezTo>
                <a:cubicBezTo>
                  <a:pt x="808" y="72"/>
                  <a:pt x="1320" y="64"/>
                  <a:pt x="1680" y="48"/>
                </a:cubicBezTo>
                <a:cubicBezTo>
                  <a:pt x="2040" y="32"/>
                  <a:pt x="2336" y="0"/>
                  <a:pt x="2688" y="48"/>
                </a:cubicBezTo>
                <a:cubicBezTo>
                  <a:pt x="3040" y="96"/>
                  <a:pt x="3544" y="264"/>
                  <a:pt x="3792" y="336"/>
                </a:cubicBezTo>
                <a:cubicBezTo>
                  <a:pt x="4040" y="408"/>
                  <a:pt x="4096" y="424"/>
                  <a:pt x="4176" y="480"/>
                </a:cubicBezTo>
                <a:cubicBezTo>
                  <a:pt x="4256" y="536"/>
                  <a:pt x="4248" y="616"/>
                  <a:pt x="4272" y="672"/>
                </a:cubicBezTo>
                <a:cubicBezTo>
                  <a:pt x="4296" y="728"/>
                  <a:pt x="4308" y="772"/>
                  <a:pt x="4320" y="816"/>
                </a:cubicBezTo>
              </a:path>
            </a:pathLst>
          </a:custGeom>
          <a:noFill/>
          <a:ln w="38100" cap="flat" cmpd="sng">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07527" name="Line 6">
            <a:extLst>
              <a:ext uri="{FF2B5EF4-FFF2-40B4-BE49-F238E27FC236}">
                <a16:creationId xmlns:a16="http://schemas.microsoft.com/office/drawing/2014/main" id="{2EC34226-6E0E-4660-91C2-8FFCE5A4884E}"/>
              </a:ext>
            </a:extLst>
          </p:cNvPr>
          <p:cNvSpPr>
            <a:spLocks noChangeShapeType="1"/>
          </p:cNvSpPr>
          <p:nvPr/>
        </p:nvSpPr>
        <p:spPr bwMode="auto">
          <a:xfrm>
            <a:off x="7010400" y="2708276"/>
            <a:ext cx="1588" cy="600075"/>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a:extLst>
              <a:ext uri="{FF2B5EF4-FFF2-40B4-BE49-F238E27FC236}">
                <a16:creationId xmlns:a16="http://schemas.microsoft.com/office/drawing/2014/main" id="{098AC2EF-98A0-4BD1-8ECB-2B75F06B07E3}"/>
              </a:ext>
            </a:extLst>
          </p:cNvPr>
          <p:cNvSpPr>
            <a:spLocks noGrp="1"/>
          </p:cNvSpPr>
          <p:nvPr>
            <p:ph type="title"/>
          </p:nvPr>
        </p:nvSpPr>
        <p:spPr/>
        <p:txBody>
          <a:bodyPr/>
          <a:lstStyle/>
          <a:p>
            <a:r>
              <a:rPr lang="en-US" altLang="zh-CN">
                <a:latin typeface="Calibri" panose="020F0502020204030204" pitchFamily="34" charset="0"/>
                <a:cs typeface="Arial" panose="020B0604020202020204" pitchFamily="34" charset="0"/>
              </a:rPr>
              <a:t>6.4 Representing OO Designs in the UML</a:t>
            </a:r>
            <a:br>
              <a:rPr lang="en-US" altLang="zh-CN">
                <a:latin typeface="Calibri" panose="020F0502020204030204" pitchFamily="34" charset="0"/>
                <a:cs typeface="Arial" panose="020B0604020202020204" pitchFamily="34" charset="0"/>
              </a:rPr>
            </a:br>
            <a:r>
              <a:rPr lang="en-US" altLang="zh-CN" sz="2800">
                <a:latin typeface="Calibri" panose="020F0502020204030204" pitchFamily="34" charset="0"/>
                <a:cs typeface="Arial" panose="020B0604020202020204" pitchFamily="34" charset="0"/>
              </a:rPr>
              <a:t>Other UML Diagrams – Package Diagram</a:t>
            </a:r>
            <a:endParaRPr lang="en-US" altLang="zh-CN">
              <a:latin typeface="Calibri" panose="020F0502020204030204" pitchFamily="34" charset="0"/>
              <a:cs typeface="Arial" panose="020B0604020202020204" pitchFamily="34" charset="0"/>
            </a:endParaRPr>
          </a:p>
        </p:txBody>
      </p:sp>
      <p:sp>
        <p:nvSpPr>
          <p:cNvPr id="108547" name="Content Placeholder 2">
            <a:extLst>
              <a:ext uri="{FF2B5EF4-FFF2-40B4-BE49-F238E27FC236}">
                <a16:creationId xmlns:a16="http://schemas.microsoft.com/office/drawing/2014/main" id="{03C8CDB1-03A1-4533-8725-99BDEBED6EF9}"/>
              </a:ext>
            </a:extLst>
          </p:cNvPr>
          <p:cNvSpPr>
            <a:spLocks noGrp="1"/>
          </p:cNvSpPr>
          <p:nvPr>
            <p:ph idx="1"/>
          </p:nvPr>
        </p:nvSpPr>
        <p:spPr>
          <a:xfrm>
            <a:off x="2438400" y="1628775"/>
            <a:ext cx="8001000" cy="4395788"/>
          </a:xfrm>
        </p:spPr>
        <p:txBody>
          <a:bodyPr/>
          <a:lstStyle/>
          <a:p>
            <a:r>
              <a:rPr lang="en-US" altLang="zh-CN">
                <a:latin typeface="Calibri" panose="020F0502020204030204" pitchFamily="34" charset="0"/>
                <a:cs typeface="Arial" panose="020B0604020202020204" pitchFamily="34" charset="0"/>
              </a:rPr>
              <a:t>UML package diagrams allow viewing a system as a small collection of packages each of which may be expanded to a larger set of classes</a:t>
            </a:r>
          </a:p>
        </p:txBody>
      </p:sp>
      <p:pic>
        <p:nvPicPr>
          <p:cNvPr id="108548" name="Picture 3" descr="Picture5.png">
            <a:extLst>
              <a:ext uri="{FF2B5EF4-FFF2-40B4-BE49-F238E27FC236}">
                <a16:creationId xmlns:a16="http://schemas.microsoft.com/office/drawing/2014/main" id="{AE6D6C44-BBF8-43B5-AD87-674CC3C8BAE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40013" y="2895600"/>
            <a:ext cx="74168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灯片编号占位符 5">
            <a:extLst>
              <a:ext uri="{FF2B5EF4-FFF2-40B4-BE49-F238E27FC236}">
                <a16:creationId xmlns:a16="http://schemas.microsoft.com/office/drawing/2014/main" id="{65AA0B2E-440B-4079-A3D3-E8A2E18252B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123EF221-2DF5-4011-A46A-E545880E3E18}" type="slidenum">
              <a:rPr kumimoji="0" lang="en-US" altLang="zh-CN" sz="2600">
                <a:solidFill>
                  <a:srgbClr val="FFFFFF"/>
                </a:solidFill>
              </a:rPr>
              <a:pPr eaLnBrk="1" fontAlgn="base" hangingPunct="1">
                <a:spcBef>
                  <a:spcPct val="0"/>
                </a:spcBef>
                <a:spcAft>
                  <a:spcPct val="0"/>
                </a:spcAft>
              </a:pPr>
              <a:t>482</a:t>
            </a:fld>
            <a:endParaRPr kumimoji="0" lang="en-US" altLang="zh-CN" sz="2600">
              <a:solidFill>
                <a:srgbClr val="FFFFFF"/>
              </a:solidFill>
            </a:endParaRPr>
          </a:p>
        </p:txBody>
      </p:sp>
      <p:sp>
        <p:nvSpPr>
          <p:cNvPr id="109571" name="Rectangle 2">
            <a:extLst>
              <a:ext uri="{FF2B5EF4-FFF2-40B4-BE49-F238E27FC236}">
                <a16:creationId xmlns:a16="http://schemas.microsoft.com/office/drawing/2014/main" id="{D805D989-1530-484F-8D33-E59F17588498}"/>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109572" name="Rectangle 3">
            <a:extLst>
              <a:ext uri="{FF2B5EF4-FFF2-40B4-BE49-F238E27FC236}">
                <a16:creationId xmlns:a16="http://schemas.microsoft.com/office/drawing/2014/main" id="{93574288-A1DD-4CE0-8C98-993A9CB8079A}"/>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sz="2400" b="1">
                <a:solidFill>
                  <a:schemeClr val="bg2"/>
                </a:solidFill>
                <a:sym typeface="Wingdings 2" panose="05020102010507070707" pitchFamily="18" charset="2"/>
              </a:rPr>
              <a:t>   C:example—Fig6.22 + P309  </a:t>
            </a:r>
          </a:p>
          <a:p>
            <a:pPr eaLnBrk="1" hangingPunct="1">
              <a:buFontTx/>
              <a:buNone/>
            </a:pPr>
            <a:r>
              <a:rPr lang="en-US" altLang="zh-CN" sz="2400" b="1">
                <a:solidFill>
                  <a:schemeClr val="bg2"/>
                </a:solidFill>
                <a:sym typeface="Wingdings 2" panose="05020102010507070707" pitchFamily="18" charset="2"/>
              </a:rPr>
              <a:t>  activity diagram </a:t>
            </a:r>
          </a:p>
          <a:p>
            <a:pPr eaLnBrk="1" hangingPunct="1">
              <a:buFontTx/>
              <a:buNone/>
            </a:pPr>
            <a:r>
              <a:rPr lang="en-US" altLang="zh-CN" sz="2400" b="1">
                <a:solidFill>
                  <a:schemeClr val="bg2"/>
                </a:solidFill>
                <a:sym typeface="Wingdings 2" panose="05020102010507070707" pitchFamily="18" charset="2"/>
              </a:rPr>
              <a:t>   A: meaning: describe the </a:t>
            </a:r>
            <a:r>
              <a:rPr lang="en-US" altLang="zh-CN" sz="2400" b="1" u="sng">
                <a:solidFill>
                  <a:srgbClr val="FF0066"/>
                </a:solidFill>
                <a:sym typeface="Wingdings 2" panose="05020102010507070707" pitchFamily="18" charset="2"/>
              </a:rPr>
              <a:t>activities and flow of</a:t>
            </a:r>
          </a:p>
          <a:p>
            <a:pPr eaLnBrk="1" hangingPunct="1">
              <a:buFontTx/>
              <a:buNone/>
            </a:pPr>
            <a:r>
              <a:rPr lang="en-US" altLang="zh-CN" sz="2400" b="1">
                <a:solidFill>
                  <a:schemeClr val="bg2"/>
                </a:solidFill>
                <a:sym typeface="Wingdings 2" panose="05020102010507070707" pitchFamily="18" charset="2"/>
              </a:rPr>
              <a:t>                         </a:t>
            </a:r>
            <a:r>
              <a:rPr lang="en-US" altLang="zh-CN" sz="2400" b="1" u="sng">
                <a:solidFill>
                  <a:srgbClr val="FF0066"/>
                </a:solidFill>
                <a:sym typeface="Wingdings 2" panose="05020102010507070707" pitchFamily="18" charset="2"/>
              </a:rPr>
              <a:t>procedures</a:t>
            </a:r>
          </a:p>
          <a:p>
            <a:pPr eaLnBrk="1" hangingPunct="1">
              <a:buFontTx/>
              <a:buNone/>
            </a:pPr>
            <a:r>
              <a:rPr lang="en-US" altLang="zh-CN" sz="2400" b="1">
                <a:solidFill>
                  <a:schemeClr val="bg2"/>
                </a:solidFill>
                <a:sym typeface="Wingdings 2" panose="05020102010507070707" pitchFamily="18" charset="2"/>
              </a:rPr>
              <a:t>   B: composition: </a:t>
            </a:r>
          </a:p>
          <a:p>
            <a:pPr eaLnBrk="1" hangingPunct="1">
              <a:buFontTx/>
              <a:buNone/>
            </a:pPr>
            <a:r>
              <a:rPr lang="en-US" altLang="zh-CN" sz="2400" b="1">
                <a:solidFill>
                  <a:schemeClr val="bg2"/>
                </a:solidFill>
                <a:sym typeface="Wingdings 2" panose="05020102010507070707" pitchFamily="18" charset="2"/>
              </a:rPr>
              <a:t>                   : start node                         : end node </a:t>
            </a:r>
          </a:p>
          <a:p>
            <a:pPr eaLnBrk="1" hangingPunct="1">
              <a:buFontTx/>
              <a:buNone/>
            </a:pPr>
            <a:r>
              <a:rPr lang="en-US" altLang="zh-CN" sz="2400" b="1">
                <a:solidFill>
                  <a:schemeClr val="bg2"/>
                </a:solidFill>
                <a:sym typeface="Wingdings 2" panose="05020102010507070707" pitchFamily="18" charset="2"/>
              </a:rPr>
              <a:t>                   : activity                              : transition </a:t>
            </a:r>
          </a:p>
          <a:p>
            <a:pPr eaLnBrk="1" hangingPunct="1">
              <a:buFontTx/>
              <a:buNone/>
            </a:pPr>
            <a:r>
              <a:rPr lang="en-US" altLang="zh-CN" sz="2400" b="1">
                <a:solidFill>
                  <a:schemeClr val="bg2"/>
                </a:solidFill>
                <a:sym typeface="Wingdings 2" panose="05020102010507070707" pitchFamily="18" charset="2"/>
              </a:rPr>
              <a:t>                   : decision node</a:t>
            </a:r>
          </a:p>
          <a:p>
            <a:pPr eaLnBrk="1" hangingPunct="1">
              <a:buFontTx/>
              <a:buNone/>
            </a:pPr>
            <a:r>
              <a:rPr lang="en-US" altLang="zh-CN" sz="2400" b="1">
                <a:solidFill>
                  <a:schemeClr val="bg2"/>
                </a:solidFill>
                <a:sym typeface="Wingdings 2" panose="05020102010507070707" pitchFamily="18" charset="2"/>
              </a:rPr>
              <a:t>                   : (long horizontal bar) broadcasting message</a:t>
            </a:r>
          </a:p>
          <a:p>
            <a:pPr eaLnBrk="1" hangingPunct="1">
              <a:buFontTx/>
              <a:buNone/>
            </a:pPr>
            <a:r>
              <a:rPr lang="en-US" altLang="zh-CN" sz="2400" b="1">
                <a:solidFill>
                  <a:schemeClr val="bg2"/>
                </a:solidFill>
                <a:sym typeface="Wingdings 2" panose="05020102010507070707" pitchFamily="18" charset="2"/>
              </a:rPr>
              <a:t>   C: example: activity diagram for inventory class</a:t>
            </a:r>
          </a:p>
          <a:p>
            <a:pPr eaLnBrk="1" hangingPunct="1">
              <a:buFontTx/>
              <a:buNone/>
            </a:pPr>
            <a:r>
              <a:rPr lang="en-US" altLang="zh-CN" sz="2400" b="1">
                <a:solidFill>
                  <a:schemeClr val="bg2"/>
                </a:solidFill>
                <a:sym typeface="Wingdings 2" panose="05020102010507070707" pitchFamily="18" charset="2"/>
              </a:rPr>
              <a:t>                        (Fig6.27)</a:t>
            </a:r>
          </a:p>
        </p:txBody>
      </p:sp>
      <p:sp>
        <p:nvSpPr>
          <p:cNvPr id="109573" name="Oval 4">
            <a:extLst>
              <a:ext uri="{FF2B5EF4-FFF2-40B4-BE49-F238E27FC236}">
                <a16:creationId xmlns:a16="http://schemas.microsoft.com/office/drawing/2014/main" id="{A2CB0270-6AA1-4887-8FA0-5D0560DEF5C6}"/>
              </a:ext>
            </a:extLst>
          </p:cNvPr>
          <p:cNvSpPr>
            <a:spLocks noChangeArrowheads="1"/>
          </p:cNvSpPr>
          <p:nvPr/>
        </p:nvSpPr>
        <p:spPr bwMode="auto">
          <a:xfrm>
            <a:off x="3505200" y="4038600"/>
            <a:ext cx="304800" cy="304800"/>
          </a:xfrm>
          <a:prstGeom prst="ellipse">
            <a:avLst/>
          </a:prstGeom>
          <a:solidFill>
            <a:schemeClr val="tx1"/>
          </a:solidFill>
          <a:ln w="952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109574" name="Oval 5">
            <a:extLst>
              <a:ext uri="{FF2B5EF4-FFF2-40B4-BE49-F238E27FC236}">
                <a16:creationId xmlns:a16="http://schemas.microsoft.com/office/drawing/2014/main" id="{F0D01A10-9327-4E04-B140-5800C1F63D5E}"/>
              </a:ext>
            </a:extLst>
          </p:cNvPr>
          <p:cNvSpPr>
            <a:spLocks noChangeArrowheads="1"/>
          </p:cNvSpPr>
          <p:nvPr/>
        </p:nvSpPr>
        <p:spPr bwMode="auto">
          <a:xfrm>
            <a:off x="7239000" y="4038600"/>
            <a:ext cx="304800" cy="30480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109575" name="Oval 7">
            <a:extLst>
              <a:ext uri="{FF2B5EF4-FFF2-40B4-BE49-F238E27FC236}">
                <a16:creationId xmlns:a16="http://schemas.microsoft.com/office/drawing/2014/main" id="{8A0D4BF5-6C4E-4C98-B713-F5F800351A6B}"/>
              </a:ext>
            </a:extLst>
          </p:cNvPr>
          <p:cNvSpPr>
            <a:spLocks noChangeArrowheads="1"/>
          </p:cNvSpPr>
          <p:nvPr/>
        </p:nvSpPr>
        <p:spPr bwMode="auto">
          <a:xfrm>
            <a:off x="7315200" y="4114800"/>
            <a:ext cx="152400" cy="152400"/>
          </a:xfrm>
          <a:prstGeom prst="ellipse">
            <a:avLst/>
          </a:prstGeom>
          <a:solidFill>
            <a:schemeClr val="tx1"/>
          </a:solidFill>
          <a:ln w="952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109576" name="Rectangle 8">
            <a:extLst>
              <a:ext uri="{FF2B5EF4-FFF2-40B4-BE49-F238E27FC236}">
                <a16:creationId xmlns:a16="http://schemas.microsoft.com/office/drawing/2014/main" id="{162538C5-BBD1-4ECB-91A8-D0A89CD4EF49}"/>
              </a:ext>
            </a:extLst>
          </p:cNvPr>
          <p:cNvSpPr>
            <a:spLocks noChangeArrowheads="1"/>
          </p:cNvSpPr>
          <p:nvPr/>
        </p:nvSpPr>
        <p:spPr bwMode="auto">
          <a:xfrm>
            <a:off x="3552825" y="4495800"/>
            <a:ext cx="228600" cy="2286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109577" name="Line 9">
            <a:extLst>
              <a:ext uri="{FF2B5EF4-FFF2-40B4-BE49-F238E27FC236}">
                <a16:creationId xmlns:a16="http://schemas.microsoft.com/office/drawing/2014/main" id="{1B5BA3BF-028B-4A1C-A63D-CD51A4C7D490}"/>
              </a:ext>
            </a:extLst>
          </p:cNvPr>
          <p:cNvSpPr>
            <a:spLocks noChangeShapeType="1"/>
          </p:cNvSpPr>
          <p:nvPr/>
        </p:nvSpPr>
        <p:spPr bwMode="auto">
          <a:xfrm>
            <a:off x="7258050" y="4619625"/>
            <a:ext cx="3810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09578" name="AutoShape 10">
            <a:extLst>
              <a:ext uri="{FF2B5EF4-FFF2-40B4-BE49-F238E27FC236}">
                <a16:creationId xmlns:a16="http://schemas.microsoft.com/office/drawing/2014/main" id="{8EF735E8-7F86-4703-86B4-5744839B35F9}"/>
              </a:ext>
            </a:extLst>
          </p:cNvPr>
          <p:cNvSpPr>
            <a:spLocks noChangeArrowheads="1"/>
          </p:cNvSpPr>
          <p:nvPr/>
        </p:nvSpPr>
        <p:spPr bwMode="auto">
          <a:xfrm>
            <a:off x="3505200" y="4953000"/>
            <a:ext cx="304800" cy="228600"/>
          </a:xfrm>
          <a:prstGeom prst="diamond">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109579" name="Line 11">
            <a:extLst>
              <a:ext uri="{FF2B5EF4-FFF2-40B4-BE49-F238E27FC236}">
                <a16:creationId xmlns:a16="http://schemas.microsoft.com/office/drawing/2014/main" id="{F9F953CF-1B0F-4F43-B22D-52C5694D2EC8}"/>
              </a:ext>
            </a:extLst>
          </p:cNvPr>
          <p:cNvSpPr>
            <a:spLocks noChangeShapeType="1"/>
          </p:cNvSpPr>
          <p:nvPr/>
        </p:nvSpPr>
        <p:spPr bwMode="auto">
          <a:xfrm>
            <a:off x="3200400" y="5486400"/>
            <a:ext cx="7620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灯片编号占位符 3">
            <a:extLst>
              <a:ext uri="{FF2B5EF4-FFF2-40B4-BE49-F238E27FC236}">
                <a16:creationId xmlns:a16="http://schemas.microsoft.com/office/drawing/2014/main" id="{AFA6F4BC-CF5C-4A81-86A5-0436BF29765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FEF01042-3489-4291-A80E-96042315B945}" type="slidenum">
              <a:rPr kumimoji="0" lang="en-US" altLang="zh-CN" sz="2600">
                <a:solidFill>
                  <a:srgbClr val="FFFFFF"/>
                </a:solidFill>
              </a:rPr>
              <a:pPr eaLnBrk="1" fontAlgn="base" hangingPunct="1">
                <a:spcBef>
                  <a:spcPct val="0"/>
                </a:spcBef>
                <a:spcAft>
                  <a:spcPct val="0"/>
                </a:spcAft>
              </a:pPr>
              <a:t>483</a:t>
            </a:fld>
            <a:endParaRPr kumimoji="0" lang="en-US" altLang="zh-CN" sz="2600">
              <a:solidFill>
                <a:srgbClr val="FFFFFF"/>
              </a:solidFill>
            </a:endParaRPr>
          </a:p>
        </p:txBody>
      </p:sp>
      <p:sp>
        <p:nvSpPr>
          <p:cNvPr id="110595" name="Rectangle 2">
            <a:extLst>
              <a:ext uri="{FF2B5EF4-FFF2-40B4-BE49-F238E27FC236}">
                <a16:creationId xmlns:a16="http://schemas.microsoft.com/office/drawing/2014/main" id="{A7AC9198-6888-4183-9317-D0D82D832546}"/>
              </a:ext>
            </a:extLst>
          </p:cNvPr>
          <p:cNvSpPr>
            <a:spLocks noGrp="1" noChangeArrowheads="1"/>
          </p:cNvSpPr>
          <p:nvPr>
            <p:ph type="title" idx="4294967295"/>
          </p:nvPr>
        </p:nvSpPr>
        <p:spPr>
          <a:xfrm>
            <a:off x="3719513" y="5734050"/>
            <a:ext cx="5505450" cy="609600"/>
          </a:xfrm>
        </p:spPr>
        <p:txBody>
          <a:bodyPr/>
          <a:lstStyle/>
          <a:p>
            <a:pPr eaLnBrk="1" hangingPunct="1"/>
            <a:r>
              <a:rPr lang="en-US" altLang="zh-CN" sz="2400"/>
              <a:t>Fig 6.27 Activity diagram notation</a:t>
            </a:r>
          </a:p>
        </p:txBody>
      </p:sp>
      <p:pic>
        <p:nvPicPr>
          <p:cNvPr id="110596" name="Picture 4">
            <a:extLst>
              <a:ext uri="{FF2B5EF4-FFF2-40B4-BE49-F238E27FC236}">
                <a16:creationId xmlns:a16="http://schemas.microsoft.com/office/drawing/2014/main" id="{0F60F9B7-4085-4537-A51A-85D009738D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1" y="1778001"/>
            <a:ext cx="10455275" cy="366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pic>
      <p:sp>
        <p:nvSpPr>
          <p:cNvPr id="110597" name="Line 5">
            <a:extLst>
              <a:ext uri="{FF2B5EF4-FFF2-40B4-BE49-F238E27FC236}">
                <a16:creationId xmlns:a16="http://schemas.microsoft.com/office/drawing/2014/main" id="{C03264E1-9AF8-48F5-8D13-2834FB909A0E}"/>
              </a:ext>
            </a:extLst>
          </p:cNvPr>
          <p:cNvSpPr>
            <a:spLocks noChangeShapeType="1"/>
          </p:cNvSpPr>
          <p:nvPr/>
        </p:nvSpPr>
        <p:spPr bwMode="auto">
          <a:xfrm>
            <a:off x="8763000" y="2492375"/>
            <a:ext cx="609600" cy="0"/>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10598" name="Text Box 6">
            <a:extLst>
              <a:ext uri="{FF2B5EF4-FFF2-40B4-BE49-F238E27FC236}">
                <a16:creationId xmlns:a16="http://schemas.microsoft.com/office/drawing/2014/main" id="{E97E5545-DDD0-4153-92F1-32CE361344C1}"/>
              </a:ext>
            </a:extLst>
          </p:cNvPr>
          <p:cNvSpPr txBox="1">
            <a:spLocks noChangeArrowheads="1"/>
          </p:cNvSpPr>
          <p:nvPr/>
        </p:nvSpPr>
        <p:spPr bwMode="auto">
          <a:xfrm>
            <a:off x="8896350" y="1909763"/>
            <a:ext cx="1447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sz="1800" b="1">
                <a:solidFill>
                  <a:srgbClr val="003366"/>
                </a:solidFill>
                <a:latin typeface="Comic Sans MS" panose="030F0702030302020204" pitchFamily="66" charset="0"/>
              </a:rPr>
              <a:t>Output X</a:t>
            </a:r>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灯片编号占位符 5">
            <a:extLst>
              <a:ext uri="{FF2B5EF4-FFF2-40B4-BE49-F238E27FC236}">
                <a16:creationId xmlns:a16="http://schemas.microsoft.com/office/drawing/2014/main" id="{06C8FF3B-0C80-47A3-B1FC-70246A36C658}"/>
              </a:ext>
            </a:extLst>
          </p:cNvPr>
          <p:cNvSpPr>
            <a:spLocks noGrp="1"/>
          </p:cNvSpPr>
          <p:nvPr>
            <p:ph type="sldNum" sz="quarter" idx="12"/>
          </p:nvPr>
        </p:nvSpPr>
        <p:spPr>
          <a:xfrm>
            <a:off x="1608138" y="6248400"/>
            <a:ext cx="742950" cy="488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2B8B0675-3A3B-4711-9470-EAC7434FA849}" type="slidenum">
              <a:rPr kumimoji="0" lang="en-US" altLang="zh-CN" sz="2600">
                <a:solidFill>
                  <a:srgbClr val="FFFFFF"/>
                </a:solidFill>
              </a:rPr>
              <a:pPr eaLnBrk="1" fontAlgn="base" hangingPunct="1">
                <a:spcBef>
                  <a:spcPct val="0"/>
                </a:spcBef>
                <a:spcAft>
                  <a:spcPct val="0"/>
                </a:spcAft>
              </a:pPr>
              <a:t>484</a:t>
            </a:fld>
            <a:endParaRPr kumimoji="0" lang="en-US" altLang="zh-CN" sz="2600">
              <a:solidFill>
                <a:srgbClr val="FFFFFF"/>
              </a:solidFill>
            </a:endParaRPr>
          </a:p>
        </p:txBody>
      </p:sp>
      <p:sp>
        <p:nvSpPr>
          <p:cNvPr id="111619" name="Rectangle 2">
            <a:extLst>
              <a:ext uri="{FF2B5EF4-FFF2-40B4-BE49-F238E27FC236}">
                <a16:creationId xmlns:a16="http://schemas.microsoft.com/office/drawing/2014/main" id="{34B168B4-23FC-4F34-9131-7F74DE72EFCE}"/>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111620" name="Rectangle 3">
            <a:extLst>
              <a:ext uri="{FF2B5EF4-FFF2-40B4-BE49-F238E27FC236}">
                <a16:creationId xmlns:a16="http://schemas.microsoft.com/office/drawing/2014/main" id="{6E568FE0-756E-44C2-B98F-581EF8FE703D}"/>
              </a:ext>
            </a:extLst>
          </p:cNvPr>
          <p:cNvSpPr>
            <a:spLocks noGrp="1" noChangeArrowheads="1"/>
          </p:cNvSpPr>
          <p:nvPr>
            <p:ph type="body" idx="1"/>
          </p:nvPr>
        </p:nvSpPr>
        <p:spPr>
          <a:xfrm>
            <a:off x="2286000" y="1752600"/>
            <a:ext cx="8382000" cy="5105400"/>
          </a:xfrm>
        </p:spPr>
        <p:txBody>
          <a:bodyPr/>
          <a:lstStyle/>
          <a:p>
            <a:pPr eaLnBrk="1" hangingPunct="1">
              <a:lnSpc>
                <a:spcPct val="90000"/>
              </a:lnSpc>
              <a:buFontTx/>
              <a:buNone/>
            </a:pPr>
            <a:r>
              <a:rPr lang="en-US" altLang="zh-CN" b="1"/>
              <a:t>6.6 OO Program Design (OO</a:t>
            </a:r>
            <a:r>
              <a:rPr lang="zh-CN" altLang="en-US" b="1"/>
              <a:t>程序设计中的问题</a:t>
            </a:r>
            <a:r>
              <a:rPr lang="en-US" altLang="zh-CN" b="1"/>
              <a:t>) </a:t>
            </a:r>
          </a:p>
          <a:p>
            <a:pPr eaLnBrk="1" hangingPunct="1">
              <a:lnSpc>
                <a:spcPct val="85000"/>
              </a:lnSpc>
              <a:buClr>
                <a:srgbClr val="0000FF"/>
              </a:buClr>
              <a:buSzPct val="90000"/>
              <a:buFont typeface="Wingdings" panose="05000000000000000000" pitchFamily="2" charset="2"/>
              <a:buNone/>
            </a:pPr>
            <a:r>
              <a:rPr lang="en-US" altLang="zh-CN" b="1"/>
              <a:t>1. Program design begin with classes &amp; objects coming from system design </a:t>
            </a:r>
          </a:p>
          <a:p>
            <a:pPr eaLnBrk="1" hangingPunct="1">
              <a:lnSpc>
                <a:spcPct val="85000"/>
              </a:lnSpc>
              <a:buClr>
                <a:srgbClr val="0000FF"/>
              </a:buClr>
              <a:buSzPct val="90000"/>
              <a:buFont typeface="Wingdings" panose="05000000000000000000" pitchFamily="2" charset="2"/>
              <a:buChar char="u"/>
            </a:pPr>
            <a:r>
              <a:rPr lang="en-US" altLang="zh-CN" sz="2400"/>
              <a:t>But we must embellish and modify them to include more details/items, including:</a:t>
            </a:r>
          </a:p>
          <a:p>
            <a:pPr lvl="1" eaLnBrk="1" hangingPunct="1">
              <a:lnSpc>
                <a:spcPct val="85000"/>
              </a:lnSpc>
              <a:buClr>
                <a:srgbClr val="0000FF"/>
              </a:buClr>
              <a:buSzPct val="90000"/>
              <a:buFont typeface="Wingdings" panose="05000000000000000000" pitchFamily="2" charset="2"/>
              <a:buChar char="l"/>
            </a:pPr>
            <a:r>
              <a:rPr lang="en-US" altLang="zh-CN"/>
              <a:t>nonfunctional requirement</a:t>
            </a:r>
            <a:r>
              <a:rPr lang="zh-CN" altLang="en-US"/>
              <a:t>，</a:t>
            </a:r>
            <a:r>
              <a:rPr lang="en-US" altLang="zh-CN"/>
              <a:t>reused components, reusable components, user interfaces</a:t>
            </a:r>
            <a:r>
              <a:rPr lang="en-US" altLang="zh-CN">
                <a:latin typeface="Times New Roman" panose="02020603050405020304" pitchFamily="18" charset="0"/>
              </a:rPr>
              <a:t>’</a:t>
            </a:r>
            <a:r>
              <a:rPr lang="en-US" altLang="zh-CN"/>
              <a:t> requirement, data structure and management details</a:t>
            </a:r>
          </a:p>
          <a:p>
            <a:pPr lvl="1" eaLnBrk="1" hangingPunct="1">
              <a:lnSpc>
                <a:spcPct val="85000"/>
              </a:lnSpc>
              <a:buClr>
                <a:srgbClr val="0000FF"/>
              </a:buClr>
              <a:buSzPct val="90000"/>
              <a:buFont typeface="Wingdings" panose="05000000000000000000" pitchFamily="2" charset="2"/>
              <a:buChar char="l"/>
            </a:pPr>
            <a:r>
              <a:rPr lang="en-US" altLang="zh-CN"/>
              <a:t>And there are likely more than in the system design</a:t>
            </a:r>
          </a:p>
          <a:p>
            <a:pPr lvl="2" eaLnBrk="1" hangingPunct="1">
              <a:lnSpc>
                <a:spcPct val="85000"/>
              </a:lnSpc>
              <a:buSzPct val="90000"/>
              <a:buFont typeface="Wingdings" panose="05000000000000000000" pitchFamily="2" charset="2"/>
              <a:buChar char="u"/>
            </a:pPr>
            <a:r>
              <a:rPr lang="en-US" altLang="zh-CN" sz="2400"/>
              <a:t>In this stage, we must make more detailed decisions about the data structures and each object</a:t>
            </a:r>
            <a:r>
              <a:rPr lang="en-US" altLang="zh-CN" sz="2400">
                <a:latin typeface="Times New Roman" panose="02020603050405020304" pitchFamily="18" charset="0"/>
              </a:rPr>
              <a:t>’</a:t>
            </a:r>
            <a:r>
              <a:rPr lang="en-US" altLang="zh-CN" sz="2400"/>
              <a:t>s interfaces</a:t>
            </a:r>
          </a:p>
          <a:p>
            <a:pPr lvl="2" eaLnBrk="1" hangingPunct="1">
              <a:lnSpc>
                <a:spcPct val="85000"/>
              </a:lnSpc>
              <a:buSzPct val="90000"/>
              <a:buFont typeface="Wingdings" panose="05000000000000000000" pitchFamily="2" charset="2"/>
              <a:buChar char="u"/>
            </a:pPr>
            <a:r>
              <a:rPr lang="en-US" altLang="zh-CN" sz="2400"/>
              <a:t>That is, the levels of abstraction in this stage are different from that of during the system design stage</a:t>
            </a:r>
            <a:endParaRPr lang="en-US" altLang="zh-CN" sz="2400" b="1"/>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灯片编号占位符 5">
            <a:extLst>
              <a:ext uri="{FF2B5EF4-FFF2-40B4-BE49-F238E27FC236}">
                <a16:creationId xmlns:a16="http://schemas.microsoft.com/office/drawing/2014/main" id="{FCD9E897-AFB2-4825-A912-A54D196B53C2}"/>
              </a:ext>
            </a:extLst>
          </p:cNvPr>
          <p:cNvSpPr>
            <a:spLocks noGrp="1"/>
          </p:cNvSpPr>
          <p:nvPr>
            <p:ph type="sldNum" sz="quarter" idx="12"/>
          </p:nvPr>
        </p:nvSpPr>
        <p:spPr>
          <a:xfrm>
            <a:off x="1608138" y="6248400"/>
            <a:ext cx="742950" cy="488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7D7B832B-38BC-4646-BBE7-4C004F585D60}" type="slidenum">
              <a:rPr kumimoji="0" lang="en-US" altLang="zh-CN" sz="2600">
                <a:solidFill>
                  <a:srgbClr val="FFFFFF"/>
                </a:solidFill>
              </a:rPr>
              <a:pPr eaLnBrk="1" fontAlgn="base" hangingPunct="1">
                <a:spcBef>
                  <a:spcPct val="0"/>
                </a:spcBef>
                <a:spcAft>
                  <a:spcPct val="0"/>
                </a:spcAft>
              </a:pPr>
              <a:t>485</a:t>
            </a:fld>
            <a:endParaRPr kumimoji="0" lang="en-US" altLang="zh-CN" sz="2600">
              <a:solidFill>
                <a:srgbClr val="FFFFFF"/>
              </a:solidFill>
            </a:endParaRPr>
          </a:p>
        </p:txBody>
      </p:sp>
      <p:sp>
        <p:nvSpPr>
          <p:cNvPr id="112643" name="Rectangle 3">
            <a:extLst>
              <a:ext uri="{FF2B5EF4-FFF2-40B4-BE49-F238E27FC236}">
                <a16:creationId xmlns:a16="http://schemas.microsoft.com/office/drawing/2014/main" id="{D7D724AB-3434-4DEE-A61A-14F21A20BB68}"/>
              </a:ext>
            </a:extLst>
          </p:cNvPr>
          <p:cNvSpPr>
            <a:spLocks noGrp="1" noChangeArrowheads="1"/>
          </p:cNvSpPr>
          <p:nvPr>
            <p:ph type="body" idx="1"/>
          </p:nvPr>
        </p:nvSpPr>
        <p:spPr>
          <a:xfrm>
            <a:off x="2351089" y="1773238"/>
            <a:ext cx="8137525" cy="5084762"/>
          </a:xfrm>
        </p:spPr>
        <p:txBody>
          <a:bodyPr/>
          <a:lstStyle/>
          <a:p>
            <a:pPr eaLnBrk="1" hangingPunct="1">
              <a:buClr>
                <a:srgbClr val="0000FF"/>
              </a:buClr>
              <a:buSzPct val="90000"/>
              <a:buFont typeface="Wingdings" panose="05000000000000000000" pitchFamily="2" charset="2"/>
              <a:buChar char="u"/>
            </a:pPr>
            <a:r>
              <a:rPr lang="en-US" altLang="zh-CN" sz="2400">
                <a:solidFill>
                  <a:srgbClr val="000000"/>
                </a:solidFill>
              </a:rPr>
              <a:t>The interface(</a:t>
            </a:r>
            <a:r>
              <a:rPr lang="zh-CN" altLang="en-US" sz="2400">
                <a:solidFill>
                  <a:srgbClr val="000000"/>
                </a:solidFill>
              </a:rPr>
              <a:t>接口</a:t>
            </a:r>
            <a:r>
              <a:rPr lang="en-US" altLang="zh-CN" sz="2400">
                <a:solidFill>
                  <a:srgbClr val="000000"/>
                </a:solidFill>
              </a:rPr>
              <a:t>) is a collection of operations</a:t>
            </a:r>
          </a:p>
          <a:p>
            <a:pPr lvl="1" eaLnBrk="1" hangingPunct="1">
              <a:buClr>
                <a:srgbClr val="0000FF"/>
              </a:buClr>
              <a:buSzPct val="90000"/>
              <a:buFont typeface="Wingdings" panose="05000000000000000000" pitchFamily="2" charset="2"/>
              <a:buChar char="l"/>
            </a:pPr>
            <a:r>
              <a:rPr lang="zh-CN" altLang="en-US">
                <a:solidFill>
                  <a:srgbClr val="000000"/>
                </a:solidFill>
              </a:rPr>
              <a:t>接口的第一种含义：程序设计阶段，需要详细说明对象之间起交互作用的接口的特征</a:t>
            </a:r>
            <a:r>
              <a:rPr lang="en-US" altLang="zh-CN">
                <a:solidFill>
                  <a:srgbClr val="000000"/>
                </a:solidFill>
              </a:rPr>
              <a:t>(</a:t>
            </a:r>
            <a:r>
              <a:rPr lang="zh-CN" altLang="en-US">
                <a:solidFill>
                  <a:srgbClr val="000000"/>
                </a:solidFill>
              </a:rPr>
              <a:t>操作签名</a:t>
            </a:r>
            <a:r>
              <a:rPr lang="en-US" altLang="zh-CN">
                <a:solidFill>
                  <a:srgbClr val="000000"/>
                </a:solidFill>
              </a:rPr>
              <a:t>)</a:t>
            </a:r>
            <a:endParaRPr lang="zh-CN" altLang="en-US">
              <a:solidFill>
                <a:srgbClr val="000000"/>
              </a:solidFill>
            </a:endParaRPr>
          </a:p>
          <a:p>
            <a:pPr lvl="1" eaLnBrk="1" hangingPunct="1">
              <a:buClr>
                <a:srgbClr val="0000FF"/>
              </a:buClr>
              <a:buSzPct val="90000"/>
              <a:buFont typeface="Wingdings" panose="05000000000000000000" pitchFamily="2" charset="2"/>
              <a:buChar char="l"/>
            </a:pPr>
            <a:r>
              <a:rPr lang="zh-CN" altLang="en-US">
                <a:solidFill>
                  <a:srgbClr val="000000"/>
                </a:solidFill>
              </a:rPr>
              <a:t>接口的第二种含义：多态意义上的接口。</a:t>
            </a:r>
          </a:p>
          <a:p>
            <a:pPr lvl="1" eaLnBrk="1" hangingPunct="1">
              <a:buClr>
                <a:srgbClr val="0000FF"/>
              </a:buClr>
              <a:buSzPct val="90000"/>
              <a:buFont typeface="Wingdings" panose="05000000000000000000" pitchFamily="2" charset="2"/>
              <a:buNone/>
            </a:pPr>
            <a:r>
              <a:rPr lang="zh-CN" altLang="en-US">
                <a:solidFill>
                  <a:srgbClr val="000000"/>
                </a:solidFill>
              </a:rPr>
              <a:t>  （</a:t>
            </a:r>
            <a:r>
              <a:rPr lang="en-US" altLang="zh-CN">
                <a:solidFill>
                  <a:srgbClr val="000000"/>
                </a:solidFill>
              </a:rPr>
              <a:t>It also allow us to take advantages of polymorphism or dynamic binding.</a:t>
            </a:r>
            <a:r>
              <a:rPr lang="zh-CN" altLang="en-US">
                <a:solidFill>
                  <a:srgbClr val="000000"/>
                </a:solidFill>
              </a:rPr>
              <a:t>）</a:t>
            </a:r>
          </a:p>
          <a:p>
            <a:pPr lvl="2" eaLnBrk="1" hangingPunct="1">
              <a:spcBef>
                <a:spcPct val="10000"/>
              </a:spcBef>
            </a:pPr>
            <a:r>
              <a:rPr lang="zh-CN" altLang="en-US" sz="2400" b="1">
                <a:solidFill>
                  <a:srgbClr val="000000"/>
                </a:solidFill>
              </a:rPr>
              <a:t>多态性引用</a:t>
            </a:r>
            <a:r>
              <a:rPr lang="en-US" altLang="zh-CN" sz="2400" b="1">
                <a:solidFill>
                  <a:srgbClr val="000000"/>
                </a:solidFill>
              </a:rPr>
              <a:t>: </a:t>
            </a:r>
            <a:r>
              <a:rPr lang="zh-CN" altLang="en-US" sz="2400" b="1">
                <a:solidFill>
                  <a:srgbClr val="000000"/>
                </a:solidFill>
              </a:rPr>
              <a:t>方法调用与方法定义中代码的绑定在运行时确定 （而不是在编译时确定）</a:t>
            </a:r>
          </a:p>
          <a:p>
            <a:pPr lvl="2" eaLnBrk="1" hangingPunct="1">
              <a:spcBef>
                <a:spcPct val="10000"/>
              </a:spcBef>
            </a:pPr>
            <a:r>
              <a:rPr lang="zh-CN" altLang="en-US" sz="2400" b="1">
                <a:solidFill>
                  <a:srgbClr val="000000"/>
                </a:solidFill>
              </a:rPr>
              <a:t>类型决定能否调用一个方法，对象决定调用哪一个方法 </a:t>
            </a:r>
            <a:endParaRPr lang="zh-CN" altLang="en-US" sz="2800">
              <a:solidFill>
                <a:srgbClr val="000000"/>
              </a:solidFill>
            </a:endParaRPr>
          </a:p>
          <a:p>
            <a:pPr lvl="1" eaLnBrk="1" hangingPunct="1">
              <a:buClr>
                <a:srgbClr val="0000FF"/>
              </a:buClr>
              <a:buSzPct val="90000"/>
              <a:buFont typeface="Wingdings" panose="05000000000000000000" pitchFamily="2" charset="2"/>
              <a:buChar char="l"/>
            </a:pPr>
            <a:r>
              <a:rPr lang="zh-CN" altLang="en-US">
                <a:solidFill>
                  <a:srgbClr val="000000"/>
                </a:solidFill>
              </a:rPr>
              <a:t>接口的第三种含义：多继承意义上的接口。（</a:t>
            </a:r>
            <a:r>
              <a:rPr lang="en-US" altLang="zh-CN">
                <a:solidFill>
                  <a:srgbClr val="000000"/>
                </a:solidFill>
              </a:rPr>
              <a:t>java</a:t>
            </a:r>
            <a:r>
              <a:rPr lang="zh-CN" altLang="en-US">
                <a:solidFill>
                  <a:srgbClr val="000000"/>
                </a:solidFill>
              </a:rPr>
              <a:t>以实现多接口的形式实现多继承）</a:t>
            </a:r>
          </a:p>
        </p:txBody>
      </p:sp>
      <p:sp>
        <p:nvSpPr>
          <p:cNvPr id="112644" name="Rectangle 5">
            <a:extLst>
              <a:ext uri="{FF2B5EF4-FFF2-40B4-BE49-F238E27FC236}">
                <a16:creationId xmlns:a16="http://schemas.microsoft.com/office/drawing/2014/main" id="{C5C3B1C0-3762-42D1-8E5A-5642585D8512}"/>
              </a:ext>
            </a:extLst>
          </p:cNvPr>
          <p:cNvSpPr>
            <a:spLocks noChangeArrowheads="1"/>
          </p:cNvSpPr>
          <p:nvPr/>
        </p:nvSpPr>
        <p:spPr bwMode="auto">
          <a:xfrm>
            <a:off x="2209800" y="579438"/>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lnSpc>
                <a:spcPct val="90000"/>
              </a:lnSpc>
              <a:spcBef>
                <a:spcPct val="0"/>
              </a:spcBef>
              <a:spcAft>
                <a:spcPct val="0"/>
              </a:spcAft>
            </a:pPr>
            <a:r>
              <a:rPr lang="en-US" altLang="zh-CN" sz="3600" b="1">
                <a:solidFill>
                  <a:srgbClr val="0000CC"/>
                </a:solidFill>
              </a:rPr>
              <a:t>OO Program Design</a:t>
            </a:r>
            <a:r>
              <a:rPr lang="en-US" altLang="zh-CN" sz="2800" b="1">
                <a:solidFill>
                  <a:srgbClr val="0000CC"/>
                </a:solidFill>
              </a:rPr>
              <a:t> </a:t>
            </a:r>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灯片编号占位符 5">
            <a:extLst>
              <a:ext uri="{FF2B5EF4-FFF2-40B4-BE49-F238E27FC236}">
                <a16:creationId xmlns:a16="http://schemas.microsoft.com/office/drawing/2014/main" id="{2FC5F85E-4D57-41EF-8C77-D921C7FF84A5}"/>
              </a:ext>
            </a:extLst>
          </p:cNvPr>
          <p:cNvSpPr>
            <a:spLocks noGrp="1"/>
          </p:cNvSpPr>
          <p:nvPr>
            <p:ph type="sldNum" sz="quarter" idx="12"/>
          </p:nvPr>
        </p:nvSpPr>
        <p:spPr>
          <a:xfrm>
            <a:off x="1608138" y="6248400"/>
            <a:ext cx="742950" cy="488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93F17FDD-D1DD-4F2D-AFA8-F4A6C7799970}" type="slidenum">
              <a:rPr kumimoji="0" lang="en-US" altLang="zh-CN" sz="2600">
                <a:solidFill>
                  <a:srgbClr val="FFFFFF"/>
                </a:solidFill>
              </a:rPr>
              <a:pPr eaLnBrk="1" fontAlgn="base" hangingPunct="1">
                <a:spcBef>
                  <a:spcPct val="0"/>
                </a:spcBef>
                <a:spcAft>
                  <a:spcPct val="0"/>
                </a:spcAft>
              </a:pPr>
              <a:t>486</a:t>
            </a:fld>
            <a:endParaRPr kumimoji="0" lang="en-US" altLang="zh-CN" sz="2600">
              <a:solidFill>
                <a:srgbClr val="FFFFFF"/>
              </a:solidFill>
            </a:endParaRPr>
          </a:p>
        </p:txBody>
      </p:sp>
      <p:sp>
        <p:nvSpPr>
          <p:cNvPr id="113667" name="Rectangle 2">
            <a:extLst>
              <a:ext uri="{FF2B5EF4-FFF2-40B4-BE49-F238E27FC236}">
                <a16:creationId xmlns:a16="http://schemas.microsoft.com/office/drawing/2014/main" id="{327987C4-62FE-489B-9DFA-E15B317002D4}"/>
              </a:ext>
            </a:extLst>
          </p:cNvPr>
          <p:cNvSpPr>
            <a:spLocks noGrp="1" noChangeArrowheads="1"/>
          </p:cNvSpPr>
          <p:nvPr>
            <p:ph type="title"/>
          </p:nvPr>
        </p:nvSpPr>
        <p:spPr>
          <a:xfrm>
            <a:off x="2209800" y="579438"/>
            <a:ext cx="8229600" cy="762000"/>
          </a:xfrm>
        </p:spPr>
        <p:txBody>
          <a:bodyPr/>
          <a:lstStyle/>
          <a:p>
            <a:pPr eaLnBrk="1" hangingPunct="1"/>
            <a:r>
              <a:rPr lang="en-US" altLang="zh-CN">
                <a:solidFill>
                  <a:srgbClr val="0000CC"/>
                </a:solidFill>
              </a:rPr>
              <a:t>OO Program Design</a:t>
            </a:r>
            <a:r>
              <a:rPr lang="en-US" altLang="zh-CN" sz="2800">
                <a:solidFill>
                  <a:srgbClr val="0000CC"/>
                </a:solidFill>
              </a:rPr>
              <a:t> </a:t>
            </a:r>
          </a:p>
        </p:txBody>
      </p:sp>
      <p:sp>
        <p:nvSpPr>
          <p:cNvPr id="113668" name="Rectangle 3">
            <a:extLst>
              <a:ext uri="{FF2B5EF4-FFF2-40B4-BE49-F238E27FC236}">
                <a16:creationId xmlns:a16="http://schemas.microsoft.com/office/drawing/2014/main" id="{C46612E2-17B3-4CAB-A27C-3B052E06B43C}"/>
              </a:ext>
            </a:extLst>
          </p:cNvPr>
          <p:cNvSpPr>
            <a:spLocks noGrp="1" noChangeArrowheads="1"/>
          </p:cNvSpPr>
          <p:nvPr>
            <p:ph type="body" idx="1"/>
          </p:nvPr>
        </p:nvSpPr>
        <p:spPr>
          <a:xfrm>
            <a:off x="2279650" y="1700214"/>
            <a:ext cx="8388350" cy="5157787"/>
          </a:xfrm>
        </p:spPr>
        <p:txBody>
          <a:bodyPr/>
          <a:lstStyle/>
          <a:p>
            <a:pPr eaLnBrk="1" hangingPunct="1">
              <a:lnSpc>
                <a:spcPct val="80000"/>
              </a:lnSpc>
              <a:buFontTx/>
              <a:buNone/>
            </a:pPr>
            <a:r>
              <a:rPr lang="en-US" altLang="zh-CN" b="1"/>
              <a:t>2. Design Implementation</a:t>
            </a:r>
          </a:p>
          <a:p>
            <a:pPr lvl="1" eaLnBrk="1" hangingPunct="1">
              <a:lnSpc>
                <a:spcPct val="80000"/>
              </a:lnSpc>
              <a:buSzPct val="95000"/>
              <a:buFont typeface="Wingdings" panose="05000000000000000000" pitchFamily="2" charset="2"/>
              <a:buChar char="Ø"/>
            </a:pPr>
            <a:r>
              <a:rPr lang="en-US" altLang="zh-CN"/>
              <a:t>The choice of object composition(</a:t>
            </a:r>
            <a:r>
              <a:rPr lang="zh-CN" altLang="en-US"/>
              <a:t>组装</a:t>
            </a:r>
            <a:r>
              <a:rPr lang="en-US" altLang="zh-CN"/>
              <a:t>) and class inheritance</a:t>
            </a:r>
          </a:p>
          <a:p>
            <a:pPr lvl="2" eaLnBrk="1" hangingPunct="1">
              <a:lnSpc>
                <a:spcPct val="80000"/>
              </a:lnSpc>
              <a:buSzPct val="95000"/>
              <a:buFont typeface="Wingdings" panose="05000000000000000000" pitchFamily="2" charset="2"/>
              <a:buChar char="Ø"/>
            </a:pPr>
            <a:r>
              <a:rPr lang="en-US" altLang="zh-CN" sz="2400" u="sng">
                <a:solidFill>
                  <a:srgbClr val="0000FF"/>
                </a:solidFill>
              </a:rPr>
              <a:t>Inheritance is often called white-box reuse</a:t>
            </a:r>
          </a:p>
          <a:p>
            <a:pPr lvl="2" eaLnBrk="1" hangingPunct="1">
              <a:lnSpc>
                <a:spcPct val="80000"/>
              </a:lnSpc>
              <a:buSzPct val="95000"/>
              <a:buFont typeface="Wingdings" panose="05000000000000000000" pitchFamily="2" charset="2"/>
              <a:buChar char="Ø"/>
            </a:pPr>
            <a:r>
              <a:rPr lang="en-US" altLang="zh-CN" sz="2400" u="sng">
                <a:solidFill>
                  <a:srgbClr val="0000FF"/>
                </a:solidFill>
              </a:rPr>
              <a:t>Composition is often called black-box reuse</a:t>
            </a:r>
          </a:p>
          <a:p>
            <a:pPr lvl="3" eaLnBrk="1" hangingPunct="1">
              <a:lnSpc>
                <a:spcPct val="80000"/>
              </a:lnSpc>
              <a:buSzPct val="95000"/>
              <a:buFont typeface="Wingdings" panose="05000000000000000000" pitchFamily="2" charset="2"/>
              <a:buChar char="Ø"/>
            </a:pPr>
            <a:r>
              <a:rPr lang="en-US" altLang="zh-CN" sz="2400"/>
              <a:t>It enforces the encapsulation built into the system design</a:t>
            </a:r>
          </a:p>
          <a:p>
            <a:pPr lvl="2" eaLnBrk="1" hangingPunct="1">
              <a:lnSpc>
                <a:spcPct val="80000"/>
              </a:lnSpc>
              <a:buSzPct val="95000"/>
              <a:buFont typeface="Wingdings" panose="05000000000000000000" pitchFamily="2" charset="2"/>
              <a:buChar char="Ø"/>
            </a:pPr>
            <a:r>
              <a:rPr lang="en-US" altLang="zh-CN" sz="2400"/>
              <a:t>One way to moderate(</a:t>
            </a:r>
            <a:r>
              <a:rPr lang="zh-CN" altLang="en-US" sz="2400"/>
              <a:t>缓和</a:t>
            </a:r>
            <a:r>
              <a:rPr lang="en-US" altLang="zh-CN" sz="2400"/>
              <a:t>) the effects of composition is to allow an object to delegate(</a:t>
            </a:r>
            <a:r>
              <a:rPr lang="zh-CN" altLang="en-US" sz="2400"/>
              <a:t>委托</a:t>
            </a:r>
            <a:r>
              <a:rPr lang="en-US" altLang="zh-CN" sz="2400"/>
              <a:t>) its operations to another object</a:t>
            </a:r>
          </a:p>
          <a:p>
            <a:pPr lvl="3" eaLnBrk="1" hangingPunct="1">
              <a:lnSpc>
                <a:spcPct val="80000"/>
              </a:lnSpc>
              <a:buSzPct val="95000"/>
              <a:buFont typeface="Wingdings" panose="05000000000000000000" pitchFamily="2" charset="2"/>
              <a:buChar char="Ø"/>
            </a:pPr>
            <a:r>
              <a:rPr lang="zh-CN" altLang="en-US" sz="2000" b="1">
                <a:solidFill>
                  <a:srgbClr val="0000FF"/>
                </a:solidFill>
              </a:rPr>
              <a:t>由此派生了不少设计模式</a:t>
            </a:r>
            <a:r>
              <a:rPr lang="en-US" altLang="zh-CN" sz="2000" b="1">
                <a:solidFill>
                  <a:srgbClr val="0000FF"/>
                </a:solidFill>
              </a:rPr>
              <a:t>----</a:t>
            </a:r>
            <a:r>
              <a:rPr lang="zh-CN" altLang="en-US" sz="2000" b="1">
                <a:solidFill>
                  <a:srgbClr val="0000FF"/>
                </a:solidFill>
              </a:rPr>
              <a:t>观察者模式、装饰模式等</a:t>
            </a:r>
            <a:r>
              <a:rPr lang="zh-CN" altLang="en-US" sz="2000" b="1"/>
              <a:t>。</a:t>
            </a:r>
          </a:p>
          <a:p>
            <a:pPr lvl="2" eaLnBrk="1" hangingPunct="1">
              <a:lnSpc>
                <a:spcPct val="80000"/>
              </a:lnSpc>
              <a:buSzPct val="95000"/>
              <a:buFont typeface="Wingdings" panose="05000000000000000000" pitchFamily="2" charset="2"/>
              <a:buChar char="Ø"/>
            </a:pPr>
            <a:r>
              <a:rPr lang="en-US" altLang="zh-CN" sz="2400"/>
              <a:t>The object interfaces must be designed very carefully</a:t>
            </a:r>
          </a:p>
          <a:p>
            <a:pPr lvl="1" eaLnBrk="1" hangingPunct="1">
              <a:lnSpc>
                <a:spcPct val="80000"/>
              </a:lnSpc>
              <a:buSzPct val="95000"/>
              <a:buFont typeface="Wingdings" panose="05000000000000000000" pitchFamily="2" charset="2"/>
              <a:buChar char="Ø"/>
            </a:pPr>
            <a:r>
              <a:rPr lang="en-US" altLang="zh-CN"/>
              <a:t>Each construction paradigm has advantages and disadvantages </a:t>
            </a:r>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灯片编号占位符 5">
            <a:extLst>
              <a:ext uri="{FF2B5EF4-FFF2-40B4-BE49-F238E27FC236}">
                <a16:creationId xmlns:a16="http://schemas.microsoft.com/office/drawing/2014/main" id="{90A538D5-9AC6-4923-AB75-4BC132C1611A}"/>
              </a:ext>
            </a:extLst>
          </p:cNvPr>
          <p:cNvSpPr>
            <a:spLocks noGrp="1"/>
          </p:cNvSpPr>
          <p:nvPr>
            <p:ph type="sldNum" sz="quarter" idx="12"/>
          </p:nvPr>
        </p:nvSpPr>
        <p:spPr>
          <a:xfrm>
            <a:off x="1608138" y="6248400"/>
            <a:ext cx="742950" cy="488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6E1715AB-A6C8-4011-964E-EB96077FF566}" type="slidenum">
              <a:rPr kumimoji="0" lang="en-US" altLang="zh-CN" sz="2600">
                <a:solidFill>
                  <a:srgbClr val="FFFFFF"/>
                </a:solidFill>
              </a:rPr>
              <a:pPr eaLnBrk="1" fontAlgn="base" hangingPunct="1">
                <a:spcBef>
                  <a:spcPct val="0"/>
                </a:spcBef>
                <a:spcAft>
                  <a:spcPct val="0"/>
                </a:spcAft>
              </a:pPr>
              <a:t>487</a:t>
            </a:fld>
            <a:endParaRPr kumimoji="0" lang="en-US" altLang="zh-CN" sz="2600">
              <a:solidFill>
                <a:srgbClr val="FFFFFF"/>
              </a:solidFill>
            </a:endParaRPr>
          </a:p>
        </p:txBody>
      </p:sp>
      <p:sp>
        <p:nvSpPr>
          <p:cNvPr id="114691" name="Rectangle 2">
            <a:extLst>
              <a:ext uri="{FF2B5EF4-FFF2-40B4-BE49-F238E27FC236}">
                <a16:creationId xmlns:a16="http://schemas.microsoft.com/office/drawing/2014/main" id="{96BC1601-A7CE-4693-BFEC-3B24861F672F}"/>
              </a:ext>
            </a:extLst>
          </p:cNvPr>
          <p:cNvSpPr>
            <a:spLocks noGrp="1" noChangeArrowheads="1"/>
          </p:cNvSpPr>
          <p:nvPr>
            <p:ph type="title"/>
          </p:nvPr>
        </p:nvSpPr>
        <p:spPr>
          <a:xfrm>
            <a:off x="2208213" y="549275"/>
            <a:ext cx="8229600" cy="762000"/>
          </a:xfrm>
        </p:spPr>
        <p:txBody>
          <a:bodyPr/>
          <a:lstStyle/>
          <a:p>
            <a:pPr eaLnBrk="1" hangingPunct="1"/>
            <a:r>
              <a:rPr lang="en-US" altLang="zh-CN">
                <a:solidFill>
                  <a:srgbClr val="0000CC"/>
                </a:solidFill>
              </a:rPr>
              <a:t> 6.6.1 Design Aids</a:t>
            </a:r>
            <a:r>
              <a:rPr lang="en-US" altLang="zh-CN" sz="2800">
                <a:solidFill>
                  <a:srgbClr val="0000CC"/>
                </a:solidFill>
              </a:rPr>
              <a:t> </a:t>
            </a:r>
            <a:r>
              <a:rPr lang="en-US" altLang="zh-CN" sz="3200" b="0">
                <a:solidFill>
                  <a:srgbClr val="0000CC"/>
                </a:solidFill>
              </a:rPr>
              <a:t>(</a:t>
            </a:r>
            <a:r>
              <a:rPr lang="zh-CN" altLang="en-US" sz="3200" b="0">
                <a:solidFill>
                  <a:srgbClr val="0000CC"/>
                </a:solidFill>
              </a:rPr>
              <a:t>设计助手</a:t>
            </a:r>
            <a:r>
              <a:rPr lang="en-US" altLang="zh-CN" sz="3200" b="0">
                <a:solidFill>
                  <a:srgbClr val="0000CC"/>
                </a:solidFill>
              </a:rPr>
              <a:t>)</a:t>
            </a:r>
          </a:p>
        </p:txBody>
      </p:sp>
      <p:sp>
        <p:nvSpPr>
          <p:cNvPr id="114692" name="Rectangle 3">
            <a:extLst>
              <a:ext uri="{FF2B5EF4-FFF2-40B4-BE49-F238E27FC236}">
                <a16:creationId xmlns:a16="http://schemas.microsoft.com/office/drawing/2014/main" id="{C44EAC3F-781B-4880-AB3D-29476174FBD2}"/>
              </a:ext>
            </a:extLst>
          </p:cNvPr>
          <p:cNvSpPr>
            <a:spLocks noGrp="1" noChangeArrowheads="1"/>
          </p:cNvSpPr>
          <p:nvPr>
            <p:ph type="body" idx="1"/>
          </p:nvPr>
        </p:nvSpPr>
        <p:spPr>
          <a:xfrm>
            <a:off x="2279650" y="1700214"/>
            <a:ext cx="8388350" cy="5157787"/>
          </a:xfrm>
        </p:spPr>
        <p:txBody>
          <a:bodyPr/>
          <a:lstStyle/>
          <a:p>
            <a:pPr eaLnBrk="1" hangingPunct="1">
              <a:lnSpc>
                <a:spcPct val="90000"/>
              </a:lnSpc>
              <a:buFontTx/>
              <a:buNone/>
            </a:pPr>
            <a:r>
              <a:rPr lang="en-US" altLang="zh-CN" sz="3200"/>
              <a:t>Design for Change </a:t>
            </a:r>
            <a:r>
              <a:rPr lang="en-US" altLang="zh-CN" b="1"/>
              <a:t>(</a:t>
            </a:r>
            <a:r>
              <a:rPr lang="zh-CN" altLang="en-US" b="1"/>
              <a:t>设计要适应变化</a:t>
            </a:r>
            <a:r>
              <a:rPr lang="en-US" altLang="zh-CN" b="1"/>
              <a:t>)</a:t>
            </a:r>
          </a:p>
          <a:p>
            <a:pPr eaLnBrk="1" hangingPunct="1">
              <a:lnSpc>
                <a:spcPct val="90000"/>
              </a:lnSpc>
              <a:buSzPct val="95000"/>
              <a:buFont typeface="Wingdings" panose="05000000000000000000" pitchFamily="2" charset="2"/>
              <a:buChar char="Ø"/>
            </a:pPr>
            <a:r>
              <a:rPr lang="en-US" altLang="zh-CN" sz="2400"/>
              <a:t>The only guideline is this : Design for Change</a:t>
            </a:r>
          </a:p>
          <a:p>
            <a:pPr eaLnBrk="1" hangingPunct="1">
              <a:lnSpc>
                <a:spcPct val="90000"/>
              </a:lnSpc>
              <a:buSzPct val="95000"/>
              <a:buFont typeface="Wingdings" panose="05000000000000000000" pitchFamily="2" charset="2"/>
              <a:buChar char="Ø"/>
            </a:pPr>
            <a:r>
              <a:rPr lang="en-US" altLang="zh-CN" sz="2400"/>
              <a:t>There are many OO-related techniques to help make the system more flexible and maintainable</a:t>
            </a:r>
          </a:p>
          <a:p>
            <a:pPr lvl="1" eaLnBrk="1" hangingPunct="1">
              <a:lnSpc>
                <a:spcPct val="90000"/>
              </a:lnSpc>
              <a:buSzPct val="95000"/>
              <a:buFont typeface="Wingdings" panose="05000000000000000000" pitchFamily="2" charset="2"/>
              <a:buChar char="Ø"/>
            </a:pPr>
            <a:r>
              <a:rPr lang="en-US" altLang="zh-CN" sz="2000" b="1"/>
              <a:t>A toolkit(</a:t>
            </a:r>
            <a:r>
              <a:rPr lang="zh-CN" altLang="en-US" sz="2000" b="1"/>
              <a:t>工具包</a:t>
            </a:r>
            <a:r>
              <a:rPr lang="en-US" altLang="zh-CN" sz="2000" b="1"/>
              <a:t>) is a set of related, reusable classes that provide a well-defined set of functionality</a:t>
            </a:r>
          </a:p>
          <a:p>
            <a:pPr lvl="1" eaLnBrk="1" hangingPunct="1">
              <a:lnSpc>
                <a:spcPct val="90000"/>
              </a:lnSpc>
              <a:buSzPct val="95000"/>
              <a:buFont typeface="Wingdings" panose="05000000000000000000" pitchFamily="2" charset="2"/>
              <a:buChar char="Ø"/>
            </a:pPr>
            <a:r>
              <a:rPr lang="en-US" altLang="zh-CN" sz="2000" b="1"/>
              <a:t>Frameworks and patterns are also design aids</a:t>
            </a:r>
          </a:p>
          <a:p>
            <a:pPr lvl="2" eaLnBrk="1" hangingPunct="1">
              <a:lnSpc>
                <a:spcPct val="90000"/>
              </a:lnSpc>
              <a:buSzPct val="95000"/>
              <a:buFont typeface="Wingdings" panose="05000000000000000000" pitchFamily="2" charset="2"/>
              <a:buChar char="Ø"/>
            </a:pPr>
            <a:r>
              <a:rPr lang="en-US" altLang="zh-CN" b="1"/>
              <a:t>Focused more on design reuse than on code reuse(</a:t>
            </a:r>
            <a:r>
              <a:rPr lang="zh-CN" altLang="en-US" b="1" u="sng">
                <a:solidFill>
                  <a:srgbClr val="0000FF"/>
                </a:solidFill>
              </a:rPr>
              <a:t>框架和模式更注重设计复用而不是代码复用</a:t>
            </a:r>
            <a:r>
              <a:rPr lang="en-US" altLang="zh-CN" b="1"/>
              <a:t>)</a:t>
            </a:r>
          </a:p>
          <a:p>
            <a:pPr lvl="2" eaLnBrk="1" hangingPunct="1">
              <a:lnSpc>
                <a:spcPct val="90000"/>
              </a:lnSpc>
              <a:buSzPct val="95000"/>
              <a:buFont typeface="Wingdings" panose="05000000000000000000" pitchFamily="2" charset="2"/>
              <a:buChar char="Ø"/>
            </a:pPr>
            <a:r>
              <a:rPr lang="en-US" altLang="zh-CN" b="1"/>
              <a:t>Example : MVC (Model-View-Controller) pattern</a:t>
            </a:r>
          </a:p>
          <a:p>
            <a:pPr lvl="2" eaLnBrk="1" hangingPunct="1">
              <a:lnSpc>
                <a:spcPct val="90000"/>
              </a:lnSpc>
              <a:buSzPct val="95000"/>
              <a:buFont typeface="Wingdings" panose="05000000000000000000" pitchFamily="2" charset="2"/>
              <a:buChar char="Ø"/>
            </a:pPr>
            <a:r>
              <a:rPr lang="en-US" altLang="zh-CN" b="1"/>
              <a:t>A framework is a reuse of part of a domain-specific design</a:t>
            </a:r>
          </a:p>
          <a:p>
            <a:pPr lvl="3" eaLnBrk="1" hangingPunct="1">
              <a:lnSpc>
                <a:spcPct val="90000"/>
              </a:lnSpc>
              <a:buSzPct val="95000"/>
              <a:buFont typeface="Wingdings" panose="05000000000000000000" pitchFamily="2" charset="2"/>
              <a:buChar char="Ø"/>
            </a:pPr>
            <a:r>
              <a:rPr lang="en-US" altLang="zh-CN" sz="2000" b="1"/>
              <a:t>More specialized(</a:t>
            </a:r>
            <a:r>
              <a:rPr lang="zh-CN" altLang="en-US" sz="2000" b="1"/>
              <a:t>具体</a:t>
            </a:r>
            <a:r>
              <a:rPr lang="en-US" altLang="zh-CN" sz="2000" b="1"/>
              <a:t>) than a design pattern</a:t>
            </a:r>
          </a:p>
          <a:p>
            <a:pPr lvl="3" eaLnBrk="1" hangingPunct="1">
              <a:lnSpc>
                <a:spcPct val="90000"/>
              </a:lnSpc>
              <a:buSzPct val="95000"/>
              <a:buFont typeface="Wingdings" panose="05000000000000000000" pitchFamily="2" charset="2"/>
              <a:buChar char="Ø"/>
            </a:pPr>
            <a:r>
              <a:rPr lang="en-US" altLang="zh-CN" sz="2000" b="1"/>
              <a:t>Framework can be expanded to suit the specific problem : frozen points, hot points</a:t>
            </a:r>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灯片编号占位符 5">
            <a:extLst>
              <a:ext uri="{FF2B5EF4-FFF2-40B4-BE49-F238E27FC236}">
                <a16:creationId xmlns:a16="http://schemas.microsoft.com/office/drawing/2014/main" id="{0D888130-B784-470B-909B-2D4BCE1EBDB4}"/>
              </a:ext>
            </a:extLst>
          </p:cNvPr>
          <p:cNvSpPr>
            <a:spLocks noGrp="1"/>
          </p:cNvSpPr>
          <p:nvPr>
            <p:ph type="sldNum" sz="quarter" idx="12"/>
          </p:nvPr>
        </p:nvSpPr>
        <p:spPr>
          <a:xfrm>
            <a:off x="1608138" y="6248400"/>
            <a:ext cx="742950" cy="488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C2762CC3-492A-483A-9D02-9BEDA6ED1865}" type="slidenum">
              <a:rPr kumimoji="0" lang="en-US" altLang="zh-CN" sz="2600">
                <a:solidFill>
                  <a:srgbClr val="FFFFFF"/>
                </a:solidFill>
              </a:rPr>
              <a:pPr eaLnBrk="1" fontAlgn="base" hangingPunct="1">
                <a:spcBef>
                  <a:spcPct val="0"/>
                </a:spcBef>
                <a:spcAft>
                  <a:spcPct val="0"/>
                </a:spcAft>
              </a:pPr>
              <a:t>488</a:t>
            </a:fld>
            <a:endParaRPr kumimoji="0" lang="en-US" altLang="zh-CN" sz="2600">
              <a:solidFill>
                <a:srgbClr val="FFFFFF"/>
              </a:solidFill>
            </a:endParaRPr>
          </a:p>
        </p:txBody>
      </p:sp>
      <p:sp>
        <p:nvSpPr>
          <p:cNvPr id="115715" name="Rectangle 2">
            <a:extLst>
              <a:ext uri="{FF2B5EF4-FFF2-40B4-BE49-F238E27FC236}">
                <a16:creationId xmlns:a16="http://schemas.microsoft.com/office/drawing/2014/main" id="{40CF093E-98F1-4D95-BEC8-8D5C6B627422}"/>
              </a:ext>
            </a:extLst>
          </p:cNvPr>
          <p:cNvSpPr>
            <a:spLocks noGrp="1" noChangeArrowheads="1"/>
          </p:cNvSpPr>
          <p:nvPr>
            <p:ph type="title"/>
          </p:nvPr>
        </p:nvSpPr>
        <p:spPr>
          <a:xfrm>
            <a:off x="1992313" y="620713"/>
            <a:ext cx="8604250" cy="762000"/>
          </a:xfrm>
        </p:spPr>
        <p:txBody>
          <a:bodyPr/>
          <a:lstStyle/>
          <a:p>
            <a:pPr eaLnBrk="1" hangingPunct="1"/>
            <a:r>
              <a:rPr lang="en-US" altLang="zh-CN">
                <a:solidFill>
                  <a:srgbClr val="0000CC"/>
                </a:solidFill>
              </a:rPr>
              <a:t> 6.6.2 User Interface Design</a:t>
            </a:r>
            <a:r>
              <a:rPr lang="en-US" altLang="zh-CN" sz="2800">
                <a:solidFill>
                  <a:srgbClr val="0000CC"/>
                </a:solidFill>
              </a:rPr>
              <a:t> (</a:t>
            </a:r>
            <a:r>
              <a:rPr lang="zh-CN" altLang="en-US" sz="2800">
                <a:solidFill>
                  <a:srgbClr val="0000CC"/>
                </a:solidFill>
              </a:rPr>
              <a:t>用户界面设计</a:t>
            </a:r>
            <a:r>
              <a:rPr lang="en-US" altLang="zh-CN" sz="2800">
                <a:solidFill>
                  <a:srgbClr val="0000CC"/>
                </a:solidFill>
              </a:rPr>
              <a:t>)</a:t>
            </a:r>
          </a:p>
        </p:txBody>
      </p:sp>
      <p:sp>
        <p:nvSpPr>
          <p:cNvPr id="115716" name="Rectangle 3">
            <a:extLst>
              <a:ext uri="{FF2B5EF4-FFF2-40B4-BE49-F238E27FC236}">
                <a16:creationId xmlns:a16="http://schemas.microsoft.com/office/drawing/2014/main" id="{2A8A770A-92EA-4B0E-86C6-0A54CF1CA0EB}"/>
              </a:ext>
            </a:extLst>
          </p:cNvPr>
          <p:cNvSpPr>
            <a:spLocks noGrp="1" noChangeArrowheads="1"/>
          </p:cNvSpPr>
          <p:nvPr>
            <p:ph type="body" idx="1"/>
          </p:nvPr>
        </p:nvSpPr>
        <p:spPr>
          <a:xfrm>
            <a:off x="2279650" y="1711326"/>
            <a:ext cx="8388350" cy="5146675"/>
          </a:xfrm>
        </p:spPr>
        <p:txBody>
          <a:bodyPr/>
          <a:lstStyle/>
          <a:p>
            <a:pPr eaLnBrk="1" hangingPunct="1">
              <a:lnSpc>
                <a:spcPct val="90000"/>
              </a:lnSpc>
              <a:buFontTx/>
              <a:buNone/>
            </a:pPr>
            <a:r>
              <a:rPr lang="en-US" altLang="zh-CN"/>
              <a:t>Several aspects of OO Program Design</a:t>
            </a:r>
          </a:p>
          <a:p>
            <a:pPr eaLnBrk="1" hangingPunct="1">
              <a:lnSpc>
                <a:spcPct val="90000"/>
              </a:lnSpc>
              <a:buSzPct val="95000"/>
              <a:buFont typeface="Wingdings" panose="05000000000000000000" pitchFamily="2" charset="2"/>
              <a:buChar char="Ø"/>
            </a:pPr>
            <a:r>
              <a:rPr lang="en-US" altLang="zh-CN" sz="2400"/>
              <a:t>In UI program design, we must consider issues</a:t>
            </a:r>
          </a:p>
          <a:p>
            <a:pPr lvl="1" eaLnBrk="1" hangingPunct="1">
              <a:lnSpc>
                <a:spcPct val="90000"/>
              </a:lnSpc>
              <a:buSzPct val="95000"/>
              <a:buFont typeface="Wingdings" panose="05000000000000000000" pitchFamily="2" charset="2"/>
              <a:buChar char="Ø"/>
            </a:pPr>
            <a:r>
              <a:rPr lang="en-US" altLang="zh-CN"/>
              <a:t>Defining the </a:t>
            </a:r>
            <a:r>
              <a:rPr lang="en-US" altLang="zh-CN" u="sng">
                <a:solidFill>
                  <a:srgbClr val="0000FF"/>
                </a:solidFill>
              </a:rPr>
              <a:t>humans</a:t>
            </a:r>
            <a:r>
              <a:rPr lang="zh-CN" altLang="en-US" u="sng">
                <a:solidFill>
                  <a:srgbClr val="0000FF"/>
                </a:solidFill>
              </a:rPr>
              <a:t>（人）</a:t>
            </a:r>
            <a:r>
              <a:rPr lang="zh-CN" altLang="en-US"/>
              <a:t> </a:t>
            </a:r>
            <a:r>
              <a:rPr lang="en-US" altLang="zh-CN"/>
              <a:t>who will use the system</a:t>
            </a:r>
          </a:p>
          <a:p>
            <a:pPr lvl="1" eaLnBrk="1" hangingPunct="1">
              <a:lnSpc>
                <a:spcPct val="90000"/>
              </a:lnSpc>
              <a:buSzPct val="95000"/>
              <a:buFont typeface="Wingdings" panose="05000000000000000000" pitchFamily="2" charset="2"/>
              <a:buChar char="Ø"/>
            </a:pPr>
            <a:r>
              <a:rPr lang="en-US" altLang="zh-CN"/>
              <a:t>Developing </a:t>
            </a:r>
            <a:r>
              <a:rPr lang="en-US" altLang="zh-CN" u="sng">
                <a:solidFill>
                  <a:srgbClr val="0000FF"/>
                </a:solidFill>
              </a:rPr>
              <a:t>scenarios</a:t>
            </a:r>
            <a:r>
              <a:rPr lang="zh-CN" altLang="en-US" u="sng">
                <a:solidFill>
                  <a:srgbClr val="0000FF"/>
                </a:solidFill>
              </a:rPr>
              <a:t>（场景） </a:t>
            </a:r>
            <a:r>
              <a:rPr lang="en-US" altLang="zh-CN"/>
              <a:t>of the UIs</a:t>
            </a:r>
          </a:p>
          <a:p>
            <a:pPr lvl="1" eaLnBrk="1" hangingPunct="1">
              <a:lnSpc>
                <a:spcPct val="90000"/>
              </a:lnSpc>
              <a:buSzPct val="95000"/>
              <a:buFont typeface="Wingdings" panose="05000000000000000000" pitchFamily="2" charset="2"/>
              <a:buChar char="Ø"/>
            </a:pPr>
            <a:r>
              <a:rPr lang="en-US" altLang="zh-CN"/>
              <a:t>Designing a </a:t>
            </a:r>
            <a:r>
              <a:rPr lang="en-US" altLang="zh-CN" u="sng">
                <a:solidFill>
                  <a:srgbClr val="0000FF"/>
                </a:solidFill>
              </a:rPr>
              <a:t>hierarchy</a:t>
            </a:r>
            <a:r>
              <a:rPr lang="zh-CN" altLang="en-US" u="sng">
                <a:solidFill>
                  <a:srgbClr val="0000FF"/>
                </a:solidFill>
              </a:rPr>
              <a:t>（层次） </a:t>
            </a:r>
            <a:r>
              <a:rPr lang="en-US" altLang="zh-CN" u="sng">
                <a:solidFill>
                  <a:srgbClr val="0000FF"/>
                </a:solidFill>
              </a:rPr>
              <a:t>of user commands</a:t>
            </a:r>
          </a:p>
          <a:p>
            <a:pPr lvl="1" eaLnBrk="1" hangingPunct="1">
              <a:lnSpc>
                <a:spcPct val="90000"/>
              </a:lnSpc>
              <a:buSzPct val="95000"/>
              <a:buFont typeface="Wingdings" panose="05000000000000000000" pitchFamily="2" charset="2"/>
              <a:buChar char="Ø"/>
            </a:pPr>
            <a:r>
              <a:rPr lang="en-US" altLang="zh-CN"/>
              <a:t>Refining the </a:t>
            </a:r>
            <a:r>
              <a:rPr lang="en-US" altLang="zh-CN" u="sng">
                <a:solidFill>
                  <a:srgbClr val="0000FF"/>
                </a:solidFill>
              </a:rPr>
              <a:t>sequence</a:t>
            </a:r>
            <a:r>
              <a:rPr lang="zh-CN" altLang="en-US" u="sng">
                <a:solidFill>
                  <a:srgbClr val="0000FF"/>
                </a:solidFill>
              </a:rPr>
              <a:t>（时序） </a:t>
            </a:r>
            <a:r>
              <a:rPr lang="en-US" altLang="zh-CN" u="sng">
                <a:solidFill>
                  <a:srgbClr val="0000FF"/>
                </a:solidFill>
              </a:rPr>
              <a:t>of interactions</a:t>
            </a:r>
          </a:p>
          <a:p>
            <a:pPr lvl="1" eaLnBrk="1" hangingPunct="1">
              <a:lnSpc>
                <a:spcPct val="90000"/>
              </a:lnSpc>
              <a:buSzPct val="95000"/>
              <a:buFont typeface="Wingdings" panose="05000000000000000000" pitchFamily="2" charset="2"/>
              <a:buChar char="Ø"/>
            </a:pPr>
            <a:r>
              <a:rPr lang="en-US" altLang="zh-CN"/>
              <a:t>Designing the relevant </a:t>
            </a:r>
            <a:r>
              <a:rPr lang="en-US" altLang="zh-CN">
                <a:solidFill>
                  <a:srgbClr val="0000FF"/>
                </a:solidFill>
              </a:rPr>
              <a:t>classes</a:t>
            </a:r>
            <a:r>
              <a:rPr lang="zh-CN" altLang="en-US">
                <a:solidFill>
                  <a:srgbClr val="0000FF"/>
                </a:solidFill>
              </a:rPr>
              <a:t>（类）</a:t>
            </a:r>
          </a:p>
          <a:p>
            <a:pPr lvl="1" eaLnBrk="1" hangingPunct="1">
              <a:lnSpc>
                <a:spcPct val="90000"/>
              </a:lnSpc>
              <a:buSzPct val="95000"/>
              <a:buFont typeface="Wingdings" panose="05000000000000000000" pitchFamily="2" charset="2"/>
              <a:buChar char="Ø"/>
            </a:pPr>
            <a:r>
              <a:rPr lang="en-US" altLang="zh-CN" u="sng">
                <a:solidFill>
                  <a:srgbClr val="0000FF"/>
                </a:solidFill>
              </a:rPr>
              <a:t>Integrating</a:t>
            </a:r>
            <a:r>
              <a:rPr lang="zh-CN" altLang="en-US" u="sng">
                <a:solidFill>
                  <a:srgbClr val="0000FF"/>
                </a:solidFill>
              </a:rPr>
              <a:t>（集成）</a:t>
            </a:r>
            <a:r>
              <a:rPr lang="zh-CN" altLang="en-US"/>
              <a:t> </a:t>
            </a:r>
            <a:r>
              <a:rPr lang="en-US" altLang="zh-CN"/>
              <a:t>the classes</a:t>
            </a:r>
          </a:p>
          <a:p>
            <a:pPr eaLnBrk="1" hangingPunct="1">
              <a:lnSpc>
                <a:spcPct val="90000"/>
              </a:lnSpc>
              <a:buSzPct val="95000"/>
              <a:buFont typeface="Wingdings" panose="05000000000000000000" pitchFamily="2" charset="2"/>
              <a:buChar char="Ø"/>
            </a:pPr>
            <a:r>
              <a:rPr lang="en-US" altLang="zh-CN" sz="2400"/>
              <a:t>The 1</a:t>
            </a:r>
            <a:r>
              <a:rPr lang="en-US" altLang="zh-CN" sz="2400" baseline="30000"/>
              <a:t>st</a:t>
            </a:r>
            <a:r>
              <a:rPr lang="en-US" altLang="zh-CN" sz="2400"/>
              <a:t> step in UI design is to layout the interaction on paper</a:t>
            </a:r>
            <a:r>
              <a:rPr lang="zh-CN" altLang="en-US" sz="2400"/>
              <a:t>（用户界面设计的第一步是以书面的形式布置交互）</a:t>
            </a:r>
          </a:p>
          <a:p>
            <a:pPr lvl="1" eaLnBrk="1" hangingPunct="1">
              <a:lnSpc>
                <a:spcPct val="90000"/>
              </a:lnSpc>
              <a:buSzPct val="95000"/>
              <a:buFont typeface="Wingdings" panose="05000000000000000000" pitchFamily="2" charset="2"/>
              <a:buChar char="Ø"/>
            </a:pPr>
            <a:r>
              <a:rPr lang="en-US" altLang="zh-CN"/>
              <a:t>see </a:t>
            </a:r>
            <a:r>
              <a:rPr lang="en-US" altLang="zh-CN">
                <a:hlinkClick r:id="rId2" action="ppaction://hlinksldjump"/>
              </a:rPr>
              <a:t>Fig 6.26</a:t>
            </a:r>
            <a:r>
              <a:rPr lang="en-US" altLang="zh-CN"/>
              <a:t> (</a:t>
            </a:r>
            <a:r>
              <a:rPr lang="zh-CN" altLang="en-US"/>
              <a:t>从纸制文档到软件屏幕</a:t>
            </a:r>
            <a:r>
              <a:rPr lang="en-US" altLang="zh-CN"/>
              <a:t>)</a:t>
            </a:r>
          </a:p>
          <a:p>
            <a:pPr lvl="1" eaLnBrk="1" hangingPunct="1">
              <a:lnSpc>
                <a:spcPct val="90000"/>
              </a:lnSpc>
              <a:buSzPct val="95000"/>
              <a:buFont typeface="Wingdings" panose="05000000000000000000" pitchFamily="2" charset="2"/>
              <a:buChar char="Ø"/>
            </a:pPr>
            <a:r>
              <a:rPr lang="en-US" altLang="zh-CN"/>
              <a:t>see </a:t>
            </a:r>
            <a:r>
              <a:rPr lang="en-US" altLang="zh-CN">
                <a:hlinkClick r:id="rId3" action="ppaction://hlinksldjump"/>
              </a:rPr>
              <a:t>Fig 6.27</a:t>
            </a:r>
            <a:r>
              <a:rPr lang="en-US" altLang="zh-CN"/>
              <a:t> (</a:t>
            </a:r>
            <a:r>
              <a:rPr lang="zh-CN" altLang="en-US"/>
              <a:t>新的付帐屏幕的可能设计</a:t>
            </a:r>
            <a:r>
              <a:rPr lang="en-US" altLang="zh-CN"/>
              <a:t>)</a:t>
            </a:r>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灯片编号占位符 3">
            <a:extLst>
              <a:ext uri="{FF2B5EF4-FFF2-40B4-BE49-F238E27FC236}">
                <a16:creationId xmlns:a16="http://schemas.microsoft.com/office/drawing/2014/main" id="{88DCA7B1-9387-435E-A6CB-2D75EB60076C}"/>
              </a:ext>
            </a:extLst>
          </p:cNvPr>
          <p:cNvSpPr>
            <a:spLocks noGrp="1"/>
          </p:cNvSpPr>
          <p:nvPr>
            <p:ph type="sldNum" sz="quarter" idx="12"/>
          </p:nvPr>
        </p:nvSpPr>
        <p:spPr>
          <a:xfrm>
            <a:off x="1608138" y="6248400"/>
            <a:ext cx="742950" cy="488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65066CA5-01FD-493B-A392-DC692C01A0AC}" type="slidenum">
              <a:rPr kumimoji="0" lang="en-US" altLang="zh-CN" sz="2600">
                <a:solidFill>
                  <a:srgbClr val="FFFFFF"/>
                </a:solidFill>
              </a:rPr>
              <a:pPr eaLnBrk="1" fontAlgn="base" hangingPunct="1">
                <a:spcBef>
                  <a:spcPct val="0"/>
                </a:spcBef>
                <a:spcAft>
                  <a:spcPct val="0"/>
                </a:spcAft>
              </a:pPr>
              <a:t>489</a:t>
            </a:fld>
            <a:endParaRPr kumimoji="0" lang="en-US" altLang="zh-CN" sz="2600">
              <a:solidFill>
                <a:srgbClr val="FFFFFF"/>
              </a:solidFill>
            </a:endParaRPr>
          </a:p>
        </p:txBody>
      </p:sp>
      <p:sp>
        <p:nvSpPr>
          <p:cNvPr id="116739" name="Rectangle 2">
            <a:extLst>
              <a:ext uri="{FF2B5EF4-FFF2-40B4-BE49-F238E27FC236}">
                <a16:creationId xmlns:a16="http://schemas.microsoft.com/office/drawing/2014/main" id="{9367A6B8-A7D3-4A02-A30B-CD5A1D6FD986}"/>
              </a:ext>
            </a:extLst>
          </p:cNvPr>
          <p:cNvSpPr>
            <a:spLocks noGrp="1" noChangeArrowheads="1"/>
          </p:cNvSpPr>
          <p:nvPr>
            <p:ph type="title" idx="4294967295"/>
          </p:nvPr>
        </p:nvSpPr>
        <p:spPr>
          <a:xfrm>
            <a:off x="2640013" y="4797425"/>
            <a:ext cx="7543800" cy="685800"/>
          </a:xfrm>
        </p:spPr>
        <p:txBody>
          <a:bodyPr/>
          <a:lstStyle/>
          <a:p>
            <a:pPr eaLnBrk="1" hangingPunct="1"/>
            <a:r>
              <a:rPr lang="en-US" altLang="zh-CN" sz="2400"/>
              <a:t>Fig 6.26 Transition from paper to screen.</a:t>
            </a:r>
          </a:p>
        </p:txBody>
      </p:sp>
      <p:pic>
        <p:nvPicPr>
          <p:cNvPr id="116740" name="Picture 4">
            <a:extLst>
              <a:ext uri="{FF2B5EF4-FFF2-40B4-BE49-F238E27FC236}">
                <a16:creationId xmlns:a16="http://schemas.microsoft.com/office/drawing/2014/main" id="{EBE34D7C-F440-4CE7-8E4D-992442C6ED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50" y="404813"/>
            <a:ext cx="8351838" cy="418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pic>
      <p:sp>
        <p:nvSpPr>
          <p:cNvPr id="116741" name="Text Box 5">
            <a:extLst>
              <a:ext uri="{FF2B5EF4-FFF2-40B4-BE49-F238E27FC236}">
                <a16:creationId xmlns:a16="http://schemas.microsoft.com/office/drawing/2014/main" id="{FC5A6F0E-97F6-4948-85FC-76FEC717C91E}"/>
              </a:ext>
            </a:extLst>
          </p:cNvPr>
          <p:cNvSpPr txBox="1">
            <a:spLocks noChangeArrowheads="1"/>
          </p:cNvSpPr>
          <p:nvPr/>
        </p:nvSpPr>
        <p:spPr bwMode="auto">
          <a:xfrm>
            <a:off x="2424113" y="5805488"/>
            <a:ext cx="7632700" cy="831850"/>
          </a:xfrm>
          <a:prstGeom prst="rect">
            <a:avLst/>
          </a:prstGeom>
          <a:solidFill>
            <a:srgbClr val="CCFFFF"/>
          </a:solidFill>
          <a:ln w="9525">
            <a:solidFill>
              <a:srgbClr val="800000"/>
            </a:solidFill>
            <a:miter lim="800000"/>
            <a:headEnd/>
            <a:tailEnd/>
          </a:ln>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zh-CN" altLang="en-US">
                <a:solidFill>
                  <a:srgbClr val="003366"/>
                </a:solidFill>
              </a:rPr>
              <a:t>若用户同意这样的屏幕表单设计，下一步就是设计一个或多个类以实现这个屏幕，则有可能如下页图所示：</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灯片编号占位符 5">
            <a:extLst>
              <a:ext uri="{FF2B5EF4-FFF2-40B4-BE49-F238E27FC236}">
                <a16:creationId xmlns:a16="http://schemas.microsoft.com/office/drawing/2014/main" id="{1E3753DC-B9D3-4984-A6CB-C2D5F6DF01E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549EA0AD-FF8A-4768-967C-F5B1C9DB4B01}" type="slidenum">
              <a:rPr kumimoji="0" lang="en-US" altLang="zh-CN" sz="2600" b="1">
                <a:solidFill>
                  <a:srgbClr val="FFFFFF"/>
                </a:solidFill>
              </a:rPr>
              <a:pPr fontAlgn="base">
                <a:spcBef>
                  <a:spcPct val="0"/>
                </a:spcBef>
                <a:spcAft>
                  <a:spcPct val="0"/>
                </a:spcAft>
                <a:buClrTx/>
                <a:buSzTx/>
                <a:buNone/>
              </a:pPr>
              <a:t>49</a:t>
            </a:fld>
            <a:endParaRPr kumimoji="0" lang="en-US" altLang="zh-CN" sz="2600" b="1">
              <a:solidFill>
                <a:srgbClr val="FFFFFF"/>
              </a:solidFill>
            </a:endParaRPr>
          </a:p>
        </p:txBody>
      </p:sp>
      <p:sp>
        <p:nvSpPr>
          <p:cNvPr id="95235" name="Rectangle 2">
            <a:extLst>
              <a:ext uri="{FF2B5EF4-FFF2-40B4-BE49-F238E27FC236}">
                <a16:creationId xmlns:a16="http://schemas.microsoft.com/office/drawing/2014/main" id="{859EDADC-F804-492C-A3C9-A936569B964B}"/>
              </a:ext>
            </a:extLst>
          </p:cNvPr>
          <p:cNvSpPr>
            <a:spLocks noGrp="1" noChangeArrowheads="1"/>
          </p:cNvSpPr>
          <p:nvPr>
            <p:ph type="title"/>
          </p:nvPr>
        </p:nvSpPr>
        <p:spPr/>
        <p:txBody>
          <a:bodyPr/>
          <a:lstStyle/>
          <a:p>
            <a:pPr eaLnBrk="1" hangingPunct="1"/>
            <a:r>
              <a:rPr lang="en-US" altLang="zh-CN" sz="3200"/>
              <a:t>Chapter 1  Why Software Engineering</a:t>
            </a:r>
          </a:p>
        </p:txBody>
      </p:sp>
      <p:sp>
        <p:nvSpPr>
          <p:cNvPr id="95236" name="Rectangle 3">
            <a:extLst>
              <a:ext uri="{FF2B5EF4-FFF2-40B4-BE49-F238E27FC236}">
                <a16:creationId xmlns:a16="http://schemas.microsoft.com/office/drawing/2014/main" id="{D444239D-6097-4093-BDBD-CADCCC83EA45}"/>
              </a:ext>
            </a:extLst>
          </p:cNvPr>
          <p:cNvSpPr>
            <a:spLocks noGrp="1" noChangeArrowheads="1"/>
          </p:cNvSpPr>
          <p:nvPr>
            <p:ph type="body" idx="1"/>
          </p:nvPr>
        </p:nvSpPr>
        <p:spPr>
          <a:xfrm>
            <a:off x="2286000" y="1676400"/>
            <a:ext cx="8382000" cy="5105400"/>
          </a:xfrm>
        </p:spPr>
        <p:txBody>
          <a:bodyPr/>
          <a:lstStyle/>
          <a:p>
            <a:pPr eaLnBrk="1" hangingPunct="1">
              <a:lnSpc>
                <a:spcPct val="90000"/>
              </a:lnSpc>
              <a:buFontTx/>
              <a:buNone/>
            </a:pPr>
            <a:r>
              <a:rPr lang="en-US" altLang="zh-CN" b="1"/>
              <a:t>1.5 A System Approach(</a:t>
            </a:r>
            <a:r>
              <a:rPr lang="zh-CN" altLang="en-US" b="1"/>
              <a:t>一种系统的开发方法</a:t>
            </a:r>
            <a:r>
              <a:rPr lang="en-US" altLang="zh-CN" b="1"/>
              <a:t>)</a:t>
            </a:r>
          </a:p>
          <a:p>
            <a:pPr eaLnBrk="1" hangingPunct="1">
              <a:lnSpc>
                <a:spcPct val="90000"/>
              </a:lnSpc>
              <a:buFontTx/>
              <a:buNone/>
            </a:pPr>
            <a:r>
              <a:rPr lang="en-US" altLang="zh-CN" sz="2400" b="1"/>
              <a:t>Cause:                          </a:t>
            </a:r>
            <a:r>
              <a:rPr lang="en-US" altLang="zh-CN" sz="3600" b="1" baseline="-25000"/>
              <a:t>interact </a:t>
            </a:r>
            <a:r>
              <a:rPr lang="en-US" altLang="zh-CN" sz="2400" b="1"/>
              <a:t>         </a:t>
            </a:r>
          </a:p>
          <a:p>
            <a:pPr eaLnBrk="1" hangingPunct="1">
              <a:lnSpc>
                <a:spcPct val="90000"/>
              </a:lnSpc>
              <a:buFontTx/>
              <a:buNone/>
            </a:pPr>
            <a:r>
              <a:rPr lang="en-US" altLang="zh-CN" sz="2400" b="1"/>
              <a:t>       hardware/software           users, other software tasks,</a:t>
            </a:r>
          </a:p>
          <a:p>
            <a:pPr eaLnBrk="1" hangingPunct="1">
              <a:lnSpc>
                <a:spcPct val="90000"/>
              </a:lnSpc>
              <a:buFontTx/>
              <a:buNone/>
            </a:pPr>
            <a:r>
              <a:rPr lang="en-US" altLang="zh-CN" sz="2400" b="1"/>
              <a:t>                                                  other pieces of hardware,</a:t>
            </a:r>
          </a:p>
          <a:p>
            <a:pPr eaLnBrk="1" hangingPunct="1">
              <a:lnSpc>
                <a:spcPct val="90000"/>
              </a:lnSpc>
              <a:buFontTx/>
              <a:buNone/>
            </a:pPr>
            <a:r>
              <a:rPr lang="en-US" altLang="zh-CN" sz="2400" b="1"/>
              <a:t>                                                  existing databases, or</a:t>
            </a:r>
          </a:p>
          <a:p>
            <a:pPr eaLnBrk="1" hangingPunct="1">
              <a:lnSpc>
                <a:spcPct val="90000"/>
              </a:lnSpc>
              <a:buFontTx/>
              <a:buNone/>
            </a:pPr>
            <a:r>
              <a:rPr lang="en-US" altLang="zh-CN" sz="2400" b="1"/>
              <a:t>                                                  other computer systems                                                          </a:t>
            </a:r>
          </a:p>
          <a:p>
            <a:pPr eaLnBrk="1" hangingPunct="1">
              <a:lnSpc>
                <a:spcPct val="90000"/>
              </a:lnSpc>
              <a:buFontTx/>
              <a:buNone/>
            </a:pPr>
            <a:r>
              <a:rPr lang="en-US" altLang="zh-CN" sz="2400" b="1"/>
              <a:t>Conclusion: Boundary(</a:t>
            </a:r>
            <a:r>
              <a:rPr lang="zh-CN" altLang="en-US" sz="2400" b="1"/>
              <a:t>边界</a:t>
            </a:r>
            <a:r>
              <a:rPr lang="en-US" altLang="zh-CN" sz="2400" b="1"/>
              <a:t>) is important(description to </a:t>
            </a:r>
          </a:p>
          <a:p>
            <a:pPr eaLnBrk="1" hangingPunct="1">
              <a:lnSpc>
                <a:spcPct val="90000"/>
              </a:lnSpc>
              <a:buFontTx/>
              <a:buNone/>
            </a:pPr>
            <a:r>
              <a:rPr lang="en-US" altLang="zh-CN" sz="2400" b="1"/>
              <a:t>                      what is included in the project and what is </a:t>
            </a:r>
          </a:p>
          <a:p>
            <a:pPr eaLnBrk="1" hangingPunct="1">
              <a:lnSpc>
                <a:spcPct val="90000"/>
              </a:lnSpc>
              <a:buFontTx/>
              <a:buNone/>
            </a:pPr>
            <a:r>
              <a:rPr lang="en-US" altLang="zh-CN" sz="2400" b="1"/>
              <a:t>                      not in that)</a:t>
            </a:r>
          </a:p>
          <a:p>
            <a:pPr eaLnBrk="1" hangingPunct="1">
              <a:lnSpc>
                <a:spcPct val="90000"/>
              </a:lnSpc>
              <a:buFontTx/>
              <a:buNone/>
            </a:pPr>
            <a:r>
              <a:rPr lang="en-US" altLang="zh-CN" sz="2400" b="1"/>
              <a:t>Example: Writing a program to print paychecks  (P16)</a:t>
            </a:r>
          </a:p>
          <a:p>
            <a:pPr eaLnBrk="1" hangingPunct="1">
              <a:lnSpc>
                <a:spcPct val="90000"/>
              </a:lnSpc>
              <a:buFontTx/>
              <a:buNone/>
            </a:pPr>
            <a:r>
              <a:rPr lang="en-US" altLang="zh-CN" sz="2400" b="1">
                <a:solidFill>
                  <a:schemeClr val="bg2"/>
                </a:solidFill>
              </a:rPr>
              <a:t>software = { objects and activities} + { relationships }</a:t>
            </a:r>
          </a:p>
          <a:p>
            <a:pPr eaLnBrk="1" hangingPunct="1">
              <a:lnSpc>
                <a:spcPct val="90000"/>
              </a:lnSpc>
              <a:buFontTx/>
              <a:buNone/>
            </a:pPr>
            <a:r>
              <a:rPr lang="en-US" altLang="zh-CN" sz="2400" b="1"/>
              <a:t>an activity = inputs+actions+outputs </a:t>
            </a:r>
          </a:p>
        </p:txBody>
      </p:sp>
      <p:sp>
        <p:nvSpPr>
          <p:cNvPr id="95237" name="AutoShape 5">
            <a:extLst>
              <a:ext uri="{FF2B5EF4-FFF2-40B4-BE49-F238E27FC236}">
                <a16:creationId xmlns:a16="http://schemas.microsoft.com/office/drawing/2014/main" id="{9494A20E-7D75-49F7-9C11-6CFAE433A562}"/>
              </a:ext>
            </a:extLst>
          </p:cNvPr>
          <p:cNvSpPr>
            <a:spLocks noChangeArrowheads="1"/>
          </p:cNvSpPr>
          <p:nvPr/>
        </p:nvSpPr>
        <p:spPr bwMode="auto">
          <a:xfrm>
            <a:off x="5724526" y="2328318"/>
            <a:ext cx="803275" cy="917079"/>
          </a:xfrm>
          <a:prstGeom prst="rightArrow">
            <a:avLst>
              <a:gd name="adj1" fmla="val 50000"/>
              <a:gd name="adj2" fmla="val 152409"/>
            </a:avLst>
          </a:prstGeom>
          <a:solidFill>
            <a:srgbClr val="800000"/>
          </a:solidFill>
          <a:ln w="9525" algn="ctr">
            <a:solidFill>
              <a:srgbClr val="800000"/>
            </a:solidFill>
            <a:miter lim="800000"/>
            <a:headEnd/>
            <a:tailEnd/>
          </a:ln>
        </p:spPr>
        <p:txBody>
          <a:bodyPr anchor="ct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灯片编号占位符 3">
            <a:extLst>
              <a:ext uri="{FF2B5EF4-FFF2-40B4-BE49-F238E27FC236}">
                <a16:creationId xmlns:a16="http://schemas.microsoft.com/office/drawing/2014/main" id="{E49BB369-5928-452D-9561-0F6EA51E7481}"/>
              </a:ext>
            </a:extLst>
          </p:cNvPr>
          <p:cNvSpPr>
            <a:spLocks noGrp="1"/>
          </p:cNvSpPr>
          <p:nvPr>
            <p:ph type="sldNum" sz="quarter" idx="12"/>
          </p:nvPr>
        </p:nvSpPr>
        <p:spPr>
          <a:xfrm>
            <a:off x="1608138" y="6248400"/>
            <a:ext cx="742950" cy="488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36F6DE5F-19B1-4556-B16C-6E2913EF1AB7}" type="slidenum">
              <a:rPr kumimoji="0" lang="en-US" altLang="zh-CN" sz="2600">
                <a:solidFill>
                  <a:srgbClr val="FFFFFF"/>
                </a:solidFill>
              </a:rPr>
              <a:pPr eaLnBrk="1" fontAlgn="base" hangingPunct="1">
                <a:spcBef>
                  <a:spcPct val="0"/>
                </a:spcBef>
                <a:spcAft>
                  <a:spcPct val="0"/>
                </a:spcAft>
              </a:pPr>
              <a:t>490</a:t>
            </a:fld>
            <a:endParaRPr kumimoji="0" lang="en-US" altLang="zh-CN" sz="2600">
              <a:solidFill>
                <a:srgbClr val="FFFFFF"/>
              </a:solidFill>
            </a:endParaRPr>
          </a:p>
        </p:txBody>
      </p:sp>
      <p:sp>
        <p:nvSpPr>
          <p:cNvPr id="117763" name="Rectangle 2">
            <a:extLst>
              <a:ext uri="{FF2B5EF4-FFF2-40B4-BE49-F238E27FC236}">
                <a16:creationId xmlns:a16="http://schemas.microsoft.com/office/drawing/2014/main" id="{8D2161F7-DC86-4F6C-A9A9-5A2F657F42D9}"/>
              </a:ext>
            </a:extLst>
          </p:cNvPr>
          <p:cNvSpPr>
            <a:spLocks noGrp="1" noChangeArrowheads="1"/>
          </p:cNvSpPr>
          <p:nvPr>
            <p:ph type="title" idx="4294967295"/>
          </p:nvPr>
        </p:nvSpPr>
        <p:spPr>
          <a:xfrm>
            <a:off x="2855913" y="6021388"/>
            <a:ext cx="7543800" cy="620712"/>
          </a:xfrm>
        </p:spPr>
        <p:txBody>
          <a:bodyPr/>
          <a:lstStyle/>
          <a:p>
            <a:pPr eaLnBrk="1" hangingPunct="1"/>
            <a:r>
              <a:rPr lang="en-US" altLang="zh-CN" sz="2400"/>
              <a:t>Fig 6.27 Possible design for new billing screen</a:t>
            </a:r>
          </a:p>
        </p:txBody>
      </p:sp>
      <p:pic>
        <p:nvPicPr>
          <p:cNvPr id="117764" name="Picture 4">
            <a:extLst>
              <a:ext uri="{FF2B5EF4-FFF2-40B4-BE49-F238E27FC236}">
                <a16:creationId xmlns:a16="http://schemas.microsoft.com/office/drawing/2014/main" id="{F863BDA6-0DCE-4C9C-B01D-C58ED6F3E8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4688" y="1557339"/>
            <a:ext cx="8723312" cy="446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pic>
      <p:sp>
        <p:nvSpPr>
          <p:cNvPr id="117765" name="Text Box 6">
            <a:extLst>
              <a:ext uri="{FF2B5EF4-FFF2-40B4-BE49-F238E27FC236}">
                <a16:creationId xmlns:a16="http://schemas.microsoft.com/office/drawing/2014/main" id="{81CC5C9A-5452-414B-B6B9-9040EC5B4517}"/>
              </a:ext>
            </a:extLst>
          </p:cNvPr>
          <p:cNvSpPr txBox="1">
            <a:spLocks noChangeArrowheads="1"/>
          </p:cNvSpPr>
          <p:nvPr/>
        </p:nvSpPr>
        <p:spPr bwMode="auto">
          <a:xfrm>
            <a:off x="1703388" y="44450"/>
            <a:ext cx="8964612" cy="1570038"/>
          </a:xfrm>
          <a:prstGeom prst="rect">
            <a:avLst/>
          </a:prstGeom>
          <a:solidFill>
            <a:srgbClr val="CCFFCC"/>
          </a:solidFill>
          <a:ln w="9525">
            <a:solidFill>
              <a:srgbClr val="800000"/>
            </a:solidFill>
            <a:miter lim="800000"/>
            <a:headEnd/>
            <a:tailEnd/>
          </a:ln>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zh-CN" altLang="en-US">
                <a:solidFill>
                  <a:srgbClr val="003366"/>
                </a:solidFill>
              </a:rPr>
              <a:t>注意：此设计包含一个</a:t>
            </a:r>
            <a:r>
              <a:rPr lang="en-US" altLang="zh-CN">
                <a:solidFill>
                  <a:srgbClr val="003366"/>
                </a:solidFill>
              </a:rPr>
              <a:t>OK</a:t>
            </a:r>
            <a:r>
              <a:rPr lang="zh-CN" altLang="en-US">
                <a:solidFill>
                  <a:srgbClr val="003366"/>
                </a:solidFill>
              </a:rPr>
              <a:t>按钮类和一个文本框类，而这些对象反映的是问题的解决方案。在软件生命周期中，当从理解问题的阶段转到生成解决方案的时候，对象和类的集合通常会不断增长。如下图的实现方法之一：完成结账还需要一个控制类来协调完成</a:t>
            </a:r>
            <a:endParaRPr lang="en-US" altLang="zh-CN">
              <a:solidFill>
                <a:srgbClr val="003366"/>
              </a:solidFill>
            </a:endParaRPr>
          </a:p>
        </p:txBody>
      </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灯片编号占位符 5">
            <a:extLst>
              <a:ext uri="{FF2B5EF4-FFF2-40B4-BE49-F238E27FC236}">
                <a16:creationId xmlns:a16="http://schemas.microsoft.com/office/drawing/2014/main" id="{F877DD10-2544-4FA7-8CDD-D196052C1FDA}"/>
              </a:ext>
            </a:extLst>
          </p:cNvPr>
          <p:cNvSpPr>
            <a:spLocks noGrp="1"/>
          </p:cNvSpPr>
          <p:nvPr>
            <p:ph type="sldNum" sz="quarter" idx="12"/>
          </p:nvPr>
        </p:nvSpPr>
        <p:spPr>
          <a:xfrm>
            <a:off x="1608138" y="6248400"/>
            <a:ext cx="742950" cy="488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E0B51DA4-429E-45D7-BCAA-A3BC36C1E679}" type="slidenum">
              <a:rPr kumimoji="0" lang="en-US" altLang="zh-CN" sz="2600">
                <a:solidFill>
                  <a:srgbClr val="FFFFFF"/>
                </a:solidFill>
              </a:rPr>
              <a:pPr eaLnBrk="1" fontAlgn="base" hangingPunct="1">
                <a:spcBef>
                  <a:spcPct val="0"/>
                </a:spcBef>
                <a:spcAft>
                  <a:spcPct val="0"/>
                </a:spcAft>
              </a:pPr>
              <a:t>491</a:t>
            </a:fld>
            <a:endParaRPr kumimoji="0" lang="en-US" altLang="zh-CN" sz="2600">
              <a:solidFill>
                <a:srgbClr val="FFFFFF"/>
              </a:solidFill>
            </a:endParaRPr>
          </a:p>
        </p:txBody>
      </p:sp>
      <p:sp>
        <p:nvSpPr>
          <p:cNvPr id="118787" name="Rectangle 2">
            <a:extLst>
              <a:ext uri="{FF2B5EF4-FFF2-40B4-BE49-F238E27FC236}">
                <a16:creationId xmlns:a16="http://schemas.microsoft.com/office/drawing/2014/main" id="{36C41755-BD97-457C-8A03-53935DEBC47C}"/>
              </a:ext>
            </a:extLst>
          </p:cNvPr>
          <p:cNvSpPr>
            <a:spLocks noGrp="1" noChangeArrowheads="1"/>
          </p:cNvSpPr>
          <p:nvPr>
            <p:ph type="title"/>
          </p:nvPr>
        </p:nvSpPr>
        <p:spPr>
          <a:xfrm>
            <a:off x="2209800" y="650875"/>
            <a:ext cx="8229600" cy="762000"/>
          </a:xfrm>
        </p:spPr>
        <p:txBody>
          <a:bodyPr/>
          <a:lstStyle/>
          <a:p>
            <a:pPr eaLnBrk="1" hangingPunct="1"/>
            <a:r>
              <a:rPr lang="en-US" altLang="zh-CN" sz="3200">
                <a:solidFill>
                  <a:srgbClr val="0000CC"/>
                </a:solidFill>
              </a:rPr>
              <a:t>6.6.3 Data Management Design </a:t>
            </a:r>
            <a:r>
              <a:rPr lang="en-US" altLang="zh-CN" sz="2400">
                <a:solidFill>
                  <a:srgbClr val="0000CC"/>
                </a:solidFill>
              </a:rPr>
              <a:t>(</a:t>
            </a:r>
            <a:r>
              <a:rPr lang="zh-CN" altLang="en-US" sz="2400">
                <a:solidFill>
                  <a:srgbClr val="0000CC"/>
                </a:solidFill>
              </a:rPr>
              <a:t>数据管理设计</a:t>
            </a:r>
            <a:r>
              <a:rPr lang="en-US" altLang="zh-CN" sz="2400">
                <a:solidFill>
                  <a:srgbClr val="0000CC"/>
                </a:solidFill>
              </a:rPr>
              <a:t>) </a:t>
            </a:r>
          </a:p>
        </p:txBody>
      </p:sp>
      <p:sp>
        <p:nvSpPr>
          <p:cNvPr id="118788" name="Rectangle 3">
            <a:extLst>
              <a:ext uri="{FF2B5EF4-FFF2-40B4-BE49-F238E27FC236}">
                <a16:creationId xmlns:a16="http://schemas.microsoft.com/office/drawing/2014/main" id="{BCD277D6-EB6A-4C2F-97F2-F300F167BBA4}"/>
              </a:ext>
            </a:extLst>
          </p:cNvPr>
          <p:cNvSpPr>
            <a:spLocks noGrp="1" noChangeArrowheads="1"/>
          </p:cNvSpPr>
          <p:nvPr>
            <p:ph type="body" idx="1"/>
          </p:nvPr>
        </p:nvSpPr>
        <p:spPr>
          <a:xfrm>
            <a:off x="2279650" y="1755776"/>
            <a:ext cx="8388350" cy="4913313"/>
          </a:xfrm>
        </p:spPr>
        <p:txBody>
          <a:bodyPr/>
          <a:lstStyle/>
          <a:p>
            <a:pPr eaLnBrk="1" hangingPunct="1">
              <a:buFontTx/>
              <a:buNone/>
            </a:pPr>
            <a:r>
              <a:rPr lang="en-US" altLang="zh-CN"/>
              <a:t>Address ways to store and recover persistent objects </a:t>
            </a:r>
            <a:r>
              <a:rPr lang="en-US" altLang="zh-CN" sz="2400" b="1"/>
              <a:t>(</a:t>
            </a:r>
            <a:r>
              <a:rPr lang="zh-CN" altLang="en-US" sz="2400" b="1"/>
              <a:t>程序设计强调存储和恢复持久性对象的方法</a:t>
            </a:r>
            <a:r>
              <a:rPr lang="en-US" altLang="zh-CN" sz="2400" b="1"/>
              <a:t>)</a:t>
            </a:r>
          </a:p>
          <a:p>
            <a:pPr eaLnBrk="1" hangingPunct="1">
              <a:buFont typeface="Wingdings" panose="05000000000000000000" pitchFamily="2" charset="2"/>
              <a:buChar char="Ø"/>
            </a:pPr>
            <a:r>
              <a:rPr lang="en-US" altLang="zh-CN" sz="2000" b="1"/>
              <a:t>It takes into account the system requirements concerning performance and space (</a:t>
            </a:r>
            <a:r>
              <a:rPr lang="zh-CN" altLang="en-US" sz="2000" b="1"/>
              <a:t>数据管理考虑性能和空间方面的系统需求</a:t>
            </a:r>
            <a:r>
              <a:rPr lang="en-US" altLang="zh-CN" sz="2000" b="1"/>
              <a:t>)</a:t>
            </a:r>
          </a:p>
          <a:p>
            <a:pPr eaLnBrk="1" hangingPunct="1">
              <a:buFont typeface="Wingdings" panose="05000000000000000000" pitchFamily="2" charset="2"/>
              <a:buChar char="Ø"/>
            </a:pPr>
            <a:r>
              <a:rPr lang="en-US" altLang="zh-CN" sz="2000" b="1"/>
              <a:t>We can perform this task in 4 steps</a:t>
            </a:r>
          </a:p>
          <a:p>
            <a:pPr lvl="1" eaLnBrk="1" hangingPunct="1">
              <a:buFont typeface="Wingdings" panose="05000000000000000000" pitchFamily="2" charset="2"/>
              <a:buChar char="Ø"/>
            </a:pPr>
            <a:r>
              <a:rPr lang="en-US" altLang="zh-CN" sz="1800" b="1"/>
              <a:t>Identify the data, data structures and relationships among them</a:t>
            </a:r>
          </a:p>
          <a:p>
            <a:pPr lvl="1" eaLnBrk="1" hangingPunct="1">
              <a:buFont typeface="Wingdings" panose="05000000000000000000" pitchFamily="2" charset="2"/>
              <a:buChar char="Ø"/>
            </a:pPr>
            <a:r>
              <a:rPr lang="en-US" altLang="zh-CN" sz="1800" b="1"/>
              <a:t>Design services to manage them</a:t>
            </a:r>
          </a:p>
          <a:p>
            <a:pPr lvl="1" eaLnBrk="1" hangingPunct="1">
              <a:buFont typeface="Wingdings" panose="05000000000000000000" pitchFamily="2" charset="2"/>
              <a:buChar char="Ø"/>
            </a:pPr>
            <a:r>
              <a:rPr lang="en-US" altLang="zh-CN" sz="1800" b="1"/>
              <a:t>Find tools to implement them</a:t>
            </a:r>
          </a:p>
          <a:p>
            <a:pPr lvl="1" eaLnBrk="1" hangingPunct="1">
              <a:buFont typeface="Wingdings" panose="05000000000000000000" pitchFamily="2" charset="2"/>
              <a:buChar char="Ø"/>
            </a:pPr>
            <a:r>
              <a:rPr lang="en-US" altLang="zh-CN" sz="1800" b="1"/>
              <a:t>Design classes to oversee the management functions</a:t>
            </a:r>
          </a:p>
          <a:p>
            <a:pPr eaLnBrk="1" hangingPunct="1">
              <a:buFont typeface="Wingdings" panose="05000000000000000000" pitchFamily="2" charset="2"/>
              <a:buChar char="Ø"/>
            </a:pPr>
            <a:r>
              <a:rPr lang="en-US" altLang="zh-CN" sz="2000" b="1"/>
              <a:t>An OO solution can use conventional file or relational databases</a:t>
            </a:r>
          </a:p>
          <a:p>
            <a:pPr lvl="1" eaLnBrk="1" hangingPunct="1">
              <a:buFont typeface="Wingdings" panose="05000000000000000000" pitchFamily="2" charset="2"/>
              <a:buChar char="Ø"/>
            </a:pPr>
            <a:r>
              <a:rPr lang="en-US" altLang="zh-CN" sz="2000" b="1"/>
              <a:t>See Fig 6.36 </a:t>
            </a:r>
          </a:p>
          <a:p>
            <a:pPr lvl="1" eaLnBrk="1" hangingPunct="1">
              <a:buFont typeface="Wingdings" panose="05000000000000000000" pitchFamily="2" charset="2"/>
              <a:buChar char="Ø"/>
            </a:pPr>
            <a:r>
              <a:rPr lang="en-US" altLang="zh-CN" sz="2000" b="1"/>
              <a:t>It might be needed to set up tables and extra tables to capture the relationships</a:t>
            </a:r>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灯片编号占位符 3">
            <a:extLst>
              <a:ext uri="{FF2B5EF4-FFF2-40B4-BE49-F238E27FC236}">
                <a16:creationId xmlns:a16="http://schemas.microsoft.com/office/drawing/2014/main" id="{6D479339-AD10-4ECF-93DA-231D26863C0C}"/>
              </a:ext>
            </a:extLst>
          </p:cNvPr>
          <p:cNvSpPr>
            <a:spLocks noGrp="1"/>
          </p:cNvSpPr>
          <p:nvPr>
            <p:ph type="sldNum" sz="quarter" idx="12"/>
          </p:nvPr>
        </p:nvSpPr>
        <p:spPr>
          <a:xfrm>
            <a:off x="1608138" y="6248400"/>
            <a:ext cx="742950" cy="488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69739DB7-0D4E-4C1B-814E-E2BF0851F100}" type="slidenum">
              <a:rPr kumimoji="0" lang="en-US" altLang="zh-CN" sz="2600">
                <a:solidFill>
                  <a:srgbClr val="FFFFFF"/>
                </a:solidFill>
              </a:rPr>
              <a:pPr eaLnBrk="1" fontAlgn="base" hangingPunct="1">
                <a:spcBef>
                  <a:spcPct val="0"/>
                </a:spcBef>
                <a:spcAft>
                  <a:spcPct val="0"/>
                </a:spcAft>
              </a:pPr>
              <a:t>492</a:t>
            </a:fld>
            <a:endParaRPr kumimoji="0" lang="en-US" altLang="zh-CN" sz="2600">
              <a:solidFill>
                <a:srgbClr val="FFFFFF"/>
              </a:solidFill>
            </a:endParaRPr>
          </a:p>
        </p:txBody>
      </p:sp>
      <p:sp>
        <p:nvSpPr>
          <p:cNvPr id="119811" name="Rectangle 2">
            <a:extLst>
              <a:ext uri="{FF2B5EF4-FFF2-40B4-BE49-F238E27FC236}">
                <a16:creationId xmlns:a16="http://schemas.microsoft.com/office/drawing/2014/main" id="{37BF13C4-5C22-4C58-87CE-4F900314B42D}"/>
              </a:ext>
            </a:extLst>
          </p:cNvPr>
          <p:cNvSpPr>
            <a:spLocks noGrp="1" noChangeArrowheads="1"/>
          </p:cNvSpPr>
          <p:nvPr>
            <p:ph type="title" idx="4294967295"/>
          </p:nvPr>
        </p:nvSpPr>
        <p:spPr>
          <a:xfrm rot="10800000" flipV="1">
            <a:off x="2476500" y="6127750"/>
            <a:ext cx="8083550" cy="685800"/>
          </a:xfrm>
        </p:spPr>
        <p:txBody>
          <a:bodyPr/>
          <a:lstStyle/>
          <a:p>
            <a:pPr eaLnBrk="1" hangingPunct="1"/>
            <a:r>
              <a:rPr lang="en-US" altLang="zh-CN" sz="2400"/>
              <a:t>Fig 6.36 Implementing the classes using a relational database</a:t>
            </a:r>
          </a:p>
        </p:txBody>
      </p:sp>
      <p:pic>
        <p:nvPicPr>
          <p:cNvPr id="119812" name="Picture 4">
            <a:extLst>
              <a:ext uri="{FF2B5EF4-FFF2-40B4-BE49-F238E27FC236}">
                <a16:creationId xmlns:a16="http://schemas.microsoft.com/office/drawing/2014/main" id="{8C48F235-47CD-4E8A-B7E9-30A64FF0BD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188" y="136525"/>
            <a:ext cx="3338512"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pic>
      <p:sp>
        <p:nvSpPr>
          <p:cNvPr id="119813" name="Text Box 5">
            <a:extLst>
              <a:ext uri="{FF2B5EF4-FFF2-40B4-BE49-F238E27FC236}">
                <a16:creationId xmlns:a16="http://schemas.microsoft.com/office/drawing/2014/main" id="{09EC9F9D-15D2-4D09-B869-F9A6AE92FB7A}"/>
              </a:ext>
            </a:extLst>
          </p:cNvPr>
          <p:cNvSpPr txBox="1">
            <a:spLocks noChangeArrowheads="1"/>
          </p:cNvSpPr>
          <p:nvPr/>
        </p:nvSpPr>
        <p:spPr bwMode="auto">
          <a:xfrm>
            <a:off x="5564188" y="669926"/>
            <a:ext cx="4648200"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1800" b="1">
                <a:solidFill>
                  <a:srgbClr val="003366"/>
                </a:solidFill>
                <a:latin typeface="Comic Sans MS" panose="030F0702030302020204" pitchFamily="66" charset="0"/>
              </a:rPr>
              <a:t>  Vehicle</a:t>
            </a:r>
            <a:br>
              <a:rPr lang="en-US" altLang="zh-CN" sz="1800" b="1">
                <a:solidFill>
                  <a:srgbClr val="003366"/>
                </a:solidFill>
                <a:latin typeface="Comic Sans MS" panose="030F0702030302020204" pitchFamily="66" charset="0"/>
              </a:rPr>
            </a:br>
            <a:r>
              <a:rPr lang="en-US" altLang="zh-CN" sz="1800" b="1">
                <a:solidFill>
                  <a:srgbClr val="003366"/>
                </a:solidFill>
                <a:latin typeface="Comic Sans MS" panose="030F0702030302020204" pitchFamily="66" charset="0"/>
              </a:rPr>
              <a:t>Maintenance   ID   discount_rate price</a:t>
            </a:r>
          </a:p>
          <a:p>
            <a:pPr eaLnBrk="1" fontAlgn="base" hangingPunct="1">
              <a:spcBef>
                <a:spcPct val="50000"/>
              </a:spcBef>
              <a:spcAft>
                <a:spcPct val="0"/>
              </a:spcAft>
            </a:pPr>
            <a:r>
              <a:rPr lang="en-US" altLang="zh-CN" sz="1800" b="1">
                <a:solidFill>
                  <a:srgbClr val="003366"/>
                </a:solidFill>
                <a:latin typeface="Comic Sans MS" panose="030F0702030302020204" pitchFamily="66" charset="0"/>
              </a:rPr>
              <a:t>                  1         10          20</a:t>
            </a:r>
            <a:br>
              <a:rPr lang="en-US" altLang="zh-CN" sz="1800" b="1">
                <a:solidFill>
                  <a:srgbClr val="003366"/>
                </a:solidFill>
                <a:latin typeface="Comic Sans MS" panose="030F0702030302020204" pitchFamily="66" charset="0"/>
              </a:rPr>
            </a:br>
            <a:r>
              <a:rPr lang="en-US" altLang="zh-CN" sz="1800" b="1">
                <a:solidFill>
                  <a:srgbClr val="003366"/>
                </a:solidFill>
                <a:latin typeface="Comic Sans MS" panose="030F0702030302020204" pitchFamily="66" charset="0"/>
              </a:rPr>
              <a:t>                  2         10          35</a:t>
            </a:r>
            <a:br>
              <a:rPr lang="en-US" altLang="zh-CN" sz="1800" b="1">
                <a:solidFill>
                  <a:srgbClr val="003366"/>
                </a:solidFill>
                <a:latin typeface="Comic Sans MS" panose="030F0702030302020204" pitchFamily="66" charset="0"/>
              </a:rPr>
            </a:br>
            <a:r>
              <a:rPr lang="en-US" altLang="zh-CN" sz="1800" b="1">
                <a:solidFill>
                  <a:srgbClr val="003366"/>
                </a:solidFill>
                <a:latin typeface="Comic Sans MS" panose="030F0702030302020204" pitchFamily="66" charset="0"/>
              </a:rPr>
              <a:t>                  3         15           5</a:t>
            </a:r>
          </a:p>
          <a:p>
            <a:pPr eaLnBrk="1" fontAlgn="base" hangingPunct="1">
              <a:spcBef>
                <a:spcPct val="50000"/>
              </a:spcBef>
              <a:spcAft>
                <a:spcPct val="0"/>
              </a:spcAft>
            </a:pPr>
            <a:r>
              <a:rPr lang="en-US" altLang="zh-CN" sz="1800" b="1">
                <a:solidFill>
                  <a:srgbClr val="003366"/>
                </a:solidFill>
                <a:latin typeface="Comic Sans MS" panose="030F0702030302020204" pitchFamily="66" charset="0"/>
              </a:rPr>
              <a:t>                  </a:t>
            </a:r>
          </a:p>
        </p:txBody>
      </p:sp>
      <p:sp>
        <p:nvSpPr>
          <p:cNvPr id="119814" name="Text Box 6">
            <a:extLst>
              <a:ext uri="{FF2B5EF4-FFF2-40B4-BE49-F238E27FC236}">
                <a16:creationId xmlns:a16="http://schemas.microsoft.com/office/drawing/2014/main" id="{BBCEF1FF-D6FC-4829-8186-3C024DEC2BF9}"/>
              </a:ext>
            </a:extLst>
          </p:cNvPr>
          <p:cNvSpPr txBox="1">
            <a:spLocks noChangeArrowheads="1"/>
          </p:cNvSpPr>
          <p:nvPr/>
        </p:nvSpPr>
        <p:spPr bwMode="auto">
          <a:xfrm>
            <a:off x="5564188" y="2235201"/>
            <a:ext cx="4648200" cy="160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1800" b="1">
                <a:solidFill>
                  <a:srgbClr val="003366"/>
                </a:solidFill>
                <a:latin typeface="Comic Sans MS" panose="030F0702030302020204" pitchFamily="66" charset="0"/>
              </a:rPr>
              <a:t>  part X</a:t>
            </a:r>
            <a:br>
              <a:rPr lang="en-US" altLang="zh-CN" sz="1800" b="1">
                <a:solidFill>
                  <a:srgbClr val="003366"/>
                </a:solidFill>
                <a:latin typeface="Comic Sans MS" panose="030F0702030302020204" pitchFamily="66" charset="0"/>
              </a:rPr>
            </a:br>
            <a:r>
              <a:rPr lang="en-US" altLang="zh-CN" sz="1800" b="1">
                <a:solidFill>
                  <a:srgbClr val="003366"/>
                </a:solidFill>
                <a:latin typeface="Comic Sans MS" panose="030F0702030302020204" pitchFamily="66" charset="0"/>
              </a:rPr>
              <a:t>   vehicle   ID   part_number</a:t>
            </a:r>
          </a:p>
          <a:p>
            <a:pPr eaLnBrk="1" fontAlgn="base" hangingPunct="1">
              <a:spcBef>
                <a:spcPct val="50000"/>
              </a:spcBef>
              <a:spcAft>
                <a:spcPct val="0"/>
              </a:spcAft>
            </a:pPr>
            <a:r>
              <a:rPr lang="en-US" altLang="zh-CN" sz="1800" b="1">
                <a:solidFill>
                  <a:srgbClr val="003366"/>
                </a:solidFill>
                <a:latin typeface="Comic Sans MS" panose="030F0702030302020204" pitchFamily="66" charset="0"/>
              </a:rPr>
              <a:t>               1        1</a:t>
            </a:r>
            <a:br>
              <a:rPr lang="en-US" altLang="zh-CN" sz="1800" b="1">
                <a:solidFill>
                  <a:srgbClr val="003366"/>
                </a:solidFill>
                <a:latin typeface="Comic Sans MS" panose="030F0702030302020204" pitchFamily="66" charset="0"/>
              </a:rPr>
            </a:br>
            <a:r>
              <a:rPr lang="en-US" altLang="zh-CN" sz="1800" b="1">
                <a:solidFill>
                  <a:srgbClr val="003366"/>
                </a:solidFill>
                <a:latin typeface="Comic Sans MS" panose="030F0702030302020204" pitchFamily="66" charset="0"/>
              </a:rPr>
              <a:t>               2        12</a:t>
            </a:r>
            <a:br>
              <a:rPr lang="en-US" altLang="zh-CN" sz="1800" b="1">
                <a:solidFill>
                  <a:srgbClr val="003366"/>
                </a:solidFill>
                <a:latin typeface="Comic Sans MS" panose="030F0702030302020204" pitchFamily="66" charset="0"/>
              </a:rPr>
            </a:br>
            <a:r>
              <a:rPr lang="en-US" altLang="zh-CN" sz="1800" b="1">
                <a:solidFill>
                  <a:srgbClr val="003366"/>
                </a:solidFill>
                <a:latin typeface="Comic Sans MS" panose="030F0702030302020204" pitchFamily="66" charset="0"/>
              </a:rPr>
              <a:t>               3        6</a:t>
            </a:r>
          </a:p>
        </p:txBody>
      </p:sp>
      <p:sp>
        <p:nvSpPr>
          <p:cNvPr id="119815" name="Line 7">
            <a:extLst>
              <a:ext uri="{FF2B5EF4-FFF2-40B4-BE49-F238E27FC236}">
                <a16:creationId xmlns:a16="http://schemas.microsoft.com/office/drawing/2014/main" id="{BB885982-055F-4DB7-9B10-B0A86EFDE5DC}"/>
              </a:ext>
            </a:extLst>
          </p:cNvPr>
          <p:cNvSpPr>
            <a:spLocks noChangeShapeType="1"/>
          </p:cNvSpPr>
          <p:nvPr/>
        </p:nvSpPr>
        <p:spPr bwMode="auto">
          <a:xfrm>
            <a:off x="5716588" y="1355725"/>
            <a:ext cx="4495800" cy="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19816" name="Line 8">
            <a:extLst>
              <a:ext uri="{FF2B5EF4-FFF2-40B4-BE49-F238E27FC236}">
                <a16:creationId xmlns:a16="http://schemas.microsoft.com/office/drawing/2014/main" id="{5CFD048B-F868-44E6-B353-427B7D0357C6}"/>
              </a:ext>
            </a:extLst>
          </p:cNvPr>
          <p:cNvSpPr>
            <a:spLocks noChangeShapeType="1"/>
          </p:cNvSpPr>
          <p:nvPr/>
        </p:nvSpPr>
        <p:spPr bwMode="auto">
          <a:xfrm>
            <a:off x="7164388" y="1050925"/>
            <a:ext cx="0" cy="114300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19817" name="Line 9">
            <a:extLst>
              <a:ext uri="{FF2B5EF4-FFF2-40B4-BE49-F238E27FC236}">
                <a16:creationId xmlns:a16="http://schemas.microsoft.com/office/drawing/2014/main" id="{DE4CD9EB-2A58-48F0-A7F7-7A198B8008F0}"/>
              </a:ext>
            </a:extLst>
          </p:cNvPr>
          <p:cNvSpPr>
            <a:spLocks noChangeShapeType="1"/>
          </p:cNvSpPr>
          <p:nvPr/>
        </p:nvSpPr>
        <p:spPr bwMode="auto">
          <a:xfrm>
            <a:off x="5792788" y="2879725"/>
            <a:ext cx="3276600" cy="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19818" name="Line 10">
            <a:extLst>
              <a:ext uri="{FF2B5EF4-FFF2-40B4-BE49-F238E27FC236}">
                <a16:creationId xmlns:a16="http://schemas.microsoft.com/office/drawing/2014/main" id="{F51E36E3-31FF-49B5-8980-53075A6370D5}"/>
              </a:ext>
            </a:extLst>
          </p:cNvPr>
          <p:cNvSpPr>
            <a:spLocks noChangeShapeType="1"/>
          </p:cNvSpPr>
          <p:nvPr/>
        </p:nvSpPr>
        <p:spPr bwMode="auto">
          <a:xfrm>
            <a:off x="6783388" y="2574925"/>
            <a:ext cx="0" cy="129540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19819" name="Text Box 11">
            <a:extLst>
              <a:ext uri="{FF2B5EF4-FFF2-40B4-BE49-F238E27FC236}">
                <a16:creationId xmlns:a16="http://schemas.microsoft.com/office/drawing/2014/main" id="{F2E8069F-E046-41A8-92CA-818885AF01EA}"/>
              </a:ext>
            </a:extLst>
          </p:cNvPr>
          <p:cNvSpPr txBox="1">
            <a:spLocks noChangeArrowheads="1"/>
          </p:cNvSpPr>
          <p:nvPr/>
        </p:nvSpPr>
        <p:spPr bwMode="auto">
          <a:xfrm>
            <a:off x="5792788" y="3946526"/>
            <a:ext cx="3886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endParaRPr lang="zh-CN" altLang="zh-CN" sz="1800">
              <a:solidFill>
                <a:srgbClr val="003366"/>
              </a:solidFill>
              <a:latin typeface="Times New Roman" panose="02020603050405020304" pitchFamily="18" charset="0"/>
            </a:endParaRPr>
          </a:p>
        </p:txBody>
      </p:sp>
      <p:sp>
        <p:nvSpPr>
          <p:cNvPr id="119820" name="Text Box 12">
            <a:extLst>
              <a:ext uri="{FF2B5EF4-FFF2-40B4-BE49-F238E27FC236}">
                <a16:creationId xmlns:a16="http://schemas.microsoft.com/office/drawing/2014/main" id="{59B9BE9F-09C2-47BE-B3CA-795EF3400451}"/>
              </a:ext>
            </a:extLst>
          </p:cNvPr>
          <p:cNvSpPr txBox="1">
            <a:spLocks noChangeArrowheads="1"/>
          </p:cNvSpPr>
          <p:nvPr/>
        </p:nvSpPr>
        <p:spPr bwMode="auto">
          <a:xfrm>
            <a:off x="5159375" y="4202114"/>
            <a:ext cx="5257800" cy="160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1800" b="1">
                <a:solidFill>
                  <a:srgbClr val="003366"/>
                </a:solidFill>
                <a:latin typeface="Comic Sans MS" panose="030F0702030302020204" pitchFamily="66" charset="0"/>
              </a:rPr>
              <a:t>Part   part_  min_    current_ price discount</a:t>
            </a:r>
            <a:br>
              <a:rPr lang="en-US" altLang="zh-CN" sz="1800" b="1">
                <a:solidFill>
                  <a:srgbClr val="003366"/>
                </a:solidFill>
                <a:latin typeface="Comic Sans MS" panose="030F0702030302020204" pitchFamily="66" charset="0"/>
              </a:rPr>
            </a:br>
            <a:r>
              <a:rPr lang="en-US" altLang="zh-CN" sz="1800" b="1">
                <a:solidFill>
                  <a:srgbClr val="003366"/>
                </a:solidFill>
                <a:latin typeface="Comic Sans MS" panose="030F0702030302020204" pitchFamily="66" charset="0"/>
              </a:rPr>
              <a:t>       number quantity quantity        </a:t>
            </a:r>
          </a:p>
          <a:p>
            <a:pPr eaLnBrk="1" fontAlgn="base" hangingPunct="1">
              <a:spcBef>
                <a:spcPct val="50000"/>
              </a:spcBef>
              <a:spcAft>
                <a:spcPct val="0"/>
              </a:spcAft>
            </a:pPr>
            <a:r>
              <a:rPr lang="en-US" altLang="zh-CN" sz="1800" b="1">
                <a:solidFill>
                  <a:srgbClr val="003366"/>
                </a:solidFill>
                <a:latin typeface="Comic Sans MS" panose="030F0702030302020204" pitchFamily="66" charset="0"/>
              </a:rPr>
              <a:t>          1       10       20    134.00  0.0</a:t>
            </a:r>
            <a:br>
              <a:rPr lang="en-US" altLang="zh-CN" sz="1800" b="1">
                <a:solidFill>
                  <a:srgbClr val="003366"/>
                </a:solidFill>
                <a:latin typeface="Comic Sans MS" panose="030F0702030302020204" pitchFamily="66" charset="0"/>
              </a:rPr>
            </a:br>
            <a:r>
              <a:rPr lang="en-US" altLang="zh-CN" sz="1800" b="1">
                <a:solidFill>
                  <a:srgbClr val="003366"/>
                </a:solidFill>
                <a:latin typeface="Comic Sans MS" panose="030F0702030302020204" pitchFamily="66" charset="0"/>
              </a:rPr>
              <a:t>          2       10       14      6.50   0.0</a:t>
            </a:r>
            <a:br>
              <a:rPr lang="en-US" altLang="zh-CN" sz="1800" b="1">
                <a:solidFill>
                  <a:srgbClr val="003366"/>
                </a:solidFill>
                <a:latin typeface="Comic Sans MS" panose="030F0702030302020204" pitchFamily="66" charset="0"/>
              </a:rPr>
            </a:br>
            <a:r>
              <a:rPr lang="en-US" altLang="zh-CN" sz="1800" b="1">
                <a:solidFill>
                  <a:srgbClr val="003366"/>
                </a:solidFill>
                <a:latin typeface="Comic Sans MS" panose="030F0702030302020204" pitchFamily="66" charset="0"/>
              </a:rPr>
              <a:t>          3       15       25      21.75  5.0</a:t>
            </a:r>
          </a:p>
        </p:txBody>
      </p:sp>
      <p:sp>
        <p:nvSpPr>
          <p:cNvPr id="119821" name="Line 13">
            <a:extLst>
              <a:ext uri="{FF2B5EF4-FFF2-40B4-BE49-F238E27FC236}">
                <a16:creationId xmlns:a16="http://schemas.microsoft.com/office/drawing/2014/main" id="{148576FD-244A-45D2-9D1F-105E0DB9FA31}"/>
              </a:ext>
            </a:extLst>
          </p:cNvPr>
          <p:cNvSpPr>
            <a:spLocks noChangeShapeType="1"/>
          </p:cNvSpPr>
          <p:nvPr/>
        </p:nvSpPr>
        <p:spPr bwMode="auto">
          <a:xfrm>
            <a:off x="4954588" y="4556125"/>
            <a:ext cx="5257800" cy="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19822" name="Line 14">
            <a:extLst>
              <a:ext uri="{FF2B5EF4-FFF2-40B4-BE49-F238E27FC236}">
                <a16:creationId xmlns:a16="http://schemas.microsoft.com/office/drawing/2014/main" id="{DABDB7C0-3420-41E4-A2B4-D32A1EA75904}"/>
              </a:ext>
            </a:extLst>
          </p:cNvPr>
          <p:cNvSpPr>
            <a:spLocks noChangeShapeType="1"/>
          </p:cNvSpPr>
          <p:nvPr/>
        </p:nvSpPr>
        <p:spPr bwMode="auto">
          <a:xfrm>
            <a:off x="5716588" y="4175125"/>
            <a:ext cx="0" cy="121920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119823" name="AutoShape 15">
            <a:extLst>
              <a:ext uri="{FF2B5EF4-FFF2-40B4-BE49-F238E27FC236}">
                <a16:creationId xmlns:a16="http://schemas.microsoft.com/office/drawing/2014/main" id="{B13B5248-F041-42B9-A91A-CF4B838C8ECF}"/>
              </a:ext>
            </a:extLst>
          </p:cNvPr>
          <p:cNvSpPr>
            <a:spLocks noChangeArrowheads="1"/>
          </p:cNvSpPr>
          <p:nvPr/>
        </p:nvSpPr>
        <p:spPr bwMode="auto">
          <a:xfrm>
            <a:off x="4116388" y="2955925"/>
            <a:ext cx="2286000" cy="457200"/>
          </a:xfrm>
          <a:prstGeom prst="rightArrow">
            <a:avLst>
              <a:gd name="adj1" fmla="val 50000"/>
              <a:gd name="adj2" fmla="val 125000"/>
            </a:avLst>
          </a:prstGeom>
          <a:solidFill>
            <a:schemeClr val="bg1"/>
          </a:solidFill>
          <a:ln w="12700" cap="sq">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119824" name="AutoShape 16">
            <a:extLst>
              <a:ext uri="{FF2B5EF4-FFF2-40B4-BE49-F238E27FC236}">
                <a16:creationId xmlns:a16="http://schemas.microsoft.com/office/drawing/2014/main" id="{B354E3C3-84AB-41EB-B5EE-551A914F77CB}"/>
              </a:ext>
            </a:extLst>
          </p:cNvPr>
          <p:cNvSpPr>
            <a:spLocks noChangeArrowheads="1"/>
          </p:cNvSpPr>
          <p:nvPr/>
        </p:nvSpPr>
        <p:spPr bwMode="auto">
          <a:xfrm rot="1200000">
            <a:off x="4344988" y="3565525"/>
            <a:ext cx="1524000" cy="457200"/>
          </a:xfrm>
          <a:prstGeom prst="rightArrow">
            <a:avLst>
              <a:gd name="adj1" fmla="val 50000"/>
              <a:gd name="adj2" fmla="val 83333"/>
            </a:avLst>
          </a:prstGeom>
          <a:solidFill>
            <a:schemeClr val="bg1"/>
          </a:solidFill>
          <a:ln w="12700" cap="sq">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119825" name="AutoShape 17">
            <a:extLst>
              <a:ext uri="{FF2B5EF4-FFF2-40B4-BE49-F238E27FC236}">
                <a16:creationId xmlns:a16="http://schemas.microsoft.com/office/drawing/2014/main" id="{EDB94FD5-5787-44B7-BDD5-1118E6B1A343}"/>
              </a:ext>
            </a:extLst>
          </p:cNvPr>
          <p:cNvSpPr>
            <a:spLocks noChangeArrowheads="1"/>
          </p:cNvSpPr>
          <p:nvPr/>
        </p:nvSpPr>
        <p:spPr bwMode="auto">
          <a:xfrm rot="-1200000">
            <a:off x="4573588" y="1889125"/>
            <a:ext cx="1676400" cy="533400"/>
          </a:xfrm>
          <a:prstGeom prst="rightArrow">
            <a:avLst>
              <a:gd name="adj1" fmla="val 50000"/>
              <a:gd name="adj2" fmla="val 78571"/>
            </a:avLst>
          </a:prstGeom>
          <a:solidFill>
            <a:schemeClr val="bg1"/>
          </a:solidFill>
          <a:ln w="12700" cap="sq">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灯片编号占位符 5">
            <a:extLst>
              <a:ext uri="{FF2B5EF4-FFF2-40B4-BE49-F238E27FC236}">
                <a16:creationId xmlns:a16="http://schemas.microsoft.com/office/drawing/2014/main" id="{16DC34DF-AE08-437F-84E3-7C06F2884BCC}"/>
              </a:ext>
            </a:extLst>
          </p:cNvPr>
          <p:cNvSpPr>
            <a:spLocks noGrp="1"/>
          </p:cNvSpPr>
          <p:nvPr>
            <p:ph type="sldNum" sz="quarter" idx="12"/>
          </p:nvPr>
        </p:nvSpPr>
        <p:spPr>
          <a:xfrm>
            <a:off x="1608138" y="6248400"/>
            <a:ext cx="742950" cy="488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F84D3201-C05C-408A-8F72-E5AA868E2657}" type="slidenum">
              <a:rPr kumimoji="0" lang="en-US" altLang="zh-CN" sz="2600">
                <a:solidFill>
                  <a:srgbClr val="FFFFFF"/>
                </a:solidFill>
              </a:rPr>
              <a:pPr eaLnBrk="1" fontAlgn="base" hangingPunct="1">
                <a:spcBef>
                  <a:spcPct val="0"/>
                </a:spcBef>
                <a:spcAft>
                  <a:spcPct val="0"/>
                </a:spcAft>
              </a:pPr>
              <a:t>493</a:t>
            </a:fld>
            <a:endParaRPr kumimoji="0" lang="en-US" altLang="zh-CN" sz="2600">
              <a:solidFill>
                <a:srgbClr val="FFFFFF"/>
              </a:solidFill>
            </a:endParaRPr>
          </a:p>
        </p:txBody>
      </p:sp>
      <p:sp>
        <p:nvSpPr>
          <p:cNvPr id="120835" name="Rectangle 2">
            <a:extLst>
              <a:ext uri="{FF2B5EF4-FFF2-40B4-BE49-F238E27FC236}">
                <a16:creationId xmlns:a16="http://schemas.microsoft.com/office/drawing/2014/main" id="{A91CF781-D798-4794-996E-76E2897CF775}"/>
              </a:ext>
            </a:extLst>
          </p:cNvPr>
          <p:cNvSpPr>
            <a:spLocks noGrp="1" noChangeArrowheads="1"/>
          </p:cNvSpPr>
          <p:nvPr>
            <p:ph type="title"/>
          </p:nvPr>
        </p:nvSpPr>
        <p:spPr>
          <a:xfrm>
            <a:off x="2209800" y="620713"/>
            <a:ext cx="8458200" cy="762000"/>
          </a:xfrm>
        </p:spPr>
        <p:txBody>
          <a:bodyPr/>
          <a:lstStyle/>
          <a:p>
            <a:pPr eaLnBrk="1" hangingPunct="1"/>
            <a:r>
              <a:rPr lang="en-US" altLang="zh-CN" sz="3200">
                <a:solidFill>
                  <a:srgbClr val="0000CC"/>
                </a:solidFill>
              </a:rPr>
              <a:t>6.6.4 Task Management Design </a:t>
            </a:r>
            <a:r>
              <a:rPr lang="en-US" altLang="zh-CN" sz="2400">
                <a:solidFill>
                  <a:srgbClr val="0000CC"/>
                </a:solidFill>
              </a:rPr>
              <a:t>(</a:t>
            </a:r>
            <a:r>
              <a:rPr lang="zh-CN" altLang="en-US" sz="2400">
                <a:solidFill>
                  <a:srgbClr val="0000CC"/>
                </a:solidFill>
              </a:rPr>
              <a:t>任务管理设计</a:t>
            </a:r>
            <a:r>
              <a:rPr lang="en-US" altLang="zh-CN" sz="2400">
                <a:solidFill>
                  <a:srgbClr val="0000CC"/>
                </a:solidFill>
              </a:rPr>
              <a:t>) </a:t>
            </a:r>
          </a:p>
        </p:txBody>
      </p:sp>
      <p:sp>
        <p:nvSpPr>
          <p:cNvPr id="120836" name="Rectangle 3">
            <a:extLst>
              <a:ext uri="{FF2B5EF4-FFF2-40B4-BE49-F238E27FC236}">
                <a16:creationId xmlns:a16="http://schemas.microsoft.com/office/drawing/2014/main" id="{2FE6DDEF-D4AF-4953-A130-5EA1CCEFB812}"/>
              </a:ext>
            </a:extLst>
          </p:cNvPr>
          <p:cNvSpPr>
            <a:spLocks noGrp="1" noChangeArrowheads="1"/>
          </p:cNvSpPr>
          <p:nvPr>
            <p:ph type="body" idx="1"/>
          </p:nvPr>
        </p:nvSpPr>
        <p:spPr>
          <a:xfrm>
            <a:off x="2279651" y="1782764"/>
            <a:ext cx="8069263" cy="4886325"/>
          </a:xfrm>
        </p:spPr>
        <p:txBody>
          <a:bodyPr/>
          <a:lstStyle/>
          <a:p>
            <a:pPr eaLnBrk="1" hangingPunct="1">
              <a:buFontTx/>
              <a:buNone/>
            </a:pPr>
            <a:r>
              <a:rPr lang="en-US" altLang="zh-CN" sz="3200"/>
              <a:t>Task management is a critical part</a:t>
            </a:r>
          </a:p>
          <a:p>
            <a:pPr lvl="1" eaLnBrk="1" hangingPunct="1">
              <a:buFont typeface="Wingdings" panose="05000000000000000000" pitchFamily="2" charset="2"/>
              <a:buChar char="Ø"/>
            </a:pPr>
            <a:r>
              <a:rPr lang="en-US" altLang="zh-CN"/>
              <a:t>We must scrutinize the requirements and determine </a:t>
            </a:r>
            <a:r>
              <a:rPr lang="en-US" altLang="zh-CN" b="1">
                <a:solidFill>
                  <a:srgbClr val="0000FF"/>
                </a:solidFill>
              </a:rPr>
              <a:t>how to </a:t>
            </a:r>
            <a:r>
              <a:rPr lang="en-US" altLang="zh-CN" b="1">
                <a:solidFill>
                  <a:srgbClr val="FF0000"/>
                </a:solidFill>
              </a:rPr>
              <a:t>coordinate </a:t>
            </a:r>
            <a:r>
              <a:rPr lang="en-US" altLang="zh-CN" b="1">
                <a:solidFill>
                  <a:srgbClr val="0000FF"/>
                </a:solidFill>
              </a:rPr>
              <a:t>the activities the system is to perform</a:t>
            </a:r>
          </a:p>
          <a:p>
            <a:pPr lvl="1" eaLnBrk="1" hangingPunct="1">
              <a:buFont typeface="Wingdings" panose="05000000000000000000" pitchFamily="2" charset="2"/>
              <a:buChar char="Ø"/>
            </a:pPr>
            <a:r>
              <a:rPr lang="en-US" altLang="zh-CN"/>
              <a:t>A task refers a process in the system</a:t>
            </a:r>
          </a:p>
          <a:p>
            <a:pPr lvl="2" eaLnBrk="1" hangingPunct="1">
              <a:buFont typeface="Wingdings" panose="05000000000000000000" pitchFamily="2" charset="2"/>
              <a:buChar char="Ø"/>
            </a:pPr>
            <a:r>
              <a:rPr lang="en-US" altLang="zh-CN"/>
              <a:t>It may be event-driven or time-driven</a:t>
            </a:r>
          </a:p>
          <a:p>
            <a:pPr lvl="1" eaLnBrk="1" hangingPunct="1">
              <a:buFont typeface="Wingdings" panose="05000000000000000000" pitchFamily="2" charset="2"/>
              <a:buChar char="Ø"/>
            </a:pPr>
            <a:r>
              <a:rPr lang="en-US" altLang="zh-CN" u="sng">
                <a:solidFill>
                  <a:srgbClr val="0000FF"/>
                </a:solidFill>
              </a:rPr>
              <a:t>A task management is designed in 4 steps</a:t>
            </a:r>
          </a:p>
          <a:p>
            <a:pPr lvl="2" eaLnBrk="1" hangingPunct="1">
              <a:buFont typeface="Wingdings" panose="05000000000000000000" pitchFamily="2" charset="2"/>
              <a:buChar char="Ø"/>
            </a:pPr>
            <a:r>
              <a:rPr lang="en-US" altLang="zh-CN"/>
              <a:t>Identify the task and classify them as event- or time-driven</a:t>
            </a:r>
          </a:p>
          <a:p>
            <a:pPr lvl="2" eaLnBrk="1" hangingPunct="1">
              <a:buFont typeface="Wingdings" panose="05000000000000000000" pitchFamily="2" charset="2"/>
              <a:buChar char="Ø"/>
            </a:pPr>
            <a:r>
              <a:rPr lang="en-US" altLang="zh-CN"/>
              <a:t>Determine the priorities for the tasks</a:t>
            </a:r>
          </a:p>
          <a:p>
            <a:pPr lvl="2" eaLnBrk="1" hangingPunct="1">
              <a:buFont typeface="Wingdings" panose="05000000000000000000" pitchFamily="2" charset="2"/>
              <a:buChar char="Ø"/>
            </a:pPr>
            <a:r>
              <a:rPr lang="en-US" altLang="zh-CN"/>
              <a:t>Create a task to coordinate all other tasks</a:t>
            </a:r>
          </a:p>
          <a:p>
            <a:pPr lvl="2" eaLnBrk="1" hangingPunct="1">
              <a:buFont typeface="Wingdings" panose="05000000000000000000" pitchFamily="2" charset="2"/>
              <a:buChar char="Ø"/>
            </a:pPr>
            <a:r>
              <a:rPr lang="en-US" altLang="zh-CN"/>
              <a:t>Design the objects for each task and their relations</a:t>
            </a:r>
          </a:p>
        </p:txBody>
      </p:sp>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灯片编号占位符 5">
            <a:extLst>
              <a:ext uri="{FF2B5EF4-FFF2-40B4-BE49-F238E27FC236}">
                <a16:creationId xmlns:a16="http://schemas.microsoft.com/office/drawing/2014/main" id="{30011BA2-B3AF-45B6-ABBF-FBAE891510B6}"/>
              </a:ext>
            </a:extLst>
          </p:cNvPr>
          <p:cNvSpPr>
            <a:spLocks noGrp="1"/>
          </p:cNvSpPr>
          <p:nvPr>
            <p:ph type="sldNum" sz="quarter" idx="12"/>
          </p:nvPr>
        </p:nvSpPr>
        <p:spPr>
          <a:xfrm>
            <a:off x="1608138" y="6248400"/>
            <a:ext cx="958850" cy="488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8A397C9C-7D98-445E-8A15-0AA750BC7188}" type="slidenum">
              <a:rPr kumimoji="0" lang="en-US" altLang="zh-CN" sz="2600">
                <a:solidFill>
                  <a:srgbClr val="FFFFFF"/>
                </a:solidFill>
              </a:rPr>
              <a:pPr eaLnBrk="1" fontAlgn="base" hangingPunct="1">
                <a:spcBef>
                  <a:spcPct val="0"/>
                </a:spcBef>
                <a:spcAft>
                  <a:spcPct val="0"/>
                </a:spcAft>
              </a:pPr>
              <a:t>494</a:t>
            </a:fld>
            <a:endParaRPr kumimoji="0" lang="en-US" altLang="zh-CN" sz="2600">
              <a:solidFill>
                <a:srgbClr val="FFFFFF"/>
              </a:solidFill>
            </a:endParaRPr>
          </a:p>
        </p:txBody>
      </p:sp>
      <p:sp>
        <p:nvSpPr>
          <p:cNvPr id="121859" name="Rectangle 2">
            <a:extLst>
              <a:ext uri="{FF2B5EF4-FFF2-40B4-BE49-F238E27FC236}">
                <a16:creationId xmlns:a16="http://schemas.microsoft.com/office/drawing/2014/main" id="{2846AF7A-A7A8-4945-B1F7-7889D9D34FEC}"/>
              </a:ext>
            </a:extLst>
          </p:cNvPr>
          <p:cNvSpPr>
            <a:spLocks noGrp="1" noChangeArrowheads="1"/>
          </p:cNvSpPr>
          <p:nvPr>
            <p:ph type="title"/>
          </p:nvPr>
        </p:nvSpPr>
        <p:spPr>
          <a:xfrm>
            <a:off x="2209800" y="579438"/>
            <a:ext cx="8229600" cy="762000"/>
          </a:xfrm>
        </p:spPr>
        <p:txBody>
          <a:bodyPr/>
          <a:lstStyle/>
          <a:p>
            <a:pPr eaLnBrk="1" hangingPunct="1"/>
            <a:r>
              <a:rPr lang="en-US" altLang="zh-CN">
                <a:solidFill>
                  <a:srgbClr val="0000CC"/>
                </a:solidFill>
              </a:rPr>
              <a:t>Task Management Design</a:t>
            </a:r>
            <a:r>
              <a:rPr lang="en-US" altLang="zh-CN" sz="2800">
                <a:solidFill>
                  <a:srgbClr val="0000CC"/>
                </a:solidFill>
              </a:rPr>
              <a:t> </a:t>
            </a:r>
          </a:p>
        </p:txBody>
      </p:sp>
      <p:sp>
        <p:nvSpPr>
          <p:cNvPr id="121860" name="Rectangle 3">
            <a:extLst>
              <a:ext uri="{FF2B5EF4-FFF2-40B4-BE49-F238E27FC236}">
                <a16:creationId xmlns:a16="http://schemas.microsoft.com/office/drawing/2014/main" id="{5D80AEEF-6A73-4C17-A433-AD78ABA04FE2}"/>
              </a:ext>
            </a:extLst>
          </p:cNvPr>
          <p:cNvSpPr>
            <a:spLocks noGrp="1" noChangeArrowheads="1"/>
          </p:cNvSpPr>
          <p:nvPr>
            <p:ph type="body" idx="1"/>
          </p:nvPr>
        </p:nvSpPr>
        <p:spPr>
          <a:xfrm>
            <a:off x="2279650" y="1771650"/>
            <a:ext cx="7924800" cy="4897438"/>
          </a:xfrm>
        </p:spPr>
        <p:txBody>
          <a:bodyPr/>
          <a:lstStyle/>
          <a:p>
            <a:pPr eaLnBrk="1" hangingPunct="1">
              <a:lnSpc>
                <a:spcPct val="80000"/>
              </a:lnSpc>
              <a:buFontTx/>
              <a:buNone/>
            </a:pPr>
            <a:r>
              <a:rPr lang="en-US" altLang="zh-CN" sz="3200"/>
              <a:t>Task management is a critical part</a:t>
            </a:r>
          </a:p>
          <a:p>
            <a:pPr lvl="1" eaLnBrk="1" hangingPunct="1">
              <a:lnSpc>
                <a:spcPct val="80000"/>
              </a:lnSpc>
              <a:buFont typeface="Wingdings" panose="05000000000000000000" pitchFamily="2" charset="2"/>
              <a:buChar char="Ø"/>
            </a:pPr>
            <a:r>
              <a:rPr lang="en-US" altLang="zh-CN"/>
              <a:t>Each task must be defined formally</a:t>
            </a:r>
          </a:p>
          <a:p>
            <a:pPr lvl="2" eaLnBrk="1" hangingPunct="1">
              <a:lnSpc>
                <a:spcPct val="80000"/>
              </a:lnSpc>
              <a:buFont typeface="Wingdings" panose="05000000000000000000" pitchFamily="2" charset="2"/>
              <a:buChar char="Ø"/>
            </a:pPr>
            <a:r>
              <a:rPr lang="en-US" altLang="zh-CN" sz="2400"/>
              <a:t>to facilitate the programmers understanding for better implementation</a:t>
            </a:r>
          </a:p>
          <a:p>
            <a:pPr lvl="2" eaLnBrk="1" hangingPunct="1">
              <a:lnSpc>
                <a:spcPct val="80000"/>
              </a:lnSpc>
              <a:buFont typeface="Wingdings" panose="05000000000000000000" pitchFamily="2" charset="2"/>
              <a:buChar char="Ø"/>
            </a:pPr>
            <a:r>
              <a:rPr lang="en-US" altLang="zh-CN" sz="2400"/>
              <a:t>For each task, we include</a:t>
            </a:r>
          </a:p>
          <a:p>
            <a:pPr lvl="3" eaLnBrk="1" hangingPunct="1">
              <a:lnSpc>
                <a:spcPct val="80000"/>
              </a:lnSpc>
              <a:buFont typeface="Wingdings" panose="05000000000000000000" pitchFamily="2" charset="2"/>
              <a:buChar char="Ø"/>
            </a:pPr>
            <a:r>
              <a:rPr lang="en-US" altLang="zh-CN" sz="2400"/>
              <a:t>Task name, description, priority, services, communication mechanism, and place in the hierarchy</a:t>
            </a:r>
          </a:p>
          <a:p>
            <a:pPr lvl="3" eaLnBrk="1" hangingPunct="1">
              <a:lnSpc>
                <a:spcPct val="80000"/>
              </a:lnSpc>
              <a:buFont typeface="Wingdings" panose="05000000000000000000" pitchFamily="2" charset="2"/>
              <a:buChar char="Ø"/>
            </a:pPr>
            <a:r>
              <a:rPr lang="en-US" altLang="zh-CN" sz="2400"/>
              <a:t>Example see p.291</a:t>
            </a:r>
          </a:p>
          <a:p>
            <a:pPr lvl="1" eaLnBrk="1" hangingPunct="1">
              <a:lnSpc>
                <a:spcPct val="80000"/>
              </a:lnSpc>
              <a:buFont typeface="Wingdings" panose="05000000000000000000" pitchFamily="2" charset="2"/>
              <a:buChar char="Ø"/>
            </a:pPr>
            <a:r>
              <a:rPr lang="en-US" altLang="zh-CN"/>
              <a:t>Design pattern can assist us in deciding how to manage tasks</a:t>
            </a:r>
          </a:p>
          <a:p>
            <a:pPr lvl="2" eaLnBrk="1" hangingPunct="1">
              <a:lnSpc>
                <a:spcPct val="80000"/>
              </a:lnSpc>
              <a:buFont typeface="Wingdings" panose="05000000000000000000" pitchFamily="2" charset="2"/>
              <a:buChar char="Ø"/>
            </a:pPr>
            <a:r>
              <a:rPr lang="en-US" altLang="zh-CN" sz="2400"/>
              <a:t>See design patterns for task management</a:t>
            </a:r>
          </a:p>
          <a:p>
            <a:pPr lvl="3" eaLnBrk="1" hangingPunct="1">
              <a:lnSpc>
                <a:spcPct val="80000"/>
              </a:lnSpc>
              <a:buFont typeface="Wingdings" panose="05000000000000000000" pitchFamily="2" charset="2"/>
              <a:buChar char="Ø"/>
            </a:pPr>
            <a:r>
              <a:rPr lang="en-US" altLang="zh-CN" sz="2400"/>
              <a:t>see Sidebar 6.3</a:t>
            </a:r>
          </a:p>
        </p:txBody>
      </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灯片编号占位符 5">
            <a:extLst>
              <a:ext uri="{FF2B5EF4-FFF2-40B4-BE49-F238E27FC236}">
                <a16:creationId xmlns:a16="http://schemas.microsoft.com/office/drawing/2014/main" id="{8541D663-F24E-4A3C-8EA8-76373F171CE8}"/>
              </a:ext>
            </a:extLst>
          </p:cNvPr>
          <p:cNvSpPr>
            <a:spLocks noGrp="1"/>
          </p:cNvSpPr>
          <p:nvPr>
            <p:ph type="sldNum" sz="quarter" idx="12"/>
          </p:nvPr>
        </p:nvSpPr>
        <p:spPr>
          <a:xfrm>
            <a:off x="1608138" y="6248400"/>
            <a:ext cx="958850" cy="488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DE3C2E33-D46B-454A-BACB-D96729FBE17B}" type="slidenum">
              <a:rPr kumimoji="0" lang="en-US" altLang="zh-CN" sz="2600">
                <a:solidFill>
                  <a:srgbClr val="FFFFFF"/>
                </a:solidFill>
              </a:rPr>
              <a:pPr eaLnBrk="1" fontAlgn="base" hangingPunct="1">
                <a:spcBef>
                  <a:spcPct val="0"/>
                </a:spcBef>
                <a:spcAft>
                  <a:spcPct val="0"/>
                </a:spcAft>
              </a:pPr>
              <a:t>495</a:t>
            </a:fld>
            <a:endParaRPr kumimoji="0" lang="en-US" altLang="zh-CN" sz="2600">
              <a:solidFill>
                <a:srgbClr val="FFFFFF"/>
              </a:solidFill>
            </a:endParaRPr>
          </a:p>
        </p:txBody>
      </p:sp>
      <p:sp>
        <p:nvSpPr>
          <p:cNvPr id="122883" name="Rectangle 2">
            <a:extLst>
              <a:ext uri="{FF2B5EF4-FFF2-40B4-BE49-F238E27FC236}">
                <a16:creationId xmlns:a16="http://schemas.microsoft.com/office/drawing/2014/main" id="{6961DEA9-1A49-4648-A36F-F177804475AC}"/>
              </a:ext>
            </a:extLst>
          </p:cNvPr>
          <p:cNvSpPr>
            <a:spLocks noGrp="1" noChangeArrowheads="1"/>
          </p:cNvSpPr>
          <p:nvPr>
            <p:ph type="title"/>
          </p:nvPr>
        </p:nvSpPr>
        <p:spPr>
          <a:xfrm>
            <a:off x="2209800" y="650875"/>
            <a:ext cx="8229600" cy="762000"/>
          </a:xfrm>
        </p:spPr>
        <p:txBody>
          <a:bodyPr/>
          <a:lstStyle/>
          <a:p>
            <a:pPr eaLnBrk="1" hangingPunct="1"/>
            <a:r>
              <a:rPr lang="en-US" altLang="zh-CN">
                <a:solidFill>
                  <a:srgbClr val="0000CC"/>
                </a:solidFill>
              </a:rPr>
              <a:t>Task Management Design</a:t>
            </a:r>
            <a:r>
              <a:rPr lang="en-US" altLang="zh-CN" sz="2800">
                <a:solidFill>
                  <a:srgbClr val="0000CC"/>
                </a:solidFill>
              </a:rPr>
              <a:t> </a:t>
            </a:r>
          </a:p>
        </p:txBody>
      </p:sp>
      <p:sp>
        <p:nvSpPr>
          <p:cNvPr id="122884" name="Rectangle 3">
            <a:extLst>
              <a:ext uri="{FF2B5EF4-FFF2-40B4-BE49-F238E27FC236}">
                <a16:creationId xmlns:a16="http://schemas.microsoft.com/office/drawing/2014/main" id="{2E4A720C-DD59-4B6B-99E1-7724C9E07F5D}"/>
              </a:ext>
            </a:extLst>
          </p:cNvPr>
          <p:cNvSpPr>
            <a:spLocks noGrp="1" noChangeArrowheads="1"/>
          </p:cNvSpPr>
          <p:nvPr>
            <p:ph type="body" idx="1"/>
          </p:nvPr>
        </p:nvSpPr>
        <p:spPr>
          <a:xfrm>
            <a:off x="2351089" y="1782764"/>
            <a:ext cx="8066087" cy="4454525"/>
          </a:xfrm>
        </p:spPr>
        <p:txBody>
          <a:bodyPr/>
          <a:lstStyle/>
          <a:p>
            <a:pPr eaLnBrk="1" hangingPunct="1">
              <a:buFontTx/>
              <a:buNone/>
            </a:pPr>
            <a:r>
              <a:rPr lang="en-US" altLang="zh-CN" sz="3200"/>
              <a:t>The Observer Pattern</a:t>
            </a:r>
          </a:p>
          <a:p>
            <a:pPr lvl="1" eaLnBrk="1" hangingPunct="1">
              <a:buFont typeface="Wingdings" panose="05000000000000000000" pitchFamily="2" charset="2"/>
              <a:buChar char="Ø"/>
            </a:pPr>
            <a:r>
              <a:rPr lang="en-US" altLang="zh-CN"/>
              <a:t>4 major constructs(</a:t>
            </a:r>
            <a:r>
              <a:rPr lang="zh-CN" altLang="en-US"/>
              <a:t>结构或概念</a:t>
            </a:r>
            <a:r>
              <a:rPr lang="en-US" altLang="zh-CN"/>
              <a:t>)</a:t>
            </a:r>
          </a:p>
          <a:p>
            <a:pPr lvl="2" eaLnBrk="1" hangingPunct="1">
              <a:buFont typeface="Wingdings" panose="05000000000000000000" pitchFamily="2" charset="2"/>
              <a:buChar char="Ø"/>
            </a:pPr>
            <a:r>
              <a:rPr lang="en-US" altLang="zh-CN"/>
              <a:t>A subject :know its registered observers, and provides notice to the observers once something happens</a:t>
            </a:r>
          </a:p>
          <a:p>
            <a:pPr lvl="2" eaLnBrk="1" hangingPunct="1">
              <a:buFont typeface="Wingdings" panose="05000000000000000000" pitchFamily="2" charset="2"/>
              <a:buChar char="Ø"/>
            </a:pPr>
            <a:r>
              <a:rPr lang="en-US" altLang="zh-CN"/>
              <a:t>An observer : can register to a subject to express its interesting for a subject</a:t>
            </a:r>
          </a:p>
          <a:p>
            <a:pPr lvl="2" eaLnBrk="1" hangingPunct="1">
              <a:buFont typeface="Wingdings" panose="05000000000000000000" pitchFamily="2" charset="2"/>
              <a:buChar char="Ø"/>
            </a:pPr>
            <a:r>
              <a:rPr lang="en-US" altLang="zh-CN"/>
              <a:t>a concrete subject : store a state of interest and notify the observers when the state changes</a:t>
            </a:r>
          </a:p>
          <a:p>
            <a:pPr lvl="2" eaLnBrk="1" hangingPunct="1">
              <a:buFont typeface="Wingdings" panose="05000000000000000000" pitchFamily="2" charset="2"/>
              <a:buChar char="Ø"/>
            </a:pPr>
            <a:r>
              <a:rPr lang="en-US" altLang="zh-CN"/>
              <a:t>a concrete observer : once get notified of the change of the state, get the interested state</a:t>
            </a:r>
          </a:p>
          <a:p>
            <a:pPr lvl="1" eaLnBrk="1" hangingPunct="1">
              <a:buFont typeface="Wingdings" panose="05000000000000000000" pitchFamily="2" charset="2"/>
              <a:buChar char="Ø"/>
            </a:pPr>
            <a:r>
              <a:rPr lang="en-US" altLang="zh-CN"/>
              <a:t>See </a:t>
            </a:r>
            <a:r>
              <a:rPr lang="en-US" altLang="zh-CN">
                <a:hlinkClick r:id="rId2" action="ppaction://hlinksldjump"/>
              </a:rPr>
              <a:t>Fig 6.29</a:t>
            </a:r>
            <a:r>
              <a:rPr lang="en-US" altLang="zh-CN"/>
              <a:t>,  </a:t>
            </a:r>
            <a:r>
              <a:rPr lang="en-US" altLang="zh-CN">
                <a:hlinkClick r:id="rId3" action="ppaction://hlinksldjump"/>
              </a:rPr>
              <a:t>Fig 6.30</a:t>
            </a:r>
            <a:r>
              <a:rPr lang="en-US" altLang="zh-CN"/>
              <a:t>. </a:t>
            </a:r>
          </a:p>
        </p:txBody>
      </p:sp>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灯片编号占位符 3">
            <a:extLst>
              <a:ext uri="{FF2B5EF4-FFF2-40B4-BE49-F238E27FC236}">
                <a16:creationId xmlns:a16="http://schemas.microsoft.com/office/drawing/2014/main" id="{855D94C8-E7B0-487B-9532-C194EF491AB0}"/>
              </a:ext>
            </a:extLst>
          </p:cNvPr>
          <p:cNvSpPr>
            <a:spLocks noGrp="1"/>
          </p:cNvSpPr>
          <p:nvPr>
            <p:ph type="sldNum" sz="quarter" idx="12"/>
          </p:nvPr>
        </p:nvSpPr>
        <p:spPr>
          <a:xfrm>
            <a:off x="1608138" y="6248400"/>
            <a:ext cx="887412" cy="488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C333F3BB-4D70-41F4-813D-6D298DF9CE50}" type="slidenum">
              <a:rPr kumimoji="0" lang="en-US" altLang="zh-CN" sz="2600">
                <a:solidFill>
                  <a:srgbClr val="FFFFFF"/>
                </a:solidFill>
              </a:rPr>
              <a:pPr eaLnBrk="1" fontAlgn="base" hangingPunct="1">
                <a:spcBef>
                  <a:spcPct val="0"/>
                </a:spcBef>
                <a:spcAft>
                  <a:spcPct val="0"/>
                </a:spcAft>
              </a:pPr>
              <a:t>496</a:t>
            </a:fld>
            <a:endParaRPr kumimoji="0" lang="en-US" altLang="zh-CN" sz="2600">
              <a:solidFill>
                <a:srgbClr val="FFFFFF"/>
              </a:solidFill>
            </a:endParaRPr>
          </a:p>
        </p:txBody>
      </p:sp>
      <p:sp>
        <p:nvSpPr>
          <p:cNvPr id="123907" name="Rectangle 2">
            <a:extLst>
              <a:ext uri="{FF2B5EF4-FFF2-40B4-BE49-F238E27FC236}">
                <a16:creationId xmlns:a16="http://schemas.microsoft.com/office/drawing/2014/main" id="{83CA4193-2CA1-47F6-ADD7-E3A41B43A3DD}"/>
              </a:ext>
            </a:extLst>
          </p:cNvPr>
          <p:cNvSpPr>
            <a:spLocks noGrp="1" noChangeArrowheads="1"/>
          </p:cNvSpPr>
          <p:nvPr>
            <p:ph type="title" idx="4294967295"/>
          </p:nvPr>
        </p:nvSpPr>
        <p:spPr>
          <a:xfrm>
            <a:off x="2566988" y="5791200"/>
            <a:ext cx="7872412" cy="990600"/>
          </a:xfrm>
        </p:spPr>
        <p:txBody>
          <a:bodyPr/>
          <a:lstStyle/>
          <a:p>
            <a:pPr eaLnBrk="1" hangingPunct="1"/>
            <a:r>
              <a:rPr lang="en-US" altLang="zh-CN" sz="2400"/>
              <a:t>Fig 6.29 Relationship among Observer pattern constructs(Gamma et al.1995)</a:t>
            </a:r>
          </a:p>
        </p:txBody>
      </p:sp>
      <p:pic>
        <p:nvPicPr>
          <p:cNvPr id="123908" name="Picture 3">
            <a:extLst>
              <a:ext uri="{FF2B5EF4-FFF2-40B4-BE49-F238E27FC236}">
                <a16:creationId xmlns:a16="http://schemas.microsoft.com/office/drawing/2014/main" id="{4517F5EE-8B5A-4676-BB6E-29009CE4B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1" y="381001"/>
            <a:ext cx="6602413" cy="551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pic>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灯片编号占位符 3">
            <a:extLst>
              <a:ext uri="{FF2B5EF4-FFF2-40B4-BE49-F238E27FC236}">
                <a16:creationId xmlns:a16="http://schemas.microsoft.com/office/drawing/2014/main" id="{DD3823D8-84FD-4266-ACAE-DA695EB77A0D}"/>
              </a:ext>
            </a:extLst>
          </p:cNvPr>
          <p:cNvSpPr>
            <a:spLocks noGrp="1"/>
          </p:cNvSpPr>
          <p:nvPr>
            <p:ph type="sldNum" sz="quarter" idx="12"/>
          </p:nvPr>
        </p:nvSpPr>
        <p:spPr>
          <a:xfrm>
            <a:off x="1608139" y="6248400"/>
            <a:ext cx="815975" cy="488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77C00AFA-6354-4EAE-80BC-83D0BF9CB5C7}" type="slidenum">
              <a:rPr kumimoji="0" lang="en-US" altLang="zh-CN" sz="2600">
                <a:solidFill>
                  <a:srgbClr val="FFFFFF"/>
                </a:solidFill>
              </a:rPr>
              <a:pPr eaLnBrk="1" fontAlgn="base" hangingPunct="1">
                <a:spcBef>
                  <a:spcPct val="0"/>
                </a:spcBef>
                <a:spcAft>
                  <a:spcPct val="0"/>
                </a:spcAft>
              </a:pPr>
              <a:t>497</a:t>
            </a:fld>
            <a:endParaRPr kumimoji="0" lang="en-US" altLang="zh-CN" sz="2600">
              <a:solidFill>
                <a:srgbClr val="FFFFFF"/>
              </a:solidFill>
            </a:endParaRPr>
          </a:p>
        </p:txBody>
      </p:sp>
      <p:sp>
        <p:nvSpPr>
          <p:cNvPr id="124931" name="Rectangle 2">
            <a:extLst>
              <a:ext uri="{FF2B5EF4-FFF2-40B4-BE49-F238E27FC236}">
                <a16:creationId xmlns:a16="http://schemas.microsoft.com/office/drawing/2014/main" id="{B606F504-4F5F-43B3-89E1-5307CEF9A183}"/>
              </a:ext>
            </a:extLst>
          </p:cNvPr>
          <p:cNvSpPr>
            <a:spLocks noGrp="1" noChangeArrowheads="1"/>
          </p:cNvSpPr>
          <p:nvPr>
            <p:ph type="title" idx="4294967295"/>
          </p:nvPr>
        </p:nvSpPr>
        <p:spPr>
          <a:xfrm>
            <a:off x="2424114" y="5805488"/>
            <a:ext cx="8015287" cy="823912"/>
          </a:xfrm>
        </p:spPr>
        <p:txBody>
          <a:bodyPr/>
          <a:lstStyle/>
          <a:p>
            <a:pPr eaLnBrk="1" hangingPunct="1"/>
            <a:r>
              <a:rPr lang="en-US" altLang="zh-CN" sz="2400"/>
              <a:t>Fig 6.30 Sequence diagram for Observer pattern(Gamma et al.1995)</a:t>
            </a:r>
          </a:p>
        </p:txBody>
      </p:sp>
      <p:pic>
        <p:nvPicPr>
          <p:cNvPr id="124932" name="Picture 4">
            <a:extLst>
              <a:ext uri="{FF2B5EF4-FFF2-40B4-BE49-F238E27FC236}">
                <a16:creationId xmlns:a16="http://schemas.microsoft.com/office/drawing/2014/main" id="{5AFF50BB-8E05-4069-B000-13869E5810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214" y="377826"/>
            <a:ext cx="7469187"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pic>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灯片编号占位符 5">
            <a:extLst>
              <a:ext uri="{FF2B5EF4-FFF2-40B4-BE49-F238E27FC236}">
                <a16:creationId xmlns:a16="http://schemas.microsoft.com/office/drawing/2014/main" id="{40B053D4-BEC5-43D1-9E25-3AF84E5616C4}"/>
              </a:ext>
            </a:extLst>
          </p:cNvPr>
          <p:cNvSpPr>
            <a:spLocks noGrp="1"/>
          </p:cNvSpPr>
          <p:nvPr>
            <p:ph type="sldNum" sz="quarter" idx="12"/>
          </p:nvPr>
        </p:nvSpPr>
        <p:spPr>
          <a:xfrm>
            <a:off x="1608138" y="6248400"/>
            <a:ext cx="887412" cy="488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DC52AA28-C719-4E71-BBD3-30D735A8506A}" type="slidenum">
              <a:rPr kumimoji="0" lang="en-US" altLang="zh-CN" sz="2600">
                <a:solidFill>
                  <a:srgbClr val="FFFFFF"/>
                </a:solidFill>
              </a:rPr>
              <a:pPr eaLnBrk="1" fontAlgn="base" hangingPunct="1">
                <a:spcBef>
                  <a:spcPct val="0"/>
                </a:spcBef>
                <a:spcAft>
                  <a:spcPct val="0"/>
                </a:spcAft>
              </a:pPr>
              <a:t>498</a:t>
            </a:fld>
            <a:endParaRPr kumimoji="0" lang="en-US" altLang="zh-CN" sz="2600">
              <a:solidFill>
                <a:srgbClr val="FFFFFF"/>
              </a:solidFill>
            </a:endParaRPr>
          </a:p>
        </p:txBody>
      </p:sp>
      <p:sp>
        <p:nvSpPr>
          <p:cNvPr id="125955" name="Rectangle 2">
            <a:extLst>
              <a:ext uri="{FF2B5EF4-FFF2-40B4-BE49-F238E27FC236}">
                <a16:creationId xmlns:a16="http://schemas.microsoft.com/office/drawing/2014/main" id="{4FA07C05-419E-48EF-87FB-3FD774228109}"/>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125956" name="Rectangle 3">
            <a:extLst>
              <a:ext uri="{FF2B5EF4-FFF2-40B4-BE49-F238E27FC236}">
                <a16:creationId xmlns:a16="http://schemas.microsoft.com/office/drawing/2014/main" id="{26E3EB61-1817-4ED3-95B2-BE2326EFFEAA}"/>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b="1"/>
              <a:t>6.7 OO Measurement (X) </a:t>
            </a:r>
          </a:p>
          <a:p>
            <a:pPr eaLnBrk="1" hangingPunct="1">
              <a:buFontTx/>
              <a:buNone/>
            </a:pPr>
            <a:endParaRPr lang="en-US" altLang="zh-CN" b="1"/>
          </a:p>
          <a:p>
            <a:pPr eaLnBrk="1" hangingPunct="1">
              <a:buFontTx/>
              <a:buNone/>
            </a:pPr>
            <a:r>
              <a:rPr lang="en-US" altLang="zh-CN" b="1"/>
              <a:t>       </a:t>
            </a:r>
            <a:r>
              <a:rPr lang="en-US" altLang="zh-CN" b="1" u="sng">
                <a:solidFill>
                  <a:srgbClr val="FF0066"/>
                </a:solidFill>
              </a:rPr>
              <a:t>Homework </a:t>
            </a:r>
            <a:r>
              <a:rPr lang="en-US" altLang="zh-CN" b="1">
                <a:solidFill>
                  <a:schemeClr val="bg2"/>
                </a:solidFill>
              </a:rPr>
              <a:t>about chapter 6</a:t>
            </a:r>
            <a:r>
              <a:rPr lang="en-US" altLang="zh-CN" sz="2400" b="1" u="sng">
                <a:solidFill>
                  <a:srgbClr val="FF0066"/>
                </a:solidFill>
              </a:rPr>
              <a:t>  </a:t>
            </a:r>
          </a:p>
          <a:p>
            <a:pPr eaLnBrk="1" hangingPunct="1">
              <a:buFontTx/>
              <a:buNone/>
            </a:pPr>
            <a:r>
              <a:rPr lang="en-US" altLang="zh-CN" sz="2400" b="1">
                <a:solidFill>
                  <a:schemeClr val="bg2"/>
                </a:solidFill>
              </a:rPr>
              <a:t>    A: finish exercises 7 of chapter 4 using use case </a:t>
            </a:r>
          </a:p>
          <a:p>
            <a:pPr eaLnBrk="1" hangingPunct="1">
              <a:buFontTx/>
              <a:buNone/>
            </a:pPr>
            <a:r>
              <a:rPr lang="en-US" altLang="zh-CN" sz="2400" b="1">
                <a:solidFill>
                  <a:schemeClr val="bg2"/>
                </a:solidFill>
              </a:rPr>
              <a:t>        diagram </a:t>
            </a:r>
          </a:p>
          <a:p>
            <a:pPr eaLnBrk="1" hangingPunct="1">
              <a:buFontTx/>
              <a:buNone/>
            </a:pPr>
            <a:r>
              <a:rPr lang="en-US" altLang="zh-CN" sz="2400" b="1">
                <a:solidFill>
                  <a:schemeClr val="bg2"/>
                </a:solidFill>
              </a:rPr>
              <a:t>    B: learn about the useness of all UML diagrams    </a:t>
            </a:r>
          </a:p>
          <a:p>
            <a:pPr eaLnBrk="1" hangingPunct="1">
              <a:buFontTx/>
              <a:buNone/>
            </a:pPr>
            <a:r>
              <a:rPr lang="en-US" altLang="zh-CN" sz="2400" b="1">
                <a:solidFill>
                  <a:schemeClr val="bg2"/>
                </a:solidFill>
              </a:rPr>
              <a:t>    C: </a:t>
            </a:r>
            <a:r>
              <a:rPr lang="en-US" altLang="zh-CN" sz="2400" b="1">
                <a:solidFill>
                  <a:srgbClr val="0000FF"/>
                </a:solidFill>
              </a:rPr>
              <a:t>learn about how to design a rough class diagram </a:t>
            </a:r>
          </a:p>
          <a:p>
            <a:pPr eaLnBrk="1" hangingPunct="1">
              <a:buFontTx/>
              <a:buNone/>
            </a:pPr>
            <a:r>
              <a:rPr lang="en-US" altLang="zh-CN" sz="2400" b="1">
                <a:solidFill>
                  <a:srgbClr val="0000FF"/>
                </a:solidFill>
              </a:rPr>
              <a:t>         of a small scale project.  </a:t>
            </a:r>
          </a:p>
          <a:p>
            <a:pPr eaLnBrk="1" hangingPunct="1">
              <a:buFontTx/>
              <a:buNone/>
            </a:pPr>
            <a:r>
              <a:rPr lang="en-US" altLang="zh-CN" sz="2400" b="1">
                <a:solidFill>
                  <a:srgbClr val="0000FF"/>
                </a:solidFill>
              </a:rPr>
              <a:t>    </a:t>
            </a:r>
            <a:r>
              <a:rPr lang="en-US" altLang="zh-CN" sz="2400" b="1">
                <a:solidFill>
                  <a:schemeClr val="bg2"/>
                </a:solidFill>
              </a:rPr>
              <a:t>D: finish</a:t>
            </a:r>
            <a:r>
              <a:rPr lang="en-US" altLang="zh-CN" sz="2400" b="1">
                <a:solidFill>
                  <a:srgbClr val="0000FF"/>
                </a:solidFill>
              </a:rPr>
              <a:t> </a:t>
            </a:r>
            <a:r>
              <a:rPr lang="en-US" altLang="zh-CN" sz="2400" b="1">
                <a:solidFill>
                  <a:schemeClr val="bg2"/>
                </a:solidFill>
              </a:rPr>
              <a:t>exercise 2,4,5 of this chapter . </a:t>
            </a:r>
          </a:p>
        </p:txBody>
      </p:sp>
      <p:sp>
        <p:nvSpPr>
          <p:cNvPr id="125957" name="AutoShape 4">
            <a:extLst>
              <a:ext uri="{FF2B5EF4-FFF2-40B4-BE49-F238E27FC236}">
                <a16:creationId xmlns:a16="http://schemas.microsoft.com/office/drawing/2014/main" id="{34042F4A-BC30-4C86-96B8-9BAF4667A159}"/>
              </a:ext>
            </a:extLst>
          </p:cNvPr>
          <p:cNvSpPr>
            <a:spLocks noChangeArrowheads="1"/>
          </p:cNvSpPr>
          <p:nvPr/>
        </p:nvSpPr>
        <p:spPr bwMode="auto">
          <a:xfrm rot="2043469">
            <a:off x="2362200" y="2565400"/>
            <a:ext cx="609600" cy="685800"/>
          </a:xfrm>
          <a:prstGeom prst="smileyFace">
            <a:avLst>
              <a:gd name="adj" fmla="val 4653"/>
            </a:avLst>
          </a:prstGeom>
          <a:solidFill>
            <a:srgbClr val="FF6600"/>
          </a:solidFill>
          <a:ln w="952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灯片编号占位符 5">
            <a:extLst>
              <a:ext uri="{FF2B5EF4-FFF2-40B4-BE49-F238E27FC236}">
                <a16:creationId xmlns:a16="http://schemas.microsoft.com/office/drawing/2014/main" id="{4EC087CF-5C75-4E8E-8654-FA0892132EC0}"/>
              </a:ext>
            </a:extLst>
          </p:cNvPr>
          <p:cNvSpPr>
            <a:spLocks noGrp="1"/>
          </p:cNvSpPr>
          <p:nvPr>
            <p:ph type="sldNum" sz="quarter" idx="12"/>
          </p:nvPr>
        </p:nvSpPr>
        <p:spPr>
          <a:xfrm>
            <a:off x="1608139" y="6248400"/>
            <a:ext cx="815975" cy="488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0A00E77F-E5C5-4022-A45E-C73F01BC0B25}" type="slidenum">
              <a:rPr kumimoji="0" lang="en-US" altLang="zh-CN" sz="2600">
                <a:solidFill>
                  <a:srgbClr val="FFFFFF"/>
                </a:solidFill>
              </a:rPr>
              <a:pPr eaLnBrk="1" fontAlgn="base" hangingPunct="1">
                <a:spcBef>
                  <a:spcPct val="0"/>
                </a:spcBef>
                <a:spcAft>
                  <a:spcPct val="0"/>
                </a:spcAft>
              </a:pPr>
              <a:t>499</a:t>
            </a:fld>
            <a:endParaRPr kumimoji="0" lang="en-US" altLang="zh-CN" sz="2600">
              <a:solidFill>
                <a:srgbClr val="FFFFFF"/>
              </a:solidFill>
            </a:endParaRPr>
          </a:p>
        </p:txBody>
      </p:sp>
      <p:sp>
        <p:nvSpPr>
          <p:cNvPr id="126979" name="Rectangle 2">
            <a:extLst>
              <a:ext uri="{FF2B5EF4-FFF2-40B4-BE49-F238E27FC236}">
                <a16:creationId xmlns:a16="http://schemas.microsoft.com/office/drawing/2014/main" id="{40EABE0B-1EDF-4888-9BBE-51C6270FC9D8}"/>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126980" name="Rectangle 3">
            <a:extLst>
              <a:ext uri="{FF2B5EF4-FFF2-40B4-BE49-F238E27FC236}">
                <a16:creationId xmlns:a16="http://schemas.microsoft.com/office/drawing/2014/main" id="{A6238A43-A2D0-4F11-93CF-7AF01B7D01AC}"/>
              </a:ext>
            </a:extLst>
          </p:cNvPr>
          <p:cNvSpPr>
            <a:spLocks noGrp="1" noChangeArrowheads="1"/>
          </p:cNvSpPr>
          <p:nvPr>
            <p:ph type="body" idx="1"/>
          </p:nvPr>
        </p:nvSpPr>
        <p:spPr/>
        <p:txBody>
          <a:bodyPr/>
          <a:lstStyle/>
          <a:p>
            <a:pPr eaLnBrk="1" hangingPunct="1"/>
            <a:endParaRPr lang="zh-CN"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5">
            <a:extLst>
              <a:ext uri="{FF2B5EF4-FFF2-40B4-BE49-F238E27FC236}">
                <a16:creationId xmlns:a16="http://schemas.microsoft.com/office/drawing/2014/main" id="{E16D8A05-7986-4EB8-AA3F-AA32AE16D0A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46C8ADBC-B307-479D-80E8-E6A56EE335AC}" type="slidenum">
              <a:rPr kumimoji="0" lang="en-US" altLang="zh-CN" sz="2600" b="1">
                <a:solidFill>
                  <a:srgbClr val="FFFFFF"/>
                </a:solidFill>
              </a:rPr>
              <a:pPr fontAlgn="base">
                <a:spcBef>
                  <a:spcPct val="0"/>
                </a:spcBef>
                <a:spcAft>
                  <a:spcPct val="0"/>
                </a:spcAft>
                <a:buClrTx/>
                <a:buSzTx/>
                <a:buNone/>
              </a:pPr>
              <a:t>5</a:t>
            </a:fld>
            <a:endParaRPr kumimoji="0" lang="en-US" altLang="zh-CN" sz="2600" b="1">
              <a:solidFill>
                <a:srgbClr val="FFFFFF"/>
              </a:solidFill>
            </a:endParaRPr>
          </a:p>
        </p:txBody>
      </p:sp>
      <p:sp>
        <p:nvSpPr>
          <p:cNvPr id="12291" name="Rectangle 2">
            <a:extLst>
              <a:ext uri="{FF2B5EF4-FFF2-40B4-BE49-F238E27FC236}">
                <a16:creationId xmlns:a16="http://schemas.microsoft.com/office/drawing/2014/main" id="{B057CAFD-FA09-4BDC-B556-3A0E5B2113A4}"/>
              </a:ext>
            </a:extLst>
          </p:cNvPr>
          <p:cNvSpPr>
            <a:spLocks noGrp="1" noChangeArrowheads="1"/>
          </p:cNvSpPr>
          <p:nvPr>
            <p:ph type="title"/>
          </p:nvPr>
        </p:nvSpPr>
        <p:spPr>
          <a:xfrm>
            <a:off x="2438400" y="533400"/>
            <a:ext cx="8001000" cy="838200"/>
          </a:xfrm>
        </p:spPr>
        <p:txBody>
          <a:bodyPr/>
          <a:lstStyle/>
          <a:p>
            <a:pPr eaLnBrk="1" hangingPunct="1"/>
            <a:r>
              <a:rPr lang="en-US" altLang="zh-CN" sz="5400">
                <a:solidFill>
                  <a:srgbClr val="000000"/>
                </a:solidFill>
                <a:latin typeface="Monotype Corsiva" panose="03010101010201010101" pitchFamily="66" charset="0"/>
                <a:ea typeface="楷体_GB2312" pitchFamily="49" charset="-122"/>
              </a:rPr>
              <a:t>        Software   Engineering</a:t>
            </a:r>
          </a:p>
        </p:txBody>
      </p:sp>
      <p:sp>
        <p:nvSpPr>
          <p:cNvPr id="12292" name="Rectangle 3">
            <a:extLst>
              <a:ext uri="{FF2B5EF4-FFF2-40B4-BE49-F238E27FC236}">
                <a16:creationId xmlns:a16="http://schemas.microsoft.com/office/drawing/2014/main" id="{EA586867-8A0C-467B-B3CD-570AEE27EABD}"/>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sz="2400" b="1"/>
              <a:t>                 </a:t>
            </a:r>
            <a:r>
              <a:rPr lang="zh-CN" altLang="en-US" b="1"/>
              <a:t>中国和西方的现代思想观念的差异</a:t>
            </a:r>
          </a:p>
          <a:p>
            <a:pPr lvl="1" eaLnBrk="1" hangingPunct="1">
              <a:buClr>
                <a:srgbClr val="0099CC"/>
              </a:buClr>
              <a:buSzPct val="120000"/>
              <a:buFont typeface="Wingdings" panose="05000000000000000000" pitchFamily="2" charset="2"/>
              <a:buChar char="§"/>
            </a:pPr>
            <a:r>
              <a:rPr lang="zh-CN" altLang="en-US" b="1"/>
              <a:t>西方人注重规范。</a:t>
            </a:r>
          </a:p>
          <a:p>
            <a:pPr lvl="2" eaLnBrk="1" hangingPunct="1">
              <a:buClr>
                <a:srgbClr val="CC0000"/>
              </a:buClr>
              <a:buSzPct val="70000"/>
              <a:buFont typeface="Wingdings" panose="05000000000000000000" pitchFamily="2" charset="2"/>
              <a:buChar char="v"/>
            </a:pPr>
            <a:r>
              <a:rPr lang="zh-CN" altLang="en-US" sz="2400" b="1"/>
              <a:t>例如：无论你走进全中国任何一家</a:t>
            </a:r>
            <a:r>
              <a:rPr lang="zh-CN" altLang="en-US" sz="2400" b="1">
                <a:latin typeface="Times New Roman" panose="02020603050405020304" pitchFamily="18" charset="0"/>
              </a:rPr>
              <a:t>“</a:t>
            </a:r>
            <a:r>
              <a:rPr lang="zh-CN" altLang="en-US" sz="2400" b="1"/>
              <a:t>肯德基</a:t>
            </a:r>
            <a:r>
              <a:rPr lang="zh-CN" altLang="en-US" sz="2400" b="1">
                <a:latin typeface="Times New Roman" panose="02020603050405020304" pitchFamily="18" charset="0"/>
              </a:rPr>
              <a:t>”</a:t>
            </a:r>
            <a:r>
              <a:rPr lang="zh-CN" altLang="en-US" sz="2400" b="1"/>
              <a:t>快餐店，汉堡包的味道都是一样的。</a:t>
            </a:r>
          </a:p>
          <a:p>
            <a:pPr lvl="2" eaLnBrk="1" hangingPunct="1">
              <a:buClr>
                <a:srgbClr val="CC0000"/>
              </a:buClr>
              <a:buSzPct val="70000"/>
              <a:buFont typeface="Wingdings" panose="05000000000000000000" pitchFamily="2" charset="2"/>
              <a:buChar char="v"/>
            </a:pPr>
            <a:r>
              <a:rPr lang="zh-CN" altLang="en-US" sz="2400" b="1"/>
              <a:t>东方人的传统最重视的还是人。例如：若您换一家酒店去吃饭的话，鱼香肉丝的味道可能就变了，因为厨师不是一个人！</a:t>
            </a:r>
          </a:p>
          <a:p>
            <a:pPr lvl="1" eaLnBrk="1" hangingPunct="1">
              <a:buClr>
                <a:srgbClr val="0099CC"/>
              </a:buClr>
              <a:buSzPct val="120000"/>
              <a:buFont typeface="Wingdings" panose="05000000000000000000" pitchFamily="2" charset="2"/>
              <a:buChar char="§"/>
            </a:pPr>
            <a:r>
              <a:rPr lang="zh-CN" altLang="en-US" b="1">
                <a:solidFill>
                  <a:srgbClr val="0000FF"/>
                </a:solidFill>
              </a:rPr>
              <a:t>起源于西方的现代科学，其精神就是讲究量化与规则</a:t>
            </a:r>
          </a:p>
          <a:p>
            <a:pPr lvl="2" eaLnBrk="1" hangingPunct="1">
              <a:buClr>
                <a:srgbClr val="CC0000"/>
              </a:buClr>
              <a:buSzPct val="120000"/>
              <a:buFont typeface="Wingdings" panose="05000000000000000000" pitchFamily="2" charset="2"/>
              <a:buChar char="v"/>
            </a:pPr>
            <a:r>
              <a:rPr lang="zh-CN" altLang="en-US" sz="2400" b="1">
                <a:solidFill>
                  <a:srgbClr val="0000FF"/>
                </a:solidFill>
              </a:rPr>
              <a:t>从骨子里就认可规范的存在</a:t>
            </a:r>
          </a:p>
          <a:p>
            <a:pPr lvl="2" eaLnBrk="1" hangingPunct="1">
              <a:buClr>
                <a:srgbClr val="CC0000"/>
              </a:buClr>
              <a:buSzPct val="120000"/>
              <a:buFont typeface="Wingdings" panose="05000000000000000000" pitchFamily="2" charset="2"/>
              <a:buChar char="v"/>
            </a:pPr>
            <a:r>
              <a:rPr lang="zh-CN" altLang="en-US" sz="2400" b="1">
                <a:solidFill>
                  <a:srgbClr val="0000FF"/>
                </a:solidFill>
              </a:rPr>
              <a:t>整个社会体系都认可各种规范</a:t>
            </a:r>
            <a:r>
              <a:rPr lang="en-US" altLang="zh-CN" sz="2400" b="1">
                <a:solidFill>
                  <a:srgbClr val="0000FF"/>
                </a:solidFill>
              </a:rPr>
              <a:t>/</a:t>
            </a:r>
            <a:r>
              <a:rPr lang="zh-CN" altLang="en-US" sz="2400" b="1">
                <a:solidFill>
                  <a:srgbClr val="0000FF"/>
                </a:solidFill>
              </a:rPr>
              <a:t>法规的权威</a:t>
            </a:r>
            <a:r>
              <a:rPr lang="en-US" altLang="zh-CN" sz="2400" b="1">
                <a:solidFill>
                  <a:srgbClr val="0000FF"/>
                </a:solidFill>
              </a:rPr>
              <a:t>, </a:t>
            </a:r>
            <a:r>
              <a:rPr lang="zh-CN" altLang="en-US" sz="2400" b="1">
                <a:solidFill>
                  <a:srgbClr val="0000FF"/>
                </a:solidFill>
              </a:rPr>
              <a:t>所有公民都必须遵守！</a:t>
            </a:r>
          </a:p>
          <a:p>
            <a:pPr lvl="1" eaLnBrk="1" hangingPunct="1">
              <a:buClr>
                <a:srgbClr val="0099CC"/>
              </a:buClr>
              <a:buSzPct val="120000"/>
              <a:buFont typeface="Wingdings" panose="05000000000000000000" pitchFamily="2" charset="2"/>
              <a:buChar char="§"/>
            </a:pPr>
            <a:endParaRPr lang="en-US" altLang="zh-CN" b="1"/>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灯片编号占位符 5">
            <a:extLst>
              <a:ext uri="{FF2B5EF4-FFF2-40B4-BE49-F238E27FC236}">
                <a16:creationId xmlns:a16="http://schemas.microsoft.com/office/drawing/2014/main" id="{2493BAF2-EB11-454C-830E-A4019FFD7CC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1DE3D51F-FCD7-4283-9ED0-1A4A9BA991F4}" type="slidenum">
              <a:rPr kumimoji="0" lang="en-US" altLang="zh-CN" sz="2600" b="1">
                <a:solidFill>
                  <a:srgbClr val="FFFFFF"/>
                </a:solidFill>
              </a:rPr>
              <a:pPr fontAlgn="base">
                <a:spcBef>
                  <a:spcPct val="0"/>
                </a:spcBef>
                <a:spcAft>
                  <a:spcPct val="0"/>
                </a:spcAft>
                <a:buClrTx/>
                <a:buSzTx/>
                <a:buNone/>
              </a:pPr>
              <a:t>50</a:t>
            </a:fld>
            <a:endParaRPr kumimoji="0" lang="en-US" altLang="zh-CN" sz="2600" b="1">
              <a:solidFill>
                <a:srgbClr val="FFFFFF"/>
              </a:solidFill>
            </a:endParaRPr>
          </a:p>
        </p:txBody>
      </p:sp>
      <p:sp>
        <p:nvSpPr>
          <p:cNvPr id="97283" name="Rectangle 2">
            <a:extLst>
              <a:ext uri="{FF2B5EF4-FFF2-40B4-BE49-F238E27FC236}">
                <a16:creationId xmlns:a16="http://schemas.microsoft.com/office/drawing/2014/main" id="{676F019D-CCD4-422B-A0EB-95FE68124EA0}"/>
              </a:ext>
            </a:extLst>
          </p:cNvPr>
          <p:cNvSpPr>
            <a:spLocks noGrp="1" noChangeArrowheads="1"/>
          </p:cNvSpPr>
          <p:nvPr>
            <p:ph type="title"/>
          </p:nvPr>
        </p:nvSpPr>
        <p:spPr/>
        <p:txBody>
          <a:bodyPr/>
          <a:lstStyle/>
          <a:p>
            <a:pPr eaLnBrk="1" hangingPunct="1"/>
            <a:r>
              <a:rPr lang="en-US" altLang="zh-CN" sz="3200"/>
              <a:t>Chapter 1  Why Software Engineering</a:t>
            </a:r>
          </a:p>
        </p:txBody>
      </p:sp>
      <p:sp>
        <p:nvSpPr>
          <p:cNvPr id="97284" name="Rectangle 3">
            <a:extLst>
              <a:ext uri="{FF2B5EF4-FFF2-40B4-BE49-F238E27FC236}">
                <a16:creationId xmlns:a16="http://schemas.microsoft.com/office/drawing/2014/main" id="{0CFB2245-A6DB-4AF2-9CDB-AFC2ED84C5C4}"/>
              </a:ext>
            </a:extLst>
          </p:cNvPr>
          <p:cNvSpPr>
            <a:spLocks noGrp="1" noChangeArrowheads="1"/>
          </p:cNvSpPr>
          <p:nvPr>
            <p:ph type="body" idx="1"/>
          </p:nvPr>
        </p:nvSpPr>
        <p:spPr>
          <a:xfrm>
            <a:off x="2279650" y="1773238"/>
            <a:ext cx="8388350" cy="4895850"/>
          </a:xfrm>
        </p:spPr>
        <p:txBody>
          <a:bodyPr/>
          <a:lstStyle/>
          <a:p>
            <a:pPr eaLnBrk="1" hangingPunct="1">
              <a:buFontTx/>
              <a:buNone/>
            </a:pPr>
            <a:r>
              <a:rPr lang="en-US" altLang="zh-CN" b="1">
                <a:solidFill>
                  <a:schemeClr val="bg2"/>
                </a:solidFill>
                <a:sym typeface="Wingdings 2" panose="05020102010507070707" pitchFamily="18" charset="2"/>
              </a:rPr>
              <a:t>The Elements of a System</a:t>
            </a:r>
            <a:r>
              <a:rPr lang="en-US" altLang="zh-CN">
                <a:solidFill>
                  <a:schemeClr val="bg2"/>
                </a:solidFill>
                <a:sym typeface="Wingdings 2" panose="05020102010507070707" pitchFamily="18" charset="2"/>
              </a:rPr>
              <a:t> </a:t>
            </a:r>
            <a:r>
              <a:rPr lang="en-US" altLang="zh-CN" b="1">
                <a:solidFill>
                  <a:schemeClr val="bg2"/>
                </a:solidFill>
                <a:sym typeface="Wingdings 2" panose="05020102010507070707" pitchFamily="18" charset="2"/>
              </a:rPr>
              <a:t>(</a:t>
            </a:r>
            <a:r>
              <a:rPr lang="zh-CN" altLang="en-US" b="1">
                <a:solidFill>
                  <a:schemeClr val="bg2"/>
                </a:solidFill>
                <a:sym typeface="Wingdings 2" panose="05020102010507070707" pitchFamily="18" charset="2"/>
              </a:rPr>
              <a:t>系统的要素</a:t>
            </a:r>
            <a:r>
              <a:rPr lang="en-US" altLang="zh-CN" b="1">
                <a:solidFill>
                  <a:schemeClr val="bg2"/>
                </a:solidFill>
                <a:sym typeface="Wingdings 2" panose="05020102010507070707" pitchFamily="18" charset="2"/>
              </a:rPr>
              <a:t>) </a:t>
            </a:r>
            <a:endParaRPr lang="en-US" altLang="zh-CN" b="1">
              <a:solidFill>
                <a:schemeClr val="bg2"/>
              </a:solidFill>
            </a:endParaRPr>
          </a:p>
          <a:p>
            <a:pPr eaLnBrk="1" hangingPunct="1">
              <a:buFontTx/>
              <a:buNone/>
            </a:pPr>
            <a:r>
              <a:rPr lang="en-US" altLang="zh-CN" sz="2400" b="1"/>
              <a:t> A : Activities and Objects </a:t>
            </a:r>
          </a:p>
          <a:p>
            <a:pPr eaLnBrk="1" hangingPunct="1">
              <a:buFontTx/>
              <a:buNone/>
            </a:pPr>
            <a:r>
              <a:rPr lang="en-US" altLang="zh-CN" sz="2400" b="1"/>
              <a:t>       activity :  something happens in a system</a:t>
            </a:r>
          </a:p>
          <a:p>
            <a:pPr eaLnBrk="1" hangingPunct="1">
              <a:buFontTx/>
              <a:buNone/>
            </a:pPr>
            <a:r>
              <a:rPr lang="en-US" altLang="zh-CN" sz="2400" b="1"/>
              <a:t>                       (transfer one thing to another thing )</a:t>
            </a:r>
          </a:p>
          <a:p>
            <a:pPr eaLnBrk="1" hangingPunct="1">
              <a:buFontTx/>
              <a:buNone/>
            </a:pPr>
            <a:r>
              <a:rPr lang="en-US" altLang="zh-CN" sz="2400" b="1"/>
              <a:t>       object  :  the </a:t>
            </a:r>
            <a:r>
              <a:rPr lang="en-US" altLang="zh-CN" sz="2400" b="1" u="sng">
                <a:solidFill>
                  <a:srgbClr val="0000FF"/>
                </a:solidFill>
              </a:rPr>
              <a:t>element(</a:t>
            </a:r>
            <a:r>
              <a:rPr lang="zh-CN" altLang="en-US" sz="2400" b="1" u="sng">
                <a:solidFill>
                  <a:srgbClr val="0000FF"/>
                </a:solidFill>
              </a:rPr>
              <a:t>元素</a:t>
            </a:r>
            <a:r>
              <a:rPr lang="en-US" altLang="zh-CN" sz="2400" b="1" u="sng">
                <a:solidFill>
                  <a:srgbClr val="0000FF"/>
                </a:solidFill>
              </a:rPr>
              <a:t>)</a:t>
            </a:r>
            <a:r>
              <a:rPr lang="en-US" altLang="zh-CN" sz="2400" b="1"/>
              <a:t> involved in the activities </a:t>
            </a:r>
          </a:p>
          <a:p>
            <a:pPr eaLnBrk="1" hangingPunct="1">
              <a:buFontTx/>
              <a:buNone/>
            </a:pPr>
            <a:r>
              <a:rPr lang="en-US" altLang="zh-CN" sz="2400" b="1"/>
              <a:t>                       which includes : characteristics + actions </a:t>
            </a:r>
          </a:p>
          <a:p>
            <a:pPr eaLnBrk="1" hangingPunct="1">
              <a:buFontTx/>
              <a:buNone/>
            </a:pPr>
            <a:r>
              <a:rPr lang="en-US" altLang="zh-CN" sz="2000" b="1"/>
              <a:t>    </a:t>
            </a:r>
            <a:r>
              <a:rPr lang="en-US" altLang="zh-CN" sz="2400" b="1"/>
              <a:t>[ note: the object now discussing is different from that one in OOP]</a:t>
            </a:r>
          </a:p>
          <a:p>
            <a:pPr eaLnBrk="1" hangingPunct="1">
              <a:buFontTx/>
              <a:buNone/>
            </a:pPr>
            <a:r>
              <a:rPr lang="en-US" altLang="zh-CN" sz="2400" b="1"/>
              <a:t>   [</a:t>
            </a:r>
            <a:r>
              <a:rPr lang="zh-CN" altLang="en-US" sz="2400" b="1"/>
              <a:t>现在讨论的对象的概念与</a:t>
            </a:r>
            <a:r>
              <a:rPr lang="en-US" altLang="zh-CN" sz="2400" b="1"/>
              <a:t>OOP</a:t>
            </a:r>
            <a:r>
              <a:rPr lang="zh-CN" altLang="en-US" sz="2400" b="1"/>
              <a:t>中的对象有所不同</a:t>
            </a:r>
            <a:r>
              <a:rPr lang="en-US" altLang="zh-CN" sz="2400" b="1"/>
              <a:t>, </a:t>
            </a:r>
            <a:r>
              <a:rPr lang="zh-CN" altLang="en-US" sz="2400" b="1"/>
              <a:t>有些太大</a:t>
            </a:r>
            <a:r>
              <a:rPr lang="en-US" altLang="zh-CN" sz="2400" b="1"/>
              <a:t>, </a:t>
            </a:r>
            <a:r>
              <a:rPr lang="zh-CN" altLang="en-US" sz="2400" b="1"/>
              <a:t>而有些较小</a:t>
            </a:r>
            <a:r>
              <a:rPr lang="en-US" altLang="zh-CN" sz="2400" b="1"/>
              <a:t>, </a:t>
            </a:r>
            <a:r>
              <a:rPr lang="zh-CN" altLang="en-US" sz="2400" b="1"/>
              <a:t>需要合并才可演化成为后来</a:t>
            </a:r>
            <a:r>
              <a:rPr lang="en-US" altLang="zh-CN" sz="2400" b="1"/>
              <a:t>OOP</a:t>
            </a:r>
            <a:r>
              <a:rPr lang="zh-CN" altLang="en-US" sz="2400" b="1"/>
              <a:t>中的对象，有些则现在只大多是些属性类的实体 </a:t>
            </a:r>
            <a:r>
              <a:rPr lang="en-US" altLang="zh-CN" sz="2400" b="1"/>
              <a:t>] </a:t>
            </a:r>
            <a:endParaRPr lang="en-US" altLang="zh-CN" sz="2400"/>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灯片编号占位符 5">
            <a:extLst>
              <a:ext uri="{FF2B5EF4-FFF2-40B4-BE49-F238E27FC236}">
                <a16:creationId xmlns:a16="http://schemas.microsoft.com/office/drawing/2014/main" id="{9649C3A4-5DA9-4F1A-B93F-EC41B67AB3FA}"/>
              </a:ext>
            </a:extLst>
          </p:cNvPr>
          <p:cNvSpPr>
            <a:spLocks noGrp="1"/>
          </p:cNvSpPr>
          <p:nvPr>
            <p:ph type="sldNum" sz="quarter" idx="12"/>
          </p:nvPr>
        </p:nvSpPr>
        <p:spPr>
          <a:xfrm>
            <a:off x="1608138" y="6248400"/>
            <a:ext cx="887412" cy="488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1CC26C6E-61AC-4FD9-A709-B482AC83C2A7}" type="slidenum">
              <a:rPr kumimoji="0" lang="en-US" altLang="zh-CN" sz="2600">
                <a:solidFill>
                  <a:srgbClr val="FFFFFF"/>
                </a:solidFill>
              </a:rPr>
              <a:pPr eaLnBrk="1" fontAlgn="base" hangingPunct="1">
                <a:spcBef>
                  <a:spcPct val="0"/>
                </a:spcBef>
                <a:spcAft>
                  <a:spcPct val="0"/>
                </a:spcAft>
              </a:pPr>
              <a:t>500</a:t>
            </a:fld>
            <a:endParaRPr kumimoji="0" lang="en-US" altLang="zh-CN" sz="2600">
              <a:solidFill>
                <a:srgbClr val="FFFFFF"/>
              </a:solidFill>
            </a:endParaRPr>
          </a:p>
        </p:txBody>
      </p:sp>
      <p:sp>
        <p:nvSpPr>
          <p:cNvPr id="128003" name="Rectangle 2">
            <a:extLst>
              <a:ext uri="{FF2B5EF4-FFF2-40B4-BE49-F238E27FC236}">
                <a16:creationId xmlns:a16="http://schemas.microsoft.com/office/drawing/2014/main" id="{B6FFCDE9-0680-47AA-8D1A-FB50385853F2}"/>
              </a:ext>
            </a:extLst>
          </p:cNvPr>
          <p:cNvSpPr>
            <a:spLocks noGrp="1" noChangeArrowheads="1"/>
          </p:cNvSpPr>
          <p:nvPr>
            <p:ph type="title"/>
          </p:nvPr>
        </p:nvSpPr>
        <p:spPr>
          <a:xfrm>
            <a:off x="2362200" y="228600"/>
            <a:ext cx="8001000" cy="1143000"/>
          </a:xfrm>
        </p:spPr>
        <p:txBody>
          <a:bodyPr/>
          <a:lstStyle/>
          <a:p>
            <a:pPr eaLnBrk="1" hangingPunct="1"/>
            <a:r>
              <a:rPr lang="en-US" altLang="zh-CN"/>
              <a:t>Chapter 9</a:t>
            </a:r>
            <a:r>
              <a:rPr lang="en-US" altLang="zh-CN">
                <a:solidFill>
                  <a:srgbClr val="000000"/>
                </a:solidFill>
              </a:rPr>
              <a:t>  Testing the System </a:t>
            </a:r>
          </a:p>
        </p:txBody>
      </p:sp>
      <p:sp>
        <p:nvSpPr>
          <p:cNvPr id="128004" name="Rectangle 3">
            <a:extLst>
              <a:ext uri="{FF2B5EF4-FFF2-40B4-BE49-F238E27FC236}">
                <a16:creationId xmlns:a16="http://schemas.microsoft.com/office/drawing/2014/main" id="{8A709DDA-1A44-48CE-8D37-7A5CD23A23F2}"/>
              </a:ext>
            </a:extLst>
          </p:cNvPr>
          <p:cNvSpPr>
            <a:spLocks noGrp="1" noChangeArrowheads="1"/>
          </p:cNvSpPr>
          <p:nvPr>
            <p:ph type="body" idx="1"/>
          </p:nvPr>
        </p:nvSpPr>
        <p:spPr>
          <a:xfrm>
            <a:off x="2362200" y="1828800"/>
            <a:ext cx="8001000" cy="4800600"/>
          </a:xfrm>
          <a:ln>
            <a:solidFill>
              <a:schemeClr val="tx1"/>
            </a:solidFill>
            <a:miter lim="800000"/>
            <a:headEnd/>
            <a:tailEnd/>
          </a:ln>
        </p:spPr>
        <p:txBody>
          <a:bodyPr/>
          <a:lstStyle/>
          <a:p>
            <a:pPr lvl="1" eaLnBrk="1" hangingPunct="1">
              <a:buFontTx/>
              <a:buNone/>
            </a:pPr>
            <a:r>
              <a:rPr lang="en-US" altLang="zh-CN" sz="3200" b="1"/>
              <a:t> </a:t>
            </a:r>
            <a:r>
              <a:rPr lang="en-US" altLang="zh-CN" b="1">
                <a:solidFill>
                  <a:srgbClr val="000000"/>
                </a:solidFill>
              </a:rPr>
              <a:t>Note  A:unit and integration testing----by   </a:t>
            </a:r>
          </a:p>
          <a:p>
            <a:pPr lvl="1" eaLnBrk="1" hangingPunct="1">
              <a:buFontTx/>
              <a:buNone/>
            </a:pPr>
            <a:r>
              <a:rPr lang="en-US" altLang="zh-CN" b="1">
                <a:solidFill>
                  <a:srgbClr val="000000"/>
                </a:solidFill>
              </a:rPr>
              <a:t>                  yourself or a small part of the </a:t>
            </a:r>
          </a:p>
          <a:p>
            <a:pPr lvl="1" eaLnBrk="1" hangingPunct="1">
              <a:buFontTx/>
              <a:buNone/>
            </a:pPr>
            <a:r>
              <a:rPr lang="en-US" altLang="zh-CN" b="1">
                <a:solidFill>
                  <a:srgbClr val="000000"/>
                </a:solidFill>
              </a:rPr>
              <a:t>                  development team</a:t>
            </a:r>
          </a:p>
          <a:p>
            <a:pPr lvl="1" eaLnBrk="1" hangingPunct="1">
              <a:buFontTx/>
              <a:buNone/>
            </a:pPr>
            <a:r>
              <a:rPr lang="en-US" altLang="zh-CN" b="1">
                <a:solidFill>
                  <a:srgbClr val="000000"/>
                </a:solidFill>
              </a:rPr>
              <a:t>           B:system testing----by the entire  </a:t>
            </a:r>
          </a:p>
          <a:p>
            <a:pPr lvl="1" eaLnBrk="1" hangingPunct="1">
              <a:buFontTx/>
              <a:buNone/>
            </a:pPr>
            <a:r>
              <a:rPr lang="en-US" altLang="zh-CN" b="1">
                <a:solidFill>
                  <a:srgbClr val="000000"/>
                </a:solidFill>
              </a:rPr>
              <a:t>                 develop team</a:t>
            </a:r>
          </a:p>
          <a:p>
            <a:pPr eaLnBrk="1" hangingPunct="1"/>
            <a:r>
              <a:rPr lang="en-US" altLang="zh-CN" sz="3200" b="1">
                <a:solidFill>
                  <a:srgbClr val="000000"/>
                </a:solidFill>
              </a:rPr>
              <a:t>9.1 Principles of system testing</a:t>
            </a:r>
          </a:p>
          <a:p>
            <a:pPr eaLnBrk="1" hangingPunct="1">
              <a:buFontTx/>
              <a:buNone/>
            </a:pPr>
            <a:r>
              <a:rPr lang="en-US" altLang="zh-CN" sz="3200">
                <a:solidFill>
                  <a:srgbClr val="000000"/>
                </a:solidFill>
              </a:rPr>
              <a:t>    </a:t>
            </a:r>
            <a:r>
              <a:rPr lang="en-US" altLang="zh-CN" sz="2400" b="1">
                <a:solidFill>
                  <a:srgbClr val="000000"/>
                </a:solidFill>
              </a:rPr>
              <a:t>Focus A: </a:t>
            </a:r>
            <a:r>
              <a:rPr lang="en-US" altLang="zh-CN">
                <a:solidFill>
                  <a:srgbClr val="000000"/>
                </a:solidFill>
                <a:sym typeface="Wingdings 2" panose="05020102010507070707" pitchFamily="18" charset="2"/>
              </a:rPr>
              <a:t></a:t>
            </a:r>
            <a:r>
              <a:rPr lang="en-US" altLang="zh-CN" sz="2400" b="1">
                <a:solidFill>
                  <a:srgbClr val="000000"/>
                </a:solidFill>
              </a:rPr>
              <a:t> </a:t>
            </a:r>
            <a:r>
              <a:rPr lang="en-US" altLang="zh-CN" sz="2400" b="1" u="sng">
                <a:solidFill>
                  <a:srgbClr val="000000"/>
                </a:solidFill>
              </a:rPr>
              <a:t>objective of unit and integration</a:t>
            </a:r>
          </a:p>
          <a:p>
            <a:pPr eaLnBrk="1" hangingPunct="1">
              <a:buFontTx/>
              <a:buNone/>
            </a:pPr>
            <a:r>
              <a:rPr lang="en-US" altLang="zh-CN" sz="2400" b="1">
                <a:solidFill>
                  <a:srgbClr val="000000"/>
                </a:solidFill>
              </a:rPr>
              <a:t>                       ------ensure the code</a:t>
            </a:r>
            <a:r>
              <a:rPr lang="en-US" altLang="zh-CN" sz="3200">
                <a:solidFill>
                  <a:srgbClr val="000000"/>
                </a:solidFill>
              </a:rPr>
              <a:t> </a:t>
            </a:r>
            <a:r>
              <a:rPr lang="en-US" altLang="zh-CN" sz="2400" b="1">
                <a:solidFill>
                  <a:srgbClr val="000000"/>
                </a:solidFill>
              </a:rPr>
              <a:t>implemented</a:t>
            </a:r>
          </a:p>
          <a:p>
            <a:pPr eaLnBrk="1" hangingPunct="1">
              <a:buFontTx/>
              <a:buNone/>
            </a:pPr>
            <a:r>
              <a:rPr lang="en-US" altLang="zh-CN" sz="2400">
                <a:solidFill>
                  <a:srgbClr val="000000"/>
                </a:solidFill>
              </a:rPr>
              <a:t>                 </a:t>
            </a:r>
            <a:r>
              <a:rPr lang="en-US" altLang="zh-CN" sz="2400" b="1">
                <a:solidFill>
                  <a:srgbClr val="000000"/>
                </a:solidFill>
              </a:rPr>
              <a:t>the </a:t>
            </a:r>
            <a:r>
              <a:rPr lang="en-US" altLang="zh-CN" sz="2400" b="1" u="sng">
                <a:solidFill>
                  <a:srgbClr val="000000"/>
                </a:solidFill>
              </a:rPr>
              <a:t>design</a:t>
            </a:r>
            <a:r>
              <a:rPr lang="en-US" altLang="zh-CN" sz="2400" b="1">
                <a:solidFill>
                  <a:srgbClr val="000000"/>
                </a:solidFill>
              </a:rPr>
              <a:t> properly</a:t>
            </a:r>
            <a:r>
              <a:rPr lang="en-US" altLang="zh-CN" sz="2400">
                <a:solidFill>
                  <a:srgbClr val="000000"/>
                </a:solidFill>
              </a:rPr>
              <a:t>  </a:t>
            </a:r>
            <a:r>
              <a:rPr lang="en-US" altLang="zh-CN" sz="2400" b="1">
                <a:solidFill>
                  <a:schemeClr val="bg2"/>
                </a:solidFill>
                <a:sym typeface="Wingdings 2" panose="05020102010507070707" pitchFamily="18" charset="2"/>
              </a:rPr>
              <a:t></a:t>
            </a:r>
            <a:r>
              <a:rPr lang="en-US" altLang="zh-CN" sz="2400" b="1">
                <a:solidFill>
                  <a:schemeClr val="bg2"/>
                </a:solidFill>
              </a:rPr>
              <a:t> </a:t>
            </a:r>
            <a:r>
              <a:rPr lang="en-US" altLang="zh-CN" sz="1800" b="1">
                <a:solidFill>
                  <a:schemeClr val="bg2"/>
                </a:solidFill>
                <a:cs typeface="Arial" panose="020B0604020202020204" pitchFamily="34" charset="0"/>
                <a:sym typeface="Wingdings 2" panose="05020102010507070707" pitchFamily="18" charset="2"/>
              </a:rPr>
              <a:t>⑦</a:t>
            </a:r>
            <a:r>
              <a:rPr lang="en-US" altLang="zh-CN" sz="2400" b="1">
                <a:solidFill>
                  <a:schemeClr val="bg2"/>
                </a:solidFill>
              </a:rPr>
              <a:t> </a:t>
            </a:r>
            <a:r>
              <a:rPr lang="en-US" altLang="zh-CN" sz="1800" b="1">
                <a:solidFill>
                  <a:schemeClr val="bg2"/>
                </a:solidFill>
                <a:cs typeface="Arial" panose="020B0604020202020204" pitchFamily="34" charset="0"/>
                <a:sym typeface="Wingdings 2" panose="05020102010507070707" pitchFamily="18" charset="2"/>
              </a:rPr>
              <a:t>⑧⑨⑩</a:t>
            </a:r>
          </a:p>
          <a:p>
            <a:pPr eaLnBrk="1" hangingPunct="1">
              <a:buFontTx/>
              <a:buNone/>
            </a:pPr>
            <a:endParaRPr lang="en-US" altLang="zh-CN" sz="2400" b="1">
              <a:solidFill>
                <a:schemeClr val="bg2"/>
              </a:solidFill>
            </a:endParaRPr>
          </a:p>
        </p:txBody>
      </p:sp>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灯片编号占位符 5">
            <a:extLst>
              <a:ext uri="{FF2B5EF4-FFF2-40B4-BE49-F238E27FC236}">
                <a16:creationId xmlns:a16="http://schemas.microsoft.com/office/drawing/2014/main" id="{9CF2796D-722E-4DFF-A685-A4C17E13DF22}"/>
              </a:ext>
            </a:extLst>
          </p:cNvPr>
          <p:cNvSpPr>
            <a:spLocks noGrp="1"/>
          </p:cNvSpPr>
          <p:nvPr>
            <p:ph type="sldNum" sz="quarter" idx="12"/>
          </p:nvPr>
        </p:nvSpPr>
        <p:spPr>
          <a:xfrm>
            <a:off x="1608138" y="6248400"/>
            <a:ext cx="887412" cy="488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1448EC88-ABF0-4F3D-9C7B-2F377A067725}" type="slidenum">
              <a:rPr kumimoji="0" lang="en-US" altLang="zh-CN" sz="2600">
                <a:solidFill>
                  <a:srgbClr val="FFFFFF"/>
                </a:solidFill>
              </a:rPr>
              <a:pPr eaLnBrk="1" fontAlgn="base" hangingPunct="1">
                <a:spcBef>
                  <a:spcPct val="0"/>
                </a:spcBef>
                <a:spcAft>
                  <a:spcPct val="0"/>
                </a:spcAft>
              </a:pPr>
              <a:t>501</a:t>
            </a:fld>
            <a:endParaRPr kumimoji="0" lang="en-US" altLang="zh-CN" sz="2600">
              <a:solidFill>
                <a:srgbClr val="FFFFFF"/>
              </a:solidFill>
            </a:endParaRPr>
          </a:p>
        </p:txBody>
      </p:sp>
      <p:sp>
        <p:nvSpPr>
          <p:cNvPr id="129027" name="Rectangle 2">
            <a:extLst>
              <a:ext uri="{FF2B5EF4-FFF2-40B4-BE49-F238E27FC236}">
                <a16:creationId xmlns:a16="http://schemas.microsoft.com/office/drawing/2014/main" id="{CB467B2C-0958-459C-B154-9C08E91E514A}"/>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129028" name="Rectangle 3">
            <a:extLst>
              <a:ext uri="{FF2B5EF4-FFF2-40B4-BE49-F238E27FC236}">
                <a16:creationId xmlns:a16="http://schemas.microsoft.com/office/drawing/2014/main" id="{A33759D6-AA39-44D6-8845-8EB1E3768EC5}"/>
              </a:ext>
            </a:extLst>
          </p:cNvPr>
          <p:cNvSpPr>
            <a:spLocks noGrp="1" noChangeArrowheads="1"/>
          </p:cNvSpPr>
          <p:nvPr>
            <p:ph type="body" idx="1"/>
          </p:nvPr>
        </p:nvSpPr>
        <p:spPr/>
        <p:txBody>
          <a:bodyPr/>
          <a:lstStyle/>
          <a:p>
            <a:pPr eaLnBrk="1" hangingPunct="1"/>
            <a:endParaRPr lang="zh-CN" altLang="zh-CN"/>
          </a:p>
        </p:txBody>
      </p:sp>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灯片编号占位符 5">
            <a:extLst>
              <a:ext uri="{FF2B5EF4-FFF2-40B4-BE49-F238E27FC236}">
                <a16:creationId xmlns:a16="http://schemas.microsoft.com/office/drawing/2014/main" id="{2941F619-0A0C-4074-A381-0C306AE1EE6C}"/>
              </a:ext>
            </a:extLst>
          </p:cNvPr>
          <p:cNvSpPr>
            <a:spLocks noGrp="1"/>
          </p:cNvSpPr>
          <p:nvPr>
            <p:ph type="sldNum" sz="quarter" idx="12"/>
          </p:nvPr>
        </p:nvSpPr>
        <p:spPr>
          <a:xfrm>
            <a:off x="1608138" y="6248400"/>
            <a:ext cx="887412" cy="488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7A54CE25-78FB-4ABA-B060-F1DD4CFB2BFC}" type="slidenum">
              <a:rPr kumimoji="0" lang="en-US" altLang="zh-CN" sz="2600">
                <a:solidFill>
                  <a:srgbClr val="FFFFFF"/>
                </a:solidFill>
              </a:rPr>
              <a:pPr eaLnBrk="1" fontAlgn="base" hangingPunct="1">
                <a:spcBef>
                  <a:spcPct val="0"/>
                </a:spcBef>
                <a:spcAft>
                  <a:spcPct val="0"/>
                </a:spcAft>
              </a:pPr>
              <a:t>502</a:t>
            </a:fld>
            <a:endParaRPr kumimoji="0" lang="en-US" altLang="zh-CN" sz="2600">
              <a:solidFill>
                <a:srgbClr val="FFFFFF"/>
              </a:solidFill>
            </a:endParaRPr>
          </a:p>
        </p:txBody>
      </p:sp>
      <p:sp>
        <p:nvSpPr>
          <p:cNvPr id="130051" name="Rectangle 2">
            <a:extLst>
              <a:ext uri="{FF2B5EF4-FFF2-40B4-BE49-F238E27FC236}">
                <a16:creationId xmlns:a16="http://schemas.microsoft.com/office/drawing/2014/main" id="{748481E3-77E5-410B-8A08-A7F71B388636}"/>
              </a:ext>
            </a:extLst>
          </p:cNvPr>
          <p:cNvSpPr>
            <a:spLocks noGrp="1" noChangeArrowheads="1"/>
          </p:cNvSpPr>
          <p:nvPr>
            <p:ph type="title"/>
          </p:nvPr>
        </p:nvSpPr>
        <p:spPr/>
        <p:txBody>
          <a:bodyPr/>
          <a:lstStyle/>
          <a:p>
            <a:pPr eaLnBrk="1" hangingPunct="1"/>
            <a:r>
              <a:rPr lang="en-US" altLang="zh-CN" sz="3200"/>
              <a:t>     Chapter 6  Considering Object</a:t>
            </a:r>
          </a:p>
        </p:txBody>
      </p:sp>
      <p:sp>
        <p:nvSpPr>
          <p:cNvPr id="130052" name="Rectangle 3">
            <a:extLst>
              <a:ext uri="{FF2B5EF4-FFF2-40B4-BE49-F238E27FC236}">
                <a16:creationId xmlns:a16="http://schemas.microsoft.com/office/drawing/2014/main" id="{91991569-BD5D-434A-B7EF-B14D5D20BF9B}"/>
              </a:ext>
            </a:extLst>
          </p:cNvPr>
          <p:cNvSpPr>
            <a:spLocks noGrp="1" noChangeArrowheads="1"/>
          </p:cNvSpPr>
          <p:nvPr>
            <p:ph type="body" idx="1"/>
          </p:nvPr>
        </p:nvSpPr>
        <p:spPr/>
        <p:txBody>
          <a:bodyPr/>
          <a:lstStyle/>
          <a:p>
            <a:pPr eaLnBrk="1" hangingPunct="1"/>
            <a:endParaRPr lang="zh-CN" altLang="zh-CN"/>
          </a:p>
        </p:txBody>
      </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灯片编号占位符 5">
            <a:extLst>
              <a:ext uri="{FF2B5EF4-FFF2-40B4-BE49-F238E27FC236}">
                <a16:creationId xmlns:a16="http://schemas.microsoft.com/office/drawing/2014/main" id="{538F0E7C-AF39-4355-9E5B-3BD33A5683F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fld id="{858ECD7F-F125-4999-B361-8A5C4EBB6F86}" type="slidenum">
              <a:rPr kumimoji="0" lang="en-US" altLang="zh-CN" sz="2600">
                <a:solidFill>
                  <a:schemeClr val="bg1"/>
                </a:solidFill>
              </a:rPr>
              <a:pPr eaLnBrk="1" hangingPunct="1"/>
              <a:t>503</a:t>
            </a:fld>
            <a:endParaRPr kumimoji="0" lang="en-US" altLang="zh-CN" sz="2600">
              <a:solidFill>
                <a:schemeClr val="bg1"/>
              </a:solidFill>
            </a:endParaRPr>
          </a:p>
        </p:txBody>
      </p:sp>
      <p:sp>
        <p:nvSpPr>
          <p:cNvPr id="4099" name="Rectangle 2">
            <a:extLst>
              <a:ext uri="{FF2B5EF4-FFF2-40B4-BE49-F238E27FC236}">
                <a16:creationId xmlns:a16="http://schemas.microsoft.com/office/drawing/2014/main" id="{68999672-3DEC-494A-953E-8A087B4CF751}"/>
              </a:ext>
            </a:extLst>
          </p:cNvPr>
          <p:cNvSpPr>
            <a:spLocks noGrp="1" noChangeArrowheads="1"/>
          </p:cNvSpPr>
          <p:nvPr>
            <p:ph type="title"/>
          </p:nvPr>
        </p:nvSpPr>
        <p:spPr/>
        <p:txBody>
          <a:bodyPr/>
          <a:lstStyle/>
          <a:p>
            <a:pPr eaLnBrk="1" hangingPunct="1"/>
            <a:r>
              <a:rPr lang="en-US" altLang="zh-CN" sz="3200"/>
              <a:t>     Chapter 7  Writing the Programs</a:t>
            </a:r>
          </a:p>
        </p:txBody>
      </p:sp>
      <p:sp>
        <p:nvSpPr>
          <p:cNvPr id="4100" name="Rectangle 3">
            <a:extLst>
              <a:ext uri="{FF2B5EF4-FFF2-40B4-BE49-F238E27FC236}">
                <a16:creationId xmlns:a16="http://schemas.microsoft.com/office/drawing/2014/main" id="{4EA4194C-7B20-47D3-BE55-4DDCCC1C0563}"/>
              </a:ext>
            </a:extLst>
          </p:cNvPr>
          <p:cNvSpPr>
            <a:spLocks noGrp="1" noChangeArrowheads="1"/>
          </p:cNvSpPr>
          <p:nvPr>
            <p:ph type="body" idx="1"/>
          </p:nvPr>
        </p:nvSpPr>
        <p:spPr>
          <a:xfrm>
            <a:off x="2286000" y="1752600"/>
            <a:ext cx="8382000" cy="5105400"/>
          </a:xfrm>
        </p:spPr>
        <p:txBody>
          <a:bodyPr/>
          <a:lstStyle/>
          <a:p>
            <a:pPr eaLnBrk="1" hangingPunct="1">
              <a:lnSpc>
                <a:spcPct val="80000"/>
              </a:lnSpc>
              <a:buFontTx/>
              <a:buNone/>
            </a:pPr>
            <a:r>
              <a:rPr lang="en-US" altLang="zh-CN" sz="2400" b="1"/>
              <a:t> </a:t>
            </a:r>
            <a:r>
              <a:rPr lang="en-US" altLang="zh-CN" sz="2400" b="1" u="sng">
                <a:solidFill>
                  <a:srgbClr val="FF0066"/>
                </a:solidFill>
              </a:rPr>
              <a:t>Daunting Task</a:t>
            </a:r>
            <a:r>
              <a:rPr lang="en-US" altLang="zh-CN" sz="2400" b="1"/>
              <a:t>:</a:t>
            </a:r>
            <a:endParaRPr lang="en-US" altLang="zh-CN" sz="2400" b="1">
              <a:solidFill>
                <a:schemeClr val="bg2"/>
              </a:solidFill>
              <a:sym typeface="Wingdings 2" panose="05020102010507070707" pitchFamily="18" charset="2"/>
            </a:endParaRPr>
          </a:p>
          <a:p>
            <a:pPr eaLnBrk="1" hangingPunct="1">
              <a:lnSpc>
                <a:spcPct val="80000"/>
              </a:lnSpc>
              <a:buFontTx/>
              <a:buNone/>
            </a:pPr>
            <a:r>
              <a:rPr lang="zh-CN" altLang="en-US" sz="2400" b="1">
                <a:solidFill>
                  <a:schemeClr val="bg2"/>
                </a:solidFill>
                <a:sym typeface="Wingdings 2" panose="05020102010507070707" pitchFamily="18" charset="2"/>
              </a:rPr>
              <a:t>（令人气馁的任务）</a:t>
            </a:r>
          </a:p>
          <a:p>
            <a:pPr eaLnBrk="1" hangingPunct="1">
              <a:lnSpc>
                <a:spcPct val="80000"/>
              </a:lnSpc>
              <a:buFontTx/>
              <a:buNone/>
            </a:pPr>
            <a:r>
              <a:rPr lang="zh-CN" altLang="en-US" sz="2400" b="1">
                <a:solidFill>
                  <a:schemeClr val="bg2"/>
                </a:solidFill>
                <a:sym typeface="Wingdings 2" panose="05020102010507070707" pitchFamily="18" charset="2"/>
              </a:rPr>
              <a:t>            </a:t>
            </a:r>
            <a:r>
              <a:rPr lang="en-US" altLang="zh-CN" sz="2400" b="1">
                <a:solidFill>
                  <a:schemeClr val="bg2"/>
                </a:solidFill>
                <a:sym typeface="Wingdings 2" panose="05020102010507070707" pitchFamily="18" charset="2"/>
              </a:rPr>
              <a:t>design is not always straightforward to coding</a:t>
            </a:r>
          </a:p>
          <a:p>
            <a:pPr eaLnBrk="1" hangingPunct="1">
              <a:lnSpc>
                <a:spcPct val="80000"/>
              </a:lnSpc>
              <a:buFontTx/>
              <a:buNone/>
            </a:pPr>
            <a:r>
              <a:rPr lang="en-US" altLang="zh-CN" sz="2400" b="1">
                <a:solidFill>
                  <a:schemeClr val="bg2"/>
                </a:solidFill>
                <a:sym typeface="Wingdings 2" panose="05020102010507070707" pitchFamily="18" charset="2"/>
              </a:rPr>
              <a:t>            coding should be understandable </a:t>
            </a:r>
          </a:p>
          <a:p>
            <a:pPr eaLnBrk="1" hangingPunct="1">
              <a:lnSpc>
                <a:spcPct val="80000"/>
              </a:lnSpc>
              <a:buFontTx/>
              <a:buNone/>
            </a:pPr>
            <a:r>
              <a:rPr lang="en-US" altLang="zh-CN" sz="2400" b="1">
                <a:solidFill>
                  <a:schemeClr val="bg2"/>
                </a:solidFill>
                <a:sym typeface="Wingdings 2" panose="05020102010507070707" pitchFamily="18" charset="2"/>
              </a:rPr>
              <a:t>            considering reuse </a:t>
            </a:r>
          </a:p>
          <a:p>
            <a:pPr eaLnBrk="1" hangingPunct="1">
              <a:lnSpc>
                <a:spcPct val="80000"/>
              </a:lnSpc>
              <a:buFontTx/>
              <a:buNone/>
            </a:pPr>
            <a:r>
              <a:rPr lang="en-US" altLang="zh-CN" sz="2400" b="1">
                <a:solidFill>
                  <a:schemeClr val="bg2"/>
                </a:solidFill>
                <a:sym typeface="Wingdings 2" panose="05020102010507070707" pitchFamily="18" charset="2"/>
              </a:rPr>
              <a:t>            check design </a:t>
            </a:r>
          </a:p>
          <a:p>
            <a:pPr eaLnBrk="1" hangingPunct="1">
              <a:lnSpc>
                <a:spcPct val="80000"/>
              </a:lnSpc>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聪明的程序员借此检查</a:t>
            </a:r>
            <a:r>
              <a:rPr lang="zh-CN" altLang="en-US" sz="2400" b="1">
                <a:sym typeface="Wingdings 2" panose="05020102010507070707" pitchFamily="18" charset="2"/>
              </a:rPr>
              <a:t>设计的诸多原则，同时也达</a:t>
            </a:r>
            <a:endParaRPr lang="en-US" altLang="zh-CN" sz="2400" b="1">
              <a:sym typeface="Wingdings 2" panose="05020102010507070707" pitchFamily="18" charset="2"/>
            </a:endParaRPr>
          </a:p>
          <a:p>
            <a:pPr eaLnBrk="1" hangingPunct="1">
              <a:lnSpc>
                <a:spcPct val="80000"/>
              </a:lnSpc>
              <a:buFontTx/>
              <a:buNone/>
            </a:pPr>
            <a:r>
              <a:rPr lang="en-US" altLang="zh-CN" sz="2400" b="1">
                <a:sym typeface="Wingdings 2" panose="05020102010507070707" pitchFamily="18" charset="2"/>
              </a:rPr>
              <a:t>               </a:t>
            </a:r>
            <a:r>
              <a:rPr lang="zh-CN" altLang="en-US" sz="2400" b="1">
                <a:sym typeface="Wingdings 2" panose="05020102010507070707" pitchFamily="18" charset="2"/>
              </a:rPr>
              <a:t>到学习设计的目的</a:t>
            </a:r>
            <a:r>
              <a:rPr lang="en-US" altLang="zh-CN" sz="2400" b="1">
                <a:solidFill>
                  <a:schemeClr val="bg2"/>
                </a:solidFill>
                <a:sym typeface="Wingdings 2" panose="05020102010507070707" pitchFamily="18" charset="2"/>
              </a:rPr>
              <a:t>)</a:t>
            </a:r>
          </a:p>
          <a:p>
            <a:pPr eaLnBrk="1" hangingPunct="1">
              <a:lnSpc>
                <a:spcPct val="80000"/>
              </a:lnSpc>
              <a:buFontTx/>
              <a:buNone/>
            </a:pPr>
            <a:r>
              <a:rPr lang="en-US" altLang="zh-CN" sz="2400" b="1">
                <a:solidFill>
                  <a:schemeClr val="bg2"/>
                </a:solidFill>
                <a:sym typeface="Wingdings 2" panose="05020102010507070707" pitchFamily="18" charset="2"/>
              </a:rPr>
              <a:t> </a:t>
            </a:r>
            <a:r>
              <a:rPr lang="en-US" altLang="zh-CN" sz="2400" b="1">
                <a:sym typeface="Wingdings 2" panose="05020102010507070707" pitchFamily="18" charset="2"/>
              </a:rPr>
              <a:t>Purpose</a:t>
            </a:r>
            <a:r>
              <a:rPr lang="en-US" altLang="zh-CN" sz="2400" b="1">
                <a:solidFill>
                  <a:schemeClr val="bg2"/>
                </a:solidFill>
                <a:sym typeface="Wingdings 2" panose="05020102010507070707" pitchFamily="18" charset="2"/>
              </a:rPr>
              <a:t>(of the chapter): </a:t>
            </a:r>
          </a:p>
          <a:p>
            <a:pPr eaLnBrk="1" hangingPunct="1">
              <a:lnSpc>
                <a:spcPct val="80000"/>
              </a:lnSpc>
              <a:buFontTx/>
              <a:buNone/>
            </a:pPr>
            <a:r>
              <a:rPr lang="en-US" altLang="zh-CN" sz="2400" b="1">
                <a:solidFill>
                  <a:schemeClr val="bg2"/>
                </a:solidFill>
                <a:sym typeface="Wingdings 2" panose="05020102010507070707" pitchFamily="18" charset="2"/>
              </a:rPr>
              <a:t>            this chapter does not teach you how to </a:t>
            </a:r>
          </a:p>
          <a:p>
            <a:pPr eaLnBrk="1" hangingPunct="1">
              <a:lnSpc>
                <a:spcPct val="80000"/>
              </a:lnSpc>
              <a:buFontTx/>
              <a:buNone/>
            </a:pPr>
            <a:r>
              <a:rPr lang="en-US" altLang="zh-CN" sz="2400" b="1">
                <a:solidFill>
                  <a:schemeClr val="bg2"/>
                </a:solidFill>
                <a:sym typeface="Wingdings 2" panose="05020102010507070707" pitchFamily="18" charset="2"/>
              </a:rPr>
              <a:t>                program</a:t>
            </a:r>
          </a:p>
          <a:p>
            <a:pPr eaLnBrk="1" hangingPunct="1">
              <a:lnSpc>
                <a:spcPct val="80000"/>
              </a:lnSpc>
              <a:buFontTx/>
              <a:buNone/>
            </a:pPr>
            <a:r>
              <a:rPr lang="en-US" altLang="zh-CN" sz="2400" b="1">
                <a:solidFill>
                  <a:schemeClr val="bg2"/>
                </a:solidFill>
                <a:sym typeface="Wingdings 2" panose="05020102010507070707" pitchFamily="18" charset="2"/>
              </a:rPr>
              <a:t>            this chapter explains some of the software </a:t>
            </a:r>
          </a:p>
          <a:p>
            <a:pPr eaLnBrk="1" hangingPunct="1">
              <a:lnSpc>
                <a:spcPct val="80000"/>
              </a:lnSpc>
              <a:buFontTx/>
              <a:buNone/>
            </a:pPr>
            <a:r>
              <a:rPr lang="en-US" altLang="zh-CN" sz="2400" b="1">
                <a:solidFill>
                  <a:schemeClr val="bg2"/>
                </a:solidFill>
                <a:sym typeface="Wingdings 2" panose="05020102010507070707" pitchFamily="18" charset="2"/>
              </a:rPr>
              <a:t>               engineering practices</a:t>
            </a:r>
            <a:endParaRPr lang="en-US" altLang="zh-CN" sz="2400" b="1" u="sng">
              <a:solidFill>
                <a:srgbClr val="0000FF"/>
              </a:solidFill>
              <a:sym typeface="Wingdings 2" panose="05020102010507070707" pitchFamily="18" charset="2"/>
            </a:endParaRPr>
          </a:p>
          <a:p>
            <a:pPr eaLnBrk="1" hangingPunct="1">
              <a:lnSpc>
                <a:spcPct val="80000"/>
              </a:lnSpc>
              <a:buFontTx/>
              <a:buNone/>
            </a:pPr>
            <a:r>
              <a:rPr lang="en-US" altLang="zh-CN" sz="2400" b="1">
                <a:solidFill>
                  <a:schemeClr val="bg2"/>
                </a:solidFill>
                <a:sym typeface="Wingdings 2" panose="05020102010507070707" pitchFamily="18" charset="2"/>
              </a:rPr>
              <a:t>               ( guidelines or experience for implementation )  </a:t>
            </a:r>
          </a:p>
        </p:txBody>
      </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5">
            <a:extLst>
              <a:ext uri="{FF2B5EF4-FFF2-40B4-BE49-F238E27FC236}">
                <a16:creationId xmlns:a16="http://schemas.microsoft.com/office/drawing/2014/main" id="{B01DBA6A-DA99-4A7B-90A5-CE08FCF3CE5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fld id="{330E19D0-E010-47E5-9375-7D19553E3B4F}" type="slidenum">
              <a:rPr kumimoji="0" lang="en-US" altLang="zh-CN" sz="2600">
                <a:solidFill>
                  <a:schemeClr val="bg1"/>
                </a:solidFill>
              </a:rPr>
              <a:pPr eaLnBrk="1" hangingPunct="1"/>
              <a:t>504</a:t>
            </a:fld>
            <a:endParaRPr kumimoji="0" lang="en-US" altLang="zh-CN" sz="2600">
              <a:solidFill>
                <a:schemeClr val="bg1"/>
              </a:solidFill>
            </a:endParaRPr>
          </a:p>
        </p:txBody>
      </p:sp>
      <p:sp>
        <p:nvSpPr>
          <p:cNvPr id="5123" name="Rectangle 2">
            <a:extLst>
              <a:ext uri="{FF2B5EF4-FFF2-40B4-BE49-F238E27FC236}">
                <a16:creationId xmlns:a16="http://schemas.microsoft.com/office/drawing/2014/main" id="{36285F63-0714-4235-850A-B8CB35F5AC14}"/>
              </a:ext>
            </a:extLst>
          </p:cNvPr>
          <p:cNvSpPr>
            <a:spLocks noGrp="1" noChangeArrowheads="1"/>
          </p:cNvSpPr>
          <p:nvPr>
            <p:ph type="title"/>
          </p:nvPr>
        </p:nvSpPr>
        <p:spPr/>
        <p:txBody>
          <a:bodyPr/>
          <a:lstStyle/>
          <a:p>
            <a:pPr eaLnBrk="1" hangingPunct="1"/>
            <a:r>
              <a:rPr lang="en-US" altLang="zh-CN" sz="3200"/>
              <a:t>     Chapter 7  Writing the Programs</a:t>
            </a:r>
          </a:p>
        </p:txBody>
      </p:sp>
      <p:sp>
        <p:nvSpPr>
          <p:cNvPr id="5124" name="Rectangle 3">
            <a:extLst>
              <a:ext uri="{FF2B5EF4-FFF2-40B4-BE49-F238E27FC236}">
                <a16:creationId xmlns:a16="http://schemas.microsoft.com/office/drawing/2014/main" id="{1799B5A8-D7D0-4F3D-9E1D-B8B67892F831}"/>
              </a:ext>
            </a:extLst>
          </p:cNvPr>
          <p:cNvSpPr>
            <a:spLocks noGrp="1" noChangeArrowheads="1"/>
          </p:cNvSpPr>
          <p:nvPr>
            <p:ph type="body" idx="1"/>
          </p:nvPr>
        </p:nvSpPr>
        <p:spPr>
          <a:xfrm>
            <a:off x="2279650" y="1773238"/>
            <a:ext cx="8388350" cy="5084762"/>
          </a:xfrm>
        </p:spPr>
        <p:txBody>
          <a:bodyPr/>
          <a:lstStyle/>
          <a:p>
            <a:pPr eaLnBrk="1" hangingPunct="1">
              <a:buFontTx/>
              <a:buNone/>
            </a:pPr>
            <a:r>
              <a:rPr lang="en-US" altLang="zh-CN" b="1"/>
              <a:t>7.1 Programming Standards and Procedures </a:t>
            </a:r>
          </a:p>
          <a:p>
            <a:pPr eaLnBrk="1" hangingPunct="1">
              <a:buFontTx/>
              <a:buNone/>
            </a:pPr>
            <a:r>
              <a:rPr lang="en-US" altLang="zh-CN" sz="2000" b="1"/>
              <a:t>        </a:t>
            </a:r>
            <a:r>
              <a:rPr lang="en-US" altLang="zh-CN" sz="2400" b="1"/>
              <a:t>(</a:t>
            </a:r>
            <a:r>
              <a:rPr lang="zh-CN" altLang="en-US" sz="2400" b="1"/>
              <a:t>编程标准 </a:t>
            </a:r>
            <a:r>
              <a:rPr lang="en-US" altLang="zh-CN" sz="2400" b="1"/>
              <a:t>(</a:t>
            </a:r>
            <a:r>
              <a:rPr lang="zh-CN" altLang="en-US" sz="2400" b="1"/>
              <a:t>和步骤</a:t>
            </a:r>
            <a:r>
              <a:rPr lang="en-US" altLang="zh-CN" sz="2400" b="1"/>
              <a:t>) ) </a:t>
            </a:r>
            <a:endParaRPr lang="en-US" altLang="zh-CN" sz="2400" b="1">
              <a:solidFill>
                <a:schemeClr val="bg2"/>
              </a:solidFill>
              <a:sym typeface="Wingdings 2" panose="05020102010507070707" pitchFamily="18" charset="2"/>
            </a:endParaRPr>
          </a:p>
          <a:p>
            <a:pPr eaLnBrk="1" hangingPunct="1">
              <a:buFontTx/>
              <a:buNone/>
            </a:pPr>
            <a:r>
              <a:rPr lang="en-US" altLang="zh-CN" sz="2400" b="1">
                <a:solidFill>
                  <a:schemeClr val="bg2"/>
                </a:solidFill>
                <a:sym typeface="Wingdings 2" panose="05020102010507070707" pitchFamily="18" charset="2"/>
              </a:rPr>
              <a:t> focus on:</a:t>
            </a:r>
          </a:p>
          <a:p>
            <a:pPr eaLnBrk="1" hangingPunct="1">
              <a:buFontTx/>
              <a:buNone/>
            </a:pPr>
            <a:r>
              <a:rPr lang="en-US" altLang="zh-CN" sz="2400" b="1">
                <a:solidFill>
                  <a:schemeClr val="bg2"/>
                </a:solidFill>
                <a:sym typeface="Wingdings 2" panose="05020102010507070707" pitchFamily="18" charset="2"/>
              </a:rPr>
              <a:t>                 A: team work , many people involved </a:t>
            </a:r>
          </a:p>
          <a:p>
            <a:pPr eaLnBrk="1" hangingPunct="1">
              <a:buFontTx/>
              <a:buNone/>
            </a:pPr>
            <a:r>
              <a:rPr lang="en-US" altLang="zh-CN" sz="2400" b="1">
                <a:solidFill>
                  <a:schemeClr val="bg2"/>
                </a:solidFill>
                <a:sym typeface="Wingdings 2" panose="05020102010507070707" pitchFamily="18" charset="2"/>
              </a:rPr>
              <a:t>                 B: understand each other is important </a:t>
            </a:r>
          </a:p>
          <a:p>
            <a:pPr eaLnBrk="1" hangingPunct="1">
              <a:buFontTx/>
              <a:buNone/>
            </a:pPr>
            <a:r>
              <a:rPr lang="en-US" altLang="zh-CN" sz="2400" b="1">
                <a:solidFill>
                  <a:schemeClr val="bg2"/>
                </a:solidFill>
                <a:sym typeface="Wingdings 2" panose="05020102010507070707" pitchFamily="18" charset="2"/>
              </a:rPr>
              <a:t>                 C: organization’s standards and procedures is </a:t>
            </a:r>
          </a:p>
          <a:p>
            <a:pPr eaLnBrk="1" hangingPunct="1">
              <a:buFontTx/>
              <a:buNone/>
            </a:pPr>
            <a:r>
              <a:rPr lang="en-US" altLang="zh-CN" sz="2400" b="1">
                <a:solidFill>
                  <a:schemeClr val="bg2"/>
                </a:solidFill>
                <a:sym typeface="Wingdings 2" panose="05020102010507070707" pitchFamily="18" charset="2"/>
              </a:rPr>
              <a:t>                      important (about coding and for coder) </a:t>
            </a:r>
          </a:p>
          <a:p>
            <a:pPr eaLnBrk="1" hangingPunct="1">
              <a:buFontTx/>
              <a:buNone/>
            </a:pPr>
            <a:r>
              <a:rPr lang="en-US" altLang="zh-CN" b="1"/>
              <a:t>1. Standards for You</a:t>
            </a:r>
            <a:r>
              <a:rPr lang="zh-CN" altLang="en-US" b="1"/>
              <a:t>（编程标准对自身的用处） </a:t>
            </a:r>
          </a:p>
          <a:p>
            <a:pPr eaLnBrk="1" hangingPunct="1">
              <a:buFontTx/>
              <a:buNone/>
            </a:pPr>
            <a:r>
              <a:rPr lang="zh-CN" altLang="en-US" sz="2400" b="1">
                <a:solidFill>
                  <a:schemeClr val="bg2"/>
                </a:solidFill>
                <a:sym typeface="Wingdings 2" panose="05020102010507070707" pitchFamily="18" charset="2"/>
              </a:rPr>
              <a:t>  </a:t>
            </a:r>
            <a:r>
              <a:rPr lang="en-US" altLang="zh-CN" sz="2400" b="1">
                <a:solidFill>
                  <a:schemeClr val="bg2"/>
                </a:solidFill>
                <a:sym typeface="Wingdings 2" panose="05020102010507070707" pitchFamily="18" charset="2"/>
              </a:rPr>
              <a:t>organizing your thoughts and avoid mistakes </a:t>
            </a:r>
          </a:p>
          <a:p>
            <a:pPr eaLnBrk="1" hangingPunct="1">
              <a:buFontTx/>
              <a:buNone/>
            </a:pPr>
            <a:r>
              <a:rPr lang="en-US" altLang="zh-CN" sz="2400" b="1">
                <a:solidFill>
                  <a:schemeClr val="bg2"/>
                </a:solidFill>
                <a:sym typeface="Wingdings 2" panose="05020102010507070707" pitchFamily="18" charset="2"/>
              </a:rPr>
              <a:t>  keep tracking what we had been doing by </a:t>
            </a:r>
          </a:p>
          <a:p>
            <a:pPr eaLnBrk="1" hangingPunct="1">
              <a:buFontTx/>
              <a:buNone/>
            </a:pPr>
            <a:r>
              <a:rPr lang="en-US" altLang="zh-CN" sz="2400" b="1">
                <a:solidFill>
                  <a:schemeClr val="bg2"/>
                </a:solidFill>
                <a:sym typeface="Wingdings 2" panose="05020102010507070707" pitchFamily="18" charset="2"/>
              </a:rPr>
              <a:t>     documentation  </a:t>
            </a:r>
            <a:endParaRPr lang="en-US" altLang="zh-CN" sz="2400"/>
          </a:p>
        </p:txBody>
      </p:sp>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5">
            <a:extLst>
              <a:ext uri="{FF2B5EF4-FFF2-40B4-BE49-F238E27FC236}">
                <a16:creationId xmlns:a16="http://schemas.microsoft.com/office/drawing/2014/main" id="{9A389C25-C782-480C-B8DE-79F949CE8C1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fld id="{07C77506-81C1-420F-8F48-DCCD6FEA3CE2}" type="slidenum">
              <a:rPr kumimoji="0" lang="en-US" altLang="zh-CN" sz="2600">
                <a:solidFill>
                  <a:schemeClr val="bg1"/>
                </a:solidFill>
              </a:rPr>
              <a:pPr eaLnBrk="1" hangingPunct="1"/>
              <a:t>505</a:t>
            </a:fld>
            <a:endParaRPr kumimoji="0" lang="en-US" altLang="zh-CN" sz="2600">
              <a:solidFill>
                <a:schemeClr val="bg1"/>
              </a:solidFill>
            </a:endParaRPr>
          </a:p>
        </p:txBody>
      </p:sp>
      <p:sp>
        <p:nvSpPr>
          <p:cNvPr id="6147" name="Rectangle 2">
            <a:extLst>
              <a:ext uri="{FF2B5EF4-FFF2-40B4-BE49-F238E27FC236}">
                <a16:creationId xmlns:a16="http://schemas.microsoft.com/office/drawing/2014/main" id="{8EB7BD82-1150-4092-B244-B3272F669AE1}"/>
              </a:ext>
            </a:extLst>
          </p:cNvPr>
          <p:cNvSpPr>
            <a:spLocks noGrp="1" noChangeArrowheads="1"/>
          </p:cNvSpPr>
          <p:nvPr>
            <p:ph type="title"/>
          </p:nvPr>
        </p:nvSpPr>
        <p:spPr/>
        <p:txBody>
          <a:bodyPr/>
          <a:lstStyle/>
          <a:p>
            <a:pPr eaLnBrk="1" hangingPunct="1"/>
            <a:r>
              <a:rPr lang="en-US" altLang="zh-CN" sz="3200"/>
              <a:t>     Chapter 7  Writing the Programs</a:t>
            </a:r>
          </a:p>
        </p:txBody>
      </p:sp>
      <p:sp>
        <p:nvSpPr>
          <p:cNvPr id="6148" name="Rectangle 3">
            <a:extLst>
              <a:ext uri="{FF2B5EF4-FFF2-40B4-BE49-F238E27FC236}">
                <a16:creationId xmlns:a16="http://schemas.microsoft.com/office/drawing/2014/main" id="{8AC51E8A-175D-4D1A-93A4-CA574A758593}"/>
              </a:ext>
            </a:extLst>
          </p:cNvPr>
          <p:cNvSpPr>
            <a:spLocks noGrp="1" noChangeArrowheads="1"/>
          </p:cNvSpPr>
          <p:nvPr>
            <p:ph type="body" idx="1"/>
          </p:nvPr>
        </p:nvSpPr>
        <p:spPr>
          <a:xfrm>
            <a:off x="2286000" y="1752600"/>
            <a:ext cx="8534400" cy="5105400"/>
          </a:xfrm>
        </p:spPr>
        <p:txBody>
          <a:bodyPr/>
          <a:lstStyle/>
          <a:p>
            <a:pPr eaLnBrk="1" hangingPunct="1">
              <a:buFontTx/>
              <a:buNone/>
            </a:pPr>
            <a:r>
              <a:rPr lang="en-US" altLang="zh-CN" sz="2400" b="1">
                <a:solidFill>
                  <a:schemeClr val="bg2"/>
                </a:solidFill>
                <a:sym typeface="Wingdings 2" panose="05020102010507070707" pitchFamily="18" charset="2"/>
              </a:rPr>
              <a:t>  standards and procedure is helpful in translating </a:t>
            </a:r>
          </a:p>
          <a:p>
            <a:pPr eaLnBrk="1" hangingPunct="1">
              <a:buFontTx/>
              <a:buNone/>
            </a:pPr>
            <a:r>
              <a:rPr lang="en-US" altLang="zh-CN" sz="2400" b="1">
                <a:solidFill>
                  <a:schemeClr val="bg2"/>
                </a:solidFill>
                <a:sym typeface="Wingdings 2" panose="05020102010507070707" pitchFamily="18" charset="2"/>
              </a:rPr>
              <a:t>     designs to code </a:t>
            </a:r>
          </a:p>
          <a:p>
            <a:pPr eaLnBrk="1" hangingPunct="1">
              <a:buFontTx/>
              <a:buNone/>
            </a:pPr>
            <a:r>
              <a:rPr lang="en-US" altLang="zh-CN" sz="2400" b="1">
                <a:solidFill>
                  <a:schemeClr val="folHlink"/>
                </a:solidFill>
                <a:sym typeface="Wingdings 2" panose="05020102010507070707" pitchFamily="18" charset="2"/>
              </a:rPr>
              <a:t>     </a:t>
            </a:r>
            <a:r>
              <a:rPr lang="en-US" altLang="zh-CN" sz="2400" b="1">
                <a:solidFill>
                  <a:schemeClr val="bg2"/>
                </a:solidFill>
                <a:sym typeface="Wingdings 2" panose="05020102010507070707" pitchFamily="18" charset="2"/>
              </a:rPr>
              <a:t>------it is easy to find that which or where the codes  </a:t>
            </a:r>
          </a:p>
          <a:p>
            <a:pPr eaLnBrk="1" hangingPunct="1">
              <a:buFontTx/>
              <a:buNone/>
            </a:pPr>
            <a:r>
              <a:rPr lang="en-US" altLang="zh-CN" sz="2400" b="1">
                <a:solidFill>
                  <a:schemeClr val="bg2"/>
                </a:solidFill>
                <a:sym typeface="Wingdings 2" panose="05020102010507070707" pitchFamily="18" charset="2"/>
              </a:rPr>
              <a:t>            should be modified when we </a:t>
            </a:r>
            <a:r>
              <a:rPr lang="en-US" altLang="zh-CN" sz="2400" b="1" u="sng">
                <a:solidFill>
                  <a:srgbClr val="0000FF"/>
                </a:solidFill>
                <a:sym typeface="Wingdings 2" panose="05020102010507070707" pitchFamily="18" charset="2"/>
              </a:rPr>
              <a:t>change</a:t>
            </a:r>
            <a:r>
              <a:rPr lang="en-US" altLang="zh-CN" sz="2400" b="1">
                <a:solidFill>
                  <a:schemeClr val="bg2"/>
                </a:solidFill>
                <a:sym typeface="Wingdings 2" panose="05020102010507070707" pitchFamily="18" charset="2"/>
              </a:rPr>
              <a:t> the designs </a:t>
            </a:r>
            <a:endParaRPr lang="en-US" altLang="zh-CN" b="1"/>
          </a:p>
          <a:p>
            <a:pPr eaLnBrk="1" hangingPunct="1">
              <a:buFontTx/>
              <a:buNone/>
            </a:pPr>
            <a:r>
              <a:rPr lang="en-US" altLang="zh-CN" b="1"/>
              <a:t>2. Standards for Others</a:t>
            </a:r>
            <a:r>
              <a:rPr lang="zh-CN" altLang="en-US" b="1"/>
              <a:t>（编程标准对他人的用处） </a:t>
            </a:r>
          </a:p>
          <a:p>
            <a:pPr eaLnBrk="1" hangingPunct="1">
              <a:buFontTx/>
              <a:buNone/>
            </a:pPr>
            <a:r>
              <a:rPr lang="zh-CN" altLang="en-US" sz="2400" b="1">
                <a:solidFill>
                  <a:schemeClr val="bg2"/>
                </a:solidFill>
                <a:sym typeface="Wingdings 2" panose="05020102010507070707" pitchFamily="18" charset="2"/>
              </a:rPr>
              <a:t>  </a:t>
            </a:r>
            <a:r>
              <a:rPr lang="en-US" altLang="zh-CN" sz="2400" b="1">
                <a:solidFill>
                  <a:schemeClr val="bg2"/>
                </a:solidFill>
                <a:sym typeface="Wingdings 2" panose="05020102010507070707" pitchFamily="18" charset="2"/>
              </a:rPr>
              <a:t>easy to maintenance (example: change requirements) </a:t>
            </a:r>
          </a:p>
          <a:p>
            <a:pPr eaLnBrk="1" hangingPunct="1">
              <a:buFontTx/>
              <a:buNone/>
            </a:pPr>
            <a:r>
              <a:rPr lang="en-US" altLang="zh-CN" sz="2400" b="1">
                <a:solidFill>
                  <a:schemeClr val="bg2"/>
                </a:solidFill>
                <a:sym typeface="Wingdings 2" panose="05020102010507070707" pitchFamily="18" charset="2"/>
              </a:rPr>
              <a:t>  easy to testing(independent test team know how/what)</a:t>
            </a:r>
          </a:p>
          <a:p>
            <a:pPr eaLnBrk="1" hangingPunct="1">
              <a:buFontTx/>
              <a:buNone/>
            </a:pPr>
            <a:r>
              <a:rPr lang="en-US" altLang="zh-CN" sz="2400" b="1">
                <a:solidFill>
                  <a:schemeClr val="bg2"/>
                </a:solidFill>
                <a:sym typeface="Wingdings 2" panose="05020102010507070707" pitchFamily="18" charset="2"/>
              </a:rPr>
              <a:t>  easy to reuse(by other separate team) </a:t>
            </a:r>
          </a:p>
          <a:p>
            <a:pPr eaLnBrk="1" hangingPunct="1">
              <a:buFontTx/>
              <a:buNone/>
            </a:pPr>
            <a:r>
              <a:rPr lang="en-US" altLang="zh-CN" sz="2400" b="1">
                <a:solidFill>
                  <a:schemeClr val="bg2"/>
                </a:solidFill>
                <a:sym typeface="Wingdings 2" panose="05020102010507070707" pitchFamily="18" charset="2"/>
              </a:rPr>
              <a:t>  example: opening section (P375)  </a:t>
            </a:r>
          </a:p>
          <a:p>
            <a:pPr eaLnBrk="1" hangingPunct="1">
              <a:buFontTx/>
              <a:buNone/>
            </a:pPr>
            <a:r>
              <a:rPr lang="en-US" altLang="zh-CN" sz="2400" b="1">
                <a:solidFill>
                  <a:schemeClr val="bg2"/>
                </a:solidFill>
                <a:sym typeface="Wingdings 2" panose="05020102010507070707" pitchFamily="18" charset="2"/>
              </a:rPr>
              <a:t>      ------explain the functions and interfaces invocations, </a:t>
            </a:r>
          </a:p>
          <a:p>
            <a:pPr eaLnBrk="1" hangingPunct="1">
              <a:buFontTx/>
              <a:buNone/>
            </a:pPr>
            <a:r>
              <a:rPr lang="en-US" altLang="zh-CN" sz="2400" b="1">
                <a:solidFill>
                  <a:schemeClr val="bg2"/>
                </a:solidFill>
                <a:sym typeface="Wingdings 2" panose="05020102010507070707" pitchFamily="18" charset="2"/>
              </a:rPr>
              <a:t>             coefficients, formula, return value, etc.  </a:t>
            </a:r>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灯片编号占位符 5">
            <a:extLst>
              <a:ext uri="{FF2B5EF4-FFF2-40B4-BE49-F238E27FC236}">
                <a16:creationId xmlns:a16="http://schemas.microsoft.com/office/drawing/2014/main" id="{749DF210-4661-411C-824D-87E4719F2DF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fld id="{EC52250F-1EA3-4F78-A5D7-23009CF202E5}" type="slidenum">
              <a:rPr kumimoji="0" lang="en-US" altLang="zh-CN" sz="2600">
                <a:solidFill>
                  <a:schemeClr val="bg1"/>
                </a:solidFill>
              </a:rPr>
              <a:pPr eaLnBrk="1" hangingPunct="1"/>
              <a:t>506</a:t>
            </a:fld>
            <a:endParaRPr kumimoji="0" lang="en-US" altLang="zh-CN" sz="2600">
              <a:solidFill>
                <a:schemeClr val="bg1"/>
              </a:solidFill>
            </a:endParaRPr>
          </a:p>
        </p:txBody>
      </p:sp>
      <p:sp>
        <p:nvSpPr>
          <p:cNvPr id="7171" name="Rectangle 2">
            <a:extLst>
              <a:ext uri="{FF2B5EF4-FFF2-40B4-BE49-F238E27FC236}">
                <a16:creationId xmlns:a16="http://schemas.microsoft.com/office/drawing/2014/main" id="{BE147922-574B-4EDB-93AE-CD68C68E3A38}"/>
              </a:ext>
            </a:extLst>
          </p:cNvPr>
          <p:cNvSpPr>
            <a:spLocks noGrp="1" noChangeArrowheads="1"/>
          </p:cNvSpPr>
          <p:nvPr>
            <p:ph type="title"/>
          </p:nvPr>
        </p:nvSpPr>
        <p:spPr/>
        <p:txBody>
          <a:bodyPr/>
          <a:lstStyle/>
          <a:p>
            <a:pPr eaLnBrk="1" hangingPunct="1"/>
            <a:r>
              <a:rPr lang="en-US" altLang="zh-CN" sz="3200"/>
              <a:t>     Chapter 7  Writing the Programs</a:t>
            </a:r>
          </a:p>
        </p:txBody>
      </p:sp>
      <p:sp>
        <p:nvSpPr>
          <p:cNvPr id="7172" name="Rectangle 3">
            <a:extLst>
              <a:ext uri="{FF2B5EF4-FFF2-40B4-BE49-F238E27FC236}">
                <a16:creationId xmlns:a16="http://schemas.microsoft.com/office/drawing/2014/main" id="{05389B73-A748-4664-B25B-1530DE58AF7E}"/>
              </a:ext>
            </a:extLst>
          </p:cNvPr>
          <p:cNvSpPr>
            <a:spLocks noGrp="1" noChangeArrowheads="1"/>
          </p:cNvSpPr>
          <p:nvPr>
            <p:ph type="body" idx="1"/>
          </p:nvPr>
        </p:nvSpPr>
        <p:spPr>
          <a:xfrm>
            <a:off x="2286000" y="1676400"/>
            <a:ext cx="8382000" cy="5181600"/>
          </a:xfrm>
        </p:spPr>
        <p:txBody>
          <a:bodyPr/>
          <a:lstStyle/>
          <a:p>
            <a:pPr eaLnBrk="1" hangingPunct="1">
              <a:buFontTx/>
              <a:buNone/>
            </a:pPr>
            <a:r>
              <a:rPr lang="en-US" altLang="zh-CN" b="1"/>
              <a:t>3. Matching Design with Implementation</a:t>
            </a:r>
          </a:p>
          <a:p>
            <a:pPr eaLnBrk="1" hangingPunct="1">
              <a:buFontTx/>
              <a:buNone/>
            </a:pPr>
            <a:r>
              <a:rPr lang="en-US" altLang="zh-CN" sz="2400" b="1"/>
              <a:t>    </a:t>
            </a:r>
            <a:r>
              <a:rPr lang="zh-CN" altLang="en-US" sz="2400" b="1"/>
              <a:t>（</a:t>
            </a:r>
            <a:r>
              <a:rPr lang="zh-CN" altLang="en-US" sz="2400" b="1">
                <a:solidFill>
                  <a:srgbClr val="FF0000"/>
                </a:solidFill>
              </a:rPr>
              <a:t>设计与编程实现相匹配）  （如何做到？</a:t>
            </a:r>
            <a:r>
              <a:rPr lang="zh-CN" altLang="en-US" sz="2400" b="1"/>
              <a:t>）</a:t>
            </a:r>
            <a:endParaRPr lang="zh-CN" altLang="en-US" sz="2400" b="1">
              <a:solidFill>
                <a:schemeClr val="bg2"/>
              </a:solidFill>
              <a:sym typeface="Wingdings 2" panose="05020102010507070707" pitchFamily="18" charset="2"/>
            </a:endParaRPr>
          </a:p>
          <a:p>
            <a:pPr eaLnBrk="1" hangingPunct="1">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a:t>
            </a:r>
            <a:r>
              <a:rPr lang="en-US" altLang="zh-CN" sz="2400" b="1" u="sng">
                <a:solidFill>
                  <a:srgbClr val="0000FF"/>
                </a:solidFill>
                <a:sym typeface="Wingdings 2" panose="05020102010507070707" pitchFamily="18" charset="2"/>
              </a:rPr>
              <a:t>direct correspondence</a:t>
            </a:r>
            <a:r>
              <a:rPr lang="en-US" altLang="zh-CN" sz="2400" b="1">
                <a:solidFill>
                  <a:schemeClr val="bg2"/>
                </a:solidFill>
                <a:sym typeface="Wingdings 2" panose="05020102010507070707" pitchFamily="18" charset="2"/>
              </a:rPr>
              <a:t> between the program </a:t>
            </a:r>
          </a:p>
          <a:p>
            <a:pPr eaLnBrk="1" hangingPunct="1">
              <a:buFontTx/>
              <a:buNone/>
            </a:pPr>
            <a:r>
              <a:rPr lang="en-US" altLang="zh-CN" sz="2400" b="1">
                <a:solidFill>
                  <a:schemeClr val="bg2"/>
                </a:solidFill>
                <a:sym typeface="Wingdings 2" panose="05020102010507070707" pitchFamily="18" charset="2"/>
              </a:rPr>
              <a:t>            design components and the standardized </a:t>
            </a:r>
          </a:p>
          <a:p>
            <a:pPr eaLnBrk="1" hangingPunct="1">
              <a:buFontTx/>
              <a:buNone/>
            </a:pPr>
            <a:r>
              <a:rPr lang="en-US" altLang="zh-CN" sz="2400" b="1">
                <a:solidFill>
                  <a:schemeClr val="bg2"/>
                </a:solidFill>
                <a:sym typeface="Wingdings 2" panose="05020102010507070707" pitchFamily="18" charset="2"/>
              </a:rPr>
              <a:t>            program code components is essential standard </a:t>
            </a:r>
          </a:p>
          <a:p>
            <a:pPr eaLnBrk="1" hangingPunct="1">
              <a:buFontTx/>
              <a:buNone/>
            </a:pPr>
            <a:r>
              <a:rPr lang="en-US" altLang="zh-CN" sz="2400" b="1">
                <a:solidFill>
                  <a:schemeClr val="bg2"/>
                </a:solidFill>
                <a:sym typeface="Wingdings 2" panose="05020102010507070707" pitchFamily="18" charset="2"/>
              </a:rPr>
              <a:t>            (or critical standard ) </a:t>
            </a:r>
            <a:endParaRPr lang="en-US" altLang="zh-CN" sz="2400" b="1"/>
          </a:p>
          <a:p>
            <a:pPr eaLnBrk="1" hangingPunct="1">
              <a:buFontTx/>
              <a:buNone/>
            </a:pPr>
            <a:r>
              <a:rPr lang="en-US" altLang="zh-CN" sz="2400" b="1"/>
              <a:t>     ------</a:t>
            </a:r>
            <a:r>
              <a:rPr lang="en-US" altLang="zh-CN" sz="2400" b="1">
                <a:solidFill>
                  <a:srgbClr val="0000FF"/>
                </a:solidFill>
              </a:rPr>
              <a:t>design</a:t>
            </a:r>
            <a:r>
              <a:rPr lang="en-US" altLang="zh-CN" sz="2400" b="1"/>
              <a:t> characteristics ,such as low coupling, </a:t>
            </a:r>
          </a:p>
          <a:p>
            <a:pPr eaLnBrk="1" hangingPunct="1">
              <a:buFontTx/>
              <a:buNone/>
            </a:pPr>
            <a:r>
              <a:rPr lang="en-US" altLang="zh-CN" sz="2400" b="1"/>
              <a:t>            high cohesion, and well-defined interfaces, </a:t>
            </a:r>
          </a:p>
          <a:p>
            <a:pPr eaLnBrk="1" hangingPunct="1">
              <a:buFontTx/>
              <a:buNone/>
            </a:pPr>
            <a:r>
              <a:rPr lang="en-US" altLang="zh-CN" sz="2400" b="1"/>
              <a:t>            should also be </a:t>
            </a:r>
            <a:r>
              <a:rPr lang="en-US" altLang="zh-CN" sz="2400" b="1">
                <a:solidFill>
                  <a:srgbClr val="0000FF"/>
                </a:solidFill>
              </a:rPr>
              <a:t>program</a:t>
            </a:r>
            <a:r>
              <a:rPr lang="en-US" altLang="zh-CN" sz="2400" b="1"/>
              <a:t> characteristics </a:t>
            </a:r>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灯片编号占位符 5">
            <a:extLst>
              <a:ext uri="{FF2B5EF4-FFF2-40B4-BE49-F238E27FC236}">
                <a16:creationId xmlns:a16="http://schemas.microsoft.com/office/drawing/2014/main" id="{838C52B2-EA23-4747-9BAA-DA87F088999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fld id="{F4FD7F24-2AC3-4CCD-8EA1-640B675613E9}" type="slidenum">
              <a:rPr kumimoji="0" lang="en-US" altLang="zh-CN" sz="2600">
                <a:solidFill>
                  <a:schemeClr val="bg1"/>
                </a:solidFill>
              </a:rPr>
              <a:pPr eaLnBrk="1" hangingPunct="1"/>
              <a:t>507</a:t>
            </a:fld>
            <a:endParaRPr kumimoji="0" lang="en-US" altLang="zh-CN" sz="2600">
              <a:solidFill>
                <a:schemeClr val="bg1"/>
              </a:solidFill>
            </a:endParaRPr>
          </a:p>
        </p:txBody>
      </p:sp>
      <p:sp>
        <p:nvSpPr>
          <p:cNvPr id="8195" name="Rectangle 2">
            <a:extLst>
              <a:ext uri="{FF2B5EF4-FFF2-40B4-BE49-F238E27FC236}">
                <a16:creationId xmlns:a16="http://schemas.microsoft.com/office/drawing/2014/main" id="{386364EF-E02E-482B-8B4F-140727EDF894}"/>
              </a:ext>
            </a:extLst>
          </p:cNvPr>
          <p:cNvSpPr>
            <a:spLocks noGrp="1" noChangeArrowheads="1"/>
          </p:cNvSpPr>
          <p:nvPr>
            <p:ph type="title"/>
          </p:nvPr>
        </p:nvSpPr>
        <p:spPr/>
        <p:txBody>
          <a:bodyPr/>
          <a:lstStyle/>
          <a:p>
            <a:pPr eaLnBrk="1" hangingPunct="1"/>
            <a:r>
              <a:rPr lang="en-US" altLang="zh-CN" sz="3200"/>
              <a:t>     Chapter 7  Writing the Programs</a:t>
            </a:r>
          </a:p>
        </p:txBody>
      </p:sp>
      <p:sp>
        <p:nvSpPr>
          <p:cNvPr id="8196" name="Rectangle 3">
            <a:extLst>
              <a:ext uri="{FF2B5EF4-FFF2-40B4-BE49-F238E27FC236}">
                <a16:creationId xmlns:a16="http://schemas.microsoft.com/office/drawing/2014/main" id="{BB76FFCA-F032-4909-A837-159B730E84D6}"/>
              </a:ext>
            </a:extLst>
          </p:cNvPr>
          <p:cNvSpPr>
            <a:spLocks noGrp="1" noChangeArrowheads="1"/>
          </p:cNvSpPr>
          <p:nvPr>
            <p:ph type="body" idx="1"/>
          </p:nvPr>
        </p:nvSpPr>
        <p:spPr>
          <a:xfrm>
            <a:off x="2212976" y="1700213"/>
            <a:ext cx="8562975" cy="5105400"/>
          </a:xfrm>
        </p:spPr>
        <p:txBody>
          <a:bodyPr/>
          <a:lstStyle/>
          <a:p>
            <a:pPr eaLnBrk="1" hangingPunct="1">
              <a:lnSpc>
                <a:spcPct val="80000"/>
              </a:lnSpc>
              <a:buFontTx/>
              <a:buNone/>
            </a:pPr>
            <a:r>
              <a:rPr lang="en-US" altLang="zh-CN" b="1"/>
              <a:t>7.2 Programming Guidelines (</a:t>
            </a:r>
            <a:r>
              <a:rPr lang="zh-CN" altLang="en-US" b="1"/>
              <a:t>编程的</a:t>
            </a:r>
            <a:r>
              <a:rPr lang="zh-CN" altLang="en-US" b="1">
                <a:solidFill>
                  <a:srgbClr val="FF0066"/>
                </a:solidFill>
              </a:rPr>
              <a:t>指导原则</a:t>
            </a:r>
            <a:r>
              <a:rPr lang="en-US" altLang="zh-CN" b="1"/>
              <a:t>)</a:t>
            </a:r>
          </a:p>
          <a:p>
            <a:pPr eaLnBrk="1" hangingPunct="1">
              <a:lnSpc>
                <a:spcPct val="80000"/>
              </a:lnSpc>
              <a:buFontTx/>
              <a:buNone/>
            </a:pPr>
            <a:r>
              <a:rPr lang="en-US" altLang="zh-CN" sz="2000" b="1"/>
              <a:t> </a:t>
            </a:r>
            <a:r>
              <a:rPr lang="en-US" altLang="zh-CN" sz="2400" b="1"/>
              <a:t>note:</a:t>
            </a:r>
            <a:r>
              <a:rPr lang="en-US" altLang="zh-CN" sz="2000" b="1">
                <a:solidFill>
                  <a:schemeClr val="bg2"/>
                </a:solidFill>
                <a:sym typeface="Wingdings 2" panose="05020102010507070707" pitchFamily="18" charset="2"/>
              </a:rPr>
              <a:t> </a:t>
            </a:r>
            <a:r>
              <a:rPr lang="zh-CN" altLang="en-US" sz="2000" b="1">
                <a:solidFill>
                  <a:schemeClr val="bg2"/>
                </a:solidFill>
                <a:sym typeface="Wingdings 2" panose="05020102010507070707" pitchFamily="18" charset="2"/>
              </a:rPr>
              <a:t>编程不仅仅是将设计转化为代码</a:t>
            </a:r>
            <a:r>
              <a:rPr lang="en-US" altLang="zh-CN" sz="2000" b="1">
                <a:solidFill>
                  <a:schemeClr val="bg2"/>
                </a:solidFill>
                <a:sym typeface="Wingdings 2" panose="05020102010507070707" pitchFamily="18" charset="2"/>
              </a:rPr>
              <a:t>,</a:t>
            </a:r>
            <a:r>
              <a:rPr lang="zh-CN" altLang="en-US" sz="2000" b="1">
                <a:solidFill>
                  <a:schemeClr val="bg2"/>
                </a:solidFill>
                <a:sym typeface="Wingdings 2" panose="05020102010507070707" pitchFamily="18" charset="2"/>
              </a:rPr>
              <a:t>而是有着很大的灵活性和创造性</a:t>
            </a:r>
            <a:endParaRPr lang="zh-CN" altLang="en-US" sz="2000" b="1"/>
          </a:p>
          <a:p>
            <a:pPr eaLnBrk="1" hangingPunct="1">
              <a:lnSpc>
                <a:spcPct val="80000"/>
              </a:lnSpc>
              <a:buFontTx/>
              <a:buNone/>
            </a:pPr>
            <a:r>
              <a:rPr lang="zh-CN" altLang="en-US" sz="2000" b="1">
                <a:solidFill>
                  <a:schemeClr val="bg2"/>
                </a:solidFill>
                <a:sym typeface="Wingdings 2" panose="05020102010507070707" pitchFamily="18" charset="2"/>
              </a:rPr>
              <a:t>           </a:t>
            </a:r>
            <a:r>
              <a:rPr lang="en-US" altLang="zh-CN" sz="2000" b="1">
                <a:solidFill>
                  <a:schemeClr val="bg2"/>
                </a:solidFill>
                <a:sym typeface="Wingdings 2" panose="05020102010507070707" pitchFamily="18" charset="2"/>
              </a:rPr>
              <a:t>the section is not language-specific guidelines(</a:t>
            </a:r>
            <a:r>
              <a:rPr lang="zh-CN" altLang="en-US" sz="2000" b="1">
                <a:solidFill>
                  <a:schemeClr val="bg2"/>
                </a:solidFill>
                <a:sym typeface="Wingdings 2" panose="05020102010507070707" pitchFamily="18" charset="2"/>
              </a:rPr>
              <a:t>特定语言指南</a:t>
            </a:r>
            <a:r>
              <a:rPr lang="en-US" altLang="zh-CN" sz="2000" b="1">
                <a:solidFill>
                  <a:schemeClr val="bg2"/>
                </a:solidFill>
                <a:sym typeface="Wingdings 2" panose="05020102010507070707" pitchFamily="18" charset="2"/>
              </a:rPr>
              <a:t>) </a:t>
            </a:r>
          </a:p>
          <a:p>
            <a:pPr eaLnBrk="1" hangingPunct="1">
              <a:lnSpc>
                <a:spcPct val="80000"/>
              </a:lnSpc>
              <a:buFontTx/>
              <a:buNone/>
            </a:pPr>
            <a:r>
              <a:rPr lang="en-US" altLang="zh-CN" sz="2000" b="1">
                <a:solidFill>
                  <a:schemeClr val="bg2"/>
                </a:solidFill>
                <a:sym typeface="Wingdings 2" panose="05020102010507070707" pitchFamily="18" charset="2"/>
              </a:rPr>
              <a:t>           general programming guideline(</a:t>
            </a:r>
            <a:r>
              <a:rPr lang="zh-CN" altLang="en-US" sz="2000" b="1">
                <a:solidFill>
                  <a:schemeClr val="bg2"/>
                </a:solidFill>
                <a:sym typeface="Wingdings 2" panose="05020102010507070707" pitchFamily="18" charset="2"/>
              </a:rPr>
              <a:t>一般性编程指导原则</a:t>
            </a:r>
            <a:r>
              <a:rPr lang="en-US" altLang="zh-CN" sz="2000" b="1">
                <a:solidFill>
                  <a:schemeClr val="bg2"/>
                </a:solidFill>
                <a:sym typeface="Wingdings 2" panose="05020102010507070707" pitchFamily="18" charset="2"/>
              </a:rPr>
              <a:t>)</a:t>
            </a:r>
            <a:r>
              <a:rPr lang="en-US" altLang="zh-CN" sz="2400" b="1">
                <a:solidFill>
                  <a:schemeClr val="bg2"/>
                </a:solidFill>
                <a:sym typeface="Wingdings 2" panose="05020102010507070707" pitchFamily="18" charset="2"/>
              </a:rPr>
              <a:t> </a:t>
            </a:r>
            <a:endParaRPr lang="en-US" altLang="zh-CN" sz="2400" b="1"/>
          </a:p>
          <a:p>
            <a:pPr eaLnBrk="1" hangingPunct="1">
              <a:lnSpc>
                <a:spcPct val="80000"/>
              </a:lnSpc>
              <a:buFontTx/>
              <a:buNone/>
            </a:pPr>
            <a:r>
              <a:rPr lang="en-US" altLang="zh-CN" sz="2400" b="1"/>
              <a:t> component include: A: </a:t>
            </a:r>
            <a:r>
              <a:rPr lang="en-US" altLang="zh-CN" sz="2400" b="1" u="sng">
                <a:solidFill>
                  <a:srgbClr val="FF0066"/>
                </a:solidFill>
              </a:rPr>
              <a:t>control structure</a:t>
            </a:r>
            <a:r>
              <a:rPr lang="zh-CN" altLang="en-US" sz="2400" b="1" u="sng">
                <a:solidFill>
                  <a:srgbClr val="FF0066"/>
                </a:solidFill>
              </a:rPr>
              <a:t>（控制结构）</a:t>
            </a:r>
            <a:r>
              <a:rPr lang="zh-CN" altLang="en-US" sz="2400" b="1"/>
              <a:t> </a:t>
            </a:r>
          </a:p>
          <a:p>
            <a:pPr eaLnBrk="1" hangingPunct="1">
              <a:lnSpc>
                <a:spcPct val="80000"/>
              </a:lnSpc>
              <a:buFontTx/>
              <a:buNone/>
            </a:pPr>
            <a:r>
              <a:rPr lang="zh-CN" altLang="en-US" sz="2400" b="1"/>
              <a:t>                                     </a:t>
            </a:r>
            <a:r>
              <a:rPr lang="en-US" altLang="zh-CN" sz="2400" b="1"/>
              <a:t>B: </a:t>
            </a:r>
            <a:r>
              <a:rPr lang="en-US" altLang="zh-CN" sz="2400" b="1" u="sng">
                <a:solidFill>
                  <a:srgbClr val="FF0066"/>
                </a:solidFill>
              </a:rPr>
              <a:t>algorithms</a:t>
            </a:r>
            <a:r>
              <a:rPr lang="zh-CN" altLang="en-US" sz="2400" b="1" u="sng">
                <a:solidFill>
                  <a:srgbClr val="FF0066"/>
                </a:solidFill>
              </a:rPr>
              <a:t>（算法）</a:t>
            </a:r>
            <a:r>
              <a:rPr lang="zh-CN" altLang="en-US" sz="2400" b="1" u="sng">
                <a:solidFill>
                  <a:srgbClr val="0000FF"/>
                </a:solidFill>
              </a:rPr>
              <a:t> </a:t>
            </a:r>
          </a:p>
          <a:p>
            <a:pPr eaLnBrk="1" hangingPunct="1">
              <a:lnSpc>
                <a:spcPct val="80000"/>
              </a:lnSpc>
              <a:buFontTx/>
              <a:buNone/>
            </a:pPr>
            <a:r>
              <a:rPr lang="zh-CN" altLang="en-US" sz="2400" b="1"/>
              <a:t>                                     </a:t>
            </a:r>
            <a:r>
              <a:rPr lang="en-US" altLang="zh-CN" sz="2400" b="1"/>
              <a:t>C: </a:t>
            </a:r>
            <a:r>
              <a:rPr lang="en-US" altLang="zh-CN" sz="2400" b="1" u="sng">
                <a:solidFill>
                  <a:srgbClr val="FF0066"/>
                </a:solidFill>
              </a:rPr>
              <a:t>data structure</a:t>
            </a:r>
            <a:r>
              <a:rPr lang="zh-CN" altLang="en-US" sz="2400" b="1" u="sng">
                <a:solidFill>
                  <a:srgbClr val="FF0066"/>
                </a:solidFill>
              </a:rPr>
              <a:t>（数据结构）</a:t>
            </a:r>
            <a:r>
              <a:rPr lang="zh-CN" altLang="en-US" sz="2400" b="1"/>
              <a:t> </a:t>
            </a:r>
          </a:p>
          <a:p>
            <a:pPr eaLnBrk="1" hangingPunct="1">
              <a:lnSpc>
                <a:spcPct val="80000"/>
              </a:lnSpc>
              <a:buFontTx/>
              <a:buNone/>
            </a:pPr>
            <a:r>
              <a:rPr lang="en-US" altLang="zh-CN" b="1"/>
              <a:t>1. </a:t>
            </a:r>
            <a:r>
              <a:rPr lang="en-US" altLang="zh-CN" b="1">
                <a:solidFill>
                  <a:srgbClr val="FF0066"/>
                </a:solidFill>
              </a:rPr>
              <a:t>Control Structures</a:t>
            </a:r>
            <a:r>
              <a:rPr lang="en-US" altLang="zh-CN" b="1"/>
              <a:t> </a:t>
            </a:r>
          </a:p>
          <a:p>
            <a:pPr eaLnBrk="1" hangingPunct="1">
              <a:lnSpc>
                <a:spcPct val="80000"/>
              </a:lnSpc>
              <a:buFontTx/>
              <a:buNone/>
            </a:pPr>
            <a:r>
              <a:rPr lang="en-US" altLang="zh-CN" sz="2400" b="1"/>
              <a:t> note:A: the </a:t>
            </a:r>
            <a:r>
              <a:rPr lang="en-US" altLang="zh-CN" sz="2400" b="1" u="sng">
                <a:solidFill>
                  <a:srgbClr val="0000FF"/>
                </a:solidFill>
              </a:rPr>
              <a:t>highest programming guideline</a:t>
            </a:r>
            <a:r>
              <a:rPr lang="en-US" altLang="zh-CN" sz="2400" b="1"/>
              <a:t>----</a:t>
            </a:r>
            <a:r>
              <a:rPr lang="en-US" altLang="zh-CN" sz="2400" b="1" u="sng"/>
              <a:t>read a</a:t>
            </a:r>
            <a:r>
              <a:rPr lang="en-US" altLang="zh-CN" sz="2400" b="1"/>
              <a:t> </a:t>
            </a:r>
          </a:p>
          <a:p>
            <a:pPr eaLnBrk="1" hangingPunct="1">
              <a:lnSpc>
                <a:spcPct val="80000"/>
              </a:lnSpc>
              <a:buFontTx/>
              <a:buNone/>
            </a:pPr>
            <a:r>
              <a:rPr lang="en-US" altLang="zh-CN" sz="2400" b="1"/>
              <a:t>            </a:t>
            </a:r>
            <a:r>
              <a:rPr lang="en-US" altLang="zh-CN" sz="2400" b="1" u="sng"/>
              <a:t>component easily</a:t>
            </a:r>
            <a:r>
              <a:rPr lang="en-US" altLang="zh-CN" sz="2400" b="1"/>
              <a:t> (the coders should concentrate</a:t>
            </a:r>
          </a:p>
          <a:p>
            <a:pPr eaLnBrk="1" hangingPunct="1">
              <a:lnSpc>
                <a:spcPct val="80000"/>
              </a:lnSpc>
              <a:buFontTx/>
              <a:buNone/>
            </a:pPr>
            <a:r>
              <a:rPr lang="en-US" altLang="zh-CN" sz="2400" b="1"/>
              <a:t>            on what is being done, not on the control flow )</a:t>
            </a:r>
          </a:p>
          <a:p>
            <a:pPr eaLnBrk="1" hangingPunct="1">
              <a:lnSpc>
                <a:spcPct val="80000"/>
              </a:lnSpc>
              <a:buFontTx/>
              <a:buNone/>
            </a:pPr>
            <a:r>
              <a:rPr lang="en-US" altLang="zh-CN" sz="2400" b="1"/>
              <a:t>          B: in implicit invocation or OO design, control is </a:t>
            </a:r>
          </a:p>
          <a:p>
            <a:pPr eaLnBrk="1" hangingPunct="1">
              <a:lnSpc>
                <a:spcPct val="80000"/>
              </a:lnSpc>
              <a:buFontTx/>
              <a:buNone/>
            </a:pPr>
            <a:r>
              <a:rPr lang="en-US" altLang="zh-CN" sz="2400" b="1"/>
              <a:t>       based on the system states and changes in variables.</a:t>
            </a:r>
            <a:endParaRPr lang="en-US" altLang="zh-CN" sz="1000" b="1"/>
          </a:p>
        </p:txBody>
      </p:sp>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灯片编号占位符 5">
            <a:extLst>
              <a:ext uri="{FF2B5EF4-FFF2-40B4-BE49-F238E27FC236}">
                <a16:creationId xmlns:a16="http://schemas.microsoft.com/office/drawing/2014/main" id="{50A11A23-D907-43C0-87A2-247921D02CD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fld id="{C09EFC11-177F-43C1-808D-83F0252CDD9B}" type="slidenum">
              <a:rPr kumimoji="0" lang="en-US" altLang="zh-CN" sz="2600">
                <a:solidFill>
                  <a:schemeClr val="bg1"/>
                </a:solidFill>
              </a:rPr>
              <a:pPr eaLnBrk="1" hangingPunct="1"/>
              <a:t>508</a:t>
            </a:fld>
            <a:endParaRPr kumimoji="0" lang="en-US" altLang="zh-CN" sz="2600">
              <a:solidFill>
                <a:schemeClr val="bg1"/>
              </a:solidFill>
            </a:endParaRPr>
          </a:p>
        </p:txBody>
      </p:sp>
      <p:sp>
        <p:nvSpPr>
          <p:cNvPr id="9219" name="Rectangle 2">
            <a:extLst>
              <a:ext uri="{FF2B5EF4-FFF2-40B4-BE49-F238E27FC236}">
                <a16:creationId xmlns:a16="http://schemas.microsoft.com/office/drawing/2014/main" id="{FDE25C95-382D-4BF4-930F-7193AA63657C}"/>
              </a:ext>
            </a:extLst>
          </p:cNvPr>
          <p:cNvSpPr>
            <a:spLocks noGrp="1" noChangeArrowheads="1"/>
          </p:cNvSpPr>
          <p:nvPr>
            <p:ph type="title"/>
          </p:nvPr>
        </p:nvSpPr>
        <p:spPr/>
        <p:txBody>
          <a:bodyPr/>
          <a:lstStyle/>
          <a:p>
            <a:pPr eaLnBrk="1" hangingPunct="1"/>
            <a:r>
              <a:rPr lang="en-US" altLang="zh-CN" sz="3200"/>
              <a:t>     Chapter 7  Writing the Programs</a:t>
            </a:r>
          </a:p>
        </p:txBody>
      </p:sp>
      <p:sp>
        <p:nvSpPr>
          <p:cNvPr id="9220" name="Rectangle 3">
            <a:extLst>
              <a:ext uri="{FF2B5EF4-FFF2-40B4-BE49-F238E27FC236}">
                <a16:creationId xmlns:a16="http://schemas.microsoft.com/office/drawing/2014/main" id="{AD690122-A104-4D9B-A6E9-5ED5315C7B8A}"/>
              </a:ext>
            </a:extLst>
          </p:cNvPr>
          <p:cNvSpPr>
            <a:spLocks noGrp="1" noChangeArrowheads="1"/>
          </p:cNvSpPr>
          <p:nvPr>
            <p:ph type="body" idx="1"/>
          </p:nvPr>
        </p:nvSpPr>
        <p:spPr>
          <a:xfrm>
            <a:off x="2286000" y="1752600"/>
            <a:ext cx="8382000" cy="5105400"/>
          </a:xfrm>
        </p:spPr>
        <p:txBody>
          <a:bodyPr/>
          <a:lstStyle/>
          <a:p>
            <a:pPr eaLnBrk="1" hangingPunct="1">
              <a:lnSpc>
                <a:spcPct val="80000"/>
              </a:lnSpc>
              <a:buFontTx/>
              <a:buNone/>
            </a:pPr>
            <a:r>
              <a:rPr lang="en-US" altLang="zh-CN" sz="2400" b="1"/>
              <a:t>      In more</a:t>
            </a:r>
            <a:r>
              <a:rPr lang="en-US" altLang="zh-CN" sz="1000" b="1"/>
              <a:t>  </a:t>
            </a:r>
            <a:r>
              <a:rPr lang="en-US" altLang="zh-CN" sz="2400" b="1"/>
              <a:t>procedure designs, control depends on the </a:t>
            </a:r>
          </a:p>
          <a:p>
            <a:pPr eaLnBrk="1" hangingPunct="1">
              <a:lnSpc>
                <a:spcPct val="80000"/>
              </a:lnSpc>
              <a:buFontTx/>
              <a:buNone/>
            </a:pPr>
            <a:r>
              <a:rPr lang="en-US" altLang="zh-CN" sz="2400" b="1"/>
              <a:t>      structure of the code itself. </a:t>
            </a:r>
          </a:p>
          <a:p>
            <a:pPr eaLnBrk="1" hangingPunct="1">
              <a:lnSpc>
                <a:spcPct val="80000"/>
              </a:lnSpc>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但不管什么样的设计，都要使程序结构反映设计的控制结构</a:t>
            </a:r>
            <a:endParaRPr lang="en-US" altLang="zh-CN" sz="2400" b="1">
              <a:solidFill>
                <a:schemeClr val="bg2"/>
              </a:solidFill>
              <a:sym typeface="Wingdings 2" panose="05020102010507070707" pitchFamily="18" charset="2"/>
            </a:endParaRPr>
          </a:p>
          <a:p>
            <a:pPr eaLnBrk="1" hangingPunct="1">
              <a:lnSpc>
                <a:spcPct val="80000"/>
              </a:lnSpc>
              <a:buFontTx/>
              <a:buNone/>
            </a:pPr>
            <a:r>
              <a:rPr lang="en-US" altLang="zh-CN" sz="2400" b="1">
                <a:solidFill>
                  <a:schemeClr val="bg2"/>
                </a:solidFill>
                <a:sym typeface="Wingdings 2" panose="05020102010507070707" pitchFamily="18" charset="2"/>
              </a:rPr>
              <a:t> </a:t>
            </a:r>
            <a:r>
              <a:rPr lang="en-US" altLang="zh-CN" sz="2400" b="1" u="sng">
                <a:solidFill>
                  <a:srgbClr val="0000FF"/>
                </a:solidFill>
                <a:sym typeface="Wingdings 2" panose="05020102010507070707" pitchFamily="18" charset="2"/>
              </a:rPr>
              <a:t> restructuring</a:t>
            </a:r>
            <a:r>
              <a:rPr lang="en-US" altLang="zh-CN" sz="2400" b="1">
                <a:solidFill>
                  <a:schemeClr val="bg2"/>
                </a:solidFill>
                <a:sym typeface="Wingdings 2" panose="05020102010507070707" pitchFamily="18" charset="2"/>
              </a:rPr>
              <a:t> can aid </a:t>
            </a:r>
            <a:r>
              <a:rPr lang="en-US" altLang="zh-CN" sz="2400" b="1">
                <a:solidFill>
                  <a:schemeClr val="tx2"/>
                </a:solidFill>
                <a:sym typeface="Wingdings 2" panose="05020102010507070707" pitchFamily="18" charset="2"/>
              </a:rPr>
              <a:t>understanding</a:t>
            </a:r>
            <a:r>
              <a:rPr lang="en-US" altLang="zh-CN" sz="2400" b="1">
                <a:solidFill>
                  <a:srgbClr val="0000FF"/>
                </a:solidFill>
                <a:sym typeface="Wingdings 2" panose="05020102010507070707" pitchFamily="18" charset="2"/>
              </a:rPr>
              <a:t> </a:t>
            </a:r>
          </a:p>
          <a:p>
            <a:pPr eaLnBrk="1" hangingPunct="1">
              <a:lnSpc>
                <a:spcPct val="80000"/>
              </a:lnSpc>
              <a:buFontTx/>
              <a:buNone/>
            </a:pPr>
            <a:r>
              <a:rPr lang="en-US" altLang="zh-CN" sz="2400" b="1">
                <a:solidFill>
                  <a:schemeClr val="bg2"/>
                </a:solidFill>
                <a:sym typeface="Wingdings 2" panose="05020102010507070707" pitchFamily="18" charset="2"/>
              </a:rPr>
              <a:t>      example—rearranging codes (P377)  </a:t>
            </a:r>
          </a:p>
          <a:p>
            <a:pPr eaLnBrk="1" hangingPunct="1">
              <a:lnSpc>
                <a:spcPct val="80000"/>
              </a:lnSpc>
              <a:buFontTx/>
              <a:buNone/>
            </a:pPr>
            <a:r>
              <a:rPr lang="en-US" altLang="zh-CN" sz="2400" b="1">
                <a:solidFill>
                  <a:schemeClr val="bg2"/>
                </a:solidFill>
                <a:sym typeface="Wingdings 2" panose="05020102010507070707" pitchFamily="18" charset="2"/>
              </a:rPr>
              <a:t> </a:t>
            </a:r>
            <a:r>
              <a:rPr lang="en-US" altLang="zh-CN" sz="2400" b="1">
                <a:solidFill>
                  <a:srgbClr val="0000FF"/>
                </a:solidFill>
                <a:sym typeface="Wingdings 2" panose="05020102010507070707" pitchFamily="18" charset="2"/>
              </a:rPr>
              <a:t> </a:t>
            </a:r>
            <a:r>
              <a:rPr lang="en-US" altLang="zh-CN" sz="2400" b="1" u="sng">
                <a:solidFill>
                  <a:srgbClr val="0000FF"/>
                </a:solidFill>
                <a:sym typeface="Wingdings 2" panose="05020102010507070707" pitchFamily="18" charset="2"/>
              </a:rPr>
              <a:t>modularity</a:t>
            </a:r>
            <a:r>
              <a:rPr lang="en-US" altLang="zh-CN" sz="2400" b="1">
                <a:solidFill>
                  <a:schemeClr val="bg2"/>
                </a:solidFill>
                <a:sym typeface="Wingdings 2" panose="05020102010507070707" pitchFamily="18" charset="2"/>
              </a:rPr>
              <a:t> makes coding understandable (through </a:t>
            </a:r>
          </a:p>
          <a:p>
            <a:pPr eaLnBrk="1" hangingPunct="1">
              <a:lnSpc>
                <a:spcPct val="80000"/>
              </a:lnSpc>
              <a:buFontTx/>
              <a:buNone/>
            </a:pPr>
            <a:r>
              <a:rPr lang="en-US" altLang="zh-CN" sz="2400" b="1">
                <a:solidFill>
                  <a:schemeClr val="bg2"/>
                </a:solidFill>
                <a:sym typeface="Wingdings 2" panose="05020102010507070707" pitchFamily="18" charset="2"/>
              </a:rPr>
              <a:t>      hiding details </a:t>
            </a:r>
            <a:r>
              <a:rPr lang="en-US" altLang="zh-CN" sz="2400" b="1"/>
              <a:t>using macros, procedures, </a:t>
            </a:r>
          </a:p>
          <a:p>
            <a:pPr eaLnBrk="1" hangingPunct="1">
              <a:lnSpc>
                <a:spcPct val="80000"/>
              </a:lnSpc>
              <a:buFontTx/>
              <a:buNone/>
            </a:pPr>
            <a:r>
              <a:rPr lang="en-US" altLang="zh-CN" sz="2400" b="1"/>
              <a:t>      subroutines, methods and inheritance</a:t>
            </a:r>
            <a:r>
              <a:rPr lang="en-US" altLang="zh-CN" sz="2400"/>
              <a:t> </a:t>
            </a:r>
            <a:r>
              <a:rPr lang="en-US" altLang="zh-CN" sz="2400" b="1">
                <a:solidFill>
                  <a:schemeClr val="bg2"/>
                </a:solidFill>
                <a:sym typeface="Wingdings 2" panose="05020102010507070707" pitchFamily="18" charset="2"/>
              </a:rPr>
              <a:t>) </a:t>
            </a:r>
          </a:p>
          <a:p>
            <a:pPr eaLnBrk="1" hangingPunct="1">
              <a:lnSpc>
                <a:spcPct val="80000"/>
              </a:lnSpc>
              <a:buFontTx/>
              <a:buNone/>
            </a:pPr>
            <a:r>
              <a:rPr lang="en-US" altLang="zh-CN" sz="2400" b="1">
                <a:solidFill>
                  <a:schemeClr val="bg2"/>
                </a:solidFill>
                <a:sym typeface="Wingdings 2" panose="05020102010507070707" pitchFamily="18" charset="2"/>
              </a:rPr>
              <a:t>  </a:t>
            </a:r>
            <a:r>
              <a:rPr lang="en-US" altLang="zh-CN" sz="2400" b="1" u="sng">
                <a:solidFill>
                  <a:srgbClr val="0000FF"/>
                </a:solidFill>
                <a:sym typeface="Wingdings 2" panose="05020102010507070707" pitchFamily="18" charset="2"/>
              </a:rPr>
              <a:t>generality</a:t>
            </a:r>
            <a:r>
              <a:rPr lang="en-US" altLang="zh-CN" sz="2400" b="1">
                <a:solidFill>
                  <a:schemeClr val="bg2"/>
                </a:solidFill>
                <a:sym typeface="Wingdings 2" panose="05020102010507070707" pitchFamily="18" charset="2"/>
              </a:rPr>
              <a:t>: make control structures be in more </a:t>
            </a:r>
          </a:p>
          <a:p>
            <a:pPr eaLnBrk="1" hangingPunct="1">
              <a:lnSpc>
                <a:spcPct val="80000"/>
              </a:lnSpc>
              <a:buFontTx/>
              <a:buNone/>
            </a:pPr>
            <a:r>
              <a:rPr lang="en-US" altLang="zh-CN" sz="2400" b="1">
                <a:solidFill>
                  <a:schemeClr val="bg2"/>
                </a:solidFill>
                <a:sym typeface="Wingdings 2" panose="05020102010507070707" pitchFamily="18" charset="2"/>
              </a:rPr>
              <a:t>      general (</a:t>
            </a:r>
            <a:r>
              <a:rPr lang="en-US" altLang="zh-CN" sz="2400" b="1"/>
              <a:t>generality is a virtue</a:t>
            </a:r>
            <a:r>
              <a:rPr lang="en-US" altLang="zh-CN" sz="2400" b="1">
                <a:solidFill>
                  <a:schemeClr val="bg2"/>
                </a:solidFill>
                <a:sym typeface="Wingdings 2" panose="05020102010507070707" pitchFamily="18" charset="2"/>
              </a:rPr>
              <a:t>) </a:t>
            </a:r>
          </a:p>
          <a:p>
            <a:pPr eaLnBrk="1" hangingPunct="1">
              <a:lnSpc>
                <a:spcPct val="80000"/>
              </a:lnSpc>
              <a:buFontTx/>
              <a:buNone/>
            </a:pPr>
            <a:r>
              <a:rPr lang="en-US" altLang="zh-CN" sz="2400" b="1">
                <a:solidFill>
                  <a:schemeClr val="bg2"/>
                </a:solidFill>
                <a:sym typeface="Wingdings 2" panose="05020102010507070707" pitchFamily="18" charset="2"/>
              </a:rPr>
              <a:t>  </a:t>
            </a:r>
            <a:r>
              <a:rPr lang="en-US" altLang="zh-CN" sz="2400" b="1" u="sng">
                <a:solidFill>
                  <a:srgbClr val="0000FF"/>
                </a:solidFill>
                <a:sym typeface="Wingdings 2" panose="05020102010507070707" pitchFamily="18" charset="2"/>
              </a:rPr>
              <a:t>coupling</a:t>
            </a:r>
            <a:r>
              <a:rPr lang="en-US" altLang="zh-CN" sz="2400" b="1">
                <a:solidFill>
                  <a:srgbClr val="0000FF"/>
                </a:solidFill>
                <a:sym typeface="Wingdings 2" panose="05020102010507070707" pitchFamily="18" charset="2"/>
              </a:rPr>
              <a:t> </a:t>
            </a:r>
            <a:r>
              <a:rPr lang="en-US" altLang="zh-CN" sz="2400" b="1">
                <a:solidFill>
                  <a:schemeClr val="bg2"/>
                </a:solidFill>
                <a:sym typeface="Wingdings 2" panose="05020102010507070707" pitchFamily="18" charset="2"/>
              </a:rPr>
              <a:t>(among components) must be visible </a:t>
            </a:r>
          </a:p>
          <a:p>
            <a:pPr eaLnBrk="1" hangingPunct="1">
              <a:lnSpc>
                <a:spcPct val="80000"/>
              </a:lnSpc>
              <a:buFontTx/>
              <a:buNone/>
            </a:pPr>
            <a:r>
              <a:rPr lang="en-US" altLang="zh-CN" sz="2400" b="1">
                <a:solidFill>
                  <a:schemeClr val="bg2"/>
                </a:solidFill>
                <a:sym typeface="Wingdings 2" panose="05020102010507070707" pitchFamily="18" charset="2"/>
              </a:rPr>
              <a:t>      example— (P378) </a:t>
            </a:r>
          </a:p>
          <a:p>
            <a:pPr eaLnBrk="1" hangingPunct="1">
              <a:lnSpc>
                <a:spcPct val="80000"/>
              </a:lnSpc>
              <a:buFontTx/>
              <a:buNone/>
            </a:pPr>
            <a:r>
              <a:rPr lang="en-US" altLang="zh-CN" sz="2400" b="1"/>
              <a:t>      (</a:t>
            </a:r>
            <a:r>
              <a:rPr lang="zh-CN" altLang="en-US" sz="2400" b="1"/>
              <a:t>即部件之间的耦合或依赖关系必须是可见的</a:t>
            </a:r>
            <a:r>
              <a:rPr lang="en-US" altLang="zh-CN" sz="2400" b="1"/>
              <a:t>)</a:t>
            </a:r>
          </a:p>
        </p:txBody>
      </p:sp>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5">
            <a:extLst>
              <a:ext uri="{FF2B5EF4-FFF2-40B4-BE49-F238E27FC236}">
                <a16:creationId xmlns:a16="http://schemas.microsoft.com/office/drawing/2014/main" id="{4EA1A24F-7111-4D8E-8D88-30FDB202C2C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fld id="{458AEAFB-2094-46AE-92F9-6EF43FB71A86}" type="slidenum">
              <a:rPr kumimoji="0" lang="en-US" altLang="zh-CN" sz="2600">
                <a:solidFill>
                  <a:schemeClr val="bg1"/>
                </a:solidFill>
              </a:rPr>
              <a:pPr eaLnBrk="1" hangingPunct="1"/>
              <a:t>509</a:t>
            </a:fld>
            <a:endParaRPr kumimoji="0" lang="en-US" altLang="zh-CN" sz="2600">
              <a:solidFill>
                <a:schemeClr val="bg1"/>
              </a:solidFill>
            </a:endParaRPr>
          </a:p>
        </p:txBody>
      </p:sp>
      <p:sp>
        <p:nvSpPr>
          <p:cNvPr id="10243" name="Rectangle 2">
            <a:extLst>
              <a:ext uri="{FF2B5EF4-FFF2-40B4-BE49-F238E27FC236}">
                <a16:creationId xmlns:a16="http://schemas.microsoft.com/office/drawing/2014/main" id="{7B0F7672-C29D-4942-AE3F-2E038DFC6A9E}"/>
              </a:ext>
            </a:extLst>
          </p:cNvPr>
          <p:cNvSpPr>
            <a:spLocks noGrp="1" noChangeArrowheads="1"/>
          </p:cNvSpPr>
          <p:nvPr>
            <p:ph type="title"/>
          </p:nvPr>
        </p:nvSpPr>
        <p:spPr/>
        <p:txBody>
          <a:bodyPr/>
          <a:lstStyle/>
          <a:p>
            <a:pPr eaLnBrk="1" hangingPunct="1"/>
            <a:r>
              <a:rPr lang="en-US" altLang="zh-CN" sz="3200"/>
              <a:t>     Chapter 7  Writing the Programs</a:t>
            </a:r>
          </a:p>
        </p:txBody>
      </p:sp>
      <p:sp>
        <p:nvSpPr>
          <p:cNvPr id="10244" name="Rectangle 3">
            <a:extLst>
              <a:ext uri="{FF2B5EF4-FFF2-40B4-BE49-F238E27FC236}">
                <a16:creationId xmlns:a16="http://schemas.microsoft.com/office/drawing/2014/main" id="{4FCEDCF9-70DC-4814-8BF5-D0E22865137E}"/>
              </a:ext>
            </a:extLst>
          </p:cNvPr>
          <p:cNvSpPr>
            <a:spLocks noGrp="1" noChangeArrowheads="1"/>
          </p:cNvSpPr>
          <p:nvPr>
            <p:ph type="body" idx="1"/>
          </p:nvPr>
        </p:nvSpPr>
        <p:spPr>
          <a:xfrm>
            <a:off x="2286000" y="1752600"/>
            <a:ext cx="8382000" cy="5105400"/>
          </a:xfrm>
        </p:spPr>
        <p:txBody>
          <a:bodyPr/>
          <a:lstStyle/>
          <a:p>
            <a:pPr eaLnBrk="1" hangingPunct="1">
              <a:lnSpc>
                <a:spcPct val="80000"/>
              </a:lnSpc>
              <a:buClr>
                <a:srgbClr val="0000FF"/>
              </a:buClr>
              <a:buSzPct val="95000"/>
              <a:buFont typeface="Wingdings" panose="05000000000000000000" pitchFamily="2" charset="2"/>
              <a:buChar char="u"/>
            </a:pPr>
            <a:r>
              <a:rPr lang="en-US" altLang="zh-CN" sz="2400"/>
              <a:t>Control skips around among the program’s statements</a:t>
            </a:r>
          </a:p>
          <a:p>
            <a:pPr lvl="2" eaLnBrk="1" hangingPunct="1">
              <a:lnSpc>
                <a:spcPct val="80000"/>
              </a:lnSpc>
              <a:spcBef>
                <a:spcPct val="0"/>
              </a:spcBef>
              <a:buFontTx/>
              <a:buNone/>
            </a:pPr>
            <a:r>
              <a:rPr lang="en-US" altLang="zh-CN"/>
              <a:t>		benefit = minimum;</a:t>
            </a:r>
          </a:p>
          <a:p>
            <a:pPr lvl="2" eaLnBrk="1" hangingPunct="1">
              <a:lnSpc>
                <a:spcPct val="80000"/>
              </a:lnSpc>
              <a:spcBef>
                <a:spcPct val="0"/>
              </a:spcBef>
              <a:buFontTx/>
              <a:buNone/>
            </a:pPr>
            <a:r>
              <a:rPr lang="en-US" altLang="zh-CN"/>
              <a:t>		if (age &lt; 75) goto A;</a:t>
            </a:r>
          </a:p>
          <a:p>
            <a:pPr lvl="2" eaLnBrk="1" hangingPunct="1">
              <a:lnSpc>
                <a:spcPct val="80000"/>
              </a:lnSpc>
              <a:spcBef>
                <a:spcPct val="0"/>
              </a:spcBef>
              <a:buFontTx/>
              <a:buNone/>
            </a:pPr>
            <a:r>
              <a:rPr lang="en-US" altLang="zh-CN"/>
              <a:t>		benefit = maximum;</a:t>
            </a:r>
          </a:p>
          <a:p>
            <a:pPr lvl="2" eaLnBrk="1" hangingPunct="1">
              <a:lnSpc>
                <a:spcPct val="80000"/>
              </a:lnSpc>
              <a:spcBef>
                <a:spcPct val="0"/>
              </a:spcBef>
              <a:buFontTx/>
              <a:buNone/>
            </a:pPr>
            <a:r>
              <a:rPr lang="en-US" altLang="zh-CN"/>
              <a:t>		goto C;</a:t>
            </a:r>
          </a:p>
          <a:p>
            <a:pPr lvl="2" eaLnBrk="1" hangingPunct="1">
              <a:lnSpc>
                <a:spcPct val="80000"/>
              </a:lnSpc>
              <a:spcBef>
                <a:spcPct val="0"/>
              </a:spcBef>
              <a:buFontTx/>
              <a:buNone/>
            </a:pPr>
            <a:r>
              <a:rPr lang="en-US" altLang="zh-CN"/>
              <a:t>		if (AGE &lt; 65) goto B;</a:t>
            </a:r>
          </a:p>
          <a:p>
            <a:pPr lvl="2" eaLnBrk="1" hangingPunct="1">
              <a:lnSpc>
                <a:spcPct val="80000"/>
              </a:lnSpc>
              <a:spcBef>
                <a:spcPct val="0"/>
              </a:spcBef>
              <a:buFontTx/>
              <a:buNone/>
            </a:pPr>
            <a:r>
              <a:rPr lang="en-US" altLang="zh-CN"/>
              <a:t>		if (AGE &lt; 55) goto C;</a:t>
            </a:r>
          </a:p>
          <a:p>
            <a:pPr lvl="2" eaLnBrk="1" hangingPunct="1">
              <a:lnSpc>
                <a:spcPct val="80000"/>
              </a:lnSpc>
              <a:spcBef>
                <a:spcPct val="0"/>
              </a:spcBef>
              <a:buFontTx/>
              <a:buNone/>
            </a:pPr>
            <a:r>
              <a:rPr lang="en-US" altLang="zh-CN"/>
              <a:t>A:	if (AGE &lt; 65) goto B;</a:t>
            </a:r>
          </a:p>
          <a:p>
            <a:pPr lvl="2" eaLnBrk="1" hangingPunct="1">
              <a:lnSpc>
                <a:spcPct val="80000"/>
              </a:lnSpc>
              <a:spcBef>
                <a:spcPct val="0"/>
              </a:spcBef>
              <a:buFontTx/>
              <a:buNone/>
            </a:pPr>
            <a:r>
              <a:rPr lang="en-US" altLang="zh-CN"/>
              <a:t>		benefit = benefit * 1.5 + bonus;</a:t>
            </a:r>
          </a:p>
          <a:p>
            <a:pPr lvl="2" eaLnBrk="1" hangingPunct="1">
              <a:lnSpc>
                <a:spcPct val="80000"/>
              </a:lnSpc>
              <a:spcBef>
                <a:spcPct val="0"/>
              </a:spcBef>
              <a:buFontTx/>
              <a:buNone/>
            </a:pPr>
            <a:r>
              <a:rPr lang="en-US" altLang="zh-CN"/>
              <a:t>		goto C;</a:t>
            </a:r>
          </a:p>
          <a:p>
            <a:pPr lvl="2" eaLnBrk="1" hangingPunct="1">
              <a:lnSpc>
                <a:spcPct val="80000"/>
              </a:lnSpc>
              <a:spcBef>
                <a:spcPct val="0"/>
              </a:spcBef>
              <a:buFontTx/>
              <a:buNone/>
            </a:pPr>
            <a:r>
              <a:rPr lang="en-US" altLang="zh-CN"/>
              <a:t>B:		if (age &lt; 55) goto C;</a:t>
            </a:r>
          </a:p>
          <a:p>
            <a:pPr lvl="2" eaLnBrk="1" hangingPunct="1">
              <a:lnSpc>
                <a:spcPct val="80000"/>
              </a:lnSpc>
              <a:spcBef>
                <a:spcPct val="0"/>
              </a:spcBef>
              <a:buFontTx/>
              <a:buNone/>
            </a:pPr>
            <a:r>
              <a:rPr lang="en-US" altLang="zh-CN"/>
              <a:t>		benefit = benefit * 1.5;</a:t>
            </a:r>
          </a:p>
          <a:p>
            <a:pPr lvl="2" eaLnBrk="1" hangingPunct="1">
              <a:lnSpc>
                <a:spcPct val="80000"/>
              </a:lnSpc>
              <a:spcBef>
                <a:spcPct val="0"/>
              </a:spcBef>
              <a:buFontTx/>
              <a:buNone/>
            </a:pPr>
            <a:r>
              <a:rPr lang="en-US" altLang="zh-CN"/>
              <a:t>C:	next statement</a:t>
            </a:r>
          </a:p>
          <a:p>
            <a:pPr eaLnBrk="1" hangingPunct="1">
              <a:lnSpc>
                <a:spcPct val="80000"/>
              </a:lnSpc>
              <a:buClr>
                <a:srgbClr val="0000FF"/>
              </a:buClr>
              <a:buSzPct val="94000"/>
              <a:buFont typeface="Wingdings" panose="05000000000000000000" pitchFamily="2" charset="2"/>
              <a:buChar char="u"/>
            </a:pPr>
            <a:r>
              <a:rPr lang="en-US" altLang="zh-CN" sz="2400"/>
              <a:t>Rearrange the code</a:t>
            </a:r>
          </a:p>
          <a:p>
            <a:pPr lvl="3" eaLnBrk="1" hangingPunct="1">
              <a:lnSpc>
                <a:spcPct val="90000"/>
              </a:lnSpc>
              <a:spcBef>
                <a:spcPct val="0"/>
              </a:spcBef>
              <a:buFontTx/>
              <a:buNone/>
            </a:pPr>
            <a:r>
              <a:rPr lang="en-US" altLang="zh-CN" sz="2000"/>
              <a:t>if (age &lt; 55) benefit = minimum;</a:t>
            </a:r>
          </a:p>
          <a:p>
            <a:pPr lvl="3" eaLnBrk="1" hangingPunct="1">
              <a:lnSpc>
                <a:spcPct val="90000"/>
              </a:lnSpc>
              <a:spcBef>
                <a:spcPct val="0"/>
              </a:spcBef>
              <a:buFont typeface="Lucida Sans Unicode" panose="020B0602030504020204" pitchFamily="34" charset="0"/>
              <a:buNone/>
            </a:pPr>
            <a:r>
              <a:rPr lang="en-US" altLang="zh-CN" sz="2000"/>
              <a:t>elseif (AGE &lt; 65) benefit = minimum + bonus;</a:t>
            </a:r>
          </a:p>
          <a:p>
            <a:pPr lvl="3" eaLnBrk="1" hangingPunct="1">
              <a:lnSpc>
                <a:spcPct val="90000"/>
              </a:lnSpc>
              <a:spcBef>
                <a:spcPct val="0"/>
              </a:spcBef>
              <a:buFont typeface="Lucida Sans Unicode" panose="020B0602030504020204" pitchFamily="34" charset="0"/>
              <a:buNone/>
            </a:pPr>
            <a:r>
              <a:rPr lang="en-US" altLang="zh-CN" sz="2000"/>
              <a:t>elseif (AGE &lt; 75) benefit = minimum * 1.5 + bonus;</a:t>
            </a:r>
          </a:p>
          <a:p>
            <a:pPr lvl="3" eaLnBrk="1" hangingPunct="1">
              <a:lnSpc>
                <a:spcPct val="90000"/>
              </a:lnSpc>
              <a:spcBef>
                <a:spcPct val="0"/>
              </a:spcBef>
              <a:buFont typeface="Lucida Sans Unicode" panose="020B0602030504020204" pitchFamily="34" charset="0"/>
              <a:buNone/>
            </a:pPr>
            <a:r>
              <a:rPr lang="en-US" altLang="zh-CN" sz="2000"/>
              <a:t>else benefit = maximum;</a:t>
            </a:r>
            <a:r>
              <a:rPr lang="en-US" altLang="zh-CN" sz="2000" b="1"/>
              <a:t> </a:t>
            </a:r>
            <a:endParaRPr lang="en-US" altLang="zh-CN" sz="20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灯片编号占位符 5">
            <a:extLst>
              <a:ext uri="{FF2B5EF4-FFF2-40B4-BE49-F238E27FC236}">
                <a16:creationId xmlns:a16="http://schemas.microsoft.com/office/drawing/2014/main" id="{F41ADA5A-5D53-4B29-AFAB-A34BC2B62E7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59F36CD8-9D41-4347-B9F5-CE1A764C4053}" type="slidenum">
              <a:rPr kumimoji="0" lang="en-US" altLang="zh-CN" sz="2600" b="1">
                <a:solidFill>
                  <a:srgbClr val="FFFFFF"/>
                </a:solidFill>
              </a:rPr>
              <a:pPr fontAlgn="base">
                <a:spcBef>
                  <a:spcPct val="0"/>
                </a:spcBef>
                <a:spcAft>
                  <a:spcPct val="0"/>
                </a:spcAft>
                <a:buClrTx/>
                <a:buSzTx/>
                <a:buNone/>
              </a:pPr>
              <a:t>51</a:t>
            </a:fld>
            <a:endParaRPr kumimoji="0" lang="en-US" altLang="zh-CN" sz="2600" b="1">
              <a:solidFill>
                <a:srgbClr val="FFFFFF"/>
              </a:solidFill>
            </a:endParaRPr>
          </a:p>
        </p:txBody>
      </p:sp>
      <p:sp>
        <p:nvSpPr>
          <p:cNvPr id="98307" name="Rectangle 2">
            <a:extLst>
              <a:ext uri="{FF2B5EF4-FFF2-40B4-BE49-F238E27FC236}">
                <a16:creationId xmlns:a16="http://schemas.microsoft.com/office/drawing/2014/main" id="{DAE5DCF5-0E6B-4784-8CC6-DB7753FCB8F0}"/>
              </a:ext>
            </a:extLst>
          </p:cNvPr>
          <p:cNvSpPr>
            <a:spLocks noGrp="1" noChangeArrowheads="1"/>
          </p:cNvSpPr>
          <p:nvPr>
            <p:ph type="title"/>
          </p:nvPr>
        </p:nvSpPr>
        <p:spPr/>
        <p:txBody>
          <a:bodyPr/>
          <a:lstStyle/>
          <a:p>
            <a:pPr eaLnBrk="1" hangingPunct="1"/>
            <a:r>
              <a:rPr lang="en-US" altLang="zh-CN" sz="3200"/>
              <a:t>Chapter 1  Why Software Engineering</a:t>
            </a:r>
          </a:p>
        </p:txBody>
      </p:sp>
      <p:sp>
        <p:nvSpPr>
          <p:cNvPr id="98308" name="Rectangle 3">
            <a:extLst>
              <a:ext uri="{FF2B5EF4-FFF2-40B4-BE49-F238E27FC236}">
                <a16:creationId xmlns:a16="http://schemas.microsoft.com/office/drawing/2014/main" id="{DCD13C5A-5837-4E2B-BC0C-7106EC48B734}"/>
              </a:ext>
            </a:extLst>
          </p:cNvPr>
          <p:cNvSpPr>
            <a:spLocks noGrp="1" noChangeArrowheads="1"/>
          </p:cNvSpPr>
          <p:nvPr>
            <p:ph type="body" idx="1"/>
          </p:nvPr>
        </p:nvSpPr>
        <p:spPr>
          <a:xfrm>
            <a:off x="2286000" y="1676400"/>
            <a:ext cx="8610600" cy="5181600"/>
          </a:xfrm>
        </p:spPr>
        <p:txBody>
          <a:bodyPr/>
          <a:lstStyle/>
          <a:p>
            <a:pPr eaLnBrk="1" hangingPunct="1">
              <a:buFontTx/>
              <a:buNone/>
            </a:pPr>
            <a:r>
              <a:rPr lang="en-US" altLang="zh-CN" sz="2400" b="1"/>
              <a:t>     Example: (</a:t>
            </a:r>
            <a:r>
              <a:rPr lang="zh-CN" altLang="en-US" sz="2400" b="1"/>
              <a:t>如果采用类似</a:t>
            </a:r>
            <a:r>
              <a:rPr lang="en-US" altLang="zh-CN" sz="2400" b="1"/>
              <a:t>OOP</a:t>
            </a:r>
            <a:r>
              <a:rPr lang="zh-CN" altLang="en-US" sz="2400" b="1"/>
              <a:t>中对实体的描述方法的话</a:t>
            </a:r>
            <a:r>
              <a:rPr lang="en-US" altLang="zh-CN" sz="2400" b="1"/>
              <a:t>: )</a:t>
            </a:r>
          </a:p>
          <a:p>
            <a:pPr eaLnBrk="1" hangingPunct="1">
              <a:buFontTx/>
              <a:buNone/>
            </a:pPr>
            <a:r>
              <a:rPr lang="en-US" altLang="zh-CN" sz="2400" b="1"/>
              <a:t> </a:t>
            </a:r>
          </a:p>
          <a:p>
            <a:pPr eaLnBrk="1" hangingPunct="1">
              <a:lnSpc>
                <a:spcPct val="110000"/>
              </a:lnSpc>
              <a:buFontTx/>
              <a:buNone/>
            </a:pPr>
            <a:r>
              <a:rPr lang="en-US" altLang="zh-CN" sz="2400" b="1"/>
              <a:t> </a:t>
            </a:r>
            <a:r>
              <a:rPr lang="zh-CN" altLang="en-US" sz="2400" b="1"/>
              <a:t>类</a:t>
            </a:r>
            <a:r>
              <a:rPr lang="en-US" altLang="zh-CN" sz="2400" b="1"/>
              <a:t>/</a:t>
            </a:r>
            <a:r>
              <a:rPr lang="zh-CN" altLang="en-US" sz="2400" b="1"/>
              <a:t>对象名                                   多边形</a:t>
            </a:r>
          </a:p>
          <a:p>
            <a:pPr eaLnBrk="1" hangingPunct="1">
              <a:lnSpc>
                <a:spcPct val="110000"/>
              </a:lnSpc>
              <a:buFontTx/>
              <a:buNone/>
            </a:pPr>
            <a:r>
              <a:rPr lang="zh-CN" altLang="en-US" sz="2400" b="1"/>
              <a:t>                                                   边的数目</a:t>
            </a:r>
          </a:p>
          <a:p>
            <a:pPr eaLnBrk="1" hangingPunct="1">
              <a:lnSpc>
                <a:spcPct val="110000"/>
              </a:lnSpc>
              <a:buFontTx/>
              <a:buNone/>
            </a:pPr>
            <a:r>
              <a:rPr lang="zh-CN" altLang="en-US" sz="2400" b="1"/>
              <a:t>         属性                                   各边长度（是一个结构或类）</a:t>
            </a:r>
          </a:p>
          <a:p>
            <a:pPr eaLnBrk="1" hangingPunct="1">
              <a:lnSpc>
                <a:spcPct val="110000"/>
              </a:lnSpc>
              <a:buFontTx/>
              <a:buNone/>
            </a:pPr>
            <a:r>
              <a:rPr lang="zh-CN" altLang="en-US" sz="2400" b="1"/>
              <a:t>                                                   类型（ 可以是一个类</a:t>
            </a:r>
            <a:r>
              <a:rPr lang="en-US" altLang="zh-CN" sz="2400" b="1"/>
              <a:t>(</a:t>
            </a:r>
            <a:r>
              <a:rPr lang="zh-CN" altLang="en-US" sz="2400" b="1"/>
              <a:t>对象</a:t>
            </a:r>
            <a:r>
              <a:rPr lang="en-US" altLang="zh-CN" sz="2400" b="1"/>
              <a:t>) </a:t>
            </a:r>
            <a:r>
              <a:rPr lang="zh-CN" altLang="en-US" sz="2400" b="1"/>
              <a:t>）</a:t>
            </a:r>
          </a:p>
          <a:p>
            <a:pPr eaLnBrk="1" hangingPunct="1">
              <a:lnSpc>
                <a:spcPct val="110000"/>
              </a:lnSpc>
              <a:buFontTx/>
              <a:buNone/>
            </a:pPr>
            <a:r>
              <a:rPr lang="zh-CN" altLang="en-US" sz="2400" b="1"/>
              <a:t>         动作                                   计算面积</a:t>
            </a:r>
          </a:p>
          <a:p>
            <a:pPr eaLnBrk="1" hangingPunct="1">
              <a:buFontTx/>
              <a:buNone/>
            </a:pPr>
            <a:endParaRPr lang="zh-CN" altLang="en-US" sz="2400" b="1"/>
          </a:p>
          <a:p>
            <a:pPr eaLnBrk="1" hangingPunct="1">
              <a:buFontTx/>
              <a:buNone/>
            </a:pPr>
            <a:endParaRPr lang="zh-CN" altLang="en-US" sz="2400" b="1"/>
          </a:p>
          <a:p>
            <a:pPr eaLnBrk="1" hangingPunct="1">
              <a:buFontTx/>
              <a:buNone/>
            </a:pPr>
            <a:endParaRPr lang="zh-CN" altLang="en-US" sz="2400" b="1"/>
          </a:p>
          <a:p>
            <a:pPr eaLnBrk="1" hangingPunct="1">
              <a:buFontTx/>
              <a:buNone/>
            </a:pPr>
            <a:endParaRPr lang="en-US" altLang="zh-CN" sz="2400" b="1"/>
          </a:p>
        </p:txBody>
      </p:sp>
      <p:graphicFrame>
        <p:nvGraphicFramePr>
          <p:cNvPr id="69660" name="Group 28">
            <a:extLst>
              <a:ext uri="{FF2B5EF4-FFF2-40B4-BE49-F238E27FC236}">
                <a16:creationId xmlns:a16="http://schemas.microsoft.com/office/drawing/2014/main" id="{3BEFF2F2-995E-419C-9454-035F64C2AAF3}"/>
              </a:ext>
            </a:extLst>
          </p:cNvPr>
          <p:cNvGraphicFramePr>
            <a:graphicFrameLocks noGrp="1"/>
          </p:cNvGraphicFramePr>
          <p:nvPr/>
        </p:nvGraphicFramePr>
        <p:xfrm>
          <a:off x="4038600" y="2566988"/>
          <a:ext cx="2514600" cy="2743200"/>
        </p:xfrm>
        <a:graphic>
          <a:graphicData uri="http://schemas.openxmlformats.org/drawingml/2006/table">
            <a:tbl>
              <a:tblPr/>
              <a:tblGrid>
                <a:gridCol w="2514600">
                  <a:extLst>
                    <a:ext uri="{9D8B030D-6E8A-4147-A177-3AD203B41FA5}">
                      <a16:colId xmlns:a16="http://schemas.microsoft.com/office/drawing/2014/main" val="20000"/>
                    </a:ext>
                  </a:extLst>
                </a:gridCol>
              </a:tblGrid>
              <a:tr h="431800">
                <a:tc>
                  <a:txBody>
                    <a:bodyPr/>
                    <a:lstStyle/>
                    <a:p>
                      <a:pPr marL="0" marR="0" lvl="0" indent="0" algn="l" defTabSz="914400" rtl="0" eaLnBrk="1" fontAlgn="base" latinLnBrk="0" hangingPunct="1">
                        <a:lnSpc>
                          <a:spcPct val="100000"/>
                        </a:lnSpc>
                        <a:spcBef>
                          <a:spcPct val="20000"/>
                        </a:spcBef>
                        <a:spcAft>
                          <a:spcPct val="0"/>
                        </a:spcAft>
                        <a:buClr>
                          <a:schemeClr val="tx1"/>
                        </a:buClr>
                        <a:buSzPct val="150000"/>
                        <a:buFontTx/>
                        <a:buNone/>
                        <a:tabLst/>
                      </a:pPr>
                      <a:r>
                        <a:rPr kumimoji="1" lang="en-US" altLang="zh-CN" sz="2400" b="0" i="0" u="none" strike="noStrike" cap="none" normalizeH="0" baseline="0">
                          <a:ln>
                            <a:noFill/>
                          </a:ln>
                          <a:solidFill>
                            <a:schemeClr val="tx1"/>
                          </a:solidFill>
                          <a:effectLst/>
                          <a:latin typeface="Arial" pitchFamily="34" charset="0"/>
                          <a:ea typeface="宋体" pitchFamily="2" charset="-122"/>
                        </a:rPr>
                        <a:t>      polygon</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1800">
                <a:tc>
                  <a:txBody>
                    <a:bodyPr/>
                    <a:lstStyle/>
                    <a:p>
                      <a:pPr marL="0" marR="0" lvl="0" indent="0" algn="l" defTabSz="914400" rtl="0" eaLnBrk="1" fontAlgn="base" latinLnBrk="0" hangingPunct="1">
                        <a:lnSpc>
                          <a:spcPct val="100000"/>
                        </a:lnSpc>
                        <a:spcBef>
                          <a:spcPct val="20000"/>
                        </a:spcBef>
                        <a:spcAft>
                          <a:spcPct val="0"/>
                        </a:spcAft>
                        <a:buClr>
                          <a:schemeClr val="tx1"/>
                        </a:buClr>
                        <a:buSzPct val="150000"/>
                        <a:buFontTx/>
                        <a:buNone/>
                        <a:tabLst/>
                      </a:pPr>
                      <a:r>
                        <a:rPr kumimoji="1" lang="en-US" altLang="zh-CN" sz="2400" b="0" i="0" u="none" strike="noStrike" cap="none" normalizeH="0" baseline="0">
                          <a:ln>
                            <a:noFill/>
                          </a:ln>
                          <a:solidFill>
                            <a:schemeClr val="tx1"/>
                          </a:solidFill>
                          <a:effectLst/>
                          <a:latin typeface="Arial" pitchFamily="34" charset="0"/>
                          <a:ea typeface="宋体" pitchFamily="2" charset="-122"/>
                        </a:rPr>
                        <a:t>      number</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1800">
                <a:tc>
                  <a:txBody>
                    <a:bodyPr/>
                    <a:lstStyle/>
                    <a:p>
                      <a:pPr marL="0" marR="0" lvl="0" indent="0" algn="l" defTabSz="914400" rtl="0" eaLnBrk="1" fontAlgn="base" latinLnBrk="0" hangingPunct="1">
                        <a:lnSpc>
                          <a:spcPct val="100000"/>
                        </a:lnSpc>
                        <a:spcBef>
                          <a:spcPct val="20000"/>
                        </a:spcBef>
                        <a:spcAft>
                          <a:spcPct val="0"/>
                        </a:spcAft>
                        <a:buClr>
                          <a:schemeClr val="tx1"/>
                        </a:buClr>
                        <a:buSzPct val="150000"/>
                        <a:buFontTx/>
                        <a:buNone/>
                        <a:tabLst/>
                      </a:pPr>
                      <a:r>
                        <a:rPr kumimoji="1" lang="en-US" altLang="zh-CN" sz="2400" b="0" i="0" u="none" strike="noStrike" cap="none" normalizeH="0" baseline="0">
                          <a:ln>
                            <a:noFill/>
                          </a:ln>
                          <a:solidFill>
                            <a:schemeClr val="tx1"/>
                          </a:solidFill>
                          <a:effectLst/>
                          <a:latin typeface="Arial" pitchFamily="34" charset="0"/>
                          <a:ea typeface="宋体" pitchFamily="2" charset="-122"/>
                        </a:rPr>
                        <a:t>      length</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5288">
                <a:tc>
                  <a:txBody>
                    <a:bodyPr/>
                    <a:lstStyle/>
                    <a:p>
                      <a:pPr marL="0" marR="0" lvl="0" indent="0" algn="l" defTabSz="914400" rtl="0" eaLnBrk="1" fontAlgn="base" latinLnBrk="0" hangingPunct="1">
                        <a:lnSpc>
                          <a:spcPct val="100000"/>
                        </a:lnSpc>
                        <a:spcBef>
                          <a:spcPct val="20000"/>
                        </a:spcBef>
                        <a:spcAft>
                          <a:spcPct val="0"/>
                        </a:spcAft>
                        <a:buClr>
                          <a:schemeClr val="tx1"/>
                        </a:buClr>
                        <a:buSzPct val="150000"/>
                        <a:buFontTx/>
                        <a:buNone/>
                        <a:tabLst/>
                      </a:pPr>
                      <a:r>
                        <a:rPr kumimoji="1" lang="en-US" altLang="zh-CN" sz="2400" b="0" i="0" u="none" strike="noStrike" cap="none" normalizeH="0" baseline="0">
                          <a:ln>
                            <a:noFill/>
                          </a:ln>
                          <a:solidFill>
                            <a:schemeClr val="tx1"/>
                          </a:solidFill>
                          <a:effectLst/>
                          <a:latin typeface="Arial" pitchFamily="34" charset="0"/>
                          <a:ea typeface="宋体" pitchFamily="2" charset="-122"/>
                        </a:rPr>
                        <a:t>  polygon type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1800">
                <a:tc>
                  <a:txBody>
                    <a:bodyPr/>
                    <a:lstStyle/>
                    <a:p>
                      <a:pPr marL="0" marR="0" lvl="0" indent="0" algn="l" defTabSz="914400" rtl="0" eaLnBrk="1" fontAlgn="base" latinLnBrk="0" hangingPunct="1">
                        <a:lnSpc>
                          <a:spcPct val="100000"/>
                        </a:lnSpc>
                        <a:spcBef>
                          <a:spcPct val="20000"/>
                        </a:spcBef>
                        <a:spcAft>
                          <a:spcPct val="0"/>
                        </a:spcAft>
                        <a:buClr>
                          <a:schemeClr val="tx1"/>
                        </a:buClr>
                        <a:buSzPct val="150000"/>
                        <a:buFontTx/>
                        <a:buNone/>
                        <a:tabLst/>
                      </a:pPr>
                      <a:r>
                        <a:rPr kumimoji="1" lang="en-US" altLang="zh-CN" sz="2400" b="0" i="0" u="none" strike="noStrike" cap="none" normalizeH="0" baseline="0">
                          <a:ln>
                            <a:noFill/>
                          </a:ln>
                          <a:solidFill>
                            <a:schemeClr val="tx1"/>
                          </a:solidFill>
                          <a:effectLst/>
                          <a:latin typeface="Arial" pitchFamily="34" charset="0"/>
                          <a:ea typeface="宋体" pitchFamily="2" charset="-122"/>
                        </a:rPr>
                        <a:t>  calculate area</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31800">
                <a:tc>
                  <a:txBody>
                    <a:bodyPr/>
                    <a:lstStyle/>
                    <a:p>
                      <a:pPr marL="0" marR="0" lvl="0" indent="0" algn="l" defTabSz="914400" rtl="0" eaLnBrk="1" fontAlgn="base" latinLnBrk="0" hangingPunct="1">
                        <a:lnSpc>
                          <a:spcPct val="100000"/>
                        </a:lnSpc>
                        <a:spcBef>
                          <a:spcPct val="20000"/>
                        </a:spcBef>
                        <a:spcAft>
                          <a:spcPct val="0"/>
                        </a:spcAft>
                        <a:buClr>
                          <a:schemeClr val="tx1"/>
                        </a:buClr>
                        <a:buSzPct val="150000"/>
                        <a:buFontTx/>
                        <a:buNone/>
                        <a:tabLst/>
                      </a:pPr>
                      <a:r>
                        <a:rPr kumimoji="1" lang="en-US" altLang="zh-CN" sz="2400" b="0" i="0" u="none" strike="noStrike" cap="none" normalizeH="0" baseline="0">
                          <a:ln>
                            <a:noFill/>
                          </a:ln>
                          <a:solidFill>
                            <a:schemeClr val="tx1"/>
                          </a:solidFill>
                          <a:effectLst/>
                          <a:latin typeface="Arial" pitchFamily="34" charset="0"/>
                          <a:ea typeface="宋体" pitchFamily="2" charset="-122"/>
                        </a:rPr>
                        <a:t>  </a:t>
                      </a:r>
                      <a:r>
                        <a:rPr kumimoji="1" lang="en-US" altLang="zh-CN" sz="2400" b="0" i="0" u="none" strike="noStrike" cap="none" normalizeH="0" baseline="0">
                          <a:ln>
                            <a:noFill/>
                          </a:ln>
                          <a:solidFill>
                            <a:schemeClr val="tx1"/>
                          </a:solidFill>
                          <a:effectLst/>
                          <a:latin typeface="Times New Roman"/>
                          <a:ea typeface="宋体" pitchFamily="2" charset="-122"/>
                        </a:rPr>
                        <a:t>………</a:t>
                      </a:r>
                      <a:r>
                        <a:rPr kumimoji="1" lang="en-US" altLang="zh-CN" sz="2400" b="0" i="0" u="none" strike="noStrike" cap="none" normalizeH="0" baseline="0">
                          <a:ln>
                            <a:noFill/>
                          </a:ln>
                          <a:solidFill>
                            <a:schemeClr val="tx1"/>
                          </a:solidFill>
                          <a:effectLst/>
                          <a:latin typeface="Arial" pitchFamily="34" charset="0"/>
                          <a:ea typeface="宋体" pitchFamily="2" charset="-122"/>
                        </a:rPr>
                        <a:t>.</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98325" name="AutoShape 26">
            <a:extLst>
              <a:ext uri="{FF2B5EF4-FFF2-40B4-BE49-F238E27FC236}">
                <a16:creationId xmlns:a16="http://schemas.microsoft.com/office/drawing/2014/main" id="{39635A6F-BBAF-4A02-BE4B-5441FDF02CE2}"/>
              </a:ext>
            </a:extLst>
          </p:cNvPr>
          <p:cNvSpPr>
            <a:spLocks/>
          </p:cNvSpPr>
          <p:nvPr/>
        </p:nvSpPr>
        <p:spPr bwMode="auto">
          <a:xfrm>
            <a:off x="3810000" y="3098800"/>
            <a:ext cx="152400" cy="1219200"/>
          </a:xfrm>
          <a:prstGeom prst="leftBrace">
            <a:avLst>
              <a:gd name="adj1" fmla="val 66667"/>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98326" name="AutoShape 29">
            <a:extLst>
              <a:ext uri="{FF2B5EF4-FFF2-40B4-BE49-F238E27FC236}">
                <a16:creationId xmlns:a16="http://schemas.microsoft.com/office/drawing/2014/main" id="{B90F8E8B-F2C1-475C-9DB8-340BEE9BC42F}"/>
              </a:ext>
            </a:extLst>
          </p:cNvPr>
          <p:cNvSpPr>
            <a:spLocks/>
          </p:cNvSpPr>
          <p:nvPr/>
        </p:nvSpPr>
        <p:spPr bwMode="auto">
          <a:xfrm>
            <a:off x="3810000" y="4470400"/>
            <a:ext cx="152400" cy="685800"/>
          </a:xfrm>
          <a:prstGeom prst="leftBrace">
            <a:avLst>
              <a:gd name="adj1" fmla="val 37500"/>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98327" name="Line 30">
            <a:extLst>
              <a:ext uri="{FF2B5EF4-FFF2-40B4-BE49-F238E27FC236}">
                <a16:creationId xmlns:a16="http://schemas.microsoft.com/office/drawing/2014/main" id="{38AEC705-527A-4C8F-B832-FB0E17250BBC}"/>
              </a:ext>
            </a:extLst>
          </p:cNvPr>
          <p:cNvSpPr>
            <a:spLocks noChangeShapeType="1"/>
          </p:cNvSpPr>
          <p:nvPr/>
        </p:nvSpPr>
        <p:spPr bwMode="auto">
          <a:xfrm>
            <a:off x="5791200" y="2794000"/>
            <a:ext cx="9144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98328" name="Line 31">
            <a:extLst>
              <a:ext uri="{FF2B5EF4-FFF2-40B4-BE49-F238E27FC236}">
                <a16:creationId xmlns:a16="http://schemas.microsoft.com/office/drawing/2014/main" id="{EF6D5139-D6E2-41EB-89A7-C9709CB9FA67}"/>
              </a:ext>
            </a:extLst>
          </p:cNvPr>
          <p:cNvSpPr>
            <a:spLocks noChangeShapeType="1"/>
          </p:cNvSpPr>
          <p:nvPr/>
        </p:nvSpPr>
        <p:spPr bwMode="auto">
          <a:xfrm>
            <a:off x="5791200" y="3175000"/>
            <a:ext cx="9144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98329" name="Line 32">
            <a:extLst>
              <a:ext uri="{FF2B5EF4-FFF2-40B4-BE49-F238E27FC236}">
                <a16:creationId xmlns:a16="http://schemas.microsoft.com/office/drawing/2014/main" id="{74E34015-A793-417C-A527-764DBC216108}"/>
              </a:ext>
            </a:extLst>
          </p:cNvPr>
          <p:cNvSpPr>
            <a:spLocks noChangeShapeType="1"/>
          </p:cNvSpPr>
          <p:nvPr/>
        </p:nvSpPr>
        <p:spPr bwMode="auto">
          <a:xfrm>
            <a:off x="5638800" y="3708400"/>
            <a:ext cx="10668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98330" name="Line 33">
            <a:extLst>
              <a:ext uri="{FF2B5EF4-FFF2-40B4-BE49-F238E27FC236}">
                <a16:creationId xmlns:a16="http://schemas.microsoft.com/office/drawing/2014/main" id="{DB4AA275-C766-4BE8-9C57-365EDC39521C}"/>
              </a:ext>
            </a:extLst>
          </p:cNvPr>
          <p:cNvSpPr>
            <a:spLocks noChangeShapeType="1"/>
          </p:cNvSpPr>
          <p:nvPr/>
        </p:nvSpPr>
        <p:spPr bwMode="auto">
          <a:xfrm>
            <a:off x="6019800" y="4165600"/>
            <a:ext cx="6858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98331" name="Line 34">
            <a:extLst>
              <a:ext uri="{FF2B5EF4-FFF2-40B4-BE49-F238E27FC236}">
                <a16:creationId xmlns:a16="http://schemas.microsoft.com/office/drawing/2014/main" id="{A3D9BDE9-48B0-455E-A14B-40643717B60D}"/>
              </a:ext>
            </a:extLst>
          </p:cNvPr>
          <p:cNvSpPr>
            <a:spLocks noChangeShapeType="1"/>
          </p:cNvSpPr>
          <p:nvPr/>
        </p:nvSpPr>
        <p:spPr bwMode="auto">
          <a:xfrm>
            <a:off x="6248400" y="4603750"/>
            <a:ext cx="4572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98332" name="AutoShape 35">
            <a:extLst>
              <a:ext uri="{FF2B5EF4-FFF2-40B4-BE49-F238E27FC236}">
                <a16:creationId xmlns:a16="http://schemas.microsoft.com/office/drawing/2014/main" id="{326EDD1E-8D25-46A9-BBE9-428B966A43F1}"/>
              </a:ext>
            </a:extLst>
          </p:cNvPr>
          <p:cNvSpPr>
            <a:spLocks/>
          </p:cNvSpPr>
          <p:nvPr/>
        </p:nvSpPr>
        <p:spPr bwMode="auto">
          <a:xfrm>
            <a:off x="3863975" y="2548237"/>
            <a:ext cx="518818" cy="537567"/>
          </a:xfrm>
          <a:prstGeom prst="leftBrace">
            <a:avLst>
              <a:gd name="adj1" fmla="val 42037"/>
              <a:gd name="adj2" fmla="val 50000"/>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5">
            <a:extLst>
              <a:ext uri="{FF2B5EF4-FFF2-40B4-BE49-F238E27FC236}">
                <a16:creationId xmlns:a16="http://schemas.microsoft.com/office/drawing/2014/main" id="{A82E01B9-8279-487D-8FA2-E30EB6BA19B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fld id="{C21E71E6-93F2-43A5-BAB1-CFB0F301D101}" type="slidenum">
              <a:rPr kumimoji="0" lang="en-US" altLang="zh-CN" sz="2600">
                <a:solidFill>
                  <a:schemeClr val="bg1"/>
                </a:solidFill>
              </a:rPr>
              <a:pPr eaLnBrk="1" hangingPunct="1"/>
              <a:t>510</a:t>
            </a:fld>
            <a:endParaRPr kumimoji="0" lang="en-US" altLang="zh-CN" sz="2600">
              <a:solidFill>
                <a:schemeClr val="bg1"/>
              </a:solidFill>
            </a:endParaRPr>
          </a:p>
        </p:txBody>
      </p:sp>
      <p:sp>
        <p:nvSpPr>
          <p:cNvPr id="11267" name="Rectangle 2">
            <a:extLst>
              <a:ext uri="{FF2B5EF4-FFF2-40B4-BE49-F238E27FC236}">
                <a16:creationId xmlns:a16="http://schemas.microsoft.com/office/drawing/2014/main" id="{90F86266-E18F-4062-85EA-7EA01991AE59}"/>
              </a:ext>
            </a:extLst>
          </p:cNvPr>
          <p:cNvSpPr>
            <a:spLocks noGrp="1" noChangeArrowheads="1"/>
          </p:cNvSpPr>
          <p:nvPr>
            <p:ph type="title"/>
          </p:nvPr>
        </p:nvSpPr>
        <p:spPr/>
        <p:txBody>
          <a:bodyPr/>
          <a:lstStyle/>
          <a:p>
            <a:pPr eaLnBrk="1" hangingPunct="1"/>
            <a:r>
              <a:rPr lang="en-US" altLang="zh-CN" sz="3200"/>
              <a:t>     Chapter 7  Writing the Programs</a:t>
            </a:r>
          </a:p>
        </p:txBody>
      </p:sp>
      <p:sp>
        <p:nvSpPr>
          <p:cNvPr id="11268" name="Rectangle 3">
            <a:extLst>
              <a:ext uri="{FF2B5EF4-FFF2-40B4-BE49-F238E27FC236}">
                <a16:creationId xmlns:a16="http://schemas.microsoft.com/office/drawing/2014/main" id="{2E58731C-D9EC-4FBE-B0BE-D43FFFADBE2E}"/>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b="1"/>
              <a:t>2. </a:t>
            </a:r>
            <a:r>
              <a:rPr lang="en-US" altLang="zh-CN" b="1">
                <a:solidFill>
                  <a:srgbClr val="FF0066"/>
                </a:solidFill>
              </a:rPr>
              <a:t>Algorithms </a:t>
            </a:r>
          </a:p>
          <a:p>
            <a:pPr eaLnBrk="1" hangingPunct="1">
              <a:buFontTx/>
              <a:buNone/>
            </a:pPr>
            <a:r>
              <a:rPr lang="en-US" altLang="zh-CN" sz="2400" b="1"/>
              <a:t>  ----the coders have great deal of flexibility in converting</a:t>
            </a:r>
          </a:p>
          <a:p>
            <a:pPr eaLnBrk="1" hangingPunct="1">
              <a:buFontTx/>
              <a:buNone/>
            </a:pPr>
            <a:r>
              <a:rPr lang="en-US" altLang="zh-CN" sz="2400" b="1"/>
              <a:t>       the algorithm to code. </a:t>
            </a:r>
          </a:p>
          <a:p>
            <a:pPr eaLnBrk="1" hangingPunct="1">
              <a:buFontTx/>
              <a:buNone/>
            </a:pPr>
            <a:r>
              <a:rPr lang="en-US" altLang="zh-CN" sz="2400" b="1">
                <a:solidFill>
                  <a:schemeClr val="bg2"/>
                </a:solidFill>
                <a:sym typeface="Wingdings 2" panose="05020102010507070707" pitchFamily="18" charset="2"/>
              </a:rPr>
              <a:t>  pursuing efficiency may have hidden cost </a:t>
            </a:r>
          </a:p>
          <a:p>
            <a:pPr eaLnBrk="1" hangingPunct="1">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追求效率可能有潜在成本：编写更快代码的代价，测试代码的时间代价，用户理解代码的时间代价等等</a:t>
            </a:r>
            <a:r>
              <a:rPr lang="en-US" altLang="zh-CN" sz="2400" b="1">
                <a:solidFill>
                  <a:schemeClr val="bg2"/>
                </a:solidFill>
                <a:sym typeface="Wingdings 2" panose="05020102010507070707" pitchFamily="18" charset="2"/>
              </a:rPr>
              <a:t>)</a:t>
            </a:r>
          </a:p>
          <a:p>
            <a:pPr eaLnBrk="1" hangingPunct="1">
              <a:buFontTx/>
              <a:buNone/>
            </a:pPr>
            <a:r>
              <a:rPr lang="en-US" altLang="zh-CN" sz="2400" b="1">
                <a:solidFill>
                  <a:schemeClr val="bg2"/>
                </a:solidFill>
                <a:sym typeface="Wingdings 2" panose="05020102010507070707" pitchFamily="18" charset="2"/>
              </a:rPr>
              <a:t>      example----(P378--4 dots) </a:t>
            </a:r>
          </a:p>
          <a:p>
            <a:pPr eaLnBrk="1" hangingPunct="1">
              <a:buFontTx/>
              <a:buNone/>
            </a:pPr>
            <a:r>
              <a:rPr lang="en-US" altLang="zh-CN" sz="2400" b="1">
                <a:solidFill>
                  <a:schemeClr val="bg2"/>
                </a:solidFill>
                <a:sym typeface="Wingdings 2" panose="05020102010507070707" pitchFamily="18" charset="2"/>
              </a:rPr>
              <a:t>  pursuing efficiency may sacrifice clarity and </a:t>
            </a:r>
          </a:p>
          <a:p>
            <a:pPr eaLnBrk="1" hangingPunct="1">
              <a:buFontTx/>
              <a:buNone/>
            </a:pPr>
            <a:r>
              <a:rPr lang="en-US" altLang="zh-CN" sz="2400" b="1">
                <a:solidFill>
                  <a:schemeClr val="bg2"/>
                </a:solidFill>
                <a:sym typeface="Wingdings 2" panose="05020102010507070707" pitchFamily="18" charset="2"/>
              </a:rPr>
              <a:t>      correctness </a:t>
            </a:r>
          </a:p>
          <a:p>
            <a:pPr eaLnBrk="1" hangingPunct="1">
              <a:buFontTx/>
              <a:buNone/>
            </a:pPr>
            <a:r>
              <a:rPr lang="en-US" altLang="zh-CN" sz="2400" b="1">
                <a:solidFill>
                  <a:schemeClr val="bg2"/>
                </a:solidFill>
                <a:sym typeface="Wingdings 2" panose="05020102010507070707" pitchFamily="18" charset="2"/>
              </a:rPr>
              <a:t>  learning how to optimizing codes by compiler </a:t>
            </a:r>
          </a:p>
          <a:p>
            <a:pPr eaLnBrk="1" hangingPunct="1">
              <a:buFontTx/>
              <a:buNone/>
            </a:pPr>
            <a:r>
              <a:rPr lang="en-US" altLang="zh-CN" sz="2400" b="1">
                <a:solidFill>
                  <a:schemeClr val="bg2"/>
                </a:solidFill>
                <a:sym typeface="Wingdings 2" panose="05020102010507070707" pitchFamily="18" charset="2"/>
              </a:rPr>
              <a:t>      example----compute index of an array</a:t>
            </a:r>
          </a:p>
        </p:txBody>
      </p:sp>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5">
            <a:extLst>
              <a:ext uri="{FF2B5EF4-FFF2-40B4-BE49-F238E27FC236}">
                <a16:creationId xmlns:a16="http://schemas.microsoft.com/office/drawing/2014/main" id="{98104895-3B8D-4533-B97D-B6572690A6A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fld id="{D9663138-7C0C-4F4C-9A38-EC84340F430A}" type="slidenum">
              <a:rPr kumimoji="0" lang="en-US" altLang="zh-CN" sz="2600">
                <a:solidFill>
                  <a:schemeClr val="bg1"/>
                </a:solidFill>
              </a:rPr>
              <a:pPr eaLnBrk="1" hangingPunct="1"/>
              <a:t>511</a:t>
            </a:fld>
            <a:endParaRPr kumimoji="0" lang="en-US" altLang="zh-CN" sz="2600">
              <a:solidFill>
                <a:schemeClr val="bg1"/>
              </a:solidFill>
            </a:endParaRPr>
          </a:p>
        </p:txBody>
      </p:sp>
      <p:sp>
        <p:nvSpPr>
          <p:cNvPr id="12291" name="Rectangle 2">
            <a:extLst>
              <a:ext uri="{FF2B5EF4-FFF2-40B4-BE49-F238E27FC236}">
                <a16:creationId xmlns:a16="http://schemas.microsoft.com/office/drawing/2014/main" id="{EB9992A3-C639-40BD-A67C-2BEF606685FE}"/>
              </a:ext>
            </a:extLst>
          </p:cNvPr>
          <p:cNvSpPr>
            <a:spLocks noGrp="1" noChangeArrowheads="1"/>
          </p:cNvSpPr>
          <p:nvPr>
            <p:ph type="title"/>
          </p:nvPr>
        </p:nvSpPr>
        <p:spPr/>
        <p:txBody>
          <a:bodyPr/>
          <a:lstStyle/>
          <a:p>
            <a:pPr eaLnBrk="1" hangingPunct="1"/>
            <a:r>
              <a:rPr lang="en-US" altLang="zh-CN" sz="3200"/>
              <a:t>     Chapter 7  Writing the Programs</a:t>
            </a:r>
          </a:p>
        </p:txBody>
      </p:sp>
      <p:sp>
        <p:nvSpPr>
          <p:cNvPr id="12292" name="Rectangle 3">
            <a:extLst>
              <a:ext uri="{FF2B5EF4-FFF2-40B4-BE49-F238E27FC236}">
                <a16:creationId xmlns:a16="http://schemas.microsoft.com/office/drawing/2014/main" id="{56C4DA87-076E-47E9-94CA-5937C79A8D6E}"/>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b="1"/>
              <a:t>3. </a:t>
            </a:r>
            <a:r>
              <a:rPr lang="en-US" altLang="zh-CN" b="1">
                <a:solidFill>
                  <a:srgbClr val="FF0066"/>
                </a:solidFill>
              </a:rPr>
              <a:t>Data Structures</a:t>
            </a:r>
            <a:r>
              <a:rPr lang="en-US" altLang="zh-CN" b="1"/>
              <a:t> </a:t>
            </a:r>
          </a:p>
          <a:p>
            <a:pPr eaLnBrk="1" hangingPunct="1">
              <a:buFontTx/>
              <a:buNone/>
            </a:pPr>
            <a:r>
              <a:rPr lang="en-US" altLang="zh-CN" sz="2400" b="1">
                <a:solidFill>
                  <a:schemeClr val="bg2"/>
                </a:solidFill>
                <a:sym typeface="Wingdings 2" panose="05020102010507070707" pitchFamily="18" charset="2"/>
              </a:rPr>
              <a:t>  keeping the program simple (</a:t>
            </a:r>
            <a:r>
              <a:rPr lang="zh-CN" altLang="en-US" sz="2400" b="1">
                <a:solidFill>
                  <a:schemeClr val="bg2"/>
                </a:solidFill>
                <a:sym typeface="Wingdings 2" panose="05020102010507070707" pitchFamily="18" charset="2"/>
              </a:rPr>
              <a:t>简化程序</a:t>
            </a:r>
            <a:r>
              <a:rPr lang="en-US" altLang="zh-CN" sz="2400" b="1">
                <a:solidFill>
                  <a:schemeClr val="bg2"/>
                </a:solidFill>
                <a:sym typeface="Wingdings 2" panose="05020102010507070707" pitchFamily="18" charset="2"/>
              </a:rPr>
              <a:t>(</a:t>
            </a:r>
            <a:r>
              <a:rPr lang="zh-CN" altLang="en-US" sz="2000" b="1">
                <a:solidFill>
                  <a:schemeClr val="bg2"/>
                </a:solidFill>
                <a:sym typeface="Wingdings 2" panose="05020102010507070707" pitchFamily="18" charset="2"/>
              </a:rPr>
              <a:t>通过改变模块</a:t>
            </a:r>
            <a:r>
              <a:rPr lang="en-US" altLang="zh-CN" sz="2000" b="1">
                <a:solidFill>
                  <a:schemeClr val="bg2"/>
                </a:solidFill>
                <a:sym typeface="Wingdings 2" panose="05020102010507070707" pitchFamily="18" charset="2"/>
              </a:rPr>
              <a:t>DS) </a:t>
            </a:r>
            <a:r>
              <a:rPr lang="en-US" altLang="zh-CN" sz="2400" b="1">
                <a:solidFill>
                  <a:schemeClr val="bg2"/>
                </a:solidFill>
                <a:sym typeface="Wingdings 2" panose="05020102010507070707" pitchFamily="18" charset="2"/>
              </a:rPr>
              <a:t>) </a:t>
            </a:r>
          </a:p>
          <a:p>
            <a:pPr eaLnBrk="1" hangingPunct="1">
              <a:buFontTx/>
              <a:buNone/>
            </a:pPr>
            <a:r>
              <a:rPr lang="en-US" altLang="zh-CN" sz="2400" b="1">
                <a:solidFill>
                  <a:schemeClr val="bg2"/>
                </a:solidFill>
                <a:sym typeface="Wingdings 2" panose="05020102010507070707" pitchFamily="18" charset="2"/>
              </a:rPr>
              <a:t>       ----</a:t>
            </a:r>
            <a:r>
              <a:rPr lang="en-US" altLang="zh-CN" sz="2400" b="1">
                <a:solidFill>
                  <a:srgbClr val="0000FF"/>
                </a:solidFill>
                <a:sym typeface="Wingdings 2" panose="05020102010507070707" pitchFamily="18" charset="2"/>
              </a:rPr>
              <a:t>restructuring data can simplify a program’s </a:t>
            </a:r>
          </a:p>
          <a:p>
            <a:pPr eaLnBrk="1" hangingPunct="1">
              <a:buFontTx/>
              <a:buNone/>
            </a:pPr>
            <a:r>
              <a:rPr lang="en-US" altLang="zh-CN" sz="2400" b="1">
                <a:solidFill>
                  <a:srgbClr val="0000FF"/>
                </a:solidFill>
                <a:sym typeface="Wingdings 2" panose="05020102010507070707" pitchFamily="18" charset="2"/>
              </a:rPr>
              <a:t>            calculation</a:t>
            </a:r>
            <a:r>
              <a:rPr lang="en-US" altLang="zh-CN" sz="2400" b="1">
                <a:solidFill>
                  <a:schemeClr val="bg2"/>
                </a:solidFill>
                <a:sym typeface="Wingdings 2" panose="05020102010507070707" pitchFamily="18" charset="2"/>
              </a:rPr>
              <a:t> </a:t>
            </a:r>
          </a:p>
          <a:p>
            <a:pPr eaLnBrk="1" hangingPunct="1">
              <a:buFontTx/>
              <a:buNone/>
            </a:pPr>
            <a:r>
              <a:rPr lang="en-US" altLang="zh-CN" sz="2400" b="1">
                <a:solidFill>
                  <a:schemeClr val="bg2"/>
                </a:solidFill>
                <a:sym typeface="Wingdings 2" panose="05020102010507070707" pitchFamily="18" charset="2"/>
              </a:rPr>
              <a:t>       ----example (calculate the federal income tax due)</a:t>
            </a:r>
          </a:p>
          <a:p>
            <a:pPr eaLnBrk="1" hangingPunct="1">
              <a:buFontTx/>
              <a:buNone/>
            </a:pPr>
            <a:r>
              <a:rPr lang="en-US" altLang="zh-CN" sz="2400" b="1">
                <a:solidFill>
                  <a:schemeClr val="bg2"/>
                </a:solidFill>
                <a:sym typeface="Wingdings 2" panose="05020102010507070707" pitchFamily="18" charset="2"/>
              </a:rPr>
              <a:t>            (P379-380)</a:t>
            </a:r>
          </a:p>
          <a:p>
            <a:pPr eaLnBrk="1" hangingPunct="1">
              <a:buFontTx/>
              <a:buNone/>
            </a:pPr>
            <a:r>
              <a:rPr lang="en-US" altLang="zh-CN" sz="2400" b="1">
                <a:solidFill>
                  <a:schemeClr val="bg2"/>
                </a:solidFill>
                <a:sym typeface="Wingdings 2" panose="05020102010507070707" pitchFamily="18" charset="2"/>
              </a:rPr>
              <a:t>  using a data structure to determine a program</a:t>
            </a:r>
          </a:p>
          <a:p>
            <a:pPr eaLnBrk="1" hangingPunct="1">
              <a:buFontTx/>
              <a:buNone/>
            </a:pPr>
            <a:r>
              <a:rPr lang="en-US" altLang="zh-CN" sz="2400" b="1">
                <a:solidFill>
                  <a:schemeClr val="bg2"/>
                </a:solidFill>
                <a:sym typeface="Wingdings 2" panose="05020102010507070707" pitchFamily="18" charset="2"/>
              </a:rPr>
              <a:t>      structure           </a:t>
            </a:r>
            <a:r>
              <a:rPr lang="en-US" altLang="zh-CN" sz="3200" b="1" baseline="-40000">
                <a:solidFill>
                  <a:schemeClr val="bg2"/>
                </a:solidFill>
                <a:sym typeface="Wingdings 2" panose="05020102010507070707" pitchFamily="18" charset="2"/>
              </a:rPr>
              <a:t>determine</a:t>
            </a:r>
          </a:p>
          <a:p>
            <a:pPr eaLnBrk="1" hangingPunct="1">
              <a:buFontTx/>
              <a:buNone/>
            </a:pPr>
            <a:r>
              <a:rPr lang="en-US" altLang="zh-CN" sz="2400" b="1">
                <a:solidFill>
                  <a:schemeClr val="bg2"/>
                </a:solidFill>
                <a:sym typeface="Wingdings 2" panose="05020102010507070707" pitchFamily="18" charset="2"/>
              </a:rPr>
              <a:t>   A: data structure                   program structure </a:t>
            </a:r>
          </a:p>
          <a:p>
            <a:pPr eaLnBrk="1" hangingPunct="1">
              <a:buFontTx/>
              <a:buNone/>
            </a:pPr>
            <a:r>
              <a:rPr lang="en-US" altLang="zh-CN" sz="2400" b="1">
                <a:solidFill>
                  <a:schemeClr val="bg2"/>
                </a:solidFill>
                <a:sym typeface="Wingdings 2" panose="05020102010507070707" pitchFamily="18" charset="2"/>
              </a:rPr>
              <a:t>   B: data structure </a:t>
            </a:r>
            <a:r>
              <a:rPr lang="en-US" altLang="zh-CN" sz="3200" b="1" baseline="-40000">
                <a:solidFill>
                  <a:schemeClr val="bg2"/>
                </a:solidFill>
                <a:sym typeface="Wingdings 2" panose="05020102010507070707" pitchFamily="18" charset="2"/>
              </a:rPr>
              <a:t>determine   </a:t>
            </a:r>
            <a:r>
              <a:rPr lang="en-US" altLang="zh-CN" sz="2400" b="1">
                <a:solidFill>
                  <a:schemeClr val="bg2"/>
                </a:solidFill>
                <a:sym typeface="Wingdings 2" panose="05020102010507070707" pitchFamily="18" charset="2"/>
              </a:rPr>
              <a:t>the choice of language </a:t>
            </a:r>
          </a:p>
          <a:p>
            <a:pPr eaLnBrk="1" hangingPunct="1">
              <a:buFontTx/>
              <a:buNone/>
            </a:pPr>
            <a:r>
              <a:rPr lang="en-US" altLang="zh-CN" sz="2400" b="1"/>
              <a:t>   example----a recursive defined tree</a:t>
            </a:r>
            <a:endParaRPr lang="en-US" altLang="zh-CN" sz="2400" b="1">
              <a:solidFill>
                <a:schemeClr val="bg2"/>
              </a:solidFill>
              <a:sym typeface="Wingdings 2" panose="05020102010507070707" pitchFamily="18" charset="2"/>
            </a:endParaRPr>
          </a:p>
        </p:txBody>
      </p:sp>
      <p:sp>
        <p:nvSpPr>
          <p:cNvPr id="12293" name="Line 5">
            <a:extLst>
              <a:ext uri="{FF2B5EF4-FFF2-40B4-BE49-F238E27FC236}">
                <a16:creationId xmlns:a16="http://schemas.microsoft.com/office/drawing/2014/main" id="{02C0DCBA-575C-480E-ABC7-E177E21DE973}"/>
              </a:ext>
            </a:extLst>
          </p:cNvPr>
          <p:cNvSpPr>
            <a:spLocks noChangeShapeType="1"/>
          </p:cNvSpPr>
          <p:nvPr/>
        </p:nvSpPr>
        <p:spPr bwMode="auto">
          <a:xfrm>
            <a:off x="5181600" y="5562600"/>
            <a:ext cx="1371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94" name="Line 6">
            <a:extLst>
              <a:ext uri="{FF2B5EF4-FFF2-40B4-BE49-F238E27FC236}">
                <a16:creationId xmlns:a16="http://schemas.microsoft.com/office/drawing/2014/main" id="{FBD56BE0-07DB-4410-AB62-A602EB041C8D}"/>
              </a:ext>
            </a:extLst>
          </p:cNvPr>
          <p:cNvSpPr>
            <a:spLocks noChangeShapeType="1"/>
          </p:cNvSpPr>
          <p:nvPr/>
        </p:nvSpPr>
        <p:spPr bwMode="auto">
          <a:xfrm>
            <a:off x="5181600" y="6019800"/>
            <a:ext cx="1371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5">
            <a:extLst>
              <a:ext uri="{FF2B5EF4-FFF2-40B4-BE49-F238E27FC236}">
                <a16:creationId xmlns:a16="http://schemas.microsoft.com/office/drawing/2014/main" id="{BCBB962C-CFC0-4743-B784-B2301D2EC17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fld id="{E87D00FE-5347-45ED-882E-C2F130FEC884}" type="slidenum">
              <a:rPr kumimoji="0" lang="en-US" altLang="zh-CN" sz="2600">
                <a:solidFill>
                  <a:schemeClr val="bg1"/>
                </a:solidFill>
              </a:rPr>
              <a:pPr eaLnBrk="1" hangingPunct="1"/>
              <a:t>512</a:t>
            </a:fld>
            <a:endParaRPr kumimoji="0" lang="en-US" altLang="zh-CN" sz="2600">
              <a:solidFill>
                <a:schemeClr val="bg1"/>
              </a:solidFill>
            </a:endParaRPr>
          </a:p>
        </p:txBody>
      </p:sp>
      <p:sp>
        <p:nvSpPr>
          <p:cNvPr id="13315" name="Rectangle 2">
            <a:extLst>
              <a:ext uri="{FF2B5EF4-FFF2-40B4-BE49-F238E27FC236}">
                <a16:creationId xmlns:a16="http://schemas.microsoft.com/office/drawing/2014/main" id="{1C83C834-7C01-4FB9-97BF-7ABCB569B7EB}"/>
              </a:ext>
            </a:extLst>
          </p:cNvPr>
          <p:cNvSpPr>
            <a:spLocks noGrp="1" noChangeArrowheads="1"/>
          </p:cNvSpPr>
          <p:nvPr>
            <p:ph type="title"/>
          </p:nvPr>
        </p:nvSpPr>
        <p:spPr/>
        <p:txBody>
          <a:bodyPr/>
          <a:lstStyle/>
          <a:p>
            <a:pPr eaLnBrk="1" hangingPunct="1"/>
            <a:r>
              <a:rPr lang="en-US" altLang="zh-CN" sz="2800"/>
              <a:t>Example: Determining Federal Income Tax</a:t>
            </a:r>
            <a:endParaRPr lang="en-US" altLang="zh-CN" sz="3200"/>
          </a:p>
        </p:txBody>
      </p:sp>
      <p:sp>
        <p:nvSpPr>
          <p:cNvPr id="10244" name="Rectangle 3">
            <a:extLst>
              <a:ext uri="{FF2B5EF4-FFF2-40B4-BE49-F238E27FC236}">
                <a16:creationId xmlns:a16="http://schemas.microsoft.com/office/drawing/2014/main" id="{ABB75F6A-9C61-4DEB-AE9E-EFB49C0C81D8}"/>
              </a:ext>
            </a:extLst>
          </p:cNvPr>
          <p:cNvSpPr>
            <a:spLocks noGrp="1" noChangeArrowheads="1"/>
          </p:cNvSpPr>
          <p:nvPr>
            <p:ph type="body" idx="1"/>
          </p:nvPr>
        </p:nvSpPr>
        <p:spPr>
          <a:xfrm>
            <a:off x="2286000" y="1728788"/>
            <a:ext cx="8382000" cy="5156200"/>
          </a:xfrm>
        </p:spPr>
        <p:txBody>
          <a:bodyPr/>
          <a:lstStyle/>
          <a:p>
            <a:pPr marL="168275" indent="-168275" eaLnBrk="1" hangingPunct="1">
              <a:lnSpc>
                <a:spcPct val="80000"/>
              </a:lnSpc>
              <a:buFont typeface="Lucida Sans Unicode" pitchFamily="34" charset="0"/>
              <a:buAutoNum type="arabicPeriod"/>
              <a:defRPr/>
            </a:pPr>
            <a:r>
              <a:rPr lang="en-GB" altLang="zh-CN" sz="1800" dirty="0"/>
              <a:t>For the first $10,000 of income, the tax is 10%</a:t>
            </a:r>
          </a:p>
          <a:p>
            <a:pPr marL="168275" indent="-168275" eaLnBrk="1" hangingPunct="1">
              <a:lnSpc>
                <a:spcPct val="80000"/>
              </a:lnSpc>
              <a:buFont typeface="Lucida Sans Unicode" pitchFamily="34" charset="0"/>
              <a:buAutoNum type="arabicPeriod"/>
              <a:defRPr/>
            </a:pPr>
            <a:r>
              <a:rPr lang="en-GB" altLang="zh-CN" sz="1800" dirty="0"/>
              <a:t>For the next $10,000 of income above $10,000, the tax is 12 percent</a:t>
            </a:r>
          </a:p>
          <a:p>
            <a:pPr marL="168275" indent="-168275" eaLnBrk="1" hangingPunct="1">
              <a:lnSpc>
                <a:spcPct val="80000"/>
              </a:lnSpc>
              <a:buFont typeface="Lucida Sans Unicode" pitchFamily="34" charset="0"/>
              <a:buAutoNum type="arabicPeriod"/>
              <a:defRPr/>
            </a:pPr>
            <a:r>
              <a:rPr lang="en-GB" altLang="zh-CN" sz="1800" dirty="0"/>
              <a:t>For the next $10,000 of income above $20,000, the tax is 15 percent</a:t>
            </a:r>
          </a:p>
          <a:p>
            <a:pPr marL="168275" indent="-168275" eaLnBrk="1" hangingPunct="1">
              <a:lnSpc>
                <a:spcPct val="80000"/>
              </a:lnSpc>
              <a:buFont typeface="Lucida Sans Unicode" pitchFamily="34" charset="0"/>
              <a:buAutoNum type="arabicPeriod"/>
              <a:defRPr/>
            </a:pPr>
            <a:r>
              <a:rPr lang="en-GB" altLang="zh-CN" sz="1800" dirty="0"/>
              <a:t>For the next $10,000 of income above $30,000, the tax is 18 percent</a:t>
            </a:r>
          </a:p>
          <a:p>
            <a:pPr marL="168275" indent="-168275" eaLnBrk="1" hangingPunct="1">
              <a:lnSpc>
                <a:spcPct val="80000"/>
              </a:lnSpc>
              <a:buFont typeface="Lucida Sans Unicode" pitchFamily="34" charset="0"/>
              <a:buAutoNum type="arabicPeriod"/>
              <a:defRPr/>
            </a:pPr>
            <a:r>
              <a:rPr lang="en-GB" altLang="zh-CN" sz="1800" dirty="0"/>
              <a:t>For any income above $40,000, the tax is 20 percent</a:t>
            </a:r>
          </a:p>
          <a:p>
            <a:pPr marL="2293938" lvl="3" indent="-457200" eaLnBrk="1" hangingPunct="1">
              <a:lnSpc>
                <a:spcPct val="80000"/>
              </a:lnSpc>
              <a:spcBef>
                <a:spcPct val="0"/>
              </a:spcBef>
              <a:buNone/>
              <a:defRPr/>
            </a:pPr>
            <a:r>
              <a:rPr lang="en-US" altLang="zh-CN" sz="1400" dirty="0"/>
              <a:t>tax = 0.</a:t>
            </a:r>
          </a:p>
          <a:p>
            <a:pPr marL="2293938" lvl="3" indent="-457200" eaLnBrk="1" hangingPunct="1">
              <a:lnSpc>
                <a:spcPct val="80000"/>
              </a:lnSpc>
              <a:spcBef>
                <a:spcPct val="0"/>
              </a:spcBef>
              <a:buNone/>
              <a:defRPr/>
            </a:pPr>
            <a:r>
              <a:rPr lang="en-US" altLang="zh-CN" sz="1400" dirty="0"/>
              <a:t>if (</a:t>
            </a:r>
            <a:r>
              <a:rPr lang="en-US" altLang="zh-CN" sz="1400" dirty="0" err="1"/>
              <a:t>taxable_income</a:t>
            </a:r>
            <a:r>
              <a:rPr lang="en-US" altLang="zh-CN" sz="1400" dirty="0"/>
              <a:t> == 0) </a:t>
            </a:r>
            <a:r>
              <a:rPr lang="en-US" altLang="zh-CN" sz="1400" dirty="0" err="1"/>
              <a:t>goto</a:t>
            </a:r>
            <a:r>
              <a:rPr lang="en-US" altLang="zh-CN" sz="1400" dirty="0"/>
              <a:t> EXIT;</a:t>
            </a:r>
          </a:p>
          <a:p>
            <a:pPr marL="2293938" lvl="3" indent="-457200" eaLnBrk="1" hangingPunct="1">
              <a:lnSpc>
                <a:spcPct val="80000"/>
              </a:lnSpc>
              <a:spcBef>
                <a:spcPct val="0"/>
              </a:spcBef>
              <a:buNone/>
              <a:defRPr/>
            </a:pPr>
            <a:r>
              <a:rPr lang="en-US" altLang="zh-CN" sz="1400" dirty="0"/>
              <a:t>if (</a:t>
            </a:r>
            <a:r>
              <a:rPr lang="en-US" altLang="zh-CN" sz="1400" dirty="0" err="1"/>
              <a:t>taxable_income</a:t>
            </a:r>
            <a:r>
              <a:rPr lang="en-US" altLang="zh-CN" sz="1400" dirty="0"/>
              <a:t> &gt; 10000) tax = tax + 1000;</a:t>
            </a:r>
          </a:p>
          <a:p>
            <a:pPr marL="2293938" lvl="3" indent="-457200" eaLnBrk="1" hangingPunct="1">
              <a:lnSpc>
                <a:spcPct val="80000"/>
              </a:lnSpc>
              <a:spcBef>
                <a:spcPct val="0"/>
              </a:spcBef>
              <a:buNone/>
              <a:defRPr/>
            </a:pPr>
            <a:r>
              <a:rPr lang="en-US" altLang="zh-CN" sz="1400" dirty="0"/>
              <a:t>else{</a:t>
            </a:r>
          </a:p>
          <a:p>
            <a:pPr marL="2293938" lvl="3" indent="-457200" eaLnBrk="1" hangingPunct="1">
              <a:lnSpc>
                <a:spcPct val="80000"/>
              </a:lnSpc>
              <a:spcBef>
                <a:spcPct val="0"/>
              </a:spcBef>
              <a:buNone/>
              <a:defRPr/>
            </a:pPr>
            <a:r>
              <a:rPr lang="en-US" altLang="zh-CN" sz="1400" dirty="0"/>
              <a:t>	tax = tax + .10*</a:t>
            </a:r>
            <a:r>
              <a:rPr lang="en-US" altLang="zh-CN" sz="1400" dirty="0" err="1"/>
              <a:t>taxable_income</a:t>
            </a:r>
            <a:r>
              <a:rPr lang="en-US" altLang="zh-CN" sz="1400" dirty="0"/>
              <a:t>;</a:t>
            </a:r>
          </a:p>
          <a:p>
            <a:pPr marL="2293938" lvl="3" indent="-457200" eaLnBrk="1" hangingPunct="1">
              <a:lnSpc>
                <a:spcPct val="80000"/>
              </a:lnSpc>
              <a:spcBef>
                <a:spcPct val="0"/>
              </a:spcBef>
              <a:buNone/>
              <a:defRPr/>
            </a:pPr>
            <a:r>
              <a:rPr lang="en-US" altLang="zh-CN" sz="1400" dirty="0"/>
              <a:t>	</a:t>
            </a:r>
            <a:r>
              <a:rPr lang="en-US" altLang="zh-CN" sz="1400" dirty="0" err="1"/>
              <a:t>goto</a:t>
            </a:r>
            <a:r>
              <a:rPr lang="en-US" altLang="zh-CN" sz="1400" dirty="0"/>
              <a:t> EXIT;</a:t>
            </a:r>
          </a:p>
          <a:p>
            <a:pPr marL="2293938" lvl="3" indent="-457200" eaLnBrk="1" hangingPunct="1">
              <a:lnSpc>
                <a:spcPct val="80000"/>
              </a:lnSpc>
              <a:spcBef>
                <a:spcPct val="0"/>
              </a:spcBef>
              <a:buNone/>
              <a:defRPr/>
            </a:pPr>
            <a:r>
              <a:rPr lang="en-US" altLang="zh-CN" sz="1400" dirty="0"/>
              <a:t>}</a:t>
            </a:r>
          </a:p>
          <a:p>
            <a:pPr marL="2293938" lvl="3" indent="-457200" eaLnBrk="1" hangingPunct="1">
              <a:lnSpc>
                <a:spcPct val="80000"/>
              </a:lnSpc>
              <a:spcBef>
                <a:spcPct val="0"/>
              </a:spcBef>
              <a:buNone/>
              <a:defRPr/>
            </a:pPr>
            <a:r>
              <a:rPr lang="en-US" altLang="zh-CN" sz="1400" dirty="0"/>
              <a:t>if (</a:t>
            </a:r>
            <a:r>
              <a:rPr lang="en-US" altLang="zh-CN" sz="1400" dirty="0" err="1"/>
              <a:t>taxable_income</a:t>
            </a:r>
            <a:r>
              <a:rPr lang="en-US" altLang="zh-CN" sz="1400" dirty="0"/>
              <a:t> &gt; 20000) tax = tax + 1200;</a:t>
            </a:r>
          </a:p>
          <a:p>
            <a:pPr marL="2293938" lvl="3" indent="-457200" eaLnBrk="1" hangingPunct="1">
              <a:lnSpc>
                <a:spcPct val="80000"/>
              </a:lnSpc>
              <a:spcBef>
                <a:spcPct val="0"/>
              </a:spcBef>
              <a:buNone/>
              <a:defRPr/>
            </a:pPr>
            <a:r>
              <a:rPr lang="en-US" altLang="zh-CN" sz="1400" dirty="0"/>
              <a:t>else{</a:t>
            </a:r>
          </a:p>
          <a:p>
            <a:pPr marL="2293938" lvl="3" indent="-457200" eaLnBrk="1" hangingPunct="1">
              <a:lnSpc>
                <a:spcPct val="80000"/>
              </a:lnSpc>
              <a:spcBef>
                <a:spcPct val="0"/>
              </a:spcBef>
              <a:buNone/>
              <a:defRPr/>
            </a:pPr>
            <a:r>
              <a:rPr lang="en-US" altLang="zh-CN" sz="1400" dirty="0"/>
              <a:t>	tax = tax + .12*(taxable_income-10000):</a:t>
            </a:r>
          </a:p>
          <a:p>
            <a:pPr marL="2293938" lvl="3" indent="-457200" eaLnBrk="1" hangingPunct="1">
              <a:lnSpc>
                <a:spcPct val="80000"/>
              </a:lnSpc>
              <a:spcBef>
                <a:spcPct val="0"/>
              </a:spcBef>
              <a:buNone/>
              <a:defRPr/>
            </a:pPr>
            <a:r>
              <a:rPr lang="en-US" altLang="zh-CN" sz="1400" dirty="0"/>
              <a:t>	</a:t>
            </a:r>
            <a:r>
              <a:rPr lang="en-US" altLang="zh-CN" sz="1400" dirty="0" err="1"/>
              <a:t>goto</a:t>
            </a:r>
            <a:r>
              <a:rPr lang="en-US" altLang="zh-CN" sz="1400" dirty="0"/>
              <a:t> EXIT;</a:t>
            </a:r>
          </a:p>
          <a:p>
            <a:pPr marL="2293938" lvl="3" indent="-457200" eaLnBrk="1" hangingPunct="1">
              <a:lnSpc>
                <a:spcPct val="80000"/>
              </a:lnSpc>
              <a:spcBef>
                <a:spcPct val="0"/>
              </a:spcBef>
              <a:buNone/>
              <a:defRPr/>
            </a:pPr>
            <a:r>
              <a:rPr lang="en-US" altLang="zh-CN" sz="1400" dirty="0"/>
              <a:t>}</a:t>
            </a:r>
          </a:p>
          <a:p>
            <a:pPr marL="2293938" lvl="3" indent="-457200" eaLnBrk="1" hangingPunct="1">
              <a:lnSpc>
                <a:spcPct val="80000"/>
              </a:lnSpc>
              <a:spcBef>
                <a:spcPct val="0"/>
              </a:spcBef>
              <a:buNone/>
              <a:defRPr/>
            </a:pPr>
            <a:r>
              <a:rPr lang="en-US" altLang="zh-CN" sz="1400" dirty="0"/>
              <a:t>if (</a:t>
            </a:r>
            <a:r>
              <a:rPr lang="en-US" altLang="zh-CN" sz="1400" dirty="0" err="1"/>
              <a:t>taxable_income</a:t>
            </a:r>
            <a:r>
              <a:rPr lang="en-US" altLang="zh-CN" sz="1400" dirty="0"/>
              <a:t> &gt; 30000) tax = tax + 1500;</a:t>
            </a:r>
          </a:p>
          <a:p>
            <a:pPr marL="2293938" lvl="3" indent="-457200" eaLnBrk="1" hangingPunct="1">
              <a:lnSpc>
                <a:spcPct val="80000"/>
              </a:lnSpc>
              <a:spcBef>
                <a:spcPct val="0"/>
              </a:spcBef>
              <a:buNone/>
              <a:defRPr/>
            </a:pPr>
            <a:r>
              <a:rPr lang="en-US" altLang="zh-CN" sz="1400" dirty="0"/>
              <a:t>else{</a:t>
            </a:r>
          </a:p>
          <a:p>
            <a:pPr marL="2293938" lvl="3" indent="-457200" eaLnBrk="1" hangingPunct="1">
              <a:lnSpc>
                <a:spcPct val="80000"/>
              </a:lnSpc>
              <a:spcBef>
                <a:spcPct val="0"/>
              </a:spcBef>
              <a:buNone/>
              <a:defRPr/>
            </a:pPr>
            <a:r>
              <a:rPr lang="en-US" altLang="zh-CN" sz="1400" dirty="0"/>
              <a:t>	tax = tax + .15*(taxable_income-20000);</a:t>
            </a:r>
          </a:p>
          <a:p>
            <a:pPr marL="2293938" lvl="3" indent="-457200" eaLnBrk="1" hangingPunct="1">
              <a:lnSpc>
                <a:spcPct val="80000"/>
              </a:lnSpc>
              <a:spcBef>
                <a:spcPct val="0"/>
              </a:spcBef>
              <a:buNone/>
              <a:defRPr/>
            </a:pPr>
            <a:r>
              <a:rPr lang="en-US" altLang="zh-CN" sz="1400" dirty="0"/>
              <a:t>	</a:t>
            </a:r>
            <a:r>
              <a:rPr lang="en-US" altLang="zh-CN" sz="1400" dirty="0" err="1"/>
              <a:t>goto</a:t>
            </a:r>
            <a:r>
              <a:rPr lang="en-US" altLang="zh-CN" sz="1400" dirty="0"/>
              <a:t> EXIT;</a:t>
            </a:r>
          </a:p>
          <a:p>
            <a:pPr marL="2293938" lvl="3" indent="-457200" eaLnBrk="1" hangingPunct="1">
              <a:lnSpc>
                <a:spcPct val="80000"/>
              </a:lnSpc>
              <a:spcBef>
                <a:spcPct val="0"/>
              </a:spcBef>
              <a:buNone/>
              <a:defRPr/>
            </a:pPr>
            <a:r>
              <a:rPr lang="en-US" altLang="zh-CN" sz="1400" dirty="0"/>
              <a:t>}</a:t>
            </a:r>
          </a:p>
          <a:p>
            <a:pPr marL="2293938" lvl="3" indent="-457200" eaLnBrk="1" hangingPunct="1">
              <a:lnSpc>
                <a:spcPct val="80000"/>
              </a:lnSpc>
              <a:spcBef>
                <a:spcPct val="0"/>
              </a:spcBef>
              <a:buNone/>
              <a:defRPr/>
            </a:pPr>
            <a:r>
              <a:rPr lang="en-US" altLang="zh-CN" sz="1400" dirty="0"/>
              <a:t>if (</a:t>
            </a:r>
            <a:r>
              <a:rPr lang="en-US" altLang="zh-CN" sz="1400" dirty="0" err="1"/>
              <a:t>taxable_income</a:t>
            </a:r>
            <a:r>
              <a:rPr lang="en-US" altLang="zh-CN" sz="1400" dirty="0"/>
              <a:t> &lt; 40000){</a:t>
            </a:r>
          </a:p>
          <a:p>
            <a:pPr marL="2293938" lvl="3" indent="-457200" eaLnBrk="1" hangingPunct="1">
              <a:lnSpc>
                <a:spcPct val="80000"/>
              </a:lnSpc>
              <a:spcBef>
                <a:spcPct val="0"/>
              </a:spcBef>
              <a:buNone/>
              <a:defRPr/>
            </a:pPr>
            <a:r>
              <a:rPr lang="en-US" altLang="zh-CN" sz="1400" dirty="0"/>
              <a:t>	tax = tax + .18*(taxable_income-30000);</a:t>
            </a:r>
          </a:p>
          <a:p>
            <a:pPr marL="2293938" lvl="3" indent="-457200" eaLnBrk="1" hangingPunct="1">
              <a:lnSpc>
                <a:spcPct val="80000"/>
              </a:lnSpc>
              <a:spcBef>
                <a:spcPct val="0"/>
              </a:spcBef>
              <a:buNone/>
              <a:defRPr/>
            </a:pPr>
            <a:r>
              <a:rPr lang="en-US" altLang="zh-CN" sz="1400" dirty="0"/>
              <a:t>	</a:t>
            </a:r>
            <a:r>
              <a:rPr lang="en-US" altLang="zh-CN" sz="1400" dirty="0" err="1"/>
              <a:t>goto</a:t>
            </a:r>
            <a:r>
              <a:rPr lang="en-US" altLang="zh-CN" sz="1400" dirty="0"/>
              <a:t> EXIT;</a:t>
            </a:r>
          </a:p>
          <a:p>
            <a:pPr marL="2293938" lvl="3" indent="-457200" eaLnBrk="1" hangingPunct="1">
              <a:lnSpc>
                <a:spcPct val="80000"/>
              </a:lnSpc>
              <a:spcBef>
                <a:spcPct val="0"/>
              </a:spcBef>
              <a:buNone/>
              <a:defRPr/>
            </a:pPr>
            <a:r>
              <a:rPr lang="en-US" altLang="zh-CN" sz="1400" dirty="0"/>
              <a:t>}</a:t>
            </a:r>
          </a:p>
          <a:p>
            <a:pPr marL="2293938" lvl="3" indent="-457200" eaLnBrk="1" hangingPunct="1">
              <a:lnSpc>
                <a:spcPct val="80000"/>
              </a:lnSpc>
              <a:spcBef>
                <a:spcPct val="0"/>
              </a:spcBef>
              <a:buNone/>
              <a:defRPr/>
            </a:pPr>
            <a:r>
              <a:rPr lang="en-US" altLang="zh-CN" sz="1400" dirty="0"/>
              <a:t>else</a:t>
            </a:r>
          </a:p>
          <a:p>
            <a:pPr marL="2293938" lvl="3" indent="-457200" eaLnBrk="1" hangingPunct="1">
              <a:lnSpc>
                <a:spcPct val="80000"/>
              </a:lnSpc>
              <a:spcBef>
                <a:spcPct val="0"/>
              </a:spcBef>
              <a:buNone/>
              <a:defRPr/>
            </a:pPr>
            <a:r>
              <a:rPr lang="en-US" altLang="zh-CN" sz="1400" dirty="0"/>
              <a:t>	tax = tax + 1800. + .20*(taxable_income-40000);</a:t>
            </a:r>
          </a:p>
          <a:p>
            <a:pPr marL="2293938" lvl="3" indent="-457200" eaLnBrk="1" hangingPunct="1">
              <a:lnSpc>
                <a:spcPct val="80000"/>
              </a:lnSpc>
              <a:spcBef>
                <a:spcPct val="0"/>
              </a:spcBef>
              <a:buNone/>
              <a:defRPr/>
            </a:pPr>
            <a:r>
              <a:rPr lang="en-GB" altLang="zh-CN" sz="1400" dirty="0"/>
              <a:t>EXIT;</a:t>
            </a:r>
          </a:p>
          <a:p>
            <a:pPr eaLnBrk="1" hangingPunct="1">
              <a:buFontTx/>
              <a:buNone/>
              <a:defRPr/>
            </a:pPr>
            <a:endParaRPr lang="en-US" altLang="zh-CN" sz="2400" b="1" dirty="0">
              <a:solidFill>
                <a:schemeClr val="bg2"/>
              </a:solidFill>
              <a:sym typeface="Wingdings 2" pitchFamily="18" charset="2"/>
            </a:endParaRPr>
          </a:p>
        </p:txBody>
      </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92A83D77-85C9-4E10-832B-5AEC5CFBDC5A}"/>
              </a:ext>
            </a:extLst>
          </p:cNvPr>
          <p:cNvSpPr>
            <a:spLocks noGrp="1" noChangeArrowheads="1"/>
          </p:cNvSpPr>
          <p:nvPr>
            <p:ph type="title"/>
          </p:nvPr>
        </p:nvSpPr>
        <p:spPr>
          <a:xfrm>
            <a:off x="2271713" y="260350"/>
            <a:ext cx="8216900" cy="1131888"/>
          </a:xfrm>
        </p:spPr>
        <p:txBody>
          <a:bodyPr/>
          <a:lstStyle/>
          <a:p>
            <a:pPr eaLnBrk="1" hangingPunct="1"/>
            <a:r>
              <a:rPr lang="en-US" altLang="zh-CN"/>
              <a:t>7.2 Programming Guidelines</a:t>
            </a:r>
            <a:br>
              <a:rPr lang="en-US" altLang="zh-CN"/>
            </a:br>
            <a:r>
              <a:rPr lang="en-US" altLang="zh-CN" sz="2800"/>
              <a:t>Keep the Program Simple Example (continued)</a:t>
            </a:r>
          </a:p>
        </p:txBody>
      </p:sp>
      <p:sp>
        <p:nvSpPr>
          <p:cNvPr id="14339" name="Rectangle 3">
            <a:extLst>
              <a:ext uri="{FF2B5EF4-FFF2-40B4-BE49-F238E27FC236}">
                <a16:creationId xmlns:a16="http://schemas.microsoft.com/office/drawing/2014/main" id="{809125B8-B14B-4401-A535-B817606110DD}"/>
              </a:ext>
            </a:extLst>
          </p:cNvPr>
          <p:cNvSpPr>
            <a:spLocks noGrp="1" noChangeArrowheads="1"/>
          </p:cNvSpPr>
          <p:nvPr>
            <p:ph type="body" sz="half" idx="1"/>
          </p:nvPr>
        </p:nvSpPr>
        <p:spPr>
          <a:xfrm>
            <a:off x="2246313" y="1797050"/>
            <a:ext cx="8458200" cy="5060950"/>
          </a:xfrm>
        </p:spPr>
        <p:txBody>
          <a:bodyPr/>
          <a:lstStyle/>
          <a:p>
            <a:pPr eaLnBrk="1" hangingPunct="1">
              <a:buClr>
                <a:srgbClr val="000000"/>
              </a:buClr>
              <a:buFont typeface="Times New Roman" panose="02020603050405020304" pitchFamily="18" charset="0"/>
              <a:buChar char="•"/>
            </a:pPr>
            <a:r>
              <a:rPr lang="en-US" altLang="zh-CN"/>
              <a:t>Define a tax table for each “bracket” of tax liability</a:t>
            </a:r>
          </a:p>
          <a:p>
            <a:pPr eaLnBrk="1" hangingPunct="1">
              <a:buClr>
                <a:srgbClr val="000000"/>
              </a:buClr>
              <a:buFont typeface="Times New Roman" panose="02020603050405020304" pitchFamily="18" charset="0"/>
              <a:buChar char="•"/>
            </a:pPr>
            <a:endParaRPr lang="en-US" altLang="zh-CN" sz="2400"/>
          </a:p>
          <a:p>
            <a:pPr eaLnBrk="1" hangingPunct="1">
              <a:buClr>
                <a:srgbClr val="000000"/>
              </a:buClr>
              <a:buFont typeface="Times New Roman" panose="02020603050405020304" pitchFamily="18" charset="0"/>
              <a:buChar char="•"/>
            </a:pPr>
            <a:endParaRPr lang="en-US" altLang="zh-CN" sz="2400"/>
          </a:p>
          <a:p>
            <a:pPr eaLnBrk="1" hangingPunct="1">
              <a:buClr>
                <a:srgbClr val="000000"/>
              </a:buClr>
              <a:buFont typeface="Times New Roman" panose="02020603050405020304" pitchFamily="18" charset="0"/>
              <a:buChar char="•"/>
            </a:pPr>
            <a:endParaRPr lang="en-US" altLang="zh-CN" sz="2400"/>
          </a:p>
          <a:p>
            <a:pPr eaLnBrk="1" hangingPunct="1">
              <a:buClr>
                <a:srgbClr val="000000"/>
              </a:buClr>
              <a:buFont typeface="Times New Roman" panose="02020603050405020304" pitchFamily="18" charset="0"/>
              <a:buChar char="•"/>
            </a:pPr>
            <a:endParaRPr lang="en-US" altLang="zh-CN" sz="2400"/>
          </a:p>
          <a:p>
            <a:pPr eaLnBrk="1" hangingPunct="1">
              <a:buClr>
                <a:srgbClr val="000000"/>
              </a:buClr>
              <a:buFont typeface="Times New Roman" panose="02020603050405020304" pitchFamily="18" charset="0"/>
              <a:buNone/>
            </a:pPr>
            <a:endParaRPr lang="en-US" altLang="zh-CN" sz="2400"/>
          </a:p>
          <a:p>
            <a:pPr eaLnBrk="1" hangingPunct="1">
              <a:buClr>
                <a:srgbClr val="000000"/>
              </a:buClr>
              <a:buFont typeface="Times New Roman" panose="02020603050405020304" pitchFamily="18" charset="0"/>
              <a:buChar char="•"/>
            </a:pPr>
            <a:r>
              <a:rPr lang="en-US" altLang="zh-CN"/>
              <a:t>Simplified algorithm</a:t>
            </a:r>
          </a:p>
          <a:p>
            <a:pPr lvl="1" eaLnBrk="1" hangingPunct="1">
              <a:spcBef>
                <a:spcPts val="100"/>
              </a:spcBef>
              <a:buClr>
                <a:srgbClr val="000000"/>
              </a:buClr>
              <a:buNone/>
            </a:pPr>
            <a:r>
              <a:rPr lang="en-US" altLang="zh-CN" sz="2000"/>
              <a:t>		for (int i=2; level=1; i &lt;= 5; i++)</a:t>
            </a:r>
          </a:p>
          <a:p>
            <a:pPr lvl="1" eaLnBrk="1" hangingPunct="1">
              <a:spcBef>
                <a:spcPts val="100"/>
              </a:spcBef>
              <a:buClr>
                <a:srgbClr val="000000"/>
              </a:buClr>
              <a:buNone/>
            </a:pPr>
            <a:r>
              <a:rPr lang="en-US" altLang="zh-CN" sz="2000"/>
              <a:t>			  if (taxable_icome &gt; bracket[i])</a:t>
            </a:r>
          </a:p>
          <a:p>
            <a:pPr lvl="1" eaLnBrk="1" hangingPunct="1">
              <a:spcBef>
                <a:spcPts val="100"/>
              </a:spcBef>
              <a:buClr>
                <a:srgbClr val="000000"/>
              </a:buClr>
              <a:buNone/>
            </a:pPr>
            <a:r>
              <a:rPr lang="en-US" altLang="zh-CN" sz="2000"/>
              <a:t>				  level = level + 1;</a:t>
            </a:r>
          </a:p>
          <a:p>
            <a:pPr lvl="1" eaLnBrk="1" hangingPunct="1">
              <a:spcBef>
                <a:spcPts val="100"/>
              </a:spcBef>
              <a:buClr>
                <a:srgbClr val="000000"/>
              </a:buClr>
              <a:buNone/>
            </a:pPr>
            <a:r>
              <a:rPr lang="en-US" altLang="zh-CN" sz="2000"/>
              <a:t>	  tax= base[level]+percent[level] * (taxable_income -  </a:t>
            </a:r>
          </a:p>
          <a:p>
            <a:pPr lvl="1" eaLnBrk="1" hangingPunct="1">
              <a:spcBef>
                <a:spcPts val="100"/>
              </a:spcBef>
              <a:buClr>
                <a:srgbClr val="000000"/>
              </a:buClr>
              <a:buNone/>
            </a:pPr>
            <a:r>
              <a:rPr lang="en-US" altLang="zh-CN" sz="2000"/>
              <a:t>       bracket[level]);</a:t>
            </a:r>
          </a:p>
        </p:txBody>
      </p:sp>
      <p:graphicFrame>
        <p:nvGraphicFramePr>
          <p:cNvPr id="457770" name="Group 42">
            <a:extLst>
              <a:ext uri="{FF2B5EF4-FFF2-40B4-BE49-F238E27FC236}">
                <a16:creationId xmlns:a16="http://schemas.microsoft.com/office/drawing/2014/main" id="{6CDF1721-1652-4DE1-ACF0-CCC78EB8E4EB}"/>
              </a:ext>
            </a:extLst>
          </p:cNvPr>
          <p:cNvGraphicFramePr>
            <a:graphicFrameLocks noGrp="1"/>
          </p:cNvGraphicFramePr>
          <p:nvPr>
            <p:ph sz="half" idx="2"/>
          </p:nvPr>
        </p:nvGraphicFramePr>
        <p:xfrm>
          <a:off x="3352800" y="2438400"/>
          <a:ext cx="4800600" cy="1892300"/>
        </p:xfrm>
        <a:graphic>
          <a:graphicData uri="http://schemas.openxmlformats.org/drawingml/2006/table">
            <a:tbl>
              <a:tblPr/>
              <a:tblGrid>
                <a:gridCol w="1701800">
                  <a:extLst>
                    <a:ext uri="{9D8B030D-6E8A-4147-A177-3AD203B41FA5}">
                      <a16:colId xmlns:a16="http://schemas.microsoft.com/office/drawing/2014/main" val="1684103578"/>
                    </a:ext>
                  </a:extLst>
                </a:gridCol>
                <a:gridCol w="1549400">
                  <a:extLst>
                    <a:ext uri="{9D8B030D-6E8A-4147-A177-3AD203B41FA5}">
                      <a16:colId xmlns:a16="http://schemas.microsoft.com/office/drawing/2014/main" val="4288270775"/>
                    </a:ext>
                  </a:extLst>
                </a:gridCol>
                <a:gridCol w="1549400">
                  <a:extLst>
                    <a:ext uri="{9D8B030D-6E8A-4147-A177-3AD203B41FA5}">
                      <a16:colId xmlns:a16="http://schemas.microsoft.com/office/drawing/2014/main" val="2935450500"/>
                    </a:ext>
                  </a:extLst>
                </a:gridCol>
              </a:tblGrid>
              <a:tr h="304800">
                <a:tc>
                  <a:txBody>
                    <a:bodyPr/>
                    <a:lstStyle>
                      <a:lvl1pPr algn="l" defTabSz="457200" eaLnBrk="0" hangingPunct="0">
                        <a:spcBef>
                          <a:spcPct val="20000"/>
                        </a:spcBef>
                        <a:buClr>
                          <a:schemeClr val="tx1"/>
                        </a:buClr>
                        <a:buSzPct val="150000"/>
                        <a:defRPr kumimoji="1" sz="2400">
                          <a:solidFill>
                            <a:schemeClr val="tx1"/>
                          </a:solidFill>
                          <a:latin typeface="Arial" panose="020B0604020202020204" pitchFamily="34" charset="0"/>
                          <a:ea typeface="宋体" panose="02010600030101010101" pitchFamily="2" charset="-122"/>
                        </a:defRPr>
                      </a:lvl1pPr>
                      <a:lvl2pPr marL="742950" indent="-285750" algn="l" defTabSz="457200" eaLnBrk="0" hangingPunct="0">
                        <a:spcBef>
                          <a:spcPct val="20000"/>
                        </a:spcBef>
                        <a:buClr>
                          <a:srgbClr val="FF0066"/>
                        </a:buClr>
                        <a:buSzPct val="150000"/>
                        <a:defRPr kumimoji="1" sz="2000">
                          <a:solidFill>
                            <a:schemeClr val="tx1"/>
                          </a:solidFill>
                          <a:latin typeface="Arial" panose="020B0604020202020204" pitchFamily="34" charset="0"/>
                          <a:ea typeface="宋体" panose="02010600030101010101" pitchFamily="2" charset="-122"/>
                        </a:defRPr>
                      </a:lvl2pPr>
                      <a:lvl3pPr marL="1143000" indent="-228600" algn="l" defTabSz="457200" eaLnBrk="0" hangingPunct="0">
                        <a:spcBef>
                          <a:spcPct val="20000"/>
                        </a:spcBef>
                        <a:buClr>
                          <a:schemeClr val="tx2"/>
                        </a:buClr>
                        <a:buSzPct val="150000"/>
                        <a:defRPr kumimoji="1">
                          <a:solidFill>
                            <a:schemeClr val="tx1"/>
                          </a:solidFill>
                          <a:latin typeface="Arial" panose="020B0604020202020204" pitchFamily="34" charset="0"/>
                          <a:ea typeface="宋体" panose="02010600030101010101" pitchFamily="2" charset="-122"/>
                        </a:defRPr>
                      </a:lvl3pPr>
                      <a:lvl4pPr marL="1600200" indent="-228600" algn="l" defTabSz="457200" eaLnBrk="0" hangingPunct="0">
                        <a:spcBef>
                          <a:spcPct val="20000"/>
                        </a:spcBef>
                        <a:buClr>
                          <a:srgbClr val="0000FF"/>
                        </a:buClr>
                        <a:buSzPct val="150000"/>
                        <a:defRPr kumimoji="1" sz="1600">
                          <a:solidFill>
                            <a:schemeClr val="tx1"/>
                          </a:solidFill>
                          <a:latin typeface="Arial" panose="020B0604020202020204" pitchFamily="34" charset="0"/>
                          <a:ea typeface="宋体" panose="02010600030101010101" pitchFamily="2" charset="-122"/>
                        </a:defRPr>
                      </a:lvl4pPr>
                      <a:lvl5pPr marL="2057400" indent="-228600" algn="l" defTabSz="457200" eaLnBrk="0" hangingPunct="0">
                        <a:spcBef>
                          <a:spcPct val="20000"/>
                        </a:spcBef>
                        <a:buClr>
                          <a:srgbClr val="660066"/>
                        </a:buClr>
                        <a:buSzPct val="150000"/>
                        <a:defRPr kumimoji="1" sz="16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9pPr>
                    </a:lstStyle>
                    <a:p>
                      <a:pPr marL="0" marR="0" lvl="0" indent="0" algn="ctr" defTabSz="457200" rtl="0" eaLnBrk="1" fontAlgn="base" latinLnBrk="0" hangingPunct="1">
                        <a:lnSpc>
                          <a:spcPct val="100000"/>
                        </a:lnSpc>
                        <a:spcBef>
                          <a:spcPts val="700"/>
                        </a:spcBef>
                        <a:spcAft>
                          <a:spcPct val="0"/>
                        </a:spcAft>
                        <a:buClr>
                          <a:srgbClr val="003399"/>
                        </a:buClr>
                        <a:buSzPct val="100000"/>
                        <a:buFont typeface="Lucida Sans Unicode" panose="020B0602030504020204" pitchFamily="34" charset="0"/>
                        <a:buNone/>
                        <a:tabLst/>
                      </a:pPr>
                      <a:r>
                        <a:rPr kumimoji="0" lang="en-US" altLang="zh-CN" sz="1600" b="1" i="0" u="none" strike="noStrike" cap="none" normalizeH="0" baseline="0">
                          <a:ln>
                            <a:noFill/>
                          </a:ln>
                          <a:solidFill>
                            <a:srgbClr val="000099"/>
                          </a:solidFill>
                          <a:effectLst/>
                          <a:latin typeface="Lucida Sans Unicode" panose="020B0602030504020204" pitchFamily="34" charset="0"/>
                          <a:ea typeface="宋体" panose="02010600030101010101" pitchFamily="2" charset="-122"/>
                        </a:rPr>
                        <a:t>Bracket</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defTabSz="457200" eaLnBrk="0" hangingPunct="0">
                        <a:spcBef>
                          <a:spcPct val="20000"/>
                        </a:spcBef>
                        <a:buClr>
                          <a:schemeClr val="tx1"/>
                        </a:buClr>
                        <a:buSzPct val="150000"/>
                        <a:defRPr kumimoji="1" sz="2400">
                          <a:solidFill>
                            <a:schemeClr val="tx1"/>
                          </a:solidFill>
                          <a:latin typeface="Arial" panose="020B0604020202020204" pitchFamily="34" charset="0"/>
                          <a:ea typeface="宋体" panose="02010600030101010101" pitchFamily="2" charset="-122"/>
                        </a:defRPr>
                      </a:lvl1pPr>
                      <a:lvl2pPr marL="742950" indent="-285750" algn="l" defTabSz="457200" eaLnBrk="0" hangingPunct="0">
                        <a:spcBef>
                          <a:spcPct val="20000"/>
                        </a:spcBef>
                        <a:buClr>
                          <a:srgbClr val="FF0066"/>
                        </a:buClr>
                        <a:buSzPct val="150000"/>
                        <a:defRPr kumimoji="1" sz="2000">
                          <a:solidFill>
                            <a:schemeClr val="tx1"/>
                          </a:solidFill>
                          <a:latin typeface="Arial" panose="020B0604020202020204" pitchFamily="34" charset="0"/>
                          <a:ea typeface="宋体" panose="02010600030101010101" pitchFamily="2" charset="-122"/>
                        </a:defRPr>
                      </a:lvl2pPr>
                      <a:lvl3pPr marL="1143000" indent="-228600" algn="l" defTabSz="457200" eaLnBrk="0" hangingPunct="0">
                        <a:spcBef>
                          <a:spcPct val="20000"/>
                        </a:spcBef>
                        <a:buClr>
                          <a:schemeClr val="tx2"/>
                        </a:buClr>
                        <a:buSzPct val="150000"/>
                        <a:defRPr kumimoji="1">
                          <a:solidFill>
                            <a:schemeClr val="tx1"/>
                          </a:solidFill>
                          <a:latin typeface="Arial" panose="020B0604020202020204" pitchFamily="34" charset="0"/>
                          <a:ea typeface="宋体" panose="02010600030101010101" pitchFamily="2" charset="-122"/>
                        </a:defRPr>
                      </a:lvl3pPr>
                      <a:lvl4pPr marL="1600200" indent="-228600" algn="l" defTabSz="457200" eaLnBrk="0" hangingPunct="0">
                        <a:spcBef>
                          <a:spcPct val="20000"/>
                        </a:spcBef>
                        <a:buClr>
                          <a:srgbClr val="0000FF"/>
                        </a:buClr>
                        <a:buSzPct val="150000"/>
                        <a:defRPr kumimoji="1" sz="1600">
                          <a:solidFill>
                            <a:schemeClr val="tx1"/>
                          </a:solidFill>
                          <a:latin typeface="Arial" panose="020B0604020202020204" pitchFamily="34" charset="0"/>
                          <a:ea typeface="宋体" panose="02010600030101010101" pitchFamily="2" charset="-122"/>
                        </a:defRPr>
                      </a:lvl4pPr>
                      <a:lvl5pPr marL="2057400" indent="-228600" algn="l" defTabSz="457200" eaLnBrk="0" hangingPunct="0">
                        <a:spcBef>
                          <a:spcPct val="20000"/>
                        </a:spcBef>
                        <a:buClr>
                          <a:srgbClr val="660066"/>
                        </a:buClr>
                        <a:buSzPct val="150000"/>
                        <a:defRPr kumimoji="1" sz="16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9pPr>
                    </a:lstStyle>
                    <a:p>
                      <a:pPr marL="0" marR="0" lvl="0" indent="0" algn="ctr" defTabSz="457200" rtl="0" eaLnBrk="1" fontAlgn="base" latinLnBrk="0" hangingPunct="1">
                        <a:lnSpc>
                          <a:spcPct val="100000"/>
                        </a:lnSpc>
                        <a:spcBef>
                          <a:spcPts val="700"/>
                        </a:spcBef>
                        <a:spcAft>
                          <a:spcPct val="0"/>
                        </a:spcAft>
                        <a:buClr>
                          <a:srgbClr val="003399"/>
                        </a:buClr>
                        <a:buSzPct val="100000"/>
                        <a:buFont typeface="Lucida Sans Unicode" panose="020B0602030504020204" pitchFamily="34" charset="0"/>
                        <a:buNone/>
                        <a:tabLst/>
                      </a:pPr>
                      <a:r>
                        <a:rPr kumimoji="0" lang="en-US" altLang="zh-CN" sz="1600" b="1" i="0" u="none" strike="noStrike" cap="none" normalizeH="0" baseline="0">
                          <a:ln>
                            <a:noFill/>
                          </a:ln>
                          <a:solidFill>
                            <a:srgbClr val="000099"/>
                          </a:solidFill>
                          <a:effectLst/>
                          <a:latin typeface="Lucida Sans Unicode" panose="020B0602030504020204" pitchFamily="34" charset="0"/>
                          <a:ea typeface="宋体" panose="02010600030101010101" pitchFamily="2" charset="-122"/>
                        </a:rPr>
                        <a:t>Base</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defTabSz="457200" eaLnBrk="0" hangingPunct="0">
                        <a:spcBef>
                          <a:spcPct val="20000"/>
                        </a:spcBef>
                        <a:buClr>
                          <a:schemeClr val="tx1"/>
                        </a:buClr>
                        <a:buSzPct val="150000"/>
                        <a:defRPr kumimoji="1" sz="2400">
                          <a:solidFill>
                            <a:schemeClr val="tx1"/>
                          </a:solidFill>
                          <a:latin typeface="Arial" panose="020B0604020202020204" pitchFamily="34" charset="0"/>
                          <a:ea typeface="宋体" panose="02010600030101010101" pitchFamily="2" charset="-122"/>
                        </a:defRPr>
                      </a:lvl1pPr>
                      <a:lvl2pPr marL="742950" indent="-285750" algn="l" defTabSz="457200" eaLnBrk="0" hangingPunct="0">
                        <a:spcBef>
                          <a:spcPct val="20000"/>
                        </a:spcBef>
                        <a:buClr>
                          <a:srgbClr val="FF0066"/>
                        </a:buClr>
                        <a:buSzPct val="150000"/>
                        <a:defRPr kumimoji="1" sz="2000">
                          <a:solidFill>
                            <a:schemeClr val="tx1"/>
                          </a:solidFill>
                          <a:latin typeface="Arial" panose="020B0604020202020204" pitchFamily="34" charset="0"/>
                          <a:ea typeface="宋体" panose="02010600030101010101" pitchFamily="2" charset="-122"/>
                        </a:defRPr>
                      </a:lvl2pPr>
                      <a:lvl3pPr marL="1143000" indent="-228600" algn="l" defTabSz="457200" eaLnBrk="0" hangingPunct="0">
                        <a:spcBef>
                          <a:spcPct val="20000"/>
                        </a:spcBef>
                        <a:buClr>
                          <a:schemeClr val="tx2"/>
                        </a:buClr>
                        <a:buSzPct val="150000"/>
                        <a:defRPr kumimoji="1">
                          <a:solidFill>
                            <a:schemeClr val="tx1"/>
                          </a:solidFill>
                          <a:latin typeface="Arial" panose="020B0604020202020204" pitchFamily="34" charset="0"/>
                          <a:ea typeface="宋体" panose="02010600030101010101" pitchFamily="2" charset="-122"/>
                        </a:defRPr>
                      </a:lvl3pPr>
                      <a:lvl4pPr marL="1600200" indent="-228600" algn="l" defTabSz="457200" eaLnBrk="0" hangingPunct="0">
                        <a:spcBef>
                          <a:spcPct val="20000"/>
                        </a:spcBef>
                        <a:buClr>
                          <a:srgbClr val="0000FF"/>
                        </a:buClr>
                        <a:buSzPct val="150000"/>
                        <a:defRPr kumimoji="1" sz="1600">
                          <a:solidFill>
                            <a:schemeClr val="tx1"/>
                          </a:solidFill>
                          <a:latin typeface="Arial" panose="020B0604020202020204" pitchFamily="34" charset="0"/>
                          <a:ea typeface="宋体" panose="02010600030101010101" pitchFamily="2" charset="-122"/>
                        </a:defRPr>
                      </a:lvl4pPr>
                      <a:lvl5pPr marL="2057400" indent="-228600" algn="l" defTabSz="457200" eaLnBrk="0" hangingPunct="0">
                        <a:spcBef>
                          <a:spcPct val="20000"/>
                        </a:spcBef>
                        <a:buClr>
                          <a:srgbClr val="660066"/>
                        </a:buClr>
                        <a:buSzPct val="150000"/>
                        <a:defRPr kumimoji="1" sz="16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9pPr>
                    </a:lstStyle>
                    <a:p>
                      <a:pPr marL="0" marR="0" lvl="0" indent="0" algn="ctr" defTabSz="457200" rtl="0" eaLnBrk="1" fontAlgn="base" latinLnBrk="0" hangingPunct="1">
                        <a:lnSpc>
                          <a:spcPct val="100000"/>
                        </a:lnSpc>
                        <a:spcBef>
                          <a:spcPts val="700"/>
                        </a:spcBef>
                        <a:spcAft>
                          <a:spcPct val="0"/>
                        </a:spcAft>
                        <a:buClr>
                          <a:srgbClr val="003399"/>
                        </a:buClr>
                        <a:buSzPct val="100000"/>
                        <a:buFont typeface="Lucida Sans Unicode" panose="020B0602030504020204" pitchFamily="34" charset="0"/>
                        <a:buNone/>
                        <a:tabLst/>
                      </a:pPr>
                      <a:r>
                        <a:rPr kumimoji="0" lang="en-US" altLang="zh-CN" sz="1600" b="1" i="0" u="none" strike="noStrike" cap="none" normalizeH="0" baseline="0">
                          <a:ln>
                            <a:noFill/>
                          </a:ln>
                          <a:solidFill>
                            <a:srgbClr val="000099"/>
                          </a:solidFill>
                          <a:effectLst/>
                          <a:latin typeface="Lucida Sans Unicode" panose="020B0602030504020204" pitchFamily="34" charset="0"/>
                          <a:ea typeface="宋体" panose="02010600030101010101" pitchFamily="2" charset="-122"/>
                        </a:rPr>
                        <a:t>Percent</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82989808"/>
                  </a:ext>
                </a:extLst>
              </a:tr>
              <a:tr h="317500">
                <a:tc>
                  <a:txBody>
                    <a:bodyPr/>
                    <a:lstStyle>
                      <a:lvl1pPr algn="l" defTabSz="457200" eaLnBrk="0" hangingPunct="0">
                        <a:spcBef>
                          <a:spcPct val="20000"/>
                        </a:spcBef>
                        <a:buClr>
                          <a:schemeClr val="tx1"/>
                        </a:buClr>
                        <a:buSzPct val="150000"/>
                        <a:defRPr kumimoji="1" sz="2400">
                          <a:solidFill>
                            <a:schemeClr val="tx1"/>
                          </a:solidFill>
                          <a:latin typeface="Arial" panose="020B0604020202020204" pitchFamily="34" charset="0"/>
                          <a:ea typeface="宋体" panose="02010600030101010101" pitchFamily="2" charset="-122"/>
                        </a:defRPr>
                      </a:lvl1pPr>
                      <a:lvl2pPr marL="742950" indent="-285750" algn="l" defTabSz="457200" eaLnBrk="0" hangingPunct="0">
                        <a:spcBef>
                          <a:spcPct val="20000"/>
                        </a:spcBef>
                        <a:buClr>
                          <a:srgbClr val="FF0066"/>
                        </a:buClr>
                        <a:buSzPct val="150000"/>
                        <a:defRPr kumimoji="1" sz="2000">
                          <a:solidFill>
                            <a:schemeClr val="tx1"/>
                          </a:solidFill>
                          <a:latin typeface="Arial" panose="020B0604020202020204" pitchFamily="34" charset="0"/>
                          <a:ea typeface="宋体" panose="02010600030101010101" pitchFamily="2" charset="-122"/>
                        </a:defRPr>
                      </a:lvl2pPr>
                      <a:lvl3pPr marL="1143000" indent="-228600" algn="l" defTabSz="457200" eaLnBrk="0" hangingPunct="0">
                        <a:spcBef>
                          <a:spcPct val="20000"/>
                        </a:spcBef>
                        <a:buClr>
                          <a:schemeClr val="tx2"/>
                        </a:buClr>
                        <a:buSzPct val="150000"/>
                        <a:defRPr kumimoji="1">
                          <a:solidFill>
                            <a:schemeClr val="tx1"/>
                          </a:solidFill>
                          <a:latin typeface="Arial" panose="020B0604020202020204" pitchFamily="34" charset="0"/>
                          <a:ea typeface="宋体" panose="02010600030101010101" pitchFamily="2" charset="-122"/>
                        </a:defRPr>
                      </a:lvl3pPr>
                      <a:lvl4pPr marL="1600200" indent="-228600" algn="l" defTabSz="457200" eaLnBrk="0" hangingPunct="0">
                        <a:spcBef>
                          <a:spcPct val="20000"/>
                        </a:spcBef>
                        <a:buClr>
                          <a:srgbClr val="0000FF"/>
                        </a:buClr>
                        <a:buSzPct val="150000"/>
                        <a:defRPr kumimoji="1" sz="1600">
                          <a:solidFill>
                            <a:schemeClr val="tx1"/>
                          </a:solidFill>
                          <a:latin typeface="Arial" panose="020B0604020202020204" pitchFamily="34" charset="0"/>
                          <a:ea typeface="宋体" panose="02010600030101010101" pitchFamily="2" charset="-122"/>
                        </a:defRPr>
                      </a:lvl4pPr>
                      <a:lvl5pPr marL="2057400" indent="-228600" algn="l" defTabSz="457200" eaLnBrk="0" hangingPunct="0">
                        <a:spcBef>
                          <a:spcPct val="20000"/>
                        </a:spcBef>
                        <a:buClr>
                          <a:srgbClr val="660066"/>
                        </a:buClr>
                        <a:buSzPct val="150000"/>
                        <a:defRPr kumimoji="1" sz="16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9pPr>
                    </a:lstStyle>
                    <a:p>
                      <a:pPr marL="0" marR="0" lvl="0" indent="0" algn="ctr" defTabSz="457200" rtl="0" eaLnBrk="1" fontAlgn="base" latinLnBrk="0" hangingPunct="1">
                        <a:lnSpc>
                          <a:spcPct val="100000"/>
                        </a:lnSpc>
                        <a:spcBef>
                          <a:spcPts val="700"/>
                        </a:spcBef>
                        <a:spcAft>
                          <a:spcPct val="0"/>
                        </a:spcAft>
                        <a:buClr>
                          <a:srgbClr val="003399"/>
                        </a:buClr>
                        <a:buSzPct val="100000"/>
                        <a:buFont typeface="Lucida Sans Unicode" panose="020B0602030504020204" pitchFamily="34" charset="0"/>
                        <a:buNone/>
                        <a:tabLst/>
                      </a:pPr>
                      <a:r>
                        <a:rPr kumimoji="0" lang="en-US" altLang="zh-CN" sz="1600" b="0" i="0" u="none" strike="noStrike" cap="none" normalizeH="0" baseline="0">
                          <a:ln>
                            <a:noFill/>
                          </a:ln>
                          <a:solidFill>
                            <a:srgbClr val="000099"/>
                          </a:solidFill>
                          <a:effectLst/>
                          <a:latin typeface="Lucida Sans Unicode" panose="020B0602030504020204" pitchFamily="34" charset="0"/>
                          <a:ea typeface="宋体" panose="02010600030101010101" pitchFamily="2" charset="-122"/>
                        </a:rPr>
                        <a:t>0</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defTabSz="457200" eaLnBrk="0" hangingPunct="0">
                        <a:spcBef>
                          <a:spcPct val="20000"/>
                        </a:spcBef>
                        <a:buClr>
                          <a:schemeClr val="tx1"/>
                        </a:buClr>
                        <a:buSzPct val="150000"/>
                        <a:defRPr kumimoji="1" sz="2400">
                          <a:solidFill>
                            <a:schemeClr val="tx1"/>
                          </a:solidFill>
                          <a:latin typeface="Arial" panose="020B0604020202020204" pitchFamily="34" charset="0"/>
                          <a:ea typeface="宋体" panose="02010600030101010101" pitchFamily="2" charset="-122"/>
                        </a:defRPr>
                      </a:lvl1pPr>
                      <a:lvl2pPr marL="742950" indent="-285750" algn="l" defTabSz="457200" eaLnBrk="0" hangingPunct="0">
                        <a:spcBef>
                          <a:spcPct val="20000"/>
                        </a:spcBef>
                        <a:buClr>
                          <a:srgbClr val="FF0066"/>
                        </a:buClr>
                        <a:buSzPct val="150000"/>
                        <a:defRPr kumimoji="1" sz="2000">
                          <a:solidFill>
                            <a:schemeClr val="tx1"/>
                          </a:solidFill>
                          <a:latin typeface="Arial" panose="020B0604020202020204" pitchFamily="34" charset="0"/>
                          <a:ea typeface="宋体" panose="02010600030101010101" pitchFamily="2" charset="-122"/>
                        </a:defRPr>
                      </a:lvl2pPr>
                      <a:lvl3pPr marL="1143000" indent="-228600" algn="l" defTabSz="457200" eaLnBrk="0" hangingPunct="0">
                        <a:spcBef>
                          <a:spcPct val="20000"/>
                        </a:spcBef>
                        <a:buClr>
                          <a:schemeClr val="tx2"/>
                        </a:buClr>
                        <a:buSzPct val="150000"/>
                        <a:defRPr kumimoji="1">
                          <a:solidFill>
                            <a:schemeClr val="tx1"/>
                          </a:solidFill>
                          <a:latin typeface="Arial" panose="020B0604020202020204" pitchFamily="34" charset="0"/>
                          <a:ea typeface="宋体" panose="02010600030101010101" pitchFamily="2" charset="-122"/>
                        </a:defRPr>
                      </a:lvl3pPr>
                      <a:lvl4pPr marL="1600200" indent="-228600" algn="l" defTabSz="457200" eaLnBrk="0" hangingPunct="0">
                        <a:spcBef>
                          <a:spcPct val="20000"/>
                        </a:spcBef>
                        <a:buClr>
                          <a:srgbClr val="0000FF"/>
                        </a:buClr>
                        <a:buSzPct val="150000"/>
                        <a:defRPr kumimoji="1" sz="1600">
                          <a:solidFill>
                            <a:schemeClr val="tx1"/>
                          </a:solidFill>
                          <a:latin typeface="Arial" panose="020B0604020202020204" pitchFamily="34" charset="0"/>
                          <a:ea typeface="宋体" panose="02010600030101010101" pitchFamily="2" charset="-122"/>
                        </a:defRPr>
                      </a:lvl4pPr>
                      <a:lvl5pPr marL="2057400" indent="-228600" algn="l" defTabSz="457200" eaLnBrk="0" hangingPunct="0">
                        <a:spcBef>
                          <a:spcPct val="20000"/>
                        </a:spcBef>
                        <a:buClr>
                          <a:srgbClr val="660066"/>
                        </a:buClr>
                        <a:buSzPct val="150000"/>
                        <a:defRPr kumimoji="1" sz="16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9pPr>
                    </a:lstStyle>
                    <a:p>
                      <a:pPr marL="0" marR="0" lvl="0" indent="0" algn="ctr" defTabSz="457200" rtl="0" eaLnBrk="1" fontAlgn="base" latinLnBrk="0" hangingPunct="1">
                        <a:lnSpc>
                          <a:spcPct val="100000"/>
                        </a:lnSpc>
                        <a:spcBef>
                          <a:spcPts val="700"/>
                        </a:spcBef>
                        <a:spcAft>
                          <a:spcPct val="0"/>
                        </a:spcAft>
                        <a:buClr>
                          <a:srgbClr val="003399"/>
                        </a:buClr>
                        <a:buSzPct val="100000"/>
                        <a:buFont typeface="Lucida Sans Unicode" panose="020B0602030504020204" pitchFamily="34" charset="0"/>
                        <a:buNone/>
                        <a:tabLst/>
                      </a:pPr>
                      <a:r>
                        <a:rPr kumimoji="0" lang="en-US" altLang="zh-CN" sz="1600" b="0" i="0" u="none" strike="noStrike" cap="none" normalizeH="0" baseline="0">
                          <a:ln>
                            <a:noFill/>
                          </a:ln>
                          <a:solidFill>
                            <a:srgbClr val="000099"/>
                          </a:solidFill>
                          <a:effectLst/>
                          <a:latin typeface="Lucida Sans Unicode" panose="020B0602030504020204" pitchFamily="34" charset="0"/>
                          <a:ea typeface="宋体" panose="02010600030101010101" pitchFamily="2" charset="-122"/>
                        </a:rPr>
                        <a:t>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defTabSz="457200" eaLnBrk="0" hangingPunct="0">
                        <a:spcBef>
                          <a:spcPct val="20000"/>
                        </a:spcBef>
                        <a:buClr>
                          <a:schemeClr val="tx1"/>
                        </a:buClr>
                        <a:buSzPct val="150000"/>
                        <a:defRPr kumimoji="1" sz="2400">
                          <a:solidFill>
                            <a:schemeClr val="tx1"/>
                          </a:solidFill>
                          <a:latin typeface="Arial" panose="020B0604020202020204" pitchFamily="34" charset="0"/>
                          <a:ea typeface="宋体" panose="02010600030101010101" pitchFamily="2" charset="-122"/>
                        </a:defRPr>
                      </a:lvl1pPr>
                      <a:lvl2pPr marL="742950" indent="-285750" algn="l" defTabSz="457200" eaLnBrk="0" hangingPunct="0">
                        <a:spcBef>
                          <a:spcPct val="20000"/>
                        </a:spcBef>
                        <a:buClr>
                          <a:srgbClr val="FF0066"/>
                        </a:buClr>
                        <a:buSzPct val="150000"/>
                        <a:defRPr kumimoji="1" sz="2000">
                          <a:solidFill>
                            <a:schemeClr val="tx1"/>
                          </a:solidFill>
                          <a:latin typeface="Arial" panose="020B0604020202020204" pitchFamily="34" charset="0"/>
                          <a:ea typeface="宋体" panose="02010600030101010101" pitchFamily="2" charset="-122"/>
                        </a:defRPr>
                      </a:lvl2pPr>
                      <a:lvl3pPr marL="1143000" indent="-228600" algn="l" defTabSz="457200" eaLnBrk="0" hangingPunct="0">
                        <a:spcBef>
                          <a:spcPct val="20000"/>
                        </a:spcBef>
                        <a:buClr>
                          <a:schemeClr val="tx2"/>
                        </a:buClr>
                        <a:buSzPct val="150000"/>
                        <a:defRPr kumimoji="1">
                          <a:solidFill>
                            <a:schemeClr val="tx1"/>
                          </a:solidFill>
                          <a:latin typeface="Arial" panose="020B0604020202020204" pitchFamily="34" charset="0"/>
                          <a:ea typeface="宋体" panose="02010600030101010101" pitchFamily="2" charset="-122"/>
                        </a:defRPr>
                      </a:lvl3pPr>
                      <a:lvl4pPr marL="1600200" indent="-228600" algn="l" defTabSz="457200" eaLnBrk="0" hangingPunct="0">
                        <a:spcBef>
                          <a:spcPct val="20000"/>
                        </a:spcBef>
                        <a:buClr>
                          <a:srgbClr val="0000FF"/>
                        </a:buClr>
                        <a:buSzPct val="150000"/>
                        <a:defRPr kumimoji="1" sz="1600">
                          <a:solidFill>
                            <a:schemeClr val="tx1"/>
                          </a:solidFill>
                          <a:latin typeface="Arial" panose="020B0604020202020204" pitchFamily="34" charset="0"/>
                          <a:ea typeface="宋体" panose="02010600030101010101" pitchFamily="2" charset="-122"/>
                        </a:defRPr>
                      </a:lvl4pPr>
                      <a:lvl5pPr marL="2057400" indent="-228600" algn="l" defTabSz="457200" eaLnBrk="0" hangingPunct="0">
                        <a:spcBef>
                          <a:spcPct val="20000"/>
                        </a:spcBef>
                        <a:buClr>
                          <a:srgbClr val="660066"/>
                        </a:buClr>
                        <a:buSzPct val="150000"/>
                        <a:defRPr kumimoji="1" sz="16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9pPr>
                    </a:lstStyle>
                    <a:p>
                      <a:pPr marL="0" marR="0" lvl="0" indent="0" algn="ctr" defTabSz="457200" rtl="0" eaLnBrk="1" fontAlgn="base" latinLnBrk="0" hangingPunct="1">
                        <a:lnSpc>
                          <a:spcPct val="100000"/>
                        </a:lnSpc>
                        <a:spcBef>
                          <a:spcPts val="700"/>
                        </a:spcBef>
                        <a:spcAft>
                          <a:spcPct val="0"/>
                        </a:spcAft>
                        <a:buClr>
                          <a:srgbClr val="003399"/>
                        </a:buClr>
                        <a:buSzPct val="100000"/>
                        <a:buFont typeface="Lucida Sans Unicode" panose="020B0602030504020204" pitchFamily="34" charset="0"/>
                        <a:buNone/>
                        <a:tabLst/>
                      </a:pPr>
                      <a:r>
                        <a:rPr kumimoji="0" lang="en-US" altLang="zh-CN" sz="1600" b="0" i="0" u="none" strike="noStrike" cap="none" normalizeH="0" baseline="0">
                          <a:ln>
                            <a:noFill/>
                          </a:ln>
                          <a:solidFill>
                            <a:srgbClr val="000099"/>
                          </a:solidFill>
                          <a:effectLst/>
                          <a:latin typeface="Lucida Sans Unicode" panose="020B0602030504020204" pitchFamily="34" charset="0"/>
                          <a:ea typeface="宋体" panose="02010600030101010101" pitchFamily="2" charset="-122"/>
                        </a:rPr>
                        <a:t>10</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57829891"/>
                  </a:ext>
                </a:extLst>
              </a:tr>
              <a:tr h="317500">
                <a:tc>
                  <a:txBody>
                    <a:bodyPr/>
                    <a:lstStyle>
                      <a:lvl1pPr algn="l" defTabSz="457200" eaLnBrk="0" hangingPunct="0">
                        <a:spcBef>
                          <a:spcPct val="20000"/>
                        </a:spcBef>
                        <a:buClr>
                          <a:schemeClr val="tx1"/>
                        </a:buClr>
                        <a:buSzPct val="150000"/>
                        <a:defRPr kumimoji="1" sz="2400">
                          <a:solidFill>
                            <a:schemeClr val="tx1"/>
                          </a:solidFill>
                          <a:latin typeface="Arial" panose="020B0604020202020204" pitchFamily="34" charset="0"/>
                          <a:ea typeface="宋体" panose="02010600030101010101" pitchFamily="2" charset="-122"/>
                        </a:defRPr>
                      </a:lvl1pPr>
                      <a:lvl2pPr marL="742950" indent="-285750" algn="l" defTabSz="457200" eaLnBrk="0" hangingPunct="0">
                        <a:spcBef>
                          <a:spcPct val="20000"/>
                        </a:spcBef>
                        <a:buClr>
                          <a:srgbClr val="FF0066"/>
                        </a:buClr>
                        <a:buSzPct val="150000"/>
                        <a:defRPr kumimoji="1" sz="2000">
                          <a:solidFill>
                            <a:schemeClr val="tx1"/>
                          </a:solidFill>
                          <a:latin typeface="Arial" panose="020B0604020202020204" pitchFamily="34" charset="0"/>
                          <a:ea typeface="宋体" panose="02010600030101010101" pitchFamily="2" charset="-122"/>
                        </a:defRPr>
                      </a:lvl2pPr>
                      <a:lvl3pPr marL="1143000" indent="-228600" algn="l" defTabSz="457200" eaLnBrk="0" hangingPunct="0">
                        <a:spcBef>
                          <a:spcPct val="20000"/>
                        </a:spcBef>
                        <a:buClr>
                          <a:schemeClr val="tx2"/>
                        </a:buClr>
                        <a:buSzPct val="150000"/>
                        <a:defRPr kumimoji="1">
                          <a:solidFill>
                            <a:schemeClr val="tx1"/>
                          </a:solidFill>
                          <a:latin typeface="Arial" panose="020B0604020202020204" pitchFamily="34" charset="0"/>
                          <a:ea typeface="宋体" panose="02010600030101010101" pitchFamily="2" charset="-122"/>
                        </a:defRPr>
                      </a:lvl3pPr>
                      <a:lvl4pPr marL="1600200" indent="-228600" algn="l" defTabSz="457200" eaLnBrk="0" hangingPunct="0">
                        <a:spcBef>
                          <a:spcPct val="20000"/>
                        </a:spcBef>
                        <a:buClr>
                          <a:srgbClr val="0000FF"/>
                        </a:buClr>
                        <a:buSzPct val="150000"/>
                        <a:defRPr kumimoji="1" sz="1600">
                          <a:solidFill>
                            <a:schemeClr val="tx1"/>
                          </a:solidFill>
                          <a:latin typeface="Arial" panose="020B0604020202020204" pitchFamily="34" charset="0"/>
                          <a:ea typeface="宋体" panose="02010600030101010101" pitchFamily="2" charset="-122"/>
                        </a:defRPr>
                      </a:lvl4pPr>
                      <a:lvl5pPr marL="2057400" indent="-228600" algn="l" defTabSz="457200" eaLnBrk="0" hangingPunct="0">
                        <a:spcBef>
                          <a:spcPct val="20000"/>
                        </a:spcBef>
                        <a:buClr>
                          <a:srgbClr val="660066"/>
                        </a:buClr>
                        <a:buSzPct val="150000"/>
                        <a:defRPr kumimoji="1" sz="16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9pPr>
                    </a:lstStyle>
                    <a:p>
                      <a:pPr marL="0" marR="0" lvl="0" indent="0" algn="ctr" defTabSz="457200" rtl="0" eaLnBrk="1" fontAlgn="base" latinLnBrk="0" hangingPunct="1">
                        <a:lnSpc>
                          <a:spcPct val="100000"/>
                        </a:lnSpc>
                        <a:spcBef>
                          <a:spcPts val="700"/>
                        </a:spcBef>
                        <a:spcAft>
                          <a:spcPct val="0"/>
                        </a:spcAft>
                        <a:buClr>
                          <a:srgbClr val="003399"/>
                        </a:buClr>
                        <a:buSzPct val="100000"/>
                        <a:buFont typeface="Lucida Sans Unicode" panose="020B0602030504020204" pitchFamily="34" charset="0"/>
                        <a:buNone/>
                        <a:tabLst/>
                      </a:pPr>
                      <a:r>
                        <a:rPr kumimoji="0" lang="en-US" altLang="zh-CN" sz="1600" b="0" i="0" u="none" strike="noStrike" cap="none" normalizeH="0" baseline="0">
                          <a:ln>
                            <a:noFill/>
                          </a:ln>
                          <a:solidFill>
                            <a:srgbClr val="000099"/>
                          </a:solidFill>
                          <a:effectLst/>
                          <a:latin typeface="Lucida Sans Unicode" panose="020B0602030504020204" pitchFamily="34" charset="0"/>
                          <a:ea typeface="宋体" panose="02010600030101010101" pitchFamily="2" charset="-122"/>
                        </a:rPr>
                        <a:t>10,000</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defTabSz="457200" eaLnBrk="0" hangingPunct="0">
                        <a:spcBef>
                          <a:spcPct val="20000"/>
                        </a:spcBef>
                        <a:buClr>
                          <a:schemeClr val="tx1"/>
                        </a:buClr>
                        <a:buSzPct val="150000"/>
                        <a:defRPr kumimoji="1" sz="2400">
                          <a:solidFill>
                            <a:schemeClr val="tx1"/>
                          </a:solidFill>
                          <a:latin typeface="Arial" panose="020B0604020202020204" pitchFamily="34" charset="0"/>
                          <a:ea typeface="宋体" panose="02010600030101010101" pitchFamily="2" charset="-122"/>
                        </a:defRPr>
                      </a:lvl1pPr>
                      <a:lvl2pPr marL="742950" indent="-285750" algn="l" defTabSz="457200" eaLnBrk="0" hangingPunct="0">
                        <a:spcBef>
                          <a:spcPct val="20000"/>
                        </a:spcBef>
                        <a:buClr>
                          <a:srgbClr val="FF0066"/>
                        </a:buClr>
                        <a:buSzPct val="150000"/>
                        <a:defRPr kumimoji="1" sz="2000">
                          <a:solidFill>
                            <a:schemeClr val="tx1"/>
                          </a:solidFill>
                          <a:latin typeface="Arial" panose="020B0604020202020204" pitchFamily="34" charset="0"/>
                          <a:ea typeface="宋体" panose="02010600030101010101" pitchFamily="2" charset="-122"/>
                        </a:defRPr>
                      </a:lvl2pPr>
                      <a:lvl3pPr marL="1143000" indent="-228600" algn="l" defTabSz="457200" eaLnBrk="0" hangingPunct="0">
                        <a:spcBef>
                          <a:spcPct val="20000"/>
                        </a:spcBef>
                        <a:buClr>
                          <a:schemeClr val="tx2"/>
                        </a:buClr>
                        <a:buSzPct val="150000"/>
                        <a:defRPr kumimoji="1">
                          <a:solidFill>
                            <a:schemeClr val="tx1"/>
                          </a:solidFill>
                          <a:latin typeface="Arial" panose="020B0604020202020204" pitchFamily="34" charset="0"/>
                          <a:ea typeface="宋体" panose="02010600030101010101" pitchFamily="2" charset="-122"/>
                        </a:defRPr>
                      </a:lvl3pPr>
                      <a:lvl4pPr marL="1600200" indent="-228600" algn="l" defTabSz="457200" eaLnBrk="0" hangingPunct="0">
                        <a:spcBef>
                          <a:spcPct val="20000"/>
                        </a:spcBef>
                        <a:buClr>
                          <a:srgbClr val="0000FF"/>
                        </a:buClr>
                        <a:buSzPct val="150000"/>
                        <a:defRPr kumimoji="1" sz="1600">
                          <a:solidFill>
                            <a:schemeClr val="tx1"/>
                          </a:solidFill>
                          <a:latin typeface="Arial" panose="020B0604020202020204" pitchFamily="34" charset="0"/>
                          <a:ea typeface="宋体" panose="02010600030101010101" pitchFamily="2" charset="-122"/>
                        </a:defRPr>
                      </a:lvl4pPr>
                      <a:lvl5pPr marL="2057400" indent="-228600" algn="l" defTabSz="457200" eaLnBrk="0" hangingPunct="0">
                        <a:spcBef>
                          <a:spcPct val="20000"/>
                        </a:spcBef>
                        <a:buClr>
                          <a:srgbClr val="660066"/>
                        </a:buClr>
                        <a:buSzPct val="150000"/>
                        <a:defRPr kumimoji="1" sz="16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9pPr>
                    </a:lstStyle>
                    <a:p>
                      <a:pPr marL="0" marR="0" lvl="0" indent="0" algn="ctr" defTabSz="457200" rtl="0" eaLnBrk="1" fontAlgn="base" latinLnBrk="0" hangingPunct="1">
                        <a:lnSpc>
                          <a:spcPct val="100000"/>
                        </a:lnSpc>
                        <a:spcBef>
                          <a:spcPts val="700"/>
                        </a:spcBef>
                        <a:spcAft>
                          <a:spcPct val="0"/>
                        </a:spcAft>
                        <a:buClr>
                          <a:srgbClr val="003399"/>
                        </a:buClr>
                        <a:buSzPct val="100000"/>
                        <a:buFont typeface="Lucida Sans Unicode" panose="020B0602030504020204" pitchFamily="34" charset="0"/>
                        <a:buNone/>
                        <a:tabLst/>
                      </a:pPr>
                      <a:r>
                        <a:rPr kumimoji="0" lang="en-US" altLang="zh-CN" sz="1600" b="0" i="0" u="none" strike="noStrike" cap="none" normalizeH="0" baseline="0">
                          <a:ln>
                            <a:noFill/>
                          </a:ln>
                          <a:solidFill>
                            <a:srgbClr val="000099"/>
                          </a:solidFill>
                          <a:effectLst/>
                          <a:latin typeface="Lucida Sans Unicode" panose="020B0602030504020204" pitchFamily="34" charset="0"/>
                          <a:ea typeface="宋体" panose="02010600030101010101" pitchFamily="2" charset="-122"/>
                        </a:rPr>
                        <a:t>1000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defTabSz="457200" eaLnBrk="0" hangingPunct="0">
                        <a:spcBef>
                          <a:spcPct val="20000"/>
                        </a:spcBef>
                        <a:buClr>
                          <a:schemeClr val="tx1"/>
                        </a:buClr>
                        <a:buSzPct val="150000"/>
                        <a:defRPr kumimoji="1" sz="2400">
                          <a:solidFill>
                            <a:schemeClr val="tx1"/>
                          </a:solidFill>
                          <a:latin typeface="Arial" panose="020B0604020202020204" pitchFamily="34" charset="0"/>
                          <a:ea typeface="宋体" panose="02010600030101010101" pitchFamily="2" charset="-122"/>
                        </a:defRPr>
                      </a:lvl1pPr>
                      <a:lvl2pPr marL="742950" indent="-285750" algn="l" defTabSz="457200" eaLnBrk="0" hangingPunct="0">
                        <a:spcBef>
                          <a:spcPct val="20000"/>
                        </a:spcBef>
                        <a:buClr>
                          <a:srgbClr val="FF0066"/>
                        </a:buClr>
                        <a:buSzPct val="150000"/>
                        <a:defRPr kumimoji="1" sz="2000">
                          <a:solidFill>
                            <a:schemeClr val="tx1"/>
                          </a:solidFill>
                          <a:latin typeface="Arial" panose="020B0604020202020204" pitchFamily="34" charset="0"/>
                          <a:ea typeface="宋体" panose="02010600030101010101" pitchFamily="2" charset="-122"/>
                        </a:defRPr>
                      </a:lvl2pPr>
                      <a:lvl3pPr marL="1143000" indent="-228600" algn="l" defTabSz="457200" eaLnBrk="0" hangingPunct="0">
                        <a:spcBef>
                          <a:spcPct val="20000"/>
                        </a:spcBef>
                        <a:buClr>
                          <a:schemeClr val="tx2"/>
                        </a:buClr>
                        <a:buSzPct val="150000"/>
                        <a:defRPr kumimoji="1">
                          <a:solidFill>
                            <a:schemeClr val="tx1"/>
                          </a:solidFill>
                          <a:latin typeface="Arial" panose="020B0604020202020204" pitchFamily="34" charset="0"/>
                          <a:ea typeface="宋体" panose="02010600030101010101" pitchFamily="2" charset="-122"/>
                        </a:defRPr>
                      </a:lvl3pPr>
                      <a:lvl4pPr marL="1600200" indent="-228600" algn="l" defTabSz="457200" eaLnBrk="0" hangingPunct="0">
                        <a:spcBef>
                          <a:spcPct val="20000"/>
                        </a:spcBef>
                        <a:buClr>
                          <a:srgbClr val="0000FF"/>
                        </a:buClr>
                        <a:buSzPct val="150000"/>
                        <a:defRPr kumimoji="1" sz="1600">
                          <a:solidFill>
                            <a:schemeClr val="tx1"/>
                          </a:solidFill>
                          <a:latin typeface="Arial" panose="020B0604020202020204" pitchFamily="34" charset="0"/>
                          <a:ea typeface="宋体" panose="02010600030101010101" pitchFamily="2" charset="-122"/>
                        </a:defRPr>
                      </a:lvl4pPr>
                      <a:lvl5pPr marL="2057400" indent="-228600" algn="l" defTabSz="457200" eaLnBrk="0" hangingPunct="0">
                        <a:spcBef>
                          <a:spcPct val="20000"/>
                        </a:spcBef>
                        <a:buClr>
                          <a:srgbClr val="660066"/>
                        </a:buClr>
                        <a:buSzPct val="150000"/>
                        <a:defRPr kumimoji="1" sz="16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9pPr>
                    </a:lstStyle>
                    <a:p>
                      <a:pPr marL="0" marR="0" lvl="0" indent="0" algn="ctr" defTabSz="457200" rtl="0" eaLnBrk="1" fontAlgn="base" latinLnBrk="0" hangingPunct="1">
                        <a:lnSpc>
                          <a:spcPct val="100000"/>
                        </a:lnSpc>
                        <a:spcBef>
                          <a:spcPts val="700"/>
                        </a:spcBef>
                        <a:spcAft>
                          <a:spcPct val="0"/>
                        </a:spcAft>
                        <a:buClr>
                          <a:srgbClr val="003399"/>
                        </a:buClr>
                        <a:buSzPct val="100000"/>
                        <a:buFont typeface="Lucida Sans Unicode" panose="020B0602030504020204" pitchFamily="34" charset="0"/>
                        <a:buNone/>
                        <a:tabLst/>
                      </a:pPr>
                      <a:r>
                        <a:rPr kumimoji="0" lang="en-US" altLang="zh-CN" sz="1600" b="0" i="0" u="none" strike="noStrike" cap="none" normalizeH="0" baseline="0">
                          <a:ln>
                            <a:noFill/>
                          </a:ln>
                          <a:solidFill>
                            <a:srgbClr val="000099"/>
                          </a:solidFill>
                          <a:effectLst/>
                          <a:latin typeface="Lucida Sans Unicode" panose="020B0602030504020204" pitchFamily="34" charset="0"/>
                          <a:ea typeface="宋体" panose="02010600030101010101" pitchFamily="2" charset="-122"/>
                        </a:rPr>
                        <a:t>12</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9399501"/>
                  </a:ext>
                </a:extLst>
              </a:tr>
              <a:tr h="317500">
                <a:tc>
                  <a:txBody>
                    <a:bodyPr/>
                    <a:lstStyle>
                      <a:lvl1pPr algn="l" defTabSz="457200" eaLnBrk="0" hangingPunct="0">
                        <a:spcBef>
                          <a:spcPct val="20000"/>
                        </a:spcBef>
                        <a:buClr>
                          <a:schemeClr val="tx1"/>
                        </a:buClr>
                        <a:buSzPct val="150000"/>
                        <a:defRPr kumimoji="1" sz="2400">
                          <a:solidFill>
                            <a:schemeClr val="tx1"/>
                          </a:solidFill>
                          <a:latin typeface="Arial" panose="020B0604020202020204" pitchFamily="34" charset="0"/>
                          <a:ea typeface="宋体" panose="02010600030101010101" pitchFamily="2" charset="-122"/>
                        </a:defRPr>
                      </a:lvl1pPr>
                      <a:lvl2pPr marL="742950" indent="-285750" algn="l" defTabSz="457200" eaLnBrk="0" hangingPunct="0">
                        <a:spcBef>
                          <a:spcPct val="20000"/>
                        </a:spcBef>
                        <a:buClr>
                          <a:srgbClr val="FF0066"/>
                        </a:buClr>
                        <a:buSzPct val="150000"/>
                        <a:defRPr kumimoji="1" sz="2000">
                          <a:solidFill>
                            <a:schemeClr val="tx1"/>
                          </a:solidFill>
                          <a:latin typeface="Arial" panose="020B0604020202020204" pitchFamily="34" charset="0"/>
                          <a:ea typeface="宋体" panose="02010600030101010101" pitchFamily="2" charset="-122"/>
                        </a:defRPr>
                      </a:lvl2pPr>
                      <a:lvl3pPr marL="1143000" indent="-228600" algn="l" defTabSz="457200" eaLnBrk="0" hangingPunct="0">
                        <a:spcBef>
                          <a:spcPct val="20000"/>
                        </a:spcBef>
                        <a:buClr>
                          <a:schemeClr val="tx2"/>
                        </a:buClr>
                        <a:buSzPct val="150000"/>
                        <a:defRPr kumimoji="1">
                          <a:solidFill>
                            <a:schemeClr val="tx1"/>
                          </a:solidFill>
                          <a:latin typeface="Arial" panose="020B0604020202020204" pitchFamily="34" charset="0"/>
                          <a:ea typeface="宋体" panose="02010600030101010101" pitchFamily="2" charset="-122"/>
                        </a:defRPr>
                      </a:lvl3pPr>
                      <a:lvl4pPr marL="1600200" indent="-228600" algn="l" defTabSz="457200" eaLnBrk="0" hangingPunct="0">
                        <a:spcBef>
                          <a:spcPct val="20000"/>
                        </a:spcBef>
                        <a:buClr>
                          <a:srgbClr val="0000FF"/>
                        </a:buClr>
                        <a:buSzPct val="150000"/>
                        <a:defRPr kumimoji="1" sz="1600">
                          <a:solidFill>
                            <a:schemeClr val="tx1"/>
                          </a:solidFill>
                          <a:latin typeface="Arial" panose="020B0604020202020204" pitchFamily="34" charset="0"/>
                          <a:ea typeface="宋体" panose="02010600030101010101" pitchFamily="2" charset="-122"/>
                        </a:defRPr>
                      </a:lvl4pPr>
                      <a:lvl5pPr marL="2057400" indent="-228600" algn="l" defTabSz="457200" eaLnBrk="0" hangingPunct="0">
                        <a:spcBef>
                          <a:spcPct val="20000"/>
                        </a:spcBef>
                        <a:buClr>
                          <a:srgbClr val="660066"/>
                        </a:buClr>
                        <a:buSzPct val="150000"/>
                        <a:defRPr kumimoji="1" sz="16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9pPr>
                    </a:lstStyle>
                    <a:p>
                      <a:pPr marL="0" marR="0" lvl="0" indent="0" algn="ctr" defTabSz="457200" rtl="0" eaLnBrk="1" fontAlgn="base" latinLnBrk="0" hangingPunct="1">
                        <a:lnSpc>
                          <a:spcPct val="100000"/>
                        </a:lnSpc>
                        <a:spcBef>
                          <a:spcPts val="700"/>
                        </a:spcBef>
                        <a:spcAft>
                          <a:spcPct val="0"/>
                        </a:spcAft>
                        <a:buClr>
                          <a:srgbClr val="003399"/>
                        </a:buClr>
                        <a:buSzPct val="100000"/>
                        <a:buFont typeface="Lucida Sans Unicode" panose="020B0602030504020204" pitchFamily="34" charset="0"/>
                        <a:buNone/>
                        <a:tabLst/>
                      </a:pPr>
                      <a:r>
                        <a:rPr kumimoji="0" lang="en-US" altLang="zh-CN" sz="1600" b="0" i="0" u="none" strike="noStrike" cap="none" normalizeH="0" baseline="0">
                          <a:ln>
                            <a:noFill/>
                          </a:ln>
                          <a:solidFill>
                            <a:srgbClr val="000099"/>
                          </a:solidFill>
                          <a:effectLst/>
                          <a:latin typeface="Lucida Sans Unicode" panose="020B0602030504020204" pitchFamily="34" charset="0"/>
                          <a:ea typeface="宋体" panose="02010600030101010101" pitchFamily="2" charset="-122"/>
                        </a:rPr>
                        <a:t>20,000</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defTabSz="457200" eaLnBrk="0" hangingPunct="0">
                        <a:spcBef>
                          <a:spcPct val="20000"/>
                        </a:spcBef>
                        <a:buClr>
                          <a:schemeClr val="tx1"/>
                        </a:buClr>
                        <a:buSzPct val="150000"/>
                        <a:defRPr kumimoji="1" sz="2400">
                          <a:solidFill>
                            <a:schemeClr val="tx1"/>
                          </a:solidFill>
                          <a:latin typeface="Arial" panose="020B0604020202020204" pitchFamily="34" charset="0"/>
                          <a:ea typeface="宋体" panose="02010600030101010101" pitchFamily="2" charset="-122"/>
                        </a:defRPr>
                      </a:lvl1pPr>
                      <a:lvl2pPr marL="742950" indent="-285750" algn="l" defTabSz="457200" eaLnBrk="0" hangingPunct="0">
                        <a:spcBef>
                          <a:spcPct val="20000"/>
                        </a:spcBef>
                        <a:buClr>
                          <a:srgbClr val="FF0066"/>
                        </a:buClr>
                        <a:buSzPct val="150000"/>
                        <a:defRPr kumimoji="1" sz="2000">
                          <a:solidFill>
                            <a:schemeClr val="tx1"/>
                          </a:solidFill>
                          <a:latin typeface="Arial" panose="020B0604020202020204" pitchFamily="34" charset="0"/>
                          <a:ea typeface="宋体" panose="02010600030101010101" pitchFamily="2" charset="-122"/>
                        </a:defRPr>
                      </a:lvl2pPr>
                      <a:lvl3pPr marL="1143000" indent="-228600" algn="l" defTabSz="457200" eaLnBrk="0" hangingPunct="0">
                        <a:spcBef>
                          <a:spcPct val="20000"/>
                        </a:spcBef>
                        <a:buClr>
                          <a:schemeClr val="tx2"/>
                        </a:buClr>
                        <a:buSzPct val="150000"/>
                        <a:defRPr kumimoji="1">
                          <a:solidFill>
                            <a:schemeClr val="tx1"/>
                          </a:solidFill>
                          <a:latin typeface="Arial" panose="020B0604020202020204" pitchFamily="34" charset="0"/>
                          <a:ea typeface="宋体" panose="02010600030101010101" pitchFamily="2" charset="-122"/>
                        </a:defRPr>
                      </a:lvl3pPr>
                      <a:lvl4pPr marL="1600200" indent="-228600" algn="l" defTabSz="457200" eaLnBrk="0" hangingPunct="0">
                        <a:spcBef>
                          <a:spcPct val="20000"/>
                        </a:spcBef>
                        <a:buClr>
                          <a:srgbClr val="0000FF"/>
                        </a:buClr>
                        <a:buSzPct val="150000"/>
                        <a:defRPr kumimoji="1" sz="1600">
                          <a:solidFill>
                            <a:schemeClr val="tx1"/>
                          </a:solidFill>
                          <a:latin typeface="Arial" panose="020B0604020202020204" pitchFamily="34" charset="0"/>
                          <a:ea typeface="宋体" panose="02010600030101010101" pitchFamily="2" charset="-122"/>
                        </a:defRPr>
                      </a:lvl4pPr>
                      <a:lvl5pPr marL="2057400" indent="-228600" algn="l" defTabSz="457200" eaLnBrk="0" hangingPunct="0">
                        <a:spcBef>
                          <a:spcPct val="20000"/>
                        </a:spcBef>
                        <a:buClr>
                          <a:srgbClr val="660066"/>
                        </a:buClr>
                        <a:buSzPct val="150000"/>
                        <a:defRPr kumimoji="1" sz="16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9pPr>
                    </a:lstStyle>
                    <a:p>
                      <a:pPr marL="0" marR="0" lvl="0" indent="0" algn="ctr" defTabSz="457200" rtl="0" eaLnBrk="1" fontAlgn="base" latinLnBrk="0" hangingPunct="1">
                        <a:lnSpc>
                          <a:spcPct val="100000"/>
                        </a:lnSpc>
                        <a:spcBef>
                          <a:spcPts val="700"/>
                        </a:spcBef>
                        <a:spcAft>
                          <a:spcPct val="0"/>
                        </a:spcAft>
                        <a:buClr>
                          <a:srgbClr val="003399"/>
                        </a:buClr>
                        <a:buSzPct val="100000"/>
                        <a:buFont typeface="Lucida Sans Unicode" panose="020B0602030504020204" pitchFamily="34" charset="0"/>
                        <a:buNone/>
                        <a:tabLst/>
                      </a:pPr>
                      <a:r>
                        <a:rPr kumimoji="0" lang="en-US" altLang="zh-CN" sz="1600" b="0" i="0" u="none" strike="noStrike" cap="none" normalizeH="0" baseline="0">
                          <a:ln>
                            <a:noFill/>
                          </a:ln>
                          <a:solidFill>
                            <a:srgbClr val="000099"/>
                          </a:solidFill>
                          <a:effectLst/>
                          <a:latin typeface="Lucida Sans Unicode" panose="020B0602030504020204" pitchFamily="34" charset="0"/>
                          <a:ea typeface="宋体" panose="02010600030101010101" pitchFamily="2" charset="-122"/>
                        </a:rPr>
                        <a:t>2200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defTabSz="457200" eaLnBrk="0" hangingPunct="0">
                        <a:spcBef>
                          <a:spcPct val="20000"/>
                        </a:spcBef>
                        <a:buClr>
                          <a:schemeClr val="tx1"/>
                        </a:buClr>
                        <a:buSzPct val="150000"/>
                        <a:defRPr kumimoji="1" sz="2400">
                          <a:solidFill>
                            <a:schemeClr val="tx1"/>
                          </a:solidFill>
                          <a:latin typeface="Arial" panose="020B0604020202020204" pitchFamily="34" charset="0"/>
                          <a:ea typeface="宋体" panose="02010600030101010101" pitchFamily="2" charset="-122"/>
                        </a:defRPr>
                      </a:lvl1pPr>
                      <a:lvl2pPr marL="742950" indent="-285750" algn="l" defTabSz="457200" eaLnBrk="0" hangingPunct="0">
                        <a:spcBef>
                          <a:spcPct val="20000"/>
                        </a:spcBef>
                        <a:buClr>
                          <a:srgbClr val="FF0066"/>
                        </a:buClr>
                        <a:buSzPct val="150000"/>
                        <a:defRPr kumimoji="1" sz="2000">
                          <a:solidFill>
                            <a:schemeClr val="tx1"/>
                          </a:solidFill>
                          <a:latin typeface="Arial" panose="020B0604020202020204" pitchFamily="34" charset="0"/>
                          <a:ea typeface="宋体" panose="02010600030101010101" pitchFamily="2" charset="-122"/>
                        </a:defRPr>
                      </a:lvl2pPr>
                      <a:lvl3pPr marL="1143000" indent="-228600" algn="l" defTabSz="457200" eaLnBrk="0" hangingPunct="0">
                        <a:spcBef>
                          <a:spcPct val="20000"/>
                        </a:spcBef>
                        <a:buClr>
                          <a:schemeClr val="tx2"/>
                        </a:buClr>
                        <a:buSzPct val="150000"/>
                        <a:defRPr kumimoji="1">
                          <a:solidFill>
                            <a:schemeClr val="tx1"/>
                          </a:solidFill>
                          <a:latin typeface="Arial" panose="020B0604020202020204" pitchFamily="34" charset="0"/>
                          <a:ea typeface="宋体" panose="02010600030101010101" pitchFamily="2" charset="-122"/>
                        </a:defRPr>
                      </a:lvl3pPr>
                      <a:lvl4pPr marL="1600200" indent="-228600" algn="l" defTabSz="457200" eaLnBrk="0" hangingPunct="0">
                        <a:spcBef>
                          <a:spcPct val="20000"/>
                        </a:spcBef>
                        <a:buClr>
                          <a:srgbClr val="0000FF"/>
                        </a:buClr>
                        <a:buSzPct val="150000"/>
                        <a:defRPr kumimoji="1" sz="1600">
                          <a:solidFill>
                            <a:schemeClr val="tx1"/>
                          </a:solidFill>
                          <a:latin typeface="Arial" panose="020B0604020202020204" pitchFamily="34" charset="0"/>
                          <a:ea typeface="宋体" panose="02010600030101010101" pitchFamily="2" charset="-122"/>
                        </a:defRPr>
                      </a:lvl4pPr>
                      <a:lvl5pPr marL="2057400" indent="-228600" algn="l" defTabSz="457200" eaLnBrk="0" hangingPunct="0">
                        <a:spcBef>
                          <a:spcPct val="20000"/>
                        </a:spcBef>
                        <a:buClr>
                          <a:srgbClr val="660066"/>
                        </a:buClr>
                        <a:buSzPct val="150000"/>
                        <a:defRPr kumimoji="1" sz="16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9pPr>
                    </a:lstStyle>
                    <a:p>
                      <a:pPr marL="0" marR="0" lvl="0" indent="0" algn="ctr" defTabSz="457200" rtl="0" eaLnBrk="1" fontAlgn="base" latinLnBrk="0" hangingPunct="1">
                        <a:lnSpc>
                          <a:spcPct val="100000"/>
                        </a:lnSpc>
                        <a:spcBef>
                          <a:spcPts val="700"/>
                        </a:spcBef>
                        <a:spcAft>
                          <a:spcPct val="0"/>
                        </a:spcAft>
                        <a:buClr>
                          <a:srgbClr val="003399"/>
                        </a:buClr>
                        <a:buSzPct val="100000"/>
                        <a:buFont typeface="Lucida Sans Unicode" panose="020B0602030504020204" pitchFamily="34" charset="0"/>
                        <a:buNone/>
                        <a:tabLst/>
                      </a:pPr>
                      <a:r>
                        <a:rPr kumimoji="0" lang="en-US" altLang="zh-CN" sz="1600" b="0" i="0" u="none" strike="noStrike" cap="none" normalizeH="0" baseline="0">
                          <a:ln>
                            <a:noFill/>
                          </a:ln>
                          <a:solidFill>
                            <a:srgbClr val="000099"/>
                          </a:solidFill>
                          <a:effectLst/>
                          <a:latin typeface="Lucida Sans Unicode" panose="020B0602030504020204" pitchFamily="34" charset="0"/>
                          <a:ea typeface="宋体" panose="02010600030101010101" pitchFamily="2" charset="-122"/>
                        </a:rPr>
                        <a:t>15</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66015456"/>
                  </a:ext>
                </a:extLst>
              </a:tr>
              <a:tr h="317500">
                <a:tc>
                  <a:txBody>
                    <a:bodyPr/>
                    <a:lstStyle>
                      <a:lvl1pPr algn="l" defTabSz="457200" eaLnBrk="0" hangingPunct="0">
                        <a:spcBef>
                          <a:spcPct val="20000"/>
                        </a:spcBef>
                        <a:buClr>
                          <a:schemeClr val="tx1"/>
                        </a:buClr>
                        <a:buSzPct val="150000"/>
                        <a:defRPr kumimoji="1" sz="2400">
                          <a:solidFill>
                            <a:schemeClr val="tx1"/>
                          </a:solidFill>
                          <a:latin typeface="Arial" panose="020B0604020202020204" pitchFamily="34" charset="0"/>
                          <a:ea typeface="宋体" panose="02010600030101010101" pitchFamily="2" charset="-122"/>
                        </a:defRPr>
                      </a:lvl1pPr>
                      <a:lvl2pPr marL="742950" indent="-285750" algn="l" defTabSz="457200" eaLnBrk="0" hangingPunct="0">
                        <a:spcBef>
                          <a:spcPct val="20000"/>
                        </a:spcBef>
                        <a:buClr>
                          <a:srgbClr val="FF0066"/>
                        </a:buClr>
                        <a:buSzPct val="150000"/>
                        <a:defRPr kumimoji="1" sz="2000">
                          <a:solidFill>
                            <a:schemeClr val="tx1"/>
                          </a:solidFill>
                          <a:latin typeface="Arial" panose="020B0604020202020204" pitchFamily="34" charset="0"/>
                          <a:ea typeface="宋体" panose="02010600030101010101" pitchFamily="2" charset="-122"/>
                        </a:defRPr>
                      </a:lvl2pPr>
                      <a:lvl3pPr marL="1143000" indent="-228600" algn="l" defTabSz="457200" eaLnBrk="0" hangingPunct="0">
                        <a:spcBef>
                          <a:spcPct val="20000"/>
                        </a:spcBef>
                        <a:buClr>
                          <a:schemeClr val="tx2"/>
                        </a:buClr>
                        <a:buSzPct val="150000"/>
                        <a:defRPr kumimoji="1">
                          <a:solidFill>
                            <a:schemeClr val="tx1"/>
                          </a:solidFill>
                          <a:latin typeface="Arial" panose="020B0604020202020204" pitchFamily="34" charset="0"/>
                          <a:ea typeface="宋体" panose="02010600030101010101" pitchFamily="2" charset="-122"/>
                        </a:defRPr>
                      </a:lvl3pPr>
                      <a:lvl4pPr marL="1600200" indent="-228600" algn="l" defTabSz="457200" eaLnBrk="0" hangingPunct="0">
                        <a:spcBef>
                          <a:spcPct val="20000"/>
                        </a:spcBef>
                        <a:buClr>
                          <a:srgbClr val="0000FF"/>
                        </a:buClr>
                        <a:buSzPct val="150000"/>
                        <a:defRPr kumimoji="1" sz="1600">
                          <a:solidFill>
                            <a:schemeClr val="tx1"/>
                          </a:solidFill>
                          <a:latin typeface="Arial" panose="020B0604020202020204" pitchFamily="34" charset="0"/>
                          <a:ea typeface="宋体" panose="02010600030101010101" pitchFamily="2" charset="-122"/>
                        </a:defRPr>
                      </a:lvl4pPr>
                      <a:lvl5pPr marL="2057400" indent="-228600" algn="l" defTabSz="457200" eaLnBrk="0" hangingPunct="0">
                        <a:spcBef>
                          <a:spcPct val="20000"/>
                        </a:spcBef>
                        <a:buClr>
                          <a:srgbClr val="660066"/>
                        </a:buClr>
                        <a:buSzPct val="150000"/>
                        <a:defRPr kumimoji="1" sz="16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9pPr>
                    </a:lstStyle>
                    <a:p>
                      <a:pPr marL="0" marR="0" lvl="0" indent="0" algn="ctr" defTabSz="457200" rtl="0" eaLnBrk="1" fontAlgn="base" latinLnBrk="0" hangingPunct="1">
                        <a:lnSpc>
                          <a:spcPct val="100000"/>
                        </a:lnSpc>
                        <a:spcBef>
                          <a:spcPts val="700"/>
                        </a:spcBef>
                        <a:spcAft>
                          <a:spcPct val="0"/>
                        </a:spcAft>
                        <a:buClr>
                          <a:srgbClr val="003399"/>
                        </a:buClr>
                        <a:buSzPct val="100000"/>
                        <a:buFont typeface="Lucida Sans Unicode" panose="020B0602030504020204" pitchFamily="34" charset="0"/>
                        <a:buNone/>
                        <a:tabLst/>
                      </a:pPr>
                      <a:r>
                        <a:rPr kumimoji="0" lang="en-US" altLang="zh-CN" sz="1600" b="0" i="0" u="none" strike="noStrike" cap="none" normalizeH="0" baseline="0">
                          <a:ln>
                            <a:noFill/>
                          </a:ln>
                          <a:solidFill>
                            <a:srgbClr val="000099"/>
                          </a:solidFill>
                          <a:effectLst/>
                          <a:latin typeface="Lucida Sans Unicode" panose="020B0602030504020204" pitchFamily="34" charset="0"/>
                          <a:ea typeface="宋体" panose="02010600030101010101" pitchFamily="2" charset="-122"/>
                        </a:rPr>
                        <a:t>30,000</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defTabSz="457200" eaLnBrk="0" hangingPunct="0">
                        <a:spcBef>
                          <a:spcPct val="20000"/>
                        </a:spcBef>
                        <a:buClr>
                          <a:schemeClr val="tx1"/>
                        </a:buClr>
                        <a:buSzPct val="150000"/>
                        <a:defRPr kumimoji="1" sz="2400">
                          <a:solidFill>
                            <a:schemeClr val="tx1"/>
                          </a:solidFill>
                          <a:latin typeface="Arial" panose="020B0604020202020204" pitchFamily="34" charset="0"/>
                          <a:ea typeface="宋体" panose="02010600030101010101" pitchFamily="2" charset="-122"/>
                        </a:defRPr>
                      </a:lvl1pPr>
                      <a:lvl2pPr marL="742950" indent="-285750" algn="l" defTabSz="457200" eaLnBrk="0" hangingPunct="0">
                        <a:spcBef>
                          <a:spcPct val="20000"/>
                        </a:spcBef>
                        <a:buClr>
                          <a:srgbClr val="FF0066"/>
                        </a:buClr>
                        <a:buSzPct val="150000"/>
                        <a:defRPr kumimoji="1" sz="2000">
                          <a:solidFill>
                            <a:schemeClr val="tx1"/>
                          </a:solidFill>
                          <a:latin typeface="Arial" panose="020B0604020202020204" pitchFamily="34" charset="0"/>
                          <a:ea typeface="宋体" panose="02010600030101010101" pitchFamily="2" charset="-122"/>
                        </a:defRPr>
                      </a:lvl2pPr>
                      <a:lvl3pPr marL="1143000" indent="-228600" algn="l" defTabSz="457200" eaLnBrk="0" hangingPunct="0">
                        <a:spcBef>
                          <a:spcPct val="20000"/>
                        </a:spcBef>
                        <a:buClr>
                          <a:schemeClr val="tx2"/>
                        </a:buClr>
                        <a:buSzPct val="150000"/>
                        <a:defRPr kumimoji="1">
                          <a:solidFill>
                            <a:schemeClr val="tx1"/>
                          </a:solidFill>
                          <a:latin typeface="Arial" panose="020B0604020202020204" pitchFamily="34" charset="0"/>
                          <a:ea typeface="宋体" panose="02010600030101010101" pitchFamily="2" charset="-122"/>
                        </a:defRPr>
                      </a:lvl3pPr>
                      <a:lvl4pPr marL="1600200" indent="-228600" algn="l" defTabSz="457200" eaLnBrk="0" hangingPunct="0">
                        <a:spcBef>
                          <a:spcPct val="20000"/>
                        </a:spcBef>
                        <a:buClr>
                          <a:srgbClr val="0000FF"/>
                        </a:buClr>
                        <a:buSzPct val="150000"/>
                        <a:defRPr kumimoji="1" sz="1600">
                          <a:solidFill>
                            <a:schemeClr val="tx1"/>
                          </a:solidFill>
                          <a:latin typeface="Arial" panose="020B0604020202020204" pitchFamily="34" charset="0"/>
                          <a:ea typeface="宋体" panose="02010600030101010101" pitchFamily="2" charset="-122"/>
                        </a:defRPr>
                      </a:lvl4pPr>
                      <a:lvl5pPr marL="2057400" indent="-228600" algn="l" defTabSz="457200" eaLnBrk="0" hangingPunct="0">
                        <a:spcBef>
                          <a:spcPct val="20000"/>
                        </a:spcBef>
                        <a:buClr>
                          <a:srgbClr val="660066"/>
                        </a:buClr>
                        <a:buSzPct val="150000"/>
                        <a:defRPr kumimoji="1" sz="16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9pPr>
                    </a:lstStyle>
                    <a:p>
                      <a:pPr marL="0" marR="0" lvl="0" indent="0" algn="ctr" defTabSz="457200" rtl="0" eaLnBrk="1" fontAlgn="base" latinLnBrk="0" hangingPunct="1">
                        <a:lnSpc>
                          <a:spcPct val="100000"/>
                        </a:lnSpc>
                        <a:spcBef>
                          <a:spcPts val="700"/>
                        </a:spcBef>
                        <a:spcAft>
                          <a:spcPct val="0"/>
                        </a:spcAft>
                        <a:buClr>
                          <a:srgbClr val="003399"/>
                        </a:buClr>
                        <a:buSzPct val="100000"/>
                        <a:buFont typeface="Lucida Sans Unicode" panose="020B0602030504020204" pitchFamily="34" charset="0"/>
                        <a:buNone/>
                        <a:tabLst/>
                      </a:pPr>
                      <a:r>
                        <a:rPr kumimoji="0" lang="en-US" altLang="zh-CN" sz="1600" b="0" i="0" u="none" strike="noStrike" cap="none" normalizeH="0" baseline="0">
                          <a:ln>
                            <a:noFill/>
                          </a:ln>
                          <a:solidFill>
                            <a:srgbClr val="000099"/>
                          </a:solidFill>
                          <a:effectLst/>
                          <a:latin typeface="Lucida Sans Unicode" panose="020B0602030504020204" pitchFamily="34" charset="0"/>
                          <a:ea typeface="宋体" panose="02010600030101010101" pitchFamily="2" charset="-122"/>
                        </a:rPr>
                        <a:t>3700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defTabSz="457200" eaLnBrk="0" hangingPunct="0">
                        <a:spcBef>
                          <a:spcPct val="20000"/>
                        </a:spcBef>
                        <a:buClr>
                          <a:schemeClr val="tx1"/>
                        </a:buClr>
                        <a:buSzPct val="150000"/>
                        <a:defRPr kumimoji="1" sz="2400">
                          <a:solidFill>
                            <a:schemeClr val="tx1"/>
                          </a:solidFill>
                          <a:latin typeface="Arial" panose="020B0604020202020204" pitchFamily="34" charset="0"/>
                          <a:ea typeface="宋体" panose="02010600030101010101" pitchFamily="2" charset="-122"/>
                        </a:defRPr>
                      </a:lvl1pPr>
                      <a:lvl2pPr marL="742950" indent="-285750" algn="l" defTabSz="457200" eaLnBrk="0" hangingPunct="0">
                        <a:spcBef>
                          <a:spcPct val="20000"/>
                        </a:spcBef>
                        <a:buClr>
                          <a:srgbClr val="FF0066"/>
                        </a:buClr>
                        <a:buSzPct val="150000"/>
                        <a:defRPr kumimoji="1" sz="2000">
                          <a:solidFill>
                            <a:schemeClr val="tx1"/>
                          </a:solidFill>
                          <a:latin typeface="Arial" panose="020B0604020202020204" pitchFamily="34" charset="0"/>
                          <a:ea typeface="宋体" panose="02010600030101010101" pitchFamily="2" charset="-122"/>
                        </a:defRPr>
                      </a:lvl2pPr>
                      <a:lvl3pPr marL="1143000" indent="-228600" algn="l" defTabSz="457200" eaLnBrk="0" hangingPunct="0">
                        <a:spcBef>
                          <a:spcPct val="20000"/>
                        </a:spcBef>
                        <a:buClr>
                          <a:schemeClr val="tx2"/>
                        </a:buClr>
                        <a:buSzPct val="150000"/>
                        <a:defRPr kumimoji="1">
                          <a:solidFill>
                            <a:schemeClr val="tx1"/>
                          </a:solidFill>
                          <a:latin typeface="Arial" panose="020B0604020202020204" pitchFamily="34" charset="0"/>
                          <a:ea typeface="宋体" panose="02010600030101010101" pitchFamily="2" charset="-122"/>
                        </a:defRPr>
                      </a:lvl3pPr>
                      <a:lvl4pPr marL="1600200" indent="-228600" algn="l" defTabSz="457200" eaLnBrk="0" hangingPunct="0">
                        <a:spcBef>
                          <a:spcPct val="20000"/>
                        </a:spcBef>
                        <a:buClr>
                          <a:srgbClr val="0000FF"/>
                        </a:buClr>
                        <a:buSzPct val="150000"/>
                        <a:defRPr kumimoji="1" sz="1600">
                          <a:solidFill>
                            <a:schemeClr val="tx1"/>
                          </a:solidFill>
                          <a:latin typeface="Arial" panose="020B0604020202020204" pitchFamily="34" charset="0"/>
                          <a:ea typeface="宋体" panose="02010600030101010101" pitchFamily="2" charset="-122"/>
                        </a:defRPr>
                      </a:lvl4pPr>
                      <a:lvl5pPr marL="2057400" indent="-228600" algn="l" defTabSz="457200" eaLnBrk="0" hangingPunct="0">
                        <a:spcBef>
                          <a:spcPct val="20000"/>
                        </a:spcBef>
                        <a:buClr>
                          <a:srgbClr val="660066"/>
                        </a:buClr>
                        <a:buSzPct val="150000"/>
                        <a:defRPr kumimoji="1" sz="16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9pPr>
                    </a:lstStyle>
                    <a:p>
                      <a:pPr marL="0" marR="0" lvl="0" indent="0" algn="ctr" defTabSz="457200" rtl="0" eaLnBrk="1" fontAlgn="base" latinLnBrk="0" hangingPunct="1">
                        <a:lnSpc>
                          <a:spcPct val="100000"/>
                        </a:lnSpc>
                        <a:spcBef>
                          <a:spcPts val="700"/>
                        </a:spcBef>
                        <a:spcAft>
                          <a:spcPct val="0"/>
                        </a:spcAft>
                        <a:buClr>
                          <a:srgbClr val="003399"/>
                        </a:buClr>
                        <a:buSzPct val="100000"/>
                        <a:buFont typeface="Lucida Sans Unicode" panose="020B0602030504020204" pitchFamily="34" charset="0"/>
                        <a:buNone/>
                        <a:tabLst/>
                      </a:pPr>
                      <a:r>
                        <a:rPr kumimoji="0" lang="en-US" altLang="zh-CN" sz="1600" b="0" i="0" u="none" strike="noStrike" cap="none" normalizeH="0" baseline="0">
                          <a:ln>
                            <a:noFill/>
                          </a:ln>
                          <a:solidFill>
                            <a:srgbClr val="000099"/>
                          </a:solidFill>
                          <a:effectLst/>
                          <a:latin typeface="Lucida Sans Unicode" panose="020B0602030504020204" pitchFamily="34" charset="0"/>
                          <a:ea typeface="宋体" panose="02010600030101010101" pitchFamily="2" charset="-122"/>
                        </a:rPr>
                        <a:t>18</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15801587"/>
                  </a:ext>
                </a:extLst>
              </a:tr>
              <a:tr h="317500">
                <a:tc>
                  <a:txBody>
                    <a:bodyPr/>
                    <a:lstStyle>
                      <a:lvl1pPr algn="l" defTabSz="457200" eaLnBrk="0" hangingPunct="0">
                        <a:spcBef>
                          <a:spcPct val="20000"/>
                        </a:spcBef>
                        <a:buClr>
                          <a:schemeClr val="tx1"/>
                        </a:buClr>
                        <a:buSzPct val="150000"/>
                        <a:defRPr kumimoji="1" sz="2400">
                          <a:solidFill>
                            <a:schemeClr val="tx1"/>
                          </a:solidFill>
                          <a:latin typeface="Arial" panose="020B0604020202020204" pitchFamily="34" charset="0"/>
                          <a:ea typeface="宋体" panose="02010600030101010101" pitchFamily="2" charset="-122"/>
                        </a:defRPr>
                      </a:lvl1pPr>
                      <a:lvl2pPr marL="742950" indent="-285750" algn="l" defTabSz="457200" eaLnBrk="0" hangingPunct="0">
                        <a:spcBef>
                          <a:spcPct val="20000"/>
                        </a:spcBef>
                        <a:buClr>
                          <a:srgbClr val="FF0066"/>
                        </a:buClr>
                        <a:buSzPct val="150000"/>
                        <a:defRPr kumimoji="1" sz="2000">
                          <a:solidFill>
                            <a:schemeClr val="tx1"/>
                          </a:solidFill>
                          <a:latin typeface="Arial" panose="020B0604020202020204" pitchFamily="34" charset="0"/>
                          <a:ea typeface="宋体" panose="02010600030101010101" pitchFamily="2" charset="-122"/>
                        </a:defRPr>
                      </a:lvl2pPr>
                      <a:lvl3pPr marL="1143000" indent="-228600" algn="l" defTabSz="457200" eaLnBrk="0" hangingPunct="0">
                        <a:spcBef>
                          <a:spcPct val="20000"/>
                        </a:spcBef>
                        <a:buClr>
                          <a:schemeClr val="tx2"/>
                        </a:buClr>
                        <a:buSzPct val="150000"/>
                        <a:defRPr kumimoji="1">
                          <a:solidFill>
                            <a:schemeClr val="tx1"/>
                          </a:solidFill>
                          <a:latin typeface="Arial" panose="020B0604020202020204" pitchFamily="34" charset="0"/>
                          <a:ea typeface="宋体" panose="02010600030101010101" pitchFamily="2" charset="-122"/>
                        </a:defRPr>
                      </a:lvl3pPr>
                      <a:lvl4pPr marL="1600200" indent="-228600" algn="l" defTabSz="457200" eaLnBrk="0" hangingPunct="0">
                        <a:spcBef>
                          <a:spcPct val="20000"/>
                        </a:spcBef>
                        <a:buClr>
                          <a:srgbClr val="0000FF"/>
                        </a:buClr>
                        <a:buSzPct val="150000"/>
                        <a:defRPr kumimoji="1" sz="1600">
                          <a:solidFill>
                            <a:schemeClr val="tx1"/>
                          </a:solidFill>
                          <a:latin typeface="Arial" panose="020B0604020202020204" pitchFamily="34" charset="0"/>
                          <a:ea typeface="宋体" panose="02010600030101010101" pitchFamily="2" charset="-122"/>
                        </a:defRPr>
                      </a:lvl4pPr>
                      <a:lvl5pPr marL="2057400" indent="-228600" algn="l" defTabSz="457200" eaLnBrk="0" hangingPunct="0">
                        <a:spcBef>
                          <a:spcPct val="20000"/>
                        </a:spcBef>
                        <a:buClr>
                          <a:srgbClr val="660066"/>
                        </a:buClr>
                        <a:buSzPct val="150000"/>
                        <a:defRPr kumimoji="1" sz="16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9pPr>
                    </a:lstStyle>
                    <a:p>
                      <a:pPr marL="0" marR="0" lvl="0" indent="0" algn="ctr" defTabSz="457200" rtl="0" eaLnBrk="1" fontAlgn="base" latinLnBrk="0" hangingPunct="1">
                        <a:lnSpc>
                          <a:spcPct val="100000"/>
                        </a:lnSpc>
                        <a:spcBef>
                          <a:spcPts val="700"/>
                        </a:spcBef>
                        <a:spcAft>
                          <a:spcPct val="0"/>
                        </a:spcAft>
                        <a:buClr>
                          <a:srgbClr val="003399"/>
                        </a:buClr>
                        <a:buSzPct val="100000"/>
                        <a:buFont typeface="Lucida Sans Unicode" panose="020B0602030504020204" pitchFamily="34" charset="0"/>
                        <a:buNone/>
                        <a:tabLst/>
                      </a:pPr>
                      <a:r>
                        <a:rPr kumimoji="0" lang="en-US" altLang="zh-CN" sz="1600" b="0" i="0" u="none" strike="noStrike" cap="none" normalizeH="0" baseline="0">
                          <a:ln>
                            <a:noFill/>
                          </a:ln>
                          <a:solidFill>
                            <a:srgbClr val="000099"/>
                          </a:solidFill>
                          <a:effectLst/>
                          <a:latin typeface="Lucida Sans Unicode" panose="020B0602030504020204" pitchFamily="34" charset="0"/>
                          <a:ea typeface="宋体" panose="02010600030101010101" pitchFamily="2" charset="-122"/>
                        </a:rPr>
                        <a:t>40,000</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defTabSz="457200" eaLnBrk="0" hangingPunct="0">
                        <a:spcBef>
                          <a:spcPct val="20000"/>
                        </a:spcBef>
                        <a:buClr>
                          <a:schemeClr val="tx1"/>
                        </a:buClr>
                        <a:buSzPct val="150000"/>
                        <a:defRPr kumimoji="1" sz="2400">
                          <a:solidFill>
                            <a:schemeClr val="tx1"/>
                          </a:solidFill>
                          <a:latin typeface="Arial" panose="020B0604020202020204" pitchFamily="34" charset="0"/>
                          <a:ea typeface="宋体" panose="02010600030101010101" pitchFamily="2" charset="-122"/>
                        </a:defRPr>
                      </a:lvl1pPr>
                      <a:lvl2pPr marL="742950" indent="-285750" algn="l" defTabSz="457200" eaLnBrk="0" hangingPunct="0">
                        <a:spcBef>
                          <a:spcPct val="20000"/>
                        </a:spcBef>
                        <a:buClr>
                          <a:srgbClr val="FF0066"/>
                        </a:buClr>
                        <a:buSzPct val="150000"/>
                        <a:defRPr kumimoji="1" sz="2000">
                          <a:solidFill>
                            <a:schemeClr val="tx1"/>
                          </a:solidFill>
                          <a:latin typeface="Arial" panose="020B0604020202020204" pitchFamily="34" charset="0"/>
                          <a:ea typeface="宋体" panose="02010600030101010101" pitchFamily="2" charset="-122"/>
                        </a:defRPr>
                      </a:lvl2pPr>
                      <a:lvl3pPr marL="1143000" indent="-228600" algn="l" defTabSz="457200" eaLnBrk="0" hangingPunct="0">
                        <a:spcBef>
                          <a:spcPct val="20000"/>
                        </a:spcBef>
                        <a:buClr>
                          <a:schemeClr val="tx2"/>
                        </a:buClr>
                        <a:buSzPct val="150000"/>
                        <a:defRPr kumimoji="1">
                          <a:solidFill>
                            <a:schemeClr val="tx1"/>
                          </a:solidFill>
                          <a:latin typeface="Arial" panose="020B0604020202020204" pitchFamily="34" charset="0"/>
                          <a:ea typeface="宋体" panose="02010600030101010101" pitchFamily="2" charset="-122"/>
                        </a:defRPr>
                      </a:lvl3pPr>
                      <a:lvl4pPr marL="1600200" indent="-228600" algn="l" defTabSz="457200" eaLnBrk="0" hangingPunct="0">
                        <a:spcBef>
                          <a:spcPct val="20000"/>
                        </a:spcBef>
                        <a:buClr>
                          <a:srgbClr val="0000FF"/>
                        </a:buClr>
                        <a:buSzPct val="150000"/>
                        <a:defRPr kumimoji="1" sz="1600">
                          <a:solidFill>
                            <a:schemeClr val="tx1"/>
                          </a:solidFill>
                          <a:latin typeface="Arial" panose="020B0604020202020204" pitchFamily="34" charset="0"/>
                          <a:ea typeface="宋体" panose="02010600030101010101" pitchFamily="2" charset="-122"/>
                        </a:defRPr>
                      </a:lvl4pPr>
                      <a:lvl5pPr marL="2057400" indent="-228600" algn="l" defTabSz="457200" eaLnBrk="0" hangingPunct="0">
                        <a:spcBef>
                          <a:spcPct val="20000"/>
                        </a:spcBef>
                        <a:buClr>
                          <a:srgbClr val="660066"/>
                        </a:buClr>
                        <a:buSzPct val="150000"/>
                        <a:defRPr kumimoji="1" sz="16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9pPr>
                    </a:lstStyle>
                    <a:p>
                      <a:pPr marL="0" marR="0" lvl="0" indent="0" algn="ctr" defTabSz="457200" rtl="0" eaLnBrk="1" fontAlgn="base" latinLnBrk="0" hangingPunct="1">
                        <a:lnSpc>
                          <a:spcPct val="100000"/>
                        </a:lnSpc>
                        <a:spcBef>
                          <a:spcPts val="700"/>
                        </a:spcBef>
                        <a:spcAft>
                          <a:spcPct val="0"/>
                        </a:spcAft>
                        <a:buClr>
                          <a:srgbClr val="003399"/>
                        </a:buClr>
                        <a:buSzPct val="100000"/>
                        <a:buFont typeface="Lucida Sans Unicode" panose="020B0602030504020204" pitchFamily="34" charset="0"/>
                        <a:buNone/>
                        <a:tabLst/>
                      </a:pPr>
                      <a:r>
                        <a:rPr kumimoji="0" lang="en-US" altLang="zh-CN" sz="1600" b="0" i="0" u="none" strike="noStrike" cap="none" normalizeH="0" baseline="0">
                          <a:ln>
                            <a:noFill/>
                          </a:ln>
                          <a:solidFill>
                            <a:srgbClr val="000099"/>
                          </a:solidFill>
                          <a:effectLst/>
                          <a:latin typeface="Lucida Sans Unicode" panose="020B0602030504020204" pitchFamily="34" charset="0"/>
                          <a:ea typeface="宋体" panose="02010600030101010101" pitchFamily="2" charset="-122"/>
                        </a:rPr>
                        <a:t>55000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defTabSz="457200" eaLnBrk="0" hangingPunct="0">
                        <a:spcBef>
                          <a:spcPct val="20000"/>
                        </a:spcBef>
                        <a:buClr>
                          <a:schemeClr val="tx1"/>
                        </a:buClr>
                        <a:buSzPct val="150000"/>
                        <a:defRPr kumimoji="1" sz="2400">
                          <a:solidFill>
                            <a:schemeClr val="tx1"/>
                          </a:solidFill>
                          <a:latin typeface="Arial" panose="020B0604020202020204" pitchFamily="34" charset="0"/>
                          <a:ea typeface="宋体" panose="02010600030101010101" pitchFamily="2" charset="-122"/>
                        </a:defRPr>
                      </a:lvl1pPr>
                      <a:lvl2pPr marL="742950" indent="-285750" algn="l" defTabSz="457200" eaLnBrk="0" hangingPunct="0">
                        <a:spcBef>
                          <a:spcPct val="20000"/>
                        </a:spcBef>
                        <a:buClr>
                          <a:srgbClr val="FF0066"/>
                        </a:buClr>
                        <a:buSzPct val="150000"/>
                        <a:defRPr kumimoji="1" sz="2000">
                          <a:solidFill>
                            <a:schemeClr val="tx1"/>
                          </a:solidFill>
                          <a:latin typeface="Arial" panose="020B0604020202020204" pitchFamily="34" charset="0"/>
                          <a:ea typeface="宋体" panose="02010600030101010101" pitchFamily="2" charset="-122"/>
                        </a:defRPr>
                      </a:lvl2pPr>
                      <a:lvl3pPr marL="1143000" indent="-228600" algn="l" defTabSz="457200" eaLnBrk="0" hangingPunct="0">
                        <a:spcBef>
                          <a:spcPct val="20000"/>
                        </a:spcBef>
                        <a:buClr>
                          <a:schemeClr val="tx2"/>
                        </a:buClr>
                        <a:buSzPct val="150000"/>
                        <a:defRPr kumimoji="1">
                          <a:solidFill>
                            <a:schemeClr val="tx1"/>
                          </a:solidFill>
                          <a:latin typeface="Arial" panose="020B0604020202020204" pitchFamily="34" charset="0"/>
                          <a:ea typeface="宋体" panose="02010600030101010101" pitchFamily="2" charset="-122"/>
                        </a:defRPr>
                      </a:lvl3pPr>
                      <a:lvl4pPr marL="1600200" indent="-228600" algn="l" defTabSz="457200" eaLnBrk="0" hangingPunct="0">
                        <a:spcBef>
                          <a:spcPct val="20000"/>
                        </a:spcBef>
                        <a:buClr>
                          <a:srgbClr val="0000FF"/>
                        </a:buClr>
                        <a:buSzPct val="150000"/>
                        <a:defRPr kumimoji="1" sz="1600">
                          <a:solidFill>
                            <a:schemeClr val="tx1"/>
                          </a:solidFill>
                          <a:latin typeface="Arial" panose="020B0604020202020204" pitchFamily="34" charset="0"/>
                          <a:ea typeface="宋体" panose="02010600030101010101" pitchFamily="2" charset="-122"/>
                        </a:defRPr>
                      </a:lvl4pPr>
                      <a:lvl5pPr marL="2057400" indent="-228600" algn="l" defTabSz="457200" eaLnBrk="0" hangingPunct="0">
                        <a:spcBef>
                          <a:spcPct val="20000"/>
                        </a:spcBef>
                        <a:buClr>
                          <a:srgbClr val="660066"/>
                        </a:buClr>
                        <a:buSzPct val="150000"/>
                        <a:defRPr kumimoji="1" sz="16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lr>
                          <a:srgbClr val="660066"/>
                        </a:buClr>
                        <a:buSzPct val="150000"/>
                        <a:defRPr kumimoji="1" sz="1600">
                          <a:solidFill>
                            <a:schemeClr val="tx1"/>
                          </a:solidFill>
                          <a:latin typeface="Arial" panose="020B0604020202020204" pitchFamily="34" charset="0"/>
                          <a:ea typeface="宋体" panose="02010600030101010101" pitchFamily="2" charset="-122"/>
                        </a:defRPr>
                      </a:lvl9pPr>
                    </a:lstStyle>
                    <a:p>
                      <a:pPr marL="0" marR="0" lvl="0" indent="0" algn="ctr" defTabSz="457200" rtl="0" eaLnBrk="1" fontAlgn="base" latinLnBrk="0" hangingPunct="1">
                        <a:lnSpc>
                          <a:spcPct val="100000"/>
                        </a:lnSpc>
                        <a:spcBef>
                          <a:spcPts val="700"/>
                        </a:spcBef>
                        <a:spcAft>
                          <a:spcPct val="0"/>
                        </a:spcAft>
                        <a:buClr>
                          <a:srgbClr val="003399"/>
                        </a:buClr>
                        <a:buSzPct val="100000"/>
                        <a:buFont typeface="Lucida Sans Unicode" panose="020B0602030504020204" pitchFamily="34" charset="0"/>
                        <a:buNone/>
                        <a:tabLst/>
                      </a:pPr>
                      <a:r>
                        <a:rPr kumimoji="0" lang="en-US" altLang="zh-CN" sz="1600" b="0" i="0" u="none" strike="noStrike" cap="none" normalizeH="0" baseline="0">
                          <a:ln>
                            <a:noFill/>
                          </a:ln>
                          <a:solidFill>
                            <a:srgbClr val="000099"/>
                          </a:solidFill>
                          <a:effectLst/>
                          <a:latin typeface="Lucida Sans Unicode" panose="020B0602030504020204" pitchFamily="34" charset="0"/>
                          <a:ea typeface="宋体" panose="02010600030101010101" pitchFamily="2" charset="-122"/>
                        </a:rPr>
                        <a:t>20</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44125565"/>
                  </a:ext>
                </a:extLst>
              </a:tr>
            </a:tbl>
          </a:graphicData>
        </a:graphic>
      </p:graphicFrame>
      <p:sp>
        <p:nvSpPr>
          <p:cNvPr id="14370" name="Rectangle 34">
            <a:extLst>
              <a:ext uri="{FF2B5EF4-FFF2-40B4-BE49-F238E27FC236}">
                <a16:creationId xmlns:a16="http://schemas.microsoft.com/office/drawing/2014/main" id="{6267DDB6-9F1C-474A-A1EA-3081D31AAA55}"/>
              </a:ext>
            </a:extLst>
          </p:cNvPr>
          <p:cNvSpPr>
            <a:spLocks noChangeArrowheads="1"/>
          </p:cNvSpPr>
          <p:nvPr/>
        </p:nvSpPr>
        <p:spPr bwMode="auto">
          <a:xfrm>
            <a:off x="4876800" y="2362200"/>
            <a:ext cx="25400" cy="254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endParaRPr lang="en-US" altLang="zh-CN"/>
          </a:p>
        </p:txBody>
      </p:sp>
      <p:sp>
        <p:nvSpPr>
          <p:cNvPr id="14371" name="Rectangle 35">
            <a:extLst>
              <a:ext uri="{FF2B5EF4-FFF2-40B4-BE49-F238E27FC236}">
                <a16:creationId xmlns:a16="http://schemas.microsoft.com/office/drawing/2014/main" id="{E661E636-09BA-4746-B7A3-C4647E9130E7}"/>
              </a:ext>
            </a:extLst>
          </p:cNvPr>
          <p:cNvSpPr>
            <a:spLocks noChangeArrowheads="1"/>
          </p:cNvSpPr>
          <p:nvPr/>
        </p:nvSpPr>
        <p:spPr bwMode="auto">
          <a:xfrm>
            <a:off x="7524750" y="2228850"/>
            <a:ext cx="25400" cy="254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endParaRPr lang="en-US" altLang="zh-CN"/>
          </a:p>
        </p:txBody>
      </p:sp>
      <p:sp>
        <p:nvSpPr>
          <p:cNvPr id="14372" name="Rectangle 36">
            <a:extLst>
              <a:ext uri="{FF2B5EF4-FFF2-40B4-BE49-F238E27FC236}">
                <a16:creationId xmlns:a16="http://schemas.microsoft.com/office/drawing/2014/main" id="{FC4B99A7-CCEA-4A03-8E78-311E6E3109B8}"/>
              </a:ext>
            </a:extLst>
          </p:cNvPr>
          <p:cNvSpPr>
            <a:spLocks noChangeArrowheads="1"/>
          </p:cNvSpPr>
          <p:nvPr/>
        </p:nvSpPr>
        <p:spPr bwMode="auto">
          <a:xfrm>
            <a:off x="4889500" y="2466975"/>
            <a:ext cx="12700" cy="127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endParaRPr lang="en-US" altLang="zh-CN"/>
          </a:p>
        </p:txBody>
      </p:sp>
      <p:sp>
        <p:nvSpPr>
          <p:cNvPr id="14373" name="Rectangle 37">
            <a:extLst>
              <a:ext uri="{FF2B5EF4-FFF2-40B4-BE49-F238E27FC236}">
                <a16:creationId xmlns:a16="http://schemas.microsoft.com/office/drawing/2014/main" id="{7D4EDF8C-DE88-4C74-8E8C-4B7F9FD080C6}"/>
              </a:ext>
            </a:extLst>
          </p:cNvPr>
          <p:cNvSpPr>
            <a:spLocks noChangeArrowheads="1"/>
          </p:cNvSpPr>
          <p:nvPr/>
        </p:nvSpPr>
        <p:spPr bwMode="auto">
          <a:xfrm>
            <a:off x="7524750" y="2466975"/>
            <a:ext cx="12700" cy="127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endParaRPr lang="en-US" altLang="zh-CN"/>
          </a:p>
        </p:txBody>
      </p:sp>
      <p:sp>
        <p:nvSpPr>
          <p:cNvPr id="14374" name="Rectangle 38">
            <a:extLst>
              <a:ext uri="{FF2B5EF4-FFF2-40B4-BE49-F238E27FC236}">
                <a16:creationId xmlns:a16="http://schemas.microsoft.com/office/drawing/2014/main" id="{FBD4C17C-8436-4841-8728-1AF14DE851F6}"/>
              </a:ext>
            </a:extLst>
          </p:cNvPr>
          <p:cNvSpPr>
            <a:spLocks noChangeArrowheads="1"/>
          </p:cNvSpPr>
          <p:nvPr/>
        </p:nvSpPr>
        <p:spPr bwMode="auto">
          <a:xfrm>
            <a:off x="4889500" y="3540125"/>
            <a:ext cx="25400" cy="254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endParaRPr lang="en-US" altLang="zh-CN"/>
          </a:p>
        </p:txBody>
      </p:sp>
      <p:sp>
        <p:nvSpPr>
          <p:cNvPr id="14375" name="Rectangle 39">
            <a:extLst>
              <a:ext uri="{FF2B5EF4-FFF2-40B4-BE49-F238E27FC236}">
                <a16:creationId xmlns:a16="http://schemas.microsoft.com/office/drawing/2014/main" id="{F1FACA97-A6D5-4734-B54C-B268708B93A5}"/>
              </a:ext>
            </a:extLst>
          </p:cNvPr>
          <p:cNvSpPr>
            <a:spLocks noChangeArrowheads="1"/>
          </p:cNvSpPr>
          <p:nvPr/>
        </p:nvSpPr>
        <p:spPr bwMode="auto">
          <a:xfrm>
            <a:off x="7524750" y="3540125"/>
            <a:ext cx="25400" cy="254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endParaRPr lang="en-US" altLang="zh-CN"/>
          </a:p>
        </p:txBody>
      </p:sp>
    </p:spTree>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5">
            <a:extLst>
              <a:ext uri="{FF2B5EF4-FFF2-40B4-BE49-F238E27FC236}">
                <a16:creationId xmlns:a16="http://schemas.microsoft.com/office/drawing/2014/main" id="{69A720C3-BB4B-407A-809F-8603E4EBF8D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fld id="{30C95AAD-1CC9-4D5D-AA99-1296AF41F5AF}" type="slidenum">
              <a:rPr kumimoji="0" lang="en-US" altLang="zh-CN" sz="2600">
                <a:solidFill>
                  <a:schemeClr val="bg1"/>
                </a:solidFill>
              </a:rPr>
              <a:pPr eaLnBrk="1" hangingPunct="1"/>
              <a:t>514</a:t>
            </a:fld>
            <a:endParaRPr kumimoji="0" lang="en-US" altLang="zh-CN" sz="2600">
              <a:solidFill>
                <a:schemeClr val="bg1"/>
              </a:solidFill>
            </a:endParaRPr>
          </a:p>
        </p:txBody>
      </p:sp>
      <p:sp>
        <p:nvSpPr>
          <p:cNvPr id="15363" name="Rectangle 2">
            <a:extLst>
              <a:ext uri="{FF2B5EF4-FFF2-40B4-BE49-F238E27FC236}">
                <a16:creationId xmlns:a16="http://schemas.microsoft.com/office/drawing/2014/main" id="{DC555473-7835-424C-863A-8075C784018B}"/>
              </a:ext>
            </a:extLst>
          </p:cNvPr>
          <p:cNvSpPr>
            <a:spLocks noGrp="1" noChangeArrowheads="1"/>
          </p:cNvSpPr>
          <p:nvPr>
            <p:ph type="title"/>
          </p:nvPr>
        </p:nvSpPr>
        <p:spPr/>
        <p:txBody>
          <a:bodyPr/>
          <a:lstStyle/>
          <a:p>
            <a:pPr eaLnBrk="1" hangingPunct="1"/>
            <a:r>
              <a:rPr lang="en-US" altLang="zh-CN" sz="3200"/>
              <a:t>     Chapter 7  Writing the Programs</a:t>
            </a:r>
          </a:p>
        </p:txBody>
      </p:sp>
      <p:sp>
        <p:nvSpPr>
          <p:cNvPr id="15364" name="Rectangle 3">
            <a:extLst>
              <a:ext uri="{FF2B5EF4-FFF2-40B4-BE49-F238E27FC236}">
                <a16:creationId xmlns:a16="http://schemas.microsoft.com/office/drawing/2014/main" id="{C9EB87FE-57F0-43BF-9E5B-03A29FFB0B02}"/>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b="1"/>
              <a:t>4. </a:t>
            </a:r>
            <a:r>
              <a:rPr lang="en-US" altLang="zh-CN" b="1">
                <a:solidFill>
                  <a:srgbClr val="FF0066"/>
                </a:solidFill>
              </a:rPr>
              <a:t>General Guidelines/strategies</a:t>
            </a:r>
            <a:r>
              <a:rPr lang="en-US" altLang="zh-CN" sz="2400" b="1">
                <a:solidFill>
                  <a:schemeClr val="bg2"/>
                </a:solidFill>
              </a:rPr>
              <a:t>(</a:t>
            </a:r>
            <a:r>
              <a:rPr lang="zh-CN" altLang="en-US" sz="2400" b="1"/>
              <a:t>其他通用编程</a:t>
            </a:r>
            <a:r>
              <a:rPr lang="zh-CN" altLang="en-US" sz="2400" b="1">
                <a:solidFill>
                  <a:srgbClr val="0000FF"/>
                </a:solidFill>
              </a:rPr>
              <a:t>策略</a:t>
            </a:r>
            <a:r>
              <a:rPr lang="en-US" altLang="zh-CN" sz="2400" b="1">
                <a:solidFill>
                  <a:srgbClr val="0000FF"/>
                </a:solidFill>
              </a:rPr>
              <a:t>)</a:t>
            </a:r>
            <a:endParaRPr lang="en-US" altLang="zh-CN" sz="2400" b="1"/>
          </a:p>
          <a:p>
            <a:pPr eaLnBrk="1" hangingPunct="1">
              <a:buFontTx/>
              <a:buNone/>
            </a:pPr>
            <a:r>
              <a:rPr lang="en-US" altLang="zh-CN" sz="2400" b="1">
                <a:solidFill>
                  <a:schemeClr val="bg2"/>
                </a:solidFill>
                <a:sym typeface="Wingdings 2" panose="05020102010507070707" pitchFamily="18" charset="2"/>
              </a:rPr>
              <a:t>  localizing input and output (</a:t>
            </a:r>
            <a:r>
              <a:rPr lang="zh-CN" altLang="en-US" sz="2000" b="1">
                <a:solidFill>
                  <a:schemeClr val="bg2"/>
                </a:solidFill>
                <a:sym typeface="Wingdings 2" panose="05020102010507070707" pitchFamily="18" charset="2"/>
              </a:rPr>
              <a:t>局部化输入输出 </a:t>
            </a:r>
            <a:r>
              <a:rPr lang="en-US" altLang="zh-CN" sz="2400" b="1">
                <a:solidFill>
                  <a:schemeClr val="bg2"/>
                </a:solidFill>
                <a:sym typeface="Wingdings 2" panose="05020102010507070707" pitchFamily="18" charset="2"/>
              </a:rPr>
              <a:t>/</a:t>
            </a:r>
            <a:r>
              <a:rPr lang="en-US" altLang="zh-CN" sz="2000" b="1">
                <a:solidFill>
                  <a:schemeClr val="bg2"/>
                </a:solidFill>
                <a:sym typeface="Wingdings 2" panose="05020102010507070707" pitchFamily="18" charset="2"/>
              </a:rPr>
              <a:t> </a:t>
            </a:r>
            <a:r>
              <a:rPr lang="zh-CN" altLang="en-US" sz="2000" b="1">
                <a:solidFill>
                  <a:schemeClr val="bg2"/>
                </a:solidFill>
                <a:sym typeface="Wingdings 2" panose="05020102010507070707" pitchFamily="18" charset="2"/>
              </a:rPr>
              <a:t>单独设计</a:t>
            </a:r>
            <a:r>
              <a:rPr lang="en-US" altLang="zh-CN" sz="2000" b="1">
                <a:solidFill>
                  <a:schemeClr val="bg2"/>
                </a:solidFill>
                <a:sym typeface="Wingdings 2" panose="05020102010507070707" pitchFamily="18" charset="2"/>
              </a:rPr>
              <a:t>I/O )</a:t>
            </a:r>
            <a:r>
              <a:rPr lang="en-US" altLang="zh-CN" sz="2400" b="1">
                <a:solidFill>
                  <a:schemeClr val="bg2"/>
                </a:solidFill>
                <a:sym typeface="Wingdings 2" panose="05020102010507070707" pitchFamily="18" charset="2"/>
              </a:rPr>
              <a:t> </a:t>
            </a:r>
          </a:p>
          <a:p>
            <a:pPr eaLnBrk="1" hangingPunct="1">
              <a:buFontTx/>
              <a:buNone/>
            </a:pPr>
            <a:r>
              <a:rPr lang="en-US" altLang="zh-CN" sz="2400" b="1">
                <a:solidFill>
                  <a:schemeClr val="bg2"/>
                </a:solidFill>
                <a:sym typeface="Wingdings 2" panose="05020102010507070707" pitchFamily="18" charset="2"/>
              </a:rPr>
              <a:t>      ----making maintenance more easily </a:t>
            </a:r>
            <a:endParaRPr lang="en-US" altLang="zh-CN" sz="2400" b="1"/>
          </a:p>
          <a:p>
            <a:pPr eaLnBrk="1" hangingPunct="1">
              <a:buFontTx/>
              <a:buNone/>
            </a:pPr>
            <a:r>
              <a:rPr lang="en-US" altLang="zh-CN" sz="2400" b="1"/>
              <a:t> </a:t>
            </a:r>
            <a:r>
              <a:rPr lang="en-US" altLang="zh-CN" sz="2400" b="1">
                <a:solidFill>
                  <a:schemeClr val="bg2"/>
                </a:solidFill>
                <a:sym typeface="Wingdings 2" panose="05020102010507070707" pitchFamily="18" charset="2"/>
              </a:rPr>
              <a:t> including Pseudocode (</a:t>
            </a:r>
            <a:r>
              <a:rPr lang="zh-CN" altLang="en-US" sz="2400" b="1" u="sng">
                <a:solidFill>
                  <a:srgbClr val="0000FF"/>
                </a:solidFill>
                <a:sym typeface="Wingdings 2" panose="05020102010507070707" pitchFamily="18" charset="2"/>
              </a:rPr>
              <a:t>设计阶段包含伪代码及其改进</a:t>
            </a:r>
            <a:r>
              <a:rPr lang="en-US" altLang="zh-CN" sz="2400" b="1">
                <a:solidFill>
                  <a:schemeClr val="bg2"/>
                </a:solidFill>
                <a:sym typeface="Wingdings 2" panose="05020102010507070707" pitchFamily="18" charset="2"/>
              </a:rPr>
              <a:t>)</a:t>
            </a:r>
            <a:endParaRPr lang="en-US" altLang="zh-CN" sz="2000" b="1">
              <a:solidFill>
                <a:schemeClr val="bg2"/>
              </a:solidFill>
              <a:sym typeface="Wingdings 2" panose="05020102010507070707" pitchFamily="18" charset="2"/>
            </a:endParaRPr>
          </a:p>
          <a:p>
            <a:pPr eaLnBrk="1" hangingPunct="1">
              <a:buFontTx/>
              <a:buNone/>
            </a:pPr>
            <a:r>
              <a:rPr lang="en-US" altLang="zh-CN" sz="2400" b="1">
                <a:solidFill>
                  <a:schemeClr val="bg2"/>
                </a:solidFill>
                <a:sym typeface="Wingdings 2" panose="05020102010507070707" pitchFamily="18" charset="2"/>
              </a:rPr>
              <a:t>   A: focus on:    </a:t>
            </a:r>
            <a:r>
              <a:rPr lang="en-US" altLang="zh-CN" sz="3200" b="1" baseline="-25000">
                <a:solidFill>
                  <a:schemeClr val="bg2"/>
                </a:solidFill>
                <a:sym typeface="Wingdings 2" panose="05020102010507070707" pitchFamily="18" charset="2"/>
              </a:rPr>
              <a:t>creativity</a:t>
            </a:r>
            <a:r>
              <a:rPr lang="en-US" altLang="zh-CN" sz="2400" b="1">
                <a:solidFill>
                  <a:schemeClr val="bg2"/>
                </a:solidFill>
                <a:sym typeface="Wingdings 2" panose="05020102010507070707" pitchFamily="18" charset="2"/>
              </a:rPr>
              <a:t> </a:t>
            </a:r>
          </a:p>
          <a:p>
            <a:pPr eaLnBrk="1" hangingPunct="1">
              <a:buFontTx/>
              <a:buNone/>
            </a:pPr>
            <a:r>
              <a:rPr lang="en-US" altLang="zh-CN" sz="2400" b="1">
                <a:solidFill>
                  <a:schemeClr val="bg2"/>
                </a:solidFill>
                <a:sym typeface="Wingdings 2" panose="05020102010507070707" pitchFamily="18" charset="2"/>
              </a:rPr>
              <a:t>      Pseudocode               source code(have most </a:t>
            </a:r>
          </a:p>
          <a:p>
            <a:pPr eaLnBrk="1" hangingPunct="1">
              <a:buFontTx/>
              <a:buNone/>
            </a:pPr>
            <a:r>
              <a:rPr lang="en-US" altLang="zh-CN" sz="2400" b="1">
                <a:solidFill>
                  <a:schemeClr val="bg2"/>
                </a:solidFill>
                <a:sym typeface="Wingdings 2" panose="05020102010507070707" pitchFamily="18" charset="2"/>
              </a:rPr>
              <a:t>                            </a:t>
            </a:r>
            <a:r>
              <a:rPr lang="en-US" altLang="zh-CN" sz="3200" b="1" baseline="30000">
                <a:solidFill>
                  <a:schemeClr val="bg2"/>
                </a:solidFill>
                <a:sym typeface="Wingdings 2" panose="05020102010507070707" pitchFamily="18" charset="2"/>
              </a:rPr>
              <a:t>expertise</a:t>
            </a:r>
            <a:r>
              <a:rPr lang="en-US" altLang="zh-CN" sz="2400" b="1">
                <a:solidFill>
                  <a:schemeClr val="bg2"/>
                </a:solidFill>
                <a:sym typeface="Wingdings 2" panose="05020102010507070707" pitchFamily="18" charset="2"/>
              </a:rPr>
              <a:t>                      desirable structure)</a:t>
            </a:r>
            <a:endParaRPr lang="en-US" altLang="zh-CN" sz="2400" b="1"/>
          </a:p>
          <a:p>
            <a:pPr eaLnBrk="1" hangingPunct="1">
              <a:buFontTx/>
              <a:buNone/>
            </a:pPr>
            <a:r>
              <a:rPr lang="en-US" altLang="zh-CN" sz="2400" b="1"/>
              <a:t>   B: example</a:t>
            </a:r>
            <a:r>
              <a:rPr lang="en-US" altLang="zh-CN" sz="2400" b="1">
                <a:latin typeface="Times New Roman" panose="02020603050405020304" pitchFamily="18" charset="0"/>
              </a:rPr>
              <a:t>—</a:t>
            </a:r>
            <a:r>
              <a:rPr lang="en-US" altLang="zh-CN" sz="2400" b="1"/>
              <a:t>text process system </a:t>
            </a:r>
          </a:p>
          <a:p>
            <a:pPr eaLnBrk="1" hangingPunct="1">
              <a:buFontTx/>
              <a:buNone/>
            </a:pPr>
            <a:r>
              <a:rPr lang="en-US" altLang="zh-CN" sz="2400" b="1"/>
              <a:t>     a: Pseudocode (in program design stage) (P382-385) </a:t>
            </a:r>
          </a:p>
          <a:p>
            <a:pPr eaLnBrk="1" hangingPunct="1">
              <a:buFontTx/>
              <a:buNone/>
            </a:pPr>
            <a:r>
              <a:rPr lang="en-US" altLang="zh-CN" sz="2400" b="1"/>
              <a:t>     b: list intermediate Pseudocode (subactions)(P383) </a:t>
            </a:r>
          </a:p>
        </p:txBody>
      </p:sp>
      <p:sp>
        <p:nvSpPr>
          <p:cNvPr id="15365" name="Line 4">
            <a:extLst>
              <a:ext uri="{FF2B5EF4-FFF2-40B4-BE49-F238E27FC236}">
                <a16:creationId xmlns:a16="http://schemas.microsoft.com/office/drawing/2014/main" id="{6EAEB127-41F4-445A-BBD6-E5B6F4A6A3AA}"/>
              </a:ext>
            </a:extLst>
          </p:cNvPr>
          <p:cNvSpPr>
            <a:spLocks noChangeShapeType="1"/>
          </p:cNvSpPr>
          <p:nvPr/>
        </p:nvSpPr>
        <p:spPr bwMode="auto">
          <a:xfrm>
            <a:off x="4800600" y="4292600"/>
            <a:ext cx="1066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5">
            <a:extLst>
              <a:ext uri="{FF2B5EF4-FFF2-40B4-BE49-F238E27FC236}">
                <a16:creationId xmlns:a16="http://schemas.microsoft.com/office/drawing/2014/main" id="{E4CE8B4F-ACDD-49A2-A139-2E2DD0A57E3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fld id="{891E5783-0580-4F19-BBA5-E7622BC0C97A}" type="slidenum">
              <a:rPr kumimoji="0" lang="en-US" altLang="zh-CN" sz="2600">
                <a:solidFill>
                  <a:schemeClr val="bg1"/>
                </a:solidFill>
              </a:rPr>
              <a:pPr eaLnBrk="1" hangingPunct="1"/>
              <a:t>515</a:t>
            </a:fld>
            <a:endParaRPr kumimoji="0" lang="en-US" altLang="zh-CN" sz="2600">
              <a:solidFill>
                <a:schemeClr val="bg1"/>
              </a:solidFill>
            </a:endParaRPr>
          </a:p>
        </p:txBody>
      </p:sp>
      <p:sp>
        <p:nvSpPr>
          <p:cNvPr id="16387" name="Rectangle 2">
            <a:extLst>
              <a:ext uri="{FF2B5EF4-FFF2-40B4-BE49-F238E27FC236}">
                <a16:creationId xmlns:a16="http://schemas.microsoft.com/office/drawing/2014/main" id="{C6A1326C-485E-44D2-AA6E-CC92BDA85F4A}"/>
              </a:ext>
            </a:extLst>
          </p:cNvPr>
          <p:cNvSpPr>
            <a:spLocks noGrp="1" noChangeArrowheads="1"/>
          </p:cNvSpPr>
          <p:nvPr>
            <p:ph type="title"/>
          </p:nvPr>
        </p:nvSpPr>
        <p:spPr/>
        <p:txBody>
          <a:bodyPr/>
          <a:lstStyle/>
          <a:p>
            <a:pPr eaLnBrk="1" hangingPunct="1"/>
            <a:r>
              <a:rPr lang="en-US" altLang="zh-CN" sz="3200"/>
              <a:t>     Chapter 7  Writing the Programs</a:t>
            </a:r>
          </a:p>
        </p:txBody>
      </p:sp>
      <p:sp>
        <p:nvSpPr>
          <p:cNvPr id="16388" name="Rectangle 3">
            <a:extLst>
              <a:ext uri="{FF2B5EF4-FFF2-40B4-BE49-F238E27FC236}">
                <a16:creationId xmlns:a16="http://schemas.microsoft.com/office/drawing/2014/main" id="{6A88AB07-6D14-4071-90BA-5C0D82153D80}"/>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sz="2400" b="1"/>
              <a:t>     c: regroup the common sub-actions(P383-384) </a:t>
            </a:r>
          </a:p>
          <a:p>
            <a:pPr eaLnBrk="1" hangingPunct="1">
              <a:buFontTx/>
              <a:buNone/>
            </a:pPr>
            <a:r>
              <a:rPr lang="en-US" altLang="zh-CN" sz="2400" b="1"/>
              <a:t>     d: improvement (P384) </a:t>
            </a:r>
          </a:p>
          <a:p>
            <a:pPr eaLnBrk="1" hangingPunct="1">
              <a:buFontTx/>
              <a:buNone/>
            </a:pPr>
            <a:r>
              <a:rPr lang="en-US" altLang="zh-CN" sz="2400" b="1"/>
              <a:t>     e: final design document (P384-385) </a:t>
            </a:r>
          </a:p>
          <a:p>
            <a:pPr eaLnBrk="1" hangingPunct="1">
              <a:buFontTx/>
              <a:buNone/>
            </a:pPr>
            <a:r>
              <a:rPr lang="en-US" altLang="zh-CN" sz="2400" b="1"/>
              <a:t>   C: note: it is possible and necessary to change </a:t>
            </a:r>
          </a:p>
          <a:p>
            <a:pPr eaLnBrk="1" hangingPunct="1">
              <a:buFontTx/>
              <a:buNone/>
            </a:pPr>
            <a:r>
              <a:rPr lang="en-US" altLang="zh-CN" sz="2400" b="1"/>
              <a:t>                  program design  </a:t>
            </a:r>
          </a:p>
          <a:p>
            <a:pPr eaLnBrk="1" hangingPunct="1">
              <a:buFontTx/>
              <a:buNone/>
            </a:pPr>
            <a:r>
              <a:rPr lang="en-US" altLang="zh-CN" sz="2400" b="1">
                <a:solidFill>
                  <a:schemeClr val="bg2"/>
                </a:solidFill>
                <a:sym typeface="Wingdings 2" panose="05020102010507070707" pitchFamily="18" charset="2"/>
              </a:rPr>
              <a:t>  revising and rewriting, not patching </a:t>
            </a:r>
          </a:p>
          <a:p>
            <a:pPr eaLnBrk="1" hangingPunct="1">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（改动时从需求改动</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重新设计、重新编码</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不要打补丁）</a:t>
            </a:r>
          </a:p>
          <a:p>
            <a:pPr eaLnBrk="1" hangingPunct="1">
              <a:buFontTx/>
              <a:buNone/>
            </a:pPr>
            <a:r>
              <a:rPr lang="zh-CN" altLang="en-US" sz="2400" b="1">
                <a:solidFill>
                  <a:schemeClr val="bg2"/>
                </a:solidFill>
                <a:sym typeface="Wingdings 2" panose="05020102010507070707" pitchFamily="18" charset="2"/>
              </a:rPr>
              <a:t>  </a:t>
            </a:r>
            <a:r>
              <a:rPr lang="en-US" altLang="zh-CN" sz="2400" b="1">
                <a:solidFill>
                  <a:schemeClr val="bg2"/>
                </a:solidFill>
                <a:sym typeface="Wingdings 2" panose="05020102010507070707" pitchFamily="18" charset="2"/>
              </a:rPr>
              <a:t>reuse</a:t>
            </a:r>
            <a:r>
              <a:rPr lang="zh-CN" altLang="en-US" sz="2400" b="1">
                <a:solidFill>
                  <a:schemeClr val="bg2"/>
                </a:solidFill>
                <a:sym typeface="Wingdings 2" panose="05020102010507070707" pitchFamily="18" charset="2"/>
              </a:rPr>
              <a:t>（重用）  </a:t>
            </a:r>
          </a:p>
          <a:p>
            <a:pPr eaLnBrk="1" hangingPunct="1">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A: two kind of reuse:</a:t>
            </a:r>
          </a:p>
          <a:p>
            <a:pPr eaLnBrk="1" hangingPunct="1">
              <a:buFontTx/>
              <a:buNone/>
            </a:pPr>
            <a:r>
              <a:rPr lang="en-US" altLang="zh-CN" sz="2400" b="1">
                <a:solidFill>
                  <a:schemeClr val="bg2"/>
                </a:solidFill>
                <a:sym typeface="Wingdings 2" panose="05020102010507070707" pitchFamily="18" charset="2"/>
              </a:rPr>
              <a:t>     X: producer reuse</a:t>
            </a:r>
            <a:r>
              <a:rPr lang="zh-CN" altLang="en-US" sz="2400" b="1">
                <a:solidFill>
                  <a:schemeClr val="bg2"/>
                </a:solidFill>
                <a:sym typeface="Wingdings 2" panose="05020102010507070707" pitchFamily="18" charset="2"/>
              </a:rPr>
              <a:t>（生产者自重用） </a:t>
            </a:r>
          </a:p>
          <a:p>
            <a:pPr eaLnBrk="1" hangingPunct="1">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Y: customer reuse</a:t>
            </a:r>
            <a:r>
              <a:rPr lang="zh-CN" altLang="en-US" sz="2400" b="1">
                <a:solidFill>
                  <a:schemeClr val="bg2"/>
                </a:solidFill>
                <a:sym typeface="Wingdings 2" panose="05020102010507070707" pitchFamily="18" charset="2"/>
              </a:rPr>
              <a:t>（外部用户重用）</a:t>
            </a:r>
          </a:p>
        </p:txBody>
      </p:sp>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5">
            <a:extLst>
              <a:ext uri="{FF2B5EF4-FFF2-40B4-BE49-F238E27FC236}">
                <a16:creationId xmlns:a16="http://schemas.microsoft.com/office/drawing/2014/main" id="{E91977F3-632F-4F03-92C6-08FC0419A20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fld id="{C73CC5AB-610C-4F0B-B291-B7F2ED13AD51}" type="slidenum">
              <a:rPr kumimoji="0" lang="en-US" altLang="zh-CN" sz="2600">
                <a:solidFill>
                  <a:schemeClr val="bg1"/>
                </a:solidFill>
              </a:rPr>
              <a:pPr eaLnBrk="1" hangingPunct="1"/>
              <a:t>516</a:t>
            </a:fld>
            <a:endParaRPr kumimoji="0" lang="en-US" altLang="zh-CN" sz="2600">
              <a:solidFill>
                <a:schemeClr val="bg1"/>
              </a:solidFill>
            </a:endParaRPr>
          </a:p>
        </p:txBody>
      </p:sp>
      <p:sp>
        <p:nvSpPr>
          <p:cNvPr id="17411" name="Rectangle 2">
            <a:extLst>
              <a:ext uri="{FF2B5EF4-FFF2-40B4-BE49-F238E27FC236}">
                <a16:creationId xmlns:a16="http://schemas.microsoft.com/office/drawing/2014/main" id="{A62D67D5-220D-444D-BB1A-6831057BCE4E}"/>
              </a:ext>
            </a:extLst>
          </p:cNvPr>
          <p:cNvSpPr>
            <a:spLocks noGrp="1" noChangeArrowheads="1"/>
          </p:cNvSpPr>
          <p:nvPr>
            <p:ph type="title"/>
          </p:nvPr>
        </p:nvSpPr>
        <p:spPr/>
        <p:txBody>
          <a:bodyPr/>
          <a:lstStyle/>
          <a:p>
            <a:pPr eaLnBrk="1" hangingPunct="1"/>
            <a:r>
              <a:rPr lang="en-US" altLang="zh-CN" sz="3200"/>
              <a:t>     Chapter 7  Writing the Programs</a:t>
            </a:r>
          </a:p>
        </p:txBody>
      </p:sp>
      <p:sp>
        <p:nvSpPr>
          <p:cNvPr id="17412" name="Rectangle 3">
            <a:extLst>
              <a:ext uri="{FF2B5EF4-FFF2-40B4-BE49-F238E27FC236}">
                <a16:creationId xmlns:a16="http://schemas.microsoft.com/office/drawing/2014/main" id="{8BE8D40D-C218-46C1-9C8A-C2E14F79D970}"/>
              </a:ext>
            </a:extLst>
          </p:cNvPr>
          <p:cNvSpPr>
            <a:spLocks noGrp="1" noChangeArrowheads="1"/>
          </p:cNvSpPr>
          <p:nvPr>
            <p:ph type="body" idx="1"/>
          </p:nvPr>
        </p:nvSpPr>
        <p:spPr>
          <a:xfrm>
            <a:off x="2286000" y="1752600"/>
            <a:ext cx="8382000" cy="5105400"/>
          </a:xfrm>
        </p:spPr>
        <p:txBody>
          <a:bodyPr/>
          <a:lstStyle/>
          <a:p>
            <a:pPr eaLnBrk="1" hangingPunct="1">
              <a:lnSpc>
                <a:spcPct val="90000"/>
              </a:lnSpc>
              <a:buFontTx/>
              <a:buNone/>
            </a:pPr>
            <a:r>
              <a:rPr lang="en-US" altLang="zh-CN" sz="2400" b="1"/>
              <a:t>   B: </a:t>
            </a:r>
            <a:r>
              <a:rPr lang="en-US" altLang="zh-CN" sz="2400" b="1" u="sng">
                <a:solidFill>
                  <a:srgbClr val="FF0066"/>
                </a:solidFill>
              </a:rPr>
              <a:t>four key characteristics</a:t>
            </a:r>
            <a:r>
              <a:rPr lang="en-US" altLang="zh-CN" sz="2400" b="1"/>
              <a:t> (about consumer reuse)</a:t>
            </a:r>
          </a:p>
          <a:p>
            <a:pPr eaLnBrk="1" hangingPunct="1">
              <a:lnSpc>
                <a:spcPct val="90000"/>
              </a:lnSpc>
              <a:buFontTx/>
              <a:buNone/>
            </a:pPr>
            <a:r>
              <a:rPr lang="en-US" altLang="zh-CN" sz="2400" b="1"/>
              <a:t>        ----1-4 characteristics(P386) (1.</a:t>
            </a:r>
            <a:r>
              <a:rPr lang="zh-CN" altLang="en-US" sz="2400" b="1"/>
              <a:t>良好的功能 </a:t>
            </a:r>
            <a:r>
              <a:rPr lang="en-US" altLang="zh-CN" sz="2400" b="1"/>
              <a:t>2.</a:t>
            </a:r>
            <a:r>
              <a:rPr lang="zh-CN" altLang="en-US" sz="2400" b="1"/>
              <a:t>易修改</a:t>
            </a:r>
          </a:p>
          <a:p>
            <a:pPr eaLnBrk="1" hangingPunct="1">
              <a:lnSpc>
                <a:spcPct val="90000"/>
              </a:lnSpc>
              <a:buFontTx/>
              <a:buNone/>
            </a:pPr>
            <a:r>
              <a:rPr lang="zh-CN" altLang="en-US" sz="2400" b="1"/>
              <a:t>             性 </a:t>
            </a:r>
            <a:r>
              <a:rPr lang="en-US" altLang="zh-CN" sz="2400" b="1"/>
              <a:t>3.</a:t>
            </a:r>
            <a:r>
              <a:rPr lang="zh-CN" altLang="en-US" sz="2400" b="1"/>
              <a:t>文档化水平 </a:t>
            </a:r>
            <a:r>
              <a:rPr lang="en-US" altLang="zh-CN" sz="2400" b="1"/>
              <a:t>4.</a:t>
            </a:r>
            <a:r>
              <a:rPr lang="zh-CN" altLang="en-US" sz="2400" b="1"/>
              <a:t>测试记录</a:t>
            </a:r>
            <a:r>
              <a:rPr lang="en-US" altLang="zh-CN" sz="2400" b="1"/>
              <a:t>)</a:t>
            </a:r>
          </a:p>
          <a:p>
            <a:pPr eaLnBrk="1" hangingPunct="1">
              <a:lnSpc>
                <a:spcPct val="90000"/>
              </a:lnSpc>
              <a:buFontTx/>
              <a:buNone/>
            </a:pPr>
            <a:r>
              <a:rPr lang="en-US" altLang="zh-CN" sz="2400" b="1"/>
              <a:t>   C: several things (in producer reuse) </a:t>
            </a:r>
          </a:p>
          <a:p>
            <a:pPr eaLnBrk="1" hangingPunct="1">
              <a:lnSpc>
                <a:spcPct val="90000"/>
              </a:lnSpc>
              <a:buFontTx/>
              <a:buNone/>
            </a:pPr>
            <a:r>
              <a:rPr lang="en-US" altLang="zh-CN" sz="2400" b="1"/>
              <a:t>        ----1-7 dots(P386) </a:t>
            </a:r>
          </a:p>
        </p:txBody>
      </p:sp>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65C5AE8D-E3FF-446F-B613-98A94A20EDAC}"/>
              </a:ext>
            </a:extLst>
          </p:cNvPr>
          <p:cNvSpPr>
            <a:spLocks noGrp="1" noChangeArrowheads="1"/>
          </p:cNvSpPr>
          <p:nvPr>
            <p:ph type="title"/>
          </p:nvPr>
        </p:nvSpPr>
        <p:spPr>
          <a:xfrm>
            <a:off x="2559050" y="503238"/>
            <a:ext cx="8001000" cy="838200"/>
          </a:xfrm>
        </p:spPr>
        <p:txBody>
          <a:bodyPr/>
          <a:lstStyle/>
          <a:p>
            <a:pPr eaLnBrk="1" hangingPunct="1"/>
            <a:r>
              <a:rPr lang="en-US" altLang="zh-CN"/>
              <a:t>7.2 Programming Guidelines</a:t>
            </a:r>
            <a:br>
              <a:rPr lang="en-US" altLang="zh-CN"/>
            </a:br>
            <a:r>
              <a:rPr lang="en-US" altLang="zh-CN" sz="2800"/>
              <a:t>Example of Pseudocode </a:t>
            </a:r>
          </a:p>
        </p:txBody>
      </p:sp>
      <p:sp>
        <p:nvSpPr>
          <p:cNvPr id="18435" name="Rectangle 3">
            <a:extLst>
              <a:ext uri="{FF2B5EF4-FFF2-40B4-BE49-F238E27FC236}">
                <a16:creationId xmlns:a16="http://schemas.microsoft.com/office/drawing/2014/main" id="{3F5270FB-2FF2-4699-BF99-1680A2ECFFCB}"/>
              </a:ext>
            </a:extLst>
          </p:cNvPr>
          <p:cNvSpPr>
            <a:spLocks noGrp="1" noChangeArrowheads="1"/>
          </p:cNvSpPr>
          <p:nvPr>
            <p:ph type="body" idx="1"/>
          </p:nvPr>
        </p:nvSpPr>
        <p:spPr>
          <a:xfrm>
            <a:off x="2279650" y="1700214"/>
            <a:ext cx="8159750" cy="5157787"/>
          </a:xfrm>
        </p:spPr>
        <p:txBody>
          <a:bodyPr/>
          <a:lstStyle/>
          <a:p>
            <a:pPr eaLnBrk="1" hangingPunct="1">
              <a:lnSpc>
                <a:spcPct val="80000"/>
              </a:lnSpc>
              <a:buFontTx/>
              <a:buNone/>
            </a:pPr>
            <a:r>
              <a:rPr lang="en-US" altLang="zh-CN" sz="2400"/>
              <a:t>The design for a component of a text processing system states</a:t>
            </a:r>
          </a:p>
          <a:p>
            <a:pPr marL="762000" lvl="1" indent="-304800" eaLnBrk="1" hangingPunct="1">
              <a:lnSpc>
                <a:spcPct val="80000"/>
              </a:lnSpc>
              <a:buNone/>
            </a:pPr>
            <a:r>
              <a:rPr lang="en-US" altLang="zh-CN" sz="1600"/>
              <a:t>    COMPONENT PARSE_LINE</a:t>
            </a:r>
          </a:p>
          <a:p>
            <a:pPr marL="1200150" lvl="2" indent="-285750" eaLnBrk="1" hangingPunct="1">
              <a:lnSpc>
                <a:spcPct val="80000"/>
              </a:lnSpc>
              <a:buNone/>
            </a:pPr>
            <a:r>
              <a:rPr lang="en-US" altLang="zh-CN" sz="1600"/>
              <a:t>Read nest eighty characters.</a:t>
            </a:r>
          </a:p>
          <a:p>
            <a:pPr marL="1638300" lvl="3" indent="-266700" eaLnBrk="1" hangingPunct="1">
              <a:lnSpc>
                <a:spcPct val="80000"/>
              </a:lnSpc>
              <a:buNone/>
            </a:pPr>
            <a:r>
              <a:rPr lang="en-US" altLang="zh-CN" sz="1600"/>
              <a:t>IF this is a continuation of the previous line,</a:t>
            </a:r>
          </a:p>
          <a:p>
            <a:pPr lvl="4" eaLnBrk="1" hangingPunct="1">
              <a:lnSpc>
                <a:spcPct val="80000"/>
              </a:lnSpc>
            </a:pPr>
            <a:r>
              <a:rPr lang="en-US" altLang="zh-CN" sz="1600"/>
              <a:t>Call CONTINUE</a:t>
            </a:r>
          </a:p>
          <a:p>
            <a:pPr marL="1638300" lvl="3" indent="-266700" eaLnBrk="1" hangingPunct="1">
              <a:lnSpc>
                <a:spcPct val="80000"/>
              </a:lnSpc>
              <a:buNone/>
            </a:pPr>
            <a:r>
              <a:rPr lang="en-US" altLang="zh-CN" sz="1600"/>
              <a:t>ELSE determine command type</a:t>
            </a:r>
          </a:p>
          <a:p>
            <a:pPr marL="1638300" lvl="3" indent="-266700" eaLnBrk="1" hangingPunct="1">
              <a:lnSpc>
                <a:spcPct val="80000"/>
              </a:lnSpc>
              <a:buNone/>
            </a:pPr>
            <a:r>
              <a:rPr lang="en-US" altLang="zh-CN" sz="1600"/>
              <a:t>ENDIF</a:t>
            </a:r>
          </a:p>
          <a:p>
            <a:pPr marL="1200150" lvl="2" indent="-285750" eaLnBrk="1" hangingPunct="1">
              <a:lnSpc>
                <a:spcPct val="80000"/>
              </a:lnSpc>
              <a:buNone/>
            </a:pPr>
            <a:r>
              <a:rPr lang="en-US" altLang="zh-CN" sz="1600"/>
              <a:t>CASE of COMMAND_TYPE</a:t>
            </a:r>
          </a:p>
          <a:p>
            <a:pPr marL="1638300" lvl="3" indent="-266700" eaLnBrk="1" hangingPunct="1">
              <a:lnSpc>
                <a:spcPct val="80000"/>
              </a:lnSpc>
              <a:buNone/>
            </a:pPr>
            <a:r>
              <a:rPr lang="en-US" altLang="zh-CN" sz="1600"/>
              <a:t>COMMAND_TYPE is paragraph: Call PARAGRAPH</a:t>
            </a:r>
          </a:p>
          <a:p>
            <a:pPr marL="1638300" lvl="3" indent="-266700" eaLnBrk="1" hangingPunct="1">
              <a:lnSpc>
                <a:spcPct val="80000"/>
              </a:lnSpc>
              <a:buNone/>
            </a:pPr>
            <a:r>
              <a:rPr lang="en-US" altLang="zh-CN" sz="1600"/>
              <a:t>COMMAND_TYPE is indent : Call INDENT</a:t>
            </a:r>
          </a:p>
          <a:p>
            <a:pPr marL="1638300" lvl="3" indent="-266700" eaLnBrk="1" hangingPunct="1">
              <a:lnSpc>
                <a:spcPct val="80000"/>
              </a:lnSpc>
              <a:buNone/>
            </a:pPr>
            <a:r>
              <a:rPr lang="en-US" altLang="zh-CN" sz="1600"/>
              <a:t>COMMAND_TYPE is skip line: Call SKIP_LINE</a:t>
            </a:r>
          </a:p>
          <a:p>
            <a:pPr marL="1638300" lvl="3" indent="-266700" eaLnBrk="1" hangingPunct="1">
              <a:lnSpc>
                <a:spcPct val="80000"/>
              </a:lnSpc>
              <a:buNone/>
            </a:pPr>
            <a:r>
              <a:rPr lang="en-US" altLang="zh-CN" sz="1600"/>
              <a:t>COMMAND_TYPE is margin : Call MARGIN</a:t>
            </a:r>
          </a:p>
          <a:p>
            <a:pPr marL="1638300" lvl="3" indent="-266700" eaLnBrk="1" hangingPunct="1">
              <a:lnSpc>
                <a:spcPct val="80000"/>
              </a:lnSpc>
              <a:buNone/>
            </a:pPr>
            <a:r>
              <a:rPr lang="en-US" altLang="zh-CN" sz="1600"/>
              <a:t>COMMAND_TYPE is new page : Call PAGE</a:t>
            </a:r>
          </a:p>
          <a:p>
            <a:pPr marL="1638300" lvl="3" indent="-266700" eaLnBrk="1" hangingPunct="1">
              <a:lnSpc>
                <a:spcPct val="80000"/>
              </a:lnSpc>
              <a:buNone/>
            </a:pPr>
            <a:r>
              <a:rPr lang="en-US" altLang="zh-CN" sz="1600"/>
              <a:t>COMMAND_TYPE is double space : Call DOUBLE_SPACE</a:t>
            </a:r>
          </a:p>
          <a:p>
            <a:pPr marL="1638300" lvl="3" indent="-266700" eaLnBrk="1" hangingPunct="1">
              <a:lnSpc>
                <a:spcPct val="80000"/>
              </a:lnSpc>
              <a:buNone/>
            </a:pPr>
            <a:r>
              <a:rPr lang="en-US" altLang="zh-CN" sz="1600"/>
              <a:t>COMMAND_TYPE is single space : Call SINGLE_SPACE</a:t>
            </a:r>
          </a:p>
          <a:p>
            <a:pPr marL="1638300" lvl="3" indent="-266700" eaLnBrk="1" hangingPunct="1">
              <a:lnSpc>
                <a:spcPct val="80000"/>
              </a:lnSpc>
              <a:buNone/>
            </a:pPr>
            <a:r>
              <a:rPr lang="en-US" altLang="zh-CN" sz="1600"/>
              <a:t>COMMAND_TYPE is break : Call BREAK</a:t>
            </a:r>
          </a:p>
          <a:p>
            <a:pPr marL="1638300" lvl="3" indent="-266700" eaLnBrk="1" hangingPunct="1">
              <a:lnSpc>
                <a:spcPct val="80000"/>
              </a:lnSpc>
              <a:buNone/>
            </a:pPr>
            <a:r>
              <a:rPr lang="en-US" altLang="zh-CN" sz="1600"/>
              <a:t>COMMAND_TYPE is anything else: Call ERROR</a:t>
            </a:r>
          </a:p>
          <a:p>
            <a:pPr marL="1200150" lvl="2" indent="-285750" eaLnBrk="1" hangingPunct="1">
              <a:lnSpc>
                <a:spcPct val="80000"/>
              </a:lnSpc>
              <a:buNone/>
            </a:pPr>
            <a:r>
              <a:rPr lang="en-US" altLang="zh-CN" sz="1600"/>
              <a:t>ENDCASE</a:t>
            </a:r>
          </a:p>
        </p:txBody>
      </p:sp>
    </p:spTree>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C57AB982-0C99-49D1-9188-018349263AE9}"/>
              </a:ext>
            </a:extLst>
          </p:cNvPr>
          <p:cNvSpPr>
            <a:spLocks noGrp="1" noChangeArrowheads="1"/>
          </p:cNvSpPr>
          <p:nvPr>
            <p:ph type="title"/>
          </p:nvPr>
        </p:nvSpPr>
        <p:spPr>
          <a:xfrm>
            <a:off x="2559050" y="574675"/>
            <a:ext cx="8001000" cy="838200"/>
          </a:xfrm>
        </p:spPr>
        <p:txBody>
          <a:bodyPr/>
          <a:lstStyle/>
          <a:p>
            <a:pPr eaLnBrk="1" hangingPunct="1"/>
            <a:r>
              <a:rPr lang="en-US" altLang="zh-CN"/>
              <a:t>7.2 Programming Guidelines</a:t>
            </a:r>
            <a:br>
              <a:rPr lang="en-US" altLang="zh-CN"/>
            </a:br>
            <a:r>
              <a:rPr lang="en-US" altLang="zh-CN" sz="2800"/>
              <a:t>Example of Pseudocode (continued)</a:t>
            </a:r>
          </a:p>
        </p:txBody>
      </p:sp>
      <p:sp>
        <p:nvSpPr>
          <p:cNvPr id="19459" name="Rectangle 3">
            <a:extLst>
              <a:ext uri="{FF2B5EF4-FFF2-40B4-BE49-F238E27FC236}">
                <a16:creationId xmlns:a16="http://schemas.microsoft.com/office/drawing/2014/main" id="{8009F0EF-223B-4131-9B94-B22FDC123BFB}"/>
              </a:ext>
            </a:extLst>
          </p:cNvPr>
          <p:cNvSpPr>
            <a:spLocks noGrp="1" noChangeArrowheads="1"/>
          </p:cNvSpPr>
          <p:nvPr>
            <p:ph type="body" idx="1"/>
          </p:nvPr>
        </p:nvSpPr>
        <p:spPr>
          <a:xfrm>
            <a:off x="2330450" y="1703388"/>
            <a:ext cx="8229600" cy="5181600"/>
          </a:xfrm>
        </p:spPr>
        <p:txBody>
          <a:bodyPr/>
          <a:lstStyle/>
          <a:p>
            <a:pPr eaLnBrk="1" hangingPunct="1">
              <a:lnSpc>
                <a:spcPct val="80000"/>
              </a:lnSpc>
            </a:pPr>
            <a:r>
              <a:rPr lang="en-US" altLang="zh-CN"/>
              <a:t>Intermediate pseudocode</a:t>
            </a:r>
          </a:p>
          <a:p>
            <a:pPr marL="1136650" lvl="2" eaLnBrk="1" hangingPunct="1">
              <a:lnSpc>
                <a:spcPct val="80000"/>
              </a:lnSpc>
              <a:buNone/>
            </a:pPr>
            <a:r>
              <a:rPr lang="en-US" altLang="zh-CN" sz="1600"/>
              <a:t>PARAGRAPH:</a:t>
            </a:r>
          </a:p>
          <a:p>
            <a:pPr marL="1371600" lvl="3" indent="0" eaLnBrk="1" hangingPunct="1">
              <a:lnSpc>
                <a:spcPct val="80000"/>
              </a:lnSpc>
              <a:buNone/>
            </a:pPr>
            <a:r>
              <a:rPr lang="en-US" altLang="zh-CN" sz="1600"/>
              <a:t>Break line, flush line buffer. Advance one line between paragraph. If fewer than 2 line left on page, eject. Set line pointer to paragraph indent.</a:t>
            </a:r>
          </a:p>
          <a:p>
            <a:pPr marL="1136650" lvl="2" eaLnBrk="1" hangingPunct="1">
              <a:lnSpc>
                <a:spcPct val="80000"/>
              </a:lnSpc>
              <a:buNone/>
            </a:pPr>
            <a:r>
              <a:rPr lang="en-US" altLang="zh-CN" sz="1600"/>
              <a:t>INDENT:</a:t>
            </a:r>
          </a:p>
          <a:p>
            <a:pPr marL="1371600" lvl="3" indent="0" eaLnBrk="1" hangingPunct="1">
              <a:lnSpc>
                <a:spcPct val="80000"/>
              </a:lnSpc>
              <a:buNone/>
            </a:pPr>
            <a:r>
              <a:rPr lang="en-US" altLang="zh-CN" sz="1600"/>
              <a:t>Break line, flush line buffer. Get indent parameter. Set line pointer to indent parameter, set left margin to indent.</a:t>
            </a:r>
          </a:p>
          <a:p>
            <a:pPr marL="1136650" lvl="2" eaLnBrk="1" hangingPunct="1">
              <a:lnSpc>
                <a:spcPct val="80000"/>
              </a:lnSpc>
              <a:buNone/>
            </a:pPr>
            <a:r>
              <a:rPr lang="en-US" altLang="zh-CN" sz="1600"/>
              <a:t>SKIP_LINE:</a:t>
            </a:r>
          </a:p>
          <a:p>
            <a:pPr marL="1371600" lvl="3" indent="0" eaLnBrk="1" hangingPunct="1">
              <a:lnSpc>
                <a:spcPct val="80000"/>
              </a:lnSpc>
              <a:buNone/>
            </a:pPr>
            <a:r>
              <a:rPr lang="en-US" altLang="zh-CN" sz="1600"/>
              <a:t>Break line, flush line buffer. Get line parameter. Advance (parameter) lines or eject if not enough space left on current page.</a:t>
            </a:r>
          </a:p>
          <a:p>
            <a:pPr marL="1136650" lvl="2" eaLnBrk="1" hangingPunct="1">
              <a:lnSpc>
                <a:spcPct val="80000"/>
              </a:lnSpc>
              <a:buNone/>
            </a:pPr>
            <a:r>
              <a:rPr lang="en-US" altLang="zh-CN" sz="1600"/>
              <a:t>MARGIN:</a:t>
            </a:r>
          </a:p>
          <a:p>
            <a:pPr marL="1371600" lvl="3" indent="0" eaLnBrk="1" hangingPunct="1">
              <a:lnSpc>
                <a:spcPct val="80000"/>
              </a:lnSpc>
              <a:buNone/>
            </a:pPr>
            <a:r>
              <a:rPr lang="en-US" altLang="zh-CN" sz="1600"/>
              <a:t>Break line, flush line buffer. Get margin parameter. Set line pointer to left margin. Set right margin to margin.</a:t>
            </a:r>
          </a:p>
          <a:p>
            <a:pPr marL="1136650" lvl="2" eaLnBrk="1" hangingPunct="1">
              <a:lnSpc>
                <a:spcPct val="80000"/>
              </a:lnSpc>
              <a:buNone/>
            </a:pPr>
            <a:r>
              <a:rPr lang="en-US" altLang="zh-CN" sz="1600"/>
              <a:t>PAGE:</a:t>
            </a:r>
          </a:p>
          <a:p>
            <a:pPr marL="1371600" lvl="3" indent="0" eaLnBrk="1" hangingPunct="1">
              <a:lnSpc>
                <a:spcPct val="80000"/>
              </a:lnSpc>
              <a:buNone/>
            </a:pPr>
            <a:r>
              <a:rPr lang="en-US" altLang="zh-CN" sz="1600"/>
              <a:t>Break line, flush line buffer. Eject page. Set line pointer to left margin</a:t>
            </a:r>
          </a:p>
          <a:p>
            <a:pPr marL="1136650" lvl="2" eaLnBrk="1" hangingPunct="1">
              <a:lnSpc>
                <a:spcPct val="80000"/>
              </a:lnSpc>
              <a:buNone/>
            </a:pPr>
            <a:r>
              <a:rPr lang="en-US" altLang="zh-CN" sz="1600"/>
              <a:t>SOUBLE_SPACE:</a:t>
            </a:r>
          </a:p>
          <a:p>
            <a:pPr marL="1371600" lvl="3" indent="0" eaLnBrk="1" hangingPunct="1">
              <a:lnSpc>
                <a:spcPct val="80000"/>
              </a:lnSpc>
              <a:buNone/>
            </a:pPr>
            <a:r>
              <a:rPr lang="en-US" altLang="zh-CN" sz="1600"/>
              <a:t>Set interline space to 2.</a:t>
            </a:r>
          </a:p>
          <a:p>
            <a:pPr marL="1136650" lvl="2" eaLnBrk="1" hangingPunct="1">
              <a:lnSpc>
                <a:spcPct val="80000"/>
              </a:lnSpc>
              <a:buNone/>
            </a:pPr>
            <a:r>
              <a:rPr lang="en-US" altLang="zh-CN" sz="1600"/>
              <a:t>SINGLE_SPACE:</a:t>
            </a:r>
          </a:p>
          <a:p>
            <a:pPr marL="1371600" lvl="3" indent="0" eaLnBrk="1" hangingPunct="1">
              <a:lnSpc>
                <a:spcPct val="80000"/>
              </a:lnSpc>
              <a:buNone/>
            </a:pPr>
            <a:r>
              <a:rPr lang="en-US" altLang="zh-CN" sz="1600"/>
              <a:t>Set interline space to 1</a:t>
            </a:r>
          </a:p>
          <a:p>
            <a:pPr marL="1136650" lvl="2" eaLnBrk="1" hangingPunct="1">
              <a:lnSpc>
                <a:spcPct val="80000"/>
              </a:lnSpc>
              <a:buNone/>
            </a:pPr>
            <a:r>
              <a:rPr lang="en-US" altLang="zh-CN" sz="1600"/>
              <a:t>BREAK:</a:t>
            </a:r>
          </a:p>
          <a:p>
            <a:pPr marL="1371600" lvl="3" indent="0" eaLnBrk="1" hangingPunct="1">
              <a:lnSpc>
                <a:spcPct val="80000"/>
              </a:lnSpc>
              <a:buNone/>
            </a:pPr>
            <a:r>
              <a:rPr lang="en-US" altLang="zh-CN" sz="1600"/>
              <a:t>Break line, flush line buffer. Set pointer to left margin</a:t>
            </a:r>
          </a:p>
        </p:txBody>
      </p:sp>
    </p:spTree>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BD1BBDD0-13A6-49F2-8960-62E093EA8E3F}"/>
              </a:ext>
            </a:extLst>
          </p:cNvPr>
          <p:cNvSpPr>
            <a:spLocks noGrp="1" noChangeArrowheads="1"/>
          </p:cNvSpPr>
          <p:nvPr>
            <p:ph type="title"/>
          </p:nvPr>
        </p:nvSpPr>
        <p:spPr>
          <a:xfrm>
            <a:off x="2438400" y="574675"/>
            <a:ext cx="8001000" cy="838200"/>
          </a:xfrm>
        </p:spPr>
        <p:txBody>
          <a:bodyPr/>
          <a:lstStyle/>
          <a:p>
            <a:pPr eaLnBrk="1" hangingPunct="1"/>
            <a:r>
              <a:rPr lang="en-US" altLang="zh-CN"/>
              <a:t>7.2 Programming Guidelines</a:t>
            </a:r>
            <a:br>
              <a:rPr lang="en-US" altLang="zh-CN"/>
            </a:br>
            <a:r>
              <a:rPr lang="en-US" altLang="zh-CN" sz="2800"/>
              <a:t>Example of Pseudocode (continued)</a:t>
            </a:r>
          </a:p>
        </p:txBody>
      </p:sp>
      <p:sp>
        <p:nvSpPr>
          <p:cNvPr id="20483" name="Rectangle 3">
            <a:extLst>
              <a:ext uri="{FF2B5EF4-FFF2-40B4-BE49-F238E27FC236}">
                <a16:creationId xmlns:a16="http://schemas.microsoft.com/office/drawing/2014/main" id="{928CBC16-69FF-4E21-8DD5-707E587673C5}"/>
              </a:ext>
            </a:extLst>
          </p:cNvPr>
          <p:cNvSpPr>
            <a:spLocks noGrp="1" noChangeArrowheads="1"/>
          </p:cNvSpPr>
          <p:nvPr>
            <p:ph type="body" idx="1"/>
          </p:nvPr>
        </p:nvSpPr>
        <p:spPr>
          <a:xfrm>
            <a:off x="2259013" y="1720850"/>
            <a:ext cx="8229600" cy="4876800"/>
          </a:xfrm>
        </p:spPr>
        <p:txBody>
          <a:bodyPr/>
          <a:lstStyle/>
          <a:p>
            <a:pPr eaLnBrk="1" hangingPunct="1">
              <a:lnSpc>
                <a:spcPct val="80000"/>
              </a:lnSpc>
            </a:pPr>
            <a:r>
              <a:rPr lang="en-US" altLang="zh-CN"/>
              <a:t>Regrouped</a:t>
            </a:r>
          </a:p>
          <a:p>
            <a:pPr marL="1136650" lvl="2" eaLnBrk="1" hangingPunct="1">
              <a:lnSpc>
                <a:spcPct val="80000"/>
              </a:lnSpc>
              <a:buNone/>
            </a:pPr>
            <a:r>
              <a:rPr lang="en-US" altLang="zh-CN" sz="1600"/>
              <a:t>FIRST:</a:t>
            </a:r>
          </a:p>
          <a:p>
            <a:pPr marL="1136650" lvl="2" eaLnBrk="1" hangingPunct="1">
              <a:lnSpc>
                <a:spcPct val="80000"/>
              </a:lnSpc>
              <a:buNone/>
            </a:pPr>
            <a:r>
              <a:rPr lang="en-US" altLang="zh-CN" sz="1600"/>
              <a:t>		PARAGRAPH, INDENT, SKIP_LINE, MARGIN, BREAK, PAGE:</a:t>
            </a:r>
          </a:p>
          <a:p>
            <a:pPr marL="1371600" lvl="3" indent="0" eaLnBrk="1" hangingPunct="1">
              <a:lnSpc>
                <a:spcPct val="80000"/>
              </a:lnSpc>
              <a:buNone/>
            </a:pPr>
            <a:r>
              <a:rPr lang="en-US" altLang="zh-CN" sz="1600"/>
              <a:t>	Break line, flush line buffer. </a:t>
            </a:r>
          </a:p>
          <a:p>
            <a:pPr marL="1136650" lvl="2" eaLnBrk="1" hangingPunct="1">
              <a:lnSpc>
                <a:spcPct val="80000"/>
              </a:lnSpc>
              <a:buNone/>
            </a:pPr>
            <a:r>
              <a:rPr lang="en-US" altLang="zh-CN" sz="1600"/>
              <a:t>		SOUBLE_SPACE, SINGLE_SPACE :</a:t>
            </a:r>
          </a:p>
          <a:p>
            <a:pPr marL="1371600" lvl="3" indent="0" eaLnBrk="1" hangingPunct="1">
              <a:lnSpc>
                <a:spcPct val="80000"/>
              </a:lnSpc>
              <a:buNone/>
            </a:pPr>
            <a:r>
              <a:rPr lang="en-US" altLang="zh-CN" sz="1600"/>
              <a:t>	No break line, no flush line buffer.</a:t>
            </a:r>
          </a:p>
          <a:p>
            <a:pPr marL="1136650" lvl="2" eaLnBrk="1" hangingPunct="1">
              <a:lnSpc>
                <a:spcPct val="80000"/>
              </a:lnSpc>
              <a:buNone/>
            </a:pPr>
            <a:r>
              <a:rPr lang="en-US" altLang="zh-CN" sz="1600"/>
              <a:t>SECOND:</a:t>
            </a:r>
          </a:p>
          <a:p>
            <a:pPr marL="1136650" lvl="2" eaLnBrk="1" hangingPunct="1">
              <a:lnSpc>
                <a:spcPct val="80000"/>
              </a:lnSpc>
              <a:buNone/>
            </a:pPr>
            <a:r>
              <a:rPr lang="en-US" altLang="zh-CN" sz="1600"/>
              <a:t>		INDENT, SKIP_LINE, MARGIN:</a:t>
            </a:r>
          </a:p>
          <a:p>
            <a:pPr marL="1136650" lvl="2" eaLnBrk="1" hangingPunct="1">
              <a:lnSpc>
                <a:spcPct val="80000"/>
              </a:lnSpc>
              <a:buNone/>
            </a:pPr>
            <a:r>
              <a:rPr lang="en-US" altLang="zh-CN" sz="1600"/>
              <a:t>			Get parameter.</a:t>
            </a:r>
          </a:p>
          <a:p>
            <a:pPr marL="1136650" lvl="2" eaLnBrk="1" hangingPunct="1">
              <a:lnSpc>
                <a:spcPct val="80000"/>
              </a:lnSpc>
              <a:buNone/>
            </a:pPr>
            <a:r>
              <a:rPr lang="en-US" altLang="zh-CN" sz="1600"/>
              <a:t>		PARAGRAPH, BREAK, PAGE, DOUBLE_SPACE, SINGLE_SPACE:</a:t>
            </a:r>
          </a:p>
          <a:p>
            <a:pPr marL="1136650" lvl="2" eaLnBrk="1" hangingPunct="1">
              <a:lnSpc>
                <a:spcPct val="80000"/>
              </a:lnSpc>
              <a:buNone/>
            </a:pPr>
            <a:r>
              <a:rPr lang="en-US" altLang="zh-CN" sz="1600"/>
              <a:t>			No parameter needed.</a:t>
            </a:r>
          </a:p>
          <a:p>
            <a:pPr marL="1136650" lvl="2" eaLnBrk="1" hangingPunct="1">
              <a:lnSpc>
                <a:spcPct val="80000"/>
              </a:lnSpc>
              <a:buNone/>
            </a:pPr>
            <a:r>
              <a:rPr lang="en-US" altLang="zh-CN" sz="1600"/>
              <a:t>THIRD:</a:t>
            </a:r>
          </a:p>
          <a:p>
            <a:pPr marL="1136650" lvl="2" eaLnBrk="1" hangingPunct="1">
              <a:lnSpc>
                <a:spcPct val="80000"/>
              </a:lnSpc>
              <a:buNone/>
            </a:pPr>
            <a:r>
              <a:rPr lang="en-US" altLang="zh-CN" sz="1600"/>
              <a:t>		PARAGRAPH, INDENT, SKIP_LINE, MARGIN, BREAK, PAGE:</a:t>
            </a:r>
          </a:p>
          <a:p>
            <a:pPr marL="1136650" lvl="2" eaLnBrk="1" hangingPunct="1">
              <a:lnSpc>
                <a:spcPct val="80000"/>
              </a:lnSpc>
              <a:buNone/>
            </a:pPr>
            <a:r>
              <a:rPr lang="en-US" altLang="zh-CN" sz="1600"/>
              <a:t>			Set new line pointer.</a:t>
            </a:r>
          </a:p>
          <a:p>
            <a:pPr marL="1136650" lvl="2" eaLnBrk="1" hangingPunct="1">
              <a:lnSpc>
                <a:spcPct val="80000"/>
              </a:lnSpc>
              <a:buNone/>
            </a:pPr>
            <a:r>
              <a:rPr lang="en-US" altLang="zh-CN" sz="1600"/>
              <a:t>		DOUBLE_SPACE, SINGLE_SPACE:</a:t>
            </a:r>
          </a:p>
          <a:p>
            <a:pPr marL="1136650" lvl="2" eaLnBrk="1" hangingPunct="1">
              <a:lnSpc>
                <a:spcPct val="80000"/>
              </a:lnSpc>
              <a:buNone/>
            </a:pPr>
            <a:r>
              <a:rPr lang="en-US" altLang="zh-CN" sz="1600"/>
              <a:t>			New line pointer unchanged.</a:t>
            </a:r>
          </a:p>
          <a:p>
            <a:pPr marL="1136650" lvl="2" eaLnBrk="1" hangingPunct="1">
              <a:lnSpc>
                <a:spcPct val="80000"/>
              </a:lnSpc>
              <a:buNone/>
            </a:pPr>
            <a:r>
              <a:rPr lang="en-US" altLang="zh-CN" sz="1600"/>
              <a:t>FOURTH:</a:t>
            </a:r>
          </a:p>
          <a:p>
            <a:pPr marL="1136650" lvl="2" eaLnBrk="1" hangingPunct="1">
              <a:lnSpc>
                <a:spcPct val="80000"/>
              </a:lnSpc>
              <a:buNone/>
            </a:pPr>
            <a:r>
              <a:rPr lang="en-US" altLang="zh-CN" sz="1600"/>
              <a:t>			Individual action taken</a:t>
            </a: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灯片编号占位符 5">
            <a:extLst>
              <a:ext uri="{FF2B5EF4-FFF2-40B4-BE49-F238E27FC236}">
                <a16:creationId xmlns:a16="http://schemas.microsoft.com/office/drawing/2014/main" id="{185F9401-6932-4143-8390-B5A114D1C36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45F49A87-5191-44D6-AA8B-B431B6535CA6}" type="slidenum">
              <a:rPr kumimoji="0" lang="en-US" altLang="zh-CN" sz="2600" b="1">
                <a:solidFill>
                  <a:srgbClr val="FFFFFF"/>
                </a:solidFill>
              </a:rPr>
              <a:pPr fontAlgn="base">
                <a:spcBef>
                  <a:spcPct val="0"/>
                </a:spcBef>
                <a:spcAft>
                  <a:spcPct val="0"/>
                </a:spcAft>
                <a:buClrTx/>
                <a:buSzTx/>
                <a:buNone/>
              </a:pPr>
              <a:t>52</a:t>
            </a:fld>
            <a:endParaRPr kumimoji="0" lang="en-US" altLang="zh-CN" sz="2600" b="1">
              <a:solidFill>
                <a:srgbClr val="FFFFFF"/>
              </a:solidFill>
            </a:endParaRPr>
          </a:p>
        </p:txBody>
      </p:sp>
      <p:sp>
        <p:nvSpPr>
          <p:cNvPr id="100355" name="Rectangle 2">
            <a:extLst>
              <a:ext uri="{FF2B5EF4-FFF2-40B4-BE49-F238E27FC236}">
                <a16:creationId xmlns:a16="http://schemas.microsoft.com/office/drawing/2014/main" id="{AD0C9C7B-01E1-41A7-A2A7-D29D34462D54}"/>
              </a:ext>
            </a:extLst>
          </p:cNvPr>
          <p:cNvSpPr>
            <a:spLocks noGrp="1" noChangeArrowheads="1"/>
          </p:cNvSpPr>
          <p:nvPr>
            <p:ph type="title"/>
          </p:nvPr>
        </p:nvSpPr>
        <p:spPr/>
        <p:txBody>
          <a:bodyPr/>
          <a:lstStyle/>
          <a:p>
            <a:pPr eaLnBrk="1" hangingPunct="1"/>
            <a:r>
              <a:rPr lang="en-US" altLang="zh-CN" sz="3200"/>
              <a:t>Chapter 1  Why Software Engineering</a:t>
            </a:r>
          </a:p>
        </p:txBody>
      </p:sp>
      <p:sp>
        <p:nvSpPr>
          <p:cNvPr id="100356" name="Rectangle 3">
            <a:extLst>
              <a:ext uri="{FF2B5EF4-FFF2-40B4-BE49-F238E27FC236}">
                <a16:creationId xmlns:a16="http://schemas.microsoft.com/office/drawing/2014/main" id="{8E3BE3FA-C5BF-46B0-8A3E-C6A39488C7A7}"/>
              </a:ext>
            </a:extLst>
          </p:cNvPr>
          <p:cNvSpPr>
            <a:spLocks noGrp="1" noChangeArrowheads="1"/>
          </p:cNvSpPr>
          <p:nvPr>
            <p:ph type="body" idx="1"/>
          </p:nvPr>
        </p:nvSpPr>
        <p:spPr>
          <a:xfrm>
            <a:off x="2286000" y="1828800"/>
            <a:ext cx="8382000" cy="990600"/>
          </a:xfrm>
        </p:spPr>
        <p:txBody>
          <a:bodyPr/>
          <a:lstStyle/>
          <a:p>
            <a:pPr eaLnBrk="1" hangingPunct="1">
              <a:buFontTx/>
              <a:buNone/>
            </a:pPr>
            <a:r>
              <a:rPr lang="zh-CN" altLang="en-US" sz="2400" b="1"/>
              <a:t>图</a:t>
            </a:r>
            <a:r>
              <a:rPr lang="en-US" altLang="zh-CN" sz="2400" b="1"/>
              <a:t>1.9 </a:t>
            </a:r>
            <a:r>
              <a:rPr lang="zh-CN" altLang="en-US" sz="2400" b="1"/>
              <a:t>工资单系统的定义</a:t>
            </a:r>
            <a:r>
              <a:rPr lang="en-US" altLang="zh-CN" sz="2400" b="1"/>
              <a:t>----</a:t>
            </a:r>
            <a:r>
              <a:rPr lang="zh-CN" altLang="en-US" sz="2400" b="1"/>
              <a:t>主要由活动和边界组成</a:t>
            </a:r>
            <a:r>
              <a:rPr lang="en-US" altLang="zh-CN" sz="2400" b="1"/>
              <a:t>, </a:t>
            </a:r>
            <a:r>
              <a:rPr lang="zh-CN" altLang="en-US" sz="2400" b="1"/>
              <a:t>若再细分</a:t>
            </a:r>
          </a:p>
          <a:p>
            <a:pPr eaLnBrk="1" hangingPunct="1">
              <a:buFontTx/>
              <a:buNone/>
            </a:pPr>
            <a:r>
              <a:rPr lang="zh-CN" altLang="en-US" sz="2400" b="1"/>
              <a:t>                   活动成系列动作时</a:t>
            </a:r>
            <a:r>
              <a:rPr lang="en-US" altLang="zh-CN" sz="2400" b="1"/>
              <a:t>,</a:t>
            </a:r>
            <a:r>
              <a:rPr lang="zh-CN" altLang="en-US" sz="2400" b="1"/>
              <a:t>可以得到对象极其关系的定义</a:t>
            </a:r>
          </a:p>
        </p:txBody>
      </p:sp>
      <p:grpSp>
        <p:nvGrpSpPr>
          <p:cNvPr id="100357" name="Group 4">
            <a:extLst>
              <a:ext uri="{FF2B5EF4-FFF2-40B4-BE49-F238E27FC236}">
                <a16:creationId xmlns:a16="http://schemas.microsoft.com/office/drawing/2014/main" id="{33A64A0E-1CE8-4227-AD80-98476677D2B7}"/>
              </a:ext>
            </a:extLst>
          </p:cNvPr>
          <p:cNvGrpSpPr>
            <a:grpSpLocks/>
          </p:cNvGrpSpPr>
          <p:nvPr/>
        </p:nvGrpSpPr>
        <p:grpSpPr bwMode="auto">
          <a:xfrm>
            <a:off x="2209800" y="2895600"/>
            <a:ext cx="8382000" cy="3886200"/>
            <a:chOff x="192" y="2304"/>
            <a:chExt cx="5280" cy="1968"/>
          </a:xfrm>
        </p:grpSpPr>
        <p:pic>
          <p:nvPicPr>
            <p:cNvPr id="100358" name="Picture 5" descr="BS00580_">
              <a:extLst>
                <a:ext uri="{FF2B5EF4-FFF2-40B4-BE49-F238E27FC236}">
                  <a16:creationId xmlns:a16="http://schemas.microsoft.com/office/drawing/2014/main" id="{9F66B65C-E1BC-45F4-BEAB-08A5E2E260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 y="2352"/>
              <a:ext cx="961" cy="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9" name="Picture 6" descr="PE01931_">
              <a:extLst>
                <a:ext uri="{FF2B5EF4-FFF2-40B4-BE49-F238E27FC236}">
                  <a16:creationId xmlns:a16="http://schemas.microsoft.com/office/drawing/2014/main" id="{F5DF50AB-DD37-4AC4-9CAA-667AC2E544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4" y="3072"/>
              <a:ext cx="768" cy="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0" name="Picture 7" descr="PE01194_">
              <a:extLst>
                <a:ext uri="{FF2B5EF4-FFF2-40B4-BE49-F238E27FC236}">
                  <a16:creationId xmlns:a16="http://schemas.microsoft.com/office/drawing/2014/main" id="{B757116F-ABE1-43F3-AC70-1363E0DA60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8" y="3024"/>
              <a:ext cx="1059" cy="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Picture 8" descr="BS01580_">
              <a:extLst>
                <a:ext uri="{FF2B5EF4-FFF2-40B4-BE49-F238E27FC236}">
                  <a16:creationId xmlns:a16="http://schemas.microsoft.com/office/drawing/2014/main" id="{B743F418-10D3-46B3-9E55-E19BC516B2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04" y="2304"/>
              <a:ext cx="676" cy="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62" name="Text Box 9">
              <a:extLst>
                <a:ext uri="{FF2B5EF4-FFF2-40B4-BE49-F238E27FC236}">
                  <a16:creationId xmlns:a16="http://schemas.microsoft.com/office/drawing/2014/main" id="{7EC38F8F-6046-4146-A785-4EB0BA7E3520}"/>
                </a:ext>
              </a:extLst>
            </p:cNvPr>
            <p:cNvSpPr txBox="1">
              <a:spLocks noChangeArrowheads="1"/>
            </p:cNvSpPr>
            <p:nvPr/>
          </p:nvSpPr>
          <p:spPr bwMode="auto">
            <a:xfrm>
              <a:off x="768" y="2352"/>
              <a:ext cx="1056"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2400">
                  <a:solidFill>
                    <a:srgbClr val="003366"/>
                  </a:solidFill>
                  <a:latin typeface="Times New Roman" panose="02020603050405020304" pitchFamily="18" charset="0"/>
                </a:rPr>
                <a:t>computer</a:t>
              </a:r>
            </a:p>
          </p:txBody>
        </p:sp>
        <p:sp>
          <p:nvSpPr>
            <p:cNvPr id="100363" name="Text Box 10">
              <a:extLst>
                <a:ext uri="{FF2B5EF4-FFF2-40B4-BE49-F238E27FC236}">
                  <a16:creationId xmlns:a16="http://schemas.microsoft.com/office/drawing/2014/main" id="{E95C36CA-8AF0-4548-A4C8-C5D99F64F138}"/>
                </a:ext>
              </a:extLst>
            </p:cNvPr>
            <p:cNvSpPr txBox="1">
              <a:spLocks noChangeArrowheads="1"/>
            </p:cNvSpPr>
            <p:nvPr/>
          </p:nvSpPr>
          <p:spPr bwMode="auto">
            <a:xfrm>
              <a:off x="960" y="3648"/>
              <a:ext cx="1440"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2400">
                  <a:solidFill>
                    <a:srgbClr val="003366"/>
                  </a:solidFill>
                  <a:latin typeface="Times New Roman" panose="02020603050405020304" pitchFamily="18" charset="0"/>
                </a:rPr>
                <a:t>Date validation</a:t>
              </a:r>
            </a:p>
          </p:txBody>
        </p:sp>
        <p:sp>
          <p:nvSpPr>
            <p:cNvPr id="100364" name="Text Box 11">
              <a:extLst>
                <a:ext uri="{FF2B5EF4-FFF2-40B4-BE49-F238E27FC236}">
                  <a16:creationId xmlns:a16="http://schemas.microsoft.com/office/drawing/2014/main" id="{3A1D7BF3-7A5E-40F7-B5ED-5E4E15C40DC9}"/>
                </a:ext>
              </a:extLst>
            </p:cNvPr>
            <p:cNvSpPr txBox="1">
              <a:spLocks noChangeArrowheads="1"/>
            </p:cNvSpPr>
            <p:nvPr/>
          </p:nvSpPr>
          <p:spPr bwMode="auto">
            <a:xfrm>
              <a:off x="2448" y="3696"/>
              <a:ext cx="960"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2400">
                  <a:solidFill>
                    <a:srgbClr val="003366"/>
                  </a:solidFill>
                  <a:latin typeface="Times New Roman" panose="02020603050405020304" pitchFamily="18" charset="0"/>
                </a:rPr>
                <a:t>calculation</a:t>
              </a:r>
            </a:p>
          </p:txBody>
        </p:sp>
        <p:sp>
          <p:nvSpPr>
            <p:cNvPr id="100365" name="Text Box 12">
              <a:extLst>
                <a:ext uri="{FF2B5EF4-FFF2-40B4-BE49-F238E27FC236}">
                  <a16:creationId xmlns:a16="http://schemas.microsoft.com/office/drawing/2014/main" id="{F587E649-DBDD-4EE5-A5B2-46A3A9686BB6}"/>
                </a:ext>
              </a:extLst>
            </p:cNvPr>
            <p:cNvSpPr txBox="1">
              <a:spLocks noChangeArrowheads="1"/>
            </p:cNvSpPr>
            <p:nvPr/>
          </p:nvSpPr>
          <p:spPr bwMode="auto">
            <a:xfrm>
              <a:off x="3552" y="3648"/>
              <a:ext cx="1152"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2400">
                  <a:solidFill>
                    <a:srgbClr val="003366"/>
                  </a:solidFill>
                  <a:latin typeface="Times New Roman" panose="02020603050405020304" pitchFamily="18" charset="0"/>
                </a:rPr>
                <a:t>printing</a:t>
              </a:r>
            </a:p>
          </p:txBody>
        </p:sp>
        <p:sp>
          <p:nvSpPr>
            <p:cNvPr id="100366" name="Text Box 13">
              <a:extLst>
                <a:ext uri="{FF2B5EF4-FFF2-40B4-BE49-F238E27FC236}">
                  <a16:creationId xmlns:a16="http://schemas.microsoft.com/office/drawing/2014/main" id="{7827D7D0-462B-4F5E-8230-E9B16E8EA5BF}"/>
                </a:ext>
              </a:extLst>
            </p:cNvPr>
            <p:cNvSpPr txBox="1">
              <a:spLocks noChangeArrowheads="1"/>
            </p:cNvSpPr>
            <p:nvPr/>
          </p:nvSpPr>
          <p:spPr bwMode="auto">
            <a:xfrm>
              <a:off x="4176" y="2448"/>
              <a:ext cx="62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2400">
                  <a:solidFill>
                    <a:srgbClr val="003366"/>
                  </a:solidFill>
                  <a:latin typeface="Times New Roman" panose="02020603050405020304" pitchFamily="18" charset="0"/>
                </a:rPr>
                <a:t>mail</a:t>
              </a:r>
            </a:p>
          </p:txBody>
        </p:sp>
        <p:sp>
          <p:nvSpPr>
            <p:cNvPr id="100367" name="Oval 14">
              <a:extLst>
                <a:ext uri="{FF2B5EF4-FFF2-40B4-BE49-F238E27FC236}">
                  <a16:creationId xmlns:a16="http://schemas.microsoft.com/office/drawing/2014/main" id="{D1A30CAF-E5B0-4CC1-920F-B799BE92803D}"/>
                </a:ext>
              </a:extLst>
            </p:cNvPr>
            <p:cNvSpPr>
              <a:spLocks noChangeArrowheads="1"/>
            </p:cNvSpPr>
            <p:nvPr/>
          </p:nvSpPr>
          <p:spPr bwMode="auto">
            <a:xfrm>
              <a:off x="816" y="2784"/>
              <a:ext cx="4176" cy="1488"/>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100368" name="Freeform 15">
              <a:extLst>
                <a:ext uri="{FF2B5EF4-FFF2-40B4-BE49-F238E27FC236}">
                  <a16:creationId xmlns:a16="http://schemas.microsoft.com/office/drawing/2014/main" id="{69FB370F-807D-4DA0-B69D-5F1603605F44}"/>
                </a:ext>
              </a:extLst>
            </p:cNvPr>
            <p:cNvSpPr>
              <a:spLocks/>
            </p:cNvSpPr>
            <p:nvPr/>
          </p:nvSpPr>
          <p:spPr bwMode="auto">
            <a:xfrm>
              <a:off x="200" y="3024"/>
              <a:ext cx="616" cy="672"/>
            </a:xfrm>
            <a:custGeom>
              <a:avLst/>
              <a:gdLst>
                <a:gd name="T0" fmla="*/ 88 w 616"/>
                <a:gd name="T1" fmla="*/ 0 h 672"/>
                <a:gd name="T2" fmla="*/ 88 w 616"/>
                <a:gd name="T3" fmla="*/ 480 h 672"/>
                <a:gd name="T4" fmla="*/ 616 w 616"/>
                <a:gd name="T5" fmla="*/ 672 h 672"/>
                <a:gd name="T6" fmla="*/ 0 60000 65536"/>
                <a:gd name="T7" fmla="*/ 0 60000 65536"/>
                <a:gd name="T8" fmla="*/ 0 60000 65536"/>
                <a:gd name="T9" fmla="*/ 0 w 616"/>
                <a:gd name="T10" fmla="*/ 0 h 672"/>
                <a:gd name="T11" fmla="*/ 616 w 616"/>
                <a:gd name="T12" fmla="*/ 672 h 672"/>
              </a:gdLst>
              <a:ahLst/>
              <a:cxnLst>
                <a:cxn ang="T6">
                  <a:pos x="T0" y="T1"/>
                </a:cxn>
                <a:cxn ang="T7">
                  <a:pos x="T2" y="T3"/>
                </a:cxn>
                <a:cxn ang="T8">
                  <a:pos x="T4" y="T5"/>
                </a:cxn>
              </a:cxnLst>
              <a:rect l="T9" t="T10" r="T11" b="T12"/>
              <a:pathLst>
                <a:path w="616" h="672">
                  <a:moveTo>
                    <a:pt x="88" y="0"/>
                  </a:moveTo>
                  <a:cubicBezTo>
                    <a:pt x="44" y="184"/>
                    <a:pt x="0" y="368"/>
                    <a:pt x="88" y="480"/>
                  </a:cubicBezTo>
                  <a:cubicBezTo>
                    <a:pt x="176" y="592"/>
                    <a:pt x="528" y="640"/>
                    <a:pt x="616" y="672"/>
                  </a:cubicBezTo>
                </a:path>
              </a:pathLst>
            </a:custGeom>
            <a:noFill/>
            <a:ln w="25400"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00369" name="Text Box 16">
              <a:extLst>
                <a:ext uri="{FF2B5EF4-FFF2-40B4-BE49-F238E27FC236}">
                  <a16:creationId xmlns:a16="http://schemas.microsoft.com/office/drawing/2014/main" id="{7184FF4D-A8B6-4C50-AA3C-22B1AE40F10A}"/>
                </a:ext>
              </a:extLst>
            </p:cNvPr>
            <p:cNvSpPr txBox="1">
              <a:spLocks noChangeArrowheads="1"/>
            </p:cNvSpPr>
            <p:nvPr/>
          </p:nvSpPr>
          <p:spPr bwMode="auto">
            <a:xfrm>
              <a:off x="288" y="3072"/>
              <a:ext cx="960"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000">
                  <a:solidFill>
                    <a:srgbClr val="003366"/>
                  </a:solidFill>
                  <a:latin typeface="Times New Roman" panose="02020603050405020304" pitchFamily="18" charset="0"/>
                </a:rPr>
                <a:t>Pay information</a:t>
              </a:r>
            </a:p>
          </p:txBody>
        </p:sp>
        <p:sp>
          <p:nvSpPr>
            <p:cNvPr id="100370" name="Freeform 17">
              <a:extLst>
                <a:ext uri="{FF2B5EF4-FFF2-40B4-BE49-F238E27FC236}">
                  <a16:creationId xmlns:a16="http://schemas.microsoft.com/office/drawing/2014/main" id="{EBCFD7F1-63EB-4205-B27A-B1BEE6EB1D3A}"/>
                </a:ext>
              </a:extLst>
            </p:cNvPr>
            <p:cNvSpPr>
              <a:spLocks/>
            </p:cNvSpPr>
            <p:nvPr/>
          </p:nvSpPr>
          <p:spPr bwMode="auto">
            <a:xfrm>
              <a:off x="4896" y="2928"/>
              <a:ext cx="496" cy="632"/>
            </a:xfrm>
            <a:custGeom>
              <a:avLst/>
              <a:gdLst>
                <a:gd name="T0" fmla="*/ 0 w 496"/>
                <a:gd name="T1" fmla="*/ 624 h 632"/>
                <a:gd name="T2" fmla="*/ 432 w 496"/>
                <a:gd name="T3" fmla="*/ 528 h 632"/>
                <a:gd name="T4" fmla="*/ 384 w 496"/>
                <a:gd name="T5" fmla="*/ 0 h 632"/>
                <a:gd name="T6" fmla="*/ 0 60000 65536"/>
                <a:gd name="T7" fmla="*/ 0 60000 65536"/>
                <a:gd name="T8" fmla="*/ 0 60000 65536"/>
                <a:gd name="T9" fmla="*/ 0 w 496"/>
                <a:gd name="T10" fmla="*/ 0 h 632"/>
                <a:gd name="T11" fmla="*/ 496 w 496"/>
                <a:gd name="T12" fmla="*/ 632 h 632"/>
              </a:gdLst>
              <a:ahLst/>
              <a:cxnLst>
                <a:cxn ang="T6">
                  <a:pos x="T0" y="T1"/>
                </a:cxn>
                <a:cxn ang="T7">
                  <a:pos x="T2" y="T3"/>
                </a:cxn>
                <a:cxn ang="T8">
                  <a:pos x="T4" y="T5"/>
                </a:cxn>
              </a:cxnLst>
              <a:rect l="T9" t="T10" r="T11" b="T12"/>
              <a:pathLst>
                <a:path w="496" h="632">
                  <a:moveTo>
                    <a:pt x="0" y="624"/>
                  </a:moveTo>
                  <a:cubicBezTo>
                    <a:pt x="184" y="628"/>
                    <a:pt x="368" y="632"/>
                    <a:pt x="432" y="528"/>
                  </a:cubicBezTo>
                  <a:cubicBezTo>
                    <a:pt x="496" y="424"/>
                    <a:pt x="392" y="88"/>
                    <a:pt x="384" y="0"/>
                  </a:cubicBezTo>
                </a:path>
              </a:pathLst>
            </a:custGeom>
            <a:noFill/>
            <a:ln w="25400"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00371" name="Text Box 18">
              <a:extLst>
                <a:ext uri="{FF2B5EF4-FFF2-40B4-BE49-F238E27FC236}">
                  <a16:creationId xmlns:a16="http://schemas.microsoft.com/office/drawing/2014/main" id="{A29A6ACE-7440-4A0B-9175-147FD253627B}"/>
                </a:ext>
              </a:extLst>
            </p:cNvPr>
            <p:cNvSpPr txBox="1">
              <a:spLocks noChangeArrowheads="1"/>
            </p:cNvSpPr>
            <p:nvPr/>
          </p:nvSpPr>
          <p:spPr bwMode="auto">
            <a:xfrm>
              <a:off x="4848" y="2976"/>
              <a:ext cx="624"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000">
                  <a:solidFill>
                    <a:srgbClr val="003366"/>
                  </a:solidFill>
                  <a:latin typeface="Times New Roman" panose="02020603050405020304" pitchFamily="18" charset="0"/>
                </a:rPr>
                <a:t>Pay checks</a:t>
              </a:r>
            </a:p>
          </p:txBody>
        </p:sp>
        <p:sp>
          <p:nvSpPr>
            <p:cNvPr id="100372" name="Line 19">
              <a:extLst>
                <a:ext uri="{FF2B5EF4-FFF2-40B4-BE49-F238E27FC236}">
                  <a16:creationId xmlns:a16="http://schemas.microsoft.com/office/drawing/2014/main" id="{2DA5FED2-6E1D-4230-82F7-48F2E7E2E9F8}"/>
                </a:ext>
              </a:extLst>
            </p:cNvPr>
            <p:cNvSpPr>
              <a:spLocks noChangeShapeType="1"/>
            </p:cNvSpPr>
            <p:nvPr/>
          </p:nvSpPr>
          <p:spPr bwMode="auto">
            <a:xfrm>
              <a:off x="2112" y="3456"/>
              <a:ext cx="24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00373" name="Line 20">
              <a:extLst>
                <a:ext uri="{FF2B5EF4-FFF2-40B4-BE49-F238E27FC236}">
                  <a16:creationId xmlns:a16="http://schemas.microsoft.com/office/drawing/2014/main" id="{1309D926-24F0-449A-9955-C203398B20D0}"/>
                </a:ext>
              </a:extLst>
            </p:cNvPr>
            <p:cNvSpPr>
              <a:spLocks noChangeShapeType="1"/>
            </p:cNvSpPr>
            <p:nvPr/>
          </p:nvSpPr>
          <p:spPr bwMode="auto">
            <a:xfrm>
              <a:off x="3504" y="3456"/>
              <a:ext cx="28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00374" name="Freeform 21">
              <a:extLst>
                <a:ext uri="{FF2B5EF4-FFF2-40B4-BE49-F238E27FC236}">
                  <a16:creationId xmlns:a16="http://schemas.microsoft.com/office/drawing/2014/main" id="{B6F7A96F-33DC-49AF-90B5-9F9A890A3F80}"/>
                </a:ext>
              </a:extLst>
            </p:cNvPr>
            <p:cNvSpPr>
              <a:spLocks/>
            </p:cNvSpPr>
            <p:nvPr/>
          </p:nvSpPr>
          <p:spPr bwMode="auto">
            <a:xfrm>
              <a:off x="2112" y="2448"/>
              <a:ext cx="336" cy="384"/>
            </a:xfrm>
            <a:custGeom>
              <a:avLst/>
              <a:gdLst>
                <a:gd name="T0" fmla="*/ 336 w 336"/>
                <a:gd name="T1" fmla="*/ 0 h 384"/>
                <a:gd name="T2" fmla="*/ 48 w 336"/>
                <a:gd name="T3" fmla="*/ 96 h 384"/>
                <a:gd name="T4" fmla="*/ 48 w 336"/>
                <a:gd name="T5" fmla="*/ 384 h 384"/>
                <a:gd name="T6" fmla="*/ 0 60000 65536"/>
                <a:gd name="T7" fmla="*/ 0 60000 65536"/>
                <a:gd name="T8" fmla="*/ 0 60000 65536"/>
                <a:gd name="T9" fmla="*/ 0 w 336"/>
                <a:gd name="T10" fmla="*/ 0 h 384"/>
                <a:gd name="T11" fmla="*/ 336 w 336"/>
                <a:gd name="T12" fmla="*/ 384 h 384"/>
              </a:gdLst>
              <a:ahLst/>
              <a:cxnLst>
                <a:cxn ang="T6">
                  <a:pos x="T0" y="T1"/>
                </a:cxn>
                <a:cxn ang="T7">
                  <a:pos x="T2" y="T3"/>
                </a:cxn>
                <a:cxn ang="T8">
                  <a:pos x="T4" y="T5"/>
                </a:cxn>
              </a:cxnLst>
              <a:rect l="T9" t="T10" r="T11" b="T12"/>
              <a:pathLst>
                <a:path w="336" h="384">
                  <a:moveTo>
                    <a:pt x="336" y="0"/>
                  </a:moveTo>
                  <a:cubicBezTo>
                    <a:pt x="216" y="16"/>
                    <a:pt x="96" y="32"/>
                    <a:pt x="48" y="96"/>
                  </a:cubicBezTo>
                  <a:cubicBezTo>
                    <a:pt x="0" y="160"/>
                    <a:pt x="48" y="336"/>
                    <a:pt x="48" y="384"/>
                  </a:cubicBezTo>
                </a:path>
              </a:pathLst>
            </a:custGeom>
            <a:noFill/>
            <a:ln w="25400"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00375" name="Text Box 22">
              <a:extLst>
                <a:ext uri="{FF2B5EF4-FFF2-40B4-BE49-F238E27FC236}">
                  <a16:creationId xmlns:a16="http://schemas.microsoft.com/office/drawing/2014/main" id="{4A548477-AD24-43A3-8990-6B691475434F}"/>
                </a:ext>
              </a:extLst>
            </p:cNvPr>
            <p:cNvSpPr txBox="1">
              <a:spLocks noChangeArrowheads="1"/>
            </p:cNvSpPr>
            <p:nvPr/>
          </p:nvSpPr>
          <p:spPr bwMode="auto">
            <a:xfrm>
              <a:off x="2352" y="2304"/>
              <a:ext cx="1584"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2400" b="1">
                  <a:solidFill>
                    <a:srgbClr val="003366"/>
                  </a:solidFill>
                  <a:latin typeface="Times New Roman" panose="02020603050405020304" pitchFamily="18" charset="0"/>
                </a:rPr>
                <a:t>System boundary</a:t>
              </a:r>
            </a:p>
          </p:txBody>
        </p:sp>
        <p:graphicFrame>
          <p:nvGraphicFramePr>
            <p:cNvPr id="100376" name="Object 23">
              <a:extLst>
                <a:ext uri="{FF2B5EF4-FFF2-40B4-BE49-F238E27FC236}">
                  <a16:creationId xmlns:a16="http://schemas.microsoft.com/office/drawing/2014/main" id="{E2E6D466-695C-4440-A8EE-AFCCA1B6368B}"/>
                </a:ext>
              </a:extLst>
            </p:cNvPr>
            <p:cNvGraphicFramePr>
              <a:graphicFrameLocks noChangeAspect="1"/>
            </p:cNvGraphicFramePr>
            <p:nvPr/>
          </p:nvGraphicFramePr>
          <p:xfrm>
            <a:off x="3840" y="3072"/>
            <a:ext cx="672" cy="584"/>
          </p:xfrm>
          <a:graphic>
            <a:graphicData uri="http://schemas.openxmlformats.org/presentationml/2006/ole">
              <mc:AlternateContent xmlns:mc="http://schemas.openxmlformats.org/markup-compatibility/2006">
                <mc:Choice xmlns:v="urn:schemas-microsoft-com:vml" Requires="v">
                  <p:oleObj spid="_x0000_s3075" name="Visio" r:id="rId8" imgW="1690777" imgH="1467928" progId="Visio.Drawing.6">
                    <p:embed/>
                  </p:oleObj>
                </mc:Choice>
                <mc:Fallback>
                  <p:oleObj name="Visio" r:id="rId8" imgW="1690777" imgH="1467928" progId="Visio.Drawing.6">
                    <p:embed/>
                    <p:pic>
                      <p:nvPicPr>
                        <p:cNvPr id="100376" name="Object 23">
                          <a:extLst>
                            <a:ext uri="{FF2B5EF4-FFF2-40B4-BE49-F238E27FC236}">
                              <a16:creationId xmlns:a16="http://schemas.microsoft.com/office/drawing/2014/main" id="{E2E6D466-695C-4440-A8EE-AFCCA1B6368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40" y="3072"/>
                          <a:ext cx="672" cy="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45688ED-0920-48B1-88A3-192E0B36BE9C}"/>
              </a:ext>
            </a:extLst>
          </p:cNvPr>
          <p:cNvSpPr>
            <a:spLocks noGrp="1" noChangeArrowheads="1"/>
          </p:cNvSpPr>
          <p:nvPr>
            <p:ph type="title"/>
          </p:nvPr>
        </p:nvSpPr>
        <p:spPr>
          <a:xfrm>
            <a:off x="2438400" y="574675"/>
            <a:ext cx="8001000" cy="838200"/>
          </a:xfrm>
        </p:spPr>
        <p:txBody>
          <a:bodyPr/>
          <a:lstStyle/>
          <a:p>
            <a:pPr eaLnBrk="1" hangingPunct="1"/>
            <a:r>
              <a:rPr lang="en-US" altLang="zh-CN"/>
              <a:t>7.2 Programming Guidelines</a:t>
            </a:r>
            <a:br>
              <a:rPr lang="en-US" altLang="zh-CN"/>
            </a:br>
            <a:r>
              <a:rPr lang="en-US" altLang="zh-CN" sz="2800"/>
              <a:t>Example of Pseudocode (continued)</a:t>
            </a:r>
          </a:p>
        </p:txBody>
      </p:sp>
      <p:sp>
        <p:nvSpPr>
          <p:cNvPr id="21507" name="Rectangle 3">
            <a:extLst>
              <a:ext uri="{FF2B5EF4-FFF2-40B4-BE49-F238E27FC236}">
                <a16:creationId xmlns:a16="http://schemas.microsoft.com/office/drawing/2014/main" id="{6DF881F0-BE50-45EE-9854-C1917EADF4A9}"/>
              </a:ext>
            </a:extLst>
          </p:cNvPr>
          <p:cNvSpPr>
            <a:spLocks noGrp="1" noChangeArrowheads="1"/>
          </p:cNvSpPr>
          <p:nvPr>
            <p:ph type="body" idx="1"/>
          </p:nvPr>
        </p:nvSpPr>
        <p:spPr>
          <a:xfrm>
            <a:off x="2259013" y="1720850"/>
            <a:ext cx="8229600" cy="5137150"/>
          </a:xfrm>
        </p:spPr>
        <p:txBody>
          <a:bodyPr/>
          <a:lstStyle/>
          <a:p>
            <a:pPr eaLnBrk="1" hangingPunct="1">
              <a:lnSpc>
                <a:spcPct val="80000"/>
              </a:lnSpc>
            </a:pPr>
            <a:r>
              <a:rPr lang="en-US" altLang="zh-CN"/>
              <a:t>Final pseudocode</a:t>
            </a:r>
          </a:p>
          <a:p>
            <a:pPr marL="1203325" lvl="2" indent="-288925" eaLnBrk="1" hangingPunct="1">
              <a:lnSpc>
                <a:spcPct val="80000"/>
              </a:lnSpc>
              <a:buNone/>
            </a:pPr>
            <a:r>
              <a:rPr lang="en-US" altLang="zh-CN" sz="1800"/>
              <a:t>INITIAL:</a:t>
            </a:r>
          </a:p>
          <a:p>
            <a:pPr marL="2003425" lvl="3" eaLnBrk="1" hangingPunct="1">
              <a:lnSpc>
                <a:spcPct val="80000"/>
              </a:lnSpc>
              <a:buNone/>
            </a:pPr>
            <a:r>
              <a:rPr lang="en-US" altLang="zh-CN"/>
              <a:t>Get parameter for indent, skip_line, margin.</a:t>
            </a:r>
          </a:p>
          <a:p>
            <a:pPr marL="2003425" lvl="3" eaLnBrk="1" hangingPunct="1">
              <a:lnSpc>
                <a:spcPct val="80000"/>
              </a:lnSpc>
              <a:buNone/>
            </a:pPr>
            <a:r>
              <a:rPr lang="en-US" altLang="zh-CN"/>
              <a:t>Set left margin to parameter for indent.</a:t>
            </a:r>
          </a:p>
          <a:p>
            <a:pPr marL="2003425" lvl="3" eaLnBrk="1" hangingPunct="1">
              <a:lnSpc>
                <a:spcPct val="80000"/>
              </a:lnSpc>
              <a:buNone/>
            </a:pPr>
            <a:r>
              <a:rPr lang="en-US" altLang="zh-CN"/>
              <a:t>Set temporary line pointer to left margin for all but paragraph; for paragraph, set to paragraph indent.</a:t>
            </a:r>
          </a:p>
          <a:p>
            <a:pPr marL="1203325" lvl="2" indent="-288925" eaLnBrk="1" hangingPunct="1">
              <a:lnSpc>
                <a:spcPct val="80000"/>
              </a:lnSpc>
              <a:buNone/>
            </a:pPr>
            <a:r>
              <a:rPr lang="en-US" altLang="zh-CN" sz="1800"/>
              <a:t>LINE_BREAKS:</a:t>
            </a:r>
          </a:p>
          <a:p>
            <a:pPr marL="2003425" lvl="3" eaLnBrk="1" hangingPunct="1">
              <a:lnSpc>
                <a:spcPct val="80000"/>
              </a:lnSpc>
              <a:buNone/>
            </a:pPr>
            <a:r>
              <a:rPr lang="en-US" altLang="zh-CN"/>
              <a:t>If not (DOUBLE_SPACE or SINGLE_SPACE), break line, flush line buffer and set line pointer to temporary line pointer</a:t>
            </a:r>
          </a:p>
          <a:p>
            <a:pPr marL="2003425" lvl="3" eaLnBrk="1" hangingPunct="1">
              <a:lnSpc>
                <a:spcPct val="80000"/>
              </a:lnSpc>
              <a:buNone/>
            </a:pPr>
            <a:r>
              <a:rPr lang="en-US" altLang="zh-CN"/>
              <a:t>If 0 lines left on page, eject page and print page header.</a:t>
            </a:r>
          </a:p>
          <a:p>
            <a:pPr marL="1203325" lvl="2" indent="-288925" eaLnBrk="1" hangingPunct="1">
              <a:lnSpc>
                <a:spcPct val="80000"/>
              </a:lnSpc>
              <a:buNone/>
            </a:pPr>
            <a:r>
              <a:rPr lang="en-US" altLang="zh-CN" sz="1800"/>
              <a:t>INDIVIDUAL CASES:</a:t>
            </a:r>
          </a:p>
          <a:p>
            <a:pPr marL="2003425" lvl="3" eaLnBrk="1" hangingPunct="1">
              <a:lnSpc>
                <a:spcPct val="80000"/>
              </a:lnSpc>
              <a:buNone/>
            </a:pPr>
            <a:r>
              <a:rPr lang="en-US" altLang="zh-CN"/>
              <a:t>INDENT, BREAK: do nothing.</a:t>
            </a:r>
          </a:p>
          <a:p>
            <a:pPr marL="2003425" lvl="3" eaLnBrk="1" hangingPunct="1">
              <a:lnSpc>
                <a:spcPct val="80000"/>
              </a:lnSpc>
              <a:buNone/>
            </a:pPr>
            <a:r>
              <a:rPr lang="en-US" altLang="zh-CN"/>
              <a:t>SKIP_LINE: skip parameter lines or eject</a:t>
            </a:r>
          </a:p>
          <a:p>
            <a:pPr marL="2003425" lvl="3" eaLnBrk="1" hangingPunct="1">
              <a:lnSpc>
                <a:spcPct val="80000"/>
              </a:lnSpc>
              <a:buNone/>
            </a:pPr>
            <a:r>
              <a:rPr lang="en-US" altLang="zh-CN"/>
              <a:t>PARAGRAPH: advance 1 line; if &lt; 2 lines or page, eject.</a:t>
            </a:r>
          </a:p>
          <a:p>
            <a:pPr marL="2003425" lvl="3" eaLnBrk="1" hangingPunct="1">
              <a:lnSpc>
                <a:spcPct val="80000"/>
              </a:lnSpc>
              <a:buNone/>
            </a:pPr>
            <a:r>
              <a:rPr lang="en-US" altLang="zh-CN"/>
              <a:t>MARGIN: right_margin = parameter.</a:t>
            </a:r>
          </a:p>
          <a:p>
            <a:pPr marL="2003425" lvl="3" eaLnBrk="1" hangingPunct="1">
              <a:lnSpc>
                <a:spcPct val="80000"/>
              </a:lnSpc>
              <a:buNone/>
            </a:pPr>
            <a:r>
              <a:rPr lang="en-US" altLang="zh-CN"/>
              <a:t>DOUBLE_SPACE: interline_space = 2.</a:t>
            </a:r>
          </a:p>
          <a:p>
            <a:pPr marL="2003425" lvl="3" eaLnBrk="1" hangingPunct="1">
              <a:lnSpc>
                <a:spcPct val="80000"/>
              </a:lnSpc>
              <a:buNone/>
            </a:pPr>
            <a:r>
              <a:rPr lang="en-US" altLang="zh-CN"/>
              <a:t>SINGLE_SPACE: interline_space = 1;</a:t>
            </a:r>
          </a:p>
          <a:p>
            <a:pPr marL="2003425" lvl="3" eaLnBrk="1" hangingPunct="1">
              <a:lnSpc>
                <a:spcPct val="80000"/>
              </a:lnSpc>
              <a:buNone/>
            </a:pPr>
            <a:r>
              <a:rPr lang="en-US" altLang="zh-CN"/>
              <a:t>PAGE: eject page, print page header</a:t>
            </a:r>
          </a:p>
          <a:p>
            <a:pPr marL="1203325" lvl="2" indent="-288925" eaLnBrk="1" hangingPunct="1">
              <a:lnSpc>
                <a:spcPct val="80000"/>
              </a:lnSpc>
              <a:buNone/>
            </a:pPr>
            <a:endParaRPr lang="en-US" altLang="zh-CN" sz="1800"/>
          </a:p>
        </p:txBody>
      </p:sp>
    </p:spTree>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5">
            <a:extLst>
              <a:ext uri="{FF2B5EF4-FFF2-40B4-BE49-F238E27FC236}">
                <a16:creationId xmlns:a16="http://schemas.microsoft.com/office/drawing/2014/main" id="{CFAF235C-A095-4FB0-9CCD-14634B1A3A4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fld id="{4276A3B8-13EB-4948-8E9C-8B32FEFA4F9C}" type="slidenum">
              <a:rPr kumimoji="0" lang="en-US" altLang="zh-CN" sz="2600">
                <a:solidFill>
                  <a:schemeClr val="bg1"/>
                </a:solidFill>
              </a:rPr>
              <a:pPr eaLnBrk="1" hangingPunct="1"/>
              <a:t>521</a:t>
            </a:fld>
            <a:endParaRPr kumimoji="0" lang="en-US" altLang="zh-CN" sz="2600">
              <a:solidFill>
                <a:schemeClr val="bg1"/>
              </a:solidFill>
            </a:endParaRPr>
          </a:p>
        </p:txBody>
      </p:sp>
      <p:sp>
        <p:nvSpPr>
          <p:cNvPr id="22531" name="Rectangle 2">
            <a:extLst>
              <a:ext uri="{FF2B5EF4-FFF2-40B4-BE49-F238E27FC236}">
                <a16:creationId xmlns:a16="http://schemas.microsoft.com/office/drawing/2014/main" id="{B34D6DC2-E35B-4A73-96B2-E5CB6039C2C4}"/>
              </a:ext>
            </a:extLst>
          </p:cNvPr>
          <p:cNvSpPr>
            <a:spLocks noGrp="1" noChangeArrowheads="1"/>
          </p:cNvSpPr>
          <p:nvPr>
            <p:ph type="title"/>
          </p:nvPr>
        </p:nvSpPr>
        <p:spPr/>
        <p:txBody>
          <a:bodyPr/>
          <a:lstStyle/>
          <a:p>
            <a:pPr eaLnBrk="1" hangingPunct="1"/>
            <a:r>
              <a:rPr lang="en-US" altLang="zh-CN" sz="3200"/>
              <a:t>     Chapter 7  Writing the Programs</a:t>
            </a:r>
          </a:p>
        </p:txBody>
      </p:sp>
      <p:sp>
        <p:nvSpPr>
          <p:cNvPr id="22532" name="Rectangle 3">
            <a:extLst>
              <a:ext uri="{FF2B5EF4-FFF2-40B4-BE49-F238E27FC236}">
                <a16:creationId xmlns:a16="http://schemas.microsoft.com/office/drawing/2014/main" id="{E58465B5-F8FB-4C14-8884-4FF987F41DA7}"/>
              </a:ext>
            </a:extLst>
          </p:cNvPr>
          <p:cNvSpPr>
            <a:spLocks noGrp="1" noChangeArrowheads="1"/>
          </p:cNvSpPr>
          <p:nvPr>
            <p:ph type="body" idx="1"/>
          </p:nvPr>
        </p:nvSpPr>
        <p:spPr>
          <a:xfrm>
            <a:off x="2286000" y="1752600"/>
            <a:ext cx="8382000" cy="5105400"/>
          </a:xfrm>
        </p:spPr>
        <p:txBody>
          <a:bodyPr/>
          <a:lstStyle/>
          <a:p>
            <a:pPr eaLnBrk="1" hangingPunct="1">
              <a:lnSpc>
                <a:spcPct val="90000"/>
              </a:lnSpc>
              <a:buFontTx/>
              <a:buNone/>
            </a:pPr>
            <a:r>
              <a:rPr lang="en-US" altLang="zh-CN" b="1"/>
              <a:t>7.3 Documentation</a:t>
            </a:r>
            <a:r>
              <a:rPr lang="zh-CN" altLang="en-US" b="1"/>
              <a:t>（文档化）</a:t>
            </a:r>
            <a:r>
              <a:rPr lang="en-US" altLang="zh-CN" b="1"/>
              <a:t>(in coding stage)</a:t>
            </a:r>
          </a:p>
          <a:p>
            <a:pPr eaLnBrk="1" hangingPunct="1">
              <a:lnSpc>
                <a:spcPct val="90000"/>
              </a:lnSpc>
              <a:buFontTx/>
              <a:buNone/>
            </a:pPr>
            <a:r>
              <a:rPr lang="en-US" altLang="zh-CN" sz="2400" b="1"/>
              <a:t>   program documentation: a </a:t>
            </a:r>
            <a:r>
              <a:rPr lang="en-US" altLang="zh-CN" sz="2400" b="1">
                <a:solidFill>
                  <a:srgbClr val="0000FF"/>
                </a:solidFill>
              </a:rPr>
              <a:t>written description</a:t>
            </a:r>
            <a:r>
              <a:rPr lang="en-US" altLang="zh-CN" sz="2400" b="1"/>
              <a:t>, explain</a:t>
            </a:r>
          </a:p>
          <a:p>
            <a:pPr eaLnBrk="1" hangingPunct="1">
              <a:lnSpc>
                <a:spcPct val="90000"/>
              </a:lnSpc>
              <a:buFontTx/>
              <a:buNone/>
            </a:pPr>
            <a:r>
              <a:rPr lang="en-US" altLang="zh-CN" sz="2400" b="1"/>
              <a:t>                                              </a:t>
            </a:r>
            <a:r>
              <a:rPr lang="en-US" altLang="zh-CN" sz="2400" b="1">
                <a:latin typeface="Times New Roman" panose="02020603050405020304" pitchFamily="18" charset="0"/>
              </a:rPr>
              <a:t>“</a:t>
            </a:r>
            <a:r>
              <a:rPr lang="en-US" altLang="zh-CN" sz="2400" b="1"/>
              <a:t>what</a:t>
            </a:r>
            <a:r>
              <a:rPr lang="en-US" altLang="zh-CN" sz="2400" b="1">
                <a:latin typeface="Times New Roman" panose="02020603050405020304" pitchFamily="18" charset="0"/>
              </a:rPr>
              <a:t>”</a:t>
            </a:r>
            <a:r>
              <a:rPr lang="en-US" altLang="zh-CN" sz="2400" b="1"/>
              <a:t> and </a:t>
            </a:r>
            <a:r>
              <a:rPr lang="en-US" altLang="zh-CN" sz="2400" b="1">
                <a:latin typeface="Times New Roman" panose="02020603050405020304" pitchFamily="18" charset="0"/>
              </a:rPr>
              <a:t>“</a:t>
            </a:r>
            <a:r>
              <a:rPr lang="en-US" altLang="zh-CN" sz="2400" b="1"/>
              <a:t>how</a:t>
            </a:r>
            <a:r>
              <a:rPr lang="en-US" altLang="zh-CN" sz="2400" b="1">
                <a:latin typeface="Times New Roman" panose="02020603050405020304" pitchFamily="18" charset="0"/>
              </a:rPr>
              <a:t>”</a:t>
            </a:r>
            <a:r>
              <a:rPr lang="en-US" altLang="zh-CN" sz="2400" b="1"/>
              <a:t> </a:t>
            </a:r>
            <a:r>
              <a:rPr lang="zh-CN" altLang="en-US" sz="2400" b="1"/>
              <a:t>，</a:t>
            </a:r>
            <a:r>
              <a:rPr lang="en-US" altLang="zh-CN" sz="2400" b="1"/>
              <a:t>which </a:t>
            </a:r>
          </a:p>
          <a:p>
            <a:pPr eaLnBrk="1" hangingPunct="1">
              <a:lnSpc>
                <a:spcPct val="90000"/>
              </a:lnSpc>
              <a:buFontTx/>
              <a:buNone/>
            </a:pPr>
            <a:r>
              <a:rPr lang="en-US" altLang="zh-CN" sz="2400" b="1"/>
              <a:t>                                              includes:</a:t>
            </a:r>
          </a:p>
          <a:p>
            <a:pPr eaLnBrk="1" hangingPunct="1">
              <a:lnSpc>
                <a:spcPct val="90000"/>
              </a:lnSpc>
              <a:buFontTx/>
              <a:buNone/>
            </a:pPr>
            <a:r>
              <a:rPr lang="en-US" altLang="zh-CN" sz="2400" b="1"/>
              <a:t>       internal documentation: description material (within</a:t>
            </a:r>
          </a:p>
          <a:p>
            <a:pPr eaLnBrk="1" hangingPunct="1">
              <a:lnSpc>
                <a:spcPct val="90000"/>
              </a:lnSpc>
              <a:buFontTx/>
              <a:buNone/>
            </a:pPr>
            <a:r>
              <a:rPr lang="en-US" altLang="zh-CN" sz="2400" b="1"/>
              <a:t>                                                 the source codes ) </a:t>
            </a:r>
          </a:p>
          <a:p>
            <a:pPr eaLnBrk="1" hangingPunct="1">
              <a:lnSpc>
                <a:spcPct val="90000"/>
              </a:lnSpc>
              <a:buFontTx/>
              <a:buNone/>
            </a:pPr>
            <a:r>
              <a:rPr lang="en-US" altLang="zh-CN" sz="2400" b="1"/>
              <a:t>       external documentation: all other documentation</a:t>
            </a:r>
          </a:p>
        </p:txBody>
      </p:sp>
      <p:sp>
        <p:nvSpPr>
          <p:cNvPr id="22533" name="AutoShape 4">
            <a:extLst>
              <a:ext uri="{FF2B5EF4-FFF2-40B4-BE49-F238E27FC236}">
                <a16:creationId xmlns:a16="http://schemas.microsoft.com/office/drawing/2014/main" id="{DBAF8F76-E04D-4ECD-9673-90794308A7F1}"/>
              </a:ext>
            </a:extLst>
          </p:cNvPr>
          <p:cNvSpPr>
            <a:spLocks/>
          </p:cNvSpPr>
          <p:nvPr/>
        </p:nvSpPr>
        <p:spPr bwMode="auto">
          <a:xfrm>
            <a:off x="2711450" y="3594100"/>
            <a:ext cx="228600" cy="914400"/>
          </a:xfrm>
          <a:prstGeom prst="leftBrace">
            <a:avLst>
              <a:gd name="adj1" fmla="val 33333"/>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5">
            <a:extLst>
              <a:ext uri="{FF2B5EF4-FFF2-40B4-BE49-F238E27FC236}">
                <a16:creationId xmlns:a16="http://schemas.microsoft.com/office/drawing/2014/main" id="{86448351-E04F-4246-9613-3AE8E2878D3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fld id="{BD1B36AB-56E4-413D-8E86-65D5A220EB37}" type="slidenum">
              <a:rPr kumimoji="0" lang="en-US" altLang="zh-CN" sz="2600">
                <a:solidFill>
                  <a:schemeClr val="bg1"/>
                </a:solidFill>
              </a:rPr>
              <a:pPr eaLnBrk="1" hangingPunct="1"/>
              <a:t>522</a:t>
            </a:fld>
            <a:endParaRPr kumimoji="0" lang="en-US" altLang="zh-CN" sz="2600">
              <a:solidFill>
                <a:schemeClr val="bg1"/>
              </a:solidFill>
            </a:endParaRPr>
          </a:p>
        </p:txBody>
      </p:sp>
      <p:sp>
        <p:nvSpPr>
          <p:cNvPr id="23555" name="Rectangle 2">
            <a:extLst>
              <a:ext uri="{FF2B5EF4-FFF2-40B4-BE49-F238E27FC236}">
                <a16:creationId xmlns:a16="http://schemas.microsoft.com/office/drawing/2014/main" id="{F0328C7F-D9E2-4E8F-8597-FBEB5B0667E7}"/>
              </a:ext>
            </a:extLst>
          </p:cNvPr>
          <p:cNvSpPr>
            <a:spLocks noGrp="1" noChangeArrowheads="1"/>
          </p:cNvSpPr>
          <p:nvPr>
            <p:ph type="title"/>
          </p:nvPr>
        </p:nvSpPr>
        <p:spPr/>
        <p:txBody>
          <a:bodyPr/>
          <a:lstStyle/>
          <a:p>
            <a:pPr eaLnBrk="1" hangingPunct="1"/>
            <a:r>
              <a:rPr lang="en-US" altLang="zh-CN" sz="3200"/>
              <a:t>     Chapter 7  Writing the Programs</a:t>
            </a:r>
          </a:p>
        </p:txBody>
      </p:sp>
      <p:sp>
        <p:nvSpPr>
          <p:cNvPr id="23556" name="Rectangle 3">
            <a:extLst>
              <a:ext uri="{FF2B5EF4-FFF2-40B4-BE49-F238E27FC236}">
                <a16:creationId xmlns:a16="http://schemas.microsoft.com/office/drawing/2014/main" id="{10A7B7F1-3AB3-4252-A0E8-7C58335A4676}"/>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b="1"/>
              <a:t>1. Internal documentation</a:t>
            </a:r>
            <a:r>
              <a:rPr lang="zh-CN" altLang="en-US" b="1"/>
              <a:t>（内部文档） </a:t>
            </a:r>
          </a:p>
          <a:p>
            <a:pPr eaLnBrk="1" hangingPunct="1">
              <a:buFontTx/>
              <a:buNone/>
            </a:pPr>
            <a:r>
              <a:rPr lang="zh-CN" altLang="en-US" b="1"/>
              <a:t> </a:t>
            </a:r>
            <a:r>
              <a:rPr lang="en-US" altLang="zh-CN" sz="2400" b="1"/>
              <a:t>note: </a:t>
            </a:r>
            <a:r>
              <a:rPr lang="en-US" altLang="zh-CN" sz="2400" b="1" u="sng">
                <a:solidFill>
                  <a:srgbClr val="0000FF"/>
                </a:solidFill>
              </a:rPr>
              <a:t>comment information</a:t>
            </a:r>
            <a:r>
              <a:rPr lang="en-US" altLang="zh-CN" sz="2400" b="1"/>
              <a:t> for source codes reader. </a:t>
            </a:r>
          </a:p>
          <a:p>
            <a:pPr eaLnBrk="1" hangingPunct="1">
              <a:buFontTx/>
              <a:buNone/>
            </a:pPr>
            <a:r>
              <a:rPr lang="en-US" altLang="zh-CN" sz="2400" b="1"/>
              <a:t>           Include header comment and other program </a:t>
            </a:r>
          </a:p>
          <a:p>
            <a:pPr eaLnBrk="1" hangingPunct="1">
              <a:buFontTx/>
              <a:buNone/>
            </a:pPr>
            <a:r>
              <a:rPr lang="en-US" altLang="zh-CN" sz="2400" b="1"/>
              <a:t>           comments. </a:t>
            </a:r>
          </a:p>
          <a:p>
            <a:pPr eaLnBrk="1" hangingPunct="1">
              <a:buFontTx/>
              <a:buNone/>
            </a:pPr>
            <a:r>
              <a:rPr lang="en-US" altLang="zh-CN" sz="2400" b="1">
                <a:solidFill>
                  <a:schemeClr val="bg2"/>
                </a:solidFill>
                <a:sym typeface="Wingdings 2" panose="05020102010507070707" pitchFamily="18" charset="2"/>
              </a:rPr>
              <a:t>  </a:t>
            </a:r>
            <a:r>
              <a:rPr lang="en-US" altLang="zh-CN" sz="2400" b="1" u="sng">
                <a:solidFill>
                  <a:srgbClr val="FF0066"/>
                </a:solidFill>
                <a:sym typeface="Wingdings 2" panose="05020102010507070707" pitchFamily="18" charset="2"/>
              </a:rPr>
              <a:t>header comment block</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（头部注释版块）</a:t>
            </a:r>
            <a:r>
              <a:rPr lang="en-US" altLang="zh-CN" sz="2400" b="1">
                <a:solidFill>
                  <a:schemeClr val="bg2"/>
                </a:solidFill>
                <a:sym typeface="Wingdings 2" panose="05020102010507070707" pitchFamily="18" charset="2"/>
              </a:rPr>
              <a:t>(</a:t>
            </a:r>
            <a:r>
              <a:rPr lang="en-US" altLang="zh-CN" sz="2400" b="1" u="sng">
                <a:solidFill>
                  <a:srgbClr val="0000FF"/>
                </a:solidFill>
                <a:sym typeface="Wingdings 2" panose="05020102010507070707" pitchFamily="18" charset="2"/>
              </a:rPr>
              <a:t>HCB</a:t>
            </a:r>
            <a:r>
              <a:rPr lang="en-US" altLang="zh-CN" sz="2400" b="1">
                <a:solidFill>
                  <a:schemeClr val="bg2"/>
                </a:solidFill>
                <a:sym typeface="Wingdings 2" panose="05020102010507070707" pitchFamily="18" charset="2"/>
              </a:rPr>
              <a:t>) </a:t>
            </a:r>
          </a:p>
          <a:p>
            <a:pPr eaLnBrk="1" hangingPunct="1">
              <a:buFontTx/>
              <a:buNone/>
            </a:pPr>
            <a:r>
              <a:rPr lang="en-US" altLang="zh-CN" sz="2400" b="1">
                <a:solidFill>
                  <a:schemeClr val="bg2"/>
                </a:solidFill>
                <a:sym typeface="Wingdings 2" panose="05020102010507070707" pitchFamily="18" charset="2"/>
              </a:rPr>
              <a:t>   A: definition: the summary information (used to</a:t>
            </a:r>
          </a:p>
          <a:p>
            <a:pPr eaLnBrk="1" hangingPunct="1">
              <a:buFontTx/>
              <a:buNone/>
            </a:pPr>
            <a:r>
              <a:rPr lang="en-US" altLang="zh-CN" sz="2400" b="1">
                <a:solidFill>
                  <a:schemeClr val="bg2"/>
                </a:solidFill>
                <a:sym typeface="Wingdings 2" panose="05020102010507070707" pitchFamily="18" charset="2"/>
              </a:rPr>
              <a:t>                          identify the program, and describe data </a:t>
            </a:r>
          </a:p>
          <a:p>
            <a:pPr eaLnBrk="1" hangingPunct="1">
              <a:buFontTx/>
              <a:buNone/>
            </a:pPr>
            <a:r>
              <a:rPr lang="en-US" altLang="zh-CN" sz="2400" b="1">
                <a:solidFill>
                  <a:schemeClr val="bg2"/>
                </a:solidFill>
                <a:sym typeface="Wingdings 2" panose="05020102010507070707" pitchFamily="18" charset="2"/>
              </a:rPr>
              <a:t>                          structure, algorithms, control flow) </a:t>
            </a:r>
          </a:p>
          <a:p>
            <a:pPr eaLnBrk="1" hangingPunct="1">
              <a:buFontTx/>
              <a:buNone/>
            </a:pPr>
            <a:r>
              <a:rPr lang="en-US" altLang="zh-CN" sz="2400" b="1">
                <a:solidFill>
                  <a:schemeClr val="bg2"/>
                </a:solidFill>
                <a:sym typeface="Wingdings 2" panose="05020102010507070707" pitchFamily="18" charset="2"/>
              </a:rPr>
              <a:t>   B: explaining of HCB (P387: 1-6 and text explaining)</a:t>
            </a:r>
          </a:p>
          <a:p>
            <a:pPr eaLnBrk="1" hangingPunct="1">
              <a:buFontTx/>
              <a:buNone/>
            </a:pPr>
            <a:r>
              <a:rPr lang="en-US" altLang="zh-CN" sz="2400" b="1">
                <a:solidFill>
                  <a:schemeClr val="bg2"/>
                </a:solidFill>
                <a:sym typeface="Wingdings 2" panose="05020102010507070707" pitchFamily="18" charset="2"/>
              </a:rPr>
              <a:t>   C: detailed explaining (P387: 5 dots)</a:t>
            </a:r>
          </a:p>
          <a:p>
            <a:pPr eaLnBrk="1" hangingPunct="1">
              <a:buFontTx/>
              <a:buNone/>
            </a:pPr>
            <a:r>
              <a:rPr lang="en-US" altLang="zh-CN" sz="2400" b="1">
                <a:solidFill>
                  <a:schemeClr val="bg2"/>
                </a:solidFill>
                <a:sym typeface="Wingdings 2" panose="05020102010507070707" pitchFamily="18" charset="2"/>
              </a:rPr>
              <a:t>   D: example of HCB (P388 ) </a:t>
            </a:r>
          </a:p>
        </p:txBody>
      </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5">
            <a:extLst>
              <a:ext uri="{FF2B5EF4-FFF2-40B4-BE49-F238E27FC236}">
                <a16:creationId xmlns:a16="http://schemas.microsoft.com/office/drawing/2014/main" id="{A6B047DB-BA25-46D8-99D1-BD859497360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fld id="{62F1CF4D-0653-427D-B70D-0352FCC74380}" type="slidenum">
              <a:rPr kumimoji="0" lang="en-US" altLang="zh-CN" sz="2600">
                <a:solidFill>
                  <a:schemeClr val="bg1"/>
                </a:solidFill>
              </a:rPr>
              <a:pPr eaLnBrk="1" hangingPunct="1"/>
              <a:t>523</a:t>
            </a:fld>
            <a:endParaRPr kumimoji="0" lang="en-US" altLang="zh-CN" sz="2600">
              <a:solidFill>
                <a:schemeClr val="bg1"/>
              </a:solidFill>
            </a:endParaRPr>
          </a:p>
        </p:txBody>
      </p:sp>
      <p:sp>
        <p:nvSpPr>
          <p:cNvPr id="24579" name="Rectangle 2">
            <a:extLst>
              <a:ext uri="{FF2B5EF4-FFF2-40B4-BE49-F238E27FC236}">
                <a16:creationId xmlns:a16="http://schemas.microsoft.com/office/drawing/2014/main" id="{05E0FF74-D0E9-4185-B5E8-3716FAD2BAF0}"/>
              </a:ext>
            </a:extLst>
          </p:cNvPr>
          <p:cNvSpPr>
            <a:spLocks noGrp="1" noChangeArrowheads="1"/>
          </p:cNvSpPr>
          <p:nvPr>
            <p:ph type="title"/>
          </p:nvPr>
        </p:nvSpPr>
        <p:spPr/>
        <p:txBody>
          <a:bodyPr/>
          <a:lstStyle/>
          <a:p>
            <a:pPr eaLnBrk="1" hangingPunct="1"/>
            <a:r>
              <a:rPr lang="en-US" altLang="zh-CN" sz="3200"/>
              <a:t>     Chapter 7  Writing the Programs</a:t>
            </a:r>
          </a:p>
        </p:txBody>
      </p:sp>
      <p:sp>
        <p:nvSpPr>
          <p:cNvPr id="24580" name="Rectangle 3">
            <a:extLst>
              <a:ext uri="{FF2B5EF4-FFF2-40B4-BE49-F238E27FC236}">
                <a16:creationId xmlns:a16="http://schemas.microsoft.com/office/drawing/2014/main" id="{E2D3EB7E-4621-4B03-877B-5551A7FA7FD4}"/>
              </a:ext>
            </a:extLst>
          </p:cNvPr>
          <p:cNvSpPr>
            <a:spLocks noGrp="1" noChangeArrowheads="1"/>
          </p:cNvSpPr>
          <p:nvPr>
            <p:ph type="body" idx="1"/>
          </p:nvPr>
        </p:nvSpPr>
        <p:spPr>
          <a:xfrm>
            <a:off x="2286000" y="1828800"/>
            <a:ext cx="8382000" cy="5029200"/>
          </a:xfrm>
        </p:spPr>
        <p:txBody>
          <a:bodyPr/>
          <a:lstStyle/>
          <a:p>
            <a:pPr eaLnBrk="1" hangingPunct="1">
              <a:buFontTx/>
              <a:buNone/>
            </a:pPr>
            <a:r>
              <a:rPr lang="en-US" altLang="zh-CN" sz="2400" b="1">
                <a:solidFill>
                  <a:schemeClr val="bg2"/>
                </a:solidFill>
                <a:sym typeface="Wingdings 2" panose="05020102010507070707" pitchFamily="18" charset="2"/>
              </a:rPr>
              <a:t>  </a:t>
            </a:r>
            <a:r>
              <a:rPr lang="en-US" altLang="zh-CN" sz="2400" b="1" u="sng">
                <a:solidFill>
                  <a:srgbClr val="FF0066"/>
                </a:solidFill>
                <a:sym typeface="Wingdings 2" panose="05020102010507070707" pitchFamily="18" charset="2"/>
              </a:rPr>
              <a:t>other program comments</a:t>
            </a:r>
            <a:r>
              <a:rPr lang="zh-CN" altLang="en-US" sz="2400" b="1" u="sng">
                <a:solidFill>
                  <a:srgbClr val="FF0066"/>
                </a:solidFill>
                <a:sym typeface="Wingdings 2" panose="05020102010507070707" pitchFamily="18" charset="2"/>
              </a:rPr>
              <a:t>（其他程序注释）</a:t>
            </a:r>
            <a:r>
              <a:rPr lang="zh-CN" altLang="en-US" sz="2400" b="1">
                <a:solidFill>
                  <a:schemeClr val="bg2"/>
                </a:solidFill>
                <a:sym typeface="Wingdings 2" panose="05020102010507070707" pitchFamily="18" charset="2"/>
              </a:rPr>
              <a:t> </a:t>
            </a:r>
          </a:p>
          <a:p>
            <a:pPr eaLnBrk="1" hangingPunct="1">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A: explaining: other explaining (exclude HCB) to help readers understand all intentions about source codes.</a:t>
            </a:r>
          </a:p>
          <a:p>
            <a:pPr eaLnBrk="1" hangingPunct="1">
              <a:buFontTx/>
              <a:buNone/>
            </a:pPr>
            <a:r>
              <a:rPr lang="en-US" altLang="zh-CN" sz="2400" b="1">
                <a:solidFill>
                  <a:schemeClr val="bg2"/>
                </a:solidFill>
                <a:sym typeface="Wingdings 2" panose="05020102010507070707" pitchFamily="18" charset="2"/>
              </a:rPr>
              <a:t>   B: simple guidelines </a:t>
            </a:r>
          </a:p>
          <a:p>
            <a:pPr eaLnBrk="1" hangingPunct="1">
              <a:buFontTx/>
              <a:buNone/>
            </a:pPr>
            <a:r>
              <a:rPr lang="en-US" altLang="zh-CN" sz="2400" b="1">
                <a:solidFill>
                  <a:schemeClr val="bg2"/>
                </a:solidFill>
                <a:sym typeface="Wingdings 2" panose="05020102010507070707" pitchFamily="18" charset="2"/>
              </a:rPr>
              <a:t>      note: additional comments are useful although </a:t>
            </a:r>
          </a:p>
          <a:p>
            <a:pPr eaLnBrk="1" hangingPunct="1">
              <a:buFontTx/>
              <a:buNone/>
            </a:pPr>
            <a:r>
              <a:rPr lang="en-US" altLang="zh-CN" sz="2400" b="1">
                <a:solidFill>
                  <a:schemeClr val="bg2"/>
                </a:solidFill>
                <a:sym typeface="Wingdings 2" panose="05020102010507070707" pitchFamily="18" charset="2"/>
              </a:rPr>
              <a:t>                structured code</a:t>
            </a:r>
          </a:p>
          <a:p>
            <a:pPr eaLnBrk="1" hangingPunct="1">
              <a:buFontTx/>
              <a:buNone/>
            </a:pPr>
            <a:r>
              <a:rPr lang="en-US" altLang="zh-CN" sz="2400" b="1">
                <a:solidFill>
                  <a:schemeClr val="bg2"/>
                </a:solidFill>
                <a:sym typeface="Wingdings 2" panose="05020102010507070707" pitchFamily="18" charset="2"/>
              </a:rPr>
              <a:t>      u: </a:t>
            </a:r>
            <a:r>
              <a:rPr lang="en-US" altLang="zh-CN" sz="2400" b="1" u="sng">
                <a:solidFill>
                  <a:srgbClr val="FF0066"/>
                </a:solidFill>
                <a:sym typeface="Wingdings 2" panose="05020102010507070707" pitchFamily="18" charset="2"/>
              </a:rPr>
              <a:t>phased comments</a:t>
            </a:r>
            <a:r>
              <a:rPr lang="en-US" altLang="zh-CN" sz="2400" b="1">
                <a:solidFill>
                  <a:schemeClr val="bg2"/>
                </a:solidFill>
                <a:sym typeface="Wingdings 2" panose="05020102010507070707" pitchFamily="18" charset="2"/>
              </a:rPr>
              <a:t> (</a:t>
            </a:r>
            <a:r>
              <a:rPr lang="en-US" altLang="zh-CN" sz="2400" b="1" u="sng">
                <a:solidFill>
                  <a:srgbClr val="FF0066"/>
                </a:solidFill>
                <a:sym typeface="Wingdings 2" panose="05020102010507070707" pitchFamily="18" charset="2"/>
              </a:rPr>
              <a:t>exclude lined comments</a:t>
            </a:r>
            <a:r>
              <a:rPr lang="en-US" altLang="zh-CN" sz="2400" b="1">
                <a:solidFill>
                  <a:schemeClr val="bg2"/>
                </a:solidFill>
                <a:sym typeface="Wingdings 2" panose="05020102010507070707" pitchFamily="18" charset="2"/>
              </a:rPr>
              <a:t>)</a:t>
            </a:r>
          </a:p>
          <a:p>
            <a:pPr eaLnBrk="1" hangingPunct="1">
              <a:buFontTx/>
              <a:buNone/>
            </a:pPr>
            <a:r>
              <a:rPr lang="en-US" altLang="zh-CN" sz="2400" b="1">
                <a:solidFill>
                  <a:schemeClr val="bg2"/>
                </a:solidFill>
                <a:sym typeface="Wingdings 2" panose="05020102010507070707" pitchFamily="18" charset="2"/>
              </a:rPr>
              <a:t>      v: </a:t>
            </a:r>
            <a:r>
              <a:rPr lang="en-US" altLang="zh-CN" sz="2400" b="1" u="sng">
                <a:solidFill>
                  <a:srgbClr val="FF0066"/>
                </a:solidFill>
                <a:sym typeface="Wingdings 2" panose="05020102010507070707" pitchFamily="18" charset="2"/>
              </a:rPr>
              <a:t>code change accompanying comment update</a:t>
            </a:r>
            <a:r>
              <a:rPr lang="en-US" altLang="zh-CN" sz="2400" b="1">
                <a:solidFill>
                  <a:schemeClr val="bg2"/>
                </a:solidFill>
                <a:sym typeface="Wingdings 2" panose="05020102010507070707" pitchFamily="18" charset="2"/>
              </a:rPr>
              <a:t> </a:t>
            </a:r>
          </a:p>
          <a:p>
            <a:pPr eaLnBrk="1" hangingPunct="1">
              <a:buFontTx/>
              <a:buNone/>
            </a:pPr>
            <a:r>
              <a:rPr lang="en-US" altLang="zh-CN" sz="2400" b="1">
                <a:solidFill>
                  <a:schemeClr val="bg2"/>
                </a:solidFill>
                <a:sym typeface="Wingdings 2" panose="05020102010507070707" pitchFamily="18" charset="2"/>
              </a:rPr>
              <a:t>      w: </a:t>
            </a:r>
            <a:r>
              <a:rPr lang="en-US" altLang="zh-CN" sz="2400" b="1" u="sng">
                <a:solidFill>
                  <a:srgbClr val="FF0066"/>
                </a:solidFill>
                <a:sym typeface="Wingdings 2" panose="05020102010507070707" pitchFamily="18" charset="2"/>
              </a:rPr>
              <a:t>comments should have new information</a:t>
            </a:r>
            <a:r>
              <a:rPr lang="en-US" altLang="zh-CN" sz="2400" b="1">
                <a:solidFill>
                  <a:schemeClr val="bg2"/>
                </a:solidFill>
                <a:sym typeface="Wingdings 2" panose="05020102010507070707" pitchFamily="18" charset="2"/>
              </a:rPr>
              <a:t> </a:t>
            </a:r>
          </a:p>
          <a:p>
            <a:pPr eaLnBrk="1" hangingPunct="1">
              <a:buFontTx/>
              <a:buNone/>
            </a:pPr>
            <a:r>
              <a:rPr lang="en-US" altLang="zh-CN" sz="2400" b="1">
                <a:solidFill>
                  <a:schemeClr val="bg2"/>
                </a:solidFill>
                <a:sym typeface="Wingdings 2" panose="05020102010507070707" pitchFamily="18" charset="2"/>
              </a:rPr>
              <a:t>           example—(P388 ) </a:t>
            </a:r>
          </a:p>
          <a:p>
            <a:pPr eaLnBrk="1" hangingPunct="1">
              <a:buFontTx/>
              <a:buNone/>
            </a:pPr>
            <a:r>
              <a:rPr lang="en-US" altLang="zh-CN" sz="2400" b="1">
                <a:solidFill>
                  <a:schemeClr val="bg2"/>
                </a:solidFill>
                <a:sym typeface="Wingdings 2" panose="05020102010507070707" pitchFamily="18" charset="2"/>
              </a:rPr>
              <a:t>      x: </a:t>
            </a:r>
            <a:r>
              <a:rPr lang="en-US" altLang="zh-CN" sz="2400" b="1" u="sng">
                <a:solidFill>
                  <a:srgbClr val="FF0066"/>
                </a:solidFill>
                <a:sym typeface="Wingdings 2" panose="05020102010507070707" pitchFamily="18" charset="2"/>
              </a:rPr>
              <a:t>writing comments as writing code: not afterward </a:t>
            </a:r>
          </a:p>
        </p:txBody>
      </p:sp>
    </p:spTree>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5">
            <a:extLst>
              <a:ext uri="{FF2B5EF4-FFF2-40B4-BE49-F238E27FC236}">
                <a16:creationId xmlns:a16="http://schemas.microsoft.com/office/drawing/2014/main" id="{5C754F4B-16AB-427D-A4E4-5016F2A55BC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fld id="{5C6F2A36-9A97-4130-88A7-E829260540B6}" type="slidenum">
              <a:rPr kumimoji="0" lang="en-US" altLang="zh-CN" sz="2600">
                <a:solidFill>
                  <a:schemeClr val="bg1"/>
                </a:solidFill>
              </a:rPr>
              <a:pPr eaLnBrk="1" hangingPunct="1"/>
              <a:t>524</a:t>
            </a:fld>
            <a:endParaRPr kumimoji="0" lang="en-US" altLang="zh-CN" sz="2600">
              <a:solidFill>
                <a:schemeClr val="bg1"/>
              </a:solidFill>
            </a:endParaRPr>
          </a:p>
        </p:txBody>
      </p:sp>
      <p:sp>
        <p:nvSpPr>
          <p:cNvPr id="25603" name="Rectangle 2">
            <a:extLst>
              <a:ext uri="{FF2B5EF4-FFF2-40B4-BE49-F238E27FC236}">
                <a16:creationId xmlns:a16="http://schemas.microsoft.com/office/drawing/2014/main" id="{9E013C2B-91A5-4BA6-B61C-95FAB351F562}"/>
              </a:ext>
            </a:extLst>
          </p:cNvPr>
          <p:cNvSpPr>
            <a:spLocks noGrp="1" noChangeArrowheads="1"/>
          </p:cNvSpPr>
          <p:nvPr>
            <p:ph type="title"/>
          </p:nvPr>
        </p:nvSpPr>
        <p:spPr/>
        <p:txBody>
          <a:bodyPr/>
          <a:lstStyle/>
          <a:p>
            <a:pPr eaLnBrk="1" hangingPunct="1"/>
            <a:r>
              <a:rPr lang="en-US" altLang="zh-CN" sz="3200"/>
              <a:t>     Chapter 7  Writing the Programs</a:t>
            </a:r>
          </a:p>
        </p:txBody>
      </p:sp>
      <p:sp>
        <p:nvSpPr>
          <p:cNvPr id="25604" name="Rectangle 3">
            <a:extLst>
              <a:ext uri="{FF2B5EF4-FFF2-40B4-BE49-F238E27FC236}">
                <a16:creationId xmlns:a16="http://schemas.microsoft.com/office/drawing/2014/main" id="{0EB940F2-2C08-4365-8A53-697F48BA5D97}"/>
              </a:ext>
            </a:extLst>
          </p:cNvPr>
          <p:cNvSpPr>
            <a:spLocks noGrp="1" noChangeArrowheads="1"/>
          </p:cNvSpPr>
          <p:nvPr>
            <p:ph type="body" idx="1"/>
          </p:nvPr>
        </p:nvSpPr>
        <p:spPr>
          <a:xfrm>
            <a:off x="2286000" y="1752600"/>
            <a:ext cx="8382000" cy="5105400"/>
          </a:xfrm>
        </p:spPr>
        <p:txBody>
          <a:bodyPr/>
          <a:lstStyle/>
          <a:p>
            <a:pPr eaLnBrk="1" hangingPunct="1">
              <a:lnSpc>
                <a:spcPct val="90000"/>
              </a:lnSpc>
              <a:buFontTx/>
              <a:buNone/>
            </a:pPr>
            <a:r>
              <a:rPr lang="en-US" altLang="zh-CN" sz="2400" b="1">
                <a:solidFill>
                  <a:schemeClr val="bg2"/>
                </a:solidFill>
                <a:sym typeface="Wingdings 2" panose="05020102010507070707" pitchFamily="18" charset="2"/>
              </a:rPr>
              <a:t>  </a:t>
            </a:r>
            <a:r>
              <a:rPr lang="en-US" altLang="zh-CN" sz="2400" b="1" u="sng">
                <a:solidFill>
                  <a:srgbClr val="FF0066"/>
                </a:solidFill>
                <a:sym typeface="Wingdings 2" panose="05020102010507070707" pitchFamily="18" charset="2"/>
              </a:rPr>
              <a:t>meaningful variable names and statement labels</a:t>
            </a:r>
            <a:r>
              <a:rPr lang="en-US" altLang="zh-CN" sz="2400" b="1">
                <a:solidFill>
                  <a:schemeClr val="bg2"/>
                </a:solidFill>
                <a:sym typeface="Wingdings 2" panose="05020102010507070707" pitchFamily="18" charset="2"/>
              </a:rPr>
              <a:t> </a:t>
            </a:r>
          </a:p>
          <a:p>
            <a:pPr eaLnBrk="1" hangingPunct="1">
              <a:lnSpc>
                <a:spcPct val="90000"/>
              </a:lnSpc>
              <a:buFontTx/>
              <a:buNone/>
            </a:pPr>
            <a:r>
              <a:rPr lang="en-US" altLang="zh-CN" sz="2400" b="1">
                <a:solidFill>
                  <a:schemeClr val="bg2"/>
                </a:solidFill>
                <a:sym typeface="Wingdings 2" panose="05020102010507070707" pitchFamily="18" charset="2"/>
              </a:rPr>
              <a:t>   A: express specific meaning or useness </a:t>
            </a:r>
          </a:p>
          <a:p>
            <a:pPr eaLnBrk="1" hangingPunct="1">
              <a:lnSpc>
                <a:spcPct val="90000"/>
              </a:lnSpc>
              <a:buFontTx/>
              <a:buNone/>
            </a:pPr>
            <a:r>
              <a:rPr lang="en-US" altLang="zh-CN" sz="2400" b="1">
                <a:solidFill>
                  <a:schemeClr val="bg2"/>
                </a:solidFill>
                <a:sym typeface="Wingdings 2" panose="05020102010507070707" pitchFamily="18" charset="2"/>
              </a:rPr>
              <a:t>   B: it is better alphabetic statement labels </a:t>
            </a:r>
          </a:p>
          <a:p>
            <a:pPr eaLnBrk="1" hangingPunct="1">
              <a:lnSpc>
                <a:spcPct val="90000"/>
              </a:lnSpc>
              <a:buFontTx/>
              <a:buNone/>
            </a:pPr>
            <a:r>
              <a:rPr lang="en-US" altLang="zh-CN" sz="2400" b="1">
                <a:solidFill>
                  <a:schemeClr val="bg2"/>
                </a:solidFill>
                <a:sym typeface="Wingdings 2" panose="05020102010507070707" pitchFamily="18" charset="2"/>
              </a:rPr>
              <a:t>  </a:t>
            </a:r>
            <a:r>
              <a:rPr lang="en-US" altLang="zh-CN" sz="2400" b="1" u="sng">
                <a:solidFill>
                  <a:srgbClr val="FF0066"/>
                </a:solidFill>
                <a:sym typeface="Wingdings 2" panose="05020102010507070707" pitchFamily="18" charset="2"/>
              </a:rPr>
              <a:t>formatting to enhance understanding</a:t>
            </a:r>
            <a:r>
              <a:rPr lang="en-US" altLang="zh-CN" sz="2400" b="1">
                <a:solidFill>
                  <a:schemeClr val="bg2"/>
                </a:solidFill>
                <a:sym typeface="Wingdings 2" panose="05020102010507070707" pitchFamily="18" charset="2"/>
              </a:rPr>
              <a:t> (P389-390)</a:t>
            </a:r>
          </a:p>
          <a:p>
            <a:pPr eaLnBrk="1" hangingPunct="1">
              <a:lnSpc>
                <a:spcPct val="90000"/>
              </a:lnSpc>
              <a:buFontTx/>
              <a:buNone/>
            </a:pPr>
            <a:r>
              <a:rPr lang="en-US" altLang="zh-CN" sz="2400" b="1">
                <a:solidFill>
                  <a:schemeClr val="bg2"/>
                </a:solidFill>
                <a:sym typeface="Wingdings 2" panose="05020102010507070707" pitchFamily="18" charset="2"/>
              </a:rPr>
              <a:t>   A: indentation and spacing </a:t>
            </a:r>
          </a:p>
          <a:p>
            <a:pPr eaLnBrk="1" hangingPunct="1">
              <a:lnSpc>
                <a:spcPct val="90000"/>
              </a:lnSpc>
              <a:buFontTx/>
              <a:buNone/>
            </a:pPr>
            <a:r>
              <a:rPr lang="en-US" altLang="zh-CN" sz="2400" b="1">
                <a:solidFill>
                  <a:schemeClr val="bg2"/>
                </a:solidFill>
                <a:sym typeface="Wingdings 2" panose="05020102010507070707" pitchFamily="18" charset="2"/>
              </a:rPr>
              <a:t>        ----clarity and formatting (of the source code) </a:t>
            </a:r>
          </a:p>
          <a:p>
            <a:pPr eaLnBrk="1" hangingPunct="1">
              <a:lnSpc>
                <a:spcPct val="90000"/>
              </a:lnSpc>
              <a:buFontTx/>
              <a:buNone/>
            </a:pPr>
            <a:r>
              <a:rPr lang="en-US" altLang="zh-CN" sz="2400" b="1">
                <a:solidFill>
                  <a:schemeClr val="bg2"/>
                </a:solidFill>
                <a:sym typeface="Wingdings 2" panose="05020102010507070707" pitchFamily="18" charset="2"/>
              </a:rPr>
              <a:t>   B: right comments </a:t>
            </a:r>
          </a:p>
          <a:p>
            <a:pPr eaLnBrk="1" hangingPunct="1">
              <a:lnSpc>
                <a:spcPct val="90000"/>
              </a:lnSpc>
              <a:buFontTx/>
              <a:buNone/>
            </a:pPr>
            <a:r>
              <a:rPr lang="en-US" altLang="zh-CN" sz="2400" b="1">
                <a:solidFill>
                  <a:schemeClr val="bg2"/>
                </a:solidFill>
                <a:sym typeface="Wingdings 2" panose="05020102010507070707" pitchFamily="18" charset="2"/>
              </a:rPr>
              <a:t>  </a:t>
            </a:r>
            <a:r>
              <a:rPr lang="en-US" altLang="zh-CN" sz="2400" b="1" u="sng">
                <a:solidFill>
                  <a:srgbClr val="FF0066"/>
                </a:solidFill>
                <a:sym typeface="Wingdings 2" panose="05020102010507070707" pitchFamily="18" charset="2"/>
              </a:rPr>
              <a:t>documenting data</a:t>
            </a:r>
            <a:r>
              <a:rPr lang="zh-CN" altLang="en-US" sz="2400" b="1" u="sng">
                <a:solidFill>
                  <a:srgbClr val="FF0066"/>
                </a:solidFill>
                <a:sym typeface="Wingdings 2" panose="05020102010507070707" pitchFamily="18" charset="2"/>
              </a:rPr>
              <a:t>（数据文档化</a:t>
            </a:r>
            <a:r>
              <a:rPr lang="en-US" altLang="zh-CN" sz="2400" b="1" u="sng">
                <a:solidFill>
                  <a:srgbClr val="FF0066"/>
                </a:solidFill>
                <a:sym typeface="Wingdings 2" panose="05020102010507070707" pitchFamily="18" charset="2"/>
              </a:rPr>
              <a:t>/</a:t>
            </a:r>
            <a:r>
              <a:rPr lang="zh-CN" altLang="en-US" sz="2400" b="1" u="sng">
                <a:solidFill>
                  <a:schemeClr val="bg2"/>
                </a:solidFill>
                <a:sym typeface="Wingdings 2" panose="05020102010507070707" pitchFamily="18" charset="2"/>
              </a:rPr>
              <a:t>记录数据</a:t>
            </a:r>
            <a:r>
              <a:rPr lang="zh-CN" altLang="en-US" sz="2400" b="1" u="sng">
                <a:solidFill>
                  <a:srgbClr val="FF0066"/>
                </a:solidFill>
                <a:sym typeface="Wingdings 2" panose="05020102010507070707" pitchFamily="18" charset="2"/>
              </a:rPr>
              <a:t>）</a:t>
            </a:r>
            <a:r>
              <a:rPr lang="zh-CN" altLang="en-US" sz="2400" b="1">
                <a:solidFill>
                  <a:schemeClr val="bg2"/>
                </a:solidFill>
                <a:sym typeface="Wingdings 2" panose="05020102010507070707" pitchFamily="18" charset="2"/>
              </a:rPr>
              <a:t> </a:t>
            </a:r>
          </a:p>
          <a:p>
            <a:pPr eaLnBrk="1" hangingPunct="1">
              <a:lnSpc>
                <a:spcPct val="90000"/>
              </a:lnSpc>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A: internal document should include description for</a:t>
            </a:r>
          </a:p>
          <a:p>
            <a:pPr eaLnBrk="1" hangingPunct="1">
              <a:lnSpc>
                <a:spcPct val="90000"/>
              </a:lnSpc>
              <a:buFontTx/>
              <a:buNone/>
            </a:pPr>
            <a:r>
              <a:rPr lang="en-US" altLang="zh-CN" sz="2400" b="1">
                <a:solidFill>
                  <a:schemeClr val="bg2"/>
                </a:solidFill>
                <a:sym typeface="Wingdings 2" panose="05020102010507070707" pitchFamily="18" charset="2"/>
              </a:rPr>
              <a:t>        DS and its useness </a:t>
            </a:r>
          </a:p>
          <a:p>
            <a:pPr eaLnBrk="1" hangingPunct="1">
              <a:lnSpc>
                <a:spcPct val="90000"/>
              </a:lnSpc>
              <a:buFontTx/>
              <a:buNone/>
            </a:pPr>
            <a:r>
              <a:rPr lang="en-US" altLang="zh-CN" sz="2400" b="1">
                <a:solidFill>
                  <a:schemeClr val="bg2"/>
                </a:solidFill>
                <a:sym typeface="Wingdings 2" panose="05020102010507070707" pitchFamily="18" charset="2"/>
              </a:rPr>
              <a:t>   B: information hiding in OO make it even more difficult </a:t>
            </a:r>
          </a:p>
          <a:p>
            <a:pPr eaLnBrk="1" hangingPunct="1">
              <a:lnSpc>
                <a:spcPct val="90000"/>
              </a:lnSpc>
              <a:buFontTx/>
              <a:buNone/>
            </a:pPr>
            <a:r>
              <a:rPr lang="en-US" altLang="zh-CN" sz="2400" b="1">
                <a:solidFill>
                  <a:schemeClr val="bg2"/>
                </a:solidFill>
                <a:sym typeface="Wingdings 2" panose="05020102010507070707" pitchFamily="18" charset="2"/>
              </a:rPr>
              <a:t>        to understand how a data value is changed</a:t>
            </a:r>
          </a:p>
        </p:txBody>
      </p:sp>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5">
            <a:extLst>
              <a:ext uri="{FF2B5EF4-FFF2-40B4-BE49-F238E27FC236}">
                <a16:creationId xmlns:a16="http://schemas.microsoft.com/office/drawing/2014/main" id="{07140747-2E65-45DC-9509-509B9DC0B53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fld id="{520AE072-5280-453F-B510-5EE4657D29B9}" type="slidenum">
              <a:rPr kumimoji="0" lang="en-US" altLang="zh-CN" sz="2600">
                <a:solidFill>
                  <a:schemeClr val="bg1"/>
                </a:solidFill>
              </a:rPr>
              <a:pPr eaLnBrk="1" hangingPunct="1"/>
              <a:t>525</a:t>
            </a:fld>
            <a:endParaRPr kumimoji="0" lang="en-US" altLang="zh-CN" sz="2600">
              <a:solidFill>
                <a:schemeClr val="bg1"/>
              </a:solidFill>
            </a:endParaRPr>
          </a:p>
        </p:txBody>
      </p:sp>
      <p:sp>
        <p:nvSpPr>
          <p:cNvPr id="26627" name="Rectangle 2">
            <a:extLst>
              <a:ext uri="{FF2B5EF4-FFF2-40B4-BE49-F238E27FC236}">
                <a16:creationId xmlns:a16="http://schemas.microsoft.com/office/drawing/2014/main" id="{F2E9935D-E4C9-48B0-9FF5-0B7C2CC21870}"/>
              </a:ext>
            </a:extLst>
          </p:cNvPr>
          <p:cNvSpPr>
            <a:spLocks noGrp="1" noChangeArrowheads="1"/>
          </p:cNvSpPr>
          <p:nvPr>
            <p:ph type="title"/>
          </p:nvPr>
        </p:nvSpPr>
        <p:spPr/>
        <p:txBody>
          <a:bodyPr/>
          <a:lstStyle/>
          <a:p>
            <a:pPr eaLnBrk="1" hangingPunct="1"/>
            <a:r>
              <a:rPr lang="en-US" altLang="zh-CN" sz="3200"/>
              <a:t>     Chapter 7  Writing the Programs</a:t>
            </a:r>
          </a:p>
        </p:txBody>
      </p:sp>
      <p:sp>
        <p:nvSpPr>
          <p:cNvPr id="26628" name="Rectangle 3">
            <a:extLst>
              <a:ext uri="{FF2B5EF4-FFF2-40B4-BE49-F238E27FC236}">
                <a16:creationId xmlns:a16="http://schemas.microsoft.com/office/drawing/2014/main" id="{FD630E34-1890-4896-93DA-DF8F143CDBAE}"/>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b="1"/>
              <a:t>2. External Documentation(</a:t>
            </a:r>
            <a:r>
              <a:rPr lang="zh-CN" altLang="en-US" b="1"/>
              <a:t>外部文档</a:t>
            </a:r>
            <a:r>
              <a:rPr lang="en-US" altLang="zh-CN" b="1"/>
              <a:t>) </a:t>
            </a:r>
          </a:p>
          <a:p>
            <a:pPr eaLnBrk="1" hangingPunct="1">
              <a:buFontTx/>
              <a:buNone/>
            </a:pPr>
            <a:r>
              <a:rPr lang="en-US" altLang="zh-CN" sz="2400" b="1"/>
              <a:t>Note: </a:t>
            </a:r>
          </a:p>
          <a:p>
            <a:pPr eaLnBrk="1" hangingPunct="1">
              <a:buFontTx/>
              <a:buNone/>
            </a:pPr>
            <a:r>
              <a:rPr lang="en-US" altLang="zh-CN" sz="2400" b="1"/>
              <a:t>   A: </a:t>
            </a:r>
            <a:r>
              <a:rPr lang="en-US" altLang="zh-CN" sz="2400" b="1" u="sng">
                <a:solidFill>
                  <a:srgbClr val="0000FF"/>
                </a:solidFill>
                <a:sym typeface="Wingdings 2" panose="05020102010507070707" pitchFamily="18" charset="2"/>
              </a:rPr>
              <a:t>internal document</a:t>
            </a:r>
            <a:r>
              <a:rPr lang="en-US" altLang="zh-CN" sz="2400" b="1">
                <a:solidFill>
                  <a:schemeClr val="bg2"/>
                </a:solidFill>
                <a:sym typeface="Wingdings 2" panose="05020102010507070707" pitchFamily="18" charset="2"/>
              </a:rPr>
              <a:t> is for programmer </a:t>
            </a:r>
          </a:p>
          <a:p>
            <a:pPr eaLnBrk="1" hangingPunct="1">
              <a:buFontTx/>
              <a:buNone/>
            </a:pPr>
            <a:r>
              <a:rPr lang="en-US" altLang="zh-CN" sz="2400" b="1">
                <a:solidFill>
                  <a:schemeClr val="bg2"/>
                </a:solidFill>
                <a:sym typeface="Wingdings 2" panose="05020102010507070707" pitchFamily="18" charset="2"/>
              </a:rPr>
              <a:t>        </a:t>
            </a:r>
            <a:r>
              <a:rPr lang="en-US" altLang="zh-CN" sz="2400" b="1" u="sng">
                <a:solidFill>
                  <a:srgbClr val="0000FF"/>
                </a:solidFill>
                <a:sym typeface="Wingdings 2" panose="05020102010507070707" pitchFamily="18" charset="2"/>
              </a:rPr>
              <a:t>external document</a:t>
            </a:r>
            <a:r>
              <a:rPr lang="en-US" altLang="zh-CN" sz="2400" b="1">
                <a:solidFill>
                  <a:schemeClr val="bg2"/>
                </a:solidFill>
                <a:sym typeface="Wingdings 2" panose="05020102010507070707" pitchFamily="18" charset="2"/>
              </a:rPr>
              <a:t> is for those who never read </a:t>
            </a:r>
          </a:p>
          <a:p>
            <a:pPr eaLnBrk="1" hangingPunct="1">
              <a:buFontTx/>
              <a:buNone/>
            </a:pPr>
            <a:r>
              <a:rPr lang="en-US" altLang="zh-CN" sz="2400" b="1">
                <a:solidFill>
                  <a:schemeClr val="bg2"/>
                </a:solidFill>
                <a:sym typeface="Wingdings 2" panose="05020102010507070707" pitchFamily="18" charset="2"/>
              </a:rPr>
              <a:t>        codes (for example: designer will taking</a:t>
            </a:r>
          </a:p>
          <a:p>
            <a:pPr eaLnBrk="1" hangingPunct="1">
              <a:buFontTx/>
              <a:buNone/>
            </a:pPr>
            <a:r>
              <a:rPr lang="en-US" altLang="zh-CN" sz="2400" b="1">
                <a:solidFill>
                  <a:schemeClr val="bg2"/>
                </a:solidFill>
                <a:sym typeface="Wingdings 2" panose="05020102010507070707" pitchFamily="18" charset="2"/>
              </a:rPr>
              <a:t>        modification or enhancement); it answers </a:t>
            </a:r>
          </a:p>
          <a:p>
            <a:pPr eaLnBrk="1" hangingPunct="1">
              <a:buFontTx/>
              <a:buNone/>
            </a:pPr>
            <a:r>
              <a:rPr lang="en-US" altLang="zh-CN" sz="2400" b="1">
                <a:solidFill>
                  <a:schemeClr val="bg2"/>
                </a:solidFill>
                <a:sym typeface="Wingdings 2" panose="05020102010507070707" pitchFamily="18" charset="2"/>
              </a:rPr>
              <a:t>        questions in a system view. </a:t>
            </a:r>
            <a:endParaRPr lang="en-US" altLang="zh-CN" sz="2400" b="1"/>
          </a:p>
          <a:p>
            <a:pPr eaLnBrk="1" hangingPunct="1">
              <a:buFontTx/>
              <a:buNone/>
            </a:pPr>
            <a:r>
              <a:rPr lang="en-US" altLang="zh-CN" sz="2400" b="1"/>
              <a:t>   B: content: X: overview </a:t>
            </a:r>
          </a:p>
          <a:p>
            <a:pPr eaLnBrk="1" hangingPunct="1">
              <a:buFontTx/>
              <a:buNone/>
            </a:pPr>
            <a:r>
              <a:rPr lang="en-US" altLang="zh-CN" sz="2400" b="1"/>
              <a:t>                       Y: data sharing and using</a:t>
            </a:r>
          </a:p>
          <a:p>
            <a:pPr eaLnBrk="1" hangingPunct="1">
              <a:buFontTx/>
              <a:buNone/>
            </a:pPr>
            <a:r>
              <a:rPr lang="en-US" altLang="zh-CN" sz="2400" b="1"/>
              <a:t>                       Z:  explain object classes and inheritance</a:t>
            </a:r>
          </a:p>
          <a:p>
            <a:pPr eaLnBrk="1" hangingPunct="1">
              <a:buFontTx/>
              <a:buNone/>
            </a:pPr>
            <a:r>
              <a:rPr lang="en-US" altLang="zh-CN" sz="2400" b="1"/>
              <a:t>                            hierarchy  </a:t>
            </a:r>
          </a:p>
        </p:txBody>
      </p:sp>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5">
            <a:extLst>
              <a:ext uri="{FF2B5EF4-FFF2-40B4-BE49-F238E27FC236}">
                <a16:creationId xmlns:a16="http://schemas.microsoft.com/office/drawing/2014/main" id="{5F2D2EAC-4115-4400-9C40-DD53EFF05D5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fld id="{A15AC5EF-DED5-44D7-9115-14B217BDA4D7}" type="slidenum">
              <a:rPr kumimoji="0" lang="en-US" altLang="zh-CN" sz="2600">
                <a:solidFill>
                  <a:schemeClr val="bg1"/>
                </a:solidFill>
              </a:rPr>
              <a:pPr eaLnBrk="1" hangingPunct="1"/>
              <a:t>526</a:t>
            </a:fld>
            <a:endParaRPr kumimoji="0" lang="en-US" altLang="zh-CN" sz="2600">
              <a:solidFill>
                <a:schemeClr val="bg1"/>
              </a:solidFill>
            </a:endParaRPr>
          </a:p>
        </p:txBody>
      </p:sp>
      <p:sp>
        <p:nvSpPr>
          <p:cNvPr id="27651" name="Rectangle 2">
            <a:extLst>
              <a:ext uri="{FF2B5EF4-FFF2-40B4-BE49-F238E27FC236}">
                <a16:creationId xmlns:a16="http://schemas.microsoft.com/office/drawing/2014/main" id="{B35D7EE3-AF27-4A98-9010-F96EEAD1C183}"/>
              </a:ext>
            </a:extLst>
          </p:cNvPr>
          <p:cNvSpPr>
            <a:spLocks noGrp="1" noChangeArrowheads="1"/>
          </p:cNvSpPr>
          <p:nvPr>
            <p:ph type="title"/>
          </p:nvPr>
        </p:nvSpPr>
        <p:spPr/>
        <p:txBody>
          <a:bodyPr/>
          <a:lstStyle/>
          <a:p>
            <a:pPr eaLnBrk="1" hangingPunct="1"/>
            <a:r>
              <a:rPr lang="en-US" altLang="zh-CN" sz="3200"/>
              <a:t>     Chapter 7  Writing the Programs</a:t>
            </a:r>
          </a:p>
        </p:txBody>
      </p:sp>
      <p:sp>
        <p:nvSpPr>
          <p:cNvPr id="27652" name="Rectangle 3">
            <a:extLst>
              <a:ext uri="{FF2B5EF4-FFF2-40B4-BE49-F238E27FC236}">
                <a16:creationId xmlns:a16="http://schemas.microsoft.com/office/drawing/2014/main" id="{2F8FE3A2-A916-4FE5-88F2-09E826CFAB9F}"/>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sz="2400" b="1"/>
              <a:t>   C: different with the design documentation:  </a:t>
            </a:r>
          </a:p>
          <a:p>
            <a:pPr eaLnBrk="1" hangingPunct="1">
              <a:buFontTx/>
              <a:buNone/>
            </a:pPr>
            <a:r>
              <a:rPr lang="en-US" altLang="zh-CN" sz="2400" b="1"/>
              <a:t>        design document----skeleton </a:t>
            </a:r>
          </a:p>
          <a:p>
            <a:pPr eaLnBrk="1" hangingPunct="1">
              <a:buFontTx/>
              <a:buNone/>
            </a:pPr>
            <a:r>
              <a:rPr lang="en-US" altLang="zh-CN" sz="2400" b="1"/>
              <a:t>        external document----flesh / muscle  </a:t>
            </a:r>
          </a:p>
          <a:p>
            <a:pPr eaLnBrk="1" hangingPunct="1">
              <a:buFontTx/>
              <a:buNone/>
            </a:pPr>
            <a:r>
              <a:rPr lang="en-US" altLang="zh-CN" sz="2400" b="1">
                <a:solidFill>
                  <a:schemeClr val="bg2"/>
                </a:solidFill>
                <a:sym typeface="Wingdings 2" panose="05020102010507070707" pitchFamily="18" charset="2"/>
              </a:rPr>
              <a:t>  describing the problem </a:t>
            </a:r>
          </a:p>
          <a:p>
            <a:pPr eaLnBrk="1" hangingPunct="1">
              <a:buFontTx/>
              <a:buNone/>
            </a:pPr>
            <a:r>
              <a:rPr lang="en-US" altLang="zh-CN" sz="2400" b="1">
                <a:solidFill>
                  <a:schemeClr val="bg2"/>
                </a:solidFill>
                <a:sym typeface="Wingdings 2" panose="05020102010507070707" pitchFamily="18" charset="2"/>
              </a:rPr>
              <a:t>      A: why a particular solution was chosen </a:t>
            </a:r>
          </a:p>
          <a:p>
            <a:pPr eaLnBrk="1" hangingPunct="1">
              <a:buFontTx/>
              <a:buNone/>
            </a:pPr>
            <a:r>
              <a:rPr lang="en-US" altLang="zh-CN" sz="2400" b="1">
                <a:solidFill>
                  <a:schemeClr val="bg2"/>
                </a:solidFill>
                <a:sym typeface="Wingdings 2" panose="05020102010507070707" pitchFamily="18" charset="2"/>
              </a:rPr>
              <a:t>      B: discussing the background of the problem </a:t>
            </a:r>
          </a:p>
          <a:p>
            <a:pPr eaLnBrk="1" hangingPunct="1">
              <a:buFontTx/>
              <a:buNone/>
            </a:pPr>
            <a:r>
              <a:rPr lang="en-US" altLang="zh-CN" sz="2400" b="1">
                <a:solidFill>
                  <a:schemeClr val="bg2"/>
                </a:solidFill>
                <a:sym typeface="Wingdings 2" panose="05020102010507070707" pitchFamily="18" charset="2"/>
              </a:rPr>
              <a:t>  describing the algorithms </a:t>
            </a:r>
          </a:p>
          <a:p>
            <a:pPr eaLnBrk="1" hangingPunct="1">
              <a:buFontTx/>
              <a:buNone/>
            </a:pPr>
            <a:r>
              <a:rPr lang="en-US" altLang="zh-CN" sz="2400" b="1">
                <a:solidFill>
                  <a:schemeClr val="bg2"/>
                </a:solidFill>
                <a:sym typeface="Wingdings 2" panose="05020102010507070707" pitchFamily="18" charset="2"/>
              </a:rPr>
              <a:t>      focus: where, formula, boundary condition </a:t>
            </a:r>
          </a:p>
          <a:p>
            <a:pPr eaLnBrk="1" hangingPunct="1">
              <a:buFontTx/>
              <a:buNone/>
            </a:pPr>
            <a:r>
              <a:rPr lang="en-US" altLang="zh-CN" sz="2400" b="1">
                <a:solidFill>
                  <a:schemeClr val="bg2"/>
                </a:solidFill>
                <a:sym typeface="Wingdings 2" panose="05020102010507070707" pitchFamily="18" charset="2"/>
              </a:rPr>
              <a:t>                  ----supplement explaining about algorithm in </a:t>
            </a:r>
          </a:p>
          <a:p>
            <a:pPr eaLnBrk="1" hangingPunct="1">
              <a:buFontTx/>
              <a:buNone/>
            </a:pPr>
            <a:r>
              <a:rPr lang="en-US" altLang="zh-CN" sz="2400" b="1">
                <a:solidFill>
                  <a:schemeClr val="bg2"/>
                </a:solidFill>
                <a:sym typeface="Wingdings 2" panose="05020102010507070707" pitchFamily="18" charset="2"/>
              </a:rPr>
              <a:t>                       design or other document.</a:t>
            </a:r>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5">
            <a:extLst>
              <a:ext uri="{FF2B5EF4-FFF2-40B4-BE49-F238E27FC236}">
                <a16:creationId xmlns:a16="http://schemas.microsoft.com/office/drawing/2014/main" id="{C5535544-283C-4C81-BEC8-24C3DE439D7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fld id="{F583A401-FDD6-4A2E-BB7F-2AC3D7C774C9}" type="slidenum">
              <a:rPr kumimoji="0" lang="en-US" altLang="zh-CN" sz="2600">
                <a:solidFill>
                  <a:schemeClr val="bg1"/>
                </a:solidFill>
              </a:rPr>
              <a:pPr eaLnBrk="1" hangingPunct="1"/>
              <a:t>527</a:t>
            </a:fld>
            <a:endParaRPr kumimoji="0" lang="en-US" altLang="zh-CN" sz="2600">
              <a:solidFill>
                <a:schemeClr val="bg1"/>
              </a:solidFill>
            </a:endParaRPr>
          </a:p>
        </p:txBody>
      </p:sp>
      <p:sp>
        <p:nvSpPr>
          <p:cNvPr id="28675" name="Rectangle 2">
            <a:extLst>
              <a:ext uri="{FF2B5EF4-FFF2-40B4-BE49-F238E27FC236}">
                <a16:creationId xmlns:a16="http://schemas.microsoft.com/office/drawing/2014/main" id="{E76A52DA-A608-40DF-8854-DF2FABC1B9BE}"/>
              </a:ext>
            </a:extLst>
          </p:cNvPr>
          <p:cNvSpPr>
            <a:spLocks noGrp="1" noChangeArrowheads="1"/>
          </p:cNvSpPr>
          <p:nvPr>
            <p:ph type="title"/>
          </p:nvPr>
        </p:nvSpPr>
        <p:spPr/>
        <p:txBody>
          <a:bodyPr/>
          <a:lstStyle/>
          <a:p>
            <a:pPr eaLnBrk="1" hangingPunct="1"/>
            <a:r>
              <a:rPr lang="en-US" altLang="zh-CN" sz="3200"/>
              <a:t>     Chapter 7  Writing the Programs</a:t>
            </a:r>
          </a:p>
        </p:txBody>
      </p:sp>
      <p:sp>
        <p:nvSpPr>
          <p:cNvPr id="28676" name="Rectangle 3">
            <a:extLst>
              <a:ext uri="{FF2B5EF4-FFF2-40B4-BE49-F238E27FC236}">
                <a16:creationId xmlns:a16="http://schemas.microsoft.com/office/drawing/2014/main" id="{7D7773FA-A992-4522-A823-5AA33860B66C}"/>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sz="2400" b="1">
                <a:solidFill>
                  <a:schemeClr val="bg2"/>
                </a:solidFill>
                <a:sym typeface="Wingdings 2" panose="05020102010507070707" pitchFamily="18" charset="2"/>
              </a:rPr>
              <a:t>  describing the data </a:t>
            </a:r>
          </a:p>
          <a:p>
            <a:pPr eaLnBrk="1" hangingPunct="1">
              <a:buFontTx/>
              <a:buNone/>
            </a:pPr>
            <a:r>
              <a:rPr lang="en-US" altLang="zh-CN" sz="2400" b="1">
                <a:solidFill>
                  <a:schemeClr val="bg2"/>
                </a:solidFill>
                <a:sym typeface="Wingdings 2" panose="05020102010507070707" pitchFamily="18" charset="2"/>
              </a:rPr>
              <a:t>   A: data flow description in model level </a:t>
            </a:r>
          </a:p>
          <a:p>
            <a:pPr eaLnBrk="1" hangingPunct="1">
              <a:buFontTx/>
              <a:buNone/>
            </a:pPr>
            <a:r>
              <a:rPr lang="en-US" altLang="zh-CN" sz="2400" b="1">
                <a:solidFill>
                  <a:schemeClr val="bg2"/>
                </a:solidFill>
                <a:sym typeface="Wingdings 2" panose="05020102010507070707" pitchFamily="18" charset="2"/>
              </a:rPr>
              <a:t>   B: explaining the interaction among objects in OO </a:t>
            </a:r>
          </a:p>
          <a:p>
            <a:pPr eaLnBrk="1" hangingPunct="1">
              <a:buFontTx/>
              <a:buNone/>
            </a:pPr>
            <a:r>
              <a:rPr lang="en-US" altLang="zh-CN" sz="2400" b="1">
                <a:solidFill>
                  <a:schemeClr val="bg2"/>
                </a:solidFill>
                <a:sym typeface="Wingdings 2" panose="05020102010507070707" pitchFamily="18" charset="2"/>
              </a:rPr>
              <a:t>        components. </a:t>
            </a:r>
          </a:p>
          <a:p>
            <a:pPr eaLnBrk="1" hangingPunct="1">
              <a:buFontTx/>
              <a:buNone/>
            </a:pPr>
            <a:r>
              <a:rPr lang="en-US" altLang="zh-CN" sz="2400" b="1">
                <a:solidFill>
                  <a:schemeClr val="bg2"/>
                </a:solidFill>
                <a:sym typeface="Wingdings 2" panose="05020102010507070707" pitchFamily="18" charset="2"/>
              </a:rPr>
              <a:t>   (interdependency, dealing sequence, constraints, etc) </a:t>
            </a: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5">
            <a:extLst>
              <a:ext uri="{FF2B5EF4-FFF2-40B4-BE49-F238E27FC236}">
                <a16:creationId xmlns:a16="http://schemas.microsoft.com/office/drawing/2014/main" id="{3B083504-E835-4EB6-9980-8F452D0449D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fld id="{8076D7C7-CFA0-464F-B02A-5208FFF5BE76}" type="slidenum">
              <a:rPr kumimoji="0" lang="en-US" altLang="zh-CN" sz="2600">
                <a:solidFill>
                  <a:schemeClr val="bg1"/>
                </a:solidFill>
              </a:rPr>
              <a:pPr eaLnBrk="1" hangingPunct="1"/>
              <a:t>528</a:t>
            </a:fld>
            <a:endParaRPr kumimoji="0" lang="en-US" altLang="zh-CN" sz="2600">
              <a:solidFill>
                <a:schemeClr val="bg1"/>
              </a:solidFill>
            </a:endParaRPr>
          </a:p>
        </p:txBody>
      </p:sp>
      <p:sp>
        <p:nvSpPr>
          <p:cNvPr id="29699" name="Rectangle 2">
            <a:extLst>
              <a:ext uri="{FF2B5EF4-FFF2-40B4-BE49-F238E27FC236}">
                <a16:creationId xmlns:a16="http://schemas.microsoft.com/office/drawing/2014/main" id="{B346BEAC-2711-4B18-8AA5-47A481FD211B}"/>
              </a:ext>
            </a:extLst>
          </p:cNvPr>
          <p:cNvSpPr>
            <a:spLocks noGrp="1" noChangeArrowheads="1"/>
          </p:cNvSpPr>
          <p:nvPr>
            <p:ph type="title"/>
          </p:nvPr>
        </p:nvSpPr>
        <p:spPr/>
        <p:txBody>
          <a:bodyPr/>
          <a:lstStyle/>
          <a:p>
            <a:pPr eaLnBrk="1" hangingPunct="1"/>
            <a:r>
              <a:rPr lang="en-US" altLang="zh-CN" sz="3200"/>
              <a:t>     Chapter 7  Writing the Programs</a:t>
            </a:r>
          </a:p>
        </p:txBody>
      </p:sp>
      <p:sp>
        <p:nvSpPr>
          <p:cNvPr id="29700" name="Rectangle 3">
            <a:extLst>
              <a:ext uri="{FF2B5EF4-FFF2-40B4-BE49-F238E27FC236}">
                <a16:creationId xmlns:a16="http://schemas.microsoft.com/office/drawing/2014/main" id="{EF0825E7-8E29-4601-A2A8-A7AE3164475F}"/>
              </a:ext>
            </a:extLst>
          </p:cNvPr>
          <p:cNvSpPr>
            <a:spLocks noGrp="1" noChangeArrowheads="1"/>
          </p:cNvSpPr>
          <p:nvPr>
            <p:ph type="body" idx="1"/>
          </p:nvPr>
        </p:nvSpPr>
        <p:spPr>
          <a:xfrm>
            <a:off x="2351088" y="1773238"/>
            <a:ext cx="8316912" cy="5084762"/>
          </a:xfrm>
        </p:spPr>
        <p:txBody>
          <a:bodyPr/>
          <a:lstStyle/>
          <a:p>
            <a:pPr eaLnBrk="1" hangingPunct="1">
              <a:lnSpc>
                <a:spcPct val="90000"/>
              </a:lnSpc>
              <a:buFontTx/>
              <a:buNone/>
            </a:pPr>
            <a:r>
              <a:rPr lang="en-US" altLang="zh-CN" b="1"/>
              <a:t>7.4 The Programming Process(</a:t>
            </a:r>
            <a:r>
              <a:rPr lang="zh-CN" altLang="en-US" b="1"/>
              <a:t>编程过程</a:t>
            </a:r>
            <a:r>
              <a:rPr lang="en-US" altLang="zh-CN" b="1"/>
              <a:t>)</a:t>
            </a:r>
            <a:r>
              <a:rPr lang="en-US" altLang="zh-CN" sz="3200" b="1"/>
              <a:t> </a:t>
            </a:r>
          </a:p>
          <a:p>
            <a:pPr eaLnBrk="1" hangingPunct="1">
              <a:lnSpc>
                <a:spcPct val="90000"/>
              </a:lnSpc>
              <a:buFontTx/>
              <a:buNone/>
            </a:pPr>
            <a:r>
              <a:rPr lang="en-US" altLang="zh-CN" sz="2400" b="1"/>
              <a:t> Note: guidelines(</a:t>
            </a:r>
            <a:r>
              <a:rPr lang="zh-CN" altLang="en-US" sz="2400" b="1"/>
              <a:t>指导原则</a:t>
            </a:r>
            <a:r>
              <a:rPr lang="en-US" altLang="zh-CN" sz="2400" b="1"/>
              <a:t>) of programming process </a:t>
            </a:r>
          </a:p>
          <a:p>
            <a:pPr eaLnBrk="1" hangingPunct="1">
              <a:lnSpc>
                <a:spcPct val="90000"/>
              </a:lnSpc>
              <a:buFontTx/>
              <a:buNone/>
            </a:pPr>
            <a:r>
              <a:rPr lang="en-US" altLang="zh-CN" b="1"/>
              <a:t>1. Programming as Problem Solving</a:t>
            </a:r>
          </a:p>
          <a:p>
            <a:pPr eaLnBrk="1" hangingPunct="1">
              <a:lnSpc>
                <a:spcPct val="90000"/>
              </a:lnSpc>
              <a:buFontTx/>
              <a:buNone/>
            </a:pPr>
            <a:r>
              <a:rPr lang="en-US" altLang="zh-CN" b="1"/>
              <a:t>    (</a:t>
            </a:r>
            <a:r>
              <a:rPr lang="zh-CN" altLang="en-US" b="1"/>
              <a:t>将编程作为问题求解过程</a:t>
            </a:r>
            <a:r>
              <a:rPr lang="en-US" altLang="zh-CN" b="1"/>
              <a:t>) </a:t>
            </a:r>
          </a:p>
          <a:p>
            <a:pPr eaLnBrk="1" hangingPunct="1">
              <a:lnSpc>
                <a:spcPct val="90000"/>
              </a:lnSpc>
              <a:buFontTx/>
              <a:buNone/>
            </a:pPr>
            <a:r>
              <a:rPr lang="en-US" altLang="zh-CN" b="1"/>
              <a:t>  four stages </a:t>
            </a:r>
            <a:r>
              <a:rPr lang="zh-CN" altLang="en-US" b="1"/>
              <a:t>：</a:t>
            </a:r>
          </a:p>
          <a:p>
            <a:pPr eaLnBrk="1" hangingPunct="1">
              <a:lnSpc>
                <a:spcPct val="90000"/>
              </a:lnSpc>
              <a:buFontTx/>
              <a:buNone/>
            </a:pPr>
            <a:r>
              <a:rPr lang="zh-CN" altLang="en-US" sz="2400" b="1"/>
              <a:t> </a:t>
            </a:r>
            <a:r>
              <a:rPr lang="en-US" altLang="zh-CN" sz="2400" b="1"/>
              <a:t>(1) Understanding the problem(nature about a problem) </a:t>
            </a:r>
          </a:p>
          <a:p>
            <a:pPr eaLnBrk="1" hangingPunct="1">
              <a:lnSpc>
                <a:spcPct val="90000"/>
              </a:lnSpc>
              <a:buFontTx/>
              <a:buNone/>
            </a:pPr>
            <a:r>
              <a:rPr lang="en-US" altLang="zh-CN" sz="2400" b="1"/>
              <a:t> (2) Devising a plan (solution)</a:t>
            </a:r>
          </a:p>
          <a:p>
            <a:pPr eaLnBrk="1" hangingPunct="1">
              <a:lnSpc>
                <a:spcPct val="90000"/>
              </a:lnSpc>
              <a:buFontTx/>
              <a:buNone/>
            </a:pPr>
            <a:r>
              <a:rPr lang="en-US" altLang="zh-CN" sz="2400" b="1"/>
              <a:t> (3) Carrying out the plan </a:t>
            </a:r>
          </a:p>
          <a:p>
            <a:pPr eaLnBrk="1" hangingPunct="1">
              <a:lnSpc>
                <a:spcPct val="90000"/>
              </a:lnSpc>
              <a:buFontTx/>
              <a:buNone/>
            </a:pPr>
            <a:r>
              <a:rPr lang="en-US" altLang="zh-CN" sz="2400" b="1"/>
              <a:t>       (finish the solution and implementation)</a:t>
            </a:r>
          </a:p>
          <a:p>
            <a:pPr eaLnBrk="1" hangingPunct="1">
              <a:lnSpc>
                <a:spcPct val="90000"/>
              </a:lnSpc>
              <a:buFontTx/>
              <a:buNone/>
            </a:pPr>
            <a:r>
              <a:rPr lang="en-US" altLang="zh-CN" sz="2400" b="1"/>
              <a:t> (4) Looking back (</a:t>
            </a:r>
            <a:r>
              <a:rPr lang="zh-CN" altLang="en-US" sz="2400" b="1"/>
              <a:t>回顾</a:t>
            </a:r>
            <a:r>
              <a:rPr lang="en-US" altLang="zh-CN" sz="2400" b="1"/>
              <a:t>----check, modify the </a:t>
            </a:r>
          </a:p>
          <a:p>
            <a:pPr eaLnBrk="1" hangingPunct="1">
              <a:lnSpc>
                <a:spcPct val="90000"/>
              </a:lnSpc>
              <a:buFontTx/>
              <a:buNone/>
            </a:pPr>
            <a:r>
              <a:rPr lang="en-US" altLang="zh-CN" sz="2400" b="1"/>
              <a:t>                                            implementation )</a:t>
            </a:r>
          </a:p>
        </p:txBody>
      </p:sp>
    </p:spTree>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5">
            <a:extLst>
              <a:ext uri="{FF2B5EF4-FFF2-40B4-BE49-F238E27FC236}">
                <a16:creationId xmlns:a16="http://schemas.microsoft.com/office/drawing/2014/main" id="{9A42A3F6-7E37-41D5-B8C3-E8CB27594B6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fld id="{F69A02BC-2B21-418A-8E63-E4205DC5C262}" type="slidenum">
              <a:rPr kumimoji="0" lang="en-US" altLang="zh-CN" sz="2600">
                <a:solidFill>
                  <a:schemeClr val="bg1"/>
                </a:solidFill>
              </a:rPr>
              <a:pPr eaLnBrk="1" hangingPunct="1"/>
              <a:t>529</a:t>
            </a:fld>
            <a:endParaRPr kumimoji="0" lang="en-US" altLang="zh-CN" sz="2600">
              <a:solidFill>
                <a:schemeClr val="bg1"/>
              </a:solidFill>
            </a:endParaRPr>
          </a:p>
        </p:txBody>
      </p:sp>
      <p:sp>
        <p:nvSpPr>
          <p:cNvPr id="30723" name="Rectangle 2">
            <a:extLst>
              <a:ext uri="{FF2B5EF4-FFF2-40B4-BE49-F238E27FC236}">
                <a16:creationId xmlns:a16="http://schemas.microsoft.com/office/drawing/2014/main" id="{AA7D6863-7DB6-4BFB-A348-840B67D4A5BB}"/>
              </a:ext>
            </a:extLst>
          </p:cNvPr>
          <p:cNvSpPr>
            <a:spLocks noGrp="1" noChangeArrowheads="1"/>
          </p:cNvSpPr>
          <p:nvPr>
            <p:ph type="title"/>
          </p:nvPr>
        </p:nvSpPr>
        <p:spPr/>
        <p:txBody>
          <a:bodyPr/>
          <a:lstStyle/>
          <a:p>
            <a:pPr eaLnBrk="1" hangingPunct="1"/>
            <a:r>
              <a:rPr lang="en-US" altLang="zh-CN" sz="3200"/>
              <a:t>     Chapter 7  Writing the Programs</a:t>
            </a:r>
          </a:p>
        </p:txBody>
      </p:sp>
      <p:sp>
        <p:nvSpPr>
          <p:cNvPr id="30724" name="Rectangle 3">
            <a:extLst>
              <a:ext uri="{FF2B5EF4-FFF2-40B4-BE49-F238E27FC236}">
                <a16:creationId xmlns:a16="http://schemas.microsoft.com/office/drawing/2014/main" id="{19175ACF-F788-463C-AF7E-CDAEB9F42F8A}"/>
              </a:ext>
            </a:extLst>
          </p:cNvPr>
          <p:cNvSpPr>
            <a:spLocks noGrp="1" noChangeArrowheads="1"/>
          </p:cNvSpPr>
          <p:nvPr>
            <p:ph type="body" idx="1"/>
          </p:nvPr>
        </p:nvSpPr>
        <p:spPr>
          <a:xfrm>
            <a:off x="2351088" y="1773238"/>
            <a:ext cx="8316912" cy="5084762"/>
          </a:xfrm>
        </p:spPr>
        <p:txBody>
          <a:bodyPr/>
          <a:lstStyle/>
          <a:p>
            <a:pPr eaLnBrk="1" hangingPunct="1">
              <a:buFontTx/>
              <a:buNone/>
            </a:pPr>
            <a:r>
              <a:rPr lang="en-US" altLang="zh-CN" b="1"/>
              <a:t>2.Extreme Programming</a:t>
            </a:r>
            <a:r>
              <a:rPr lang="en-US" altLang="zh-CN" sz="3200" b="1"/>
              <a:t> </a:t>
            </a:r>
          </a:p>
          <a:p>
            <a:pPr eaLnBrk="1" hangingPunct="1">
              <a:buFontTx/>
              <a:buNone/>
            </a:pPr>
            <a:r>
              <a:rPr lang="en-US" altLang="zh-CN" sz="2400" b="1"/>
              <a:t>           </a:t>
            </a:r>
            <a:r>
              <a:rPr lang="zh-CN" altLang="en-US" sz="2400" b="1" u="sng">
                <a:solidFill>
                  <a:srgbClr val="0000FF"/>
                </a:solidFill>
              </a:rPr>
              <a:t>极限编程（</a:t>
            </a:r>
            <a:r>
              <a:rPr lang="en-US" altLang="zh-CN" sz="2400" b="1" u="sng">
                <a:solidFill>
                  <a:srgbClr val="0000FF"/>
                </a:solidFill>
              </a:rPr>
              <a:t>XP</a:t>
            </a:r>
            <a:r>
              <a:rPr lang="zh-CN" altLang="en-US" sz="2400" b="1" u="sng">
                <a:solidFill>
                  <a:srgbClr val="0000FF"/>
                </a:solidFill>
              </a:rPr>
              <a:t>）</a:t>
            </a:r>
            <a:r>
              <a:rPr lang="zh-CN" altLang="en-US" sz="2400" b="1" u="sng"/>
              <a:t>是一种轻量级的软件开发方法论，属于敏捷开发方法</a:t>
            </a:r>
            <a:r>
              <a:rPr lang="zh-CN" altLang="en-US" sz="2400" b="1"/>
              <a:t>。</a:t>
            </a:r>
            <a:r>
              <a:rPr lang="en-US" altLang="zh-CN" sz="2400" b="1"/>
              <a:t>XP</a:t>
            </a:r>
            <a:r>
              <a:rPr lang="zh-CN" altLang="en-US" sz="2400" b="1"/>
              <a:t>从实践中来，是对实践的总结，也是经过实践检验的，其</a:t>
            </a:r>
            <a:r>
              <a:rPr lang="zh-CN" altLang="en-US" sz="2400" b="1" u="sng">
                <a:solidFill>
                  <a:srgbClr val="0000FF"/>
                </a:solidFill>
              </a:rPr>
              <a:t>主要特征是要适应环境变化和需求变化，充分发挥开发人员的主动精神</a:t>
            </a:r>
            <a:r>
              <a:rPr lang="zh-CN" altLang="en-US" sz="2400" b="1"/>
              <a:t>。</a:t>
            </a:r>
            <a:r>
              <a:rPr lang="en-US" altLang="zh-CN" sz="2400" b="1" u="sng"/>
              <a:t>XP</a:t>
            </a:r>
            <a:r>
              <a:rPr lang="zh-CN" altLang="en-US" sz="2400" b="1" u="sng"/>
              <a:t>承诺降低软件项目风险，改善业务变化的反应能力，提高开发期间的生产力，为软件开发过程增加乐趣等等</a:t>
            </a:r>
            <a:r>
              <a:rPr lang="zh-CN" altLang="en-US" sz="2400"/>
              <a:t> </a:t>
            </a:r>
            <a:r>
              <a:rPr lang="zh-CN" altLang="en-US" sz="2400" b="1"/>
              <a:t>。</a:t>
            </a:r>
            <a:r>
              <a:rPr lang="zh-CN" altLang="en-US" sz="2400"/>
              <a:t> </a:t>
            </a:r>
            <a:endParaRPr lang="zh-CN" altLang="en-US" sz="2400" b="1"/>
          </a:p>
          <a:p>
            <a:pPr eaLnBrk="1" hangingPunct="1">
              <a:buFontTx/>
              <a:buNone/>
            </a:pPr>
            <a:r>
              <a:rPr lang="zh-CN" altLang="en-US" sz="2400" b="1"/>
              <a:t>            两类参与者</a:t>
            </a:r>
            <a:r>
              <a:rPr lang="en-US" altLang="zh-CN" sz="2400" b="1"/>
              <a:t>: </a:t>
            </a:r>
          </a:p>
          <a:p>
            <a:pPr eaLnBrk="1" hangingPunct="1">
              <a:buFontTx/>
              <a:buNone/>
            </a:pPr>
            <a:r>
              <a:rPr lang="en-US" altLang="zh-CN" sz="2400" b="1"/>
              <a:t>                </a:t>
            </a:r>
            <a:r>
              <a:rPr lang="zh-CN" altLang="en-US" sz="2400" b="1"/>
              <a:t>客户</a:t>
            </a:r>
            <a:r>
              <a:rPr lang="en-US" altLang="zh-CN" sz="2400" b="1"/>
              <a:t>: </a:t>
            </a:r>
            <a:r>
              <a:rPr lang="zh-CN" altLang="en-US" sz="2400" b="1"/>
              <a:t>定义将要实现的系统之特征</a:t>
            </a:r>
            <a:r>
              <a:rPr lang="en-US" altLang="zh-CN" sz="2400" b="1"/>
              <a:t>; </a:t>
            </a:r>
            <a:r>
              <a:rPr lang="zh-CN" altLang="en-US" sz="2400" b="1"/>
              <a:t>描述测试计划</a:t>
            </a:r>
            <a:r>
              <a:rPr lang="en-US" altLang="zh-CN" sz="2400" b="1"/>
              <a:t>; </a:t>
            </a:r>
          </a:p>
          <a:p>
            <a:pPr eaLnBrk="1" hangingPunct="1">
              <a:buFontTx/>
              <a:buNone/>
            </a:pPr>
            <a:r>
              <a:rPr lang="en-US" altLang="zh-CN" sz="2400" b="1"/>
              <a:t>                          </a:t>
            </a:r>
            <a:r>
              <a:rPr lang="zh-CN" altLang="en-US" sz="2400" b="1"/>
              <a:t>分配系统实现和测试的优先级</a:t>
            </a:r>
          </a:p>
          <a:p>
            <a:pPr eaLnBrk="1" hangingPunct="1">
              <a:buFontTx/>
              <a:buNone/>
            </a:pPr>
            <a:r>
              <a:rPr lang="zh-CN" altLang="en-US" sz="2400" b="1"/>
              <a:t>                程序员</a:t>
            </a:r>
            <a:r>
              <a:rPr lang="en-US" altLang="zh-CN" sz="2400" b="1"/>
              <a:t>: </a:t>
            </a:r>
            <a:r>
              <a:rPr lang="zh-CN" altLang="en-US" sz="2400" b="1"/>
              <a:t>将客户的上述诉求予以编程实现 </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灯片编号占位符 5">
            <a:extLst>
              <a:ext uri="{FF2B5EF4-FFF2-40B4-BE49-F238E27FC236}">
                <a16:creationId xmlns:a16="http://schemas.microsoft.com/office/drawing/2014/main" id="{22D1BFB6-C3DD-4647-A70E-26C228A091B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BCABAAAF-AB4F-4FC4-8892-F27C6D28B5AF}" type="slidenum">
              <a:rPr kumimoji="0" lang="en-US" altLang="zh-CN" sz="2600" b="1">
                <a:solidFill>
                  <a:srgbClr val="FFFFFF"/>
                </a:solidFill>
              </a:rPr>
              <a:pPr fontAlgn="base">
                <a:spcBef>
                  <a:spcPct val="0"/>
                </a:spcBef>
                <a:spcAft>
                  <a:spcPct val="0"/>
                </a:spcAft>
                <a:buClrTx/>
                <a:buSzTx/>
                <a:buNone/>
              </a:pPr>
              <a:t>53</a:t>
            </a:fld>
            <a:endParaRPr kumimoji="0" lang="en-US" altLang="zh-CN" sz="2600" b="1">
              <a:solidFill>
                <a:srgbClr val="FFFFFF"/>
              </a:solidFill>
            </a:endParaRPr>
          </a:p>
        </p:txBody>
      </p:sp>
      <p:sp>
        <p:nvSpPr>
          <p:cNvPr id="102403" name="Rectangle 2">
            <a:extLst>
              <a:ext uri="{FF2B5EF4-FFF2-40B4-BE49-F238E27FC236}">
                <a16:creationId xmlns:a16="http://schemas.microsoft.com/office/drawing/2014/main" id="{30B7BA32-02AE-4F66-BBC9-84995912DCF8}"/>
              </a:ext>
            </a:extLst>
          </p:cNvPr>
          <p:cNvSpPr>
            <a:spLocks noGrp="1" noChangeArrowheads="1"/>
          </p:cNvSpPr>
          <p:nvPr>
            <p:ph type="title"/>
          </p:nvPr>
        </p:nvSpPr>
        <p:spPr/>
        <p:txBody>
          <a:bodyPr/>
          <a:lstStyle/>
          <a:p>
            <a:pPr eaLnBrk="1" hangingPunct="1"/>
            <a:r>
              <a:rPr lang="en-US" altLang="zh-CN" sz="3200"/>
              <a:t>Chapter 1  Why Software Engineering</a:t>
            </a:r>
          </a:p>
        </p:txBody>
      </p:sp>
      <p:sp>
        <p:nvSpPr>
          <p:cNvPr id="102404" name="Rectangle 3">
            <a:extLst>
              <a:ext uri="{FF2B5EF4-FFF2-40B4-BE49-F238E27FC236}">
                <a16:creationId xmlns:a16="http://schemas.microsoft.com/office/drawing/2014/main" id="{44CB2AEB-5A51-45C1-978B-E79D348E4E92}"/>
              </a:ext>
            </a:extLst>
          </p:cNvPr>
          <p:cNvSpPr>
            <a:spLocks noGrp="1" noChangeArrowheads="1"/>
          </p:cNvSpPr>
          <p:nvPr>
            <p:ph type="body" idx="1"/>
          </p:nvPr>
        </p:nvSpPr>
        <p:spPr>
          <a:xfrm>
            <a:off x="2286000" y="1752600"/>
            <a:ext cx="8382000" cy="5105400"/>
          </a:xfrm>
        </p:spPr>
        <p:txBody>
          <a:bodyPr/>
          <a:lstStyle/>
          <a:p>
            <a:pPr eaLnBrk="1" hangingPunct="1">
              <a:lnSpc>
                <a:spcPct val="80000"/>
              </a:lnSpc>
              <a:buFontTx/>
              <a:buNone/>
            </a:pPr>
            <a:r>
              <a:rPr lang="en-US" altLang="zh-CN" sz="2400" b="1">
                <a:solidFill>
                  <a:schemeClr val="bg2"/>
                </a:solidFill>
                <a:sym typeface="Wingdings 2" panose="05020102010507070707" pitchFamily="18" charset="2"/>
              </a:rPr>
              <a:t> B: Relationship and the System Boundary</a:t>
            </a:r>
          </a:p>
          <a:p>
            <a:pPr eaLnBrk="1" hangingPunct="1">
              <a:lnSpc>
                <a:spcPct val="80000"/>
              </a:lnSpc>
              <a:buFontTx/>
              <a:buNone/>
            </a:pPr>
            <a:r>
              <a:rPr lang="en-US" altLang="zh-CN" sz="2400" b="1">
                <a:solidFill>
                  <a:schemeClr val="bg2"/>
                </a:solidFill>
                <a:sym typeface="Wingdings 2" panose="05020102010507070707" pitchFamily="18" charset="2"/>
              </a:rPr>
              <a:t>      relationship : a description among entities and</a:t>
            </a:r>
          </a:p>
          <a:p>
            <a:pPr eaLnBrk="1" hangingPunct="1">
              <a:lnSpc>
                <a:spcPct val="80000"/>
              </a:lnSpc>
              <a:buFontTx/>
              <a:buNone/>
            </a:pPr>
            <a:r>
              <a:rPr lang="en-US" altLang="zh-CN" sz="2400" b="1">
                <a:solidFill>
                  <a:schemeClr val="bg2"/>
                </a:solidFill>
                <a:sym typeface="Wingdings 2" panose="05020102010507070707" pitchFamily="18" charset="2"/>
              </a:rPr>
              <a:t>                             activities(</a:t>
            </a:r>
            <a:r>
              <a:rPr lang="zh-CN" altLang="en-US" sz="2400" b="1">
                <a:solidFill>
                  <a:schemeClr val="bg2"/>
                </a:solidFill>
                <a:sym typeface="Wingdings 2" panose="05020102010507070707" pitchFamily="18" charset="2"/>
              </a:rPr>
              <a:t>对实体和活动中数据项及动作的</a:t>
            </a:r>
          </a:p>
          <a:p>
            <a:pPr eaLnBrk="1" hangingPunct="1">
              <a:lnSpc>
                <a:spcPct val="80000"/>
              </a:lnSpc>
              <a:buFontTx/>
              <a:buNone/>
            </a:pPr>
            <a:r>
              <a:rPr lang="zh-CN" altLang="en-US" sz="2400" b="1">
                <a:solidFill>
                  <a:schemeClr val="bg2"/>
                </a:solidFill>
                <a:sym typeface="Wingdings 2" panose="05020102010507070707" pitchFamily="18" charset="2"/>
              </a:rPr>
              <a:t>                             相互关系的描述</a:t>
            </a:r>
            <a:r>
              <a:rPr lang="en-US" altLang="zh-CN" sz="2400" b="1">
                <a:solidFill>
                  <a:schemeClr val="bg2"/>
                </a:solidFill>
                <a:sym typeface="Wingdings 2" panose="05020102010507070707" pitchFamily="18" charset="2"/>
              </a:rPr>
              <a:t>)</a:t>
            </a:r>
            <a:endParaRPr lang="en-US" altLang="zh-CN" b="1">
              <a:solidFill>
                <a:srgbClr val="000000"/>
              </a:solidFill>
              <a:sym typeface="Wingdings 2" panose="05020102010507070707" pitchFamily="18" charset="2"/>
            </a:endParaRPr>
          </a:p>
          <a:p>
            <a:pPr eaLnBrk="1" hangingPunct="1">
              <a:lnSpc>
                <a:spcPct val="80000"/>
              </a:lnSpc>
              <a:buFontTx/>
              <a:buNone/>
            </a:pPr>
            <a:r>
              <a:rPr lang="en-US" altLang="zh-CN" sz="2400" b="1">
                <a:solidFill>
                  <a:schemeClr val="bg2"/>
                </a:solidFill>
                <a:sym typeface="Wingdings 2" panose="05020102010507070707" pitchFamily="18" charset="2"/>
              </a:rPr>
              <a:t>      boundary : the scope(</a:t>
            </a:r>
            <a:r>
              <a:rPr lang="zh-CN" altLang="en-US" sz="2400" b="1">
                <a:solidFill>
                  <a:schemeClr val="bg2"/>
                </a:solidFill>
                <a:sym typeface="Wingdings 2" panose="05020102010507070707" pitchFamily="18" charset="2"/>
              </a:rPr>
              <a:t>范围</a:t>
            </a:r>
            <a:r>
              <a:rPr lang="en-US" altLang="zh-CN" sz="2400" b="1">
                <a:solidFill>
                  <a:schemeClr val="bg2"/>
                </a:solidFill>
                <a:sym typeface="Wingdings 2" panose="05020102010507070707" pitchFamily="18" charset="2"/>
              </a:rPr>
              <a:t>) of items and processing </a:t>
            </a:r>
          </a:p>
          <a:p>
            <a:pPr eaLnBrk="1" hangingPunct="1">
              <a:lnSpc>
                <a:spcPct val="80000"/>
              </a:lnSpc>
              <a:buFontTx/>
              <a:buNone/>
            </a:pPr>
            <a:r>
              <a:rPr lang="en-US" altLang="zh-CN" sz="2400" b="1">
                <a:solidFill>
                  <a:schemeClr val="bg2"/>
                </a:solidFill>
                <a:sym typeface="Wingdings 2" panose="05020102010507070707" pitchFamily="18" charset="2"/>
              </a:rPr>
              <a:t>     </a:t>
            </a:r>
            <a:r>
              <a:rPr lang="en-US" altLang="zh-CN" sz="2400" b="1" u="sng">
                <a:solidFill>
                  <a:srgbClr val="FF0066"/>
                </a:solidFill>
                <a:sym typeface="Wingdings 2" panose="05020102010507070707" pitchFamily="18" charset="2"/>
              </a:rPr>
              <a:t>A system</a:t>
            </a:r>
            <a:r>
              <a:rPr lang="en-US" altLang="zh-CN" sz="2400" b="1">
                <a:solidFill>
                  <a:schemeClr val="bg2"/>
                </a:solidFill>
                <a:sym typeface="Wingdings 2" panose="05020102010507070707" pitchFamily="18" charset="2"/>
              </a:rPr>
              <a:t> = </a:t>
            </a:r>
            <a:r>
              <a:rPr lang="en-US" altLang="zh-CN" sz="2400" b="1">
                <a:solidFill>
                  <a:srgbClr val="0000FF"/>
                </a:solidFill>
                <a:sym typeface="Wingdings 2" panose="05020102010507070707" pitchFamily="18" charset="2"/>
              </a:rPr>
              <a:t>entities(</a:t>
            </a:r>
            <a:r>
              <a:rPr lang="zh-CN" altLang="en-US" sz="2400" b="1">
                <a:solidFill>
                  <a:srgbClr val="0000FF"/>
                </a:solidFill>
                <a:sym typeface="Wingdings 2" panose="05020102010507070707" pitchFamily="18" charset="2"/>
              </a:rPr>
              <a:t>实体</a:t>
            </a:r>
            <a:r>
              <a:rPr lang="en-US" altLang="zh-CN" sz="2400" b="1">
                <a:solidFill>
                  <a:srgbClr val="0000FF"/>
                </a:solidFill>
                <a:sym typeface="Wingdings 2" panose="05020102010507070707" pitchFamily="18" charset="2"/>
              </a:rPr>
              <a:t>) + activities(</a:t>
            </a:r>
            <a:r>
              <a:rPr lang="zh-CN" altLang="en-US" sz="2400" b="1">
                <a:solidFill>
                  <a:srgbClr val="0000FF"/>
                </a:solidFill>
                <a:sym typeface="Wingdings 2" panose="05020102010507070707" pitchFamily="18" charset="2"/>
              </a:rPr>
              <a:t>活动</a:t>
            </a:r>
            <a:r>
              <a:rPr lang="en-US" altLang="zh-CN" sz="2400" b="1">
                <a:solidFill>
                  <a:srgbClr val="0000FF"/>
                </a:solidFill>
                <a:sym typeface="Wingdings 2" panose="05020102010507070707" pitchFamily="18" charset="2"/>
              </a:rPr>
              <a:t>)  </a:t>
            </a:r>
          </a:p>
          <a:p>
            <a:pPr eaLnBrk="1" hangingPunct="1">
              <a:lnSpc>
                <a:spcPct val="80000"/>
              </a:lnSpc>
              <a:buFontTx/>
              <a:buNone/>
            </a:pPr>
            <a:r>
              <a:rPr lang="en-US" altLang="zh-CN" sz="2400" b="1">
                <a:solidFill>
                  <a:srgbClr val="0000FF"/>
                </a:solidFill>
                <a:sym typeface="Wingdings 2" panose="05020102010507070707" pitchFamily="18" charset="2"/>
              </a:rPr>
              <a:t>                         + relationships(</a:t>
            </a:r>
            <a:r>
              <a:rPr lang="zh-CN" altLang="en-US" sz="2400" b="1">
                <a:solidFill>
                  <a:srgbClr val="0000FF"/>
                </a:solidFill>
                <a:sym typeface="Wingdings 2" panose="05020102010507070707" pitchFamily="18" charset="2"/>
              </a:rPr>
              <a:t>关系</a:t>
            </a:r>
            <a:r>
              <a:rPr lang="en-US" altLang="zh-CN" sz="2400" b="1">
                <a:solidFill>
                  <a:srgbClr val="0000FF"/>
                </a:solidFill>
                <a:sym typeface="Wingdings 2" panose="05020102010507070707" pitchFamily="18" charset="2"/>
              </a:rPr>
              <a:t>) + boundary(</a:t>
            </a:r>
            <a:r>
              <a:rPr lang="zh-CN" altLang="en-US" sz="2400" b="1">
                <a:solidFill>
                  <a:srgbClr val="0000FF"/>
                </a:solidFill>
                <a:sym typeface="Wingdings 2" panose="05020102010507070707" pitchFamily="18" charset="2"/>
              </a:rPr>
              <a:t>边界</a:t>
            </a:r>
            <a:r>
              <a:rPr lang="en-US" altLang="zh-CN" sz="2400" b="1">
                <a:solidFill>
                  <a:srgbClr val="0000FF"/>
                </a:solidFill>
                <a:sym typeface="Wingdings 2" panose="05020102010507070707" pitchFamily="18" charset="2"/>
              </a:rPr>
              <a:t>)</a:t>
            </a:r>
          </a:p>
          <a:p>
            <a:pPr eaLnBrk="1" hangingPunct="1">
              <a:lnSpc>
                <a:spcPct val="80000"/>
              </a:lnSpc>
              <a:buFontTx/>
              <a:buNone/>
            </a:pPr>
            <a:r>
              <a:rPr lang="en-US" altLang="zh-CN" sz="2400" b="1">
                <a:sym typeface="Wingdings 2" panose="05020102010507070707" pitchFamily="18" charset="2"/>
              </a:rPr>
              <a:t> C: Example: Fig1.8----Respiratory system     (P18)</a:t>
            </a:r>
          </a:p>
          <a:p>
            <a:pPr eaLnBrk="1" hangingPunct="1">
              <a:lnSpc>
                <a:spcPct val="80000"/>
              </a:lnSpc>
              <a:buFontTx/>
              <a:buNone/>
            </a:pPr>
            <a:r>
              <a:rPr lang="en-US" altLang="zh-CN" b="1">
                <a:solidFill>
                  <a:schemeClr val="bg2"/>
                </a:solidFill>
                <a:sym typeface="Wingdings 2" panose="05020102010507070707" pitchFamily="18" charset="2"/>
              </a:rPr>
              <a:t> Interrelated Systems</a:t>
            </a:r>
            <a:r>
              <a:rPr lang="zh-CN" altLang="en-US" b="1">
                <a:solidFill>
                  <a:schemeClr val="bg2"/>
                </a:solidFill>
                <a:sym typeface="Wingdings 2" panose="05020102010507070707" pitchFamily="18" charset="2"/>
              </a:rPr>
              <a:t>（相互影响的系统）</a:t>
            </a:r>
          </a:p>
          <a:p>
            <a:pPr eaLnBrk="1" hangingPunct="1">
              <a:lnSpc>
                <a:spcPct val="80000"/>
              </a:lnSpc>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A: Describing boundary(</a:t>
            </a:r>
            <a:r>
              <a:rPr lang="zh-CN" altLang="en-US" sz="2400" b="1">
                <a:solidFill>
                  <a:schemeClr val="bg2"/>
                </a:solidFill>
                <a:sym typeface="Wingdings 2" panose="05020102010507070707" pitchFamily="18" charset="2"/>
              </a:rPr>
              <a:t>刻画边界</a:t>
            </a:r>
            <a:r>
              <a:rPr lang="en-US" altLang="zh-CN" sz="2400" b="1">
                <a:solidFill>
                  <a:schemeClr val="bg2"/>
                </a:solidFill>
                <a:sym typeface="Wingdings 2" panose="05020102010507070707" pitchFamily="18" charset="2"/>
              </a:rPr>
              <a:t>) is important </a:t>
            </a:r>
          </a:p>
          <a:p>
            <a:pPr eaLnBrk="1" hangingPunct="1">
              <a:lnSpc>
                <a:spcPct val="80000"/>
              </a:lnSpc>
              <a:buFontTx/>
              <a:buNone/>
            </a:pPr>
            <a:r>
              <a:rPr lang="en-US" altLang="zh-CN" sz="2400" b="1">
                <a:solidFill>
                  <a:schemeClr val="bg2"/>
                </a:solidFill>
                <a:sym typeface="Wingdings 2" panose="05020102010507070707" pitchFamily="18" charset="2"/>
              </a:rPr>
              <a:t>      assumption : large system = {small subsystems with</a:t>
            </a:r>
          </a:p>
          <a:p>
            <a:pPr eaLnBrk="1" hangingPunct="1">
              <a:lnSpc>
                <a:spcPct val="80000"/>
              </a:lnSpc>
              <a:buFontTx/>
              <a:buNone/>
            </a:pPr>
            <a:r>
              <a:rPr lang="en-US" altLang="zh-CN" sz="2400" b="1">
                <a:solidFill>
                  <a:schemeClr val="bg2"/>
                </a:solidFill>
                <a:sym typeface="Wingdings 2" panose="05020102010507070707" pitchFamily="18" charset="2"/>
              </a:rPr>
              <a:t>                            their own boundaries and relationships}</a:t>
            </a:r>
          </a:p>
          <a:p>
            <a:pPr eaLnBrk="1" hangingPunct="1">
              <a:lnSpc>
                <a:spcPct val="80000"/>
              </a:lnSpc>
              <a:buFontTx/>
              <a:buNone/>
            </a:pPr>
            <a:r>
              <a:rPr lang="en-US" altLang="zh-CN" sz="2400" b="1">
                <a:solidFill>
                  <a:schemeClr val="bg2"/>
                </a:solidFill>
                <a:sym typeface="Wingdings 2" panose="05020102010507070707" pitchFamily="18" charset="2"/>
              </a:rPr>
              <a:t>                             -------is reasonable </a:t>
            </a:r>
          </a:p>
        </p:txBody>
      </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5">
            <a:extLst>
              <a:ext uri="{FF2B5EF4-FFF2-40B4-BE49-F238E27FC236}">
                <a16:creationId xmlns:a16="http://schemas.microsoft.com/office/drawing/2014/main" id="{3A1E4DF2-4293-41B9-A7FE-FB836013895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fld id="{31D847D4-D3F9-4F8A-88CF-53EA2799D165}" type="slidenum">
              <a:rPr kumimoji="0" lang="en-US" altLang="zh-CN" sz="2600">
                <a:solidFill>
                  <a:schemeClr val="bg1"/>
                </a:solidFill>
              </a:rPr>
              <a:pPr eaLnBrk="1" hangingPunct="1"/>
              <a:t>530</a:t>
            </a:fld>
            <a:endParaRPr kumimoji="0" lang="en-US" altLang="zh-CN" sz="2600">
              <a:solidFill>
                <a:schemeClr val="bg1"/>
              </a:solidFill>
            </a:endParaRPr>
          </a:p>
        </p:txBody>
      </p:sp>
      <p:sp>
        <p:nvSpPr>
          <p:cNvPr id="31747" name="Rectangle 2">
            <a:extLst>
              <a:ext uri="{FF2B5EF4-FFF2-40B4-BE49-F238E27FC236}">
                <a16:creationId xmlns:a16="http://schemas.microsoft.com/office/drawing/2014/main" id="{4923CA31-6439-49D6-A191-21D641F401EA}"/>
              </a:ext>
            </a:extLst>
          </p:cNvPr>
          <p:cNvSpPr>
            <a:spLocks noGrp="1" noChangeArrowheads="1"/>
          </p:cNvSpPr>
          <p:nvPr>
            <p:ph type="title"/>
          </p:nvPr>
        </p:nvSpPr>
        <p:spPr/>
        <p:txBody>
          <a:bodyPr/>
          <a:lstStyle/>
          <a:p>
            <a:pPr eaLnBrk="1" hangingPunct="1"/>
            <a:r>
              <a:rPr lang="en-US" altLang="zh-CN" sz="3200"/>
              <a:t>     Chapter 7  Writing the Programs</a:t>
            </a:r>
          </a:p>
        </p:txBody>
      </p:sp>
      <p:sp>
        <p:nvSpPr>
          <p:cNvPr id="31748" name="Rectangle 3">
            <a:extLst>
              <a:ext uri="{FF2B5EF4-FFF2-40B4-BE49-F238E27FC236}">
                <a16:creationId xmlns:a16="http://schemas.microsoft.com/office/drawing/2014/main" id="{0BA04CEA-9BE6-4ABF-AD56-521CE1E27686}"/>
              </a:ext>
            </a:extLst>
          </p:cNvPr>
          <p:cNvSpPr>
            <a:spLocks noGrp="1" noChangeArrowheads="1"/>
          </p:cNvSpPr>
          <p:nvPr>
            <p:ph type="body" idx="1"/>
          </p:nvPr>
        </p:nvSpPr>
        <p:spPr>
          <a:xfrm>
            <a:off x="2351088" y="1773238"/>
            <a:ext cx="8316912" cy="5084762"/>
          </a:xfrm>
        </p:spPr>
        <p:txBody>
          <a:bodyPr/>
          <a:lstStyle/>
          <a:p>
            <a:pPr eaLnBrk="1" hangingPunct="1">
              <a:buFontTx/>
              <a:buNone/>
            </a:pPr>
            <a:r>
              <a:rPr lang="en-US" altLang="zh-CN" b="1"/>
              <a:t>3.Pair Programming</a:t>
            </a:r>
            <a:r>
              <a:rPr lang="en-US" altLang="zh-CN" sz="3200" b="1"/>
              <a:t> </a:t>
            </a:r>
          </a:p>
          <a:p>
            <a:pPr eaLnBrk="1" hangingPunct="1">
              <a:buFontTx/>
              <a:buNone/>
            </a:pPr>
            <a:r>
              <a:rPr lang="en-US" altLang="zh-CN" sz="2400" b="1"/>
              <a:t>           </a:t>
            </a:r>
            <a:r>
              <a:rPr lang="zh-CN" altLang="en-US" sz="2400" b="1" u="sng">
                <a:solidFill>
                  <a:srgbClr val="0000FF"/>
                </a:solidFill>
              </a:rPr>
              <a:t>派对编程</a:t>
            </a:r>
            <a:r>
              <a:rPr lang="zh-CN" altLang="en-US" sz="2400" b="1"/>
              <a:t>属于主要的</a:t>
            </a:r>
            <a:r>
              <a:rPr lang="zh-CN" altLang="en-US" sz="2400" b="1" u="sng"/>
              <a:t>敏捷开发方法</a:t>
            </a:r>
            <a:r>
              <a:rPr lang="zh-CN" altLang="en-US" sz="2400" b="1"/>
              <a:t>，其</a:t>
            </a:r>
            <a:r>
              <a:rPr lang="zh-CN" altLang="en-US" sz="2400" b="1" u="sng"/>
              <a:t>开发方式是两个程序员共同开发程序，且角色分工明确。一个负责编写程序，另一个负责复审与测试。两人定期交换角色</a:t>
            </a:r>
            <a:r>
              <a:rPr lang="zh-CN" altLang="en-US" sz="2400" b="1"/>
              <a:t>。</a:t>
            </a:r>
          </a:p>
          <a:p>
            <a:pPr eaLnBrk="1" hangingPunct="1">
              <a:buFontTx/>
              <a:buNone/>
            </a:pPr>
            <a:r>
              <a:rPr lang="zh-CN" altLang="en-US" sz="2400" b="1"/>
              <a:t>     </a:t>
            </a:r>
            <a:r>
              <a:rPr lang="en-US" altLang="zh-CN" sz="2400" b="1"/>
              <a:t>(</a:t>
            </a:r>
            <a:r>
              <a:rPr lang="zh-CN" altLang="en-US" sz="2400" b="1"/>
              <a:t>思考</a:t>
            </a:r>
            <a:r>
              <a:rPr lang="en-US" altLang="zh-CN" sz="2400" b="1"/>
              <a:t>: </a:t>
            </a:r>
            <a:r>
              <a:rPr lang="zh-CN" altLang="en-US" sz="2400" b="1"/>
              <a:t>敏捷开发方法的问题或弱点可能会出在哪里</a:t>
            </a:r>
            <a:r>
              <a:rPr lang="en-US" altLang="zh-CN" sz="2400" b="1"/>
              <a:t>?)</a:t>
            </a:r>
          </a:p>
          <a:p>
            <a:pPr eaLnBrk="1" hangingPunct="1">
              <a:buFontTx/>
              <a:buNone/>
            </a:pPr>
            <a:r>
              <a:rPr lang="en-US" altLang="zh-CN" b="1"/>
              <a:t>4.Whither Programming ? (</a:t>
            </a:r>
            <a:r>
              <a:rPr lang="zh-CN" altLang="en-US" b="1"/>
              <a:t>编程向何处去</a:t>
            </a:r>
            <a:r>
              <a:rPr lang="en-US" altLang="zh-CN" b="1"/>
              <a:t>?)</a:t>
            </a:r>
          </a:p>
          <a:p>
            <a:pPr eaLnBrk="1" hangingPunct="1">
              <a:buFontTx/>
              <a:buNone/>
            </a:pPr>
            <a:r>
              <a:rPr lang="zh-CN" altLang="en-US" sz="2400" b="1"/>
              <a:t>面对大型的</a:t>
            </a:r>
            <a:r>
              <a:rPr lang="en-US" altLang="zh-CN" sz="2400" b="1"/>
              <a:t>,</a:t>
            </a:r>
            <a:r>
              <a:rPr lang="zh-CN" altLang="en-US" sz="2400" b="1"/>
              <a:t>关键任务的软件</a:t>
            </a:r>
            <a:r>
              <a:rPr lang="en-US" altLang="zh-CN" sz="2400" b="1"/>
              <a:t>: </a:t>
            </a:r>
            <a:r>
              <a:rPr lang="zh-CN" altLang="en-US" sz="2400" b="1"/>
              <a:t>需要对极限编程添加额外的步</a:t>
            </a:r>
          </a:p>
          <a:p>
            <a:pPr eaLnBrk="1" hangingPunct="1">
              <a:buFontTx/>
              <a:buNone/>
            </a:pPr>
            <a:r>
              <a:rPr lang="zh-CN" altLang="en-US" sz="2400" b="1"/>
              <a:t>          骤</a:t>
            </a:r>
            <a:r>
              <a:rPr lang="en-US" altLang="zh-CN" sz="2400" b="1"/>
              <a:t>(</a:t>
            </a:r>
            <a:r>
              <a:rPr lang="zh-CN" altLang="en-US" sz="2400" b="1"/>
              <a:t>文档化思想</a:t>
            </a:r>
            <a:r>
              <a:rPr lang="en-US" altLang="zh-CN" sz="2400" b="1"/>
              <a:t>----</a:t>
            </a:r>
            <a:r>
              <a:rPr lang="zh-CN" altLang="en-US" sz="2400" b="1"/>
              <a:t>定义基线体系结构</a:t>
            </a:r>
            <a:r>
              <a:rPr lang="en-US" altLang="zh-CN" sz="2400" b="1"/>
              <a:t>, </a:t>
            </a:r>
            <a:r>
              <a:rPr lang="zh-CN" altLang="en-US" sz="2400" b="1"/>
              <a:t>使用文档化场景</a:t>
            </a:r>
            <a:r>
              <a:rPr lang="en-US" altLang="zh-CN" sz="2400" b="1"/>
              <a:t>,</a:t>
            </a:r>
          </a:p>
          <a:p>
            <a:pPr eaLnBrk="1" hangingPunct="1">
              <a:buFontTx/>
              <a:buNone/>
            </a:pPr>
            <a:r>
              <a:rPr lang="en-US" altLang="zh-CN" sz="2400" b="1"/>
              <a:t>          </a:t>
            </a:r>
            <a:r>
              <a:rPr lang="zh-CN" altLang="en-US" sz="2400" b="1"/>
              <a:t>定义系统边界等等</a:t>
            </a:r>
            <a:r>
              <a:rPr lang="en-US" altLang="zh-CN" sz="2400" b="1"/>
              <a:t>)</a:t>
            </a:r>
          </a:p>
          <a:p>
            <a:pPr eaLnBrk="1" hangingPunct="1">
              <a:buFontTx/>
              <a:buNone/>
            </a:pPr>
            <a:r>
              <a:rPr lang="en-US" altLang="zh-CN" b="1"/>
              <a:t>5.</a:t>
            </a:r>
            <a:r>
              <a:rPr lang="zh-CN" altLang="en-US" b="1"/>
              <a:t>课程设计与班级练习项目所采用的过程或方法</a:t>
            </a:r>
          </a:p>
          <a:p>
            <a:pPr eaLnBrk="1" hangingPunct="1">
              <a:buFontTx/>
              <a:buNone/>
            </a:pPr>
            <a:r>
              <a:rPr lang="zh-CN" altLang="en-US" b="1"/>
              <a:t>    </a:t>
            </a:r>
            <a:r>
              <a:rPr lang="en-US" altLang="zh-CN" b="1"/>
              <a:t>----</a:t>
            </a:r>
            <a:r>
              <a:rPr lang="zh-CN" altLang="en-US" b="1"/>
              <a:t>比敏捷方法复杂些</a:t>
            </a:r>
            <a:r>
              <a:rPr lang="en-US" altLang="zh-CN" b="1"/>
              <a:t>, </a:t>
            </a:r>
            <a:r>
              <a:rPr lang="zh-CN" altLang="en-US" b="1"/>
              <a:t>远低于重量级方法</a:t>
            </a:r>
            <a:r>
              <a:rPr lang="en-US" altLang="zh-CN" b="1"/>
              <a:t>. </a:t>
            </a:r>
          </a:p>
        </p:txBody>
      </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5">
            <a:extLst>
              <a:ext uri="{FF2B5EF4-FFF2-40B4-BE49-F238E27FC236}">
                <a16:creationId xmlns:a16="http://schemas.microsoft.com/office/drawing/2014/main" id="{354B797C-D199-4726-8190-6C326C5D6D5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fld id="{46DCDB99-9D27-4324-A22A-2D1785B0B1C0}" type="slidenum">
              <a:rPr kumimoji="0" lang="en-US" altLang="zh-CN" sz="2600">
                <a:solidFill>
                  <a:schemeClr val="bg1"/>
                </a:solidFill>
              </a:rPr>
              <a:pPr eaLnBrk="1" hangingPunct="1"/>
              <a:t>531</a:t>
            </a:fld>
            <a:endParaRPr kumimoji="0" lang="en-US" altLang="zh-CN" sz="2600">
              <a:solidFill>
                <a:schemeClr val="bg1"/>
              </a:solidFill>
            </a:endParaRPr>
          </a:p>
        </p:txBody>
      </p:sp>
      <p:sp>
        <p:nvSpPr>
          <p:cNvPr id="32771" name="Rectangle 2">
            <a:extLst>
              <a:ext uri="{FF2B5EF4-FFF2-40B4-BE49-F238E27FC236}">
                <a16:creationId xmlns:a16="http://schemas.microsoft.com/office/drawing/2014/main" id="{93E548E8-3169-435D-8216-21A45DE60166}"/>
              </a:ext>
            </a:extLst>
          </p:cNvPr>
          <p:cNvSpPr>
            <a:spLocks noGrp="1" noChangeArrowheads="1"/>
          </p:cNvSpPr>
          <p:nvPr>
            <p:ph type="title"/>
          </p:nvPr>
        </p:nvSpPr>
        <p:spPr>
          <a:xfrm>
            <a:off x="2362200" y="228600"/>
            <a:ext cx="8001000" cy="1143000"/>
          </a:xfrm>
        </p:spPr>
        <p:txBody>
          <a:bodyPr/>
          <a:lstStyle/>
          <a:p>
            <a:pPr eaLnBrk="1" hangingPunct="1"/>
            <a:r>
              <a:rPr lang="en-US" altLang="zh-CN"/>
              <a:t>Chapter 9</a:t>
            </a:r>
            <a:r>
              <a:rPr lang="en-US" altLang="zh-CN">
                <a:solidFill>
                  <a:srgbClr val="000000"/>
                </a:solidFill>
              </a:rPr>
              <a:t>  Testing the System </a:t>
            </a:r>
          </a:p>
        </p:txBody>
      </p:sp>
      <p:sp>
        <p:nvSpPr>
          <p:cNvPr id="32772" name="Rectangle 3">
            <a:extLst>
              <a:ext uri="{FF2B5EF4-FFF2-40B4-BE49-F238E27FC236}">
                <a16:creationId xmlns:a16="http://schemas.microsoft.com/office/drawing/2014/main" id="{05F29889-E8D5-434C-A8D3-E1CBCE577DEA}"/>
              </a:ext>
            </a:extLst>
          </p:cNvPr>
          <p:cNvSpPr>
            <a:spLocks noGrp="1" noChangeArrowheads="1"/>
          </p:cNvSpPr>
          <p:nvPr>
            <p:ph type="body" idx="1"/>
          </p:nvPr>
        </p:nvSpPr>
        <p:spPr>
          <a:xfrm>
            <a:off x="2362200" y="1828800"/>
            <a:ext cx="8001000" cy="4800600"/>
          </a:xfrm>
          <a:ln>
            <a:solidFill>
              <a:schemeClr val="tx1"/>
            </a:solidFill>
            <a:miter lim="800000"/>
            <a:headEnd/>
            <a:tailEnd/>
          </a:ln>
        </p:spPr>
        <p:txBody>
          <a:bodyPr/>
          <a:lstStyle/>
          <a:p>
            <a:pPr lvl="1" eaLnBrk="1" hangingPunct="1">
              <a:buFontTx/>
              <a:buNone/>
            </a:pPr>
            <a:r>
              <a:rPr lang="en-US" altLang="zh-CN" sz="3200" b="1"/>
              <a:t> </a:t>
            </a:r>
            <a:r>
              <a:rPr lang="en-US" altLang="zh-CN" b="1">
                <a:solidFill>
                  <a:srgbClr val="000000"/>
                </a:solidFill>
              </a:rPr>
              <a:t>Note  A:unit and integration testing----by   </a:t>
            </a:r>
          </a:p>
          <a:p>
            <a:pPr lvl="1" eaLnBrk="1" hangingPunct="1">
              <a:buFontTx/>
              <a:buNone/>
            </a:pPr>
            <a:r>
              <a:rPr lang="en-US" altLang="zh-CN" b="1">
                <a:solidFill>
                  <a:srgbClr val="000000"/>
                </a:solidFill>
              </a:rPr>
              <a:t>                  yourself or a small part of the </a:t>
            </a:r>
          </a:p>
          <a:p>
            <a:pPr lvl="1" eaLnBrk="1" hangingPunct="1">
              <a:buFontTx/>
              <a:buNone/>
            </a:pPr>
            <a:r>
              <a:rPr lang="en-US" altLang="zh-CN" b="1">
                <a:solidFill>
                  <a:srgbClr val="000000"/>
                </a:solidFill>
              </a:rPr>
              <a:t>                  development team</a:t>
            </a:r>
          </a:p>
          <a:p>
            <a:pPr lvl="1" eaLnBrk="1" hangingPunct="1">
              <a:buFontTx/>
              <a:buNone/>
            </a:pPr>
            <a:r>
              <a:rPr lang="en-US" altLang="zh-CN" b="1">
                <a:solidFill>
                  <a:srgbClr val="000000"/>
                </a:solidFill>
              </a:rPr>
              <a:t>           B:system testing----by the entire  </a:t>
            </a:r>
          </a:p>
          <a:p>
            <a:pPr lvl="1" eaLnBrk="1" hangingPunct="1">
              <a:buFontTx/>
              <a:buNone/>
            </a:pPr>
            <a:r>
              <a:rPr lang="en-US" altLang="zh-CN" b="1">
                <a:solidFill>
                  <a:srgbClr val="000000"/>
                </a:solidFill>
              </a:rPr>
              <a:t>                 develop team</a:t>
            </a:r>
          </a:p>
          <a:p>
            <a:pPr eaLnBrk="1" hangingPunct="1"/>
            <a:r>
              <a:rPr lang="en-US" altLang="zh-CN" sz="3200" b="1">
                <a:solidFill>
                  <a:srgbClr val="000000"/>
                </a:solidFill>
              </a:rPr>
              <a:t>9.1 Principles of system testing</a:t>
            </a:r>
          </a:p>
          <a:p>
            <a:pPr eaLnBrk="1" hangingPunct="1">
              <a:buFontTx/>
              <a:buNone/>
            </a:pPr>
            <a:r>
              <a:rPr lang="en-US" altLang="zh-CN" sz="3200">
                <a:solidFill>
                  <a:srgbClr val="000000"/>
                </a:solidFill>
              </a:rPr>
              <a:t>    </a:t>
            </a:r>
            <a:r>
              <a:rPr lang="en-US" altLang="zh-CN" sz="2400" b="1">
                <a:solidFill>
                  <a:srgbClr val="000000"/>
                </a:solidFill>
              </a:rPr>
              <a:t>Focus A: </a:t>
            </a:r>
            <a:r>
              <a:rPr lang="en-US" altLang="zh-CN">
                <a:solidFill>
                  <a:srgbClr val="000000"/>
                </a:solidFill>
                <a:sym typeface="Wingdings 2" panose="05020102010507070707" pitchFamily="18" charset="2"/>
              </a:rPr>
              <a:t></a:t>
            </a:r>
            <a:r>
              <a:rPr lang="en-US" altLang="zh-CN" sz="2400" b="1">
                <a:solidFill>
                  <a:srgbClr val="000000"/>
                </a:solidFill>
              </a:rPr>
              <a:t> </a:t>
            </a:r>
            <a:r>
              <a:rPr lang="en-US" altLang="zh-CN" sz="2400" b="1" u="sng">
                <a:solidFill>
                  <a:srgbClr val="000000"/>
                </a:solidFill>
              </a:rPr>
              <a:t>objective of unit and integration</a:t>
            </a:r>
          </a:p>
          <a:p>
            <a:pPr eaLnBrk="1" hangingPunct="1">
              <a:buFontTx/>
              <a:buNone/>
            </a:pPr>
            <a:r>
              <a:rPr lang="en-US" altLang="zh-CN" sz="2400" b="1">
                <a:solidFill>
                  <a:srgbClr val="000000"/>
                </a:solidFill>
              </a:rPr>
              <a:t>                       ------ensure the code</a:t>
            </a:r>
            <a:r>
              <a:rPr lang="en-US" altLang="zh-CN" sz="3200">
                <a:solidFill>
                  <a:srgbClr val="000000"/>
                </a:solidFill>
              </a:rPr>
              <a:t> </a:t>
            </a:r>
            <a:r>
              <a:rPr lang="en-US" altLang="zh-CN" sz="2400" b="1">
                <a:solidFill>
                  <a:srgbClr val="000000"/>
                </a:solidFill>
              </a:rPr>
              <a:t>implemented</a:t>
            </a:r>
          </a:p>
          <a:p>
            <a:pPr eaLnBrk="1" hangingPunct="1">
              <a:buFontTx/>
              <a:buNone/>
            </a:pPr>
            <a:r>
              <a:rPr lang="en-US" altLang="zh-CN" sz="2400">
                <a:solidFill>
                  <a:srgbClr val="000000"/>
                </a:solidFill>
              </a:rPr>
              <a:t>                 </a:t>
            </a:r>
            <a:r>
              <a:rPr lang="en-US" altLang="zh-CN" sz="2400" b="1">
                <a:solidFill>
                  <a:srgbClr val="000000"/>
                </a:solidFill>
              </a:rPr>
              <a:t>the </a:t>
            </a:r>
            <a:r>
              <a:rPr lang="en-US" altLang="zh-CN" sz="2400" b="1" u="sng">
                <a:solidFill>
                  <a:srgbClr val="000000"/>
                </a:solidFill>
              </a:rPr>
              <a:t>design</a:t>
            </a:r>
            <a:r>
              <a:rPr lang="en-US" altLang="zh-CN" sz="2400" b="1">
                <a:solidFill>
                  <a:srgbClr val="000000"/>
                </a:solidFill>
              </a:rPr>
              <a:t> properly</a:t>
            </a:r>
            <a:r>
              <a:rPr lang="en-US" altLang="zh-CN" sz="2400">
                <a:solidFill>
                  <a:srgbClr val="000000"/>
                </a:solidFill>
              </a:rPr>
              <a:t>  </a:t>
            </a:r>
            <a:r>
              <a:rPr lang="en-US" altLang="zh-CN" sz="2400" b="1">
                <a:solidFill>
                  <a:schemeClr val="bg2"/>
                </a:solidFill>
                <a:sym typeface="Wingdings 2" panose="05020102010507070707" pitchFamily="18" charset="2"/>
              </a:rPr>
              <a:t></a:t>
            </a:r>
            <a:r>
              <a:rPr lang="en-US" altLang="zh-CN" sz="2400" b="1">
                <a:solidFill>
                  <a:schemeClr val="bg2"/>
                </a:solidFill>
              </a:rPr>
              <a:t> </a:t>
            </a:r>
            <a:r>
              <a:rPr lang="en-US" altLang="zh-CN" sz="1800" b="1">
                <a:solidFill>
                  <a:schemeClr val="bg2"/>
                </a:solidFill>
                <a:cs typeface="Arial" panose="020B0604020202020204" pitchFamily="34" charset="0"/>
                <a:sym typeface="Wingdings 2" panose="05020102010507070707" pitchFamily="18" charset="2"/>
              </a:rPr>
              <a:t>⑦</a:t>
            </a:r>
            <a:r>
              <a:rPr lang="en-US" altLang="zh-CN" sz="2400" b="1">
                <a:solidFill>
                  <a:schemeClr val="bg2"/>
                </a:solidFill>
              </a:rPr>
              <a:t> </a:t>
            </a:r>
            <a:r>
              <a:rPr lang="en-US" altLang="zh-CN" sz="1800" b="1">
                <a:solidFill>
                  <a:schemeClr val="bg2"/>
                </a:solidFill>
                <a:cs typeface="Arial" panose="020B0604020202020204" pitchFamily="34" charset="0"/>
                <a:sym typeface="Wingdings 2" panose="05020102010507070707" pitchFamily="18" charset="2"/>
              </a:rPr>
              <a:t>⑧⑨⑩</a:t>
            </a:r>
          </a:p>
          <a:p>
            <a:pPr eaLnBrk="1" hangingPunct="1">
              <a:buFontTx/>
              <a:buNone/>
            </a:pPr>
            <a:endParaRPr lang="en-US" altLang="zh-CN" sz="2400" b="1">
              <a:solidFill>
                <a:schemeClr val="bg2"/>
              </a:solidFill>
            </a:endParaRPr>
          </a:p>
        </p:txBody>
      </p:sp>
    </p:spTree>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灯片编号占位符 3">
            <a:extLst>
              <a:ext uri="{FF2B5EF4-FFF2-40B4-BE49-F238E27FC236}">
                <a16:creationId xmlns:a16="http://schemas.microsoft.com/office/drawing/2014/main" id="{FA17D973-092B-4207-BAF1-2C44A5AC465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BA0ABCAA-BBD6-43EC-B9B8-5E6DEB4EA5F4}" type="slidenum">
              <a:rPr kumimoji="0" lang="en-US" altLang="zh-CN" sz="2600">
                <a:solidFill>
                  <a:srgbClr val="FFFFFF"/>
                </a:solidFill>
              </a:rPr>
              <a:pPr eaLnBrk="1" fontAlgn="base" hangingPunct="1">
                <a:spcBef>
                  <a:spcPct val="0"/>
                </a:spcBef>
                <a:spcAft>
                  <a:spcPct val="0"/>
                </a:spcAft>
              </a:pPr>
              <a:t>532</a:t>
            </a:fld>
            <a:endParaRPr kumimoji="0" lang="en-US" altLang="zh-CN" sz="2600">
              <a:solidFill>
                <a:srgbClr val="FFFFFF"/>
              </a:solidFill>
            </a:endParaRPr>
          </a:p>
        </p:txBody>
      </p:sp>
      <p:sp>
        <p:nvSpPr>
          <p:cNvPr id="3075" name="Rectangle 1">
            <a:extLst>
              <a:ext uri="{FF2B5EF4-FFF2-40B4-BE49-F238E27FC236}">
                <a16:creationId xmlns:a16="http://schemas.microsoft.com/office/drawing/2014/main" id="{0A871556-ED67-4A16-AC1C-DA33F3EC31DD}"/>
              </a:ext>
            </a:extLst>
          </p:cNvPr>
          <p:cNvSpPr>
            <a:spLocks noGrp="1" noChangeArrowheads="1"/>
          </p:cNvSpPr>
          <p:nvPr>
            <p:ph type="title" idx="4294967295"/>
          </p:nvPr>
        </p:nvSpPr>
        <p:spPr>
          <a:xfrm>
            <a:off x="2560638" y="690563"/>
            <a:ext cx="3535362" cy="722312"/>
          </a:xfrm>
        </p:spPr>
        <p:txBody>
          <a:bodyPr vert="horz" wrap="square" lIns="0" tIns="0" rIns="0" bIns="0" numCol="1" anchor="ctr" anchorCtr="0" compatLnSpc="1">
            <a:prstTxWarp prst="textNoShape">
              <a:avLst/>
            </a:prstTxWarp>
          </a:bodyPr>
          <a:lstStyle/>
          <a:p>
            <a:pPr defTabSz="457200"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4000"/>
              <a:t>Chapter 8</a:t>
            </a:r>
          </a:p>
        </p:txBody>
      </p:sp>
      <p:sp>
        <p:nvSpPr>
          <p:cNvPr id="3076" name="Rectangle 2">
            <a:extLst>
              <a:ext uri="{FF2B5EF4-FFF2-40B4-BE49-F238E27FC236}">
                <a16:creationId xmlns:a16="http://schemas.microsoft.com/office/drawing/2014/main" id="{612BF159-408A-4E43-AE6C-E491A1ED82DC}"/>
              </a:ext>
            </a:extLst>
          </p:cNvPr>
          <p:cNvSpPr>
            <a:spLocks noGrp="1" noChangeArrowheads="1"/>
          </p:cNvSpPr>
          <p:nvPr>
            <p:ph type="body" idx="4294967295"/>
          </p:nvPr>
        </p:nvSpPr>
        <p:spPr>
          <a:xfrm>
            <a:off x="2566988" y="1906588"/>
            <a:ext cx="3071812" cy="4318000"/>
          </a:xfrm>
        </p:spPr>
        <p:txBody>
          <a:bodyPr vert="horz" wrap="square" lIns="0" tIns="0" rIns="0" bIns="0" numCol="1" anchor="t" anchorCtr="0" compatLnSpc="1">
            <a:prstTxWarp prst="textNoShape">
              <a:avLst/>
            </a:prstTxWarp>
          </a:bodyPr>
          <a:lstStyle/>
          <a:p>
            <a:pPr marL="330200" indent="-330200" defTabSz="457200" eaLnBrk="1" hangingPunct="1">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zh-CN" altLang="en-GB"/>
          </a:p>
          <a:p>
            <a:pPr marL="330200" indent="-330200" defTabSz="457200" eaLnBrk="1" hangingPunct="1">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zh-CN" sz="3200" b="1"/>
              <a:t>Testing the</a:t>
            </a:r>
          </a:p>
          <a:p>
            <a:pPr marL="330200" indent="-330200" defTabSz="457200" eaLnBrk="1" hangingPunct="1">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zh-CN" sz="3200" b="1"/>
              <a:t>Programs</a:t>
            </a:r>
          </a:p>
          <a:p>
            <a:pPr marL="330200" indent="-330200" defTabSz="457200" eaLnBrk="1" hangingPunct="1">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altLang="zh-CN" sz="3200"/>
          </a:p>
          <a:p>
            <a:pPr marL="330200" indent="-330200" defTabSz="457200" eaLnBrk="1" hangingPunct="1">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zh-CN"/>
              <a:t>Shari L. Pfleeger</a:t>
            </a:r>
          </a:p>
          <a:p>
            <a:pPr marL="330200" indent="-330200" defTabSz="457200" eaLnBrk="1" hangingPunct="1">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zh-CN"/>
              <a:t>Joann M. Atlee</a:t>
            </a:r>
          </a:p>
          <a:p>
            <a:pPr marL="330200" indent="-330200" defTabSz="457200" eaLnBrk="1" hangingPunct="1">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altLang="zh-CN"/>
          </a:p>
          <a:p>
            <a:pPr marL="330200" indent="-330200" defTabSz="457200" eaLnBrk="1" hangingPunct="1">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zh-CN" sz="3200"/>
              <a:t>4</a:t>
            </a:r>
            <a:r>
              <a:rPr lang="en-GB" altLang="zh-CN" sz="3200" baseline="30000"/>
              <a:t>th</a:t>
            </a:r>
            <a:r>
              <a:rPr lang="en-GB" altLang="zh-CN" sz="3200"/>
              <a:t> Edition</a:t>
            </a:r>
          </a:p>
        </p:txBody>
      </p:sp>
      <p:sp>
        <p:nvSpPr>
          <p:cNvPr id="3077" name="AutoShape 3">
            <a:extLst>
              <a:ext uri="{FF2B5EF4-FFF2-40B4-BE49-F238E27FC236}">
                <a16:creationId xmlns:a16="http://schemas.microsoft.com/office/drawing/2014/main" id="{66781C7D-24C5-4202-B503-AD1B030F5F44}"/>
              </a:ext>
            </a:extLst>
          </p:cNvPr>
          <p:cNvSpPr>
            <a:spLocks noChangeArrowheads="1"/>
          </p:cNvSpPr>
          <p:nvPr/>
        </p:nvSpPr>
        <p:spPr bwMode="auto">
          <a:xfrm>
            <a:off x="5735638" y="476251"/>
            <a:ext cx="4464050" cy="6048375"/>
          </a:xfrm>
          <a:prstGeom prst="roundRect">
            <a:avLst>
              <a:gd name="adj" fmla="val 37"/>
            </a:avLst>
          </a:prstGeom>
          <a:blipFill dpi="0" rotWithShape="1">
            <a:blip r:embed="rId3"/>
            <a:srcRect/>
            <a:stretch>
              <a:fillRect/>
            </a:stretch>
          </a:blipFill>
          <a:ln w="9360">
            <a:solidFill>
              <a:srgbClr val="FF0000"/>
            </a:solidFill>
            <a:round/>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kumimoji="0" lang="en-US" altLang="zh-CN" sz="1800">
              <a:solidFill>
                <a:srgbClr val="FFFFFF"/>
              </a:solidFill>
              <a:latin typeface="Times New Roman" panose="02020603050405020304" pitchFamily="18" charset="0"/>
            </a:endParaRPr>
          </a:p>
        </p:txBody>
      </p:sp>
    </p:spTree>
  </p:cSld>
  <p:clrMapOvr>
    <a:masterClrMapping/>
  </p:clrMapOvr>
  <p:transition spd="med"/>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灯片编号占位符 5">
            <a:extLst>
              <a:ext uri="{FF2B5EF4-FFF2-40B4-BE49-F238E27FC236}">
                <a16:creationId xmlns:a16="http://schemas.microsoft.com/office/drawing/2014/main" id="{8FA5CF2E-B837-4AF3-9466-C2960C34749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36B6CDD2-BB22-4491-9341-2D9A507589B5}" type="slidenum">
              <a:rPr kumimoji="0" lang="en-US" altLang="zh-CN" sz="2600">
                <a:solidFill>
                  <a:srgbClr val="FFFFFF"/>
                </a:solidFill>
              </a:rPr>
              <a:pPr eaLnBrk="1" fontAlgn="base" hangingPunct="1">
                <a:spcBef>
                  <a:spcPct val="0"/>
                </a:spcBef>
                <a:spcAft>
                  <a:spcPct val="0"/>
                </a:spcAft>
              </a:pPr>
              <a:t>533</a:t>
            </a:fld>
            <a:endParaRPr kumimoji="0" lang="en-US" altLang="zh-CN" sz="2600">
              <a:solidFill>
                <a:srgbClr val="FFFFFF"/>
              </a:solidFill>
            </a:endParaRPr>
          </a:p>
        </p:txBody>
      </p:sp>
      <p:sp>
        <p:nvSpPr>
          <p:cNvPr id="4099" name="Rectangle 3">
            <a:extLst>
              <a:ext uri="{FF2B5EF4-FFF2-40B4-BE49-F238E27FC236}">
                <a16:creationId xmlns:a16="http://schemas.microsoft.com/office/drawing/2014/main" id="{543C625B-C9C6-417F-B0C8-A38CEF3E29DC}"/>
              </a:ext>
            </a:extLst>
          </p:cNvPr>
          <p:cNvSpPr>
            <a:spLocks noGrp="1" noChangeArrowheads="1"/>
          </p:cNvSpPr>
          <p:nvPr>
            <p:ph type="body" idx="1"/>
          </p:nvPr>
        </p:nvSpPr>
        <p:spPr>
          <a:xfrm>
            <a:off x="2279650" y="1700214"/>
            <a:ext cx="8388350" cy="5157787"/>
          </a:xfrm>
        </p:spPr>
        <p:txBody>
          <a:bodyPr/>
          <a:lstStyle/>
          <a:p>
            <a:pPr eaLnBrk="1" hangingPunct="1">
              <a:lnSpc>
                <a:spcPct val="90000"/>
              </a:lnSpc>
              <a:buClr>
                <a:srgbClr val="0000FF"/>
              </a:buClr>
              <a:buSzPct val="80000"/>
              <a:buFont typeface="Wingdings" panose="05000000000000000000" pitchFamily="2" charset="2"/>
              <a:buChar char="n"/>
            </a:pPr>
            <a:r>
              <a:rPr lang="zh-CN" altLang="en-US" b="1"/>
              <a:t>在微软的起步初期，微软的许多软件都出现了很多的</a:t>
            </a:r>
            <a:r>
              <a:rPr lang="en-US" altLang="zh-CN" b="1"/>
              <a:t>Bug</a:t>
            </a:r>
          </a:p>
          <a:p>
            <a:pPr lvl="1" eaLnBrk="1" hangingPunct="1">
              <a:lnSpc>
                <a:spcPct val="90000"/>
              </a:lnSpc>
              <a:buClr>
                <a:srgbClr val="0000FF"/>
              </a:buClr>
              <a:buSzPct val="80000"/>
              <a:buFont typeface="Wingdings" panose="05000000000000000000" pitchFamily="2" charset="2"/>
              <a:buChar char="n"/>
            </a:pPr>
            <a:r>
              <a:rPr lang="zh-CN" altLang="en-US" sz="2000" b="1"/>
              <a:t>例如：在</a:t>
            </a:r>
            <a:r>
              <a:rPr lang="en-US" altLang="zh-CN" sz="2000" b="1"/>
              <a:t>1981</a:t>
            </a:r>
            <a:r>
              <a:rPr lang="zh-CN" altLang="en-US" sz="2000" b="1"/>
              <a:t>年，与</a:t>
            </a:r>
            <a:r>
              <a:rPr lang="en-US" altLang="zh-CN" sz="2000" b="1"/>
              <a:t>IBM PC</a:t>
            </a:r>
            <a:r>
              <a:rPr lang="zh-CN" altLang="en-US" sz="2000" b="1"/>
              <a:t>绑定的</a:t>
            </a:r>
            <a:r>
              <a:rPr lang="en-US" altLang="zh-CN" sz="2000" b="1"/>
              <a:t>BASIC</a:t>
            </a:r>
            <a:r>
              <a:rPr lang="zh-CN" altLang="en-US" sz="2000" b="1"/>
              <a:t>软件，用户使用</a:t>
            </a:r>
            <a:r>
              <a:rPr lang="zh-CN" altLang="en-US" sz="2000" b="1">
                <a:latin typeface="Times New Roman" panose="02020603050405020304" pitchFamily="18" charset="0"/>
              </a:rPr>
              <a:t>“</a:t>
            </a:r>
            <a:r>
              <a:rPr lang="en-US" altLang="zh-CN" sz="2000" b="1"/>
              <a:t>.1</a:t>
            </a:r>
            <a:r>
              <a:rPr lang="en-US" altLang="zh-CN" sz="2000" b="1">
                <a:latin typeface="Times New Roman" panose="02020603050405020304" pitchFamily="18" charset="0"/>
              </a:rPr>
              <a:t>”</a:t>
            </a:r>
            <a:r>
              <a:rPr lang="zh-CN" altLang="en-US" sz="2000" b="1"/>
              <a:t>除以</a:t>
            </a:r>
            <a:r>
              <a:rPr lang="en-US" altLang="zh-CN" sz="2000" b="1"/>
              <a:t>10</a:t>
            </a:r>
            <a:r>
              <a:rPr lang="zh-CN" altLang="en-US" sz="2000" b="1"/>
              <a:t>时就会出错，引起了大量用户的投诉。</a:t>
            </a:r>
          </a:p>
          <a:p>
            <a:pPr lvl="1" eaLnBrk="1" hangingPunct="1">
              <a:lnSpc>
                <a:spcPct val="90000"/>
              </a:lnSpc>
              <a:buClr>
                <a:srgbClr val="0000FF"/>
              </a:buClr>
              <a:buSzPct val="80000"/>
              <a:buFont typeface="Wingdings" panose="05000000000000000000" pitchFamily="2" charset="2"/>
              <a:buChar char="n"/>
            </a:pPr>
            <a:r>
              <a:rPr lang="zh-CN" altLang="en-US" sz="2000" b="1"/>
              <a:t>微软的高层领导觉得有必要引入更好的测试和质量控制方法，但是遭到很多开发人员和项目经理的反对，因为他们认为开发人员自己能测试产品，无需加入太多的人力。</a:t>
            </a:r>
          </a:p>
          <a:p>
            <a:pPr lvl="1" eaLnBrk="1" hangingPunct="1">
              <a:lnSpc>
                <a:spcPct val="90000"/>
              </a:lnSpc>
              <a:buClr>
                <a:srgbClr val="0000FF"/>
              </a:buClr>
              <a:buSzPct val="80000"/>
              <a:buFont typeface="Wingdings" panose="05000000000000000000" pitchFamily="2" charset="2"/>
              <a:buChar char="n"/>
            </a:pPr>
            <a:r>
              <a:rPr lang="en-US" altLang="zh-CN" sz="2000" b="1"/>
              <a:t>1984</a:t>
            </a:r>
            <a:r>
              <a:rPr lang="zh-CN" altLang="en-US" sz="2000" b="1"/>
              <a:t>年，微软请</a:t>
            </a:r>
            <a:r>
              <a:rPr lang="en-US" altLang="zh-CN" sz="2000" b="1"/>
              <a:t>Anderson</a:t>
            </a:r>
            <a:r>
              <a:rPr lang="zh-CN" altLang="en-US" sz="2000" b="1"/>
              <a:t>咨询公司对其在苹果机上的电子表格软件进行测试，但是外部的测试没有能力进行的很全面，结果漏测的一个</a:t>
            </a:r>
            <a:r>
              <a:rPr lang="en-US" altLang="zh-CN" sz="2000" b="1"/>
              <a:t>Bug</a:t>
            </a:r>
            <a:r>
              <a:rPr lang="zh-CN" altLang="en-US" sz="2000" b="1"/>
              <a:t>，让微软为</a:t>
            </a:r>
            <a:r>
              <a:rPr lang="en-US" altLang="zh-CN" sz="2000" b="1"/>
              <a:t>2</a:t>
            </a:r>
            <a:r>
              <a:rPr lang="zh-CN" altLang="en-US" sz="2000" b="1"/>
              <a:t>万多个用户免费提供更新版本，损失达</a:t>
            </a:r>
            <a:r>
              <a:rPr lang="en-US" altLang="zh-CN" sz="2000" b="1"/>
              <a:t>XXX</a:t>
            </a:r>
            <a:r>
              <a:rPr lang="zh-CN" altLang="en-US" sz="2000" b="1"/>
              <a:t>万美元。 </a:t>
            </a:r>
          </a:p>
          <a:p>
            <a:pPr eaLnBrk="1" hangingPunct="1">
              <a:lnSpc>
                <a:spcPct val="90000"/>
              </a:lnSpc>
              <a:buClr>
                <a:srgbClr val="0000FF"/>
              </a:buClr>
              <a:buSzPct val="80000"/>
              <a:buFont typeface="Wingdings" panose="05000000000000000000" pitchFamily="2" charset="2"/>
              <a:buChar char="n"/>
            </a:pPr>
            <a:r>
              <a:rPr lang="zh-CN" altLang="en-US" b="1"/>
              <a:t>在这以后，微软得出了一个结论：不能依赖开发人员测试，也不能依赖外部的测试，必须建立一个独立的测试部门。</a:t>
            </a:r>
          </a:p>
        </p:txBody>
      </p:sp>
      <p:sp>
        <p:nvSpPr>
          <p:cNvPr id="4100" name="Text Box 5">
            <a:extLst>
              <a:ext uri="{FF2B5EF4-FFF2-40B4-BE49-F238E27FC236}">
                <a16:creationId xmlns:a16="http://schemas.microsoft.com/office/drawing/2014/main" id="{1EA1B2EA-BBB3-4D32-BBB2-D061C0E152A6}"/>
              </a:ext>
            </a:extLst>
          </p:cNvPr>
          <p:cNvSpPr txBox="1">
            <a:spLocks noChangeArrowheads="1"/>
          </p:cNvSpPr>
          <p:nvPr/>
        </p:nvSpPr>
        <p:spPr bwMode="auto">
          <a:xfrm>
            <a:off x="2352676" y="620713"/>
            <a:ext cx="75596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zh-CN" altLang="en-US" sz="4400" b="1">
                <a:solidFill>
                  <a:srgbClr val="003366"/>
                </a:solidFill>
                <a:ea typeface="隶书" panose="02010509060101010101" pitchFamily="49" charset="-122"/>
              </a:rPr>
              <a:t>微 软 的 经 验 教 训</a:t>
            </a:r>
          </a:p>
        </p:txBody>
      </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5">
            <a:extLst>
              <a:ext uri="{FF2B5EF4-FFF2-40B4-BE49-F238E27FC236}">
                <a16:creationId xmlns:a16="http://schemas.microsoft.com/office/drawing/2014/main" id="{85FD1EAD-621D-40F1-8535-80C7879E301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5EE92E77-76AC-4D98-AE1D-62BE6602E1CF}" type="slidenum">
              <a:rPr kumimoji="0" lang="en-US" altLang="zh-CN" sz="2600">
                <a:solidFill>
                  <a:srgbClr val="FFFFFF"/>
                </a:solidFill>
              </a:rPr>
              <a:pPr eaLnBrk="1" fontAlgn="base" hangingPunct="1">
                <a:spcBef>
                  <a:spcPct val="0"/>
                </a:spcBef>
                <a:spcAft>
                  <a:spcPct val="0"/>
                </a:spcAft>
              </a:pPr>
              <a:t>534</a:t>
            </a:fld>
            <a:endParaRPr kumimoji="0" lang="en-US" altLang="zh-CN" sz="2600">
              <a:solidFill>
                <a:srgbClr val="FFFFFF"/>
              </a:solidFill>
            </a:endParaRPr>
          </a:p>
        </p:txBody>
      </p:sp>
      <p:sp>
        <p:nvSpPr>
          <p:cNvPr id="5123" name="Rectangle 2">
            <a:extLst>
              <a:ext uri="{FF2B5EF4-FFF2-40B4-BE49-F238E27FC236}">
                <a16:creationId xmlns:a16="http://schemas.microsoft.com/office/drawing/2014/main" id="{E898368F-6824-4F53-B436-A00A7AD9C86B}"/>
              </a:ext>
            </a:extLst>
          </p:cNvPr>
          <p:cNvSpPr>
            <a:spLocks noGrp="1" noChangeArrowheads="1"/>
          </p:cNvSpPr>
          <p:nvPr>
            <p:ph type="title"/>
          </p:nvPr>
        </p:nvSpPr>
        <p:spPr/>
        <p:txBody>
          <a:bodyPr/>
          <a:lstStyle/>
          <a:p>
            <a:pPr eaLnBrk="1" hangingPunct="1"/>
            <a:r>
              <a:rPr lang="en-US" altLang="zh-CN" sz="3200"/>
              <a:t>     Chapter 8  Testing the Programs</a:t>
            </a:r>
          </a:p>
        </p:txBody>
      </p:sp>
      <p:sp>
        <p:nvSpPr>
          <p:cNvPr id="5124" name="Rectangle 3">
            <a:extLst>
              <a:ext uri="{FF2B5EF4-FFF2-40B4-BE49-F238E27FC236}">
                <a16:creationId xmlns:a16="http://schemas.microsoft.com/office/drawing/2014/main" id="{0F7BA79F-12C5-4437-8EBC-C02C127C055D}"/>
              </a:ext>
            </a:extLst>
          </p:cNvPr>
          <p:cNvSpPr>
            <a:spLocks noGrp="1" noChangeArrowheads="1"/>
          </p:cNvSpPr>
          <p:nvPr>
            <p:ph type="body" idx="1"/>
          </p:nvPr>
        </p:nvSpPr>
        <p:spPr>
          <a:xfrm>
            <a:off x="2286000" y="1752600"/>
            <a:ext cx="8382000" cy="5105400"/>
          </a:xfrm>
        </p:spPr>
        <p:txBody>
          <a:bodyPr/>
          <a:lstStyle/>
          <a:p>
            <a:pPr eaLnBrk="1" hangingPunct="1">
              <a:lnSpc>
                <a:spcPct val="80000"/>
              </a:lnSpc>
              <a:buFontTx/>
              <a:buNone/>
            </a:pPr>
            <a:r>
              <a:rPr lang="en-US" altLang="zh-CN" sz="2400" b="1"/>
              <a:t> Note: A: several testing approaches      delivering a </a:t>
            </a:r>
          </a:p>
          <a:p>
            <a:pPr eaLnBrk="1" hangingPunct="1">
              <a:lnSpc>
                <a:spcPct val="80000"/>
              </a:lnSpc>
              <a:buFontTx/>
              <a:buNone/>
            </a:pPr>
            <a:r>
              <a:rPr lang="en-US" altLang="zh-CN" sz="2400" b="1"/>
              <a:t>                                                                     quality system </a:t>
            </a:r>
          </a:p>
          <a:p>
            <a:pPr eaLnBrk="1" hangingPunct="1">
              <a:lnSpc>
                <a:spcPct val="80000"/>
              </a:lnSpc>
              <a:buFontTx/>
              <a:buNone/>
            </a:pPr>
            <a:r>
              <a:rPr lang="en-US" altLang="zh-CN" sz="2400" b="1"/>
              <a:t>           B: focus on(in testing stage): </a:t>
            </a:r>
            <a:r>
              <a:rPr lang="en-US" altLang="zh-CN" sz="2400" b="1" u="sng">
                <a:solidFill>
                  <a:srgbClr val="0000FF"/>
                </a:solidFill>
              </a:rPr>
              <a:t>finding faults</a:t>
            </a:r>
            <a:r>
              <a:rPr lang="en-US" altLang="zh-CN" sz="2400" b="1"/>
              <a:t> </a:t>
            </a:r>
          </a:p>
          <a:p>
            <a:pPr eaLnBrk="1" hangingPunct="1">
              <a:lnSpc>
                <a:spcPct val="80000"/>
              </a:lnSpc>
              <a:buFontTx/>
              <a:buNone/>
            </a:pPr>
            <a:r>
              <a:rPr lang="en-US" altLang="zh-CN" sz="2400" b="1"/>
              <a:t>           C: this chapter: unit testing and integrated testing </a:t>
            </a:r>
          </a:p>
          <a:p>
            <a:pPr eaLnBrk="1" hangingPunct="1">
              <a:lnSpc>
                <a:spcPct val="80000"/>
              </a:lnSpc>
              <a:buFontTx/>
              <a:buNone/>
            </a:pPr>
            <a:r>
              <a:rPr lang="en-US" altLang="zh-CN" b="1"/>
              <a:t>8.1 Software Faults and Failures </a:t>
            </a:r>
          </a:p>
          <a:p>
            <a:pPr eaLnBrk="1" hangingPunct="1">
              <a:lnSpc>
                <a:spcPct val="80000"/>
              </a:lnSpc>
              <a:buFontTx/>
              <a:buNone/>
            </a:pPr>
            <a:r>
              <a:rPr lang="en-US" altLang="zh-CN" b="1"/>
              <a:t>1. Introduction </a:t>
            </a:r>
          </a:p>
          <a:p>
            <a:pPr eaLnBrk="1" hangingPunct="1">
              <a:lnSpc>
                <a:spcPct val="80000"/>
              </a:lnSpc>
              <a:buFontTx/>
              <a:buNone/>
            </a:pPr>
            <a:r>
              <a:rPr lang="en-US" altLang="zh-CN" sz="2400" b="1">
                <a:solidFill>
                  <a:schemeClr val="bg2"/>
                </a:solidFill>
                <a:sym typeface="Wingdings 2" panose="05020102010507070707" pitchFamily="18" charset="2"/>
              </a:rPr>
              <a:t>  </a:t>
            </a:r>
            <a:r>
              <a:rPr lang="en-US" altLang="zh-CN" sz="2400" b="1" u="sng">
                <a:solidFill>
                  <a:srgbClr val="FF0066"/>
                </a:solidFill>
                <a:sym typeface="Wingdings 2" panose="05020102010507070707" pitchFamily="18" charset="2"/>
              </a:rPr>
              <a:t>faults</a:t>
            </a:r>
            <a:r>
              <a:rPr lang="en-US" altLang="zh-CN" sz="2400" b="1">
                <a:solidFill>
                  <a:schemeClr val="bg2"/>
                </a:solidFill>
                <a:sym typeface="Wingdings 2" panose="05020102010507070707" pitchFamily="18" charset="2"/>
              </a:rPr>
              <a:t>: </a:t>
            </a:r>
          </a:p>
          <a:p>
            <a:pPr eaLnBrk="1" hangingPunct="1">
              <a:lnSpc>
                <a:spcPct val="80000"/>
              </a:lnSpc>
              <a:buFontTx/>
              <a:buNone/>
            </a:pPr>
            <a:r>
              <a:rPr lang="en-US" altLang="zh-CN" sz="2400" b="1">
                <a:solidFill>
                  <a:schemeClr val="bg2"/>
                </a:solidFill>
                <a:sym typeface="Wingdings 2" panose="05020102010507070707" pitchFamily="18" charset="2"/>
              </a:rPr>
              <a:t>   A: definition: the problem caused by errors </a:t>
            </a:r>
          </a:p>
          <a:p>
            <a:pPr eaLnBrk="1" hangingPunct="1">
              <a:lnSpc>
                <a:spcPct val="80000"/>
              </a:lnSpc>
              <a:buFontTx/>
              <a:buNone/>
            </a:pPr>
            <a:r>
              <a:rPr lang="en-US" altLang="zh-CN" sz="2400" b="1">
                <a:solidFill>
                  <a:schemeClr val="bg2"/>
                </a:solidFill>
                <a:sym typeface="Wingdings 2" panose="05020102010507070707" pitchFamily="18" charset="2"/>
              </a:rPr>
              <a:t>   B: </a:t>
            </a:r>
            <a:r>
              <a:rPr lang="en-US" altLang="zh-CN" sz="2400" b="1" u="sng">
                <a:solidFill>
                  <a:srgbClr val="FF0066"/>
                </a:solidFill>
                <a:sym typeface="Wingdings 2" panose="05020102010507070707" pitchFamily="18" charset="2"/>
              </a:rPr>
              <a:t>The cause of fault appearing:</a:t>
            </a:r>
            <a:r>
              <a:rPr lang="en-US" altLang="zh-CN" sz="2400" b="1">
                <a:solidFill>
                  <a:schemeClr val="bg2"/>
                </a:solidFill>
                <a:sym typeface="Wingdings 2" panose="05020102010507070707" pitchFamily="18" charset="2"/>
              </a:rPr>
              <a:t> </a:t>
            </a:r>
          </a:p>
          <a:p>
            <a:pPr eaLnBrk="1" hangingPunct="1">
              <a:lnSpc>
                <a:spcPct val="80000"/>
              </a:lnSpc>
              <a:buFontTx/>
              <a:buNone/>
            </a:pPr>
            <a:r>
              <a:rPr lang="en-US" altLang="zh-CN" sz="2400" b="1">
                <a:solidFill>
                  <a:schemeClr val="bg2"/>
                </a:solidFill>
                <a:sym typeface="Wingdings 2" panose="05020102010507070707" pitchFamily="18" charset="2"/>
              </a:rPr>
              <a:t>     X: the software itself (</a:t>
            </a:r>
            <a:r>
              <a:rPr lang="zh-CN" altLang="en-US" sz="2400" b="1">
                <a:solidFill>
                  <a:schemeClr val="bg2"/>
                </a:solidFill>
                <a:sym typeface="Wingdings 2" panose="05020102010507070707" pitchFamily="18" charset="2"/>
              </a:rPr>
              <a:t>处理大量的系统状态</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处理复杂的</a:t>
            </a:r>
          </a:p>
          <a:p>
            <a:pPr eaLnBrk="1" hangingPunct="1">
              <a:lnSpc>
                <a:spcPct val="80000"/>
              </a:lnSpc>
              <a:buFontTx/>
              <a:buNone/>
            </a:pPr>
            <a:r>
              <a:rPr lang="zh-CN" altLang="en-US" sz="2400" b="1">
                <a:solidFill>
                  <a:schemeClr val="bg2"/>
                </a:solidFill>
                <a:sym typeface="Wingdings 2" panose="05020102010507070707" pitchFamily="18" charset="2"/>
              </a:rPr>
              <a:t>                                           公式、活动及算法等</a:t>
            </a:r>
            <a:r>
              <a:rPr lang="en-US" altLang="zh-CN" sz="2400" b="1">
                <a:solidFill>
                  <a:schemeClr val="bg2"/>
                </a:solidFill>
                <a:sym typeface="Wingdings 2" panose="05020102010507070707" pitchFamily="18" charset="2"/>
              </a:rPr>
              <a:t>) </a:t>
            </a:r>
          </a:p>
          <a:p>
            <a:pPr eaLnBrk="1" hangingPunct="1">
              <a:lnSpc>
                <a:spcPct val="80000"/>
              </a:lnSpc>
              <a:buFontTx/>
              <a:buNone/>
            </a:pPr>
            <a:r>
              <a:rPr lang="en-US" altLang="zh-CN" sz="2400" b="1">
                <a:solidFill>
                  <a:schemeClr val="bg2"/>
                </a:solidFill>
                <a:sym typeface="Wingdings 2" panose="05020102010507070707" pitchFamily="18" charset="2"/>
              </a:rPr>
              <a:t>     Y: causes from customer(uncertain requirement, etc.)</a:t>
            </a:r>
          </a:p>
          <a:p>
            <a:pPr eaLnBrk="1" hangingPunct="1">
              <a:lnSpc>
                <a:spcPct val="80000"/>
              </a:lnSpc>
              <a:buFontTx/>
              <a:buNone/>
            </a:pPr>
            <a:r>
              <a:rPr lang="en-US" altLang="zh-CN" sz="2400" b="1">
                <a:solidFill>
                  <a:schemeClr val="bg2"/>
                </a:solidFill>
                <a:sym typeface="Wingdings 2" panose="05020102010507070707" pitchFamily="18" charset="2"/>
              </a:rPr>
              <a:t>     Z: other factor (</a:t>
            </a:r>
            <a:r>
              <a:rPr lang="zh-CN" altLang="en-US" sz="2400" b="1">
                <a:solidFill>
                  <a:schemeClr val="bg2"/>
                </a:solidFill>
                <a:sym typeface="Wingdings 2" panose="05020102010507070707" pitchFamily="18" charset="2"/>
              </a:rPr>
              <a:t>项目的规模因素</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众多的参与者等等</a:t>
            </a:r>
            <a:r>
              <a:rPr lang="en-US" altLang="zh-CN" sz="2400" b="1">
                <a:solidFill>
                  <a:schemeClr val="bg2"/>
                </a:solidFill>
                <a:sym typeface="Wingdings 2" panose="05020102010507070707" pitchFamily="18" charset="2"/>
              </a:rPr>
              <a:t>) </a:t>
            </a:r>
          </a:p>
        </p:txBody>
      </p:sp>
      <p:sp>
        <p:nvSpPr>
          <p:cNvPr id="5125" name="Line 4">
            <a:extLst>
              <a:ext uri="{FF2B5EF4-FFF2-40B4-BE49-F238E27FC236}">
                <a16:creationId xmlns:a16="http://schemas.microsoft.com/office/drawing/2014/main" id="{DE2D7976-DEFF-4736-8835-6990C21D2CD9}"/>
              </a:ext>
            </a:extLst>
          </p:cNvPr>
          <p:cNvSpPr>
            <a:spLocks noChangeShapeType="1"/>
          </p:cNvSpPr>
          <p:nvPr/>
        </p:nvSpPr>
        <p:spPr bwMode="auto">
          <a:xfrm>
            <a:off x="7696200" y="1981200"/>
            <a:ext cx="457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5">
            <a:extLst>
              <a:ext uri="{FF2B5EF4-FFF2-40B4-BE49-F238E27FC236}">
                <a16:creationId xmlns:a16="http://schemas.microsoft.com/office/drawing/2014/main" id="{5596D07C-76CE-42B9-9CBE-1BF69CBDAC6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59EF0A3E-F037-4701-94D8-6294FECC1D03}" type="slidenum">
              <a:rPr kumimoji="0" lang="en-US" altLang="zh-CN" sz="2600">
                <a:solidFill>
                  <a:srgbClr val="FFFFFF"/>
                </a:solidFill>
              </a:rPr>
              <a:pPr eaLnBrk="1" fontAlgn="base" hangingPunct="1">
                <a:spcBef>
                  <a:spcPct val="0"/>
                </a:spcBef>
                <a:spcAft>
                  <a:spcPct val="0"/>
                </a:spcAft>
              </a:pPr>
              <a:t>535</a:t>
            </a:fld>
            <a:endParaRPr kumimoji="0" lang="en-US" altLang="zh-CN" sz="2600">
              <a:solidFill>
                <a:srgbClr val="FFFFFF"/>
              </a:solidFill>
            </a:endParaRPr>
          </a:p>
        </p:txBody>
      </p:sp>
      <p:sp>
        <p:nvSpPr>
          <p:cNvPr id="6147" name="Rectangle 2">
            <a:extLst>
              <a:ext uri="{FF2B5EF4-FFF2-40B4-BE49-F238E27FC236}">
                <a16:creationId xmlns:a16="http://schemas.microsoft.com/office/drawing/2014/main" id="{6AB6053F-A152-463D-8EC9-7F9C37E34D14}"/>
              </a:ext>
            </a:extLst>
          </p:cNvPr>
          <p:cNvSpPr>
            <a:spLocks noGrp="1" noChangeArrowheads="1"/>
          </p:cNvSpPr>
          <p:nvPr>
            <p:ph type="title"/>
          </p:nvPr>
        </p:nvSpPr>
        <p:spPr/>
        <p:txBody>
          <a:bodyPr/>
          <a:lstStyle/>
          <a:p>
            <a:pPr eaLnBrk="1" hangingPunct="1"/>
            <a:r>
              <a:rPr lang="en-US" altLang="zh-CN" sz="3200"/>
              <a:t>     Chapter 8  Testing the Programs</a:t>
            </a:r>
          </a:p>
        </p:txBody>
      </p:sp>
      <p:sp>
        <p:nvSpPr>
          <p:cNvPr id="6148" name="Rectangle 3">
            <a:extLst>
              <a:ext uri="{FF2B5EF4-FFF2-40B4-BE49-F238E27FC236}">
                <a16:creationId xmlns:a16="http://schemas.microsoft.com/office/drawing/2014/main" id="{557A5F19-8CAA-41F0-AB4A-EEEA55FC085F}"/>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sz="2400" b="1">
                <a:solidFill>
                  <a:schemeClr val="bg2"/>
                </a:solidFill>
                <a:sym typeface="Wingdings 2" panose="05020102010507070707" pitchFamily="18" charset="2"/>
              </a:rPr>
              <a:t>  </a:t>
            </a:r>
            <a:r>
              <a:rPr lang="en-US" altLang="zh-CN" sz="2400" b="1" u="sng">
                <a:solidFill>
                  <a:srgbClr val="FF0066"/>
                </a:solidFill>
                <a:sym typeface="Wingdings 2" panose="05020102010507070707" pitchFamily="18" charset="2"/>
              </a:rPr>
              <a:t>failure</a:t>
            </a:r>
            <a:r>
              <a:rPr lang="en-US" altLang="zh-CN" sz="2400" b="1">
                <a:solidFill>
                  <a:schemeClr val="bg2"/>
                </a:solidFill>
                <a:sym typeface="Wingdings 2" panose="05020102010507070707" pitchFamily="18" charset="2"/>
              </a:rPr>
              <a:t>:                             </a:t>
            </a:r>
            <a:r>
              <a:rPr lang="en-US" altLang="zh-CN" sz="3200" b="1" baseline="-40000">
                <a:solidFill>
                  <a:schemeClr val="bg2"/>
                </a:solidFill>
                <a:sym typeface="Wingdings 2" panose="05020102010507070707" pitchFamily="18" charset="2"/>
              </a:rPr>
              <a:t>correspondent</a:t>
            </a:r>
            <a:r>
              <a:rPr lang="en-US" altLang="zh-CN" sz="2400" b="1">
                <a:solidFill>
                  <a:schemeClr val="bg2"/>
                </a:solidFill>
                <a:sym typeface="Wingdings 2" panose="05020102010507070707" pitchFamily="18" charset="2"/>
              </a:rPr>
              <a:t> </a:t>
            </a:r>
          </a:p>
          <a:p>
            <a:pPr eaLnBrk="1" hangingPunct="1">
              <a:buFontTx/>
              <a:buNone/>
            </a:pPr>
            <a:r>
              <a:rPr lang="en-US" altLang="zh-CN" sz="2400" b="1">
                <a:solidFill>
                  <a:schemeClr val="bg2"/>
                </a:solidFill>
                <a:sym typeface="Wingdings 2" panose="05020102010507070707" pitchFamily="18" charset="2"/>
              </a:rPr>
              <a:t>   A: definition: the software        X           the requirement </a:t>
            </a:r>
          </a:p>
          <a:p>
            <a:pPr eaLnBrk="1" hangingPunct="1">
              <a:lnSpc>
                <a:spcPct val="95000"/>
              </a:lnSpc>
              <a:spcBef>
                <a:spcPct val="0"/>
              </a:spcBef>
              <a:buFontTx/>
              <a:buNone/>
            </a:pPr>
            <a:r>
              <a:rPr lang="en-US" altLang="zh-CN" sz="2400" b="1">
                <a:solidFill>
                  <a:schemeClr val="bg2"/>
                </a:solidFill>
                <a:sym typeface="Wingdings 2" panose="05020102010507070707" pitchFamily="18" charset="2"/>
              </a:rPr>
              <a:t>                              does              </a:t>
            </a:r>
            <a:r>
              <a:rPr lang="en-US" altLang="zh-CN" sz="3200" b="1">
                <a:solidFill>
                  <a:schemeClr val="bg2"/>
                </a:solidFill>
                <a:sym typeface="Wingdings 2" panose="05020102010507070707" pitchFamily="18" charset="2"/>
              </a:rPr>
              <a:t> </a:t>
            </a:r>
            <a:r>
              <a:rPr lang="en-US" altLang="zh-CN" sz="3200" b="1" baseline="40000">
                <a:solidFill>
                  <a:schemeClr val="bg2"/>
                </a:solidFill>
                <a:sym typeface="Wingdings 2" panose="05020102010507070707" pitchFamily="18" charset="2"/>
              </a:rPr>
              <a:t>with</a:t>
            </a:r>
            <a:r>
              <a:rPr lang="en-US" altLang="zh-CN" sz="32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              describe </a:t>
            </a:r>
          </a:p>
          <a:p>
            <a:pPr eaLnBrk="1" hangingPunct="1">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（软件的动作与需求描述的不相符，称之为失败</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或失效</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a:t>
            </a:r>
          </a:p>
          <a:p>
            <a:pPr eaLnBrk="1" hangingPunct="1">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B: example: (P401-s1)</a:t>
            </a:r>
          </a:p>
          <a:p>
            <a:pPr eaLnBrk="1" hangingPunct="1">
              <a:buFontTx/>
              <a:buNone/>
            </a:pPr>
            <a:r>
              <a:rPr lang="en-US" altLang="zh-CN" sz="2400" b="1">
                <a:solidFill>
                  <a:schemeClr val="bg2"/>
                </a:solidFill>
                <a:sym typeface="Wingdings 2" panose="05020102010507070707" pitchFamily="18" charset="2"/>
              </a:rPr>
              <a:t>   C: cause of failure: (P402-5 dots ) </a:t>
            </a:r>
          </a:p>
          <a:p>
            <a:pPr lvl="1" eaLnBrk="1" hangingPunct="1"/>
            <a:r>
              <a:rPr lang="en-US" altLang="zh-CN" sz="2000" b="1"/>
              <a:t>Wrong requirement:  not what the customer wants</a:t>
            </a:r>
          </a:p>
          <a:p>
            <a:pPr lvl="1" eaLnBrk="1" hangingPunct="1"/>
            <a:r>
              <a:rPr lang="en-US" altLang="zh-CN" sz="2000" b="1"/>
              <a:t>Missing requirement</a:t>
            </a:r>
          </a:p>
          <a:p>
            <a:pPr lvl="1" eaLnBrk="1" hangingPunct="1"/>
            <a:r>
              <a:rPr lang="en-US" altLang="zh-CN" sz="2000" b="1"/>
              <a:t>Requirement impossible to implement</a:t>
            </a:r>
          </a:p>
          <a:p>
            <a:pPr lvl="1" eaLnBrk="1" hangingPunct="1"/>
            <a:r>
              <a:rPr lang="en-US" altLang="zh-CN" sz="2000" b="1"/>
              <a:t>Faulty design</a:t>
            </a:r>
          </a:p>
          <a:p>
            <a:pPr lvl="1" eaLnBrk="1" hangingPunct="1"/>
            <a:r>
              <a:rPr lang="en-US" altLang="zh-CN" sz="2000" b="1"/>
              <a:t>Faulty code</a:t>
            </a:r>
          </a:p>
          <a:p>
            <a:pPr lvl="1" eaLnBrk="1" hangingPunct="1"/>
            <a:r>
              <a:rPr lang="en-US" altLang="zh-CN" sz="2000" b="1"/>
              <a:t>Improperly implemented design</a:t>
            </a:r>
            <a:endParaRPr lang="en-US" altLang="zh-CN" sz="2000" b="1">
              <a:solidFill>
                <a:schemeClr val="bg2"/>
              </a:solidFill>
              <a:sym typeface="Wingdings 2" panose="05020102010507070707" pitchFamily="18" charset="2"/>
            </a:endParaRPr>
          </a:p>
        </p:txBody>
      </p:sp>
      <p:sp>
        <p:nvSpPr>
          <p:cNvPr id="6149" name="Line 6">
            <a:extLst>
              <a:ext uri="{FF2B5EF4-FFF2-40B4-BE49-F238E27FC236}">
                <a16:creationId xmlns:a16="http://schemas.microsoft.com/office/drawing/2014/main" id="{AEB54821-12BF-41E5-A803-094DA1ADB09E}"/>
              </a:ext>
            </a:extLst>
          </p:cNvPr>
          <p:cNvSpPr>
            <a:spLocks noChangeShapeType="1"/>
          </p:cNvSpPr>
          <p:nvPr/>
        </p:nvSpPr>
        <p:spPr bwMode="auto">
          <a:xfrm>
            <a:off x="6448425" y="2438400"/>
            <a:ext cx="1447800" cy="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灯片编号占位符 5">
            <a:extLst>
              <a:ext uri="{FF2B5EF4-FFF2-40B4-BE49-F238E27FC236}">
                <a16:creationId xmlns:a16="http://schemas.microsoft.com/office/drawing/2014/main" id="{44855851-5223-4D29-99F1-A498C6E70EB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DCD58FD4-E465-4473-9B2E-662164298EB3}" type="slidenum">
              <a:rPr kumimoji="0" lang="en-US" altLang="zh-CN" sz="2600">
                <a:solidFill>
                  <a:srgbClr val="FFFFFF"/>
                </a:solidFill>
              </a:rPr>
              <a:pPr eaLnBrk="1" fontAlgn="base" hangingPunct="1">
                <a:spcBef>
                  <a:spcPct val="0"/>
                </a:spcBef>
                <a:spcAft>
                  <a:spcPct val="0"/>
                </a:spcAft>
              </a:pPr>
              <a:t>536</a:t>
            </a:fld>
            <a:endParaRPr kumimoji="0" lang="en-US" altLang="zh-CN" sz="2600">
              <a:solidFill>
                <a:srgbClr val="FFFFFF"/>
              </a:solidFill>
            </a:endParaRPr>
          </a:p>
        </p:txBody>
      </p:sp>
      <p:sp>
        <p:nvSpPr>
          <p:cNvPr id="7171" name="Rectangle 2">
            <a:extLst>
              <a:ext uri="{FF2B5EF4-FFF2-40B4-BE49-F238E27FC236}">
                <a16:creationId xmlns:a16="http://schemas.microsoft.com/office/drawing/2014/main" id="{943C99B5-F45E-4FD7-A7EA-9FF1E2DDA9A3}"/>
              </a:ext>
            </a:extLst>
          </p:cNvPr>
          <p:cNvSpPr>
            <a:spLocks noGrp="1" noChangeArrowheads="1"/>
          </p:cNvSpPr>
          <p:nvPr>
            <p:ph type="title"/>
          </p:nvPr>
        </p:nvSpPr>
        <p:spPr/>
        <p:txBody>
          <a:bodyPr/>
          <a:lstStyle/>
          <a:p>
            <a:pPr eaLnBrk="1" hangingPunct="1"/>
            <a:r>
              <a:rPr lang="en-US" altLang="zh-CN" sz="3200"/>
              <a:t>     Chapter 8  Testing the Programs</a:t>
            </a:r>
          </a:p>
        </p:txBody>
      </p:sp>
      <p:sp>
        <p:nvSpPr>
          <p:cNvPr id="7172" name="Rectangle 3">
            <a:extLst>
              <a:ext uri="{FF2B5EF4-FFF2-40B4-BE49-F238E27FC236}">
                <a16:creationId xmlns:a16="http://schemas.microsoft.com/office/drawing/2014/main" id="{CE4AC5F5-8751-4541-8711-3E3DB96C7163}"/>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sz="2400" b="1">
                <a:solidFill>
                  <a:schemeClr val="bg2"/>
                </a:solidFill>
                <a:sym typeface="Wingdings 2" panose="05020102010507070707" pitchFamily="18" charset="2"/>
              </a:rPr>
              <a:t> several concepts and problems (about testing) </a:t>
            </a:r>
          </a:p>
          <a:p>
            <a:pPr eaLnBrk="1" hangingPunct="1">
              <a:buFontTx/>
              <a:buNone/>
            </a:pPr>
            <a:r>
              <a:rPr lang="en-US" altLang="zh-CN" sz="2400" b="1">
                <a:solidFill>
                  <a:schemeClr val="bg2"/>
                </a:solidFill>
                <a:sym typeface="Wingdings 2" panose="05020102010507070707" pitchFamily="18" charset="2"/>
              </a:rPr>
              <a:t>   A: </a:t>
            </a:r>
            <a:r>
              <a:rPr lang="en-US" altLang="zh-CN" sz="2400" b="1" u="sng">
                <a:solidFill>
                  <a:srgbClr val="FF0066"/>
                </a:solidFill>
                <a:sym typeface="Wingdings 2" panose="05020102010507070707" pitchFamily="18" charset="2"/>
              </a:rPr>
              <a:t>purpose of testing</a:t>
            </a:r>
            <a:r>
              <a:rPr lang="en-US" altLang="zh-CN" sz="2400" b="1">
                <a:solidFill>
                  <a:schemeClr val="bg2"/>
                </a:solidFill>
                <a:sym typeface="Wingdings 2" panose="05020102010507070707" pitchFamily="18" charset="2"/>
              </a:rPr>
              <a:t>:</a:t>
            </a:r>
            <a:r>
              <a:rPr lang="en-US" altLang="zh-CN" sz="2400" b="1" u="sng">
                <a:solidFill>
                  <a:schemeClr val="bg2"/>
                </a:solidFill>
                <a:sym typeface="Wingdings 2" panose="05020102010507070707" pitchFamily="18" charset="2"/>
              </a:rPr>
              <a:t>discover faults</a:t>
            </a:r>
            <a:r>
              <a:rPr lang="en-US" altLang="zh-CN" sz="2400" b="1">
                <a:solidFill>
                  <a:schemeClr val="bg2"/>
                </a:solidFill>
                <a:sym typeface="Wingdings 2" panose="05020102010507070707" pitchFamily="18" charset="2"/>
              </a:rPr>
              <a:t> (not demonstrate </a:t>
            </a:r>
          </a:p>
          <a:p>
            <a:pPr eaLnBrk="1" hangingPunct="1">
              <a:buFontTx/>
              <a:buNone/>
            </a:pPr>
            <a:r>
              <a:rPr lang="en-US" altLang="zh-CN" sz="2400" b="1">
                <a:solidFill>
                  <a:schemeClr val="bg2"/>
                </a:solidFill>
                <a:sym typeface="Wingdings 2" panose="05020102010507070707" pitchFamily="18" charset="2"/>
              </a:rPr>
              <a:t>                                         correctness)</a:t>
            </a:r>
          </a:p>
          <a:p>
            <a:pPr eaLnBrk="1" hangingPunct="1">
              <a:buFontTx/>
              <a:buNone/>
            </a:pPr>
            <a:r>
              <a:rPr lang="en-US" altLang="zh-CN" sz="2400" b="1">
                <a:solidFill>
                  <a:schemeClr val="bg2"/>
                </a:solidFill>
                <a:sym typeface="Wingdings 2" panose="05020102010507070707" pitchFamily="18" charset="2"/>
              </a:rPr>
              <a:t>   B: </a:t>
            </a:r>
            <a:r>
              <a:rPr lang="en-US" altLang="zh-CN" sz="2400" b="1" u="sng">
                <a:solidFill>
                  <a:srgbClr val="0000FF"/>
                </a:solidFill>
                <a:sym typeface="Wingdings 2" panose="05020102010507070707" pitchFamily="18" charset="2"/>
              </a:rPr>
              <a:t>fault identification</a:t>
            </a:r>
            <a:r>
              <a:rPr lang="en-US" altLang="zh-CN" sz="2400" b="1">
                <a:solidFill>
                  <a:schemeClr val="bg2"/>
                </a:solidFill>
                <a:sym typeface="Wingdings 2" panose="05020102010507070707" pitchFamily="18" charset="2"/>
              </a:rPr>
              <a:t>: a process----(P402)</a:t>
            </a:r>
          </a:p>
          <a:p>
            <a:pPr eaLnBrk="1" hangingPunct="1">
              <a:buFontTx/>
              <a:buNone/>
            </a:pPr>
            <a:r>
              <a:rPr lang="en-US" altLang="zh-CN" sz="2400" b="1">
                <a:solidFill>
                  <a:schemeClr val="bg2"/>
                </a:solidFill>
                <a:sym typeface="Wingdings 2" panose="05020102010507070707" pitchFamily="18" charset="2"/>
              </a:rPr>
              <a:t>   C: </a:t>
            </a:r>
            <a:r>
              <a:rPr lang="en-US" altLang="zh-CN" sz="2400" b="1" u="sng">
                <a:solidFill>
                  <a:srgbClr val="0000FF"/>
                </a:solidFill>
                <a:sym typeface="Wingdings 2" panose="05020102010507070707" pitchFamily="18" charset="2"/>
              </a:rPr>
              <a:t>fault correction</a:t>
            </a:r>
            <a:r>
              <a:rPr lang="en-US" altLang="zh-CN" sz="2400" b="1">
                <a:solidFill>
                  <a:schemeClr val="bg2"/>
                </a:solidFill>
                <a:sym typeface="Wingdings 2" panose="05020102010507070707" pitchFamily="18" charset="2"/>
              </a:rPr>
              <a:t>: making changes to the system so </a:t>
            </a:r>
          </a:p>
          <a:p>
            <a:pPr eaLnBrk="1" hangingPunct="1">
              <a:buFontTx/>
              <a:buNone/>
            </a:pPr>
            <a:r>
              <a:rPr lang="en-US" altLang="zh-CN" sz="2400" b="1">
                <a:solidFill>
                  <a:schemeClr val="bg2"/>
                </a:solidFill>
                <a:sym typeface="Wingdings 2" panose="05020102010507070707" pitchFamily="18" charset="2"/>
              </a:rPr>
              <a:t>                                    the faults are removed </a:t>
            </a:r>
          </a:p>
        </p:txBody>
      </p:sp>
      <p:sp>
        <p:nvSpPr>
          <p:cNvPr id="228357" name="AutoShape 5">
            <a:extLst>
              <a:ext uri="{FF2B5EF4-FFF2-40B4-BE49-F238E27FC236}">
                <a16:creationId xmlns:a16="http://schemas.microsoft.com/office/drawing/2014/main" id="{8A84F4FE-6704-4FAE-86E5-7616EB4EDE03}"/>
              </a:ext>
            </a:extLst>
          </p:cNvPr>
          <p:cNvSpPr>
            <a:spLocks noChangeArrowheads="1"/>
          </p:cNvSpPr>
          <p:nvPr/>
        </p:nvSpPr>
        <p:spPr bwMode="auto">
          <a:xfrm>
            <a:off x="3287713" y="4797425"/>
            <a:ext cx="6337300" cy="1728788"/>
          </a:xfrm>
          <a:prstGeom prst="wedgeRoundRectCallout">
            <a:avLst>
              <a:gd name="adj1" fmla="val 17986"/>
              <a:gd name="adj2" fmla="val -178560"/>
              <a:gd name="adj3" fmla="val 16667"/>
            </a:avLst>
          </a:prstGeom>
          <a:solidFill>
            <a:srgbClr val="99CCFF"/>
          </a:solidFill>
          <a:ln w="9525">
            <a:solidFill>
              <a:srgbClr val="800080"/>
            </a:solidFill>
            <a:miter lim="800000"/>
            <a:headEnd/>
            <a:tailEnd/>
          </a:ln>
        </p:spPr>
        <p:txBody>
          <a:bodyPr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b="1">
                <a:solidFill>
                  <a:srgbClr val="003366"/>
                </a:solidFill>
              </a:rPr>
              <a:t>这两者的出发点有根本性的差别</a:t>
            </a:r>
            <a:r>
              <a:rPr lang="en-US" altLang="zh-CN" b="1">
                <a:solidFill>
                  <a:srgbClr val="003366"/>
                </a:solidFill>
              </a:rPr>
              <a:t>:</a:t>
            </a:r>
            <a:r>
              <a:rPr lang="zh-CN" altLang="en-US" b="1">
                <a:solidFill>
                  <a:srgbClr val="003366"/>
                </a:solidFill>
              </a:rPr>
              <a:t>前者是假设系统有问题</a:t>
            </a:r>
            <a:r>
              <a:rPr lang="en-US" altLang="zh-CN" b="1">
                <a:solidFill>
                  <a:srgbClr val="003366"/>
                </a:solidFill>
              </a:rPr>
              <a:t>,</a:t>
            </a:r>
            <a:r>
              <a:rPr lang="zh-CN" altLang="en-US" b="1">
                <a:solidFill>
                  <a:srgbClr val="003366"/>
                </a:solidFill>
              </a:rPr>
              <a:t>而后者是假设系统没有问题</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8357"/>
                                        </p:tgtEl>
                                        <p:attrNameLst>
                                          <p:attrName>style.visibility</p:attrName>
                                        </p:attrNameLst>
                                      </p:cBhvr>
                                      <p:to>
                                        <p:strVal val="visible"/>
                                      </p:to>
                                    </p:set>
                                    <p:anim calcmode="lin" valueType="num">
                                      <p:cBhvr additive="base">
                                        <p:cTn id="7" dur="1000" fill="hold"/>
                                        <p:tgtEl>
                                          <p:spTgt spid="228357"/>
                                        </p:tgtEl>
                                        <p:attrNameLst>
                                          <p:attrName>ppt_x</p:attrName>
                                        </p:attrNameLst>
                                      </p:cBhvr>
                                      <p:tavLst>
                                        <p:tav tm="0">
                                          <p:val>
                                            <p:strVal val="#ppt_x"/>
                                          </p:val>
                                        </p:tav>
                                        <p:tav tm="100000">
                                          <p:val>
                                            <p:strVal val="#ppt_x"/>
                                          </p:val>
                                        </p:tav>
                                      </p:tavLst>
                                    </p:anim>
                                    <p:anim calcmode="lin" valueType="num">
                                      <p:cBhvr additive="base">
                                        <p:cTn id="8" dur="1000" fill="hold"/>
                                        <p:tgtEl>
                                          <p:spTgt spid="2283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57" grpId="0" animBg="1"/>
    </p:bldLst>
  </p:timing>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灯片编号占位符 5">
            <a:extLst>
              <a:ext uri="{FF2B5EF4-FFF2-40B4-BE49-F238E27FC236}">
                <a16:creationId xmlns:a16="http://schemas.microsoft.com/office/drawing/2014/main" id="{65223AF3-7D07-444F-9BD2-96BCD53E7CF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4894A5E2-B3D8-4EE4-9DA7-F82BD4C8444B}" type="slidenum">
              <a:rPr kumimoji="0" lang="en-US" altLang="zh-CN" sz="2600">
                <a:solidFill>
                  <a:srgbClr val="FFFFFF"/>
                </a:solidFill>
              </a:rPr>
              <a:pPr eaLnBrk="1" fontAlgn="base" hangingPunct="1">
                <a:spcBef>
                  <a:spcPct val="0"/>
                </a:spcBef>
                <a:spcAft>
                  <a:spcPct val="0"/>
                </a:spcAft>
              </a:pPr>
              <a:t>537</a:t>
            </a:fld>
            <a:endParaRPr kumimoji="0" lang="en-US" altLang="zh-CN" sz="2600">
              <a:solidFill>
                <a:srgbClr val="FFFFFF"/>
              </a:solidFill>
            </a:endParaRPr>
          </a:p>
        </p:txBody>
      </p:sp>
      <p:sp>
        <p:nvSpPr>
          <p:cNvPr id="8195" name="Rectangle 2">
            <a:extLst>
              <a:ext uri="{FF2B5EF4-FFF2-40B4-BE49-F238E27FC236}">
                <a16:creationId xmlns:a16="http://schemas.microsoft.com/office/drawing/2014/main" id="{413B1D03-525A-43F3-B883-25AE168D248F}"/>
              </a:ext>
            </a:extLst>
          </p:cNvPr>
          <p:cNvSpPr>
            <a:spLocks noGrp="1" noChangeArrowheads="1"/>
          </p:cNvSpPr>
          <p:nvPr>
            <p:ph type="title"/>
          </p:nvPr>
        </p:nvSpPr>
        <p:spPr/>
        <p:txBody>
          <a:bodyPr/>
          <a:lstStyle/>
          <a:p>
            <a:pPr eaLnBrk="1" hangingPunct="1"/>
            <a:r>
              <a:rPr lang="en-US" altLang="zh-CN" sz="3200"/>
              <a:t>     Chapter 8  Testing the Programs</a:t>
            </a:r>
          </a:p>
        </p:txBody>
      </p:sp>
      <p:sp>
        <p:nvSpPr>
          <p:cNvPr id="131075" name="Rectangle 3">
            <a:extLst>
              <a:ext uri="{FF2B5EF4-FFF2-40B4-BE49-F238E27FC236}">
                <a16:creationId xmlns:a16="http://schemas.microsoft.com/office/drawing/2014/main" id="{8D71E9D8-276E-4B8B-B988-AF0BB9431451}"/>
              </a:ext>
            </a:extLst>
          </p:cNvPr>
          <p:cNvSpPr>
            <a:spLocks noGrp="1" noChangeArrowheads="1"/>
          </p:cNvSpPr>
          <p:nvPr>
            <p:ph type="body" idx="1"/>
          </p:nvPr>
        </p:nvSpPr>
        <p:spPr>
          <a:xfrm>
            <a:off x="2286000" y="1752600"/>
            <a:ext cx="8382000" cy="5105400"/>
          </a:xfrm>
        </p:spPr>
        <p:txBody>
          <a:bodyPr/>
          <a:lstStyle/>
          <a:p>
            <a:pPr eaLnBrk="1" hangingPunct="1">
              <a:buFontTx/>
              <a:buNone/>
              <a:defRPr/>
            </a:pPr>
            <a:r>
              <a:rPr lang="en-US" altLang="zh-CN" sz="2400" b="1" dirty="0"/>
              <a:t>   D: discuss about fault </a:t>
            </a:r>
          </a:p>
          <a:p>
            <a:pPr eaLnBrk="1" hangingPunct="1">
              <a:buFontTx/>
              <a:buNone/>
              <a:defRPr/>
            </a:pPr>
            <a:r>
              <a:rPr lang="en-US" altLang="zh-CN" sz="2400" b="1" dirty="0"/>
              <a:t>      X: software faults is caused by </a:t>
            </a:r>
            <a:r>
              <a:rPr lang="en-US" altLang="zh-CN" i="1" u="sng" dirty="0">
                <a:solidFill>
                  <a:schemeClr val="bg2"/>
                </a:solidFill>
                <a:effectLst>
                  <a:outerShdw blurRad="38100" dist="38100" dir="2700000" algn="tl">
                    <a:srgbClr val="C0C0C0"/>
                  </a:outerShdw>
                </a:effectLst>
                <a:latin typeface="Arial Black" pitchFamily="34" charset="0"/>
                <a:ea typeface="华文隶书" pitchFamily="2" charset="-122"/>
              </a:rPr>
              <a:t>human factors</a:t>
            </a:r>
            <a:r>
              <a:rPr lang="en-US" altLang="zh-CN" sz="2400" b="1" dirty="0"/>
              <a:t> </a:t>
            </a:r>
          </a:p>
          <a:p>
            <a:pPr eaLnBrk="1" hangingPunct="1">
              <a:buFontTx/>
              <a:buNone/>
              <a:defRPr/>
            </a:pPr>
            <a:r>
              <a:rPr lang="en-US" altLang="zh-CN" sz="2400" b="1" dirty="0"/>
              <a:t>      Y: </a:t>
            </a:r>
            <a:r>
              <a:rPr lang="en-US" altLang="zh-CN" sz="2400" b="1" dirty="0">
                <a:latin typeface="Times New Roman"/>
              </a:rPr>
              <a:t>“</a:t>
            </a:r>
            <a:r>
              <a:rPr lang="en-US" altLang="zh-CN" sz="2400" b="1" dirty="0"/>
              <a:t>bug</a:t>
            </a:r>
            <a:r>
              <a:rPr lang="en-US" altLang="zh-CN" sz="2400" b="1" dirty="0">
                <a:latin typeface="Times New Roman"/>
              </a:rPr>
              <a:t>”</a:t>
            </a:r>
            <a:r>
              <a:rPr lang="en-US" altLang="zh-CN" sz="2400" b="1" dirty="0"/>
              <a:t>----be refused to use or call by professionals</a:t>
            </a:r>
          </a:p>
          <a:p>
            <a:pPr eaLnBrk="1" hangingPunct="1">
              <a:buFontTx/>
              <a:buNone/>
              <a:defRPr/>
            </a:pPr>
            <a:r>
              <a:rPr lang="en-US" altLang="zh-CN" sz="2400" b="1" dirty="0"/>
              <a:t>   E: purpose of this chapter (P403)</a:t>
            </a:r>
          </a:p>
          <a:p>
            <a:pPr eaLnBrk="1" hangingPunct="1">
              <a:buFontTx/>
              <a:buNone/>
              <a:defRPr/>
            </a:pPr>
            <a:r>
              <a:rPr lang="en-US" altLang="zh-CN" sz="2400" b="1" dirty="0"/>
              <a:t>        ----discussing techniques for </a:t>
            </a:r>
            <a:r>
              <a:rPr lang="en-US" altLang="zh-CN" b="1" i="1" u="sng" dirty="0">
                <a:effectLst>
                  <a:outerShdw blurRad="38100" dist="38100" dir="2700000" algn="tl">
                    <a:srgbClr val="C0C0C0"/>
                  </a:outerShdw>
                </a:effectLst>
              </a:rPr>
              <a:t>minimize</a:t>
            </a:r>
            <a:r>
              <a:rPr lang="en-US" altLang="zh-CN" sz="2400" b="1" dirty="0"/>
              <a:t> the </a:t>
            </a:r>
          </a:p>
          <a:p>
            <a:pPr eaLnBrk="1" hangingPunct="1">
              <a:buFontTx/>
              <a:buNone/>
              <a:defRPr/>
            </a:pPr>
            <a:r>
              <a:rPr lang="en-US" altLang="zh-CN" sz="2400" b="1" dirty="0"/>
              <a:t>             occurrence of faults especially in the stage of </a:t>
            </a:r>
          </a:p>
          <a:p>
            <a:pPr eaLnBrk="1" hangingPunct="1">
              <a:buFontTx/>
              <a:buNone/>
              <a:defRPr/>
            </a:pPr>
            <a:r>
              <a:rPr lang="en-US" altLang="zh-CN" sz="2400" b="1" dirty="0"/>
              <a:t>             coding . </a:t>
            </a:r>
          </a:p>
          <a:p>
            <a:pPr eaLnBrk="1" hangingPunct="1">
              <a:buFontTx/>
              <a:buNone/>
              <a:defRPr/>
            </a:pPr>
            <a:r>
              <a:rPr lang="en-US" altLang="zh-CN" sz="2400" b="1" dirty="0"/>
              <a:t>           (</a:t>
            </a:r>
            <a:r>
              <a:rPr lang="zh-CN" altLang="en-US" sz="2400" b="1" dirty="0"/>
              <a:t>本章研究</a:t>
            </a:r>
            <a:r>
              <a:rPr lang="zh-CN" altLang="en-US" sz="2400" b="1" u="sng" dirty="0">
                <a:solidFill>
                  <a:srgbClr val="0000FF"/>
                </a:solidFill>
              </a:rPr>
              <a:t>将程序代码本身故障的出现减到最少</a:t>
            </a:r>
            <a:r>
              <a:rPr lang="zh-CN" altLang="en-US" sz="2400" b="1" dirty="0"/>
              <a:t>的技术</a:t>
            </a:r>
            <a:r>
              <a:rPr lang="en-US" altLang="zh-CN" sz="2400" b="1" dirty="0"/>
              <a:t>)</a:t>
            </a:r>
          </a:p>
          <a:p>
            <a:pPr eaLnBrk="1" hangingPunct="1">
              <a:buFontTx/>
              <a:buNone/>
              <a:defRPr/>
            </a:pPr>
            <a:endParaRPr lang="en-US" altLang="zh-CN" sz="2400" b="1" dirty="0"/>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灯片编号占位符 5">
            <a:extLst>
              <a:ext uri="{FF2B5EF4-FFF2-40B4-BE49-F238E27FC236}">
                <a16:creationId xmlns:a16="http://schemas.microsoft.com/office/drawing/2014/main" id="{9A4B28AB-EEB9-465F-9840-0C318094699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0BA645D3-8F6C-442A-972E-B29E1B36FB68}" type="slidenum">
              <a:rPr kumimoji="0" lang="en-US" altLang="zh-CN" sz="2600">
                <a:solidFill>
                  <a:srgbClr val="FFFFFF"/>
                </a:solidFill>
              </a:rPr>
              <a:pPr eaLnBrk="1" fontAlgn="base" hangingPunct="1">
                <a:spcBef>
                  <a:spcPct val="0"/>
                </a:spcBef>
                <a:spcAft>
                  <a:spcPct val="0"/>
                </a:spcAft>
              </a:pPr>
              <a:t>538</a:t>
            </a:fld>
            <a:endParaRPr kumimoji="0" lang="en-US" altLang="zh-CN" sz="2600">
              <a:solidFill>
                <a:srgbClr val="FFFFFF"/>
              </a:solidFill>
            </a:endParaRPr>
          </a:p>
        </p:txBody>
      </p:sp>
      <p:sp>
        <p:nvSpPr>
          <p:cNvPr id="9219" name="Rectangle 2">
            <a:extLst>
              <a:ext uri="{FF2B5EF4-FFF2-40B4-BE49-F238E27FC236}">
                <a16:creationId xmlns:a16="http://schemas.microsoft.com/office/drawing/2014/main" id="{93F7869A-4BF5-4611-8342-3ECA2846EA4F}"/>
              </a:ext>
            </a:extLst>
          </p:cNvPr>
          <p:cNvSpPr>
            <a:spLocks noGrp="1" noChangeArrowheads="1"/>
          </p:cNvSpPr>
          <p:nvPr>
            <p:ph type="title"/>
          </p:nvPr>
        </p:nvSpPr>
        <p:spPr/>
        <p:txBody>
          <a:bodyPr/>
          <a:lstStyle/>
          <a:p>
            <a:pPr eaLnBrk="1" hangingPunct="1"/>
            <a:r>
              <a:rPr lang="en-US" altLang="zh-CN" sz="3200"/>
              <a:t>     Chapter 8  Testing the Programs</a:t>
            </a:r>
          </a:p>
        </p:txBody>
      </p:sp>
      <p:sp>
        <p:nvSpPr>
          <p:cNvPr id="9220" name="Rectangle 3">
            <a:extLst>
              <a:ext uri="{FF2B5EF4-FFF2-40B4-BE49-F238E27FC236}">
                <a16:creationId xmlns:a16="http://schemas.microsoft.com/office/drawing/2014/main" id="{E67C0186-A458-45B7-ABC7-1DBD07BFD16C}"/>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b="1"/>
              <a:t>2. Types of faults </a:t>
            </a:r>
          </a:p>
          <a:p>
            <a:pPr eaLnBrk="1" hangingPunct="1">
              <a:buFontTx/>
              <a:buNone/>
            </a:pPr>
            <a:r>
              <a:rPr lang="en-US" altLang="zh-CN" sz="2400" b="1">
                <a:solidFill>
                  <a:schemeClr val="bg2"/>
                </a:solidFill>
                <a:sym typeface="Wingdings 2" panose="05020102010507070707" pitchFamily="18" charset="2"/>
              </a:rPr>
              <a:t>  </a:t>
            </a:r>
            <a:r>
              <a:rPr lang="en-US" altLang="zh-CN" sz="2400" b="1" u="sng">
                <a:solidFill>
                  <a:srgbClr val="FF0066"/>
                </a:solidFill>
                <a:sym typeface="Wingdings 2" panose="05020102010507070707" pitchFamily="18" charset="2"/>
              </a:rPr>
              <a:t>reason for classifying faults</a:t>
            </a:r>
            <a:r>
              <a:rPr lang="en-US" altLang="zh-CN" sz="2400" b="1">
                <a:solidFill>
                  <a:schemeClr val="bg2"/>
                </a:solidFill>
                <a:sym typeface="Wingdings 2" panose="05020102010507070707" pitchFamily="18" charset="2"/>
              </a:rPr>
              <a:t> (P403-s2) </a:t>
            </a:r>
          </a:p>
          <a:p>
            <a:pPr eaLnBrk="1" hangingPunct="1">
              <a:buFontTx/>
              <a:buNone/>
            </a:pPr>
            <a:r>
              <a:rPr lang="en-US" altLang="zh-CN" sz="2400" b="1">
                <a:solidFill>
                  <a:schemeClr val="bg2"/>
                </a:solidFill>
                <a:sym typeface="Wingdings 2" panose="05020102010507070707" pitchFamily="18" charset="2"/>
              </a:rPr>
              <a:t>  types of faults </a:t>
            </a:r>
          </a:p>
          <a:p>
            <a:pPr eaLnBrk="1" hangingPunct="1">
              <a:buFontTx/>
              <a:buNone/>
            </a:pPr>
            <a:r>
              <a:rPr lang="en-US" altLang="zh-CN" sz="2400" b="1">
                <a:solidFill>
                  <a:schemeClr val="bg2"/>
                </a:solidFill>
                <a:sym typeface="Wingdings 2" panose="05020102010507070707" pitchFamily="18" charset="2"/>
              </a:rPr>
              <a:t>   A: </a:t>
            </a:r>
            <a:r>
              <a:rPr lang="en-US" altLang="zh-CN" sz="2400" b="1" u="sng">
                <a:solidFill>
                  <a:srgbClr val="FF0066"/>
                </a:solidFill>
                <a:sym typeface="Wingdings 2" panose="05020102010507070707" pitchFamily="18" charset="2"/>
              </a:rPr>
              <a:t>algorithmic fault</a:t>
            </a:r>
            <a:r>
              <a:rPr lang="zh-CN" altLang="en-US" sz="2400" b="1" u="sng">
                <a:solidFill>
                  <a:srgbClr val="0000FF"/>
                </a:solidFill>
                <a:sym typeface="Wingdings 2" panose="05020102010507070707" pitchFamily="18" charset="2"/>
              </a:rPr>
              <a:t>（算法缺陷）</a:t>
            </a:r>
            <a:r>
              <a:rPr lang="zh-CN" altLang="en-US" sz="2400" b="1">
                <a:solidFill>
                  <a:schemeClr val="bg2"/>
                </a:solidFill>
                <a:sym typeface="Wingdings 2" panose="05020102010507070707" pitchFamily="18" charset="2"/>
              </a:rPr>
              <a:t> </a:t>
            </a:r>
          </a:p>
          <a:p>
            <a:pPr eaLnBrk="1" hangingPunct="1">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X: definition:</a:t>
            </a:r>
            <a:r>
              <a:rPr lang="zh-CN" altLang="en-US" sz="2400" b="1">
                <a:solidFill>
                  <a:schemeClr val="bg2"/>
                </a:solidFill>
                <a:sym typeface="Wingdings 2" panose="05020102010507070707" pitchFamily="18" charset="2"/>
              </a:rPr>
              <a:t>算法的某些处理步骤或逻辑有问题，以至</a:t>
            </a:r>
          </a:p>
          <a:p>
            <a:pPr eaLnBrk="1" hangingPunct="1">
              <a:buFontTx/>
              <a:buNone/>
            </a:pPr>
            <a:r>
              <a:rPr lang="zh-CN" altLang="en-US" sz="2400" b="1">
                <a:solidFill>
                  <a:schemeClr val="bg2"/>
                </a:solidFill>
                <a:sym typeface="Wingdings 2" panose="05020102010507070707" pitchFamily="18" charset="2"/>
              </a:rPr>
              <a:t>                              于软件部件对给定的输入数据无法产生正</a:t>
            </a:r>
          </a:p>
          <a:p>
            <a:pPr eaLnBrk="1" hangingPunct="1">
              <a:buFontTx/>
              <a:buNone/>
            </a:pPr>
            <a:r>
              <a:rPr lang="zh-CN" altLang="en-US" sz="2400" b="1">
                <a:solidFill>
                  <a:schemeClr val="bg2"/>
                </a:solidFill>
                <a:sym typeface="Wingdings 2" panose="05020102010507070707" pitchFamily="18" charset="2"/>
              </a:rPr>
              <a:t>                              确的输出 </a:t>
            </a:r>
            <a:r>
              <a:rPr lang="en-US" altLang="zh-CN" sz="2400" b="1">
                <a:solidFill>
                  <a:schemeClr val="bg2"/>
                </a:solidFill>
                <a:sym typeface="Wingdings 2" panose="05020102010507070707" pitchFamily="18" charset="2"/>
              </a:rPr>
              <a:t>(see text P403-s3) </a:t>
            </a:r>
          </a:p>
          <a:p>
            <a:pPr eaLnBrk="1" hangingPunct="1">
              <a:buFontTx/>
              <a:buNone/>
            </a:pPr>
            <a:r>
              <a:rPr lang="en-US" altLang="zh-CN" sz="2400" b="1">
                <a:solidFill>
                  <a:schemeClr val="bg2"/>
                </a:solidFill>
                <a:sym typeface="Wingdings 2" panose="05020102010507070707" pitchFamily="18" charset="2"/>
              </a:rPr>
              <a:t>        Y: the ways to checking faults: </a:t>
            </a:r>
          </a:p>
          <a:p>
            <a:pPr eaLnBrk="1" hangingPunct="1">
              <a:buFontTx/>
              <a:buNone/>
            </a:pPr>
            <a:r>
              <a:rPr lang="en-US" altLang="zh-CN" sz="2400" b="1">
                <a:solidFill>
                  <a:schemeClr val="bg2"/>
                </a:solidFill>
                <a:sym typeface="Wingdings 2" panose="05020102010507070707" pitchFamily="18" charset="2"/>
              </a:rPr>
              <a:t>            m: desk checking (static)</a:t>
            </a:r>
          </a:p>
          <a:p>
            <a:pPr eaLnBrk="1" hangingPunct="1">
              <a:buFontTx/>
              <a:buNone/>
            </a:pPr>
            <a:r>
              <a:rPr lang="en-US" altLang="zh-CN" sz="2400" b="1">
                <a:solidFill>
                  <a:schemeClr val="bg2"/>
                </a:solidFill>
                <a:sym typeface="Wingdings 2" panose="05020102010507070707" pitchFamily="18" charset="2"/>
              </a:rPr>
              <a:t>            n : give classified input       help to identify faults </a:t>
            </a:r>
          </a:p>
          <a:p>
            <a:pPr eaLnBrk="1" hangingPunct="1">
              <a:buFontTx/>
              <a:buNone/>
            </a:pPr>
            <a:r>
              <a:rPr lang="en-US" altLang="zh-CN" sz="2400" b="1">
                <a:solidFill>
                  <a:schemeClr val="bg2"/>
                </a:solidFill>
                <a:sym typeface="Wingdings 2" panose="05020102010507070707" pitchFamily="18" charset="2"/>
              </a:rPr>
              <a:t>        Z: typical algorithmic faults(P403 6 dots) </a:t>
            </a:r>
            <a:endParaRPr lang="en-US" altLang="zh-CN" sz="2400" b="1"/>
          </a:p>
        </p:txBody>
      </p:sp>
      <p:sp>
        <p:nvSpPr>
          <p:cNvPr id="9221" name="Line 4">
            <a:extLst>
              <a:ext uri="{FF2B5EF4-FFF2-40B4-BE49-F238E27FC236}">
                <a16:creationId xmlns:a16="http://schemas.microsoft.com/office/drawing/2014/main" id="{80522C90-FD0B-4737-8E1F-0BA88A8D023F}"/>
              </a:ext>
            </a:extLst>
          </p:cNvPr>
          <p:cNvSpPr>
            <a:spLocks noChangeShapeType="1"/>
          </p:cNvSpPr>
          <p:nvPr/>
        </p:nvSpPr>
        <p:spPr bwMode="auto">
          <a:xfrm>
            <a:off x="6786563" y="6019800"/>
            <a:ext cx="5334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5">
            <a:extLst>
              <a:ext uri="{FF2B5EF4-FFF2-40B4-BE49-F238E27FC236}">
                <a16:creationId xmlns:a16="http://schemas.microsoft.com/office/drawing/2014/main" id="{9CD4D1E9-E76F-482E-A7AD-46C49F6F034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F43A6BD1-A86A-43E4-9E37-445D5D44A9C3}" type="slidenum">
              <a:rPr kumimoji="0" lang="en-US" altLang="zh-CN" sz="2600">
                <a:solidFill>
                  <a:srgbClr val="FFFFFF"/>
                </a:solidFill>
              </a:rPr>
              <a:pPr eaLnBrk="1" fontAlgn="base" hangingPunct="1">
                <a:spcBef>
                  <a:spcPct val="0"/>
                </a:spcBef>
                <a:spcAft>
                  <a:spcPct val="0"/>
                </a:spcAft>
              </a:pPr>
              <a:t>539</a:t>
            </a:fld>
            <a:endParaRPr kumimoji="0" lang="en-US" altLang="zh-CN" sz="2600">
              <a:solidFill>
                <a:srgbClr val="FFFFFF"/>
              </a:solidFill>
            </a:endParaRPr>
          </a:p>
        </p:txBody>
      </p:sp>
      <p:sp>
        <p:nvSpPr>
          <p:cNvPr id="10243" name="Rectangle 2">
            <a:extLst>
              <a:ext uri="{FF2B5EF4-FFF2-40B4-BE49-F238E27FC236}">
                <a16:creationId xmlns:a16="http://schemas.microsoft.com/office/drawing/2014/main" id="{750DD614-CE6B-4511-8953-D5241109DDFF}"/>
              </a:ext>
            </a:extLst>
          </p:cNvPr>
          <p:cNvSpPr>
            <a:spLocks noGrp="1" noChangeArrowheads="1"/>
          </p:cNvSpPr>
          <p:nvPr>
            <p:ph type="title"/>
          </p:nvPr>
        </p:nvSpPr>
        <p:spPr/>
        <p:txBody>
          <a:bodyPr/>
          <a:lstStyle/>
          <a:p>
            <a:pPr eaLnBrk="1" hangingPunct="1"/>
            <a:r>
              <a:rPr lang="en-US" altLang="zh-CN" sz="3200"/>
              <a:t>     Chapter 8  Testing the Programs</a:t>
            </a:r>
          </a:p>
        </p:txBody>
      </p:sp>
      <p:sp>
        <p:nvSpPr>
          <p:cNvPr id="10244" name="Rectangle 3">
            <a:extLst>
              <a:ext uri="{FF2B5EF4-FFF2-40B4-BE49-F238E27FC236}">
                <a16:creationId xmlns:a16="http://schemas.microsoft.com/office/drawing/2014/main" id="{A6EF889F-0853-41A1-94D7-B91CFDD9C6BA}"/>
              </a:ext>
            </a:extLst>
          </p:cNvPr>
          <p:cNvSpPr>
            <a:spLocks noGrp="1" noChangeArrowheads="1"/>
          </p:cNvSpPr>
          <p:nvPr>
            <p:ph type="body" idx="1"/>
          </p:nvPr>
        </p:nvSpPr>
        <p:spPr>
          <a:xfrm>
            <a:off x="2279650" y="1773238"/>
            <a:ext cx="8388350" cy="4322762"/>
          </a:xfrm>
        </p:spPr>
        <p:txBody>
          <a:bodyPr/>
          <a:lstStyle/>
          <a:p>
            <a:pPr lvl="1" eaLnBrk="1" hangingPunct="1">
              <a:buClr>
                <a:srgbClr val="0000FF"/>
              </a:buClr>
              <a:buSzPct val="50000"/>
              <a:buFont typeface="Wingdings" panose="05000000000000000000" pitchFamily="2" charset="2"/>
              <a:buChar char="u"/>
            </a:pPr>
            <a:r>
              <a:rPr lang="en-GB" altLang="zh-CN"/>
              <a:t>Branching too soon</a:t>
            </a:r>
          </a:p>
          <a:p>
            <a:pPr lvl="1" eaLnBrk="1" hangingPunct="1">
              <a:buClr>
                <a:srgbClr val="0000FF"/>
              </a:buClr>
              <a:buSzPct val="50000"/>
              <a:buFont typeface="Wingdings" panose="05000000000000000000" pitchFamily="2" charset="2"/>
              <a:buChar char="u"/>
            </a:pPr>
            <a:r>
              <a:rPr lang="en-GB" altLang="zh-CN"/>
              <a:t>Branching too late</a:t>
            </a:r>
          </a:p>
          <a:p>
            <a:pPr lvl="1" eaLnBrk="1" hangingPunct="1">
              <a:buClr>
                <a:srgbClr val="0000FF"/>
              </a:buClr>
              <a:buSzPct val="50000"/>
              <a:buFont typeface="Wingdings" panose="05000000000000000000" pitchFamily="2" charset="2"/>
              <a:buChar char="u"/>
            </a:pPr>
            <a:r>
              <a:rPr lang="en-GB" altLang="zh-CN"/>
              <a:t>Testing for the wrong condition</a:t>
            </a:r>
          </a:p>
          <a:p>
            <a:pPr lvl="1" eaLnBrk="1" hangingPunct="1">
              <a:buClr>
                <a:srgbClr val="0000FF"/>
              </a:buClr>
              <a:buSzPct val="50000"/>
              <a:buFont typeface="Wingdings" panose="05000000000000000000" pitchFamily="2" charset="2"/>
              <a:buChar char="u"/>
            </a:pPr>
            <a:r>
              <a:rPr lang="en-GB" altLang="zh-CN"/>
              <a:t>Forgetting to initialize variable or set loop invariants</a:t>
            </a:r>
          </a:p>
          <a:p>
            <a:pPr lvl="1" eaLnBrk="1" hangingPunct="1">
              <a:buClr>
                <a:srgbClr val="0000FF"/>
              </a:buClr>
              <a:buSzPct val="50000"/>
              <a:buFont typeface="Wingdings" panose="05000000000000000000" pitchFamily="2" charset="2"/>
              <a:buChar char="u"/>
            </a:pPr>
            <a:r>
              <a:rPr lang="en-GB" altLang="zh-CN"/>
              <a:t>Forgetting to test for a particular condition</a:t>
            </a:r>
          </a:p>
          <a:p>
            <a:pPr lvl="1" eaLnBrk="1" hangingPunct="1">
              <a:buClr>
                <a:srgbClr val="0000FF"/>
              </a:buClr>
              <a:buSzPct val="50000"/>
              <a:buFont typeface="Wingdings" panose="05000000000000000000" pitchFamily="2" charset="2"/>
              <a:buChar char="u"/>
            </a:pPr>
            <a:r>
              <a:rPr lang="en-GB" altLang="zh-CN"/>
              <a:t>Comparing variables of inappropriate data types</a:t>
            </a:r>
          </a:p>
          <a:p>
            <a:pPr lvl="1" eaLnBrk="1" hangingPunct="1">
              <a:buClr>
                <a:srgbClr val="0000FF"/>
              </a:buClr>
              <a:buSzPct val="50000"/>
              <a:buFont typeface="Wingdings" panose="05000000000000000000" pitchFamily="2" charset="2"/>
              <a:buChar char="u"/>
            </a:pPr>
            <a:r>
              <a:rPr lang="en-GB" altLang="zh-CN"/>
              <a:t>Syntax faults</a:t>
            </a:r>
          </a:p>
          <a:p>
            <a:pPr eaLnBrk="1" hangingPunct="1"/>
            <a:endParaRPr lang="en-US" altLang="zh-C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灯片编号占位符 5">
            <a:extLst>
              <a:ext uri="{FF2B5EF4-FFF2-40B4-BE49-F238E27FC236}">
                <a16:creationId xmlns:a16="http://schemas.microsoft.com/office/drawing/2014/main" id="{CC312F20-F8FF-4743-A3EB-E2EDE7F3F56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B69ABB6E-343E-4401-B06B-9EE44F9FA48A}" type="slidenum">
              <a:rPr kumimoji="0" lang="en-US" altLang="zh-CN" sz="2600" b="1">
                <a:solidFill>
                  <a:srgbClr val="FFFFFF"/>
                </a:solidFill>
              </a:rPr>
              <a:pPr fontAlgn="base">
                <a:spcBef>
                  <a:spcPct val="0"/>
                </a:spcBef>
                <a:spcAft>
                  <a:spcPct val="0"/>
                </a:spcAft>
                <a:buClrTx/>
                <a:buSzTx/>
                <a:buNone/>
              </a:pPr>
              <a:t>54</a:t>
            </a:fld>
            <a:endParaRPr kumimoji="0" lang="en-US" altLang="zh-CN" sz="2600" b="1">
              <a:solidFill>
                <a:srgbClr val="FFFFFF"/>
              </a:solidFill>
            </a:endParaRPr>
          </a:p>
        </p:txBody>
      </p:sp>
      <p:sp>
        <p:nvSpPr>
          <p:cNvPr id="104451" name="Rectangle 2">
            <a:extLst>
              <a:ext uri="{FF2B5EF4-FFF2-40B4-BE49-F238E27FC236}">
                <a16:creationId xmlns:a16="http://schemas.microsoft.com/office/drawing/2014/main" id="{AE25CCC7-EBB8-4475-AEAF-2773C80CDFB9}"/>
              </a:ext>
            </a:extLst>
          </p:cNvPr>
          <p:cNvSpPr>
            <a:spLocks noGrp="1" noChangeArrowheads="1"/>
          </p:cNvSpPr>
          <p:nvPr>
            <p:ph type="title"/>
          </p:nvPr>
        </p:nvSpPr>
        <p:spPr/>
        <p:txBody>
          <a:bodyPr/>
          <a:lstStyle/>
          <a:p>
            <a:pPr eaLnBrk="1" hangingPunct="1"/>
            <a:r>
              <a:rPr lang="en-US" altLang="zh-CN" sz="3200"/>
              <a:t>Chapter 1  Why Software Engineering</a:t>
            </a:r>
          </a:p>
        </p:txBody>
      </p:sp>
      <p:sp>
        <p:nvSpPr>
          <p:cNvPr id="104452" name="Rectangle 3">
            <a:extLst>
              <a:ext uri="{FF2B5EF4-FFF2-40B4-BE49-F238E27FC236}">
                <a16:creationId xmlns:a16="http://schemas.microsoft.com/office/drawing/2014/main" id="{98A835E0-FB0C-40BA-95F4-7E274453A5AE}"/>
              </a:ext>
            </a:extLst>
          </p:cNvPr>
          <p:cNvSpPr>
            <a:spLocks noGrp="1" noChangeArrowheads="1"/>
          </p:cNvSpPr>
          <p:nvPr>
            <p:ph type="body" idx="1"/>
          </p:nvPr>
        </p:nvSpPr>
        <p:spPr>
          <a:xfrm>
            <a:off x="2286000" y="1676400"/>
            <a:ext cx="8382000" cy="5181600"/>
          </a:xfrm>
        </p:spPr>
        <p:txBody>
          <a:bodyPr/>
          <a:lstStyle/>
          <a:p>
            <a:pPr eaLnBrk="1" hangingPunct="1">
              <a:buFontTx/>
              <a:buNone/>
            </a:pPr>
            <a:r>
              <a:rPr lang="en-US" altLang="zh-CN" sz="2400" b="1"/>
              <a:t>B: Example : water-monitoring system(</a:t>
            </a:r>
            <a:r>
              <a:rPr lang="zh-CN" altLang="en-US" sz="2400" b="1"/>
              <a:t>水文监控系统</a:t>
            </a:r>
            <a:r>
              <a:rPr lang="en-US" altLang="zh-CN" sz="2400" b="1"/>
              <a:t>) </a:t>
            </a:r>
          </a:p>
          <a:p>
            <a:pPr eaLnBrk="1" hangingPunct="1">
              <a:buFontTx/>
              <a:buNone/>
            </a:pPr>
            <a:r>
              <a:rPr lang="en-US" altLang="zh-CN" sz="2400" b="1"/>
              <a:t>                ----Fig 1.10 Layers of software architecture </a:t>
            </a:r>
          </a:p>
          <a:p>
            <a:pPr eaLnBrk="1" hangingPunct="1">
              <a:buFontTx/>
              <a:buNone/>
            </a:pPr>
            <a:endParaRPr lang="en-US" altLang="zh-CN" sz="2400" b="1"/>
          </a:p>
          <a:p>
            <a:pPr eaLnBrk="1" hangingPunct="1">
              <a:buFontTx/>
              <a:buNone/>
            </a:pPr>
            <a:endParaRPr lang="en-US" altLang="zh-CN" sz="2400" b="1"/>
          </a:p>
        </p:txBody>
      </p:sp>
      <p:graphicFrame>
        <p:nvGraphicFramePr>
          <p:cNvPr id="104453" name="Object 4">
            <a:extLst>
              <a:ext uri="{FF2B5EF4-FFF2-40B4-BE49-F238E27FC236}">
                <a16:creationId xmlns:a16="http://schemas.microsoft.com/office/drawing/2014/main" id="{CBFF6CCC-7496-435D-8725-EECE04C85D01}"/>
              </a:ext>
            </a:extLst>
          </p:cNvPr>
          <p:cNvGraphicFramePr>
            <a:graphicFrameLocks noChangeAspect="1"/>
          </p:cNvGraphicFramePr>
          <p:nvPr/>
        </p:nvGraphicFramePr>
        <p:xfrm>
          <a:off x="2057400" y="2133600"/>
          <a:ext cx="8610600" cy="4724400"/>
        </p:xfrm>
        <a:graphic>
          <a:graphicData uri="http://schemas.openxmlformats.org/presentationml/2006/ole">
            <mc:AlternateContent xmlns:mc="http://schemas.openxmlformats.org/markup-compatibility/2006">
              <mc:Choice xmlns:v="urn:schemas-microsoft-com:vml" Requires="v">
                <p:oleObj spid="_x0000_s4099" name="Picture2" r:id="rId4" imgW="4914900" imgH="2867025" progId="Word.Picture.8">
                  <p:embed/>
                </p:oleObj>
              </mc:Choice>
              <mc:Fallback>
                <p:oleObj name="Picture2" r:id="rId4" imgW="4914900" imgH="2867025" progId="Word.Picture.8">
                  <p:embed/>
                  <p:pic>
                    <p:nvPicPr>
                      <p:cNvPr id="104453" name="Object 4">
                        <a:extLst>
                          <a:ext uri="{FF2B5EF4-FFF2-40B4-BE49-F238E27FC236}">
                            <a16:creationId xmlns:a16="http://schemas.microsoft.com/office/drawing/2014/main" id="{CBFF6CCC-7496-435D-8725-EECE04C85D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2133600"/>
                        <a:ext cx="8610600" cy="4724400"/>
                      </a:xfrm>
                      <a:prstGeom prst="rect">
                        <a:avLst/>
                      </a:prstGeom>
                      <a:solidFill>
                        <a:srgbClr val="CC99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5">
            <a:extLst>
              <a:ext uri="{FF2B5EF4-FFF2-40B4-BE49-F238E27FC236}">
                <a16:creationId xmlns:a16="http://schemas.microsoft.com/office/drawing/2014/main" id="{A1E38E16-459F-4065-BCC5-EE7B33B8C4A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CD3A2A98-CF9C-43D3-BE14-86F160E5271F}" type="slidenum">
              <a:rPr kumimoji="0" lang="en-US" altLang="zh-CN" sz="2600">
                <a:solidFill>
                  <a:srgbClr val="FFFFFF"/>
                </a:solidFill>
              </a:rPr>
              <a:pPr eaLnBrk="1" fontAlgn="base" hangingPunct="1">
                <a:spcBef>
                  <a:spcPct val="0"/>
                </a:spcBef>
                <a:spcAft>
                  <a:spcPct val="0"/>
                </a:spcAft>
              </a:pPr>
              <a:t>540</a:t>
            </a:fld>
            <a:endParaRPr kumimoji="0" lang="en-US" altLang="zh-CN" sz="2600">
              <a:solidFill>
                <a:srgbClr val="FFFFFF"/>
              </a:solidFill>
            </a:endParaRPr>
          </a:p>
        </p:txBody>
      </p:sp>
      <p:sp>
        <p:nvSpPr>
          <p:cNvPr id="11267" name="Rectangle 2">
            <a:extLst>
              <a:ext uri="{FF2B5EF4-FFF2-40B4-BE49-F238E27FC236}">
                <a16:creationId xmlns:a16="http://schemas.microsoft.com/office/drawing/2014/main" id="{FD5D5607-CF38-4088-B8DF-13AA3B2C1762}"/>
              </a:ext>
            </a:extLst>
          </p:cNvPr>
          <p:cNvSpPr>
            <a:spLocks noGrp="1" noChangeArrowheads="1"/>
          </p:cNvSpPr>
          <p:nvPr>
            <p:ph type="title"/>
          </p:nvPr>
        </p:nvSpPr>
        <p:spPr/>
        <p:txBody>
          <a:bodyPr/>
          <a:lstStyle/>
          <a:p>
            <a:pPr eaLnBrk="1" hangingPunct="1"/>
            <a:r>
              <a:rPr lang="en-US" altLang="zh-CN" sz="3200"/>
              <a:t>     Chapter 8  Testing the Programs</a:t>
            </a:r>
          </a:p>
        </p:txBody>
      </p:sp>
      <p:sp>
        <p:nvSpPr>
          <p:cNvPr id="11268" name="Rectangle 3">
            <a:extLst>
              <a:ext uri="{FF2B5EF4-FFF2-40B4-BE49-F238E27FC236}">
                <a16:creationId xmlns:a16="http://schemas.microsoft.com/office/drawing/2014/main" id="{8A45BF4D-9BF3-4C93-B0EC-A890AD9E2567}"/>
              </a:ext>
            </a:extLst>
          </p:cNvPr>
          <p:cNvSpPr>
            <a:spLocks noGrp="1" noChangeArrowheads="1"/>
          </p:cNvSpPr>
          <p:nvPr>
            <p:ph type="body" idx="1"/>
          </p:nvPr>
        </p:nvSpPr>
        <p:spPr>
          <a:xfrm>
            <a:off x="2286000" y="1752600"/>
            <a:ext cx="8382000" cy="5105400"/>
          </a:xfrm>
        </p:spPr>
        <p:txBody>
          <a:bodyPr/>
          <a:lstStyle/>
          <a:p>
            <a:pPr eaLnBrk="1" hangingPunct="1">
              <a:lnSpc>
                <a:spcPct val="80000"/>
              </a:lnSpc>
              <a:buFontTx/>
              <a:buNone/>
            </a:pPr>
            <a:r>
              <a:rPr lang="en-US" altLang="zh-CN" sz="2400" b="1">
                <a:solidFill>
                  <a:schemeClr val="bg2"/>
                </a:solidFill>
                <a:sym typeface="Wingdings 2" panose="05020102010507070707" pitchFamily="18" charset="2"/>
              </a:rPr>
              <a:t>   B: </a:t>
            </a:r>
            <a:r>
              <a:rPr lang="en-US" altLang="zh-CN" sz="2400" b="1" u="sng">
                <a:solidFill>
                  <a:srgbClr val="FF0066"/>
                </a:solidFill>
              </a:rPr>
              <a:t>computation and</a:t>
            </a:r>
            <a:r>
              <a:rPr lang="en-US" altLang="zh-CN" sz="2400" b="1" u="sng">
                <a:solidFill>
                  <a:srgbClr val="0000FF"/>
                </a:solidFill>
              </a:rPr>
              <a:t> </a:t>
            </a:r>
            <a:r>
              <a:rPr lang="en-US" altLang="zh-CN" sz="2400" b="1" u="sng">
                <a:solidFill>
                  <a:srgbClr val="FF0066"/>
                </a:solidFill>
              </a:rPr>
              <a:t>precision faults </a:t>
            </a:r>
            <a:r>
              <a:rPr lang="en-US" altLang="zh-CN" sz="2400" b="1" u="sng">
                <a:solidFill>
                  <a:srgbClr val="0000FF"/>
                </a:solidFill>
              </a:rPr>
              <a:t>(</a:t>
            </a:r>
            <a:r>
              <a:rPr lang="zh-CN" altLang="en-US" sz="2400" b="1" u="sng">
                <a:solidFill>
                  <a:srgbClr val="0000FF"/>
                </a:solidFill>
              </a:rPr>
              <a:t>计算和精度缺陷</a:t>
            </a:r>
            <a:r>
              <a:rPr lang="en-US" altLang="zh-CN" sz="2400" b="1" u="sng">
                <a:solidFill>
                  <a:srgbClr val="0000FF"/>
                </a:solidFill>
              </a:rPr>
              <a:t>)</a:t>
            </a:r>
          </a:p>
          <a:p>
            <a:pPr eaLnBrk="1" hangingPunct="1">
              <a:lnSpc>
                <a:spcPct val="80000"/>
              </a:lnSpc>
              <a:buFontTx/>
              <a:buNone/>
            </a:pPr>
            <a:r>
              <a:rPr lang="en-US" altLang="zh-CN" sz="2400" b="1"/>
              <a:t>        ----computation error , or may result in less-than </a:t>
            </a:r>
          </a:p>
          <a:p>
            <a:pPr eaLnBrk="1" hangingPunct="1">
              <a:lnSpc>
                <a:spcPct val="80000"/>
              </a:lnSpc>
              <a:buFontTx/>
              <a:buNone/>
            </a:pPr>
            <a:r>
              <a:rPr lang="en-US" altLang="zh-CN" sz="2400" b="1"/>
              <a:t>             -acceptable precision </a:t>
            </a:r>
            <a:r>
              <a:rPr lang="zh-CN" altLang="en-US" sz="2400" b="1"/>
              <a:t>（算法或公式在编程实现</a:t>
            </a:r>
          </a:p>
          <a:p>
            <a:pPr eaLnBrk="1" hangingPunct="1">
              <a:lnSpc>
                <a:spcPct val="80000"/>
              </a:lnSpc>
              <a:buFontTx/>
              <a:buNone/>
            </a:pPr>
            <a:r>
              <a:rPr lang="zh-CN" altLang="en-US" sz="2400" b="1"/>
              <a:t>             时出现错误或最终结果达不到精度要求）</a:t>
            </a:r>
          </a:p>
          <a:p>
            <a:pPr eaLnBrk="1" hangingPunct="1">
              <a:lnSpc>
                <a:spcPct val="80000"/>
              </a:lnSpc>
              <a:buFontTx/>
              <a:buNone/>
            </a:pPr>
            <a:r>
              <a:rPr lang="zh-CN" altLang="en-US" sz="2400" b="1"/>
              <a:t>       </a:t>
            </a:r>
            <a:r>
              <a:rPr lang="en-US" altLang="zh-CN" sz="2400" b="1"/>
              <a:t>cause: see</a:t>
            </a:r>
            <a:r>
              <a:rPr lang="en-US" altLang="zh-CN" sz="2400" b="1">
                <a:solidFill>
                  <a:schemeClr val="bg2"/>
                </a:solidFill>
                <a:sym typeface="Wingdings 2" panose="05020102010507070707" pitchFamily="18" charset="2"/>
              </a:rPr>
              <a:t> text P403-rs3(</a:t>
            </a:r>
            <a:r>
              <a:rPr lang="zh-CN" altLang="en-US" sz="2400" b="1">
                <a:solidFill>
                  <a:schemeClr val="bg2"/>
                </a:solidFill>
                <a:sym typeface="Wingdings 2" panose="05020102010507070707" pitchFamily="18" charset="2"/>
              </a:rPr>
              <a:t>举例</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不同精度变量的混合运</a:t>
            </a:r>
          </a:p>
          <a:p>
            <a:pPr eaLnBrk="1" hangingPunct="1">
              <a:lnSpc>
                <a:spcPct val="80000"/>
              </a:lnSpc>
              <a:buFontTx/>
              <a:buNone/>
            </a:pPr>
            <a:r>
              <a:rPr lang="zh-CN" altLang="en-US" sz="2400" b="1">
                <a:solidFill>
                  <a:schemeClr val="bg2"/>
                </a:solidFill>
                <a:sym typeface="Wingdings 2" panose="05020102010507070707" pitchFamily="18" charset="2"/>
              </a:rPr>
              <a:t>               算</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浮点数据的不当使用，意料之外的数据截断，实</a:t>
            </a:r>
          </a:p>
          <a:p>
            <a:pPr eaLnBrk="1" hangingPunct="1">
              <a:lnSpc>
                <a:spcPct val="80000"/>
              </a:lnSpc>
              <a:buFontTx/>
              <a:buNone/>
            </a:pPr>
            <a:r>
              <a:rPr lang="zh-CN" altLang="en-US" sz="2400" b="1">
                <a:solidFill>
                  <a:schemeClr val="bg2"/>
                </a:solidFill>
                <a:sym typeface="Wingdings 2" panose="05020102010507070707" pitchFamily="18" charset="2"/>
              </a:rPr>
              <a:t>               现时操作次序不当等等，都会导致精度的下降</a:t>
            </a:r>
            <a:r>
              <a:rPr lang="en-US" altLang="zh-CN" sz="2400" b="1">
                <a:solidFill>
                  <a:schemeClr val="bg2"/>
                </a:solidFill>
                <a:sym typeface="Wingdings 2" panose="05020102010507070707" pitchFamily="18" charset="2"/>
              </a:rPr>
              <a:t>) </a:t>
            </a:r>
          </a:p>
          <a:p>
            <a:pPr eaLnBrk="1" hangingPunct="1">
              <a:lnSpc>
                <a:spcPct val="80000"/>
              </a:lnSpc>
              <a:buFontTx/>
              <a:buNone/>
            </a:pPr>
            <a:r>
              <a:rPr lang="en-US" altLang="zh-CN" sz="2400" b="1"/>
              <a:t>   C: </a:t>
            </a:r>
            <a:r>
              <a:rPr lang="en-US" altLang="zh-CN" sz="2400" b="1" u="sng">
                <a:solidFill>
                  <a:srgbClr val="0000FF"/>
                </a:solidFill>
              </a:rPr>
              <a:t>Documentation Faults</a:t>
            </a:r>
            <a:r>
              <a:rPr lang="zh-CN" altLang="en-US" sz="2400" b="1" u="sng">
                <a:solidFill>
                  <a:srgbClr val="0000FF"/>
                </a:solidFill>
              </a:rPr>
              <a:t>（文档缺陷） </a:t>
            </a:r>
          </a:p>
          <a:p>
            <a:pPr eaLnBrk="1" hangingPunct="1">
              <a:lnSpc>
                <a:spcPct val="80000"/>
              </a:lnSpc>
              <a:buFontTx/>
              <a:buNone/>
            </a:pPr>
            <a:r>
              <a:rPr lang="zh-CN" altLang="en-US" sz="2400" b="1"/>
              <a:t>        </a:t>
            </a:r>
            <a:r>
              <a:rPr lang="en-US" altLang="zh-CN" sz="2400" b="1"/>
              <a:t>----the documentation does not match what the </a:t>
            </a:r>
          </a:p>
          <a:p>
            <a:pPr eaLnBrk="1" hangingPunct="1">
              <a:lnSpc>
                <a:spcPct val="80000"/>
              </a:lnSpc>
              <a:buFontTx/>
              <a:buNone/>
            </a:pPr>
            <a:r>
              <a:rPr lang="en-US" altLang="zh-CN" sz="2400" b="1"/>
              <a:t>            program actually does </a:t>
            </a:r>
          </a:p>
          <a:p>
            <a:pPr eaLnBrk="1" hangingPunct="1">
              <a:lnSpc>
                <a:spcPct val="80000"/>
              </a:lnSpc>
              <a:buFontTx/>
              <a:buNone/>
            </a:pPr>
            <a:r>
              <a:rPr lang="en-US" altLang="zh-CN" sz="2400" b="1"/>
              <a:t>            ( many of us tend to believe the document)</a:t>
            </a:r>
          </a:p>
          <a:p>
            <a:pPr eaLnBrk="1" hangingPunct="1">
              <a:lnSpc>
                <a:spcPct val="80000"/>
              </a:lnSpc>
              <a:buFontTx/>
              <a:buNone/>
            </a:pPr>
            <a:r>
              <a:rPr lang="en-US" altLang="zh-CN" sz="2400" b="1"/>
              <a:t>            ( that will be result in faults proliferation )  </a:t>
            </a:r>
          </a:p>
          <a:p>
            <a:pPr eaLnBrk="1" hangingPunct="1">
              <a:lnSpc>
                <a:spcPct val="80000"/>
              </a:lnSpc>
              <a:buFontTx/>
              <a:buNone/>
            </a:pPr>
            <a:r>
              <a:rPr lang="en-US" altLang="zh-CN" sz="2400" b="1">
                <a:solidFill>
                  <a:schemeClr val="bg2"/>
                </a:solidFill>
                <a:sym typeface="Wingdings 2" panose="05020102010507070707" pitchFamily="18" charset="2"/>
              </a:rPr>
              <a:t> </a:t>
            </a:r>
          </a:p>
        </p:txBody>
      </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5">
            <a:extLst>
              <a:ext uri="{FF2B5EF4-FFF2-40B4-BE49-F238E27FC236}">
                <a16:creationId xmlns:a16="http://schemas.microsoft.com/office/drawing/2014/main" id="{1ADBAA02-4DC0-48B9-8F59-FCF087FBA3A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9501821D-ED72-478C-8CC6-DEE8606912B1}" type="slidenum">
              <a:rPr kumimoji="0" lang="en-US" altLang="zh-CN" sz="2600">
                <a:solidFill>
                  <a:srgbClr val="FFFFFF"/>
                </a:solidFill>
              </a:rPr>
              <a:pPr eaLnBrk="1" fontAlgn="base" hangingPunct="1">
                <a:spcBef>
                  <a:spcPct val="0"/>
                </a:spcBef>
                <a:spcAft>
                  <a:spcPct val="0"/>
                </a:spcAft>
              </a:pPr>
              <a:t>541</a:t>
            </a:fld>
            <a:endParaRPr kumimoji="0" lang="en-US" altLang="zh-CN" sz="2600">
              <a:solidFill>
                <a:srgbClr val="FFFFFF"/>
              </a:solidFill>
            </a:endParaRPr>
          </a:p>
        </p:txBody>
      </p:sp>
      <p:sp>
        <p:nvSpPr>
          <p:cNvPr id="12291" name="Rectangle 2">
            <a:extLst>
              <a:ext uri="{FF2B5EF4-FFF2-40B4-BE49-F238E27FC236}">
                <a16:creationId xmlns:a16="http://schemas.microsoft.com/office/drawing/2014/main" id="{4921727A-8E55-4BB3-B12E-242156A89CD1}"/>
              </a:ext>
            </a:extLst>
          </p:cNvPr>
          <p:cNvSpPr>
            <a:spLocks noGrp="1" noChangeArrowheads="1"/>
          </p:cNvSpPr>
          <p:nvPr>
            <p:ph type="title"/>
          </p:nvPr>
        </p:nvSpPr>
        <p:spPr/>
        <p:txBody>
          <a:bodyPr/>
          <a:lstStyle/>
          <a:p>
            <a:pPr eaLnBrk="1" hangingPunct="1"/>
            <a:r>
              <a:rPr lang="en-US" altLang="zh-CN" sz="3200"/>
              <a:t>     Chapter 8  Testing the Programs</a:t>
            </a:r>
          </a:p>
        </p:txBody>
      </p:sp>
      <p:sp>
        <p:nvSpPr>
          <p:cNvPr id="12292" name="Rectangle 3">
            <a:extLst>
              <a:ext uri="{FF2B5EF4-FFF2-40B4-BE49-F238E27FC236}">
                <a16:creationId xmlns:a16="http://schemas.microsoft.com/office/drawing/2014/main" id="{20C58566-292D-4F4C-B3BB-6FE179E9BF97}"/>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sz="2400" b="1"/>
              <a:t>   D: Stress or </a:t>
            </a:r>
            <a:r>
              <a:rPr lang="en-US" altLang="zh-CN" sz="2400" b="1" u="sng">
                <a:solidFill>
                  <a:srgbClr val="FF0066"/>
                </a:solidFill>
              </a:rPr>
              <a:t>overload Faults</a:t>
            </a:r>
            <a:r>
              <a:rPr lang="en-US" altLang="zh-CN" sz="2400" b="1" u="sng">
                <a:solidFill>
                  <a:srgbClr val="0000FF"/>
                </a:solidFill>
              </a:rPr>
              <a:t> </a:t>
            </a:r>
            <a:r>
              <a:rPr lang="en-US" altLang="zh-CN" sz="2400" b="1" u="sng">
                <a:solidFill>
                  <a:schemeClr val="bg2"/>
                </a:solidFill>
              </a:rPr>
              <a:t>(in functionality)</a:t>
            </a:r>
            <a:r>
              <a:rPr lang="en-US" altLang="zh-CN" sz="2400" b="1" u="sng">
                <a:solidFill>
                  <a:srgbClr val="0000FF"/>
                </a:solidFill>
              </a:rPr>
              <a:t>(</a:t>
            </a:r>
            <a:r>
              <a:rPr lang="zh-CN" altLang="en-US" sz="2400" b="1" u="sng">
                <a:solidFill>
                  <a:srgbClr val="0000FF"/>
                </a:solidFill>
              </a:rPr>
              <a:t>过载缺陷</a:t>
            </a:r>
            <a:r>
              <a:rPr lang="en-US" altLang="zh-CN" sz="2400" b="1" u="sng">
                <a:solidFill>
                  <a:srgbClr val="0000FF"/>
                </a:solidFill>
              </a:rPr>
              <a:t>)</a:t>
            </a:r>
          </a:p>
          <a:p>
            <a:pPr eaLnBrk="1" hangingPunct="1">
              <a:buFontTx/>
              <a:buNone/>
            </a:pPr>
            <a:r>
              <a:rPr lang="en-US" altLang="zh-CN" sz="2400" b="1"/>
              <a:t>        ---- when running program, data structures are filled</a:t>
            </a:r>
          </a:p>
          <a:p>
            <a:pPr eaLnBrk="1" hangingPunct="1">
              <a:buFontTx/>
              <a:buNone/>
            </a:pPr>
            <a:r>
              <a:rPr lang="en-US" altLang="zh-CN" sz="2400" b="1"/>
              <a:t>              past their specified capacity </a:t>
            </a:r>
            <a:r>
              <a:rPr lang="zh-CN" altLang="en-US" sz="2400" b="1"/>
              <a:t>（</a:t>
            </a:r>
            <a:r>
              <a:rPr lang="en-US" altLang="zh-CN" sz="2400" b="1"/>
              <a:t>so system can</a:t>
            </a:r>
            <a:r>
              <a:rPr lang="en-US" altLang="zh-CN" sz="2400" b="1">
                <a:latin typeface="Times New Roman" panose="02020603050405020304" pitchFamily="18" charset="0"/>
              </a:rPr>
              <a:t>’</a:t>
            </a:r>
            <a:r>
              <a:rPr lang="en-US" altLang="zh-CN" sz="2400" b="1"/>
              <a:t>t </a:t>
            </a:r>
          </a:p>
          <a:p>
            <a:pPr eaLnBrk="1" hangingPunct="1">
              <a:buFontTx/>
              <a:buNone/>
            </a:pPr>
            <a:r>
              <a:rPr lang="en-US" altLang="zh-CN" sz="2400" b="1"/>
              <a:t>              perform function in this moment</a:t>
            </a:r>
            <a:r>
              <a:rPr lang="zh-CN" altLang="en-US" sz="2400" b="1"/>
              <a:t>） </a:t>
            </a:r>
          </a:p>
          <a:p>
            <a:pPr eaLnBrk="1" hangingPunct="1">
              <a:buFontTx/>
              <a:buNone/>
            </a:pPr>
            <a:r>
              <a:rPr lang="zh-CN" altLang="en-US" sz="2400" b="1"/>
              <a:t>              </a:t>
            </a:r>
            <a:r>
              <a:rPr lang="en-US" altLang="zh-CN" sz="2400" b="1"/>
              <a:t>(DS----Queues, buffers, tables, arrays) </a:t>
            </a:r>
          </a:p>
          <a:p>
            <a:pPr eaLnBrk="1" hangingPunct="1">
              <a:buFontTx/>
              <a:buNone/>
            </a:pPr>
            <a:r>
              <a:rPr lang="en-US" altLang="zh-CN" sz="2400" b="1"/>
              <a:t>   E: Boundary or </a:t>
            </a:r>
            <a:r>
              <a:rPr lang="en-US" altLang="zh-CN" sz="2400" b="1" u="sng">
                <a:solidFill>
                  <a:srgbClr val="FF0066"/>
                </a:solidFill>
              </a:rPr>
              <a:t>Capacity Faults</a:t>
            </a:r>
            <a:r>
              <a:rPr lang="en-US" altLang="zh-CN" sz="2400" b="1" u="sng">
                <a:solidFill>
                  <a:schemeClr val="bg2"/>
                </a:solidFill>
              </a:rPr>
              <a:t>(in performance)</a:t>
            </a:r>
          </a:p>
          <a:p>
            <a:pPr eaLnBrk="1" hangingPunct="1">
              <a:buFontTx/>
              <a:buNone/>
            </a:pPr>
            <a:r>
              <a:rPr lang="en-US" altLang="zh-CN" sz="2400" b="1">
                <a:solidFill>
                  <a:srgbClr val="0000FF"/>
                </a:solidFill>
              </a:rPr>
              <a:t>        </a:t>
            </a:r>
            <a:r>
              <a:rPr lang="en-US" altLang="zh-CN" sz="2400" b="1" u="sng">
                <a:solidFill>
                  <a:srgbClr val="0000FF"/>
                </a:solidFill>
              </a:rPr>
              <a:t>(</a:t>
            </a:r>
            <a:r>
              <a:rPr lang="zh-CN" altLang="en-US" sz="2400" b="1" u="sng">
                <a:solidFill>
                  <a:srgbClr val="0000FF"/>
                </a:solidFill>
              </a:rPr>
              <a:t>能力缺陷</a:t>
            </a:r>
            <a:r>
              <a:rPr lang="en-US" altLang="zh-CN" sz="2400" b="1" u="sng">
                <a:solidFill>
                  <a:srgbClr val="0000FF"/>
                </a:solidFill>
              </a:rPr>
              <a:t>)</a:t>
            </a:r>
          </a:p>
          <a:p>
            <a:pPr eaLnBrk="1" hangingPunct="1">
              <a:buFontTx/>
              <a:buNone/>
            </a:pPr>
            <a:r>
              <a:rPr lang="en-US" altLang="zh-CN" sz="2400" b="1"/>
              <a:t>        ----  the system</a:t>
            </a:r>
            <a:r>
              <a:rPr lang="en-US" altLang="zh-CN" sz="2400" b="1">
                <a:latin typeface="Times New Roman" panose="02020603050405020304" pitchFamily="18" charset="0"/>
              </a:rPr>
              <a:t>’</a:t>
            </a:r>
            <a:r>
              <a:rPr lang="en-US" altLang="zh-CN" sz="2400" b="1"/>
              <a:t>s performance becomes </a:t>
            </a:r>
          </a:p>
          <a:p>
            <a:pPr eaLnBrk="1" hangingPunct="1">
              <a:buFontTx/>
              <a:buNone/>
            </a:pPr>
            <a:r>
              <a:rPr lang="en-US" altLang="zh-CN" sz="2400" b="1"/>
              <a:t>              unacceptable as a system activity reaches its </a:t>
            </a:r>
          </a:p>
          <a:p>
            <a:pPr eaLnBrk="1" hangingPunct="1">
              <a:buFontTx/>
              <a:buNone/>
            </a:pPr>
            <a:r>
              <a:rPr lang="en-US" altLang="zh-CN" sz="2400" b="1"/>
              <a:t>              specified limit (P404-s2)</a:t>
            </a:r>
          </a:p>
        </p:txBody>
      </p:sp>
    </p:spTree>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5">
            <a:extLst>
              <a:ext uri="{FF2B5EF4-FFF2-40B4-BE49-F238E27FC236}">
                <a16:creationId xmlns:a16="http://schemas.microsoft.com/office/drawing/2014/main" id="{A1701BAB-AC65-47F4-9AB7-3EE3EF5851F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D200AD55-B597-4E75-A1BA-4A991B1CEE31}" type="slidenum">
              <a:rPr kumimoji="0" lang="en-US" altLang="zh-CN" sz="2600">
                <a:solidFill>
                  <a:srgbClr val="FFFFFF"/>
                </a:solidFill>
              </a:rPr>
              <a:pPr eaLnBrk="1" fontAlgn="base" hangingPunct="1">
                <a:spcBef>
                  <a:spcPct val="0"/>
                </a:spcBef>
                <a:spcAft>
                  <a:spcPct val="0"/>
                </a:spcAft>
              </a:pPr>
              <a:t>542</a:t>
            </a:fld>
            <a:endParaRPr kumimoji="0" lang="en-US" altLang="zh-CN" sz="2600">
              <a:solidFill>
                <a:srgbClr val="FFFFFF"/>
              </a:solidFill>
            </a:endParaRPr>
          </a:p>
        </p:txBody>
      </p:sp>
      <p:sp>
        <p:nvSpPr>
          <p:cNvPr id="13315" name="Rectangle 2">
            <a:extLst>
              <a:ext uri="{FF2B5EF4-FFF2-40B4-BE49-F238E27FC236}">
                <a16:creationId xmlns:a16="http://schemas.microsoft.com/office/drawing/2014/main" id="{7F52BD63-694A-4D11-B9FB-D8CBBF9B8DAA}"/>
              </a:ext>
            </a:extLst>
          </p:cNvPr>
          <p:cNvSpPr>
            <a:spLocks noGrp="1" noChangeArrowheads="1"/>
          </p:cNvSpPr>
          <p:nvPr>
            <p:ph type="title"/>
          </p:nvPr>
        </p:nvSpPr>
        <p:spPr/>
        <p:txBody>
          <a:bodyPr/>
          <a:lstStyle/>
          <a:p>
            <a:pPr eaLnBrk="1" hangingPunct="1"/>
            <a:r>
              <a:rPr lang="en-US" altLang="zh-CN" sz="3200"/>
              <a:t>     Chapter 8  Testing the Programs</a:t>
            </a:r>
          </a:p>
        </p:txBody>
      </p:sp>
      <p:sp>
        <p:nvSpPr>
          <p:cNvPr id="13316" name="Rectangle 3">
            <a:extLst>
              <a:ext uri="{FF2B5EF4-FFF2-40B4-BE49-F238E27FC236}">
                <a16:creationId xmlns:a16="http://schemas.microsoft.com/office/drawing/2014/main" id="{71CE7853-A0A9-470E-8700-4AAE5206E8A3}"/>
              </a:ext>
            </a:extLst>
          </p:cNvPr>
          <p:cNvSpPr>
            <a:spLocks noGrp="1" noChangeArrowheads="1"/>
          </p:cNvSpPr>
          <p:nvPr>
            <p:ph type="body" idx="1"/>
          </p:nvPr>
        </p:nvSpPr>
        <p:spPr>
          <a:xfrm>
            <a:off x="2286000" y="1752600"/>
            <a:ext cx="8382000" cy="5105400"/>
          </a:xfrm>
        </p:spPr>
        <p:txBody>
          <a:bodyPr/>
          <a:lstStyle/>
          <a:p>
            <a:pPr eaLnBrk="1" hangingPunct="1">
              <a:lnSpc>
                <a:spcPct val="90000"/>
              </a:lnSpc>
              <a:buFontTx/>
              <a:buNone/>
            </a:pPr>
            <a:r>
              <a:rPr lang="en-US" altLang="zh-CN" sz="2400" b="1"/>
              <a:t>   F: </a:t>
            </a:r>
            <a:r>
              <a:rPr lang="en-US" altLang="zh-CN" sz="2400" b="1" u="sng">
                <a:solidFill>
                  <a:srgbClr val="0000FF"/>
                </a:solidFill>
              </a:rPr>
              <a:t>timing faults</a:t>
            </a:r>
            <a:r>
              <a:rPr lang="zh-CN" altLang="en-US" sz="2400" b="1" u="sng">
                <a:solidFill>
                  <a:srgbClr val="0000FF"/>
                </a:solidFill>
              </a:rPr>
              <a:t>（时序性缺陷）</a:t>
            </a:r>
            <a:r>
              <a:rPr lang="zh-CN" altLang="en-US" sz="2400" b="1"/>
              <a:t> </a:t>
            </a:r>
          </a:p>
          <a:p>
            <a:pPr eaLnBrk="1" hangingPunct="1">
              <a:lnSpc>
                <a:spcPct val="90000"/>
              </a:lnSpc>
              <a:buFontTx/>
              <a:buNone/>
            </a:pPr>
            <a:r>
              <a:rPr lang="zh-CN" altLang="en-US" sz="2400" b="1"/>
              <a:t>       </a:t>
            </a:r>
            <a:r>
              <a:rPr lang="en-US" altLang="zh-CN" sz="2400" b="1"/>
              <a:t>----when coordination of several processes or a </a:t>
            </a:r>
          </a:p>
          <a:p>
            <a:pPr eaLnBrk="1" hangingPunct="1">
              <a:lnSpc>
                <a:spcPct val="90000"/>
              </a:lnSpc>
              <a:buFontTx/>
              <a:buNone/>
            </a:pPr>
            <a:r>
              <a:rPr lang="en-US" altLang="zh-CN" sz="2400" b="1"/>
              <a:t>           carefully defined time sequence is broken (</a:t>
            </a:r>
            <a:r>
              <a:rPr lang="en-US" altLang="zh-CN" sz="2400" b="1" u="sng">
                <a:solidFill>
                  <a:srgbClr val="0000FF"/>
                </a:solidFill>
              </a:rPr>
              <a:t>in real</a:t>
            </a:r>
          </a:p>
          <a:p>
            <a:pPr eaLnBrk="1" hangingPunct="1">
              <a:lnSpc>
                <a:spcPct val="90000"/>
              </a:lnSpc>
              <a:buFontTx/>
              <a:buNone/>
            </a:pPr>
            <a:r>
              <a:rPr lang="en-US" altLang="zh-CN" sz="2400" b="1"/>
              <a:t>           </a:t>
            </a:r>
            <a:r>
              <a:rPr lang="en-US" altLang="zh-CN" sz="2400" b="1" u="sng">
                <a:solidFill>
                  <a:srgbClr val="0000FF"/>
                </a:solidFill>
              </a:rPr>
              <a:t>time system</a:t>
            </a:r>
            <a:r>
              <a:rPr lang="en-US" altLang="zh-CN" sz="2400" b="1"/>
              <a:t>)  (hard to identify and correct) </a:t>
            </a:r>
          </a:p>
          <a:p>
            <a:pPr eaLnBrk="1" hangingPunct="1">
              <a:lnSpc>
                <a:spcPct val="90000"/>
              </a:lnSpc>
              <a:buFontTx/>
              <a:buNone/>
            </a:pPr>
            <a:r>
              <a:rPr lang="en-US" altLang="zh-CN" sz="2400" b="1"/>
              <a:t>   G: </a:t>
            </a:r>
            <a:r>
              <a:rPr lang="en-US" altLang="zh-CN" sz="2400" b="1" u="sng">
                <a:solidFill>
                  <a:srgbClr val="0000FF"/>
                </a:solidFill>
              </a:rPr>
              <a:t>performance faults</a:t>
            </a:r>
            <a:r>
              <a:rPr lang="en-US" altLang="zh-CN" sz="2000" b="1" u="sng">
                <a:solidFill>
                  <a:srgbClr val="0000FF"/>
                </a:solidFill>
              </a:rPr>
              <a:t>(</a:t>
            </a:r>
            <a:r>
              <a:rPr lang="zh-CN" altLang="en-US" sz="2000" b="1" u="sng">
                <a:solidFill>
                  <a:srgbClr val="0000FF"/>
                </a:solidFill>
              </a:rPr>
              <a:t>性能缺陷</a:t>
            </a:r>
            <a:r>
              <a:rPr lang="en-US" altLang="zh-CN" sz="2000" b="1" u="sng">
                <a:solidFill>
                  <a:srgbClr val="0000FF"/>
                </a:solidFill>
              </a:rPr>
              <a:t>)</a:t>
            </a:r>
            <a:r>
              <a:rPr lang="en-US" altLang="zh-CN" sz="2400" b="1"/>
              <a:t>(example:response time)</a:t>
            </a:r>
          </a:p>
          <a:p>
            <a:pPr eaLnBrk="1" hangingPunct="1">
              <a:lnSpc>
                <a:spcPct val="90000"/>
              </a:lnSpc>
              <a:buFontTx/>
              <a:buNone/>
            </a:pPr>
            <a:r>
              <a:rPr lang="en-US" altLang="zh-CN" sz="2400" b="1"/>
              <a:t>   H: </a:t>
            </a:r>
            <a:r>
              <a:rPr lang="en-US" altLang="zh-CN" sz="2400" b="1" u="sng">
                <a:solidFill>
                  <a:srgbClr val="0000FF"/>
                </a:solidFill>
              </a:rPr>
              <a:t>recovery faults</a:t>
            </a:r>
            <a:r>
              <a:rPr lang="zh-CN" altLang="en-US" sz="2400" b="1" u="sng">
                <a:solidFill>
                  <a:srgbClr val="0000FF"/>
                </a:solidFill>
              </a:rPr>
              <a:t>（恢复性缺陷） </a:t>
            </a:r>
          </a:p>
          <a:p>
            <a:pPr eaLnBrk="1" hangingPunct="1">
              <a:lnSpc>
                <a:spcPct val="90000"/>
              </a:lnSpc>
              <a:buFontTx/>
              <a:buNone/>
            </a:pPr>
            <a:r>
              <a:rPr lang="zh-CN" altLang="en-US" sz="2400" b="1"/>
              <a:t>        </a:t>
            </a:r>
            <a:r>
              <a:rPr lang="en-US" altLang="zh-CN" sz="2400" b="1"/>
              <a:t>---- system can</a:t>
            </a:r>
            <a:r>
              <a:rPr lang="en-US" altLang="zh-CN" sz="2400" b="1">
                <a:latin typeface="Times New Roman" panose="02020603050405020304" pitchFamily="18" charset="0"/>
              </a:rPr>
              <a:t>’</a:t>
            </a:r>
            <a:r>
              <a:rPr lang="en-US" altLang="zh-CN" sz="2400" b="1"/>
              <a:t>t recover from running failure </a:t>
            </a:r>
          </a:p>
          <a:p>
            <a:pPr eaLnBrk="1" hangingPunct="1">
              <a:lnSpc>
                <a:spcPct val="90000"/>
              </a:lnSpc>
              <a:buFontTx/>
              <a:buNone/>
            </a:pPr>
            <a:r>
              <a:rPr lang="en-US" altLang="zh-CN" sz="2400" b="1"/>
              <a:t>    I: </a:t>
            </a:r>
            <a:r>
              <a:rPr lang="en-US" altLang="zh-CN" sz="2000" b="1" u="sng">
                <a:solidFill>
                  <a:srgbClr val="0000FF"/>
                </a:solidFill>
              </a:rPr>
              <a:t>hardware and system software faults</a:t>
            </a:r>
            <a:r>
              <a:rPr lang="zh-CN" altLang="en-US" sz="2000" b="1" u="sng">
                <a:solidFill>
                  <a:srgbClr val="0000FF"/>
                </a:solidFill>
              </a:rPr>
              <a:t>（硬件和系统软件缺陷）</a:t>
            </a:r>
            <a:endParaRPr lang="zh-CN" altLang="en-US" sz="2000" b="1"/>
          </a:p>
          <a:p>
            <a:pPr eaLnBrk="1" hangingPunct="1">
              <a:lnSpc>
                <a:spcPct val="90000"/>
              </a:lnSpc>
              <a:buFontTx/>
              <a:buNone/>
            </a:pPr>
            <a:r>
              <a:rPr lang="zh-CN" altLang="en-US" sz="2400" b="1"/>
              <a:t>      </a:t>
            </a:r>
            <a:r>
              <a:rPr lang="en-US" altLang="zh-CN" sz="2400" b="1"/>
              <a:t>---- when the supplied hardware or software do not</a:t>
            </a:r>
          </a:p>
          <a:p>
            <a:pPr eaLnBrk="1" hangingPunct="1">
              <a:lnSpc>
                <a:spcPct val="90000"/>
              </a:lnSpc>
              <a:buFontTx/>
              <a:buNone/>
            </a:pPr>
            <a:r>
              <a:rPr lang="en-US" altLang="zh-CN" sz="2400" b="1"/>
              <a:t>            actually work according to the documented </a:t>
            </a:r>
          </a:p>
          <a:p>
            <a:pPr eaLnBrk="1" hangingPunct="1">
              <a:lnSpc>
                <a:spcPct val="90000"/>
              </a:lnSpc>
              <a:buFontTx/>
              <a:buNone/>
            </a:pPr>
            <a:r>
              <a:rPr lang="en-US" altLang="zh-CN" sz="2400" b="1"/>
              <a:t>            operating conditions and procedures (</a:t>
            </a:r>
            <a:r>
              <a:rPr lang="en-US" altLang="zh-CN" sz="2400" b="1" u="sng">
                <a:solidFill>
                  <a:srgbClr val="0000FF"/>
                </a:solidFill>
              </a:rPr>
              <a:t>fail to work</a:t>
            </a:r>
          </a:p>
          <a:p>
            <a:pPr eaLnBrk="1" hangingPunct="1">
              <a:lnSpc>
                <a:spcPct val="90000"/>
              </a:lnSpc>
              <a:buFontTx/>
              <a:buNone/>
            </a:pPr>
            <a:r>
              <a:rPr lang="en-US" altLang="zh-CN" sz="2400" b="1"/>
              <a:t>            </a:t>
            </a:r>
            <a:r>
              <a:rPr lang="en-US" altLang="zh-CN" sz="2400" b="1" u="sng">
                <a:solidFill>
                  <a:srgbClr val="0000FF"/>
                </a:solidFill>
              </a:rPr>
              <a:t>according to hardware or software introduction</a:t>
            </a:r>
            <a:r>
              <a:rPr lang="en-US" altLang="zh-CN" sz="2400" b="1"/>
              <a:t>)</a:t>
            </a:r>
          </a:p>
        </p:txBody>
      </p:sp>
      <p:sp>
        <p:nvSpPr>
          <p:cNvPr id="135172" name="AutoShape 4">
            <a:extLst>
              <a:ext uri="{FF2B5EF4-FFF2-40B4-BE49-F238E27FC236}">
                <a16:creationId xmlns:a16="http://schemas.microsoft.com/office/drawing/2014/main" id="{DC8EDAAC-B8AD-485E-A29E-05624A9840FD}"/>
              </a:ext>
            </a:extLst>
          </p:cNvPr>
          <p:cNvSpPr>
            <a:spLocks noChangeArrowheads="1"/>
          </p:cNvSpPr>
          <p:nvPr/>
        </p:nvSpPr>
        <p:spPr bwMode="auto">
          <a:xfrm>
            <a:off x="7175500" y="1341438"/>
            <a:ext cx="3168650" cy="1439862"/>
          </a:xfrm>
          <a:prstGeom prst="wedgeRoundRectCallout">
            <a:avLst>
              <a:gd name="adj1" fmla="val -64477"/>
              <a:gd name="adj2" fmla="val 96194"/>
              <a:gd name="adj3" fmla="val 16667"/>
            </a:avLst>
          </a:prstGeom>
          <a:solidFill>
            <a:srgbClr val="CCFFCC"/>
          </a:solidFill>
          <a:ln w="25400">
            <a:solidFill>
              <a:schemeClr val="tx1"/>
            </a:solidFill>
            <a:miter lim="800000"/>
            <a:headEnd/>
            <a:tailEnd/>
          </a:ln>
        </p:spPr>
        <p:txBody>
          <a:bodyPr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b="1">
                <a:solidFill>
                  <a:srgbClr val="003366"/>
                </a:solidFill>
              </a:rPr>
              <a:t>同能力缺陷的区别：这里指正常条件下性能需求不能满足</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5172"/>
                                        </p:tgtEl>
                                        <p:attrNameLst>
                                          <p:attrName>style.visibility</p:attrName>
                                        </p:attrNameLst>
                                      </p:cBhvr>
                                      <p:to>
                                        <p:strVal val="visible"/>
                                      </p:to>
                                    </p:set>
                                    <p:anim calcmode="lin" valueType="num">
                                      <p:cBhvr additive="base">
                                        <p:cTn id="7" dur="500" fill="hold"/>
                                        <p:tgtEl>
                                          <p:spTgt spid="135172"/>
                                        </p:tgtEl>
                                        <p:attrNameLst>
                                          <p:attrName>ppt_x</p:attrName>
                                        </p:attrNameLst>
                                      </p:cBhvr>
                                      <p:tavLst>
                                        <p:tav tm="0">
                                          <p:val>
                                            <p:strVal val="#ppt_x"/>
                                          </p:val>
                                        </p:tav>
                                        <p:tav tm="100000">
                                          <p:val>
                                            <p:strVal val="#ppt_x"/>
                                          </p:val>
                                        </p:tav>
                                      </p:tavLst>
                                    </p:anim>
                                    <p:anim calcmode="lin" valueType="num">
                                      <p:cBhvr additive="base">
                                        <p:cTn id="8" dur="500" fill="hold"/>
                                        <p:tgtEl>
                                          <p:spTgt spid="1351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2" grpId="0" animBg="1"/>
    </p:bldLst>
  </p:timing>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5">
            <a:extLst>
              <a:ext uri="{FF2B5EF4-FFF2-40B4-BE49-F238E27FC236}">
                <a16:creationId xmlns:a16="http://schemas.microsoft.com/office/drawing/2014/main" id="{5C5E7504-CB68-4CE4-AD4A-DBAF8DC5738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8699777C-212D-46DF-AA06-336ED12B2F6C}" type="slidenum">
              <a:rPr kumimoji="0" lang="en-US" altLang="zh-CN" sz="2600">
                <a:solidFill>
                  <a:srgbClr val="FFFFFF"/>
                </a:solidFill>
              </a:rPr>
              <a:pPr eaLnBrk="1" fontAlgn="base" hangingPunct="1">
                <a:spcBef>
                  <a:spcPct val="0"/>
                </a:spcBef>
                <a:spcAft>
                  <a:spcPct val="0"/>
                </a:spcAft>
              </a:pPr>
              <a:t>543</a:t>
            </a:fld>
            <a:endParaRPr kumimoji="0" lang="en-US" altLang="zh-CN" sz="2600">
              <a:solidFill>
                <a:srgbClr val="FFFFFF"/>
              </a:solidFill>
            </a:endParaRPr>
          </a:p>
        </p:txBody>
      </p:sp>
      <p:sp>
        <p:nvSpPr>
          <p:cNvPr id="14339" name="Rectangle 2">
            <a:extLst>
              <a:ext uri="{FF2B5EF4-FFF2-40B4-BE49-F238E27FC236}">
                <a16:creationId xmlns:a16="http://schemas.microsoft.com/office/drawing/2014/main" id="{927B6768-25D8-460D-B065-6A0B93E7FDCC}"/>
              </a:ext>
            </a:extLst>
          </p:cNvPr>
          <p:cNvSpPr>
            <a:spLocks noGrp="1" noChangeArrowheads="1"/>
          </p:cNvSpPr>
          <p:nvPr>
            <p:ph type="title"/>
          </p:nvPr>
        </p:nvSpPr>
        <p:spPr/>
        <p:txBody>
          <a:bodyPr/>
          <a:lstStyle/>
          <a:p>
            <a:pPr eaLnBrk="1" hangingPunct="1"/>
            <a:r>
              <a:rPr lang="en-US" altLang="zh-CN" sz="3200"/>
              <a:t>     Chapter 8  Testing the Programs</a:t>
            </a:r>
          </a:p>
        </p:txBody>
      </p:sp>
      <p:sp>
        <p:nvSpPr>
          <p:cNvPr id="14340" name="Rectangle 3">
            <a:extLst>
              <a:ext uri="{FF2B5EF4-FFF2-40B4-BE49-F238E27FC236}">
                <a16:creationId xmlns:a16="http://schemas.microsoft.com/office/drawing/2014/main" id="{E5E85958-4BE4-4276-BAA2-CF995739F31B}"/>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sz="2400" b="1"/>
              <a:t>   J: </a:t>
            </a:r>
            <a:r>
              <a:rPr lang="en-US" altLang="zh-CN" sz="2400" b="1" u="sng">
                <a:solidFill>
                  <a:srgbClr val="0000FF"/>
                </a:solidFill>
              </a:rPr>
              <a:t>Standards and Procedure Faults (</a:t>
            </a:r>
            <a:r>
              <a:rPr lang="zh-CN" altLang="en-US" sz="2000" b="1" u="sng">
                <a:solidFill>
                  <a:srgbClr val="0000FF"/>
                </a:solidFill>
              </a:rPr>
              <a:t>代码的标准和规程缺陷</a:t>
            </a:r>
            <a:r>
              <a:rPr lang="en-US" altLang="zh-CN" sz="2000" b="1" u="sng">
                <a:solidFill>
                  <a:srgbClr val="0000FF"/>
                </a:solidFill>
              </a:rPr>
              <a:t>)</a:t>
            </a:r>
            <a:endParaRPr lang="en-US" altLang="zh-CN" sz="2400" b="1" u="sng">
              <a:solidFill>
                <a:srgbClr val="0000FF"/>
              </a:solidFill>
            </a:endParaRPr>
          </a:p>
          <a:p>
            <a:pPr eaLnBrk="1" hangingPunct="1">
              <a:buFontTx/>
              <a:buNone/>
            </a:pPr>
            <a:r>
              <a:rPr lang="en-US" altLang="zh-CN" sz="2400" b="1"/>
              <a:t>        ---- the code does not follow the organizational </a:t>
            </a:r>
          </a:p>
          <a:p>
            <a:pPr eaLnBrk="1" hangingPunct="1">
              <a:buFontTx/>
              <a:buNone/>
            </a:pPr>
            <a:r>
              <a:rPr lang="en-US" altLang="zh-CN" sz="2400" b="1"/>
              <a:t>              standards and procedures </a:t>
            </a:r>
          </a:p>
          <a:p>
            <a:pPr eaLnBrk="1" hangingPunct="1">
              <a:buFontTx/>
              <a:buNone/>
            </a:pPr>
            <a:r>
              <a:rPr lang="en-US" altLang="zh-CN" sz="2400" b="1">
                <a:solidFill>
                  <a:schemeClr val="bg2"/>
                </a:solidFill>
                <a:sym typeface="Wingdings 2" panose="05020102010507070707" pitchFamily="18" charset="2"/>
              </a:rPr>
              <a:t>  </a:t>
            </a:r>
            <a:r>
              <a:rPr lang="en-US" altLang="zh-CN" sz="2400" b="1"/>
              <a:t>orthogonal defect classification </a:t>
            </a:r>
          </a:p>
          <a:p>
            <a:pPr eaLnBrk="1" hangingPunct="1">
              <a:buFontTx/>
              <a:buNone/>
            </a:pPr>
            <a:r>
              <a:rPr lang="en-US" altLang="zh-CN" sz="2400" b="1"/>
              <a:t>   A: note: </a:t>
            </a:r>
          </a:p>
          <a:p>
            <a:pPr eaLnBrk="1" hangingPunct="1">
              <a:buFontTx/>
              <a:buNone/>
            </a:pPr>
            <a:r>
              <a:rPr lang="en-US" altLang="zh-CN" sz="2400" b="1"/>
              <a:t>      X: faults exists in anywhere in software developing </a:t>
            </a:r>
          </a:p>
          <a:p>
            <a:pPr eaLnBrk="1" hangingPunct="1">
              <a:buFontTx/>
              <a:buNone/>
            </a:pPr>
            <a:r>
              <a:rPr lang="en-US" altLang="zh-CN" sz="2400" b="1"/>
              <a:t>      Y: classification is helpful to reduce the number of </a:t>
            </a:r>
          </a:p>
          <a:p>
            <a:pPr eaLnBrk="1" hangingPunct="1">
              <a:buFontTx/>
              <a:buNone/>
            </a:pPr>
            <a:r>
              <a:rPr lang="en-US" altLang="zh-CN" sz="2400" b="1"/>
              <a:t>           faults</a:t>
            </a:r>
          </a:p>
          <a:p>
            <a:pPr eaLnBrk="1" hangingPunct="1">
              <a:buFontTx/>
              <a:buNone/>
            </a:pPr>
            <a:r>
              <a:rPr lang="en-US" altLang="zh-CN" sz="2400" b="1"/>
              <a:t>   B: </a:t>
            </a:r>
            <a:r>
              <a:rPr lang="en-US" altLang="zh-CN" sz="2400" b="1" u="sng">
                <a:solidFill>
                  <a:srgbClr val="FF0066"/>
                </a:solidFill>
              </a:rPr>
              <a:t>definition</a:t>
            </a:r>
            <a:r>
              <a:rPr lang="en-US" altLang="zh-CN" sz="2400" b="1"/>
              <a:t>: </a:t>
            </a:r>
            <a:r>
              <a:rPr lang="en-US" altLang="zh-CN" sz="2400" b="1">
                <a:solidFill>
                  <a:srgbClr val="0000FF"/>
                </a:solidFill>
              </a:rPr>
              <a:t>one fault belongs to one category </a:t>
            </a:r>
            <a:endParaRPr lang="en-US" altLang="zh-CN" sz="2400" b="1"/>
          </a:p>
          <a:p>
            <a:pPr eaLnBrk="1" hangingPunct="1">
              <a:buFontTx/>
              <a:buNone/>
            </a:pPr>
            <a:r>
              <a:rPr lang="en-US" altLang="zh-CN" sz="2400" b="1"/>
              <a:t>   C: two types of defect  X: fault of omission </a:t>
            </a:r>
          </a:p>
          <a:p>
            <a:pPr eaLnBrk="1" hangingPunct="1">
              <a:buFontTx/>
              <a:buNone/>
            </a:pPr>
            <a:r>
              <a:rPr lang="en-US" altLang="zh-CN" sz="2400" b="1"/>
              <a:t>                                           Y: fault of commission </a:t>
            </a:r>
          </a:p>
        </p:txBody>
      </p:sp>
      <p:sp>
        <p:nvSpPr>
          <p:cNvPr id="136197" name="AutoShape 5">
            <a:extLst>
              <a:ext uri="{FF2B5EF4-FFF2-40B4-BE49-F238E27FC236}">
                <a16:creationId xmlns:a16="http://schemas.microsoft.com/office/drawing/2014/main" id="{DB0AC6EF-6224-464B-BE5E-9D88A7FE5658}"/>
              </a:ext>
            </a:extLst>
          </p:cNvPr>
          <p:cNvSpPr>
            <a:spLocks noChangeArrowheads="1"/>
          </p:cNvSpPr>
          <p:nvPr/>
        </p:nvSpPr>
        <p:spPr bwMode="auto">
          <a:xfrm>
            <a:off x="5808664" y="3357563"/>
            <a:ext cx="4175125" cy="1655762"/>
          </a:xfrm>
          <a:prstGeom prst="cloudCallout">
            <a:avLst>
              <a:gd name="adj1" fmla="val -41292"/>
              <a:gd name="adj2" fmla="val 70037"/>
            </a:avLst>
          </a:prstGeom>
          <a:solidFill>
            <a:srgbClr val="CCFFCC"/>
          </a:solidFill>
          <a:ln w="15875">
            <a:solidFill>
              <a:srgbClr val="800080"/>
            </a:solidFill>
            <a:round/>
            <a:headEnd/>
            <a:tailEnd/>
          </a:ln>
        </p:spPr>
        <p:txBody>
          <a:bodyPr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b="1">
                <a:solidFill>
                  <a:srgbClr val="003366"/>
                </a:solidFill>
              </a:rPr>
              <a:t>若一个错误可以属于不止一个类</a:t>
            </a:r>
            <a:r>
              <a:rPr lang="en-US" altLang="zh-CN" b="1">
                <a:solidFill>
                  <a:srgbClr val="003366"/>
                </a:solidFill>
              </a:rPr>
              <a:t>, </a:t>
            </a:r>
            <a:r>
              <a:rPr lang="zh-CN" altLang="en-US" b="1">
                <a:solidFill>
                  <a:srgbClr val="003366"/>
                </a:solidFill>
              </a:rPr>
              <a:t>则失去了度量的意义</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6197"/>
                                        </p:tgtEl>
                                        <p:attrNameLst>
                                          <p:attrName>style.visibility</p:attrName>
                                        </p:attrNameLst>
                                      </p:cBhvr>
                                      <p:to>
                                        <p:strVal val="visible"/>
                                      </p:to>
                                    </p:set>
                                    <p:anim calcmode="lin" valueType="num">
                                      <p:cBhvr additive="base">
                                        <p:cTn id="7" dur="500" fill="hold"/>
                                        <p:tgtEl>
                                          <p:spTgt spid="136197"/>
                                        </p:tgtEl>
                                        <p:attrNameLst>
                                          <p:attrName>ppt_x</p:attrName>
                                        </p:attrNameLst>
                                      </p:cBhvr>
                                      <p:tavLst>
                                        <p:tav tm="0">
                                          <p:val>
                                            <p:strVal val="#ppt_x"/>
                                          </p:val>
                                        </p:tav>
                                        <p:tav tm="100000">
                                          <p:val>
                                            <p:strVal val="#ppt_x"/>
                                          </p:val>
                                        </p:tav>
                                      </p:tavLst>
                                    </p:anim>
                                    <p:anim calcmode="lin" valueType="num">
                                      <p:cBhvr additive="base">
                                        <p:cTn id="8" dur="500" fill="hold"/>
                                        <p:tgtEl>
                                          <p:spTgt spid="1361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7" grpId="0" animBg="1"/>
    </p:bldLst>
  </p:timing>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5">
            <a:extLst>
              <a:ext uri="{FF2B5EF4-FFF2-40B4-BE49-F238E27FC236}">
                <a16:creationId xmlns:a16="http://schemas.microsoft.com/office/drawing/2014/main" id="{4EF6E621-9667-4AFD-BD34-5A4A961C185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F707A082-B418-4822-B98F-D509F37BCD04}" type="slidenum">
              <a:rPr kumimoji="0" lang="en-US" altLang="zh-CN" sz="2600">
                <a:solidFill>
                  <a:srgbClr val="FFFFFF"/>
                </a:solidFill>
              </a:rPr>
              <a:pPr eaLnBrk="1" fontAlgn="base" hangingPunct="1">
                <a:spcBef>
                  <a:spcPct val="0"/>
                </a:spcBef>
                <a:spcAft>
                  <a:spcPct val="0"/>
                </a:spcAft>
              </a:pPr>
              <a:t>544</a:t>
            </a:fld>
            <a:endParaRPr kumimoji="0" lang="en-US" altLang="zh-CN" sz="2600">
              <a:solidFill>
                <a:srgbClr val="FFFFFF"/>
              </a:solidFill>
            </a:endParaRPr>
          </a:p>
        </p:txBody>
      </p:sp>
      <p:sp>
        <p:nvSpPr>
          <p:cNvPr id="15363" name="Rectangle 2">
            <a:extLst>
              <a:ext uri="{FF2B5EF4-FFF2-40B4-BE49-F238E27FC236}">
                <a16:creationId xmlns:a16="http://schemas.microsoft.com/office/drawing/2014/main" id="{E65B907B-4C05-4C24-AF38-46A7B686B8CE}"/>
              </a:ext>
            </a:extLst>
          </p:cNvPr>
          <p:cNvSpPr>
            <a:spLocks noGrp="1" noChangeArrowheads="1"/>
          </p:cNvSpPr>
          <p:nvPr>
            <p:ph type="title"/>
          </p:nvPr>
        </p:nvSpPr>
        <p:spPr/>
        <p:txBody>
          <a:bodyPr/>
          <a:lstStyle/>
          <a:p>
            <a:pPr eaLnBrk="1" hangingPunct="1"/>
            <a:r>
              <a:rPr lang="en-US" altLang="zh-CN" sz="3200"/>
              <a:t>     Chapter 8  Testing the Programs</a:t>
            </a:r>
          </a:p>
        </p:txBody>
      </p:sp>
      <p:sp>
        <p:nvSpPr>
          <p:cNvPr id="15364" name="Rectangle 3">
            <a:extLst>
              <a:ext uri="{FF2B5EF4-FFF2-40B4-BE49-F238E27FC236}">
                <a16:creationId xmlns:a16="http://schemas.microsoft.com/office/drawing/2014/main" id="{A56DC807-A6FF-40CD-920D-E546EB78DA15}"/>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sz="2400" b="1"/>
              <a:t>   D: example: </a:t>
            </a:r>
          </a:p>
          <a:p>
            <a:pPr eaLnBrk="1" hangingPunct="1">
              <a:buFontTx/>
              <a:buNone/>
            </a:pPr>
            <a:r>
              <a:rPr lang="en-US" altLang="zh-CN" sz="2400" b="1"/>
              <a:t>       orthogonal fault classification of IBM ---- table8.1</a:t>
            </a:r>
          </a:p>
          <a:p>
            <a:pPr eaLnBrk="1" hangingPunct="1">
              <a:buFontTx/>
              <a:buNone/>
            </a:pPr>
            <a:r>
              <a:rPr lang="en-US" altLang="zh-CN" sz="2400" b="1"/>
              <a:t>       fault classification of HP---- siderbar8.1 , fig8.1</a:t>
            </a:r>
          </a:p>
          <a:p>
            <a:pPr eaLnBrk="1" hangingPunct="1">
              <a:buFontTx/>
              <a:buNone/>
            </a:pPr>
            <a:r>
              <a:rPr lang="en-US" altLang="zh-CN" sz="2400" b="1"/>
              <a:t>           </a:t>
            </a:r>
            <a:r>
              <a:rPr lang="en-US" altLang="zh-CN" sz="2400" b="1" u="sng">
                <a:solidFill>
                  <a:srgbClr val="0000FF"/>
                </a:solidFill>
              </a:rPr>
              <a:t>three descriptors</a:t>
            </a:r>
            <a:r>
              <a:rPr lang="en-US" altLang="zh-CN" sz="2400" b="1"/>
              <a:t>: (siderbar8.1 , fig8.1)  </a:t>
            </a:r>
          </a:p>
          <a:p>
            <a:pPr eaLnBrk="1" hangingPunct="1">
              <a:buFontTx/>
              <a:buNone/>
            </a:pPr>
            <a:r>
              <a:rPr lang="en-US" altLang="zh-CN" sz="2400" b="1"/>
              <a:t>                 X: origin</a:t>
            </a:r>
            <a:r>
              <a:rPr lang="zh-CN" altLang="en-US" sz="2400" b="1"/>
              <a:t>（起源）</a:t>
            </a:r>
            <a:endParaRPr lang="en-US" altLang="zh-CN" sz="2400" b="1"/>
          </a:p>
          <a:p>
            <a:pPr eaLnBrk="1" hangingPunct="1">
              <a:buFontTx/>
              <a:buNone/>
            </a:pPr>
            <a:r>
              <a:rPr lang="en-US" altLang="zh-CN" sz="2400" b="1"/>
              <a:t>                 Y: type</a:t>
            </a:r>
            <a:r>
              <a:rPr lang="zh-CN" altLang="en-US" sz="2400" b="1"/>
              <a:t>（类型）</a:t>
            </a:r>
            <a:endParaRPr lang="en-US" altLang="zh-CN" sz="2400" b="1"/>
          </a:p>
          <a:p>
            <a:pPr eaLnBrk="1" hangingPunct="1">
              <a:buFontTx/>
              <a:buNone/>
            </a:pPr>
            <a:r>
              <a:rPr lang="en-US" altLang="zh-CN" sz="2400" b="1"/>
              <a:t>                 Z: mode </a:t>
            </a:r>
            <a:r>
              <a:rPr lang="zh-CN" altLang="en-US" sz="2400" b="1"/>
              <a:t>（模式）</a:t>
            </a:r>
            <a:endParaRPr lang="en-US" altLang="zh-CN" sz="2400" b="1"/>
          </a:p>
          <a:p>
            <a:pPr eaLnBrk="1" hangingPunct="1">
              <a:buFontTx/>
              <a:buNone/>
            </a:pPr>
            <a:r>
              <a:rPr lang="en-US" altLang="zh-CN" sz="2400" b="1"/>
              <a:t>           </a:t>
            </a:r>
            <a:r>
              <a:rPr lang="en-US" altLang="zh-CN" sz="2400" b="1" u="sng">
                <a:solidFill>
                  <a:srgbClr val="0000FF"/>
                </a:solidFill>
              </a:rPr>
              <a:t>fig8.2</a:t>
            </a:r>
            <a:r>
              <a:rPr lang="en-US" altLang="zh-CN" sz="2400" b="1"/>
              <a:t>: percentage of the faults for one Hewlett-</a:t>
            </a:r>
          </a:p>
          <a:p>
            <a:pPr eaLnBrk="1" hangingPunct="1">
              <a:buFontTx/>
              <a:buNone/>
            </a:pPr>
            <a:r>
              <a:rPr lang="en-US" altLang="zh-CN" sz="2400" b="1"/>
              <a:t>                       Packard division </a:t>
            </a:r>
          </a:p>
          <a:p>
            <a:pPr eaLnBrk="1" hangingPunct="1">
              <a:buFontTx/>
              <a:buNone/>
            </a:pPr>
            <a:endParaRPr lang="en-US" altLang="zh-CN" sz="2400" b="1"/>
          </a:p>
        </p:txBody>
      </p:sp>
    </p:spTree>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5">
            <a:extLst>
              <a:ext uri="{FF2B5EF4-FFF2-40B4-BE49-F238E27FC236}">
                <a16:creationId xmlns:a16="http://schemas.microsoft.com/office/drawing/2014/main" id="{60FACF36-0A5E-49F1-91FD-86BA9D5CAFA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C3210045-1D88-4447-9375-A8085289B4AF}" type="slidenum">
              <a:rPr kumimoji="0" lang="en-US" altLang="zh-CN" sz="2600">
                <a:solidFill>
                  <a:srgbClr val="FFFFFF"/>
                </a:solidFill>
              </a:rPr>
              <a:pPr eaLnBrk="1" fontAlgn="base" hangingPunct="1">
                <a:spcBef>
                  <a:spcPct val="0"/>
                </a:spcBef>
                <a:spcAft>
                  <a:spcPct val="0"/>
                </a:spcAft>
              </a:pPr>
              <a:t>545</a:t>
            </a:fld>
            <a:endParaRPr kumimoji="0" lang="en-US" altLang="zh-CN" sz="2600">
              <a:solidFill>
                <a:srgbClr val="FFFFFF"/>
              </a:solidFill>
            </a:endParaRPr>
          </a:p>
        </p:txBody>
      </p:sp>
      <p:sp>
        <p:nvSpPr>
          <p:cNvPr id="16387" name="Rectangle 2">
            <a:extLst>
              <a:ext uri="{FF2B5EF4-FFF2-40B4-BE49-F238E27FC236}">
                <a16:creationId xmlns:a16="http://schemas.microsoft.com/office/drawing/2014/main" id="{D55FECD2-0498-4B8B-976F-7BD839FB1646}"/>
              </a:ext>
            </a:extLst>
          </p:cNvPr>
          <p:cNvSpPr>
            <a:spLocks noGrp="1" noChangeArrowheads="1"/>
          </p:cNvSpPr>
          <p:nvPr>
            <p:ph type="title"/>
          </p:nvPr>
        </p:nvSpPr>
        <p:spPr/>
        <p:txBody>
          <a:bodyPr/>
          <a:lstStyle/>
          <a:p>
            <a:pPr eaLnBrk="1" hangingPunct="1"/>
            <a:r>
              <a:rPr lang="en-US" altLang="zh-CN" sz="3200"/>
              <a:t>     Chapter 8  Testing the Programs</a:t>
            </a:r>
          </a:p>
        </p:txBody>
      </p:sp>
      <p:graphicFrame>
        <p:nvGraphicFramePr>
          <p:cNvPr id="232475" name="Group 27">
            <a:extLst>
              <a:ext uri="{FF2B5EF4-FFF2-40B4-BE49-F238E27FC236}">
                <a16:creationId xmlns:a16="http://schemas.microsoft.com/office/drawing/2014/main" id="{79369449-8ABF-4A62-AAEF-05641C0BE7D9}"/>
              </a:ext>
            </a:extLst>
          </p:cNvPr>
          <p:cNvGraphicFramePr>
            <a:graphicFrameLocks noGrp="1"/>
          </p:cNvGraphicFramePr>
          <p:nvPr>
            <p:ph idx="1"/>
          </p:nvPr>
        </p:nvGraphicFramePr>
        <p:xfrm>
          <a:off x="2279650" y="1773238"/>
          <a:ext cx="8388350" cy="5084762"/>
        </p:xfrm>
        <a:graphic>
          <a:graphicData uri="http://schemas.openxmlformats.org/drawingml/2006/table">
            <a:tbl>
              <a:tblPr/>
              <a:tblGrid>
                <a:gridCol w="2411413">
                  <a:extLst>
                    <a:ext uri="{9D8B030D-6E8A-4147-A177-3AD203B41FA5}">
                      <a16:colId xmlns:a16="http://schemas.microsoft.com/office/drawing/2014/main" val="20000"/>
                    </a:ext>
                  </a:extLst>
                </a:gridCol>
                <a:gridCol w="5976937">
                  <a:extLst>
                    <a:ext uri="{9D8B030D-6E8A-4147-A177-3AD203B41FA5}">
                      <a16:colId xmlns:a16="http://schemas.microsoft.com/office/drawing/2014/main" val="20001"/>
                    </a:ext>
                  </a:extLst>
                </a:gridCol>
              </a:tblGrid>
              <a:tr h="396875">
                <a:tc>
                  <a:txBody>
                    <a:bodyPr/>
                    <a:lstStyle/>
                    <a:p>
                      <a:pPr marL="0" marR="0" lvl="0" indent="0" algn="l" defTabSz="457200" rtl="0" eaLnBrk="1" fontAlgn="base" latinLnBrk="0" hangingPunct="1">
                        <a:lnSpc>
                          <a:spcPct val="100000"/>
                        </a:lnSpc>
                        <a:spcBef>
                          <a:spcPct val="20000"/>
                        </a:spcBef>
                        <a:spcAft>
                          <a:spcPct val="0"/>
                        </a:spcAft>
                        <a:buClr>
                          <a:schemeClr val="tx1"/>
                        </a:buClr>
                        <a:buSzPct val="150000"/>
                        <a:buFontTx/>
                        <a:buNone/>
                        <a:tabLst/>
                      </a:pPr>
                      <a:r>
                        <a:rPr kumimoji="1" lang="en-US" sz="1600" b="1" i="0" u="none" strike="noStrike" cap="none" normalizeH="0" baseline="0">
                          <a:ln>
                            <a:noFill/>
                          </a:ln>
                          <a:solidFill>
                            <a:schemeClr val="tx1"/>
                          </a:solidFill>
                          <a:effectLst/>
                          <a:latin typeface="Arial" charset="0"/>
                          <a:ea typeface="宋体" pitchFamily="2" charset="-122"/>
                        </a:rPr>
                        <a:t>Fault Type</a:t>
                      </a:r>
                    </a:p>
                  </a:txBody>
                  <a:tcPr horzOverflow="overflow">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
                          <a:schemeClr val="tx1"/>
                        </a:buClr>
                        <a:buSzPct val="150000"/>
                        <a:buFontTx/>
                        <a:buNone/>
                        <a:tabLst/>
                      </a:pPr>
                      <a:r>
                        <a:rPr kumimoji="1" lang="en-US" sz="1600" b="1" i="0" u="none" strike="noStrike" cap="none" normalizeH="0" baseline="0">
                          <a:ln>
                            <a:noFill/>
                          </a:ln>
                          <a:solidFill>
                            <a:schemeClr val="tx1"/>
                          </a:solidFill>
                          <a:effectLst/>
                          <a:latin typeface="Arial" charset="0"/>
                          <a:ea typeface="宋体" pitchFamily="2" charset="-122"/>
                        </a:rPr>
                        <a:t>Meaning</a:t>
                      </a:r>
                    </a:p>
                  </a:txBody>
                  <a:tcPr horzOverflow="overflow">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55662">
                <a:tc>
                  <a:txBody>
                    <a:bodyPr/>
                    <a:lstStyle/>
                    <a:p>
                      <a:pPr marL="0" marR="0" lvl="0" indent="0" algn="l" defTabSz="457200" rtl="0" eaLnBrk="1" fontAlgn="base" latinLnBrk="0" hangingPunct="1">
                        <a:lnSpc>
                          <a:spcPct val="100000"/>
                        </a:lnSpc>
                        <a:spcBef>
                          <a:spcPct val="20000"/>
                        </a:spcBef>
                        <a:spcAft>
                          <a:spcPct val="0"/>
                        </a:spcAft>
                        <a:buClr>
                          <a:schemeClr val="tx1"/>
                        </a:buClr>
                        <a:buSzPct val="150000"/>
                        <a:buFontTx/>
                        <a:buNone/>
                        <a:tabLst/>
                      </a:pPr>
                      <a:r>
                        <a:rPr kumimoji="1" lang="en-US" sz="1600" b="0" i="0" u="none" strike="noStrike" cap="none" normalizeH="0" baseline="0">
                          <a:ln>
                            <a:noFill/>
                          </a:ln>
                          <a:solidFill>
                            <a:schemeClr val="tx1"/>
                          </a:solidFill>
                          <a:effectLst/>
                          <a:latin typeface="Arial" charset="0"/>
                          <a:ea typeface="宋体" pitchFamily="2" charset="-122"/>
                        </a:rPr>
                        <a:t>Function</a:t>
                      </a:r>
                    </a:p>
                  </a:txBody>
                  <a:tcPr horzOverflow="overflow">
                    <a:lnL>
                      <a:noFill/>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457200" rtl="0" eaLnBrk="1" fontAlgn="base" latinLnBrk="0" hangingPunct="1">
                        <a:lnSpc>
                          <a:spcPct val="100000"/>
                        </a:lnSpc>
                        <a:spcBef>
                          <a:spcPct val="20000"/>
                        </a:spcBef>
                        <a:spcAft>
                          <a:spcPct val="0"/>
                        </a:spcAft>
                        <a:buClr>
                          <a:schemeClr val="tx1"/>
                        </a:buClr>
                        <a:buSzPct val="150000"/>
                        <a:buFontTx/>
                        <a:buNone/>
                        <a:tabLst/>
                      </a:pPr>
                      <a:r>
                        <a:rPr kumimoji="1" lang="en-US" sz="1600" b="0" i="0" u="none" strike="noStrike" cap="none" normalizeH="0" baseline="0">
                          <a:ln>
                            <a:noFill/>
                          </a:ln>
                          <a:solidFill>
                            <a:schemeClr val="tx1"/>
                          </a:solidFill>
                          <a:effectLst/>
                          <a:latin typeface="Arial" charset="0"/>
                          <a:ea typeface="宋体" pitchFamily="2" charset="-122"/>
                        </a:rPr>
                        <a:t>Fault that affects capability, end-user interface, product interface with hardware architecture, or global data structure</a:t>
                      </a:r>
                    </a:p>
                  </a:txBody>
                  <a:tcPr horzOverflow="overflow">
                    <a:lnL>
                      <a:noFill/>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668337">
                <a:tc>
                  <a:txBody>
                    <a:bodyPr/>
                    <a:lstStyle/>
                    <a:p>
                      <a:pPr marL="0" marR="0" lvl="0" indent="0" algn="l" defTabSz="457200" rtl="0" eaLnBrk="1" fontAlgn="base" latinLnBrk="0" hangingPunct="1">
                        <a:lnSpc>
                          <a:spcPct val="100000"/>
                        </a:lnSpc>
                        <a:spcBef>
                          <a:spcPct val="20000"/>
                        </a:spcBef>
                        <a:spcAft>
                          <a:spcPct val="0"/>
                        </a:spcAft>
                        <a:buClr>
                          <a:schemeClr val="tx1"/>
                        </a:buClr>
                        <a:buSzPct val="150000"/>
                        <a:buFontTx/>
                        <a:buNone/>
                        <a:tabLst/>
                      </a:pPr>
                      <a:r>
                        <a:rPr kumimoji="1" lang="en-US" sz="1600" b="0" i="0" u="none" strike="noStrike" cap="none" normalizeH="0" baseline="0">
                          <a:ln>
                            <a:noFill/>
                          </a:ln>
                          <a:solidFill>
                            <a:schemeClr val="tx1"/>
                          </a:solidFill>
                          <a:effectLst/>
                          <a:latin typeface="Arial" charset="0"/>
                          <a:ea typeface="宋体" pitchFamily="2" charset="-122"/>
                        </a:rPr>
                        <a:t>Interface</a:t>
                      </a:r>
                    </a:p>
                  </a:txBody>
                  <a:tcPr horzOverflow="overflow">
                    <a:lnL>
                      <a:noFill/>
                    </a:lnL>
                    <a:lnR>
                      <a:noFill/>
                    </a:lnR>
                    <a:lnT>
                      <a:noFill/>
                    </a:lnT>
                    <a:lnB>
                      <a:noFill/>
                    </a:lnB>
                    <a:lnTlToBr>
                      <a:noFill/>
                    </a:lnTlToBr>
                    <a:lnBlToTr>
                      <a:noFill/>
                    </a:lnBlToTr>
                    <a:noFill/>
                  </a:tcPr>
                </a:tc>
                <a:tc>
                  <a:txBody>
                    <a:bodyPr/>
                    <a:lstStyle/>
                    <a:p>
                      <a:pPr marL="0" marR="0" lvl="0" indent="0" algn="l" defTabSz="457200" rtl="0" eaLnBrk="1" fontAlgn="base" latinLnBrk="0" hangingPunct="1">
                        <a:lnSpc>
                          <a:spcPct val="100000"/>
                        </a:lnSpc>
                        <a:spcBef>
                          <a:spcPct val="20000"/>
                        </a:spcBef>
                        <a:spcAft>
                          <a:spcPct val="0"/>
                        </a:spcAft>
                        <a:buClr>
                          <a:schemeClr val="tx1"/>
                        </a:buClr>
                        <a:buSzPct val="150000"/>
                        <a:buFontTx/>
                        <a:buNone/>
                        <a:tabLst/>
                      </a:pPr>
                      <a:r>
                        <a:rPr kumimoji="1" lang="en-US" sz="1600" b="0" i="0" u="none" strike="noStrike" cap="none" normalizeH="0" baseline="0">
                          <a:ln>
                            <a:noFill/>
                          </a:ln>
                          <a:solidFill>
                            <a:schemeClr val="tx1"/>
                          </a:solidFill>
                          <a:effectLst/>
                          <a:latin typeface="Arial" charset="0"/>
                          <a:ea typeface="宋体" pitchFamily="2" charset="-122"/>
                        </a:rPr>
                        <a:t>Fault in interacting with other component or drivers via calls, macros, control, blocks or parameter lists</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668337">
                <a:tc>
                  <a:txBody>
                    <a:bodyPr/>
                    <a:lstStyle/>
                    <a:p>
                      <a:pPr marL="0" marR="0" lvl="0" indent="0" algn="l" defTabSz="457200" rtl="0" eaLnBrk="1" fontAlgn="base" latinLnBrk="0" hangingPunct="1">
                        <a:lnSpc>
                          <a:spcPct val="100000"/>
                        </a:lnSpc>
                        <a:spcBef>
                          <a:spcPct val="20000"/>
                        </a:spcBef>
                        <a:spcAft>
                          <a:spcPct val="0"/>
                        </a:spcAft>
                        <a:buClr>
                          <a:schemeClr val="tx1"/>
                        </a:buClr>
                        <a:buSzPct val="150000"/>
                        <a:buFontTx/>
                        <a:buNone/>
                        <a:tabLst/>
                      </a:pPr>
                      <a:r>
                        <a:rPr kumimoji="1" lang="en-US" sz="1600" b="0" i="0" u="none" strike="noStrike" cap="none" normalizeH="0" baseline="0">
                          <a:ln>
                            <a:noFill/>
                          </a:ln>
                          <a:solidFill>
                            <a:schemeClr val="tx1"/>
                          </a:solidFill>
                          <a:effectLst/>
                          <a:latin typeface="Arial" charset="0"/>
                          <a:ea typeface="宋体" pitchFamily="2" charset="-122"/>
                        </a:rPr>
                        <a:t>Checking</a:t>
                      </a:r>
                    </a:p>
                  </a:txBody>
                  <a:tcPr horzOverflow="overflow">
                    <a:lnL>
                      <a:noFill/>
                    </a:lnL>
                    <a:lnR>
                      <a:noFill/>
                    </a:lnR>
                    <a:lnT>
                      <a:noFill/>
                    </a:lnT>
                    <a:lnB>
                      <a:noFill/>
                    </a:lnB>
                    <a:lnTlToBr>
                      <a:noFill/>
                    </a:lnTlToBr>
                    <a:lnBlToTr>
                      <a:noFill/>
                    </a:lnBlToTr>
                    <a:noFill/>
                  </a:tcPr>
                </a:tc>
                <a:tc>
                  <a:txBody>
                    <a:bodyPr/>
                    <a:lstStyle/>
                    <a:p>
                      <a:pPr marL="0" marR="0" lvl="0" indent="0" algn="l" defTabSz="457200" rtl="0" eaLnBrk="1" fontAlgn="base" latinLnBrk="0" hangingPunct="1">
                        <a:lnSpc>
                          <a:spcPct val="100000"/>
                        </a:lnSpc>
                        <a:spcBef>
                          <a:spcPct val="20000"/>
                        </a:spcBef>
                        <a:spcAft>
                          <a:spcPct val="0"/>
                        </a:spcAft>
                        <a:buClr>
                          <a:schemeClr val="tx1"/>
                        </a:buClr>
                        <a:buSzPct val="150000"/>
                        <a:buFontTx/>
                        <a:buNone/>
                        <a:tabLst/>
                      </a:pPr>
                      <a:r>
                        <a:rPr kumimoji="1" lang="en-US" sz="1600" b="0" i="0" u="none" strike="noStrike" cap="none" normalizeH="0" baseline="0">
                          <a:ln>
                            <a:noFill/>
                          </a:ln>
                          <a:solidFill>
                            <a:schemeClr val="tx1"/>
                          </a:solidFill>
                          <a:effectLst/>
                          <a:latin typeface="Arial" charset="0"/>
                          <a:ea typeface="宋体" pitchFamily="2" charset="-122"/>
                        </a:rPr>
                        <a:t>Fault in program logic that fails to validate data and values properly before they are used</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385763">
                <a:tc>
                  <a:txBody>
                    <a:bodyPr/>
                    <a:lstStyle/>
                    <a:p>
                      <a:pPr marL="0" marR="0" lvl="0" indent="0" algn="l" defTabSz="457200" rtl="0" eaLnBrk="1" fontAlgn="base" latinLnBrk="0" hangingPunct="1">
                        <a:lnSpc>
                          <a:spcPct val="100000"/>
                        </a:lnSpc>
                        <a:spcBef>
                          <a:spcPct val="20000"/>
                        </a:spcBef>
                        <a:spcAft>
                          <a:spcPct val="0"/>
                        </a:spcAft>
                        <a:buClr>
                          <a:schemeClr val="tx1"/>
                        </a:buClr>
                        <a:buSzPct val="150000"/>
                        <a:buFontTx/>
                        <a:buNone/>
                        <a:tabLst/>
                      </a:pPr>
                      <a:r>
                        <a:rPr kumimoji="1" lang="en-US" sz="1600" b="0" i="0" u="none" strike="noStrike" cap="none" normalizeH="0" baseline="0">
                          <a:ln>
                            <a:noFill/>
                          </a:ln>
                          <a:solidFill>
                            <a:schemeClr val="tx1"/>
                          </a:solidFill>
                          <a:effectLst/>
                          <a:latin typeface="Arial" charset="0"/>
                          <a:ea typeface="宋体" pitchFamily="2" charset="-122"/>
                        </a:rPr>
                        <a:t>Assignment</a:t>
                      </a:r>
                    </a:p>
                  </a:txBody>
                  <a:tcPr horzOverflow="overflow">
                    <a:lnL>
                      <a:noFill/>
                    </a:lnL>
                    <a:lnR>
                      <a:noFill/>
                    </a:lnR>
                    <a:lnT>
                      <a:noFill/>
                    </a:lnT>
                    <a:lnB>
                      <a:noFill/>
                    </a:lnB>
                    <a:lnTlToBr>
                      <a:noFill/>
                    </a:lnTlToBr>
                    <a:lnBlToTr>
                      <a:noFill/>
                    </a:lnBlToTr>
                    <a:noFill/>
                  </a:tcPr>
                </a:tc>
                <a:tc>
                  <a:txBody>
                    <a:bodyPr/>
                    <a:lstStyle/>
                    <a:p>
                      <a:pPr marL="0" marR="0" lvl="0" indent="0" algn="l" defTabSz="457200" rtl="0" eaLnBrk="1" fontAlgn="base" latinLnBrk="0" hangingPunct="1">
                        <a:lnSpc>
                          <a:spcPct val="100000"/>
                        </a:lnSpc>
                        <a:spcBef>
                          <a:spcPct val="20000"/>
                        </a:spcBef>
                        <a:spcAft>
                          <a:spcPct val="0"/>
                        </a:spcAft>
                        <a:buClr>
                          <a:schemeClr val="tx1"/>
                        </a:buClr>
                        <a:buSzPct val="150000"/>
                        <a:buFontTx/>
                        <a:buNone/>
                        <a:tabLst/>
                      </a:pPr>
                      <a:r>
                        <a:rPr kumimoji="1" lang="en-US" sz="1600" b="0" i="0" u="none" strike="noStrike" cap="none" normalizeH="0" baseline="0">
                          <a:ln>
                            <a:noFill/>
                          </a:ln>
                          <a:solidFill>
                            <a:schemeClr val="tx1"/>
                          </a:solidFill>
                          <a:effectLst/>
                          <a:latin typeface="Arial" charset="0"/>
                          <a:ea typeface="宋体" pitchFamily="2" charset="-122"/>
                        </a:rPr>
                        <a:t>Fault in data structure or code block initialization</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387350">
                <a:tc>
                  <a:txBody>
                    <a:bodyPr/>
                    <a:lstStyle/>
                    <a:p>
                      <a:pPr marL="0" marR="0" lvl="0" indent="0" algn="l" defTabSz="457200" rtl="0" eaLnBrk="1" fontAlgn="base" latinLnBrk="0" hangingPunct="1">
                        <a:lnSpc>
                          <a:spcPct val="100000"/>
                        </a:lnSpc>
                        <a:spcBef>
                          <a:spcPct val="20000"/>
                        </a:spcBef>
                        <a:spcAft>
                          <a:spcPct val="0"/>
                        </a:spcAft>
                        <a:buClr>
                          <a:schemeClr val="tx1"/>
                        </a:buClr>
                        <a:buSzPct val="150000"/>
                        <a:buFontTx/>
                        <a:buNone/>
                        <a:tabLst/>
                      </a:pPr>
                      <a:r>
                        <a:rPr kumimoji="1" lang="en-US" sz="1600" b="0" i="0" u="none" strike="noStrike" cap="none" normalizeH="0" baseline="0">
                          <a:ln>
                            <a:noFill/>
                          </a:ln>
                          <a:solidFill>
                            <a:schemeClr val="tx1"/>
                          </a:solidFill>
                          <a:effectLst/>
                          <a:latin typeface="Arial" charset="0"/>
                          <a:ea typeface="宋体" pitchFamily="2" charset="-122"/>
                        </a:rPr>
                        <a:t>Timing/serialization</a:t>
                      </a:r>
                    </a:p>
                  </a:txBody>
                  <a:tcPr horzOverflow="overflow">
                    <a:lnL>
                      <a:noFill/>
                    </a:lnL>
                    <a:lnR>
                      <a:noFill/>
                    </a:lnR>
                    <a:lnT>
                      <a:noFill/>
                    </a:lnT>
                    <a:lnB>
                      <a:noFill/>
                    </a:lnB>
                    <a:lnTlToBr>
                      <a:noFill/>
                    </a:lnTlToBr>
                    <a:lnBlToTr>
                      <a:noFill/>
                    </a:lnBlToTr>
                    <a:noFill/>
                  </a:tcPr>
                </a:tc>
                <a:tc>
                  <a:txBody>
                    <a:bodyPr/>
                    <a:lstStyle/>
                    <a:p>
                      <a:pPr marL="0" marR="0" lvl="0" indent="0" algn="l" defTabSz="457200" rtl="0" eaLnBrk="1" fontAlgn="base" latinLnBrk="0" hangingPunct="1">
                        <a:lnSpc>
                          <a:spcPct val="100000"/>
                        </a:lnSpc>
                        <a:spcBef>
                          <a:spcPct val="20000"/>
                        </a:spcBef>
                        <a:spcAft>
                          <a:spcPct val="0"/>
                        </a:spcAft>
                        <a:buClr>
                          <a:schemeClr val="tx1"/>
                        </a:buClr>
                        <a:buSzPct val="150000"/>
                        <a:buFontTx/>
                        <a:buNone/>
                        <a:tabLst/>
                      </a:pPr>
                      <a:r>
                        <a:rPr kumimoji="1" lang="en-US" sz="1600" b="0" i="0" u="none" strike="noStrike" cap="none" normalizeH="0" baseline="0">
                          <a:ln>
                            <a:noFill/>
                          </a:ln>
                          <a:solidFill>
                            <a:schemeClr val="tx1"/>
                          </a:solidFill>
                          <a:effectLst/>
                          <a:latin typeface="Arial" charset="0"/>
                          <a:ea typeface="宋体" pitchFamily="2" charset="-122"/>
                        </a:rPr>
                        <a:t>Fault in timing of shared and real-time resources</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668337">
                <a:tc>
                  <a:txBody>
                    <a:bodyPr/>
                    <a:lstStyle/>
                    <a:p>
                      <a:pPr marL="0" marR="0" lvl="0" indent="0" algn="l" defTabSz="457200" rtl="0" eaLnBrk="1" fontAlgn="base" latinLnBrk="0" hangingPunct="1">
                        <a:lnSpc>
                          <a:spcPct val="100000"/>
                        </a:lnSpc>
                        <a:spcBef>
                          <a:spcPct val="20000"/>
                        </a:spcBef>
                        <a:spcAft>
                          <a:spcPct val="0"/>
                        </a:spcAft>
                        <a:buClr>
                          <a:schemeClr val="tx1"/>
                        </a:buClr>
                        <a:buSzPct val="150000"/>
                        <a:buFontTx/>
                        <a:buNone/>
                        <a:tabLst/>
                      </a:pPr>
                      <a:r>
                        <a:rPr kumimoji="1" lang="en-US" sz="1600" b="0" i="0" u="none" strike="noStrike" cap="none" normalizeH="0" baseline="0">
                          <a:ln>
                            <a:noFill/>
                          </a:ln>
                          <a:solidFill>
                            <a:schemeClr val="tx1"/>
                          </a:solidFill>
                          <a:effectLst/>
                          <a:latin typeface="Arial" charset="0"/>
                          <a:ea typeface="宋体" pitchFamily="2" charset="-122"/>
                        </a:rPr>
                        <a:t>Build/package/merge</a:t>
                      </a:r>
                    </a:p>
                  </a:txBody>
                  <a:tcPr horzOverflow="overflow">
                    <a:lnL>
                      <a:noFill/>
                    </a:lnL>
                    <a:lnR>
                      <a:noFill/>
                    </a:lnR>
                    <a:lnT>
                      <a:noFill/>
                    </a:lnT>
                    <a:lnB>
                      <a:noFill/>
                    </a:lnB>
                    <a:lnTlToBr>
                      <a:noFill/>
                    </a:lnTlToBr>
                    <a:lnBlToTr>
                      <a:noFill/>
                    </a:lnBlToTr>
                    <a:noFill/>
                  </a:tcPr>
                </a:tc>
                <a:tc>
                  <a:txBody>
                    <a:bodyPr/>
                    <a:lstStyle/>
                    <a:p>
                      <a:pPr marL="0" marR="0" lvl="0" indent="0" algn="l" defTabSz="457200" rtl="0" eaLnBrk="1" fontAlgn="base" latinLnBrk="0" hangingPunct="1">
                        <a:lnSpc>
                          <a:spcPct val="100000"/>
                        </a:lnSpc>
                        <a:spcBef>
                          <a:spcPct val="20000"/>
                        </a:spcBef>
                        <a:spcAft>
                          <a:spcPct val="0"/>
                        </a:spcAft>
                        <a:buClr>
                          <a:schemeClr val="tx1"/>
                        </a:buClr>
                        <a:buSzPct val="150000"/>
                        <a:buFontTx/>
                        <a:buNone/>
                        <a:tabLst/>
                      </a:pPr>
                      <a:r>
                        <a:rPr kumimoji="1" lang="en-US" sz="1600" b="0" i="0" u="none" strike="noStrike" cap="none" normalizeH="0" baseline="0">
                          <a:ln>
                            <a:noFill/>
                          </a:ln>
                          <a:solidFill>
                            <a:schemeClr val="tx1"/>
                          </a:solidFill>
                          <a:effectLst/>
                          <a:latin typeface="Arial" charset="0"/>
                          <a:ea typeface="宋体" pitchFamily="2" charset="-122"/>
                        </a:rPr>
                        <a:t>Fault that occurs because of problems in repositories management changes, or version control</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r h="385763">
                <a:tc>
                  <a:txBody>
                    <a:bodyPr/>
                    <a:lstStyle/>
                    <a:p>
                      <a:pPr marL="0" marR="0" lvl="0" indent="0" algn="l" defTabSz="457200" rtl="0" eaLnBrk="1" fontAlgn="base" latinLnBrk="0" hangingPunct="1">
                        <a:lnSpc>
                          <a:spcPct val="100000"/>
                        </a:lnSpc>
                        <a:spcBef>
                          <a:spcPct val="20000"/>
                        </a:spcBef>
                        <a:spcAft>
                          <a:spcPct val="0"/>
                        </a:spcAft>
                        <a:buClr>
                          <a:schemeClr val="tx1"/>
                        </a:buClr>
                        <a:buSzPct val="150000"/>
                        <a:buFontTx/>
                        <a:buNone/>
                        <a:tabLst/>
                      </a:pPr>
                      <a:r>
                        <a:rPr kumimoji="1" lang="en-US" sz="1600" b="0" i="0" u="none" strike="noStrike" cap="none" normalizeH="0" baseline="0">
                          <a:ln>
                            <a:noFill/>
                          </a:ln>
                          <a:solidFill>
                            <a:schemeClr val="tx1"/>
                          </a:solidFill>
                          <a:effectLst/>
                          <a:latin typeface="Arial" charset="0"/>
                          <a:ea typeface="宋体" pitchFamily="2" charset="-122"/>
                        </a:rPr>
                        <a:t>Documentation</a:t>
                      </a:r>
                    </a:p>
                  </a:txBody>
                  <a:tcPr horzOverflow="overflow">
                    <a:lnL>
                      <a:noFill/>
                    </a:lnL>
                    <a:lnR>
                      <a:noFill/>
                    </a:lnR>
                    <a:lnT>
                      <a:noFill/>
                    </a:lnT>
                    <a:lnB>
                      <a:noFill/>
                    </a:lnB>
                    <a:lnTlToBr>
                      <a:noFill/>
                    </a:lnTlToBr>
                    <a:lnBlToTr>
                      <a:noFill/>
                    </a:lnBlToTr>
                    <a:noFill/>
                  </a:tcPr>
                </a:tc>
                <a:tc>
                  <a:txBody>
                    <a:bodyPr/>
                    <a:lstStyle/>
                    <a:p>
                      <a:pPr marL="0" marR="0" lvl="0" indent="0" algn="l" defTabSz="457200" rtl="0" eaLnBrk="1" fontAlgn="base" latinLnBrk="0" hangingPunct="1">
                        <a:lnSpc>
                          <a:spcPct val="100000"/>
                        </a:lnSpc>
                        <a:spcBef>
                          <a:spcPct val="20000"/>
                        </a:spcBef>
                        <a:spcAft>
                          <a:spcPct val="0"/>
                        </a:spcAft>
                        <a:buClr>
                          <a:schemeClr val="tx1"/>
                        </a:buClr>
                        <a:buSzPct val="150000"/>
                        <a:buFontTx/>
                        <a:buNone/>
                        <a:tabLst/>
                      </a:pPr>
                      <a:r>
                        <a:rPr kumimoji="1" lang="en-US" sz="1600" b="0" i="0" u="none" strike="noStrike" cap="none" normalizeH="0" baseline="0">
                          <a:ln>
                            <a:noFill/>
                          </a:ln>
                          <a:solidFill>
                            <a:schemeClr val="tx1"/>
                          </a:solidFill>
                          <a:effectLst/>
                          <a:latin typeface="Arial" charset="0"/>
                          <a:ea typeface="宋体" pitchFamily="2" charset="-122"/>
                        </a:rPr>
                        <a:t>Fault that affects publications and maintenance notes</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7"/>
                  </a:ext>
                </a:extLst>
              </a:tr>
              <a:tr h="668337">
                <a:tc>
                  <a:txBody>
                    <a:bodyPr/>
                    <a:lstStyle/>
                    <a:p>
                      <a:pPr marL="0" marR="0" lvl="0" indent="0" algn="l" defTabSz="457200" rtl="0" eaLnBrk="1" fontAlgn="base" latinLnBrk="0" hangingPunct="1">
                        <a:lnSpc>
                          <a:spcPct val="100000"/>
                        </a:lnSpc>
                        <a:spcBef>
                          <a:spcPct val="20000"/>
                        </a:spcBef>
                        <a:spcAft>
                          <a:spcPct val="0"/>
                        </a:spcAft>
                        <a:buClr>
                          <a:schemeClr val="tx1"/>
                        </a:buClr>
                        <a:buSzPct val="150000"/>
                        <a:buFontTx/>
                        <a:buNone/>
                        <a:tabLst/>
                      </a:pPr>
                      <a:r>
                        <a:rPr kumimoji="1" lang="en-US" sz="1600" b="0" i="0" u="none" strike="noStrike" cap="none" normalizeH="0" baseline="0">
                          <a:ln>
                            <a:noFill/>
                          </a:ln>
                          <a:solidFill>
                            <a:schemeClr val="tx1"/>
                          </a:solidFill>
                          <a:effectLst/>
                          <a:latin typeface="Arial" charset="0"/>
                          <a:ea typeface="宋体" pitchFamily="2" charset="-122"/>
                        </a:rPr>
                        <a:t>Algorithm</a:t>
                      </a: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20000"/>
                        </a:spcBef>
                        <a:spcAft>
                          <a:spcPct val="0"/>
                        </a:spcAft>
                        <a:buClr>
                          <a:schemeClr val="tx1"/>
                        </a:buClr>
                        <a:buSzPct val="150000"/>
                        <a:buFontTx/>
                        <a:buNone/>
                        <a:tabLst/>
                      </a:pPr>
                      <a:r>
                        <a:rPr kumimoji="1" lang="en-US" sz="1600" b="0" i="0" u="none" strike="noStrike" cap="none" normalizeH="0" baseline="0">
                          <a:ln>
                            <a:noFill/>
                          </a:ln>
                          <a:solidFill>
                            <a:schemeClr val="tx1"/>
                          </a:solidFill>
                          <a:effectLst/>
                          <a:latin typeface="Arial" charset="0"/>
                          <a:ea typeface="宋体" pitchFamily="2" charset="-122"/>
                        </a:rPr>
                        <a:t>Fault involving efficiency or correctness of algorithm or data structure but not design</a:t>
                      </a: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5">
            <a:extLst>
              <a:ext uri="{FF2B5EF4-FFF2-40B4-BE49-F238E27FC236}">
                <a16:creationId xmlns:a16="http://schemas.microsoft.com/office/drawing/2014/main" id="{3DA11340-0011-47E9-B528-B0A8FECBA06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E77139FB-7E54-4DF5-9EF4-673530D40EA2}" type="slidenum">
              <a:rPr kumimoji="0" lang="en-US" altLang="zh-CN" sz="2600">
                <a:solidFill>
                  <a:srgbClr val="FFFFFF"/>
                </a:solidFill>
              </a:rPr>
              <a:pPr eaLnBrk="1" fontAlgn="base" hangingPunct="1">
                <a:spcBef>
                  <a:spcPct val="0"/>
                </a:spcBef>
                <a:spcAft>
                  <a:spcPct val="0"/>
                </a:spcAft>
              </a:pPr>
              <a:t>546</a:t>
            </a:fld>
            <a:endParaRPr kumimoji="0" lang="en-US" altLang="zh-CN" sz="2600">
              <a:solidFill>
                <a:srgbClr val="FFFFFF"/>
              </a:solidFill>
            </a:endParaRPr>
          </a:p>
        </p:txBody>
      </p:sp>
      <p:sp>
        <p:nvSpPr>
          <p:cNvPr id="17411" name="Rectangle 2">
            <a:extLst>
              <a:ext uri="{FF2B5EF4-FFF2-40B4-BE49-F238E27FC236}">
                <a16:creationId xmlns:a16="http://schemas.microsoft.com/office/drawing/2014/main" id="{66E3CB08-6BC7-413A-AF71-E0276AAAA67E}"/>
              </a:ext>
            </a:extLst>
          </p:cNvPr>
          <p:cNvSpPr>
            <a:spLocks noGrp="1" noChangeArrowheads="1"/>
          </p:cNvSpPr>
          <p:nvPr>
            <p:ph type="title"/>
          </p:nvPr>
        </p:nvSpPr>
        <p:spPr/>
        <p:txBody>
          <a:bodyPr/>
          <a:lstStyle/>
          <a:p>
            <a:pPr eaLnBrk="1" hangingPunct="1"/>
            <a:r>
              <a:rPr lang="en-US" altLang="zh-CN" sz="3200"/>
              <a:t>     Chapter 8  Testing the Programs</a:t>
            </a:r>
          </a:p>
        </p:txBody>
      </p:sp>
      <p:sp>
        <p:nvSpPr>
          <p:cNvPr id="17412" name="Rectangle 3">
            <a:extLst>
              <a:ext uri="{FF2B5EF4-FFF2-40B4-BE49-F238E27FC236}">
                <a16:creationId xmlns:a16="http://schemas.microsoft.com/office/drawing/2014/main" id="{51C5BE01-AB6F-43A3-9AC7-4E0A3FAE7921}"/>
              </a:ext>
            </a:extLst>
          </p:cNvPr>
          <p:cNvSpPr>
            <a:spLocks noGrp="1" noChangeArrowheads="1"/>
          </p:cNvSpPr>
          <p:nvPr>
            <p:ph type="body" idx="1"/>
          </p:nvPr>
        </p:nvSpPr>
        <p:spPr/>
        <p:txBody>
          <a:bodyPr/>
          <a:lstStyle/>
          <a:p>
            <a:pPr eaLnBrk="1" hangingPunct="1"/>
            <a:endParaRPr lang="zh-CN" altLang="zh-CN"/>
          </a:p>
        </p:txBody>
      </p:sp>
      <p:pic>
        <p:nvPicPr>
          <p:cNvPr id="17413" name="Picture 7">
            <a:extLst>
              <a:ext uri="{FF2B5EF4-FFF2-40B4-BE49-F238E27FC236}">
                <a16:creationId xmlns:a16="http://schemas.microsoft.com/office/drawing/2014/main" id="{06645120-F59D-4410-8E5E-47437D73D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313" y="1341438"/>
            <a:ext cx="8496300" cy="551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5">
            <a:extLst>
              <a:ext uri="{FF2B5EF4-FFF2-40B4-BE49-F238E27FC236}">
                <a16:creationId xmlns:a16="http://schemas.microsoft.com/office/drawing/2014/main" id="{2BAFFF20-705F-448D-B377-389945C63B8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F6823415-0F57-490B-9269-56D90236A5A7}" type="slidenum">
              <a:rPr kumimoji="0" lang="en-US" altLang="zh-CN" sz="2600">
                <a:solidFill>
                  <a:srgbClr val="FFFFFF"/>
                </a:solidFill>
              </a:rPr>
              <a:pPr eaLnBrk="1" fontAlgn="base" hangingPunct="1">
                <a:spcBef>
                  <a:spcPct val="0"/>
                </a:spcBef>
                <a:spcAft>
                  <a:spcPct val="0"/>
                </a:spcAft>
              </a:pPr>
              <a:t>547</a:t>
            </a:fld>
            <a:endParaRPr kumimoji="0" lang="en-US" altLang="zh-CN" sz="2600">
              <a:solidFill>
                <a:srgbClr val="FFFFFF"/>
              </a:solidFill>
            </a:endParaRPr>
          </a:p>
        </p:txBody>
      </p:sp>
      <p:sp>
        <p:nvSpPr>
          <p:cNvPr id="18435" name="Rectangle 2">
            <a:extLst>
              <a:ext uri="{FF2B5EF4-FFF2-40B4-BE49-F238E27FC236}">
                <a16:creationId xmlns:a16="http://schemas.microsoft.com/office/drawing/2014/main" id="{31D4F756-49A6-4C2A-A218-D50A3129245C}"/>
              </a:ext>
            </a:extLst>
          </p:cNvPr>
          <p:cNvSpPr>
            <a:spLocks noGrp="1" noChangeArrowheads="1"/>
          </p:cNvSpPr>
          <p:nvPr>
            <p:ph type="title"/>
          </p:nvPr>
        </p:nvSpPr>
        <p:spPr/>
        <p:txBody>
          <a:bodyPr/>
          <a:lstStyle/>
          <a:p>
            <a:pPr eaLnBrk="1" hangingPunct="1"/>
            <a:r>
              <a:rPr lang="en-US" altLang="zh-CN" sz="3200"/>
              <a:t>     Chapter 8  Testing the Programs</a:t>
            </a:r>
          </a:p>
        </p:txBody>
      </p:sp>
      <p:sp>
        <p:nvSpPr>
          <p:cNvPr id="18436" name="Rectangle 3">
            <a:extLst>
              <a:ext uri="{FF2B5EF4-FFF2-40B4-BE49-F238E27FC236}">
                <a16:creationId xmlns:a16="http://schemas.microsoft.com/office/drawing/2014/main" id="{DEB52CA6-B260-44A2-8085-A64B6575FD03}"/>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b="1"/>
              <a:t>8.2 Testing Issues</a:t>
            </a:r>
            <a:r>
              <a:rPr lang="zh-CN" altLang="en-US" b="1"/>
              <a:t>（有关测试的若干问题） </a:t>
            </a:r>
          </a:p>
          <a:p>
            <a:pPr eaLnBrk="1" hangingPunct="1">
              <a:buFontTx/>
              <a:buNone/>
            </a:pPr>
            <a:r>
              <a:rPr lang="zh-CN" altLang="en-US" sz="2400" b="1"/>
              <a:t>  </a:t>
            </a:r>
            <a:r>
              <a:rPr lang="en-US" altLang="zh-CN" sz="2400" b="1"/>
              <a:t>About Tests: different types</a:t>
            </a:r>
            <a:r>
              <a:rPr lang="zh-CN" altLang="en-US" sz="2400" b="1"/>
              <a:t>、</a:t>
            </a:r>
            <a:r>
              <a:rPr lang="en-US" altLang="zh-CN" sz="2400" b="1"/>
              <a:t>subsystems</a:t>
            </a:r>
            <a:r>
              <a:rPr lang="zh-CN" altLang="en-US" sz="2400" b="1"/>
              <a:t>、</a:t>
            </a:r>
            <a:r>
              <a:rPr lang="en-US" altLang="zh-CN" sz="2400" b="1"/>
              <a:t>purposes</a:t>
            </a:r>
            <a:r>
              <a:rPr lang="en-US" altLang="zh-CN" b="1"/>
              <a:t> </a:t>
            </a:r>
          </a:p>
          <a:p>
            <a:pPr eaLnBrk="1" hangingPunct="1">
              <a:buFontTx/>
              <a:buNone/>
            </a:pPr>
            <a:r>
              <a:rPr lang="en-US" altLang="zh-CN" b="1"/>
              <a:t>1. </a:t>
            </a:r>
            <a:r>
              <a:rPr lang="en-US" altLang="zh-CN" b="1">
                <a:solidFill>
                  <a:schemeClr val="bg2"/>
                </a:solidFill>
              </a:rPr>
              <a:t>Test organization</a:t>
            </a:r>
            <a:r>
              <a:rPr lang="zh-CN" altLang="en-US" b="1"/>
              <a:t>（测试的组织） </a:t>
            </a:r>
          </a:p>
          <a:p>
            <a:pPr eaLnBrk="1" hangingPunct="1">
              <a:buFontTx/>
              <a:buNone/>
            </a:pPr>
            <a:r>
              <a:rPr lang="zh-CN" altLang="en-US" sz="2400" b="1">
                <a:solidFill>
                  <a:schemeClr val="bg2"/>
                </a:solidFill>
                <a:sym typeface="Wingdings 2" panose="05020102010507070707" pitchFamily="18" charset="2"/>
              </a:rPr>
              <a:t>  </a:t>
            </a:r>
            <a:r>
              <a:rPr lang="en-US" altLang="zh-CN" sz="2400" b="1">
                <a:solidFill>
                  <a:srgbClr val="FF0066"/>
                </a:solidFill>
                <a:sym typeface="Wingdings 2" panose="05020102010507070707" pitchFamily="18" charset="2"/>
              </a:rPr>
              <a:t>several stages</a:t>
            </a:r>
            <a:r>
              <a:rPr lang="zh-CN" altLang="en-US" sz="2400" b="1">
                <a:solidFill>
                  <a:schemeClr val="bg2"/>
                </a:solidFill>
                <a:sym typeface="Wingdings 2" panose="05020102010507070707" pitchFamily="18" charset="2"/>
              </a:rPr>
              <a:t>（几个阶段） </a:t>
            </a:r>
          </a:p>
          <a:p>
            <a:pPr eaLnBrk="1" hangingPunct="1">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A: unit test: verifies the component functions </a:t>
            </a:r>
          </a:p>
          <a:p>
            <a:pPr eaLnBrk="1" hangingPunct="1">
              <a:buFontTx/>
              <a:buNone/>
            </a:pPr>
            <a:r>
              <a:rPr lang="en-US" altLang="zh-CN" sz="2400" b="1">
                <a:solidFill>
                  <a:schemeClr val="bg2"/>
                </a:solidFill>
                <a:sym typeface="Wingdings 2" panose="05020102010507070707" pitchFamily="18" charset="2"/>
              </a:rPr>
              <a:t>                         (according to the </a:t>
            </a:r>
            <a:r>
              <a:rPr lang="en-US" altLang="zh-CN" sz="2400" b="1" u="sng">
                <a:solidFill>
                  <a:srgbClr val="0000FF"/>
                </a:solidFill>
                <a:sym typeface="Wingdings 2" panose="05020102010507070707" pitchFamily="18" charset="2"/>
              </a:rPr>
              <a:t>program design</a:t>
            </a:r>
            <a:r>
              <a:rPr lang="en-US" altLang="zh-CN" sz="2400" b="1">
                <a:solidFill>
                  <a:schemeClr val="bg2"/>
                </a:solidFill>
                <a:sym typeface="Wingdings 2" panose="05020102010507070707" pitchFamily="18" charset="2"/>
              </a:rPr>
              <a:t> )</a:t>
            </a:r>
          </a:p>
          <a:p>
            <a:pPr eaLnBrk="1" hangingPunct="1">
              <a:buFontTx/>
              <a:buNone/>
            </a:pPr>
            <a:r>
              <a:rPr lang="en-US" altLang="zh-CN" sz="2400" b="1">
                <a:solidFill>
                  <a:schemeClr val="bg2"/>
                </a:solidFill>
                <a:sym typeface="Wingdings 2" panose="05020102010507070707" pitchFamily="18" charset="2"/>
              </a:rPr>
              <a:t>   B: integration test: verifies the system components</a:t>
            </a:r>
          </a:p>
          <a:p>
            <a:pPr eaLnBrk="1" hangingPunct="1">
              <a:buFontTx/>
              <a:buNone/>
            </a:pPr>
            <a:r>
              <a:rPr lang="en-US" altLang="zh-CN" sz="2400" b="1">
                <a:solidFill>
                  <a:schemeClr val="bg2"/>
                </a:solidFill>
                <a:sym typeface="Wingdings 2" panose="05020102010507070707" pitchFamily="18" charset="2"/>
              </a:rPr>
              <a:t>                             work together (by </a:t>
            </a:r>
            <a:r>
              <a:rPr lang="en-US" altLang="zh-CN" sz="2400" b="1" u="sng">
                <a:solidFill>
                  <a:srgbClr val="0000FF"/>
                </a:solidFill>
                <a:sym typeface="Wingdings 2" panose="05020102010507070707" pitchFamily="18" charset="2"/>
              </a:rPr>
              <a:t>system design</a:t>
            </a:r>
            <a:r>
              <a:rPr lang="en-US" altLang="zh-CN" sz="2400" b="1">
                <a:solidFill>
                  <a:schemeClr val="bg2"/>
                </a:solidFill>
                <a:sym typeface="Wingdings 2" panose="05020102010507070707" pitchFamily="18" charset="2"/>
              </a:rPr>
              <a:t> and </a:t>
            </a:r>
          </a:p>
          <a:p>
            <a:pPr eaLnBrk="1" hangingPunct="1">
              <a:buFontTx/>
              <a:buNone/>
            </a:pPr>
            <a:r>
              <a:rPr lang="en-US" altLang="zh-CN" sz="2400" b="1">
                <a:solidFill>
                  <a:schemeClr val="bg2"/>
                </a:solidFill>
                <a:sym typeface="Wingdings 2" panose="05020102010507070707" pitchFamily="18" charset="2"/>
              </a:rPr>
              <a:t>                             </a:t>
            </a:r>
            <a:r>
              <a:rPr lang="en-US" altLang="zh-CN" sz="2400" b="1" u="sng">
                <a:solidFill>
                  <a:srgbClr val="0000FF"/>
                </a:solidFill>
                <a:sym typeface="Wingdings 2" panose="05020102010507070707" pitchFamily="18" charset="2"/>
              </a:rPr>
              <a:t>program design</a:t>
            </a:r>
            <a:r>
              <a:rPr lang="en-US" altLang="zh-CN" sz="2400" b="1">
                <a:solidFill>
                  <a:schemeClr val="bg2"/>
                </a:solidFill>
                <a:sym typeface="Wingdings 2" panose="05020102010507070707" pitchFamily="18" charset="2"/>
              </a:rPr>
              <a:t>)</a:t>
            </a:r>
          </a:p>
          <a:p>
            <a:pPr eaLnBrk="1" hangingPunct="1">
              <a:buFontTx/>
              <a:buNone/>
            </a:pPr>
            <a:r>
              <a:rPr lang="en-US" altLang="zh-CN" sz="2400" b="1">
                <a:solidFill>
                  <a:schemeClr val="bg2"/>
                </a:solidFill>
                <a:sym typeface="Wingdings 2" panose="05020102010507070707" pitchFamily="18" charset="2"/>
              </a:rPr>
              <a:t>   C: function test: check function by &lt;</a:t>
            </a:r>
            <a:r>
              <a:rPr lang="en-US" altLang="zh-CN" sz="2400" b="1" u="sng">
                <a:solidFill>
                  <a:srgbClr val="0000FF"/>
                </a:solidFill>
                <a:sym typeface="Wingdings 2" panose="05020102010507070707" pitchFamily="18" charset="2"/>
              </a:rPr>
              <a:t>SRS</a:t>
            </a:r>
            <a:r>
              <a:rPr lang="en-US" altLang="zh-CN" sz="2400" b="1">
                <a:solidFill>
                  <a:schemeClr val="bg2"/>
                </a:solidFill>
                <a:sym typeface="Wingdings 2" panose="05020102010507070707" pitchFamily="18" charset="2"/>
              </a:rPr>
              <a:t>&gt;</a:t>
            </a:r>
          </a:p>
          <a:p>
            <a:pPr eaLnBrk="1" hangingPunct="1">
              <a:buFontTx/>
              <a:buNone/>
            </a:pPr>
            <a:r>
              <a:rPr lang="en-US" altLang="zh-CN" sz="2400" b="1">
                <a:solidFill>
                  <a:schemeClr val="bg2"/>
                </a:solidFill>
                <a:sym typeface="Wingdings 2" panose="05020102010507070707" pitchFamily="18" charset="2"/>
              </a:rPr>
              <a:t>   D: performance test: check performance by &lt;</a:t>
            </a:r>
            <a:r>
              <a:rPr lang="en-US" altLang="zh-CN" sz="2400" b="1" u="sng">
                <a:solidFill>
                  <a:srgbClr val="0000FF"/>
                </a:solidFill>
                <a:sym typeface="Wingdings 2" panose="05020102010507070707" pitchFamily="18" charset="2"/>
              </a:rPr>
              <a:t>SRS</a:t>
            </a:r>
            <a:r>
              <a:rPr lang="en-US" altLang="zh-CN" sz="2400" b="1">
                <a:solidFill>
                  <a:schemeClr val="bg2"/>
                </a:solidFill>
                <a:sym typeface="Wingdings 2" panose="05020102010507070707" pitchFamily="18" charset="2"/>
              </a:rPr>
              <a:t>&gt;</a:t>
            </a:r>
          </a:p>
        </p:txBody>
      </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5">
            <a:extLst>
              <a:ext uri="{FF2B5EF4-FFF2-40B4-BE49-F238E27FC236}">
                <a16:creationId xmlns:a16="http://schemas.microsoft.com/office/drawing/2014/main" id="{FD8CE5CC-5A1C-4CC6-B6DC-B957EB9EE12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57A69FC4-7CD3-4A01-89F4-6A65385797AF}" type="slidenum">
              <a:rPr kumimoji="0" lang="en-US" altLang="zh-CN" sz="2600">
                <a:solidFill>
                  <a:srgbClr val="FFFFFF"/>
                </a:solidFill>
              </a:rPr>
              <a:pPr eaLnBrk="1" fontAlgn="base" hangingPunct="1">
                <a:spcBef>
                  <a:spcPct val="0"/>
                </a:spcBef>
                <a:spcAft>
                  <a:spcPct val="0"/>
                </a:spcAft>
              </a:pPr>
              <a:t>548</a:t>
            </a:fld>
            <a:endParaRPr kumimoji="0" lang="en-US" altLang="zh-CN" sz="2600">
              <a:solidFill>
                <a:srgbClr val="FFFFFF"/>
              </a:solidFill>
            </a:endParaRPr>
          </a:p>
        </p:txBody>
      </p:sp>
      <p:sp>
        <p:nvSpPr>
          <p:cNvPr id="19459" name="Rectangle 2">
            <a:extLst>
              <a:ext uri="{FF2B5EF4-FFF2-40B4-BE49-F238E27FC236}">
                <a16:creationId xmlns:a16="http://schemas.microsoft.com/office/drawing/2014/main" id="{5642074C-0D6D-4E6B-AEF3-AF555DFBA7F6}"/>
              </a:ext>
            </a:extLst>
          </p:cNvPr>
          <p:cNvSpPr>
            <a:spLocks noGrp="1" noChangeArrowheads="1"/>
          </p:cNvSpPr>
          <p:nvPr>
            <p:ph type="title"/>
          </p:nvPr>
        </p:nvSpPr>
        <p:spPr/>
        <p:txBody>
          <a:bodyPr/>
          <a:lstStyle/>
          <a:p>
            <a:pPr eaLnBrk="1" hangingPunct="1"/>
            <a:r>
              <a:rPr lang="en-US" altLang="zh-CN" sz="3200"/>
              <a:t>     Chapter 8  Testing the Programs</a:t>
            </a:r>
          </a:p>
        </p:txBody>
      </p:sp>
      <p:sp>
        <p:nvSpPr>
          <p:cNvPr id="139267" name="Rectangle 3">
            <a:extLst>
              <a:ext uri="{FF2B5EF4-FFF2-40B4-BE49-F238E27FC236}">
                <a16:creationId xmlns:a16="http://schemas.microsoft.com/office/drawing/2014/main" id="{5B184483-AEF5-4D50-8284-DC249ECD833C}"/>
              </a:ext>
            </a:extLst>
          </p:cNvPr>
          <p:cNvSpPr>
            <a:spLocks noGrp="1" noChangeArrowheads="1"/>
          </p:cNvSpPr>
          <p:nvPr>
            <p:ph type="body" idx="1"/>
          </p:nvPr>
        </p:nvSpPr>
        <p:spPr>
          <a:xfrm>
            <a:off x="2286000" y="1752600"/>
            <a:ext cx="8382000" cy="5105400"/>
          </a:xfrm>
        </p:spPr>
        <p:txBody>
          <a:bodyPr/>
          <a:lstStyle/>
          <a:p>
            <a:pPr eaLnBrk="1" hangingPunct="1">
              <a:buFontTx/>
              <a:buNone/>
              <a:defRPr/>
            </a:pPr>
            <a:r>
              <a:rPr lang="en-US" altLang="zh-CN" sz="2400" b="1"/>
              <a:t>   </a:t>
            </a:r>
            <a:r>
              <a:rPr lang="en-US" altLang="zh-CN" sz="2400" b="1">
                <a:solidFill>
                  <a:schemeClr val="bg2"/>
                </a:solidFill>
                <a:sym typeface="Wingdings 2" pitchFamily="18" charset="2"/>
              </a:rPr>
              <a:t>E: acceptance test: check the customer’s </a:t>
            </a:r>
            <a:r>
              <a:rPr lang="en-US" altLang="zh-CN" sz="2400" b="1" u="sng">
                <a:solidFill>
                  <a:srgbClr val="0000FF"/>
                </a:solidFill>
                <a:sym typeface="Wingdings 2" pitchFamily="18" charset="2"/>
              </a:rPr>
              <a:t>requirement</a:t>
            </a:r>
            <a:r>
              <a:rPr lang="en-US" altLang="zh-CN" sz="2400" b="1">
                <a:solidFill>
                  <a:schemeClr val="bg2"/>
                </a:solidFill>
                <a:sym typeface="Wingdings 2" pitchFamily="18" charset="2"/>
              </a:rPr>
              <a:t> </a:t>
            </a:r>
          </a:p>
          <a:p>
            <a:pPr eaLnBrk="1" hangingPunct="1">
              <a:buFontTx/>
              <a:buNone/>
              <a:defRPr/>
            </a:pPr>
            <a:r>
              <a:rPr lang="en-US" altLang="zh-CN" sz="2400" b="1">
                <a:solidFill>
                  <a:schemeClr val="bg2"/>
                </a:solidFill>
                <a:sym typeface="Wingdings 2" pitchFamily="18" charset="2"/>
              </a:rPr>
              <a:t>                                     </a:t>
            </a:r>
            <a:r>
              <a:rPr lang="en-US" altLang="zh-CN" sz="2400" b="1" u="sng">
                <a:solidFill>
                  <a:srgbClr val="0000FF"/>
                </a:solidFill>
                <a:sym typeface="Wingdings 2" pitchFamily="18" charset="2"/>
              </a:rPr>
              <a:t>definition</a:t>
            </a:r>
            <a:r>
              <a:rPr lang="en-US" altLang="zh-CN" sz="2400" b="1">
                <a:solidFill>
                  <a:schemeClr val="bg2"/>
                </a:solidFill>
                <a:sym typeface="Wingdings 2" pitchFamily="18" charset="2"/>
              </a:rPr>
              <a:t>  </a:t>
            </a:r>
            <a:endParaRPr lang="en-US" altLang="zh-CN" sz="2400" b="1"/>
          </a:p>
          <a:p>
            <a:pPr eaLnBrk="1" hangingPunct="1">
              <a:buFontTx/>
              <a:buNone/>
              <a:defRPr/>
            </a:pPr>
            <a:r>
              <a:rPr lang="en-US" altLang="zh-CN" sz="2400" b="1"/>
              <a:t>   F: installation test: check the system in </a:t>
            </a:r>
            <a:r>
              <a:rPr lang="en-US" altLang="zh-CN" sz="2400" b="1">
                <a:solidFill>
                  <a:srgbClr val="0000FF"/>
                </a:solidFill>
              </a:rPr>
              <a:t>actual </a:t>
            </a:r>
          </a:p>
          <a:p>
            <a:pPr eaLnBrk="1" hangingPunct="1">
              <a:buFontTx/>
              <a:buNone/>
              <a:defRPr/>
            </a:pPr>
            <a:r>
              <a:rPr lang="en-US" altLang="zh-CN" sz="2400" b="1">
                <a:solidFill>
                  <a:srgbClr val="0000FF"/>
                </a:solidFill>
              </a:rPr>
              <a:t>                                    environment</a:t>
            </a:r>
            <a:r>
              <a:rPr lang="en-US" altLang="zh-CN" sz="2400" b="1"/>
              <a:t> </a:t>
            </a:r>
          </a:p>
          <a:p>
            <a:pPr eaLnBrk="1" hangingPunct="1">
              <a:buFontTx/>
              <a:buNone/>
              <a:defRPr/>
            </a:pPr>
            <a:r>
              <a:rPr lang="en-US" altLang="zh-CN" sz="2400" b="1">
                <a:solidFill>
                  <a:schemeClr val="bg2"/>
                </a:solidFill>
                <a:sym typeface="Wingdings 2" pitchFamily="18" charset="2"/>
              </a:rPr>
              <a:t>  relationship among the testing steps </a:t>
            </a:r>
          </a:p>
          <a:p>
            <a:pPr eaLnBrk="1" hangingPunct="1">
              <a:buFontTx/>
              <a:buNone/>
              <a:defRPr/>
            </a:pPr>
            <a:r>
              <a:rPr lang="en-US" altLang="zh-CN" sz="2400" b="1">
                <a:solidFill>
                  <a:schemeClr val="bg2"/>
                </a:solidFill>
                <a:sym typeface="Wingdings 2" pitchFamily="18" charset="2"/>
              </a:rPr>
              <a:t>   A: relationship: </a:t>
            </a:r>
            <a:r>
              <a:rPr lang="en-US" altLang="zh-CN" sz="2400" b="1" u="sng">
                <a:solidFill>
                  <a:srgbClr val="FF0066"/>
                </a:solidFill>
                <a:effectLst>
                  <a:outerShdw blurRad="38100" dist="38100" dir="2700000" algn="tl">
                    <a:srgbClr val="C0C0C0"/>
                  </a:outerShdw>
                </a:effectLst>
                <a:sym typeface="Wingdings 2" pitchFamily="18" charset="2"/>
              </a:rPr>
              <a:t>Fig8.3</a:t>
            </a:r>
          </a:p>
          <a:p>
            <a:pPr eaLnBrk="1" hangingPunct="1">
              <a:buFontTx/>
              <a:buNone/>
              <a:defRPr/>
            </a:pPr>
            <a:r>
              <a:rPr lang="en-US" altLang="zh-CN" sz="2400" b="1">
                <a:solidFill>
                  <a:schemeClr val="bg2"/>
                </a:solidFill>
                <a:sym typeface="Wingdings 2" pitchFamily="18" charset="2"/>
              </a:rPr>
              <a:t>   B: this chapter: focus on </a:t>
            </a:r>
            <a:r>
              <a:rPr lang="en-US" altLang="zh-CN" sz="2400" b="1" u="sng">
                <a:solidFill>
                  <a:srgbClr val="0000FF"/>
                </a:solidFill>
                <a:sym typeface="Wingdings 2" pitchFamily="18" charset="2"/>
              </a:rPr>
              <a:t>unit and integration testing</a:t>
            </a:r>
            <a:r>
              <a:rPr lang="en-US" altLang="zh-CN" sz="2400" b="1">
                <a:solidFill>
                  <a:schemeClr val="bg2"/>
                </a:solidFill>
                <a:sym typeface="Wingdings 2" pitchFamily="18" charset="2"/>
              </a:rPr>
              <a:t> </a:t>
            </a:r>
          </a:p>
          <a:p>
            <a:pPr eaLnBrk="1" hangingPunct="1">
              <a:buFontTx/>
              <a:buNone/>
              <a:defRPr/>
            </a:pPr>
            <a:r>
              <a:rPr lang="en-US" altLang="zh-CN" sz="2400" b="1">
                <a:solidFill>
                  <a:schemeClr val="bg2"/>
                </a:solidFill>
                <a:sym typeface="Wingdings 2" pitchFamily="18" charset="2"/>
              </a:rPr>
              <a:t>   C: chapter 9: system test = function test + </a:t>
            </a:r>
          </a:p>
          <a:p>
            <a:pPr eaLnBrk="1" hangingPunct="1">
              <a:buFontTx/>
              <a:buNone/>
              <a:defRPr/>
            </a:pPr>
            <a:r>
              <a:rPr lang="en-US" altLang="zh-CN" sz="2400" b="1">
                <a:solidFill>
                  <a:schemeClr val="bg2"/>
                </a:solidFill>
                <a:sym typeface="Wingdings 2" pitchFamily="18" charset="2"/>
              </a:rPr>
              <a:t>                                                  performance test + </a:t>
            </a:r>
          </a:p>
          <a:p>
            <a:pPr eaLnBrk="1" hangingPunct="1">
              <a:buFontTx/>
              <a:buNone/>
              <a:defRPr/>
            </a:pPr>
            <a:r>
              <a:rPr lang="en-US" altLang="zh-CN" sz="2400" b="1">
                <a:solidFill>
                  <a:schemeClr val="bg2"/>
                </a:solidFill>
                <a:sym typeface="Wingdings 2" pitchFamily="18" charset="2"/>
              </a:rPr>
              <a:t>                                                  acceptance test +</a:t>
            </a:r>
          </a:p>
          <a:p>
            <a:pPr eaLnBrk="1" hangingPunct="1">
              <a:buFontTx/>
              <a:buNone/>
              <a:defRPr/>
            </a:pPr>
            <a:r>
              <a:rPr lang="en-US" altLang="zh-CN" sz="2400" b="1">
                <a:solidFill>
                  <a:schemeClr val="bg2"/>
                </a:solidFill>
                <a:sym typeface="Wingdings 2" pitchFamily="18" charset="2"/>
              </a:rPr>
              <a:t>                                                  installation test  </a:t>
            </a:r>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3">
            <a:extLst>
              <a:ext uri="{FF2B5EF4-FFF2-40B4-BE49-F238E27FC236}">
                <a16:creationId xmlns:a16="http://schemas.microsoft.com/office/drawing/2014/main" id="{B9C19A68-105B-41C3-A160-43C235318CD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1578DA7B-2D6E-4B29-B1E0-20FCD957B68F}" type="slidenum">
              <a:rPr kumimoji="0" lang="en-US" altLang="zh-CN" sz="2600">
                <a:solidFill>
                  <a:srgbClr val="FFFFFF"/>
                </a:solidFill>
              </a:rPr>
              <a:pPr eaLnBrk="1" fontAlgn="base" hangingPunct="1">
                <a:spcBef>
                  <a:spcPct val="0"/>
                </a:spcBef>
                <a:spcAft>
                  <a:spcPct val="0"/>
                </a:spcAft>
              </a:pPr>
              <a:t>549</a:t>
            </a:fld>
            <a:endParaRPr kumimoji="0" lang="en-US" altLang="zh-CN" sz="2600">
              <a:solidFill>
                <a:srgbClr val="FFFFFF"/>
              </a:solidFill>
            </a:endParaRPr>
          </a:p>
        </p:txBody>
      </p:sp>
      <p:sp>
        <p:nvSpPr>
          <p:cNvPr id="20483" name="Rectangle 4">
            <a:extLst>
              <a:ext uri="{FF2B5EF4-FFF2-40B4-BE49-F238E27FC236}">
                <a16:creationId xmlns:a16="http://schemas.microsoft.com/office/drawing/2014/main" id="{0061A99C-0EBF-419A-8536-2BB95FD6F8C2}"/>
              </a:ext>
            </a:extLst>
          </p:cNvPr>
          <p:cNvSpPr>
            <a:spLocks noChangeArrowheads="1"/>
          </p:cNvSpPr>
          <p:nvPr/>
        </p:nvSpPr>
        <p:spPr bwMode="auto">
          <a:xfrm>
            <a:off x="1703388" y="0"/>
            <a:ext cx="8964612" cy="6858000"/>
          </a:xfrm>
          <a:prstGeom prst="rect">
            <a:avLst/>
          </a:prstGeom>
          <a:solidFill>
            <a:schemeClr val="bg1"/>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20484" name="Rectangle 5">
            <a:extLst>
              <a:ext uri="{FF2B5EF4-FFF2-40B4-BE49-F238E27FC236}">
                <a16:creationId xmlns:a16="http://schemas.microsoft.com/office/drawing/2014/main" id="{C1D3ADB8-7253-48F5-94E6-EA65616B1675}"/>
              </a:ext>
            </a:extLst>
          </p:cNvPr>
          <p:cNvSpPr>
            <a:spLocks noChangeArrowheads="1"/>
          </p:cNvSpPr>
          <p:nvPr/>
        </p:nvSpPr>
        <p:spPr bwMode="auto">
          <a:xfrm>
            <a:off x="4075114" y="6308725"/>
            <a:ext cx="46132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lnSpc>
                <a:spcPct val="90000"/>
              </a:lnSpc>
              <a:spcBef>
                <a:spcPct val="0"/>
              </a:spcBef>
              <a:spcAft>
                <a:spcPct val="0"/>
              </a:spcAft>
            </a:pPr>
            <a:r>
              <a:rPr lang="en-US" altLang="zh-CN" b="1">
                <a:solidFill>
                  <a:srgbClr val="006666"/>
                </a:solidFill>
              </a:rPr>
              <a:t>Fig 8.3 Testing steps.</a:t>
            </a:r>
          </a:p>
        </p:txBody>
      </p:sp>
      <p:sp>
        <p:nvSpPr>
          <p:cNvPr id="20485" name="Rectangle 6">
            <a:extLst>
              <a:ext uri="{FF2B5EF4-FFF2-40B4-BE49-F238E27FC236}">
                <a16:creationId xmlns:a16="http://schemas.microsoft.com/office/drawing/2014/main" id="{68ECB1E6-74B4-4A2F-AC18-0D54E78119F1}"/>
              </a:ext>
            </a:extLst>
          </p:cNvPr>
          <p:cNvSpPr>
            <a:spLocks noChangeArrowheads="1"/>
          </p:cNvSpPr>
          <p:nvPr/>
        </p:nvSpPr>
        <p:spPr bwMode="auto">
          <a:xfrm>
            <a:off x="3798888" y="2774950"/>
            <a:ext cx="1066800" cy="762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Integration</a:t>
            </a:r>
          </a:p>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test</a:t>
            </a:r>
          </a:p>
        </p:txBody>
      </p:sp>
      <p:sp>
        <p:nvSpPr>
          <p:cNvPr id="20486" name="Rectangle 7">
            <a:extLst>
              <a:ext uri="{FF2B5EF4-FFF2-40B4-BE49-F238E27FC236}">
                <a16:creationId xmlns:a16="http://schemas.microsoft.com/office/drawing/2014/main" id="{573939B7-C08B-4085-89DB-10C52862035B}"/>
              </a:ext>
            </a:extLst>
          </p:cNvPr>
          <p:cNvSpPr>
            <a:spLocks noChangeArrowheads="1"/>
          </p:cNvSpPr>
          <p:nvPr/>
        </p:nvSpPr>
        <p:spPr bwMode="auto">
          <a:xfrm>
            <a:off x="5094288" y="2774950"/>
            <a:ext cx="1066800" cy="762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Function</a:t>
            </a:r>
          </a:p>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test</a:t>
            </a:r>
          </a:p>
        </p:txBody>
      </p:sp>
      <p:sp>
        <p:nvSpPr>
          <p:cNvPr id="20487" name="Rectangle 8">
            <a:extLst>
              <a:ext uri="{FF2B5EF4-FFF2-40B4-BE49-F238E27FC236}">
                <a16:creationId xmlns:a16="http://schemas.microsoft.com/office/drawing/2014/main" id="{428B8A1C-C5D0-4D7A-B74B-6218E389C846}"/>
              </a:ext>
            </a:extLst>
          </p:cNvPr>
          <p:cNvSpPr>
            <a:spLocks noChangeArrowheads="1"/>
          </p:cNvSpPr>
          <p:nvPr/>
        </p:nvSpPr>
        <p:spPr bwMode="auto">
          <a:xfrm>
            <a:off x="6389688" y="2774950"/>
            <a:ext cx="1066800" cy="762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Performance</a:t>
            </a:r>
          </a:p>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test</a:t>
            </a:r>
          </a:p>
        </p:txBody>
      </p:sp>
      <p:sp>
        <p:nvSpPr>
          <p:cNvPr id="20488" name="Rectangle 9">
            <a:extLst>
              <a:ext uri="{FF2B5EF4-FFF2-40B4-BE49-F238E27FC236}">
                <a16:creationId xmlns:a16="http://schemas.microsoft.com/office/drawing/2014/main" id="{B2B18A5E-32C9-4214-81FA-E2ADFDFBB3F9}"/>
              </a:ext>
            </a:extLst>
          </p:cNvPr>
          <p:cNvSpPr>
            <a:spLocks noChangeArrowheads="1"/>
          </p:cNvSpPr>
          <p:nvPr/>
        </p:nvSpPr>
        <p:spPr bwMode="auto">
          <a:xfrm>
            <a:off x="7685088" y="2774950"/>
            <a:ext cx="1066800" cy="762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Acceptance</a:t>
            </a:r>
          </a:p>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test</a:t>
            </a:r>
          </a:p>
        </p:txBody>
      </p:sp>
      <p:sp>
        <p:nvSpPr>
          <p:cNvPr id="20489" name="Rectangle 10">
            <a:extLst>
              <a:ext uri="{FF2B5EF4-FFF2-40B4-BE49-F238E27FC236}">
                <a16:creationId xmlns:a16="http://schemas.microsoft.com/office/drawing/2014/main" id="{DC791960-2C96-4337-BD55-ED74E9108E4F}"/>
              </a:ext>
            </a:extLst>
          </p:cNvPr>
          <p:cNvSpPr>
            <a:spLocks noChangeArrowheads="1"/>
          </p:cNvSpPr>
          <p:nvPr/>
        </p:nvSpPr>
        <p:spPr bwMode="auto">
          <a:xfrm>
            <a:off x="8980488" y="2774950"/>
            <a:ext cx="1066800" cy="762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Installation</a:t>
            </a:r>
          </a:p>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test</a:t>
            </a:r>
          </a:p>
        </p:txBody>
      </p:sp>
      <p:sp>
        <p:nvSpPr>
          <p:cNvPr id="20490" name="Rectangle 11">
            <a:extLst>
              <a:ext uri="{FF2B5EF4-FFF2-40B4-BE49-F238E27FC236}">
                <a16:creationId xmlns:a16="http://schemas.microsoft.com/office/drawing/2014/main" id="{C3E00B7E-3473-4570-AC79-8B727C640157}"/>
              </a:ext>
            </a:extLst>
          </p:cNvPr>
          <p:cNvSpPr>
            <a:spLocks noChangeArrowheads="1"/>
          </p:cNvSpPr>
          <p:nvPr/>
        </p:nvSpPr>
        <p:spPr bwMode="auto">
          <a:xfrm>
            <a:off x="2503488" y="641350"/>
            <a:ext cx="990600" cy="6096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Unit</a:t>
            </a:r>
          </a:p>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test</a:t>
            </a:r>
          </a:p>
        </p:txBody>
      </p:sp>
      <p:sp>
        <p:nvSpPr>
          <p:cNvPr id="20491" name="Rectangle 12">
            <a:extLst>
              <a:ext uri="{FF2B5EF4-FFF2-40B4-BE49-F238E27FC236}">
                <a16:creationId xmlns:a16="http://schemas.microsoft.com/office/drawing/2014/main" id="{0C288F71-DE7E-4A53-AA69-30603F2B1F2B}"/>
              </a:ext>
            </a:extLst>
          </p:cNvPr>
          <p:cNvSpPr>
            <a:spLocks noChangeArrowheads="1"/>
          </p:cNvSpPr>
          <p:nvPr/>
        </p:nvSpPr>
        <p:spPr bwMode="auto">
          <a:xfrm>
            <a:off x="2503488" y="1860550"/>
            <a:ext cx="990600" cy="6096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Unit</a:t>
            </a:r>
          </a:p>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test</a:t>
            </a:r>
          </a:p>
        </p:txBody>
      </p:sp>
      <p:sp>
        <p:nvSpPr>
          <p:cNvPr id="20492" name="Rectangle 13">
            <a:extLst>
              <a:ext uri="{FF2B5EF4-FFF2-40B4-BE49-F238E27FC236}">
                <a16:creationId xmlns:a16="http://schemas.microsoft.com/office/drawing/2014/main" id="{751CED61-33AE-4825-90E8-37580D5307E9}"/>
              </a:ext>
            </a:extLst>
          </p:cNvPr>
          <p:cNvSpPr>
            <a:spLocks noChangeArrowheads="1"/>
          </p:cNvSpPr>
          <p:nvPr/>
        </p:nvSpPr>
        <p:spPr bwMode="auto">
          <a:xfrm>
            <a:off x="2503488" y="4832350"/>
            <a:ext cx="990600" cy="6096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Unit</a:t>
            </a:r>
          </a:p>
          <a:p>
            <a:pPr algn="ctr" eaLnBrk="1" fontAlgn="base" hangingPunct="1">
              <a:spcBef>
                <a:spcPct val="0"/>
              </a:spcBef>
              <a:spcAft>
                <a:spcPct val="0"/>
              </a:spcAft>
            </a:pPr>
            <a:r>
              <a:rPr lang="en-US" altLang="zh-CN" sz="1400" b="1">
                <a:solidFill>
                  <a:srgbClr val="003366"/>
                </a:solidFill>
                <a:latin typeface="Comic Sans MS" panose="030F0702030302020204" pitchFamily="66" charset="0"/>
              </a:rPr>
              <a:t>test</a:t>
            </a:r>
          </a:p>
        </p:txBody>
      </p:sp>
      <p:sp>
        <p:nvSpPr>
          <p:cNvPr id="20493" name="Text Box 14">
            <a:extLst>
              <a:ext uri="{FF2B5EF4-FFF2-40B4-BE49-F238E27FC236}">
                <a16:creationId xmlns:a16="http://schemas.microsoft.com/office/drawing/2014/main" id="{FA2401D0-4BC4-4267-808B-2FF71C497B7A}"/>
              </a:ext>
            </a:extLst>
          </p:cNvPr>
          <p:cNvSpPr txBox="1">
            <a:spLocks noChangeArrowheads="1"/>
          </p:cNvSpPr>
          <p:nvPr/>
        </p:nvSpPr>
        <p:spPr bwMode="auto">
          <a:xfrm>
            <a:off x="3494088" y="641350"/>
            <a:ext cx="1447800"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sz="1400" b="1">
                <a:solidFill>
                  <a:srgbClr val="003366"/>
                </a:solidFill>
                <a:latin typeface="Comic Sans MS" panose="030F0702030302020204" pitchFamily="66" charset="0"/>
              </a:rPr>
              <a:t>Design</a:t>
            </a:r>
          </a:p>
          <a:p>
            <a:pPr algn="ctr" eaLnBrk="1" fontAlgn="base" hangingPunct="1">
              <a:spcBef>
                <a:spcPct val="50000"/>
              </a:spcBef>
              <a:spcAft>
                <a:spcPct val="0"/>
              </a:spcAft>
            </a:pPr>
            <a:r>
              <a:rPr lang="en-US" altLang="zh-CN" sz="1400" b="1">
                <a:solidFill>
                  <a:srgbClr val="003366"/>
                </a:solidFill>
                <a:latin typeface="Comic Sans MS" panose="030F0702030302020204" pitchFamily="66" charset="0"/>
              </a:rPr>
              <a:t>specifications</a:t>
            </a:r>
          </a:p>
        </p:txBody>
      </p:sp>
      <p:sp>
        <p:nvSpPr>
          <p:cNvPr id="20494" name="Text Box 15">
            <a:extLst>
              <a:ext uri="{FF2B5EF4-FFF2-40B4-BE49-F238E27FC236}">
                <a16:creationId xmlns:a16="http://schemas.microsoft.com/office/drawing/2014/main" id="{302D8694-4661-4F39-851B-282DC0313F86}"/>
              </a:ext>
            </a:extLst>
          </p:cNvPr>
          <p:cNvSpPr txBox="1">
            <a:spLocks noChangeArrowheads="1"/>
          </p:cNvSpPr>
          <p:nvPr/>
        </p:nvSpPr>
        <p:spPr bwMode="auto">
          <a:xfrm>
            <a:off x="4789488" y="641351"/>
            <a:ext cx="14478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sz="1400" b="1">
                <a:solidFill>
                  <a:srgbClr val="003366"/>
                </a:solidFill>
                <a:latin typeface="Comic Sans MS" panose="030F0702030302020204" pitchFamily="66" charset="0"/>
              </a:rPr>
              <a:t>System</a:t>
            </a:r>
          </a:p>
          <a:p>
            <a:pPr algn="ctr" eaLnBrk="1" fontAlgn="base" hangingPunct="1">
              <a:spcBef>
                <a:spcPct val="50000"/>
              </a:spcBef>
              <a:spcAft>
                <a:spcPct val="0"/>
              </a:spcAft>
            </a:pPr>
            <a:r>
              <a:rPr lang="en-US" altLang="zh-CN" sz="1400" b="1">
                <a:solidFill>
                  <a:srgbClr val="003366"/>
                </a:solidFill>
                <a:latin typeface="Comic Sans MS" panose="030F0702030302020204" pitchFamily="66" charset="0"/>
              </a:rPr>
              <a:t>functional</a:t>
            </a:r>
          </a:p>
          <a:p>
            <a:pPr algn="ctr" eaLnBrk="1" fontAlgn="base" hangingPunct="1">
              <a:spcBef>
                <a:spcPct val="50000"/>
              </a:spcBef>
              <a:spcAft>
                <a:spcPct val="0"/>
              </a:spcAft>
            </a:pPr>
            <a:r>
              <a:rPr lang="en-US" altLang="zh-CN" sz="1400" b="1">
                <a:solidFill>
                  <a:srgbClr val="003366"/>
                </a:solidFill>
                <a:latin typeface="Comic Sans MS" panose="030F0702030302020204" pitchFamily="66" charset="0"/>
              </a:rPr>
              <a:t>requirements</a:t>
            </a:r>
          </a:p>
        </p:txBody>
      </p:sp>
      <p:sp>
        <p:nvSpPr>
          <p:cNvPr id="20495" name="Text Box 16">
            <a:extLst>
              <a:ext uri="{FF2B5EF4-FFF2-40B4-BE49-F238E27FC236}">
                <a16:creationId xmlns:a16="http://schemas.microsoft.com/office/drawing/2014/main" id="{D270AB65-F6E9-4CDC-9699-41894AD921E2}"/>
              </a:ext>
            </a:extLst>
          </p:cNvPr>
          <p:cNvSpPr txBox="1">
            <a:spLocks noChangeArrowheads="1"/>
          </p:cNvSpPr>
          <p:nvPr/>
        </p:nvSpPr>
        <p:spPr bwMode="auto">
          <a:xfrm>
            <a:off x="6161088" y="641351"/>
            <a:ext cx="14478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sz="1400" b="1">
                <a:solidFill>
                  <a:srgbClr val="003366"/>
                </a:solidFill>
                <a:latin typeface="Comic Sans MS" panose="030F0702030302020204" pitchFamily="66" charset="0"/>
              </a:rPr>
              <a:t>Other</a:t>
            </a:r>
          </a:p>
          <a:p>
            <a:pPr algn="ctr" eaLnBrk="1" fontAlgn="base" hangingPunct="1">
              <a:spcBef>
                <a:spcPct val="50000"/>
              </a:spcBef>
              <a:spcAft>
                <a:spcPct val="0"/>
              </a:spcAft>
            </a:pPr>
            <a:r>
              <a:rPr lang="en-US" altLang="zh-CN" sz="1400" b="1">
                <a:solidFill>
                  <a:srgbClr val="003366"/>
                </a:solidFill>
                <a:latin typeface="Comic Sans MS" panose="030F0702030302020204" pitchFamily="66" charset="0"/>
              </a:rPr>
              <a:t>Software</a:t>
            </a:r>
          </a:p>
          <a:p>
            <a:pPr algn="ctr" eaLnBrk="1" fontAlgn="base" hangingPunct="1">
              <a:spcBef>
                <a:spcPct val="50000"/>
              </a:spcBef>
              <a:spcAft>
                <a:spcPct val="0"/>
              </a:spcAft>
            </a:pPr>
            <a:r>
              <a:rPr lang="en-US" altLang="zh-CN" sz="1400" b="1">
                <a:solidFill>
                  <a:srgbClr val="003366"/>
                </a:solidFill>
                <a:latin typeface="Comic Sans MS" panose="030F0702030302020204" pitchFamily="66" charset="0"/>
              </a:rPr>
              <a:t>requirements</a:t>
            </a:r>
          </a:p>
        </p:txBody>
      </p:sp>
      <p:sp>
        <p:nvSpPr>
          <p:cNvPr id="20496" name="Text Box 17">
            <a:extLst>
              <a:ext uri="{FF2B5EF4-FFF2-40B4-BE49-F238E27FC236}">
                <a16:creationId xmlns:a16="http://schemas.microsoft.com/office/drawing/2014/main" id="{CFF0AA23-37AA-42AD-A9E8-F6A4A6A965FF}"/>
              </a:ext>
            </a:extLst>
          </p:cNvPr>
          <p:cNvSpPr txBox="1">
            <a:spLocks noChangeArrowheads="1"/>
          </p:cNvSpPr>
          <p:nvPr/>
        </p:nvSpPr>
        <p:spPr bwMode="auto">
          <a:xfrm>
            <a:off x="7380288" y="612776"/>
            <a:ext cx="14478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sz="1400" b="1">
                <a:solidFill>
                  <a:srgbClr val="003366"/>
                </a:solidFill>
                <a:latin typeface="Comic Sans MS" panose="030F0702030302020204" pitchFamily="66" charset="0"/>
              </a:rPr>
              <a:t>Customer</a:t>
            </a:r>
          </a:p>
          <a:p>
            <a:pPr algn="ctr" eaLnBrk="1" fontAlgn="base" hangingPunct="1">
              <a:spcBef>
                <a:spcPct val="50000"/>
              </a:spcBef>
              <a:spcAft>
                <a:spcPct val="0"/>
              </a:spcAft>
            </a:pPr>
            <a:r>
              <a:rPr lang="en-US" altLang="zh-CN" sz="1400" b="1">
                <a:solidFill>
                  <a:srgbClr val="003366"/>
                </a:solidFill>
                <a:latin typeface="Comic Sans MS" panose="030F0702030302020204" pitchFamily="66" charset="0"/>
              </a:rPr>
              <a:t>Requirements</a:t>
            </a:r>
          </a:p>
          <a:p>
            <a:pPr algn="ctr" eaLnBrk="1" fontAlgn="base" hangingPunct="1">
              <a:spcBef>
                <a:spcPct val="50000"/>
              </a:spcBef>
              <a:spcAft>
                <a:spcPct val="0"/>
              </a:spcAft>
            </a:pPr>
            <a:r>
              <a:rPr lang="en-US" altLang="zh-CN" sz="1400" b="1">
                <a:solidFill>
                  <a:srgbClr val="003366"/>
                </a:solidFill>
                <a:latin typeface="Comic Sans MS" panose="030F0702030302020204" pitchFamily="66" charset="0"/>
              </a:rPr>
              <a:t>definition</a:t>
            </a:r>
          </a:p>
        </p:txBody>
      </p:sp>
      <p:sp>
        <p:nvSpPr>
          <p:cNvPr id="20497" name="Text Box 18">
            <a:extLst>
              <a:ext uri="{FF2B5EF4-FFF2-40B4-BE49-F238E27FC236}">
                <a16:creationId xmlns:a16="http://schemas.microsoft.com/office/drawing/2014/main" id="{55D0F7A9-F5B1-495C-8FF3-4D24B7D63F51}"/>
              </a:ext>
            </a:extLst>
          </p:cNvPr>
          <p:cNvSpPr txBox="1">
            <a:spLocks noChangeArrowheads="1"/>
          </p:cNvSpPr>
          <p:nvPr/>
        </p:nvSpPr>
        <p:spPr bwMode="auto">
          <a:xfrm>
            <a:off x="8675688" y="641350"/>
            <a:ext cx="1447800"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sz="1400" b="1">
                <a:solidFill>
                  <a:srgbClr val="003366"/>
                </a:solidFill>
                <a:latin typeface="Comic Sans MS" panose="030F0702030302020204" pitchFamily="66" charset="0"/>
              </a:rPr>
              <a:t>User</a:t>
            </a:r>
          </a:p>
          <a:p>
            <a:pPr algn="ctr" eaLnBrk="1" fontAlgn="base" hangingPunct="1">
              <a:spcBef>
                <a:spcPct val="50000"/>
              </a:spcBef>
              <a:spcAft>
                <a:spcPct val="0"/>
              </a:spcAft>
            </a:pPr>
            <a:r>
              <a:rPr lang="en-US" altLang="zh-CN" sz="1400" b="1">
                <a:solidFill>
                  <a:srgbClr val="003366"/>
                </a:solidFill>
                <a:latin typeface="Comic Sans MS" panose="030F0702030302020204" pitchFamily="66" charset="0"/>
              </a:rPr>
              <a:t>environment</a:t>
            </a:r>
          </a:p>
        </p:txBody>
      </p:sp>
      <p:sp>
        <p:nvSpPr>
          <p:cNvPr id="20498" name="Text Box 19">
            <a:extLst>
              <a:ext uri="{FF2B5EF4-FFF2-40B4-BE49-F238E27FC236}">
                <a16:creationId xmlns:a16="http://schemas.microsoft.com/office/drawing/2014/main" id="{1B5FFA7A-19BA-45C4-BAAC-D0337BCD8A50}"/>
              </a:ext>
            </a:extLst>
          </p:cNvPr>
          <p:cNvSpPr txBox="1">
            <a:spLocks noChangeArrowheads="1"/>
          </p:cNvSpPr>
          <p:nvPr/>
        </p:nvSpPr>
        <p:spPr bwMode="auto">
          <a:xfrm>
            <a:off x="4332288" y="3765550"/>
            <a:ext cx="1447800"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sz="1400" b="1">
                <a:solidFill>
                  <a:srgbClr val="003366"/>
                </a:solidFill>
                <a:latin typeface="Comic Sans MS" panose="030F0702030302020204" pitchFamily="66" charset="0"/>
              </a:rPr>
              <a:t>Integrated</a:t>
            </a:r>
          </a:p>
          <a:p>
            <a:pPr algn="ctr" eaLnBrk="1" fontAlgn="base" hangingPunct="1">
              <a:spcBef>
                <a:spcPct val="50000"/>
              </a:spcBef>
              <a:spcAft>
                <a:spcPct val="0"/>
              </a:spcAft>
            </a:pPr>
            <a:r>
              <a:rPr lang="en-US" altLang="zh-CN" sz="1400" b="1">
                <a:solidFill>
                  <a:srgbClr val="003366"/>
                </a:solidFill>
                <a:latin typeface="Comic Sans MS" panose="030F0702030302020204" pitchFamily="66" charset="0"/>
              </a:rPr>
              <a:t>modules</a:t>
            </a:r>
          </a:p>
        </p:txBody>
      </p:sp>
      <p:sp>
        <p:nvSpPr>
          <p:cNvPr id="20499" name="Text Box 20">
            <a:extLst>
              <a:ext uri="{FF2B5EF4-FFF2-40B4-BE49-F238E27FC236}">
                <a16:creationId xmlns:a16="http://schemas.microsoft.com/office/drawing/2014/main" id="{438CA369-F28F-4770-A81A-FA613E9ADC15}"/>
              </a:ext>
            </a:extLst>
          </p:cNvPr>
          <p:cNvSpPr txBox="1">
            <a:spLocks noChangeArrowheads="1"/>
          </p:cNvSpPr>
          <p:nvPr/>
        </p:nvSpPr>
        <p:spPr bwMode="auto">
          <a:xfrm>
            <a:off x="5627688" y="3765550"/>
            <a:ext cx="1447800"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sz="1400" b="1">
                <a:solidFill>
                  <a:srgbClr val="003366"/>
                </a:solidFill>
                <a:latin typeface="Comic Sans MS" panose="030F0702030302020204" pitchFamily="66" charset="0"/>
              </a:rPr>
              <a:t>Functioning</a:t>
            </a:r>
          </a:p>
          <a:p>
            <a:pPr algn="ctr" eaLnBrk="1" fontAlgn="base" hangingPunct="1">
              <a:spcBef>
                <a:spcPct val="50000"/>
              </a:spcBef>
              <a:spcAft>
                <a:spcPct val="0"/>
              </a:spcAft>
            </a:pPr>
            <a:r>
              <a:rPr lang="en-US" altLang="zh-CN" sz="1400" b="1">
                <a:solidFill>
                  <a:srgbClr val="003366"/>
                </a:solidFill>
                <a:latin typeface="Comic Sans MS" panose="030F0702030302020204" pitchFamily="66" charset="0"/>
              </a:rPr>
              <a:t>system</a:t>
            </a:r>
          </a:p>
        </p:txBody>
      </p:sp>
      <p:sp>
        <p:nvSpPr>
          <p:cNvPr id="20500" name="Text Box 21">
            <a:extLst>
              <a:ext uri="{FF2B5EF4-FFF2-40B4-BE49-F238E27FC236}">
                <a16:creationId xmlns:a16="http://schemas.microsoft.com/office/drawing/2014/main" id="{CC666E1A-6184-4E7D-9E9B-25E56FE696EB}"/>
              </a:ext>
            </a:extLst>
          </p:cNvPr>
          <p:cNvSpPr txBox="1">
            <a:spLocks noChangeArrowheads="1"/>
          </p:cNvSpPr>
          <p:nvPr/>
        </p:nvSpPr>
        <p:spPr bwMode="auto">
          <a:xfrm>
            <a:off x="6846888" y="3765551"/>
            <a:ext cx="14478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sz="1400" b="1">
                <a:solidFill>
                  <a:srgbClr val="003366"/>
                </a:solidFill>
                <a:latin typeface="Comic Sans MS" panose="030F0702030302020204" pitchFamily="66" charset="0"/>
              </a:rPr>
              <a:t>Verified</a:t>
            </a:r>
          </a:p>
          <a:p>
            <a:pPr algn="ctr" eaLnBrk="1" fontAlgn="base" hangingPunct="1">
              <a:spcBef>
                <a:spcPct val="50000"/>
              </a:spcBef>
              <a:spcAft>
                <a:spcPct val="0"/>
              </a:spcAft>
            </a:pPr>
            <a:r>
              <a:rPr lang="en-US" altLang="zh-CN" sz="1400" b="1">
                <a:solidFill>
                  <a:srgbClr val="003366"/>
                </a:solidFill>
                <a:latin typeface="Comic Sans MS" panose="030F0702030302020204" pitchFamily="66" charset="0"/>
              </a:rPr>
              <a:t>Validated</a:t>
            </a:r>
          </a:p>
          <a:p>
            <a:pPr algn="ctr" eaLnBrk="1" fontAlgn="base" hangingPunct="1">
              <a:spcBef>
                <a:spcPct val="50000"/>
              </a:spcBef>
              <a:spcAft>
                <a:spcPct val="0"/>
              </a:spcAft>
            </a:pPr>
            <a:r>
              <a:rPr lang="en-US" altLang="zh-CN" sz="1400" b="1">
                <a:solidFill>
                  <a:srgbClr val="003366"/>
                </a:solidFill>
                <a:latin typeface="Comic Sans MS" panose="030F0702030302020204" pitchFamily="66" charset="0"/>
              </a:rPr>
              <a:t>software</a:t>
            </a:r>
          </a:p>
        </p:txBody>
      </p:sp>
      <p:sp>
        <p:nvSpPr>
          <p:cNvPr id="20501" name="Text Box 22">
            <a:extLst>
              <a:ext uri="{FF2B5EF4-FFF2-40B4-BE49-F238E27FC236}">
                <a16:creationId xmlns:a16="http://schemas.microsoft.com/office/drawing/2014/main" id="{A9419D5F-2689-4FC4-8B71-A69332E17887}"/>
              </a:ext>
            </a:extLst>
          </p:cNvPr>
          <p:cNvSpPr txBox="1">
            <a:spLocks noChangeArrowheads="1"/>
          </p:cNvSpPr>
          <p:nvPr/>
        </p:nvSpPr>
        <p:spPr bwMode="auto">
          <a:xfrm>
            <a:off x="8218488" y="3751263"/>
            <a:ext cx="1447800"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sz="1400" b="1">
                <a:solidFill>
                  <a:srgbClr val="003366"/>
                </a:solidFill>
                <a:latin typeface="Comic Sans MS" panose="030F0702030302020204" pitchFamily="66" charset="0"/>
              </a:rPr>
              <a:t>Accepted</a:t>
            </a:r>
          </a:p>
          <a:p>
            <a:pPr algn="ctr" eaLnBrk="1" fontAlgn="base" hangingPunct="1">
              <a:spcBef>
                <a:spcPct val="50000"/>
              </a:spcBef>
              <a:spcAft>
                <a:spcPct val="0"/>
              </a:spcAft>
            </a:pPr>
            <a:r>
              <a:rPr lang="en-US" altLang="zh-CN" sz="1400" b="1">
                <a:solidFill>
                  <a:srgbClr val="003366"/>
                </a:solidFill>
                <a:latin typeface="Comic Sans MS" panose="030F0702030302020204" pitchFamily="66" charset="0"/>
              </a:rPr>
              <a:t>system</a:t>
            </a:r>
          </a:p>
        </p:txBody>
      </p:sp>
      <p:sp>
        <p:nvSpPr>
          <p:cNvPr id="20502" name="Text Box 23">
            <a:extLst>
              <a:ext uri="{FF2B5EF4-FFF2-40B4-BE49-F238E27FC236}">
                <a16:creationId xmlns:a16="http://schemas.microsoft.com/office/drawing/2014/main" id="{474D8A71-BBA2-4BEC-B5B5-4903B7558644}"/>
              </a:ext>
            </a:extLst>
          </p:cNvPr>
          <p:cNvSpPr txBox="1">
            <a:spLocks noChangeArrowheads="1"/>
          </p:cNvSpPr>
          <p:nvPr/>
        </p:nvSpPr>
        <p:spPr bwMode="auto">
          <a:xfrm>
            <a:off x="8904288" y="5137151"/>
            <a:ext cx="129540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1800" b="1">
                <a:solidFill>
                  <a:srgbClr val="003366"/>
                </a:solidFill>
                <a:latin typeface="Comic Sans MS" panose="030F0702030302020204" pitchFamily="66" charset="0"/>
              </a:rPr>
              <a:t>SYSTEM</a:t>
            </a:r>
          </a:p>
          <a:p>
            <a:pPr eaLnBrk="1" fontAlgn="base" hangingPunct="1">
              <a:spcBef>
                <a:spcPct val="50000"/>
              </a:spcBef>
              <a:spcAft>
                <a:spcPct val="0"/>
              </a:spcAft>
            </a:pPr>
            <a:r>
              <a:rPr lang="en-US" altLang="zh-CN" sz="1800" b="1">
                <a:solidFill>
                  <a:srgbClr val="003366"/>
                </a:solidFill>
                <a:latin typeface="Comic Sans MS" panose="030F0702030302020204" pitchFamily="66" charset="0"/>
              </a:rPr>
              <a:t>IN USE!</a:t>
            </a:r>
          </a:p>
        </p:txBody>
      </p:sp>
      <p:sp>
        <p:nvSpPr>
          <p:cNvPr id="20503" name="Line 24">
            <a:extLst>
              <a:ext uri="{FF2B5EF4-FFF2-40B4-BE49-F238E27FC236}">
                <a16:creationId xmlns:a16="http://schemas.microsoft.com/office/drawing/2014/main" id="{7CBEF71A-7DE2-4297-861B-9C726D204CD5}"/>
              </a:ext>
            </a:extLst>
          </p:cNvPr>
          <p:cNvSpPr>
            <a:spLocks noChangeShapeType="1"/>
          </p:cNvSpPr>
          <p:nvPr/>
        </p:nvSpPr>
        <p:spPr bwMode="auto">
          <a:xfrm>
            <a:off x="2351088" y="946150"/>
            <a:ext cx="152400" cy="0"/>
          </a:xfrm>
          <a:prstGeom prst="line">
            <a:avLst/>
          </a:prstGeom>
          <a:noFill/>
          <a:ln w="381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0504" name="Line 25">
            <a:extLst>
              <a:ext uri="{FF2B5EF4-FFF2-40B4-BE49-F238E27FC236}">
                <a16:creationId xmlns:a16="http://schemas.microsoft.com/office/drawing/2014/main" id="{30261CCA-B0FF-44E8-B06F-0860C37D6016}"/>
              </a:ext>
            </a:extLst>
          </p:cNvPr>
          <p:cNvSpPr>
            <a:spLocks noChangeShapeType="1"/>
          </p:cNvSpPr>
          <p:nvPr/>
        </p:nvSpPr>
        <p:spPr bwMode="auto">
          <a:xfrm>
            <a:off x="2351088" y="2165350"/>
            <a:ext cx="152400" cy="0"/>
          </a:xfrm>
          <a:prstGeom prst="line">
            <a:avLst/>
          </a:prstGeom>
          <a:noFill/>
          <a:ln w="381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0505" name="Line 26">
            <a:extLst>
              <a:ext uri="{FF2B5EF4-FFF2-40B4-BE49-F238E27FC236}">
                <a16:creationId xmlns:a16="http://schemas.microsoft.com/office/drawing/2014/main" id="{C182FB23-DC82-476A-BC96-9A9265F55EF9}"/>
              </a:ext>
            </a:extLst>
          </p:cNvPr>
          <p:cNvSpPr>
            <a:spLocks noChangeShapeType="1"/>
          </p:cNvSpPr>
          <p:nvPr/>
        </p:nvSpPr>
        <p:spPr bwMode="auto">
          <a:xfrm>
            <a:off x="2351088" y="5137150"/>
            <a:ext cx="152400" cy="0"/>
          </a:xfrm>
          <a:prstGeom prst="line">
            <a:avLst/>
          </a:prstGeom>
          <a:noFill/>
          <a:ln w="381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0506" name="Line 27">
            <a:extLst>
              <a:ext uri="{FF2B5EF4-FFF2-40B4-BE49-F238E27FC236}">
                <a16:creationId xmlns:a16="http://schemas.microsoft.com/office/drawing/2014/main" id="{FC0D21B8-B871-41FD-8B67-1693CCB21ABE}"/>
              </a:ext>
            </a:extLst>
          </p:cNvPr>
          <p:cNvSpPr>
            <a:spLocks noChangeShapeType="1"/>
          </p:cNvSpPr>
          <p:nvPr/>
        </p:nvSpPr>
        <p:spPr bwMode="auto">
          <a:xfrm>
            <a:off x="4865688" y="3232150"/>
            <a:ext cx="228600" cy="0"/>
          </a:xfrm>
          <a:prstGeom prst="line">
            <a:avLst/>
          </a:prstGeom>
          <a:noFill/>
          <a:ln w="381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0507" name="Line 28">
            <a:extLst>
              <a:ext uri="{FF2B5EF4-FFF2-40B4-BE49-F238E27FC236}">
                <a16:creationId xmlns:a16="http://schemas.microsoft.com/office/drawing/2014/main" id="{62AA5568-85F7-4A7C-8D8E-141CED72BC5B}"/>
              </a:ext>
            </a:extLst>
          </p:cNvPr>
          <p:cNvSpPr>
            <a:spLocks noChangeShapeType="1"/>
          </p:cNvSpPr>
          <p:nvPr/>
        </p:nvSpPr>
        <p:spPr bwMode="auto">
          <a:xfrm>
            <a:off x="6161088" y="3232150"/>
            <a:ext cx="228600" cy="0"/>
          </a:xfrm>
          <a:prstGeom prst="line">
            <a:avLst/>
          </a:prstGeom>
          <a:noFill/>
          <a:ln w="381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0508" name="Line 29">
            <a:extLst>
              <a:ext uri="{FF2B5EF4-FFF2-40B4-BE49-F238E27FC236}">
                <a16:creationId xmlns:a16="http://schemas.microsoft.com/office/drawing/2014/main" id="{D897D9E1-BB6F-4C7F-B5B5-23BF71D6AD99}"/>
              </a:ext>
            </a:extLst>
          </p:cNvPr>
          <p:cNvSpPr>
            <a:spLocks noChangeShapeType="1"/>
          </p:cNvSpPr>
          <p:nvPr/>
        </p:nvSpPr>
        <p:spPr bwMode="auto">
          <a:xfrm>
            <a:off x="7456488" y="3232150"/>
            <a:ext cx="228600" cy="0"/>
          </a:xfrm>
          <a:prstGeom prst="line">
            <a:avLst/>
          </a:prstGeom>
          <a:noFill/>
          <a:ln w="381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0509" name="Line 30">
            <a:extLst>
              <a:ext uri="{FF2B5EF4-FFF2-40B4-BE49-F238E27FC236}">
                <a16:creationId xmlns:a16="http://schemas.microsoft.com/office/drawing/2014/main" id="{F91895DB-F1DD-402E-8DB4-CC384623D32F}"/>
              </a:ext>
            </a:extLst>
          </p:cNvPr>
          <p:cNvSpPr>
            <a:spLocks noChangeShapeType="1"/>
          </p:cNvSpPr>
          <p:nvPr/>
        </p:nvSpPr>
        <p:spPr bwMode="auto">
          <a:xfrm>
            <a:off x="8751888" y="3232150"/>
            <a:ext cx="228600" cy="0"/>
          </a:xfrm>
          <a:prstGeom prst="line">
            <a:avLst/>
          </a:prstGeom>
          <a:noFill/>
          <a:ln w="381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0510" name="Line 31">
            <a:extLst>
              <a:ext uri="{FF2B5EF4-FFF2-40B4-BE49-F238E27FC236}">
                <a16:creationId xmlns:a16="http://schemas.microsoft.com/office/drawing/2014/main" id="{6E2F47A9-19A9-499F-9A14-EC025C60F325}"/>
              </a:ext>
            </a:extLst>
          </p:cNvPr>
          <p:cNvSpPr>
            <a:spLocks noChangeShapeType="1"/>
          </p:cNvSpPr>
          <p:nvPr/>
        </p:nvSpPr>
        <p:spPr bwMode="auto">
          <a:xfrm>
            <a:off x="3265488" y="2470150"/>
            <a:ext cx="533400" cy="533400"/>
          </a:xfrm>
          <a:prstGeom prst="line">
            <a:avLst/>
          </a:prstGeom>
          <a:noFill/>
          <a:ln w="381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0511" name="Line 32">
            <a:extLst>
              <a:ext uri="{FF2B5EF4-FFF2-40B4-BE49-F238E27FC236}">
                <a16:creationId xmlns:a16="http://schemas.microsoft.com/office/drawing/2014/main" id="{1D40C0E9-31A0-4CCF-8676-EF700953914B}"/>
              </a:ext>
            </a:extLst>
          </p:cNvPr>
          <p:cNvSpPr>
            <a:spLocks noChangeShapeType="1"/>
          </p:cNvSpPr>
          <p:nvPr/>
        </p:nvSpPr>
        <p:spPr bwMode="auto">
          <a:xfrm>
            <a:off x="3494088" y="1250950"/>
            <a:ext cx="304800" cy="1752600"/>
          </a:xfrm>
          <a:prstGeom prst="line">
            <a:avLst/>
          </a:prstGeom>
          <a:noFill/>
          <a:ln w="381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0512" name="Line 33">
            <a:extLst>
              <a:ext uri="{FF2B5EF4-FFF2-40B4-BE49-F238E27FC236}">
                <a16:creationId xmlns:a16="http://schemas.microsoft.com/office/drawing/2014/main" id="{4ED75F70-FE8B-4103-AA0A-B2CBE1022A1C}"/>
              </a:ext>
            </a:extLst>
          </p:cNvPr>
          <p:cNvSpPr>
            <a:spLocks noChangeShapeType="1"/>
          </p:cNvSpPr>
          <p:nvPr/>
        </p:nvSpPr>
        <p:spPr bwMode="auto">
          <a:xfrm flipV="1">
            <a:off x="3494088" y="3155950"/>
            <a:ext cx="304800" cy="1981200"/>
          </a:xfrm>
          <a:prstGeom prst="line">
            <a:avLst/>
          </a:prstGeom>
          <a:noFill/>
          <a:ln w="381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0513" name="Line 34">
            <a:extLst>
              <a:ext uri="{FF2B5EF4-FFF2-40B4-BE49-F238E27FC236}">
                <a16:creationId xmlns:a16="http://schemas.microsoft.com/office/drawing/2014/main" id="{43F54DD5-9F2F-4210-84D4-3928B46686BF}"/>
              </a:ext>
            </a:extLst>
          </p:cNvPr>
          <p:cNvSpPr>
            <a:spLocks noChangeShapeType="1"/>
          </p:cNvSpPr>
          <p:nvPr/>
        </p:nvSpPr>
        <p:spPr bwMode="auto">
          <a:xfrm>
            <a:off x="9590088" y="3536950"/>
            <a:ext cx="0" cy="1524000"/>
          </a:xfrm>
          <a:prstGeom prst="line">
            <a:avLst/>
          </a:prstGeom>
          <a:noFill/>
          <a:ln w="381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0514" name="Line 35">
            <a:extLst>
              <a:ext uri="{FF2B5EF4-FFF2-40B4-BE49-F238E27FC236}">
                <a16:creationId xmlns:a16="http://schemas.microsoft.com/office/drawing/2014/main" id="{DBC0C168-D988-4328-A545-57DA44EE7B6A}"/>
              </a:ext>
            </a:extLst>
          </p:cNvPr>
          <p:cNvSpPr>
            <a:spLocks noChangeShapeType="1"/>
          </p:cNvSpPr>
          <p:nvPr/>
        </p:nvSpPr>
        <p:spPr bwMode="auto">
          <a:xfrm>
            <a:off x="4179888" y="1250950"/>
            <a:ext cx="0" cy="1524000"/>
          </a:xfrm>
          <a:prstGeom prst="line">
            <a:avLst/>
          </a:prstGeom>
          <a:noFill/>
          <a:ln w="381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0515" name="Line 36">
            <a:extLst>
              <a:ext uri="{FF2B5EF4-FFF2-40B4-BE49-F238E27FC236}">
                <a16:creationId xmlns:a16="http://schemas.microsoft.com/office/drawing/2014/main" id="{87DB6608-8753-40BB-B2EE-F819A949F27E}"/>
              </a:ext>
            </a:extLst>
          </p:cNvPr>
          <p:cNvSpPr>
            <a:spLocks noChangeShapeType="1"/>
          </p:cNvSpPr>
          <p:nvPr/>
        </p:nvSpPr>
        <p:spPr bwMode="auto">
          <a:xfrm>
            <a:off x="5627688" y="1555750"/>
            <a:ext cx="0" cy="1219200"/>
          </a:xfrm>
          <a:prstGeom prst="line">
            <a:avLst/>
          </a:prstGeom>
          <a:noFill/>
          <a:ln w="381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0516" name="Line 37">
            <a:extLst>
              <a:ext uri="{FF2B5EF4-FFF2-40B4-BE49-F238E27FC236}">
                <a16:creationId xmlns:a16="http://schemas.microsoft.com/office/drawing/2014/main" id="{C80768CE-E2A2-45E7-B55C-8F4C7873E329}"/>
              </a:ext>
            </a:extLst>
          </p:cNvPr>
          <p:cNvSpPr>
            <a:spLocks noChangeShapeType="1"/>
          </p:cNvSpPr>
          <p:nvPr/>
        </p:nvSpPr>
        <p:spPr bwMode="auto">
          <a:xfrm>
            <a:off x="6846888" y="1555750"/>
            <a:ext cx="0" cy="1219200"/>
          </a:xfrm>
          <a:prstGeom prst="line">
            <a:avLst/>
          </a:prstGeom>
          <a:noFill/>
          <a:ln w="381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0517" name="Line 38">
            <a:extLst>
              <a:ext uri="{FF2B5EF4-FFF2-40B4-BE49-F238E27FC236}">
                <a16:creationId xmlns:a16="http://schemas.microsoft.com/office/drawing/2014/main" id="{F24AEEDD-27CD-4D55-91AC-8874EF314A50}"/>
              </a:ext>
            </a:extLst>
          </p:cNvPr>
          <p:cNvSpPr>
            <a:spLocks noChangeShapeType="1"/>
          </p:cNvSpPr>
          <p:nvPr/>
        </p:nvSpPr>
        <p:spPr bwMode="auto">
          <a:xfrm>
            <a:off x="8066088" y="1555750"/>
            <a:ext cx="0" cy="1219200"/>
          </a:xfrm>
          <a:prstGeom prst="line">
            <a:avLst/>
          </a:prstGeom>
          <a:noFill/>
          <a:ln w="381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0518" name="Line 39">
            <a:extLst>
              <a:ext uri="{FF2B5EF4-FFF2-40B4-BE49-F238E27FC236}">
                <a16:creationId xmlns:a16="http://schemas.microsoft.com/office/drawing/2014/main" id="{5E2A2561-2A9F-4230-B9CC-D8676C73DDC8}"/>
              </a:ext>
            </a:extLst>
          </p:cNvPr>
          <p:cNvSpPr>
            <a:spLocks noChangeShapeType="1"/>
          </p:cNvSpPr>
          <p:nvPr/>
        </p:nvSpPr>
        <p:spPr bwMode="auto">
          <a:xfrm>
            <a:off x="9437688" y="1250950"/>
            <a:ext cx="0" cy="1524000"/>
          </a:xfrm>
          <a:prstGeom prst="line">
            <a:avLst/>
          </a:prstGeom>
          <a:noFill/>
          <a:ln w="381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0519" name="Text Box 40">
            <a:extLst>
              <a:ext uri="{FF2B5EF4-FFF2-40B4-BE49-F238E27FC236}">
                <a16:creationId xmlns:a16="http://schemas.microsoft.com/office/drawing/2014/main" id="{5C7AB6A2-2E08-4765-A1D3-37E1FC86A7E2}"/>
              </a:ext>
            </a:extLst>
          </p:cNvPr>
          <p:cNvSpPr txBox="1">
            <a:spLocks noChangeArrowheads="1"/>
          </p:cNvSpPr>
          <p:nvPr/>
        </p:nvSpPr>
        <p:spPr bwMode="auto">
          <a:xfrm rot="10800000">
            <a:off x="1997533" y="4451350"/>
            <a:ext cx="430887"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vert="eaVert">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1600" b="1">
                <a:solidFill>
                  <a:srgbClr val="003366"/>
                </a:solidFill>
                <a:latin typeface="Comic Sans MS" panose="030F0702030302020204" pitchFamily="66" charset="0"/>
              </a:rPr>
              <a:t>Component code</a:t>
            </a:r>
          </a:p>
        </p:txBody>
      </p:sp>
      <p:sp>
        <p:nvSpPr>
          <p:cNvPr id="20520" name="Text Box 41">
            <a:extLst>
              <a:ext uri="{FF2B5EF4-FFF2-40B4-BE49-F238E27FC236}">
                <a16:creationId xmlns:a16="http://schemas.microsoft.com/office/drawing/2014/main" id="{6900CB71-83BA-41E4-88C5-9A6FEAB67AB9}"/>
              </a:ext>
            </a:extLst>
          </p:cNvPr>
          <p:cNvSpPr txBox="1">
            <a:spLocks noChangeArrowheads="1"/>
          </p:cNvSpPr>
          <p:nvPr/>
        </p:nvSpPr>
        <p:spPr bwMode="auto">
          <a:xfrm rot="10800000">
            <a:off x="1997533" y="1752600"/>
            <a:ext cx="430887"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vert="eaVert">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1600" b="1">
                <a:solidFill>
                  <a:srgbClr val="003366"/>
                </a:solidFill>
                <a:latin typeface="Comic Sans MS" panose="030F0702030302020204" pitchFamily="66" charset="0"/>
              </a:rPr>
              <a:t>Component code</a:t>
            </a:r>
          </a:p>
        </p:txBody>
      </p:sp>
      <p:sp>
        <p:nvSpPr>
          <p:cNvPr id="20521" name="Text Box 42">
            <a:extLst>
              <a:ext uri="{FF2B5EF4-FFF2-40B4-BE49-F238E27FC236}">
                <a16:creationId xmlns:a16="http://schemas.microsoft.com/office/drawing/2014/main" id="{DEB76E92-C14E-40C7-8239-74539791CCEB}"/>
              </a:ext>
            </a:extLst>
          </p:cNvPr>
          <p:cNvSpPr txBox="1">
            <a:spLocks noChangeArrowheads="1"/>
          </p:cNvSpPr>
          <p:nvPr/>
        </p:nvSpPr>
        <p:spPr bwMode="auto">
          <a:xfrm rot="10800000">
            <a:off x="1997533" y="96838"/>
            <a:ext cx="430887"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vert="eaVert">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1600" b="1">
                <a:solidFill>
                  <a:srgbClr val="003366"/>
                </a:solidFill>
                <a:latin typeface="Comic Sans MS" panose="030F0702030302020204" pitchFamily="66" charset="0"/>
              </a:rPr>
              <a:t>Component code</a:t>
            </a:r>
          </a:p>
        </p:txBody>
      </p:sp>
      <p:sp>
        <p:nvSpPr>
          <p:cNvPr id="20522" name="Text Box 43">
            <a:extLst>
              <a:ext uri="{FF2B5EF4-FFF2-40B4-BE49-F238E27FC236}">
                <a16:creationId xmlns:a16="http://schemas.microsoft.com/office/drawing/2014/main" id="{4565EF73-7DAD-4158-9E01-B176CAFA5B1D}"/>
              </a:ext>
            </a:extLst>
          </p:cNvPr>
          <p:cNvSpPr txBox="1">
            <a:spLocks noChangeArrowheads="1"/>
          </p:cNvSpPr>
          <p:nvPr/>
        </p:nvSpPr>
        <p:spPr bwMode="auto">
          <a:xfrm rot="10800000">
            <a:off x="3642183" y="3535364"/>
            <a:ext cx="430887" cy="198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vert="eaVert">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1600" b="1">
                <a:solidFill>
                  <a:srgbClr val="003366"/>
                </a:solidFill>
                <a:latin typeface="Comic Sans MS" panose="030F0702030302020204" pitchFamily="66" charset="0"/>
              </a:rPr>
              <a:t>Tested Component </a:t>
            </a:r>
          </a:p>
        </p:txBody>
      </p:sp>
      <p:sp>
        <p:nvSpPr>
          <p:cNvPr id="20523" name="Text Box 44">
            <a:extLst>
              <a:ext uri="{FF2B5EF4-FFF2-40B4-BE49-F238E27FC236}">
                <a16:creationId xmlns:a16="http://schemas.microsoft.com/office/drawing/2014/main" id="{F03790F9-519E-4801-8B67-91D06302993B}"/>
              </a:ext>
            </a:extLst>
          </p:cNvPr>
          <p:cNvSpPr txBox="1">
            <a:spLocks noChangeArrowheads="1"/>
          </p:cNvSpPr>
          <p:nvPr/>
        </p:nvSpPr>
        <p:spPr bwMode="auto">
          <a:xfrm rot="10800000">
            <a:off x="3597733" y="869950"/>
            <a:ext cx="430887" cy="198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vert="eaVert">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1600" b="1">
                <a:solidFill>
                  <a:srgbClr val="003366"/>
                </a:solidFill>
                <a:latin typeface="Comic Sans MS" panose="030F0702030302020204" pitchFamily="66" charset="0"/>
              </a:rPr>
              <a:t>Tested Component </a:t>
            </a:r>
          </a:p>
        </p:txBody>
      </p:sp>
      <p:sp>
        <p:nvSpPr>
          <p:cNvPr id="20524" name="Text Box 47">
            <a:extLst>
              <a:ext uri="{FF2B5EF4-FFF2-40B4-BE49-F238E27FC236}">
                <a16:creationId xmlns:a16="http://schemas.microsoft.com/office/drawing/2014/main" id="{AB62402B-8CA2-40E4-8301-242ACF764F06}"/>
              </a:ext>
            </a:extLst>
          </p:cNvPr>
          <p:cNvSpPr txBox="1">
            <a:spLocks noChangeArrowheads="1"/>
          </p:cNvSpPr>
          <p:nvPr/>
        </p:nvSpPr>
        <p:spPr bwMode="auto">
          <a:xfrm>
            <a:off x="5375275" y="5373689"/>
            <a:ext cx="2952750" cy="461665"/>
          </a:xfrm>
          <a:prstGeom prst="rect">
            <a:avLst/>
          </a:prstGeom>
          <a:solidFill>
            <a:srgbClr val="CCFFCC"/>
          </a:solidFill>
          <a:ln w="25400">
            <a:solidFill>
              <a:srgbClr val="800080"/>
            </a:solidFill>
            <a:miter lim="800000"/>
            <a:headEnd/>
            <a:tailEnd/>
          </a:ln>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b="1">
                <a:solidFill>
                  <a:srgbClr val="003366"/>
                </a:solidFill>
              </a:rPr>
              <a:t>System testing</a:t>
            </a:r>
          </a:p>
        </p:txBody>
      </p:sp>
      <p:sp>
        <p:nvSpPr>
          <p:cNvPr id="20525" name="Line 48">
            <a:extLst>
              <a:ext uri="{FF2B5EF4-FFF2-40B4-BE49-F238E27FC236}">
                <a16:creationId xmlns:a16="http://schemas.microsoft.com/office/drawing/2014/main" id="{C006E24A-6AF7-48F3-B9AF-6B52DE41A7A2}"/>
              </a:ext>
            </a:extLst>
          </p:cNvPr>
          <p:cNvSpPr>
            <a:spLocks noChangeShapeType="1"/>
          </p:cNvSpPr>
          <p:nvPr/>
        </p:nvSpPr>
        <p:spPr bwMode="auto">
          <a:xfrm flipH="1" flipV="1">
            <a:off x="5591176" y="3500438"/>
            <a:ext cx="504825" cy="187325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0526" name="Line 49">
            <a:extLst>
              <a:ext uri="{FF2B5EF4-FFF2-40B4-BE49-F238E27FC236}">
                <a16:creationId xmlns:a16="http://schemas.microsoft.com/office/drawing/2014/main" id="{52076778-BA28-4384-9FFF-3B4AB622EE2E}"/>
              </a:ext>
            </a:extLst>
          </p:cNvPr>
          <p:cNvSpPr>
            <a:spLocks noChangeShapeType="1"/>
          </p:cNvSpPr>
          <p:nvPr/>
        </p:nvSpPr>
        <p:spPr bwMode="auto">
          <a:xfrm flipV="1">
            <a:off x="6527801" y="3500438"/>
            <a:ext cx="360363" cy="187325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0527" name="Line 50">
            <a:extLst>
              <a:ext uri="{FF2B5EF4-FFF2-40B4-BE49-F238E27FC236}">
                <a16:creationId xmlns:a16="http://schemas.microsoft.com/office/drawing/2014/main" id="{8142C078-031C-47B6-85D9-6EC77632ABF9}"/>
              </a:ext>
            </a:extLst>
          </p:cNvPr>
          <p:cNvSpPr>
            <a:spLocks noChangeShapeType="1"/>
          </p:cNvSpPr>
          <p:nvPr/>
        </p:nvSpPr>
        <p:spPr bwMode="auto">
          <a:xfrm flipV="1">
            <a:off x="6888164" y="3500438"/>
            <a:ext cx="1584325" cy="187325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0528" name="Line 51">
            <a:extLst>
              <a:ext uri="{FF2B5EF4-FFF2-40B4-BE49-F238E27FC236}">
                <a16:creationId xmlns:a16="http://schemas.microsoft.com/office/drawing/2014/main" id="{4365A10F-9457-4B18-AC17-1D5E0E5FC6BA}"/>
              </a:ext>
            </a:extLst>
          </p:cNvPr>
          <p:cNvSpPr>
            <a:spLocks noChangeShapeType="1"/>
          </p:cNvSpPr>
          <p:nvPr/>
        </p:nvSpPr>
        <p:spPr bwMode="auto">
          <a:xfrm flipV="1">
            <a:off x="7391400" y="3500438"/>
            <a:ext cx="2376488" cy="187325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灯片编号占位符 5">
            <a:extLst>
              <a:ext uri="{FF2B5EF4-FFF2-40B4-BE49-F238E27FC236}">
                <a16:creationId xmlns:a16="http://schemas.microsoft.com/office/drawing/2014/main" id="{E4CEA7A9-37B7-4882-A1F5-0A756FB0631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0978107C-FA60-43B5-A016-BB454905A1BB}" type="slidenum">
              <a:rPr kumimoji="0" lang="en-US" altLang="zh-CN" sz="2600" b="1">
                <a:solidFill>
                  <a:srgbClr val="FFFFFF"/>
                </a:solidFill>
              </a:rPr>
              <a:pPr fontAlgn="base">
                <a:spcBef>
                  <a:spcPct val="0"/>
                </a:spcBef>
                <a:spcAft>
                  <a:spcPct val="0"/>
                </a:spcAft>
                <a:buClrTx/>
                <a:buSzTx/>
                <a:buNone/>
              </a:pPr>
              <a:t>55</a:t>
            </a:fld>
            <a:endParaRPr kumimoji="0" lang="en-US" altLang="zh-CN" sz="2600" b="1">
              <a:solidFill>
                <a:srgbClr val="FFFFFF"/>
              </a:solidFill>
            </a:endParaRPr>
          </a:p>
        </p:txBody>
      </p:sp>
      <p:sp>
        <p:nvSpPr>
          <p:cNvPr id="106499" name="Rectangle 2">
            <a:extLst>
              <a:ext uri="{FF2B5EF4-FFF2-40B4-BE49-F238E27FC236}">
                <a16:creationId xmlns:a16="http://schemas.microsoft.com/office/drawing/2014/main" id="{468806B8-53D8-41B2-9983-718E3B3E6BBB}"/>
              </a:ext>
            </a:extLst>
          </p:cNvPr>
          <p:cNvSpPr>
            <a:spLocks noGrp="1" noChangeArrowheads="1"/>
          </p:cNvSpPr>
          <p:nvPr>
            <p:ph type="title"/>
          </p:nvPr>
        </p:nvSpPr>
        <p:spPr/>
        <p:txBody>
          <a:bodyPr/>
          <a:lstStyle/>
          <a:p>
            <a:pPr eaLnBrk="1" hangingPunct="1"/>
            <a:r>
              <a:rPr lang="en-US" altLang="zh-CN" sz="3200"/>
              <a:t>Chapter 1  Why Software Engineering</a:t>
            </a:r>
          </a:p>
        </p:txBody>
      </p:sp>
      <p:sp>
        <p:nvSpPr>
          <p:cNvPr id="106500" name="Rectangle 3">
            <a:extLst>
              <a:ext uri="{FF2B5EF4-FFF2-40B4-BE49-F238E27FC236}">
                <a16:creationId xmlns:a16="http://schemas.microsoft.com/office/drawing/2014/main" id="{4FC70B2B-8C3B-44F5-A1A1-7DEC3F054955}"/>
              </a:ext>
            </a:extLst>
          </p:cNvPr>
          <p:cNvSpPr>
            <a:spLocks noGrp="1" noChangeArrowheads="1"/>
          </p:cNvSpPr>
          <p:nvPr>
            <p:ph type="body" idx="1"/>
          </p:nvPr>
        </p:nvSpPr>
        <p:spPr>
          <a:xfrm>
            <a:off x="2351088" y="6356350"/>
            <a:ext cx="8208962" cy="457200"/>
          </a:xfrm>
          <a:noFill/>
          <a:ln w="19050">
            <a:solidFill>
              <a:srgbClr val="800000"/>
            </a:solidFill>
            <a:miter lim="800000"/>
            <a:headEnd/>
            <a:tailEnd/>
          </a:ln>
        </p:spPr>
        <p:txBody>
          <a:bodyPr/>
          <a:lstStyle/>
          <a:p>
            <a:pPr eaLnBrk="1" hangingPunct="1">
              <a:lnSpc>
                <a:spcPct val="90000"/>
              </a:lnSpc>
              <a:buFontTx/>
              <a:buNone/>
            </a:pPr>
            <a:r>
              <a:rPr lang="zh-CN" altLang="en-US" sz="2400" b="1"/>
              <a:t>开发可以由内而外</a:t>
            </a:r>
            <a:r>
              <a:rPr lang="en-US" altLang="zh-CN" sz="2400" b="1"/>
              <a:t>, </a:t>
            </a:r>
            <a:r>
              <a:rPr lang="zh-CN" altLang="en-US" sz="2400" b="1"/>
              <a:t>但设计最好得由大到小</a:t>
            </a:r>
            <a:r>
              <a:rPr lang="en-US" altLang="zh-CN" sz="2400" b="1"/>
              <a:t>, </a:t>
            </a:r>
            <a:r>
              <a:rPr lang="zh-CN" altLang="en-US" sz="2400" b="1"/>
              <a:t>这就带来了难度</a:t>
            </a:r>
          </a:p>
        </p:txBody>
      </p:sp>
      <p:grpSp>
        <p:nvGrpSpPr>
          <p:cNvPr id="2" name="Group 4">
            <a:extLst>
              <a:ext uri="{FF2B5EF4-FFF2-40B4-BE49-F238E27FC236}">
                <a16:creationId xmlns:a16="http://schemas.microsoft.com/office/drawing/2014/main" id="{3AF0FD9A-77CE-4474-B8B6-A9D4E1D3B82B}"/>
              </a:ext>
            </a:extLst>
          </p:cNvPr>
          <p:cNvGrpSpPr>
            <a:grpSpLocks/>
          </p:cNvGrpSpPr>
          <p:nvPr/>
        </p:nvGrpSpPr>
        <p:grpSpPr bwMode="auto">
          <a:xfrm>
            <a:off x="2351088" y="1581150"/>
            <a:ext cx="7848600" cy="4800600"/>
            <a:chOff x="720" y="2016"/>
            <a:chExt cx="4560" cy="2160"/>
          </a:xfrm>
        </p:grpSpPr>
        <p:sp>
          <p:nvSpPr>
            <p:cNvPr id="106514" name="Oval 5">
              <a:extLst>
                <a:ext uri="{FF2B5EF4-FFF2-40B4-BE49-F238E27FC236}">
                  <a16:creationId xmlns:a16="http://schemas.microsoft.com/office/drawing/2014/main" id="{AEEFBA0D-8781-4221-A49D-DFBED258B2FF}"/>
                </a:ext>
              </a:extLst>
            </p:cNvPr>
            <p:cNvSpPr>
              <a:spLocks noChangeArrowheads="1"/>
            </p:cNvSpPr>
            <p:nvPr/>
          </p:nvSpPr>
          <p:spPr bwMode="auto">
            <a:xfrm>
              <a:off x="720" y="2016"/>
              <a:ext cx="4560" cy="216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106515" name="Text Box 6">
              <a:extLst>
                <a:ext uri="{FF2B5EF4-FFF2-40B4-BE49-F238E27FC236}">
                  <a16:creationId xmlns:a16="http://schemas.microsoft.com/office/drawing/2014/main" id="{00B33C89-856F-4CD9-BCE1-B6C554362996}"/>
                </a:ext>
              </a:extLst>
            </p:cNvPr>
            <p:cNvSpPr txBox="1">
              <a:spLocks noChangeArrowheads="1"/>
            </p:cNvSpPr>
            <p:nvPr/>
          </p:nvSpPr>
          <p:spPr bwMode="auto">
            <a:xfrm>
              <a:off x="1920" y="2064"/>
              <a:ext cx="2208"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2000">
                  <a:solidFill>
                    <a:srgbClr val="000099"/>
                  </a:solidFill>
                  <a:latin typeface="Times New Roman" panose="02020603050405020304" pitchFamily="18" charset="0"/>
                </a:rPr>
                <a:t>Reporting system for all data</a:t>
              </a:r>
            </a:p>
          </p:txBody>
        </p:sp>
      </p:grpSp>
      <p:grpSp>
        <p:nvGrpSpPr>
          <p:cNvPr id="3" name="Group 7">
            <a:extLst>
              <a:ext uri="{FF2B5EF4-FFF2-40B4-BE49-F238E27FC236}">
                <a16:creationId xmlns:a16="http://schemas.microsoft.com/office/drawing/2014/main" id="{B2607506-1B87-4A6B-BD07-B858E7FA958D}"/>
              </a:ext>
            </a:extLst>
          </p:cNvPr>
          <p:cNvGrpSpPr>
            <a:grpSpLocks/>
          </p:cNvGrpSpPr>
          <p:nvPr/>
        </p:nvGrpSpPr>
        <p:grpSpPr bwMode="auto">
          <a:xfrm>
            <a:off x="3255963" y="2114550"/>
            <a:ext cx="5948362" cy="4000500"/>
            <a:chOff x="1296" y="2352"/>
            <a:chExt cx="3456" cy="1728"/>
          </a:xfrm>
        </p:grpSpPr>
        <p:sp>
          <p:nvSpPr>
            <p:cNvPr id="106512" name="Oval 8">
              <a:extLst>
                <a:ext uri="{FF2B5EF4-FFF2-40B4-BE49-F238E27FC236}">
                  <a16:creationId xmlns:a16="http://schemas.microsoft.com/office/drawing/2014/main" id="{D36F2BF6-1F27-4450-8C32-2CE6CB5F52D8}"/>
                </a:ext>
              </a:extLst>
            </p:cNvPr>
            <p:cNvSpPr>
              <a:spLocks noChangeArrowheads="1"/>
            </p:cNvSpPr>
            <p:nvPr/>
          </p:nvSpPr>
          <p:spPr bwMode="auto">
            <a:xfrm>
              <a:off x="1296" y="2352"/>
              <a:ext cx="3456" cy="1728"/>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106513" name="Text Box 9">
              <a:extLst>
                <a:ext uri="{FF2B5EF4-FFF2-40B4-BE49-F238E27FC236}">
                  <a16:creationId xmlns:a16="http://schemas.microsoft.com/office/drawing/2014/main" id="{04E16A38-64B3-4E7A-B09F-44F87794BD60}"/>
                </a:ext>
              </a:extLst>
            </p:cNvPr>
            <p:cNvSpPr txBox="1">
              <a:spLocks noChangeArrowheads="1"/>
            </p:cNvSpPr>
            <p:nvPr/>
          </p:nvSpPr>
          <p:spPr bwMode="auto">
            <a:xfrm>
              <a:off x="2016" y="2448"/>
              <a:ext cx="2112"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2000">
                  <a:solidFill>
                    <a:srgbClr val="0000FF"/>
                  </a:solidFill>
                  <a:latin typeface="Times New Roman" panose="02020603050405020304" pitchFamily="18" charset="0"/>
                </a:rPr>
                <a:t>Data management system for collected data</a:t>
              </a:r>
            </a:p>
          </p:txBody>
        </p:sp>
      </p:grpSp>
      <p:grpSp>
        <p:nvGrpSpPr>
          <p:cNvPr id="4" name="Group 10">
            <a:extLst>
              <a:ext uri="{FF2B5EF4-FFF2-40B4-BE49-F238E27FC236}">
                <a16:creationId xmlns:a16="http://schemas.microsoft.com/office/drawing/2014/main" id="{3F256836-E067-4B5D-AF89-6A93D3DC2B3C}"/>
              </a:ext>
            </a:extLst>
          </p:cNvPr>
          <p:cNvGrpSpPr>
            <a:grpSpLocks/>
          </p:cNvGrpSpPr>
          <p:nvPr/>
        </p:nvGrpSpPr>
        <p:grpSpPr bwMode="auto">
          <a:xfrm>
            <a:off x="3660776" y="3063875"/>
            <a:ext cx="5122863" cy="2844800"/>
            <a:chOff x="1536" y="2832"/>
            <a:chExt cx="2976" cy="1248"/>
          </a:xfrm>
        </p:grpSpPr>
        <p:sp>
          <p:nvSpPr>
            <p:cNvPr id="106510" name="Oval 11">
              <a:extLst>
                <a:ext uri="{FF2B5EF4-FFF2-40B4-BE49-F238E27FC236}">
                  <a16:creationId xmlns:a16="http://schemas.microsoft.com/office/drawing/2014/main" id="{871E7E88-A6EF-47CE-B4D2-08106134070F}"/>
                </a:ext>
              </a:extLst>
            </p:cNvPr>
            <p:cNvSpPr>
              <a:spLocks noChangeArrowheads="1"/>
            </p:cNvSpPr>
            <p:nvPr/>
          </p:nvSpPr>
          <p:spPr bwMode="auto">
            <a:xfrm>
              <a:off x="1536" y="2832"/>
              <a:ext cx="2976" cy="1248"/>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106511" name="Text Box 12">
              <a:extLst>
                <a:ext uri="{FF2B5EF4-FFF2-40B4-BE49-F238E27FC236}">
                  <a16:creationId xmlns:a16="http://schemas.microsoft.com/office/drawing/2014/main" id="{B1F7B52D-AA1F-45DD-A2A8-4BF8E7887A35}"/>
                </a:ext>
              </a:extLst>
            </p:cNvPr>
            <p:cNvSpPr txBox="1">
              <a:spLocks noChangeArrowheads="1"/>
            </p:cNvSpPr>
            <p:nvPr/>
          </p:nvSpPr>
          <p:spPr bwMode="auto">
            <a:xfrm>
              <a:off x="1920" y="2880"/>
              <a:ext cx="240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2000">
                  <a:solidFill>
                    <a:srgbClr val="3366FF"/>
                  </a:solidFill>
                  <a:latin typeface="Times New Roman" panose="02020603050405020304" pitchFamily="18" charset="0"/>
                </a:rPr>
                <a:t>Communication system from remote sites to central</a:t>
              </a:r>
            </a:p>
          </p:txBody>
        </p:sp>
      </p:grpSp>
      <p:grpSp>
        <p:nvGrpSpPr>
          <p:cNvPr id="5" name="Group 13">
            <a:extLst>
              <a:ext uri="{FF2B5EF4-FFF2-40B4-BE49-F238E27FC236}">
                <a16:creationId xmlns:a16="http://schemas.microsoft.com/office/drawing/2014/main" id="{45195608-2530-4BB5-9631-F72A7231E430}"/>
              </a:ext>
            </a:extLst>
          </p:cNvPr>
          <p:cNvGrpSpPr>
            <a:grpSpLocks/>
          </p:cNvGrpSpPr>
          <p:nvPr/>
        </p:nvGrpSpPr>
        <p:grpSpPr bwMode="auto">
          <a:xfrm>
            <a:off x="4140201" y="3925888"/>
            <a:ext cx="4378325" cy="1778000"/>
            <a:chOff x="1824" y="3264"/>
            <a:chExt cx="2544" cy="720"/>
          </a:xfrm>
        </p:grpSpPr>
        <p:sp>
          <p:nvSpPr>
            <p:cNvPr id="106508" name="Oval 14">
              <a:extLst>
                <a:ext uri="{FF2B5EF4-FFF2-40B4-BE49-F238E27FC236}">
                  <a16:creationId xmlns:a16="http://schemas.microsoft.com/office/drawing/2014/main" id="{1161EA6A-5D48-4C29-BD05-2CBC321D720B}"/>
                </a:ext>
              </a:extLst>
            </p:cNvPr>
            <p:cNvSpPr>
              <a:spLocks noChangeArrowheads="1"/>
            </p:cNvSpPr>
            <p:nvPr/>
          </p:nvSpPr>
          <p:spPr bwMode="auto">
            <a:xfrm>
              <a:off x="1824" y="3264"/>
              <a:ext cx="2544" cy="72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106509" name="Text Box 15">
              <a:extLst>
                <a:ext uri="{FF2B5EF4-FFF2-40B4-BE49-F238E27FC236}">
                  <a16:creationId xmlns:a16="http://schemas.microsoft.com/office/drawing/2014/main" id="{10EF6FDF-9CFF-434C-8519-0BC74D819D4C}"/>
                </a:ext>
              </a:extLst>
            </p:cNvPr>
            <p:cNvSpPr txBox="1">
              <a:spLocks noChangeArrowheads="1"/>
            </p:cNvSpPr>
            <p:nvPr/>
          </p:nvSpPr>
          <p:spPr bwMode="auto">
            <a:xfrm>
              <a:off x="2208" y="3312"/>
              <a:ext cx="1831"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ctr">
                <a:spcBef>
                  <a:spcPct val="50000"/>
                </a:spcBef>
                <a:spcAft>
                  <a:spcPct val="0"/>
                </a:spcAft>
                <a:buClrTx/>
                <a:buSzTx/>
                <a:buNone/>
              </a:pPr>
              <a:r>
                <a:rPr lang="en-US" altLang="zh-CN" sz="2000">
                  <a:solidFill>
                    <a:srgbClr val="6666FF"/>
                  </a:solidFill>
                  <a:latin typeface="Times New Roman" panose="02020603050405020304" pitchFamily="18" charset="0"/>
                </a:rPr>
                <a:t>Calculation system for remote data</a:t>
              </a:r>
            </a:p>
          </p:txBody>
        </p:sp>
      </p:grpSp>
      <p:grpSp>
        <p:nvGrpSpPr>
          <p:cNvPr id="6" name="Group 16">
            <a:extLst>
              <a:ext uri="{FF2B5EF4-FFF2-40B4-BE49-F238E27FC236}">
                <a16:creationId xmlns:a16="http://schemas.microsoft.com/office/drawing/2014/main" id="{CA3E34F2-37F9-4A70-A886-5B6B8A397BB4}"/>
              </a:ext>
            </a:extLst>
          </p:cNvPr>
          <p:cNvGrpSpPr>
            <a:grpSpLocks/>
          </p:cNvGrpSpPr>
          <p:nvPr/>
        </p:nvGrpSpPr>
        <p:grpSpPr bwMode="auto">
          <a:xfrm>
            <a:off x="4460876" y="4791076"/>
            <a:ext cx="3800475" cy="709613"/>
            <a:chOff x="2016" y="3504"/>
            <a:chExt cx="2208" cy="384"/>
          </a:xfrm>
        </p:grpSpPr>
        <p:sp>
          <p:nvSpPr>
            <p:cNvPr id="106506" name="Oval 17">
              <a:extLst>
                <a:ext uri="{FF2B5EF4-FFF2-40B4-BE49-F238E27FC236}">
                  <a16:creationId xmlns:a16="http://schemas.microsoft.com/office/drawing/2014/main" id="{2F290C50-8102-46E8-880F-C447311723AD}"/>
                </a:ext>
              </a:extLst>
            </p:cNvPr>
            <p:cNvSpPr>
              <a:spLocks noChangeArrowheads="1"/>
            </p:cNvSpPr>
            <p:nvPr/>
          </p:nvSpPr>
          <p:spPr bwMode="auto">
            <a:xfrm>
              <a:off x="2112" y="3504"/>
              <a:ext cx="2016" cy="384"/>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106507" name="Text Box 18">
              <a:extLst>
                <a:ext uri="{FF2B5EF4-FFF2-40B4-BE49-F238E27FC236}">
                  <a16:creationId xmlns:a16="http://schemas.microsoft.com/office/drawing/2014/main" id="{B041C079-5BAD-4CC8-A31E-3AC5AC31EC54}"/>
                </a:ext>
              </a:extLst>
            </p:cNvPr>
            <p:cNvSpPr txBox="1">
              <a:spLocks noChangeArrowheads="1"/>
            </p:cNvSpPr>
            <p:nvPr/>
          </p:nvSpPr>
          <p:spPr bwMode="auto">
            <a:xfrm>
              <a:off x="2016" y="3590"/>
              <a:ext cx="2208"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2000">
                  <a:solidFill>
                    <a:srgbClr val="9966FF"/>
                  </a:solidFill>
                  <a:latin typeface="Times New Roman" panose="02020603050405020304" pitchFamily="18" charset="0"/>
                </a:rPr>
                <a:t>Remote data collection system</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in)">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ox(in)">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ox(in)">
                                      <p:cBhvr>
                                        <p:cTn id="22" dur="500"/>
                                        <p:tgtEl>
                                          <p:spTgt spid="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ox(in)">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5">
            <a:extLst>
              <a:ext uri="{FF2B5EF4-FFF2-40B4-BE49-F238E27FC236}">
                <a16:creationId xmlns:a16="http://schemas.microsoft.com/office/drawing/2014/main" id="{07DE5CA1-09C1-449A-B00D-4201D37AE49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60D893A1-BA98-4D3A-980B-15164C334E04}" type="slidenum">
              <a:rPr kumimoji="0" lang="en-US" altLang="zh-CN" sz="2600">
                <a:solidFill>
                  <a:srgbClr val="FFFFFF"/>
                </a:solidFill>
              </a:rPr>
              <a:pPr eaLnBrk="1" fontAlgn="base" hangingPunct="1">
                <a:spcBef>
                  <a:spcPct val="0"/>
                </a:spcBef>
                <a:spcAft>
                  <a:spcPct val="0"/>
                </a:spcAft>
              </a:pPr>
              <a:t>550</a:t>
            </a:fld>
            <a:endParaRPr kumimoji="0" lang="en-US" altLang="zh-CN" sz="2600">
              <a:solidFill>
                <a:srgbClr val="FFFFFF"/>
              </a:solidFill>
            </a:endParaRPr>
          </a:p>
        </p:txBody>
      </p:sp>
      <p:sp>
        <p:nvSpPr>
          <p:cNvPr id="21507" name="Rectangle 2">
            <a:extLst>
              <a:ext uri="{FF2B5EF4-FFF2-40B4-BE49-F238E27FC236}">
                <a16:creationId xmlns:a16="http://schemas.microsoft.com/office/drawing/2014/main" id="{E9D7B5E2-A033-49AE-86B9-4C67B4F7ADF9}"/>
              </a:ext>
            </a:extLst>
          </p:cNvPr>
          <p:cNvSpPr>
            <a:spLocks noGrp="1" noChangeArrowheads="1"/>
          </p:cNvSpPr>
          <p:nvPr>
            <p:ph type="title"/>
          </p:nvPr>
        </p:nvSpPr>
        <p:spPr/>
        <p:txBody>
          <a:bodyPr/>
          <a:lstStyle/>
          <a:p>
            <a:pPr eaLnBrk="1" hangingPunct="1"/>
            <a:r>
              <a:rPr lang="en-US" altLang="zh-CN" sz="3200"/>
              <a:t>     Chapter 8  Testing the Programs</a:t>
            </a:r>
          </a:p>
        </p:txBody>
      </p:sp>
      <p:sp>
        <p:nvSpPr>
          <p:cNvPr id="21508" name="Rectangle 3">
            <a:extLst>
              <a:ext uri="{FF2B5EF4-FFF2-40B4-BE49-F238E27FC236}">
                <a16:creationId xmlns:a16="http://schemas.microsoft.com/office/drawing/2014/main" id="{6EBF7CAF-6810-42DF-BBDD-6F147D29182F}"/>
              </a:ext>
            </a:extLst>
          </p:cNvPr>
          <p:cNvSpPr>
            <a:spLocks noGrp="1" noChangeArrowheads="1"/>
          </p:cNvSpPr>
          <p:nvPr>
            <p:ph type="body" idx="1"/>
          </p:nvPr>
        </p:nvSpPr>
        <p:spPr>
          <a:xfrm>
            <a:off x="2286000" y="1752600"/>
            <a:ext cx="8382000" cy="5105400"/>
          </a:xfrm>
        </p:spPr>
        <p:txBody>
          <a:bodyPr/>
          <a:lstStyle/>
          <a:p>
            <a:pPr eaLnBrk="1" hangingPunct="1">
              <a:lnSpc>
                <a:spcPct val="80000"/>
              </a:lnSpc>
              <a:buFontTx/>
              <a:buNone/>
            </a:pPr>
            <a:r>
              <a:rPr lang="en-US" altLang="zh-CN" b="1"/>
              <a:t>2. </a:t>
            </a:r>
            <a:r>
              <a:rPr lang="en-US" altLang="zh-CN" b="1">
                <a:solidFill>
                  <a:srgbClr val="FF0066"/>
                </a:solidFill>
              </a:rPr>
              <a:t>Attitudes toward testing</a:t>
            </a:r>
            <a:r>
              <a:rPr lang="zh-CN" altLang="en-US" b="1"/>
              <a:t>（测试的态度） </a:t>
            </a:r>
          </a:p>
          <a:p>
            <a:pPr eaLnBrk="1" hangingPunct="1">
              <a:lnSpc>
                <a:spcPct val="70000"/>
              </a:lnSpc>
              <a:buFontTx/>
              <a:buNone/>
            </a:pPr>
            <a:r>
              <a:rPr lang="zh-CN" altLang="en-US" sz="2400" b="1">
                <a:solidFill>
                  <a:schemeClr val="bg2"/>
                </a:solidFill>
                <a:sym typeface="Wingdings 2" panose="05020102010507070707" pitchFamily="18" charset="2"/>
              </a:rPr>
              <a:t>  </a:t>
            </a:r>
            <a:r>
              <a:rPr lang="en-US" altLang="zh-CN" sz="2400" b="1">
                <a:solidFill>
                  <a:schemeClr val="bg2"/>
                </a:solidFill>
                <a:sym typeface="Wingdings 2" panose="05020102010507070707" pitchFamily="18" charset="2"/>
              </a:rPr>
              <a:t>new programmer</a:t>
            </a:r>
          </a:p>
          <a:p>
            <a:pPr eaLnBrk="1" hangingPunct="1">
              <a:lnSpc>
                <a:spcPct val="70000"/>
              </a:lnSpc>
              <a:buFontTx/>
              <a:buNone/>
            </a:pPr>
            <a:r>
              <a:rPr lang="en-US" altLang="zh-CN" sz="2400" b="1">
                <a:solidFill>
                  <a:schemeClr val="bg2"/>
                </a:solidFill>
                <a:sym typeface="Wingdings 2" panose="05020102010507070707" pitchFamily="18" charset="2"/>
              </a:rPr>
              <a:t>      ----not accustomed to viewing testing as a discovery</a:t>
            </a:r>
          </a:p>
          <a:p>
            <a:pPr eaLnBrk="1" hangingPunct="1">
              <a:lnSpc>
                <a:spcPct val="70000"/>
              </a:lnSpc>
              <a:buFontTx/>
              <a:buNone/>
            </a:pPr>
            <a:r>
              <a:rPr lang="en-US" altLang="zh-CN" sz="2400" b="1">
                <a:solidFill>
                  <a:schemeClr val="bg2"/>
                </a:solidFill>
                <a:sym typeface="Wingdings 2" panose="05020102010507070707" pitchFamily="18" charset="2"/>
              </a:rPr>
              <a:t>           process ( they only want to show the correctness,</a:t>
            </a:r>
          </a:p>
          <a:p>
            <a:pPr eaLnBrk="1" hangingPunct="1">
              <a:lnSpc>
                <a:spcPct val="70000"/>
              </a:lnSpc>
              <a:buFontTx/>
              <a:buNone/>
            </a:pPr>
            <a:r>
              <a:rPr lang="en-US" altLang="zh-CN" sz="2400" b="1">
                <a:solidFill>
                  <a:schemeClr val="bg2"/>
                </a:solidFill>
                <a:sym typeface="Wingdings 2" panose="05020102010507070707" pitchFamily="18" charset="2"/>
              </a:rPr>
              <a:t>           design skill and personal ability )</a:t>
            </a:r>
          </a:p>
          <a:p>
            <a:pPr eaLnBrk="1" hangingPunct="1">
              <a:lnSpc>
                <a:spcPct val="70000"/>
              </a:lnSpc>
              <a:buFontTx/>
              <a:buNone/>
            </a:pPr>
            <a:r>
              <a:rPr lang="en-US" altLang="zh-CN" sz="2400" b="1">
                <a:solidFill>
                  <a:schemeClr val="bg2"/>
                </a:solidFill>
                <a:sym typeface="Wingdings 2" panose="05020102010507070707" pitchFamily="18" charset="2"/>
              </a:rPr>
              <a:t>  customer:</a:t>
            </a:r>
          </a:p>
          <a:p>
            <a:pPr eaLnBrk="1" hangingPunct="1">
              <a:lnSpc>
                <a:spcPct val="70000"/>
              </a:lnSpc>
              <a:buFontTx/>
              <a:buNone/>
            </a:pPr>
            <a:r>
              <a:rPr lang="en-US" altLang="zh-CN" sz="2400" b="1">
                <a:solidFill>
                  <a:schemeClr val="bg2"/>
                </a:solidFill>
                <a:sym typeface="Wingdings 2" panose="05020102010507070707" pitchFamily="18" charset="2"/>
              </a:rPr>
              <a:t>      ----interested in being sure that the system works </a:t>
            </a:r>
          </a:p>
          <a:p>
            <a:pPr eaLnBrk="1" hangingPunct="1">
              <a:lnSpc>
                <a:spcPct val="70000"/>
              </a:lnSpc>
              <a:buFontTx/>
              <a:buNone/>
            </a:pPr>
            <a:r>
              <a:rPr lang="en-US" altLang="zh-CN" sz="2400" b="1">
                <a:solidFill>
                  <a:schemeClr val="bg2"/>
                </a:solidFill>
                <a:sym typeface="Wingdings 2" panose="05020102010507070707" pitchFamily="18" charset="2"/>
              </a:rPr>
              <a:t>           properly under all conditions </a:t>
            </a:r>
          </a:p>
          <a:p>
            <a:pPr eaLnBrk="1" hangingPunct="1">
              <a:lnSpc>
                <a:spcPct val="70000"/>
              </a:lnSpc>
              <a:buFontTx/>
              <a:buNone/>
            </a:pPr>
            <a:r>
              <a:rPr lang="en-US" altLang="zh-CN" sz="2400" b="1">
                <a:solidFill>
                  <a:schemeClr val="bg2"/>
                </a:solidFill>
                <a:sym typeface="Wingdings 2" panose="05020102010507070707" pitchFamily="18" charset="2"/>
              </a:rPr>
              <a:t>           (sometime it does not correspond the reality )  </a:t>
            </a:r>
          </a:p>
          <a:p>
            <a:pPr eaLnBrk="1" hangingPunct="1">
              <a:lnSpc>
                <a:spcPct val="70000"/>
              </a:lnSpc>
              <a:buFontTx/>
              <a:buNone/>
            </a:pPr>
            <a:r>
              <a:rPr lang="en-US" altLang="zh-CN" sz="2400" b="1">
                <a:solidFill>
                  <a:schemeClr val="bg2"/>
                </a:solidFill>
                <a:sym typeface="Wingdings 2" panose="05020102010507070707" pitchFamily="18" charset="2"/>
              </a:rPr>
              <a:t>  right attitude </a:t>
            </a:r>
          </a:p>
          <a:p>
            <a:pPr eaLnBrk="1" hangingPunct="1">
              <a:lnSpc>
                <a:spcPct val="70000"/>
              </a:lnSpc>
              <a:buFontTx/>
              <a:buNone/>
            </a:pPr>
            <a:r>
              <a:rPr lang="en-US" altLang="zh-CN" sz="2400" b="1">
                <a:solidFill>
                  <a:schemeClr val="bg2"/>
                </a:solidFill>
                <a:sym typeface="Wingdings 2" panose="05020102010507070707" pitchFamily="18" charset="2"/>
              </a:rPr>
              <a:t>      ---- just like egoless programming (P409-s3) </a:t>
            </a:r>
          </a:p>
          <a:p>
            <a:pPr eaLnBrk="1" hangingPunct="1">
              <a:lnSpc>
                <a:spcPct val="70000"/>
              </a:lnSpc>
              <a:buFontTx/>
              <a:buNone/>
            </a:pPr>
            <a:r>
              <a:rPr lang="en-US" altLang="zh-CN" sz="2400" b="1">
                <a:solidFill>
                  <a:schemeClr val="bg2"/>
                </a:solidFill>
                <a:sym typeface="Wingdings 2" panose="05020102010507070707" pitchFamily="18" charset="2"/>
              </a:rPr>
              <a:t>           (A: view components as a part of the large system, </a:t>
            </a:r>
          </a:p>
          <a:p>
            <a:pPr eaLnBrk="1" hangingPunct="1">
              <a:lnSpc>
                <a:spcPct val="70000"/>
              </a:lnSpc>
              <a:buFontTx/>
              <a:buNone/>
            </a:pPr>
            <a:r>
              <a:rPr lang="en-US" altLang="zh-CN" sz="2400" b="1">
                <a:solidFill>
                  <a:schemeClr val="bg2"/>
                </a:solidFill>
                <a:sym typeface="Wingdings 2" panose="05020102010507070707" pitchFamily="18" charset="2"/>
              </a:rPr>
              <a:t>            not as property of those who wrote them</a:t>
            </a:r>
          </a:p>
          <a:p>
            <a:pPr eaLnBrk="1" hangingPunct="1">
              <a:lnSpc>
                <a:spcPct val="70000"/>
              </a:lnSpc>
              <a:buFontTx/>
              <a:buNone/>
            </a:pPr>
            <a:r>
              <a:rPr lang="en-US" altLang="zh-CN" sz="2400" b="1">
                <a:solidFill>
                  <a:schemeClr val="bg2"/>
                </a:solidFill>
                <a:sym typeface="Wingdings 2" panose="05020102010507070707" pitchFamily="18" charset="2"/>
              </a:rPr>
              <a:t>            B: </a:t>
            </a:r>
            <a:r>
              <a:rPr lang="zh-CN" altLang="en-US" sz="2400" b="1">
                <a:solidFill>
                  <a:schemeClr val="bg2"/>
                </a:solidFill>
                <a:sym typeface="Wingdings 2" panose="05020102010507070707" pitchFamily="18" charset="2"/>
              </a:rPr>
              <a:t>不能将被测试的程序看做是否满足了解决方案，</a:t>
            </a:r>
            <a:endParaRPr lang="en-US" altLang="zh-CN" sz="2400" b="1">
              <a:solidFill>
                <a:schemeClr val="bg2"/>
              </a:solidFill>
              <a:sym typeface="Wingdings 2" panose="05020102010507070707" pitchFamily="18" charset="2"/>
            </a:endParaRPr>
          </a:p>
          <a:p>
            <a:pPr eaLnBrk="1" hangingPunct="1">
              <a:lnSpc>
                <a:spcPct val="70000"/>
              </a:lnSpc>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而同时应该考虑问题本身</a:t>
            </a:r>
            <a:r>
              <a:rPr lang="en-US" altLang="zh-CN" sz="2400" b="1">
                <a:solidFill>
                  <a:schemeClr val="bg2"/>
                </a:solidFill>
                <a:sym typeface="Wingdings 2" panose="05020102010507070707" pitchFamily="18" charset="2"/>
              </a:rPr>
              <a:t>)</a:t>
            </a:r>
          </a:p>
        </p:txBody>
      </p:sp>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5">
            <a:extLst>
              <a:ext uri="{FF2B5EF4-FFF2-40B4-BE49-F238E27FC236}">
                <a16:creationId xmlns:a16="http://schemas.microsoft.com/office/drawing/2014/main" id="{416DE21F-1CC8-4892-9C25-FA515872F8E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CE88545C-1053-4C42-98BA-B3B4058C72D5}" type="slidenum">
              <a:rPr kumimoji="0" lang="en-US" altLang="zh-CN" sz="2600">
                <a:solidFill>
                  <a:srgbClr val="FFFFFF"/>
                </a:solidFill>
              </a:rPr>
              <a:pPr eaLnBrk="1" fontAlgn="base" hangingPunct="1">
                <a:spcBef>
                  <a:spcPct val="0"/>
                </a:spcBef>
                <a:spcAft>
                  <a:spcPct val="0"/>
                </a:spcAft>
              </a:pPr>
              <a:t>551</a:t>
            </a:fld>
            <a:endParaRPr kumimoji="0" lang="en-US" altLang="zh-CN" sz="2600">
              <a:solidFill>
                <a:srgbClr val="FFFFFF"/>
              </a:solidFill>
            </a:endParaRPr>
          </a:p>
        </p:txBody>
      </p:sp>
      <p:sp>
        <p:nvSpPr>
          <p:cNvPr id="22531" name="Rectangle 2">
            <a:extLst>
              <a:ext uri="{FF2B5EF4-FFF2-40B4-BE49-F238E27FC236}">
                <a16:creationId xmlns:a16="http://schemas.microsoft.com/office/drawing/2014/main" id="{A06399F4-67B4-4222-BE09-AD24B63B1EDB}"/>
              </a:ext>
            </a:extLst>
          </p:cNvPr>
          <p:cNvSpPr>
            <a:spLocks noGrp="1" noChangeArrowheads="1"/>
          </p:cNvSpPr>
          <p:nvPr>
            <p:ph type="title"/>
          </p:nvPr>
        </p:nvSpPr>
        <p:spPr/>
        <p:txBody>
          <a:bodyPr/>
          <a:lstStyle/>
          <a:p>
            <a:pPr eaLnBrk="1" hangingPunct="1"/>
            <a:r>
              <a:rPr lang="en-US" altLang="zh-CN" sz="3200"/>
              <a:t>     Chapter 8  Testing the Programs</a:t>
            </a:r>
          </a:p>
        </p:txBody>
      </p:sp>
      <p:sp>
        <p:nvSpPr>
          <p:cNvPr id="22532" name="Rectangle 3">
            <a:extLst>
              <a:ext uri="{FF2B5EF4-FFF2-40B4-BE49-F238E27FC236}">
                <a16:creationId xmlns:a16="http://schemas.microsoft.com/office/drawing/2014/main" id="{91685B30-19C0-467E-A21C-A87DCFEFFAC8}"/>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b="1"/>
              <a:t>3. Who performs the tests ?</a:t>
            </a:r>
            <a:r>
              <a:rPr lang="zh-CN" altLang="en-US" b="1"/>
              <a:t>（测试的人员）</a:t>
            </a:r>
            <a:r>
              <a:rPr lang="zh-CN" altLang="en-US" sz="3200" b="1"/>
              <a:t> </a:t>
            </a:r>
          </a:p>
          <a:p>
            <a:pPr eaLnBrk="1" hangingPunct="1">
              <a:buFontTx/>
              <a:buNone/>
            </a:pPr>
            <a:r>
              <a:rPr lang="zh-CN" altLang="en-US" sz="2400" b="1">
                <a:solidFill>
                  <a:schemeClr val="bg2"/>
                </a:solidFill>
                <a:sym typeface="Wingdings 2" panose="05020102010507070707" pitchFamily="18" charset="2"/>
              </a:rPr>
              <a:t>  </a:t>
            </a:r>
            <a:r>
              <a:rPr lang="en-US" altLang="zh-CN" sz="2400" b="1">
                <a:solidFill>
                  <a:schemeClr val="bg2"/>
                </a:solidFill>
                <a:sym typeface="Wingdings 2" panose="05020102010507070707" pitchFamily="18" charset="2"/>
              </a:rPr>
              <a:t>focus on: </a:t>
            </a:r>
            <a:r>
              <a:rPr lang="en-US" altLang="zh-CN" sz="2400" b="1" u="sng">
                <a:solidFill>
                  <a:srgbClr val="FF0066"/>
                </a:solidFill>
                <a:sym typeface="Wingdings 2" panose="05020102010507070707" pitchFamily="18" charset="2"/>
              </a:rPr>
              <a:t>independent test team  ( Why ? )</a:t>
            </a:r>
            <a:r>
              <a:rPr lang="en-US" altLang="zh-CN" sz="2400" b="1">
                <a:solidFill>
                  <a:schemeClr val="bg2"/>
                </a:solidFill>
                <a:sym typeface="Wingdings 2" panose="05020102010507070707" pitchFamily="18" charset="2"/>
              </a:rPr>
              <a:t> </a:t>
            </a:r>
          </a:p>
          <a:p>
            <a:pPr eaLnBrk="1" hangingPunct="1">
              <a:buFontTx/>
              <a:buNone/>
            </a:pPr>
            <a:r>
              <a:rPr lang="en-US" altLang="zh-CN" sz="2400" b="1">
                <a:solidFill>
                  <a:schemeClr val="bg2"/>
                </a:solidFill>
                <a:sym typeface="Wingdings 2" panose="05020102010507070707" pitchFamily="18" charset="2"/>
              </a:rPr>
              <a:t>  reasons</a:t>
            </a:r>
            <a:r>
              <a:rPr lang="zh-CN" altLang="en-US" sz="2400" b="1">
                <a:solidFill>
                  <a:schemeClr val="bg2"/>
                </a:solidFill>
                <a:sym typeface="Wingdings 2" panose="05020102010507070707" pitchFamily="18" charset="2"/>
              </a:rPr>
              <a:t>（</a:t>
            </a:r>
            <a:r>
              <a:rPr lang="en-US" altLang="zh-CN" sz="2400" b="1">
                <a:solidFill>
                  <a:schemeClr val="bg2"/>
                </a:solidFill>
                <a:sym typeface="Wingdings 2" panose="05020102010507070707" pitchFamily="18" charset="2"/>
              </a:rPr>
              <a:t>of setting independent test team</a:t>
            </a:r>
            <a:r>
              <a:rPr lang="zh-CN" altLang="en-US" sz="2400" b="1">
                <a:solidFill>
                  <a:schemeClr val="bg2"/>
                </a:solidFill>
                <a:sym typeface="Wingdings 2" panose="05020102010507070707" pitchFamily="18" charset="2"/>
              </a:rPr>
              <a:t>） </a:t>
            </a:r>
          </a:p>
          <a:p>
            <a:pPr eaLnBrk="1" hangingPunct="1">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A: avoid conflict (between personal responsibility and</a:t>
            </a:r>
          </a:p>
          <a:p>
            <a:pPr eaLnBrk="1" hangingPunct="1">
              <a:buFontTx/>
              <a:buNone/>
            </a:pPr>
            <a:r>
              <a:rPr lang="en-US" altLang="zh-CN" sz="2400" b="1">
                <a:solidFill>
                  <a:schemeClr val="bg2"/>
                </a:solidFill>
                <a:sym typeface="Wingdings 2" panose="05020102010507070707" pitchFamily="18" charset="2"/>
              </a:rPr>
              <a:t>        the need to discover faults) </a:t>
            </a:r>
          </a:p>
          <a:p>
            <a:pPr eaLnBrk="1" hangingPunct="1">
              <a:buFontTx/>
              <a:buNone/>
            </a:pPr>
            <a:r>
              <a:rPr lang="en-US" altLang="zh-CN" sz="2400" b="1">
                <a:solidFill>
                  <a:schemeClr val="bg2"/>
                </a:solidFill>
                <a:sym typeface="Wingdings 2" panose="05020102010507070707" pitchFamily="18" charset="2"/>
              </a:rPr>
              <a:t>   B: there are many choices to introduce faults </a:t>
            </a:r>
          </a:p>
          <a:p>
            <a:pPr eaLnBrk="1" hangingPunct="1">
              <a:buFontTx/>
              <a:buNone/>
            </a:pPr>
            <a:r>
              <a:rPr lang="en-US" altLang="zh-CN" sz="2400" b="1">
                <a:solidFill>
                  <a:schemeClr val="bg2"/>
                </a:solidFill>
                <a:sym typeface="Wingdings 2" panose="05020102010507070707" pitchFamily="18" charset="2"/>
              </a:rPr>
              <a:t>       (specify requirement and solution, realize algorithm,</a:t>
            </a:r>
          </a:p>
          <a:p>
            <a:pPr eaLnBrk="1" hangingPunct="1">
              <a:buFontTx/>
              <a:buNone/>
            </a:pPr>
            <a:r>
              <a:rPr lang="en-US" altLang="zh-CN" sz="2400" b="1">
                <a:solidFill>
                  <a:schemeClr val="bg2"/>
                </a:solidFill>
                <a:sym typeface="Wingdings 2" panose="05020102010507070707" pitchFamily="18" charset="2"/>
              </a:rPr>
              <a:t>         write document , etc. )</a:t>
            </a:r>
          </a:p>
          <a:p>
            <a:pPr eaLnBrk="1" hangingPunct="1">
              <a:buFontTx/>
              <a:buNone/>
            </a:pPr>
            <a:r>
              <a:rPr lang="en-US" altLang="zh-CN" sz="2400" b="1">
                <a:solidFill>
                  <a:schemeClr val="bg2"/>
                </a:solidFill>
                <a:sym typeface="Wingdings 2" panose="05020102010507070707" pitchFamily="18" charset="2"/>
              </a:rPr>
              <a:t>   C: independent test team can participate in reviews  </a:t>
            </a:r>
          </a:p>
          <a:p>
            <a:pPr eaLnBrk="1" hangingPunct="1">
              <a:buFontTx/>
              <a:buNone/>
            </a:pPr>
            <a:r>
              <a:rPr lang="en-US" altLang="zh-CN" sz="2400" b="1">
                <a:solidFill>
                  <a:schemeClr val="bg2"/>
                </a:solidFill>
                <a:sym typeface="Wingdings 2" panose="05020102010507070707" pitchFamily="18" charset="2"/>
              </a:rPr>
              <a:t>       and other test activities, work concurrently with  </a:t>
            </a:r>
          </a:p>
          <a:p>
            <a:pPr eaLnBrk="1" hangingPunct="1">
              <a:buFontTx/>
              <a:buNone/>
            </a:pPr>
            <a:r>
              <a:rPr lang="en-US" altLang="zh-CN" sz="2400" b="1">
                <a:solidFill>
                  <a:schemeClr val="bg2"/>
                </a:solidFill>
                <a:sym typeface="Wingdings 2" panose="05020102010507070707" pitchFamily="18" charset="2"/>
              </a:rPr>
              <a:t>       coders </a:t>
            </a:r>
          </a:p>
        </p:txBody>
      </p:sp>
      <p:sp>
        <p:nvSpPr>
          <p:cNvPr id="22533" name="AutoShape 4">
            <a:extLst>
              <a:ext uri="{FF2B5EF4-FFF2-40B4-BE49-F238E27FC236}">
                <a16:creationId xmlns:a16="http://schemas.microsoft.com/office/drawing/2014/main" id="{3F341A31-CD56-4CB4-8BBC-D2EA40DB9822}"/>
              </a:ext>
            </a:extLst>
          </p:cNvPr>
          <p:cNvSpPr>
            <a:spLocks/>
          </p:cNvSpPr>
          <p:nvPr/>
        </p:nvSpPr>
        <p:spPr bwMode="auto">
          <a:xfrm>
            <a:off x="2351088" y="3430589"/>
            <a:ext cx="215900" cy="935037"/>
          </a:xfrm>
          <a:prstGeom prst="leftBrace">
            <a:avLst>
              <a:gd name="adj1" fmla="val 36091"/>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Tree>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5">
            <a:extLst>
              <a:ext uri="{FF2B5EF4-FFF2-40B4-BE49-F238E27FC236}">
                <a16:creationId xmlns:a16="http://schemas.microsoft.com/office/drawing/2014/main" id="{539BC2B6-3F45-4F2A-8543-E44E6DD578C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A8C6D5F5-07A5-4785-858D-5ADD20EEC890}" type="slidenum">
              <a:rPr kumimoji="0" lang="en-US" altLang="zh-CN" sz="2600">
                <a:solidFill>
                  <a:srgbClr val="FFFFFF"/>
                </a:solidFill>
              </a:rPr>
              <a:pPr eaLnBrk="1" fontAlgn="base" hangingPunct="1">
                <a:spcBef>
                  <a:spcPct val="0"/>
                </a:spcBef>
                <a:spcAft>
                  <a:spcPct val="0"/>
                </a:spcAft>
              </a:pPr>
              <a:t>552</a:t>
            </a:fld>
            <a:endParaRPr kumimoji="0" lang="en-US" altLang="zh-CN" sz="2600">
              <a:solidFill>
                <a:srgbClr val="FFFFFF"/>
              </a:solidFill>
            </a:endParaRPr>
          </a:p>
        </p:txBody>
      </p:sp>
      <p:sp>
        <p:nvSpPr>
          <p:cNvPr id="23555" name="Rectangle 2">
            <a:extLst>
              <a:ext uri="{FF2B5EF4-FFF2-40B4-BE49-F238E27FC236}">
                <a16:creationId xmlns:a16="http://schemas.microsoft.com/office/drawing/2014/main" id="{410D931B-5209-4FE6-BE34-B7AB30952F59}"/>
              </a:ext>
            </a:extLst>
          </p:cNvPr>
          <p:cNvSpPr>
            <a:spLocks noGrp="1" noChangeArrowheads="1"/>
          </p:cNvSpPr>
          <p:nvPr>
            <p:ph type="title"/>
          </p:nvPr>
        </p:nvSpPr>
        <p:spPr/>
        <p:txBody>
          <a:bodyPr/>
          <a:lstStyle/>
          <a:p>
            <a:pPr eaLnBrk="1" hangingPunct="1"/>
            <a:r>
              <a:rPr lang="en-US" altLang="zh-CN" sz="3200"/>
              <a:t>     Chapter 8  Testing the Programs</a:t>
            </a:r>
          </a:p>
        </p:txBody>
      </p:sp>
      <p:sp>
        <p:nvSpPr>
          <p:cNvPr id="23556" name="Rectangle 3">
            <a:extLst>
              <a:ext uri="{FF2B5EF4-FFF2-40B4-BE49-F238E27FC236}">
                <a16:creationId xmlns:a16="http://schemas.microsoft.com/office/drawing/2014/main" id="{CB6B6818-07A5-49C2-ACE4-2106816EF7B7}"/>
              </a:ext>
            </a:extLst>
          </p:cNvPr>
          <p:cNvSpPr>
            <a:spLocks noGrp="1" noChangeArrowheads="1"/>
          </p:cNvSpPr>
          <p:nvPr>
            <p:ph type="body" idx="1"/>
          </p:nvPr>
        </p:nvSpPr>
        <p:spPr>
          <a:xfrm>
            <a:off x="2279650" y="1773238"/>
            <a:ext cx="8388350" cy="5084762"/>
          </a:xfrm>
        </p:spPr>
        <p:txBody>
          <a:bodyPr/>
          <a:lstStyle/>
          <a:p>
            <a:pPr eaLnBrk="1" hangingPunct="1">
              <a:buFontTx/>
              <a:buNone/>
            </a:pPr>
            <a:r>
              <a:rPr lang="en-US" altLang="zh-CN" b="1"/>
              <a:t>4. Views of the test objects</a:t>
            </a:r>
            <a:r>
              <a:rPr lang="zh-CN" altLang="en-US" b="1"/>
              <a:t>（测试的观点</a:t>
            </a:r>
            <a:r>
              <a:rPr lang="en-US" altLang="zh-CN" b="1"/>
              <a:t>/</a:t>
            </a:r>
            <a:r>
              <a:rPr lang="zh-CN" altLang="en-US" b="1"/>
              <a:t>方法）</a:t>
            </a:r>
            <a:r>
              <a:rPr lang="zh-CN" altLang="en-US" sz="3200" b="1"/>
              <a:t> </a:t>
            </a:r>
            <a:endParaRPr lang="zh-CN" altLang="en-US" b="1">
              <a:solidFill>
                <a:schemeClr val="bg2"/>
              </a:solidFill>
              <a:sym typeface="Wingdings 2" panose="05020102010507070707" pitchFamily="18" charset="2"/>
            </a:endParaRPr>
          </a:p>
          <a:p>
            <a:pPr eaLnBrk="1" hangingPunct="1">
              <a:buFontTx/>
              <a:buNone/>
            </a:pPr>
            <a:r>
              <a:rPr lang="zh-CN" altLang="en-US" sz="2400" b="1">
                <a:solidFill>
                  <a:schemeClr val="bg2"/>
                </a:solidFill>
                <a:sym typeface="Wingdings 2" panose="05020102010507070707" pitchFamily="18" charset="2"/>
              </a:rPr>
              <a:t>  </a:t>
            </a:r>
            <a:r>
              <a:rPr lang="en-US" altLang="zh-CN" sz="2400" b="1" u="sng">
                <a:solidFill>
                  <a:srgbClr val="FF0066"/>
                </a:solidFill>
                <a:sym typeface="Wingdings 2" panose="05020102010507070707" pitchFamily="18" charset="2"/>
              </a:rPr>
              <a:t>black box</a:t>
            </a:r>
            <a:r>
              <a:rPr lang="zh-CN" altLang="en-US" sz="2400" b="1" u="sng">
                <a:solidFill>
                  <a:srgbClr val="FF0066"/>
                </a:solidFill>
                <a:sym typeface="Wingdings 2" panose="05020102010507070707" pitchFamily="18" charset="2"/>
              </a:rPr>
              <a:t>（黑盒）</a:t>
            </a: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 </a:t>
            </a:r>
          </a:p>
          <a:p>
            <a:pPr eaLnBrk="1" hangingPunct="1">
              <a:buFontTx/>
              <a:buNone/>
            </a:pPr>
            <a:r>
              <a:rPr lang="en-US" altLang="zh-CN" sz="2400" b="1">
                <a:solidFill>
                  <a:schemeClr val="bg2"/>
                </a:solidFill>
                <a:sym typeface="Wingdings 2" panose="05020102010507070707" pitchFamily="18" charset="2"/>
              </a:rPr>
              <a:t>   A: the </a:t>
            </a:r>
            <a:r>
              <a:rPr lang="en-US" altLang="zh-CN" sz="2400" b="1" u="sng">
                <a:solidFill>
                  <a:srgbClr val="0000FF"/>
                </a:solidFill>
                <a:sym typeface="Wingdings 2" panose="05020102010507070707" pitchFamily="18" charset="2"/>
              </a:rPr>
              <a:t>contents/structures are unknown</a:t>
            </a:r>
            <a:r>
              <a:rPr lang="en-US" altLang="zh-CN" sz="2400" b="1">
                <a:solidFill>
                  <a:schemeClr val="bg2"/>
                </a:solidFill>
                <a:sym typeface="Wingdings 2" panose="05020102010507070707" pitchFamily="18" charset="2"/>
              </a:rPr>
              <a:t>, only </a:t>
            </a:r>
            <a:r>
              <a:rPr lang="en-US" altLang="zh-CN" sz="2400" b="1" u="sng">
                <a:solidFill>
                  <a:srgbClr val="0000FF"/>
                </a:solidFill>
                <a:sym typeface="Wingdings 2" panose="05020102010507070707" pitchFamily="18" charset="2"/>
              </a:rPr>
              <a:t>test the</a:t>
            </a:r>
            <a:r>
              <a:rPr lang="en-US" altLang="zh-CN" sz="2400" b="1">
                <a:solidFill>
                  <a:schemeClr val="bg2"/>
                </a:solidFill>
                <a:sym typeface="Wingdings 2" panose="05020102010507070707" pitchFamily="18" charset="2"/>
              </a:rPr>
              <a:t> </a:t>
            </a:r>
          </a:p>
          <a:p>
            <a:pPr eaLnBrk="1" hangingPunct="1">
              <a:buFontTx/>
              <a:buNone/>
            </a:pPr>
            <a:r>
              <a:rPr lang="en-US" altLang="zh-CN" sz="2400" b="1">
                <a:solidFill>
                  <a:schemeClr val="bg2"/>
                </a:solidFill>
                <a:sym typeface="Wingdings 2" panose="05020102010507070707" pitchFamily="18" charset="2"/>
              </a:rPr>
              <a:t>        </a:t>
            </a:r>
            <a:r>
              <a:rPr lang="en-US" altLang="zh-CN" sz="2400" b="1" u="sng">
                <a:solidFill>
                  <a:srgbClr val="0000FF"/>
                </a:solidFill>
                <a:sym typeface="Wingdings 2" panose="05020102010507070707" pitchFamily="18" charset="2"/>
              </a:rPr>
              <a:t>functionality</a:t>
            </a:r>
            <a:r>
              <a:rPr lang="en-US" altLang="zh-CN" sz="2400" b="1">
                <a:solidFill>
                  <a:schemeClr val="bg2"/>
                </a:solidFill>
                <a:sym typeface="Wingdings 2" panose="05020102010507070707" pitchFamily="18" charset="2"/>
              </a:rPr>
              <a:t> of the testing object. That is , the </a:t>
            </a:r>
          </a:p>
          <a:p>
            <a:pPr eaLnBrk="1" hangingPunct="1">
              <a:buFontTx/>
              <a:buNone/>
            </a:pPr>
            <a:r>
              <a:rPr lang="en-US" altLang="zh-CN" sz="2400" b="1">
                <a:solidFill>
                  <a:schemeClr val="bg2"/>
                </a:solidFill>
                <a:sym typeface="Wingdings 2" panose="05020102010507070707" pitchFamily="18" charset="2"/>
              </a:rPr>
              <a:t>        testing feed input to the black box and note what </a:t>
            </a:r>
          </a:p>
          <a:p>
            <a:pPr eaLnBrk="1" hangingPunct="1">
              <a:buFontTx/>
              <a:buNone/>
            </a:pPr>
            <a:r>
              <a:rPr lang="en-US" altLang="zh-CN" sz="2400" b="1">
                <a:solidFill>
                  <a:schemeClr val="bg2"/>
                </a:solidFill>
                <a:sym typeface="Wingdings 2" panose="05020102010507070707" pitchFamily="18" charset="2"/>
              </a:rPr>
              <a:t>        output is produced  </a:t>
            </a:r>
          </a:p>
          <a:p>
            <a:pPr eaLnBrk="1" hangingPunct="1">
              <a:buFontTx/>
              <a:buNone/>
            </a:pPr>
            <a:r>
              <a:rPr lang="en-US" altLang="zh-CN" sz="2400" b="1">
                <a:solidFill>
                  <a:schemeClr val="bg2"/>
                </a:solidFill>
                <a:sym typeface="Wingdings 2" panose="05020102010507070707" pitchFamily="18" charset="2"/>
              </a:rPr>
              <a:t>        (the component function is the basis of testing) </a:t>
            </a:r>
          </a:p>
          <a:p>
            <a:pPr eaLnBrk="1" hangingPunct="1">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另外：测试时应该考虑让被测模块完成一切应做的事</a:t>
            </a:r>
          </a:p>
          <a:p>
            <a:pPr eaLnBrk="1" hangingPunct="1">
              <a:buFontTx/>
              <a:buNone/>
            </a:pPr>
            <a:r>
              <a:rPr lang="zh-CN" altLang="en-US" sz="2400" b="1">
                <a:solidFill>
                  <a:schemeClr val="bg2"/>
                </a:solidFill>
                <a:sym typeface="Wingdings 2" panose="05020102010507070707" pitchFamily="18" charset="2"/>
              </a:rPr>
              <a:t>                    情</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拒绝一切不应做的事情）</a:t>
            </a:r>
          </a:p>
          <a:p>
            <a:pPr eaLnBrk="1" hangingPunct="1">
              <a:buFontTx/>
              <a:buNone/>
            </a:pPr>
            <a:r>
              <a:rPr lang="zh-CN" altLang="en-US" sz="2400" b="1">
                <a:solidFill>
                  <a:schemeClr val="bg2"/>
                </a:solidFill>
                <a:sym typeface="Wingdings 2" panose="05020102010507070707" pitchFamily="18" charset="2"/>
              </a:rPr>
              <a:t>       （注：</a:t>
            </a:r>
            <a:r>
              <a:rPr lang="zh-CN" altLang="en-US" sz="2400" b="1">
                <a:solidFill>
                  <a:srgbClr val="0000FF"/>
                </a:solidFill>
                <a:sym typeface="Wingdings 2" panose="05020102010507070707" pitchFamily="18" charset="2"/>
              </a:rPr>
              <a:t>黑盒测试的主要参考文档是系统设计和程序设计</a:t>
            </a:r>
            <a:endParaRPr lang="en-US" altLang="zh-CN" sz="2400" b="1">
              <a:solidFill>
                <a:srgbClr val="0000FF"/>
              </a:solidFill>
              <a:sym typeface="Wingdings 2" panose="05020102010507070707" pitchFamily="18" charset="2"/>
            </a:endParaRPr>
          </a:p>
          <a:p>
            <a:pPr eaLnBrk="1" hangingPunct="1">
              <a:buFontTx/>
              <a:buNone/>
            </a:pPr>
            <a:r>
              <a:rPr lang="en-US" altLang="zh-CN" sz="2400" b="1">
                <a:solidFill>
                  <a:srgbClr val="0000FF"/>
                </a:solidFill>
                <a:sym typeface="Wingdings 2" panose="05020102010507070707" pitchFamily="18" charset="2"/>
              </a:rPr>
              <a:t>                   </a:t>
            </a:r>
            <a:r>
              <a:rPr lang="zh-CN" altLang="en-US" sz="2400" b="1">
                <a:solidFill>
                  <a:srgbClr val="0000FF"/>
                </a:solidFill>
                <a:sym typeface="Wingdings 2" panose="05020102010507070707" pitchFamily="18" charset="2"/>
              </a:rPr>
              <a:t>阶段文档</a:t>
            </a:r>
            <a:r>
              <a:rPr lang="en-US" altLang="zh-CN" sz="2400" b="1">
                <a:solidFill>
                  <a:srgbClr val="0000FF"/>
                </a:solidFill>
                <a:sym typeface="Wingdings 2" panose="05020102010507070707" pitchFamily="18" charset="2"/>
              </a:rPr>
              <a:t>)</a:t>
            </a:r>
            <a:r>
              <a:rPr lang="en-US" altLang="zh-CN" sz="2400" b="1">
                <a:solidFill>
                  <a:schemeClr val="bg2"/>
                </a:solidFill>
                <a:sym typeface="Wingdings 2" panose="05020102010507070707" pitchFamily="18" charset="2"/>
              </a:rPr>
              <a:t> </a:t>
            </a:r>
            <a:endParaRPr lang="en-US" altLang="zh-CN" sz="2400"/>
          </a:p>
        </p:txBody>
      </p:sp>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5">
            <a:extLst>
              <a:ext uri="{FF2B5EF4-FFF2-40B4-BE49-F238E27FC236}">
                <a16:creationId xmlns:a16="http://schemas.microsoft.com/office/drawing/2014/main" id="{50EF9138-C5EB-4713-8157-5EE03127AD8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1907FEC9-B5E6-40FE-B0BB-2E3471081ED1}" type="slidenum">
              <a:rPr kumimoji="0" lang="en-US" altLang="zh-CN" sz="2600">
                <a:solidFill>
                  <a:srgbClr val="FFFFFF"/>
                </a:solidFill>
              </a:rPr>
              <a:pPr eaLnBrk="1" fontAlgn="base" hangingPunct="1">
                <a:spcBef>
                  <a:spcPct val="0"/>
                </a:spcBef>
                <a:spcAft>
                  <a:spcPct val="0"/>
                </a:spcAft>
              </a:pPr>
              <a:t>553</a:t>
            </a:fld>
            <a:endParaRPr kumimoji="0" lang="en-US" altLang="zh-CN" sz="2600">
              <a:solidFill>
                <a:srgbClr val="FFFFFF"/>
              </a:solidFill>
            </a:endParaRPr>
          </a:p>
        </p:txBody>
      </p:sp>
      <p:sp>
        <p:nvSpPr>
          <p:cNvPr id="24579" name="Rectangle 2">
            <a:extLst>
              <a:ext uri="{FF2B5EF4-FFF2-40B4-BE49-F238E27FC236}">
                <a16:creationId xmlns:a16="http://schemas.microsoft.com/office/drawing/2014/main" id="{5D9638F9-9301-4F01-A15A-7297719DFE38}"/>
              </a:ext>
            </a:extLst>
          </p:cNvPr>
          <p:cNvSpPr>
            <a:spLocks noGrp="1" noChangeArrowheads="1"/>
          </p:cNvSpPr>
          <p:nvPr>
            <p:ph type="title"/>
          </p:nvPr>
        </p:nvSpPr>
        <p:spPr/>
        <p:txBody>
          <a:bodyPr/>
          <a:lstStyle/>
          <a:p>
            <a:pPr eaLnBrk="1" hangingPunct="1"/>
            <a:r>
              <a:rPr lang="en-US" altLang="zh-CN" sz="3200"/>
              <a:t>     Chapter 8  Testing the Programs</a:t>
            </a:r>
          </a:p>
        </p:txBody>
      </p:sp>
      <p:sp>
        <p:nvSpPr>
          <p:cNvPr id="24580" name="Rectangle 3">
            <a:extLst>
              <a:ext uri="{FF2B5EF4-FFF2-40B4-BE49-F238E27FC236}">
                <a16:creationId xmlns:a16="http://schemas.microsoft.com/office/drawing/2014/main" id="{46C6DBC7-9FE3-4A7A-9B38-7A9BE408228D}"/>
              </a:ext>
            </a:extLst>
          </p:cNvPr>
          <p:cNvSpPr>
            <a:spLocks noGrp="1" noChangeArrowheads="1"/>
          </p:cNvSpPr>
          <p:nvPr>
            <p:ph type="body" idx="1"/>
          </p:nvPr>
        </p:nvSpPr>
        <p:spPr>
          <a:xfrm>
            <a:off x="2286000" y="1752600"/>
            <a:ext cx="8382000" cy="5105400"/>
          </a:xfrm>
        </p:spPr>
        <p:txBody>
          <a:bodyPr/>
          <a:lstStyle/>
          <a:p>
            <a:pPr eaLnBrk="1" hangingPunct="1">
              <a:lnSpc>
                <a:spcPct val="90000"/>
              </a:lnSpc>
              <a:buFontTx/>
              <a:buNone/>
            </a:pPr>
            <a:r>
              <a:rPr lang="en-US" altLang="zh-CN" sz="2400" b="1">
                <a:solidFill>
                  <a:schemeClr val="bg2"/>
                </a:solidFill>
                <a:sym typeface="Wingdings 2" panose="05020102010507070707" pitchFamily="18" charset="2"/>
              </a:rPr>
              <a:t>   B: advantage: is free of the constraints imposed by </a:t>
            </a:r>
          </a:p>
          <a:p>
            <a:pPr eaLnBrk="1" hangingPunct="1">
              <a:lnSpc>
                <a:spcPct val="90000"/>
              </a:lnSpc>
              <a:buFontTx/>
              <a:buNone/>
            </a:pPr>
            <a:r>
              <a:rPr lang="en-US" altLang="zh-CN" sz="2400" b="1">
                <a:solidFill>
                  <a:schemeClr val="bg2"/>
                </a:solidFill>
                <a:sym typeface="Wingdings 2" panose="05020102010507070707" pitchFamily="18" charset="2"/>
              </a:rPr>
              <a:t>                   the internal structure and logic of the the test</a:t>
            </a:r>
          </a:p>
          <a:p>
            <a:pPr eaLnBrk="1" hangingPunct="1">
              <a:lnSpc>
                <a:spcPct val="90000"/>
              </a:lnSpc>
              <a:buFontTx/>
              <a:buNone/>
            </a:pPr>
            <a:r>
              <a:rPr lang="en-US" altLang="zh-CN" sz="2400" b="1">
                <a:solidFill>
                  <a:schemeClr val="bg2"/>
                </a:solidFill>
                <a:sym typeface="Wingdings 2" panose="05020102010507070707" pitchFamily="18" charset="2"/>
              </a:rPr>
              <a:t>                   object, only use representative test cases to </a:t>
            </a:r>
          </a:p>
          <a:p>
            <a:pPr eaLnBrk="1" hangingPunct="1">
              <a:lnSpc>
                <a:spcPct val="90000"/>
              </a:lnSpc>
              <a:buFontTx/>
              <a:buNone/>
            </a:pPr>
            <a:r>
              <a:rPr lang="en-US" altLang="zh-CN" sz="2400" b="1">
                <a:solidFill>
                  <a:schemeClr val="bg2"/>
                </a:solidFill>
                <a:sym typeface="Wingdings 2" panose="05020102010507070707" pitchFamily="18" charset="2"/>
              </a:rPr>
              <a:t>                   finish the test . </a:t>
            </a:r>
          </a:p>
          <a:p>
            <a:pPr eaLnBrk="1" hangingPunct="1">
              <a:lnSpc>
                <a:spcPct val="90000"/>
              </a:lnSpc>
              <a:buFontTx/>
              <a:buNone/>
            </a:pPr>
            <a:r>
              <a:rPr lang="en-US" altLang="zh-CN" sz="2400" b="1"/>
              <a:t>   C: disadvantage: not always possible to run a </a:t>
            </a:r>
          </a:p>
          <a:p>
            <a:pPr eaLnBrk="1" hangingPunct="1">
              <a:lnSpc>
                <a:spcPct val="90000"/>
              </a:lnSpc>
              <a:buFontTx/>
              <a:buNone/>
            </a:pPr>
            <a:r>
              <a:rPr lang="en-US" altLang="zh-CN" sz="2400" b="1"/>
              <a:t>                                 complete test cases in this manner </a:t>
            </a:r>
          </a:p>
          <a:p>
            <a:pPr eaLnBrk="1" hangingPunct="1">
              <a:lnSpc>
                <a:spcPct val="90000"/>
              </a:lnSpc>
              <a:buFontTx/>
              <a:buNone/>
            </a:pPr>
            <a:r>
              <a:rPr lang="en-US" altLang="zh-CN" sz="2400" b="1"/>
              <a:t>   D: example:  ax</a:t>
            </a:r>
            <a:r>
              <a:rPr lang="en-US" altLang="zh-CN" b="1" baseline="40000"/>
              <a:t>2</a:t>
            </a:r>
            <a:r>
              <a:rPr lang="en-US" altLang="zh-CN" sz="2400" b="1"/>
              <a:t>+bx+c=0  (3 inputs, 2 outputs)</a:t>
            </a:r>
          </a:p>
          <a:p>
            <a:pPr eaLnBrk="1" hangingPunct="1">
              <a:lnSpc>
                <a:spcPct val="90000"/>
              </a:lnSpc>
              <a:buFontTx/>
              <a:buNone/>
            </a:pPr>
            <a:r>
              <a:rPr lang="en-US" altLang="zh-CN" sz="2400" b="1"/>
              <a:t>                         a: +, -, 0 </a:t>
            </a:r>
          </a:p>
          <a:p>
            <a:pPr eaLnBrk="1" hangingPunct="1">
              <a:lnSpc>
                <a:spcPct val="90000"/>
              </a:lnSpc>
              <a:buFontTx/>
              <a:buNone/>
            </a:pPr>
            <a:r>
              <a:rPr lang="en-US" altLang="zh-CN" sz="2400" b="1"/>
              <a:t>                         b: +, -, 0      3</a:t>
            </a:r>
            <a:r>
              <a:rPr lang="en-US" altLang="zh-CN" b="1" baseline="40000"/>
              <a:t>3</a:t>
            </a:r>
            <a:r>
              <a:rPr lang="en-US" altLang="zh-CN" sz="2400" b="1"/>
              <a:t>=27 (digital combination)</a:t>
            </a:r>
          </a:p>
          <a:p>
            <a:pPr eaLnBrk="1" hangingPunct="1">
              <a:lnSpc>
                <a:spcPct val="90000"/>
              </a:lnSpc>
              <a:buFontTx/>
              <a:buNone/>
            </a:pPr>
            <a:r>
              <a:rPr lang="en-US" altLang="zh-CN" sz="2400" b="1"/>
              <a:t>                         c: +, -, 0 </a:t>
            </a:r>
          </a:p>
          <a:p>
            <a:pPr eaLnBrk="1" hangingPunct="1">
              <a:lnSpc>
                <a:spcPct val="90000"/>
              </a:lnSpc>
              <a:buFontTx/>
              <a:buNone/>
            </a:pPr>
            <a:r>
              <a:rPr lang="en-US" altLang="zh-CN" sz="2400" b="1"/>
              <a:t>                         others: round-off error</a:t>
            </a:r>
            <a:r>
              <a:rPr lang="zh-CN" altLang="en-US" sz="2400" b="1"/>
              <a:t>（</a:t>
            </a:r>
            <a:r>
              <a:rPr lang="en-US" altLang="zh-CN" sz="2400" b="1"/>
              <a:t>precision</a:t>
            </a:r>
            <a:r>
              <a:rPr lang="zh-CN" altLang="en-US" sz="2400" b="1"/>
              <a:t>）</a:t>
            </a:r>
          </a:p>
          <a:p>
            <a:pPr eaLnBrk="1" hangingPunct="1">
              <a:lnSpc>
                <a:spcPct val="90000"/>
              </a:lnSpc>
              <a:buFontTx/>
              <a:buNone/>
            </a:pPr>
            <a:r>
              <a:rPr lang="zh-CN" altLang="en-US" sz="2400" b="1"/>
              <a:t>                                      </a:t>
            </a:r>
            <a:r>
              <a:rPr lang="en-US" altLang="zh-CN" sz="2400" b="1"/>
              <a:t>incompatible data type (</a:t>
            </a:r>
            <a:r>
              <a:rPr lang="en-US" altLang="zh-CN" sz="2400" b="1">
                <a:latin typeface="Times New Roman" panose="02020603050405020304" pitchFamily="18" charset="0"/>
              </a:rPr>
              <a:t>‘</a:t>
            </a:r>
            <a:r>
              <a:rPr lang="en-US" altLang="zh-CN" sz="2400" b="1"/>
              <a:t>a</a:t>
            </a:r>
            <a:r>
              <a:rPr lang="en-US" altLang="zh-CN" sz="2400" b="1">
                <a:latin typeface="Times New Roman" panose="02020603050405020304" pitchFamily="18" charset="0"/>
              </a:rPr>
              <a:t>’</a:t>
            </a:r>
            <a:r>
              <a:rPr lang="en-US" altLang="zh-CN" sz="2400" b="1"/>
              <a:t>,</a:t>
            </a:r>
            <a:r>
              <a:rPr lang="en-US" altLang="zh-CN" sz="2400" b="1">
                <a:latin typeface="Times New Roman" panose="02020603050405020304" pitchFamily="18" charset="0"/>
              </a:rPr>
              <a:t>’</a:t>
            </a:r>
            <a:r>
              <a:rPr lang="en-US" altLang="zh-CN" sz="2400" b="1"/>
              <a:t>m</a:t>
            </a:r>
            <a:r>
              <a:rPr lang="en-US" altLang="zh-CN" sz="2400" b="1">
                <a:latin typeface="Times New Roman" panose="02020603050405020304" pitchFamily="18" charset="0"/>
              </a:rPr>
              <a:t>’</a:t>
            </a:r>
            <a:r>
              <a:rPr lang="en-US" altLang="zh-CN" sz="2400" b="1"/>
              <a:t>)</a:t>
            </a:r>
          </a:p>
        </p:txBody>
      </p:sp>
      <p:sp>
        <p:nvSpPr>
          <p:cNvPr id="24581" name="AutoShape 4">
            <a:extLst>
              <a:ext uri="{FF2B5EF4-FFF2-40B4-BE49-F238E27FC236}">
                <a16:creationId xmlns:a16="http://schemas.microsoft.com/office/drawing/2014/main" id="{90BFD186-5357-476B-98FA-E7E45F47F014}"/>
              </a:ext>
            </a:extLst>
          </p:cNvPr>
          <p:cNvSpPr>
            <a:spLocks/>
          </p:cNvSpPr>
          <p:nvPr/>
        </p:nvSpPr>
        <p:spPr bwMode="auto">
          <a:xfrm>
            <a:off x="4191000" y="4743450"/>
            <a:ext cx="152400" cy="990600"/>
          </a:xfrm>
          <a:prstGeom prst="leftBrace">
            <a:avLst>
              <a:gd name="adj1" fmla="val 54167"/>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24582" name="AutoShape 5">
            <a:extLst>
              <a:ext uri="{FF2B5EF4-FFF2-40B4-BE49-F238E27FC236}">
                <a16:creationId xmlns:a16="http://schemas.microsoft.com/office/drawing/2014/main" id="{7CD68889-CB20-46A2-B8F6-F8C5F1DC647F}"/>
              </a:ext>
            </a:extLst>
          </p:cNvPr>
          <p:cNvSpPr>
            <a:spLocks noChangeArrowheads="1"/>
          </p:cNvSpPr>
          <p:nvPr/>
        </p:nvSpPr>
        <p:spPr bwMode="auto">
          <a:xfrm>
            <a:off x="5791200" y="5013325"/>
            <a:ext cx="304800" cy="304800"/>
          </a:xfrm>
          <a:prstGeom prst="rightArrow">
            <a:avLst>
              <a:gd name="adj1" fmla="val 50000"/>
              <a:gd name="adj2" fmla="val 25000"/>
            </a:avLst>
          </a:prstGeom>
          <a:solidFill>
            <a:schemeClr val="tx1"/>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5">
            <a:extLst>
              <a:ext uri="{FF2B5EF4-FFF2-40B4-BE49-F238E27FC236}">
                <a16:creationId xmlns:a16="http://schemas.microsoft.com/office/drawing/2014/main" id="{55D5CB13-626A-4ABA-A4DC-90B3912DBC9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253A51BF-C4B1-496B-BDF9-9635F3514524}" type="slidenum">
              <a:rPr kumimoji="0" lang="en-US" altLang="zh-CN" sz="2600">
                <a:solidFill>
                  <a:srgbClr val="FFFFFF"/>
                </a:solidFill>
              </a:rPr>
              <a:pPr eaLnBrk="1" fontAlgn="base" hangingPunct="1">
                <a:spcBef>
                  <a:spcPct val="0"/>
                </a:spcBef>
                <a:spcAft>
                  <a:spcPct val="0"/>
                </a:spcAft>
              </a:pPr>
              <a:t>554</a:t>
            </a:fld>
            <a:endParaRPr kumimoji="0" lang="en-US" altLang="zh-CN" sz="2600">
              <a:solidFill>
                <a:srgbClr val="FFFFFF"/>
              </a:solidFill>
            </a:endParaRPr>
          </a:p>
        </p:txBody>
      </p:sp>
      <p:sp>
        <p:nvSpPr>
          <p:cNvPr id="25603" name="Rectangle 2">
            <a:extLst>
              <a:ext uri="{FF2B5EF4-FFF2-40B4-BE49-F238E27FC236}">
                <a16:creationId xmlns:a16="http://schemas.microsoft.com/office/drawing/2014/main" id="{A47680BE-998F-44A0-BE56-9644AAACD1FE}"/>
              </a:ext>
            </a:extLst>
          </p:cNvPr>
          <p:cNvSpPr>
            <a:spLocks noGrp="1" noChangeArrowheads="1"/>
          </p:cNvSpPr>
          <p:nvPr>
            <p:ph type="title"/>
          </p:nvPr>
        </p:nvSpPr>
        <p:spPr/>
        <p:txBody>
          <a:bodyPr/>
          <a:lstStyle/>
          <a:p>
            <a:pPr eaLnBrk="1" hangingPunct="1"/>
            <a:r>
              <a:rPr lang="en-US" altLang="zh-CN" sz="3200"/>
              <a:t>     Chapter 8  Testing the Programs</a:t>
            </a:r>
          </a:p>
        </p:txBody>
      </p:sp>
      <p:sp>
        <p:nvSpPr>
          <p:cNvPr id="25604" name="Rectangle 3">
            <a:extLst>
              <a:ext uri="{FF2B5EF4-FFF2-40B4-BE49-F238E27FC236}">
                <a16:creationId xmlns:a16="http://schemas.microsoft.com/office/drawing/2014/main" id="{BEEAAA3F-4E75-40EE-BF7D-9073EF550BFC}"/>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sz="2400" b="1"/>
              <a:t>   E: another example: </a:t>
            </a:r>
            <a:r>
              <a:rPr lang="en-US" altLang="zh-CN" sz="2400" b="1">
                <a:latin typeface="Times New Roman" panose="02020603050405020304" pitchFamily="18" charset="0"/>
              </a:rPr>
              <a:t>“</a:t>
            </a:r>
            <a:r>
              <a:rPr lang="en-US" altLang="zh-CN" sz="2400" b="1"/>
              <a:t>federal income tax</a:t>
            </a:r>
            <a:r>
              <a:rPr lang="en-US" altLang="zh-CN" sz="2400" b="1">
                <a:latin typeface="Times New Roman" panose="02020603050405020304" pitchFamily="18" charset="0"/>
              </a:rPr>
              <a:t>”</a:t>
            </a:r>
            <a:r>
              <a:rPr lang="en-US" altLang="zh-CN" sz="2400" b="1"/>
              <a:t> (P410)</a:t>
            </a:r>
          </a:p>
          <a:p>
            <a:pPr eaLnBrk="1" hangingPunct="1">
              <a:buFontTx/>
              <a:buNone/>
            </a:pPr>
            <a:r>
              <a:rPr lang="en-US" altLang="zh-CN" sz="2400" b="1"/>
              <a:t>        ----not suitable in using </a:t>
            </a:r>
            <a:r>
              <a:rPr lang="en-US" altLang="zh-CN" sz="2400" b="1">
                <a:latin typeface="Times New Roman" panose="02020603050405020304" pitchFamily="18" charset="0"/>
              </a:rPr>
              <a:t>“</a:t>
            </a:r>
            <a:r>
              <a:rPr lang="en-US" altLang="zh-CN" sz="2400" b="1"/>
              <a:t>black box method</a:t>
            </a:r>
            <a:r>
              <a:rPr lang="en-US" altLang="zh-CN" sz="2400" b="1">
                <a:latin typeface="Times New Roman" panose="02020603050405020304" pitchFamily="18" charset="0"/>
              </a:rPr>
              <a:t>”</a:t>
            </a:r>
            <a:r>
              <a:rPr lang="en-US" altLang="zh-CN" sz="2400" b="1"/>
              <a:t> </a:t>
            </a:r>
          </a:p>
          <a:p>
            <a:pPr eaLnBrk="1" hangingPunct="1">
              <a:buFontTx/>
              <a:buNone/>
            </a:pPr>
            <a:r>
              <a:rPr lang="en-US" altLang="zh-CN" sz="2400" b="1"/>
              <a:t> </a:t>
            </a:r>
            <a:r>
              <a:rPr lang="en-US" altLang="zh-CN" sz="2400" b="1">
                <a:solidFill>
                  <a:schemeClr val="bg2"/>
                </a:solidFill>
                <a:sym typeface="Wingdings 2" panose="05020102010507070707" pitchFamily="18" charset="2"/>
              </a:rPr>
              <a:t> </a:t>
            </a:r>
            <a:r>
              <a:rPr lang="en-US" altLang="zh-CN" sz="2400" b="1" u="sng">
                <a:solidFill>
                  <a:srgbClr val="FF0066"/>
                </a:solidFill>
                <a:sym typeface="Wingdings 2" panose="05020102010507070707" pitchFamily="18" charset="2"/>
              </a:rPr>
              <a:t>white box</a:t>
            </a:r>
            <a:r>
              <a:rPr lang="zh-CN" altLang="en-US" sz="2400" b="1" u="sng">
                <a:solidFill>
                  <a:srgbClr val="FF0066"/>
                </a:solidFill>
                <a:sym typeface="Wingdings 2" panose="05020102010507070707" pitchFamily="18" charset="2"/>
              </a:rPr>
              <a:t>（白盒）</a:t>
            </a:r>
            <a:r>
              <a:rPr lang="en-US" altLang="zh-CN" sz="2400" b="1">
                <a:solidFill>
                  <a:schemeClr val="bg2"/>
                </a:solidFill>
                <a:sym typeface="Wingdings 2" panose="05020102010507070707" pitchFamily="18" charset="2"/>
              </a:rPr>
              <a:t>: </a:t>
            </a:r>
          </a:p>
          <a:p>
            <a:pPr eaLnBrk="1" hangingPunct="1">
              <a:buFontTx/>
              <a:buNone/>
            </a:pPr>
            <a:r>
              <a:rPr lang="en-US" altLang="zh-CN" sz="2400" b="1">
                <a:solidFill>
                  <a:schemeClr val="bg2"/>
                </a:solidFill>
                <a:sym typeface="Wingdings 2" panose="05020102010507070707" pitchFamily="18" charset="2"/>
              </a:rPr>
              <a:t>   A: definition: use the </a:t>
            </a:r>
            <a:r>
              <a:rPr lang="en-US" altLang="zh-CN" sz="2400" b="1" u="sng">
                <a:solidFill>
                  <a:schemeClr val="bg2"/>
                </a:solidFill>
                <a:sym typeface="Wingdings 2" panose="05020102010507070707" pitchFamily="18" charset="2"/>
              </a:rPr>
              <a:t>structure </a:t>
            </a:r>
            <a:r>
              <a:rPr lang="en-US" altLang="zh-CN" sz="2400" b="1">
                <a:solidFill>
                  <a:schemeClr val="bg2"/>
                </a:solidFill>
                <a:sym typeface="Wingdings 2" panose="05020102010507070707" pitchFamily="18" charset="2"/>
              </a:rPr>
              <a:t>of the test object to </a:t>
            </a:r>
          </a:p>
          <a:p>
            <a:pPr eaLnBrk="1" hangingPunct="1">
              <a:buFontTx/>
              <a:buNone/>
            </a:pPr>
            <a:r>
              <a:rPr lang="en-US" altLang="zh-CN" sz="2400" b="1">
                <a:solidFill>
                  <a:schemeClr val="bg2"/>
                </a:solidFill>
                <a:sym typeface="Wingdings 2" panose="05020102010507070707" pitchFamily="18" charset="2"/>
              </a:rPr>
              <a:t>                          test in different ways </a:t>
            </a:r>
          </a:p>
          <a:p>
            <a:pPr eaLnBrk="1" hangingPunct="1">
              <a:buFontTx/>
              <a:buNone/>
            </a:pPr>
            <a:r>
              <a:rPr lang="en-US" altLang="zh-CN" sz="2400" b="1">
                <a:solidFill>
                  <a:schemeClr val="bg2"/>
                </a:solidFill>
                <a:sym typeface="Wingdings 2" panose="05020102010507070707" pitchFamily="18" charset="2"/>
              </a:rPr>
              <a:t>   B: advantage: detailed testing for a model </a:t>
            </a:r>
          </a:p>
          <a:p>
            <a:pPr eaLnBrk="1" hangingPunct="1">
              <a:buFontTx/>
              <a:buNone/>
            </a:pPr>
            <a:r>
              <a:rPr lang="en-US" altLang="zh-CN" sz="2400" b="1">
                <a:solidFill>
                  <a:schemeClr val="bg2"/>
                </a:solidFill>
                <a:sym typeface="Wingdings 2" panose="05020102010507070707" pitchFamily="18" charset="2"/>
              </a:rPr>
              <a:t>   C: disadvantage: may be impractical </a:t>
            </a:r>
          </a:p>
          <a:p>
            <a:pPr eaLnBrk="1" hangingPunct="1">
              <a:buFontTx/>
              <a:buNone/>
            </a:pPr>
            <a:r>
              <a:rPr lang="en-US" altLang="zh-CN" sz="2400" b="1">
                <a:solidFill>
                  <a:schemeClr val="bg2"/>
                </a:solidFill>
                <a:sym typeface="Wingdings 2" panose="05020102010507070707" pitchFamily="18" charset="2"/>
              </a:rPr>
              <a:t>   D: example1: white box --- Fig8.4 </a:t>
            </a:r>
          </a:p>
          <a:p>
            <a:pPr eaLnBrk="1" hangingPunct="1">
              <a:buFontTx/>
              <a:buNone/>
            </a:pPr>
            <a:r>
              <a:rPr lang="en-US" altLang="zh-CN" sz="2400" b="1">
                <a:solidFill>
                  <a:schemeClr val="bg2"/>
                </a:solidFill>
                <a:sym typeface="Wingdings 2" panose="05020102010507070707" pitchFamily="18" charset="2"/>
              </a:rPr>
              <a:t>               m(100000) </a:t>
            </a:r>
            <a:r>
              <a:rPr lang="en-US" altLang="zh-CN" sz="4400" b="1" baseline="-25000">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n(100000)=10 billions  (logic paths) </a:t>
            </a:r>
          </a:p>
          <a:p>
            <a:pPr eaLnBrk="1" hangingPunct="1">
              <a:buFontTx/>
              <a:buNone/>
            </a:pPr>
            <a:r>
              <a:rPr lang="en-US" altLang="zh-CN" sz="2400" b="1">
                <a:solidFill>
                  <a:schemeClr val="bg2"/>
                </a:solidFill>
                <a:sym typeface="Wingdings 2" panose="05020102010507070707" pitchFamily="18" charset="2"/>
              </a:rPr>
              <a:t>                I: &lt;n, =n, &gt;n.        </a:t>
            </a:r>
            <a:r>
              <a:rPr lang="en-US" altLang="zh-CN" sz="4400" b="1" baseline="-25000">
                <a:solidFill>
                  <a:schemeClr val="bg2"/>
                </a:solidFill>
                <a:sym typeface="Wingdings 2" panose="05020102010507070707" pitchFamily="18" charset="2"/>
              </a:rPr>
              <a:t>3X3=9(test cases)</a:t>
            </a:r>
            <a:r>
              <a:rPr lang="en-US" altLang="zh-CN" sz="2400" b="1">
                <a:solidFill>
                  <a:schemeClr val="bg2"/>
                </a:solidFill>
                <a:sym typeface="Wingdings 2" panose="05020102010507070707" pitchFamily="18" charset="2"/>
              </a:rPr>
              <a:t> </a:t>
            </a:r>
          </a:p>
          <a:p>
            <a:pPr eaLnBrk="1" hangingPunct="1">
              <a:buFontTx/>
              <a:buNone/>
            </a:pPr>
            <a:r>
              <a:rPr lang="en-US" altLang="zh-CN" sz="2400" b="1">
                <a:solidFill>
                  <a:schemeClr val="bg2"/>
                </a:solidFill>
                <a:sym typeface="Wingdings 2" panose="05020102010507070707" pitchFamily="18" charset="2"/>
              </a:rPr>
              <a:t>               J: &lt;m, =m,&gt;m. </a:t>
            </a:r>
          </a:p>
        </p:txBody>
      </p:sp>
      <p:sp>
        <p:nvSpPr>
          <p:cNvPr id="25605" name="AutoShape 4">
            <a:extLst>
              <a:ext uri="{FF2B5EF4-FFF2-40B4-BE49-F238E27FC236}">
                <a16:creationId xmlns:a16="http://schemas.microsoft.com/office/drawing/2014/main" id="{10BAE562-F9A9-467D-BFA0-A3B75E498406}"/>
              </a:ext>
            </a:extLst>
          </p:cNvPr>
          <p:cNvSpPr>
            <a:spLocks/>
          </p:cNvSpPr>
          <p:nvPr/>
        </p:nvSpPr>
        <p:spPr bwMode="auto">
          <a:xfrm>
            <a:off x="3432175" y="5983288"/>
            <a:ext cx="152400" cy="685800"/>
          </a:xfrm>
          <a:prstGeom prst="leftBrace">
            <a:avLst>
              <a:gd name="adj1" fmla="val 37500"/>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25606" name="AutoShape 5">
            <a:extLst>
              <a:ext uri="{FF2B5EF4-FFF2-40B4-BE49-F238E27FC236}">
                <a16:creationId xmlns:a16="http://schemas.microsoft.com/office/drawing/2014/main" id="{3C92B8A8-87BB-402B-AE13-FD7970B4419E}"/>
              </a:ext>
            </a:extLst>
          </p:cNvPr>
          <p:cNvSpPr>
            <a:spLocks/>
          </p:cNvSpPr>
          <p:nvPr/>
        </p:nvSpPr>
        <p:spPr bwMode="auto">
          <a:xfrm>
            <a:off x="5664200" y="5983288"/>
            <a:ext cx="228600" cy="685800"/>
          </a:xfrm>
          <a:prstGeom prst="rightBrace">
            <a:avLst>
              <a:gd name="adj1" fmla="val 25000"/>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Tree>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3">
            <a:extLst>
              <a:ext uri="{FF2B5EF4-FFF2-40B4-BE49-F238E27FC236}">
                <a16:creationId xmlns:a16="http://schemas.microsoft.com/office/drawing/2014/main" id="{F6DD9636-53F2-4C09-886B-0B8733EF8F4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1C567FA7-7CD2-4CB5-8D4D-3E0514E93B2A}" type="slidenum">
              <a:rPr kumimoji="0" lang="en-US" altLang="zh-CN" sz="2600">
                <a:solidFill>
                  <a:srgbClr val="FFFFFF"/>
                </a:solidFill>
              </a:rPr>
              <a:pPr eaLnBrk="1" fontAlgn="base" hangingPunct="1">
                <a:spcBef>
                  <a:spcPct val="0"/>
                </a:spcBef>
                <a:spcAft>
                  <a:spcPct val="0"/>
                </a:spcAft>
              </a:pPr>
              <a:t>555</a:t>
            </a:fld>
            <a:endParaRPr kumimoji="0" lang="en-US" altLang="zh-CN" sz="2600">
              <a:solidFill>
                <a:srgbClr val="FFFFFF"/>
              </a:solidFill>
            </a:endParaRPr>
          </a:p>
        </p:txBody>
      </p:sp>
      <p:sp>
        <p:nvSpPr>
          <p:cNvPr id="26627" name="Rectangle 4">
            <a:extLst>
              <a:ext uri="{FF2B5EF4-FFF2-40B4-BE49-F238E27FC236}">
                <a16:creationId xmlns:a16="http://schemas.microsoft.com/office/drawing/2014/main" id="{2AC3D332-F084-4CBA-AC8B-C08A228DC9C0}"/>
              </a:ext>
            </a:extLst>
          </p:cNvPr>
          <p:cNvSpPr>
            <a:spLocks noChangeArrowheads="1"/>
          </p:cNvSpPr>
          <p:nvPr/>
        </p:nvSpPr>
        <p:spPr bwMode="auto">
          <a:xfrm>
            <a:off x="1703389" y="0"/>
            <a:ext cx="9001125" cy="6858000"/>
          </a:xfrm>
          <a:prstGeom prst="rect">
            <a:avLst/>
          </a:prstGeom>
          <a:solidFill>
            <a:schemeClr val="bg1"/>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26628" name="Rectangle 5">
            <a:extLst>
              <a:ext uri="{FF2B5EF4-FFF2-40B4-BE49-F238E27FC236}">
                <a16:creationId xmlns:a16="http://schemas.microsoft.com/office/drawing/2014/main" id="{6D1F430F-0514-461B-B60D-AF8EFF08AEFB}"/>
              </a:ext>
            </a:extLst>
          </p:cNvPr>
          <p:cNvSpPr>
            <a:spLocks noChangeArrowheads="1"/>
          </p:cNvSpPr>
          <p:nvPr/>
        </p:nvSpPr>
        <p:spPr bwMode="auto">
          <a:xfrm>
            <a:off x="3584576" y="6203950"/>
            <a:ext cx="52482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lnSpc>
                <a:spcPct val="90000"/>
              </a:lnSpc>
              <a:spcBef>
                <a:spcPct val="0"/>
              </a:spcBef>
              <a:spcAft>
                <a:spcPct val="0"/>
              </a:spcAft>
            </a:pPr>
            <a:r>
              <a:rPr lang="en-US" altLang="zh-CN" b="1">
                <a:solidFill>
                  <a:srgbClr val="006666"/>
                </a:solidFill>
              </a:rPr>
              <a:t>Fig 8.4 Example logic structure</a:t>
            </a:r>
          </a:p>
        </p:txBody>
      </p:sp>
      <p:sp>
        <p:nvSpPr>
          <p:cNvPr id="26629" name="Rectangle 7">
            <a:extLst>
              <a:ext uri="{FF2B5EF4-FFF2-40B4-BE49-F238E27FC236}">
                <a16:creationId xmlns:a16="http://schemas.microsoft.com/office/drawing/2014/main" id="{12B61BAF-5989-4268-9B20-23144FD799D4}"/>
              </a:ext>
            </a:extLst>
          </p:cNvPr>
          <p:cNvSpPr>
            <a:spLocks noChangeArrowheads="1"/>
          </p:cNvSpPr>
          <p:nvPr/>
        </p:nvSpPr>
        <p:spPr bwMode="auto">
          <a:xfrm>
            <a:off x="5246688" y="115888"/>
            <a:ext cx="1905000" cy="6858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800" b="1">
                <a:solidFill>
                  <a:srgbClr val="003366"/>
                </a:solidFill>
                <a:latin typeface="Comic Sans MS" panose="030F0702030302020204" pitchFamily="66" charset="0"/>
              </a:rPr>
              <a:t>I = J = 1</a:t>
            </a:r>
          </a:p>
        </p:txBody>
      </p:sp>
      <p:sp>
        <p:nvSpPr>
          <p:cNvPr id="26630" name="Rectangle 8">
            <a:extLst>
              <a:ext uri="{FF2B5EF4-FFF2-40B4-BE49-F238E27FC236}">
                <a16:creationId xmlns:a16="http://schemas.microsoft.com/office/drawing/2014/main" id="{9258B715-E54A-423F-BB1E-195481D1CA69}"/>
              </a:ext>
            </a:extLst>
          </p:cNvPr>
          <p:cNvSpPr>
            <a:spLocks noChangeArrowheads="1"/>
          </p:cNvSpPr>
          <p:nvPr/>
        </p:nvSpPr>
        <p:spPr bwMode="auto">
          <a:xfrm>
            <a:off x="5246688" y="954088"/>
            <a:ext cx="1905000" cy="6858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800" b="1">
                <a:solidFill>
                  <a:srgbClr val="003366"/>
                </a:solidFill>
                <a:latin typeface="Comic Sans MS" panose="030F0702030302020204" pitchFamily="66" charset="0"/>
              </a:rPr>
              <a:t>PERFORM A</a:t>
            </a:r>
          </a:p>
        </p:txBody>
      </p:sp>
      <p:sp>
        <p:nvSpPr>
          <p:cNvPr id="26631" name="Rectangle 9">
            <a:extLst>
              <a:ext uri="{FF2B5EF4-FFF2-40B4-BE49-F238E27FC236}">
                <a16:creationId xmlns:a16="http://schemas.microsoft.com/office/drawing/2014/main" id="{676A0A77-CBC3-4030-BF62-9A78B9B5909E}"/>
              </a:ext>
            </a:extLst>
          </p:cNvPr>
          <p:cNvSpPr>
            <a:spLocks noChangeArrowheads="1"/>
          </p:cNvSpPr>
          <p:nvPr/>
        </p:nvSpPr>
        <p:spPr bwMode="auto">
          <a:xfrm>
            <a:off x="5246688" y="2782888"/>
            <a:ext cx="1905000" cy="6858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800" b="1">
                <a:solidFill>
                  <a:srgbClr val="003366"/>
                </a:solidFill>
                <a:latin typeface="Comic Sans MS" panose="030F0702030302020204" pitchFamily="66" charset="0"/>
              </a:rPr>
              <a:t>PERFORM B</a:t>
            </a:r>
          </a:p>
        </p:txBody>
      </p:sp>
      <p:sp>
        <p:nvSpPr>
          <p:cNvPr id="26632" name="Rectangle 10">
            <a:extLst>
              <a:ext uri="{FF2B5EF4-FFF2-40B4-BE49-F238E27FC236}">
                <a16:creationId xmlns:a16="http://schemas.microsoft.com/office/drawing/2014/main" id="{B7F5F961-EE8C-4AC6-9AF2-C27422BA1204}"/>
              </a:ext>
            </a:extLst>
          </p:cNvPr>
          <p:cNvSpPr>
            <a:spLocks noChangeArrowheads="1"/>
          </p:cNvSpPr>
          <p:nvPr/>
        </p:nvSpPr>
        <p:spPr bwMode="auto">
          <a:xfrm>
            <a:off x="5246688" y="4535488"/>
            <a:ext cx="1905000" cy="6858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800" b="1">
                <a:solidFill>
                  <a:srgbClr val="003366"/>
                </a:solidFill>
                <a:latin typeface="Comic Sans MS" panose="030F0702030302020204" pitchFamily="66" charset="0"/>
              </a:rPr>
              <a:t>J = J + 1</a:t>
            </a:r>
          </a:p>
        </p:txBody>
      </p:sp>
      <p:sp>
        <p:nvSpPr>
          <p:cNvPr id="26633" name="Rectangle 11">
            <a:extLst>
              <a:ext uri="{FF2B5EF4-FFF2-40B4-BE49-F238E27FC236}">
                <a16:creationId xmlns:a16="http://schemas.microsoft.com/office/drawing/2014/main" id="{FF8DF50B-8906-4EC5-B0C2-E945B6EB1030}"/>
              </a:ext>
            </a:extLst>
          </p:cNvPr>
          <p:cNvSpPr>
            <a:spLocks noChangeArrowheads="1"/>
          </p:cNvSpPr>
          <p:nvPr/>
        </p:nvSpPr>
        <p:spPr bwMode="auto">
          <a:xfrm>
            <a:off x="5246688" y="5449888"/>
            <a:ext cx="1905000" cy="6858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800" b="1">
                <a:solidFill>
                  <a:srgbClr val="003366"/>
                </a:solidFill>
                <a:latin typeface="Comic Sans MS" panose="030F0702030302020204" pitchFamily="66" charset="0"/>
              </a:rPr>
              <a:t>PERFORM D</a:t>
            </a:r>
          </a:p>
        </p:txBody>
      </p:sp>
      <p:sp>
        <p:nvSpPr>
          <p:cNvPr id="26634" name="Rectangle 12">
            <a:extLst>
              <a:ext uri="{FF2B5EF4-FFF2-40B4-BE49-F238E27FC236}">
                <a16:creationId xmlns:a16="http://schemas.microsoft.com/office/drawing/2014/main" id="{54842EDD-B969-4D7B-A582-6994CF4DE541}"/>
              </a:ext>
            </a:extLst>
          </p:cNvPr>
          <p:cNvSpPr>
            <a:spLocks noChangeArrowheads="1"/>
          </p:cNvSpPr>
          <p:nvPr/>
        </p:nvSpPr>
        <p:spPr bwMode="auto">
          <a:xfrm>
            <a:off x="8142288" y="1792288"/>
            <a:ext cx="1905000" cy="6858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800" b="1">
                <a:solidFill>
                  <a:srgbClr val="003366"/>
                </a:solidFill>
                <a:latin typeface="Comic Sans MS" panose="030F0702030302020204" pitchFamily="66" charset="0"/>
              </a:rPr>
              <a:t>PERFORM C</a:t>
            </a:r>
          </a:p>
        </p:txBody>
      </p:sp>
      <p:sp>
        <p:nvSpPr>
          <p:cNvPr id="26635" name="Rectangle 13">
            <a:extLst>
              <a:ext uri="{FF2B5EF4-FFF2-40B4-BE49-F238E27FC236}">
                <a16:creationId xmlns:a16="http://schemas.microsoft.com/office/drawing/2014/main" id="{A586FAF2-AA7F-4A71-9CC8-BEF474250F7E}"/>
              </a:ext>
            </a:extLst>
          </p:cNvPr>
          <p:cNvSpPr>
            <a:spLocks noChangeArrowheads="1"/>
          </p:cNvSpPr>
          <p:nvPr/>
        </p:nvSpPr>
        <p:spPr bwMode="auto">
          <a:xfrm>
            <a:off x="2351088" y="3621088"/>
            <a:ext cx="1905000" cy="6858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800" b="1">
                <a:solidFill>
                  <a:srgbClr val="003366"/>
                </a:solidFill>
                <a:latin typeface="Comic Sans MS" panose="030F0702030302020204" pitchFamily="66" charset="0"/>
              </a:rPr>
              <a:t>I = I + 1</a:t>
            </a:r>
          </a:p>
          <a:p>
            <a:pPr algn="ctr" eaLnBrk="1" fontAlgn="base" hangingPunct="1">
              <a:spcBef>
                <a:spcPct val="0"/>
              </a:spcBef>
              <a:spcAft>
                <a:spcPct val="0"/>
              </a:spcAft>
            </a:pPr>
            <a:r>
              <a:rPr lang="en-US" altLang="zh-CN" sz="1800" b="1">
                <a:solidFill>
                  <a:srgbClr val="003366"/>
                </a:solidFill>
                <a:latin typeface="Comic Sans MS" panose="030F0702030302020204" pitchFamily="66" charset="0"/>
              </a:rPr>
              <a:t>J = 1</a:t>
            </a:r>
          </a:p>
        </p:txBody>
      </p:sp>
      <p:sp>
        <p:nvSpPr>
          <p:cNvPr id="26636" name="AutoShape 14">
            <a:extLst>
              <a:ext uri="{FF2B5EF4-FFF2-40B4-BE49-F238E27FC236}">
                <a16:creationId xmlns:a16="http://schemas.microsoft.com/office/drawing/2014/main" id="{30E58DB8-EC2A-472B-8898-290C92ECE31B}"/>
              </a:ext>
            </a:extLst>
          </p:cNvPr>
          <p:cNvSpPr>
            <a:spLocks noChangeArrowheads="1"/>
          </p:cNvSpPr>
          <p:nvPr/>
        </p:nvSpPr>
        <p:spPr bwMode="auto">
          <a:xfrm>
            <a:off x="5246688" y="1868488"/>
            <a:ext cx="1981200" cy="685800"/>
          </a:xfrm>
          <a:prstGeom prst="diamond">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800" b="1">
                <a:solidFill>
                  <a:srgbClr val="003366"/>
                </a:solidFill>
                <a:latin typeface="Comic Sans MS" panose="030F0702030302020204" pitchFamily="66" charset="0"/>
              </a:rPr>
              <a:t>I&lt;N?</a:t>
            </a:r>
          </a:p>
        </p:txBody>
      </p:sp>
      <p:sp>
        <p:nvSpPr>
          <p:cNvPr id="26637" name="AutoShape 15">
            <a:extLst>
              <a:ext uri="{FF2B5EF4-FFF2-40B4-BE49-F238E27FC236}">
                <a16:creationId xmlns:a16="http://schemas.microsoft.com/office/drawing/2014/main" id="{8BACE18A-2FEC-4156-8D13-9AB6A417EF00}"/>
              </a:ext>
            </a:extLst>
          </p:cNvPr>
          <p:cNvSpPr>
            <a:spLocks noChangeArrowheads="1"/>
          </p:cNvSpPr>
          <p:nvPr/>
        </p:nvSpPr>
        <p:spPr bwMode="auto">
          <a:xfrm>
            <a:off x="5170488" y="3697288"/>
            <a:ext cx="1981200" cy="685800"/>
          </a:xfrm>
          <a:prstGeom prst="diamond">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800" b="1">
                <a:solidFill>
                  <a:srgbClr val="003366"/>
                </a:solidFill>
                <a:latin typeface="Comic Sans MS" panose="030F0702030302020204" pitchFamily="66" charset="0"/>
              </a:rPr>
              <a:t>J&lt;M?</a:t>
            </a:r>
          </a:p>
        </p:txBody>
      </p:sp>
      <p:sp>
        <p:nvSpPr>
          <p:cNvPr id="26638" name="Text Box 16">
            <a:extLst>
              <a:ext uri="{FF2B5EF4-FFF2-40B4-BE49-F238E27FC236}">
                <a16:creationId xmlns:a16="http://schemas.microsoft.com/office/drawing/2014/main" id="{EA9F8B8C-517D-4828-83D5-1A6EA282444F}"/>
              </a:ext>
            </a:extLst>
          </p:cNvPr>
          <p:cNvSpPr txBox="1">
            <a:spLocks noChangeArrowheads="1"/>
          </p:cNvSpPr>
          <p:nvPr/>
        </p:nvSpPr>
        <p:spPr bwMode="auto">
          <a:xfrm>
            <a:off x="7227888" y="1639889"/>
            <a:ext cx="76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2000" b="1">
                <a:solidFill>
                  <a:srgbClr val="003366"/>
                </a:solidFill>
                <a:latin typeface="Comic Sans MS" panose="030F0702030302020204" pitchFamily="66" charset="0"/>
              </a:rPr>
              <a:t>NO</a:t>
            </a:r>
          </a:p>
        </p:txBody>
      </p:sp>
      <p:sp>
        <p:nvSpPr>
          <p:cNvPr id="26639" name="Text Box 17">
            <a:extLst>
              <a:ext uri="{FF2B5EF4-FFF2-40B4-BE49-F238E27FC236}">
                <a16:creationId xmlns:a16="http://schemas.microsoft.com/office/drawing/2014/main" id="{67FA2DC7-6A65-4D82-A834-FE6E2A664135}"/>
              </a:ext>
            </a:extLst>
          </p:cNvPr>
          <p:cNvSpPr txBox="1">
            <a:spLocks noChangeArrowheads="1"/>
          </p:cNvSpPr>
          <p:nvPr/>
        </p:nvSpPr>
        <p:spPr bwMode="auto">
          <a:xfrm>
            <a:off x="6694488" y="2386014"/>
            <a:ext cx="76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2000" b="1">
                <a:solidFill>
                  <a:srgbClr val="003366"/>
                </a:solidFill>
                <a:latin typeface="Comic Sans MS" panose="030F0702030302020204" pitchFamily="66" charset="0"/>
              </a:rPr>
              <a:t>YES</a:t>
            </a:r>
          </a:p>
        </p:txBody>
      </p:sp>
      <p:sp>
        <p:nvSpPr>
          <p:cNvPr id="26640" name="Text Box 18">
            <a:extLst>
              <a:ext uri="{FF2B5EF4-FFF2-40B4-BE49-F238E27FC236}">
                <a16:creationId xmlns:a16="http://schemas.microsoft.com/office/drawing/2014/main" id="{2B223D10-39EF-42CC-8E76-E459A6D8981D}"/>
              </a:ext>
            </a:extLst>
          </p:cNvPr>
          <p:cNvSpPr txBox="1">
            <a:spLocks noChangeArrowheads="1"/>
          </p:cNvSpPr>
          <p:nvPr/>
        </p:nvSpPr>
        <p:spPr bwMode="auto">
          <a:xfrm>
            <a:off x="4256088" y="3544889"/>
            <a:ext cx="76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2000" b="1">
                <a:solidFill>
                  <a:srgbClr val="003366"/>
                </a:solidFill>
                <a:latin typeface="Comic Sans MS" panose="030F0702030302020204" pitchFamily="66" charset="0"/>
              </a:rPr>
              <a:t>NO</a:t>
            </a:r>
          </a:p>
        </p:txBody>
      </p:sp>
      <p:sp>
        <p:nvSpPr>
          <p:cNvPr id="26641" name="Text Box 19">
            <a:extLst>
              <a:ext uri="{FF2B5EF4-FFF2-40B4-BE49-F238E27FC236}">
                <a16:creationId xmlns:a16="http://schemas.microsoft.com/office/drawing/2014/main" id="{50F5457C-26BA-4DE3-BE8F-6F843B7B7FE0}"/>
              </a:ext>
            </a:extLst>
          </p:cNvPr>
          <p:cNvSpPr txBox="1">
            <a:spLocks noChangeArrowheads="1"/>
          </p:cNvSpPr>
          <p:nvPr/>
        </p:nvSpPr>
        <p:spPr bwMode="auto">
          <a:xfrm>
            <a:off x="6618288" y="4154489"/>
            <a:ext cx="76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2000" b="1">
                <a:solidFill>
                  <a:srgbClr val="003366"/>
                </a:solidFill>
                <a:latin typeface="Comic Sans MS" panose="030F0702030302020204" pitchFamily="66" charset="0"/>
              </a:rPr>
              <a:t>YES</a:t>
            </a:r>
          </a:p>
        </p:txBody>
      </p:sp>
      <p:sp>
        <p:nvSpPr>
          <p:cNvPr id="26642" name="Line 20">
            <a:extLst>
              <a:ext uri="{FF2B5EF4-FFF2-40B4-BE49-F238E27FC236}">
                <a16:creationId xmlns:a16="http://schemas.microsoft.com/office/drawing/2014/main" id="{B45129FA-F864-4754-B1BD-6D99201F262E}"/>
              </a:ext>
            </a:extLst>
          </p:cNvPr>
          <p:cNvSpPr>
            <a:spLocks noChangeShapeType="1"/>
          </p:cNvSpPr>
          <p:nvPr/>
        </p:nvSpPr>
        <p:spPr bwMode="auto">
          <a:xfrm>
            <a:off x="6161088" y="801688"/>
            <a:ext cx="0" cy="152400"/>
          </a:xfrm>
          <a:prstGeom prst="line">
            <a:avLst/>
          </a:prstGeom>
          <a:noFill/>
          <a:ln w="28575"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6643" name="Line 21">
            <a:extLst>
              <a:ext uri="{FF2B5EF4-FFF2-40B4-BE49-F238E27FC236}">
                <a16:creationId xmlns:a16="http://schemas.microsoft.com/office/drawing/2014/main" id="{C63C1280-E3E7-4A20-B733-4E6D2C4B0BE0}"/>
              </a:ext>
            </a:extLst>
          </p:cNvPr>
          <p:cNvSpPr>
            <a:spLocks noChangeShapeType="1"/>
          </p:cNvSpPr>
          <p:nvPr/>
        </p:nvSpPr>
        <p:spPr bwMode="auto">
          <a:xfrm>
            <a:off x="6237288" y="1639888"/>
            <a:ext cx="0" cy="228600"/>
          </a:xfrm>
          <a:prstGeom prst="line">
            <a:avLst/>
          </a:prstGeom>
          <a:noFill/>
          <a:ln w="28575"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6644" name="Line 22">
            <a:extLst>
              <a:ext uri="{FF2B5EF4-FFF2-40B4-BE49-F238E27FC236}">
                <a16:creationId xmlns:a16="http://schemas.microsoft.com/office/drawing/2014/main" id="{E4945421-C805-4527-8E93-8FDB2595F5D2}"/>
              </a:ext>
            </a:extLst>
          </p:cNvPr>
          <p:cNvSpPr>
            <a:spLocks noChangeShapeType="1"/>
          </p:cNvSpPr>
          <p:nvPr/>
        </p:nvSpPr>
        <p:spPr bwMode="auto">
          <a:xfrm>
            <a:off x="6237288" y="2554288"/>
            <a:ext cx="0" cy="228600"/>
          </a:xfrm>
          <a:prstGeom prst="line">
            <a:avLst/>
          </a:prstGeom>
          <a:noFill/>
          <a:ln w="28575"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6645" name="Line 23">
            <a:extLst>
              <a:ext uri="{FF2B5EF4-FFF2-40B4-BE49-F238E27FC236}">
                <a16:creationId xmlns:a16="http://schemas.microsoft.com/office/drawing/2014/main" id="{2805BD3F-0EF4-493D-879C-B0FF3F912C92}"/>
              </a:ext>
            </a:extLst>
          </p:cNvPr>
          <p:cNvSpPr>
            <a:spLocks noChangeShapeType="1"/>
          </p:cNvSpPr>
          <p:nvPr/>
        </p:nvSpPr>
        <p:spPr bwMode="auto">
          <a:xfrm>
            <a:off x="6161088" y="3468688"/>
            <a:ext cx="0" cy="228600"/>
          </a:xfrm>
          <a:prstGeom prst="line">
            <a:avLst/>
          </a:prstGeom>
          <a:noFill/>
          <a:ln w="28575"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6646" name="Line 24">
            <a:extLst>
              <a:ext uri="{FF2B5EF4-FFF2-40B4-BE49-F238E27FC236}">
                <a16:creationId xmlns:a16="http://schemas.microsoft.com/office/drawing/2014/main" id="{FC454ADA-9E91-4A89-BB01-0B2CD96E7AFC}"/>
              </a:ext>
            </a:extLst>
          </p:cNvPr>
          <p:cNvSpPr>
            <a:spLocks noChangeShapeType="1"/>
          </p:cNvSpPr>
          <p:nvPr/>
        </p:nvSpPr>
        <p:spPr bwMode="auto">
          <a:xfrm>
            <a:off x="6161088" y="4383088"/>
            <a:ext cx="0" cy="152400"/>
          </a:xfrm>
          <a:prstGeom prst="line">
            <a:avLst/>
          </a:prstGeom>
          <a:noFill/>
          <a:ln w="28575"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6647" name="Line 25">
            <a:extLst>
              <a:ext uri="{FF2B5EF4-FFF2-40B4-BE49-F238E27FC236}">
                <a16:creationId xmlns:a16="http://schemas.microsoft.com/office/drawing/2014/main" id="{E2DFC2F6-594F-4996-A57B-CF3DFC3754DC}"/>
              </a:ext>
            </a:extLst>
          </p:cNvPr>
          <p:cNvSpPr>
            <a:spLocks noChangeShapeType="1"/>
          </p:cNvSpPr>
          <p:nvPr/>
        </p:nvSpPr>
        <p:spPr bwMode="auto">
          <a:xfrm>
            <a:off x="6161088" y="5221288"/>
            <a:ext cx="0" cy="228600"/>
          </a:xfrm>
          <a:prstGeom prst="line">
            <a:avLst/>
          </a:prstGeom>
          <a:noFill/>
          <a:ln w="28575"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6648" name="Line 26">
            <a:extLst>
              <a:ext uri="{FF2B5EF4-FFF2-40B4-BE49-F238E27FC236}">
                <a16:creationId xmlns:a16="http://schemas.microsoft.com/office/drawing/2014/main" id="{D0BA82B5-7411-4ECD-9661-725698F7AF00}"/>
              </a:ext>
            </a:extLst>
          </p:cNvPr>
          <p:cNvSpPr>
            <a:spLocks noChangeShapeType="1"/>
          </p:cNvSpPr>
          <p:nvPr/>
        </p:nvSpPr>
        <p:spPr bwMode="auto">
          <a:xfrm flipH="1">
            <a:off x="4256088" y="4002088"/>
            <a:ext cx="914400" cy="0"/>
          </a:xfrm>
          <a:prstGeom prst="line">
            <a:avLst/>
          </a:prstGeom>
          <a:noFill/>
          <a:ln w="28575"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6649" name="Line 27">
            <a:extLst>
              <a:ext uri="{FF2B5EF4-FFF2-40B4-BE49-F238E27FC236}">
                <a16:creationId xmlns:a16="http://schemas.microsoft.com/office/drawing/2014/main" id="{88E90B6A-449D-48ED-87F3-FA7395286AFB}"/>
              </a:ext>
            </a:extLst>
          </p:cNvPr>
          <p:cNvSpPr>
            <a:spLocks noChangeShapeType="1"/>
          </p:cNvSpPr>
          <p:nvPr/>
        </p:nvSpPr>
        <p:spPr bwMode="auto">
          <a:xfrm>
            <a:off x="7227888" y="2173288"/>
            <a:ext cx="914400" cy="0"/>
          </a:xfrm>
          <a:prstGeom prst="line">
            <a:avLst/>
          </a:prstGeom>
          <a:noFill/>
          <a:ln w="28575"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6650" name="Line 28">
            <a:extLst>
              <a:ext uri="{FF2B5EF4-FFF2-40B4-BE49-F238E27FC236}">
                <a16:creationId xmlns:a16="http://schemas.microsoft.com/office/drawing/2014/main" id="{FA35BDC6-B191-4D25-BAC8-005AAABF3E43}"/>
              </a:ext>
            </a:extLst>
          </p:cNvPr>
          <p:cNvSpPr>
            <a:spLocks noChangeShapeType="1"/>
          </p:cNvSpPr>
          <p:nvPr/>
        </p:nvSpPr>
        <p:spPr bwMode="auto">
          <a:xfrm flipH="1">
            <a:off x="7075488" y="4002088"/>
            <a:ext cx="685800" cy="0"/>
          </a:xfrm>
          <a:prstGeom prst="line">
            <a:avLst/>
          </a:prstGeom>
          <a:noFill/>
          <a:ln w="28575"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6651" name="Line 29">
            <a:extLst>
              <a:ext uri="{FF2B5EF4-FFF2-40B4-BE49-F238E27FC236}">
                <a16:creationId xmlns:a16="http://schemas.microsoft.com/office/drawing/2014/main" id="{8582C984-9ABC-4AE1-893A-011AE9438E9B}"/>
              </a:ext>
            </a:extLst>
          </p:cNvPr>
          <p:cNvSpPr>
            <a:spLocks noChangeShapeType="1"/>
          </p:cNvSpPr>
          <p:nvPr/>
        </p:nvSpPr>
        <p:spPr bwMode="auto">
          <a:xfrm>
            <a:off x="7761288" y="4002088"/>
            <a:ext cx="0" cy="175260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6652" name="Line 30">
            <a:extLst>
              <a:ext uri="{FF2B5EF4-FFF2-40B4-BE49-F238E27FC236}">
                <a16:creationId xmlns:a16="http://schemas.microsoft.com/office/drawing/2014/main" id="{615356A9-0D88-4311-8C14-99AB8BADA59A}"/>
              </a:ext>
            </a:extLst>
          </p:cNvPr>
          <p:cNvSpPr>
            <a:spLocks noChangeShapeType="1"/>
          </p:cNvSpPr>
          <p:nvPr/>
        </p:nvSpPr>
        <p:spPr bwMode="auto">
          <a:xfrm flipH="1">
            <a:off x="7151688" y="5754688"/>
            <a:ext cx="60960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6653" name="Line 31">
            <a:extLst>
              <a:ext uri="{FF2B5EF4-FFF2-40B4-BE49-F238E27FC236}">
                <a16:creationId xmlns:a16="http://schemas.microsoft.com/office/drawing/2014/main" id="{55815695-EF4B-460B-8E99-2ACB16364592}"/>
              </a:ext>
            </a:extLst>
          </p:cNvPr>
          <p:cNvSpPr>
            <a:spLocks noChangeShapeType="1"/>
          </p:cNvSpPr>
          <p:nvPr/>
        </p:nvSpPr>
        <p:spPr bwMode="auto">
          <a:xfrm>
            <a:off x="3265488" y="2173288"/>
            <a:ext cx="1981200" cy="0"/>
          </a:xfrm>
          <a:prstGeom prst="line">
            <a:avLst/>
          </a:prstGeom>
          <a:noFill/>
          <a:ln w="28575"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26654" name="Line 32">
            <a:extLst>
              <a:ext uri="{FF2B5EF4-FFF2-40B4-BE49-F238E27FC236}">
                <a16:creationId xmlns:a16="http://schemas.microsoft.com/office/drawing/2014/main" id="{4136675E-BD06-4B5E-AA0B-C00AB36F4BE7}"/>
              </a:ext>
            </a:extLst>
          </p:cNvPr>
          <p:cNvSpPr>
            <a:spLocks noChangeShapeType="1"/>
          </p:cNvSpPr>
          <p:nvPr/>
        </p:nvSpPr>
        <p:spPr bwMode="auto">
          <a:xfrm>
            <a:off x="3265488" y="2173288"/>
            <a:ext cx="0" cy="144780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5">
            <a:extLst>
              <a:ext uri="{FF2B5EF4-FFF2-40B4-BE49-F238E27FC236}">
                <a16:creationId xmlns:a16="http://schemas.microsoft.com/office/drawing/2014/main" id="{1F3D5AA6-2B8E-4474-8F90-A896F3B9CEB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18668735-E6BF-402E-8186-829994E627AA}" type="slidenum">
              <a:rPr kumimoji="0" lang="en-US" altLang="zh-CN" sz="2600">
                <a:solidFill>
                  <a:srgbClr val="FFFFFF"/>
                </a:solidFill>
              </a:rPr>
              <a:pPr eaLnBrk="1" fontAlgn="base" hangingPunct="1">
                <a:spcBef>
                  <a:spcPct val="0"/>
                </a:spcBef>
                <a:spcAft>
                  <a:spcPct val="0"/>
                </a:spcAft>
              </a:pPr>
              <a:t>556</a:t>
            </a:fld>
            <a:endParaRPr kumimoji="0" lang="en-US" altLang="zh-CN" sz="2600">
              <a:solidFill>
                <a:srgbClr val="FFFFFF"/>
              </a:solidFill>
            </a:endParaRPr>
          </a:p>
        </p:txBody>
      </p:sp>
      <p:sp>
        <p:nvSpPr>
          <p:cNvPr id="27651" name="Rectangle 2">
            <a:extLst>
              <a:ext uri="{FF2B5EF4-FFF2-40B4-BE49-F238E27FC236}">
                <a16:creationId xmlns:a16="http://schemas.microsoft.com/office/drawing/2014/main" id="{CAC82DED-27F9-48EA-8F72-B18F28ED5DDC}"/>
              </a:ext>
            </a:extLst>
          </p:cNvPr>
          <p:cNvSpPr>
            <a:spLocks noGrp="1" noChangeArrowheads="1"/>
          </p:cNvSpPr>
          <p:nvPr>
            <p:ph type="title"/>
          </p:nvPr>
        </p:nvSpPr>
        <p:spPr/>
        <p:txBody>
          <a:bodyPr/>
          <a:lstStyle/>
          <a:p>
            <a:pPr eaLnBrk="1" hangingPunct="1"/>
            <a:r>
              <a:rPr lang="en-US" altLang="zh-CN" sz="3200"/>
              <a:t>     Chapter 8  Testing the Programs</a:t>
            </a:r>
          </a:p>
        </p:txBody>
      </p:sp>
      <p:sp>
        <p:nvSpPr>
          <p:cNvPr id="27652" name="Rectangle 3">
            <a:extLst>
              <a:ext uri="{FF2B5EF4-FFF2-40B4-BE49-F238E27FC236}">
                <a16:creationId xmlns:a16="http://schemas.microsoft.com/office/drawing/2014/main" id="{37F554C8-EDFE-4C18-9478-8EBBB698ECF8}"/>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sz="2400" b="1">
                <a:solidFill>
                  <a:schemeClr val="bg2"/>
                </a:solidFill>
                <a:sym typeface="Wingdings 2" panose="05020102010507070707" pitchFamily="18" charset="2"/>
              </a:rPr>
              <a:t>    example2: </a:t>
            </a:r>
            <a:r>
              <a:rPr lang="en-US" altLang="zh-CN" sz="2400" b="1"/>
              <a:t>ax</a:t>
            </a:r>
            <a:r>
              <a:rPr lang="en-US" altLang="zh-CN" sz="2400" b="1" baseline="40000"/>
              <a:t>2</a:t>
            </a:r>
            <a:r>
              <a:rPr lang="en-US" altLang="zh-CN" sz="2400" b="1"/>
              <a:t>+bx+c=0 </a:t>
            </a:r>
          </a:p>
          <a:p>
            <a:pPr eaLnBrk="1" hangingPunct="1">
              <a:buFontTx/>
              <a:buNone/>
            </a:pPr>
            <a:r>
              <a:rPr lang="en-US" altLang="zh-CN" sz="2400" b="1"/>
              <a:t>                       b</a:t>
            </a:r>
            <a:r>
              <a:rPr lang="en-US" altLang="zh-CN" sz="2400" b="1" baseline="30000"/>
              <a:t>2</a:t>
            </a:r>
            <a:r>
              <a:rPr lang="en-US" altLang="zh-CN" sz="2400" b="1"/>
              <a:t>-4ac : +, -, 0       3 test cases</a:t>
            </a:r>
          </a:p>
          <a:p>
            <a:pPr eaLnBrk="1" hangingPunct="1">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注</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制定软件测试策略得根据实际情况</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主要是基于数据</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结构</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功能或其他规则</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而决定如何进行测试时</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不必把黑盒测试和白盒测试截然分开</a:t>
            </a:r>
            <a:r>
              <a:rPr lang="en-US" altLang="zh-CN" sz="2400" b="1">
                <a:solidFill>
                  <a:schemeClr val="bg2"/>
                </a:solidFill>
                <a:sym typeface="Wingdings 2" panose="05020102010507070707" pitchFamily="18" charset="2"/>
              </a:rPr>
              <a:t>. </a:t>
            </a:r>
          </a:p>
          <a:p>
            <a:pPr eaLnBrk="1" hangingPunct="1">
              <a:buFontTx/>
              <a:buNone/>
            </a:pPr>
            <a:r>
              <a:rPr lang="en-US" altLang="zh-CN" sz="2400" b="1">
                <a:solidFill>
                  <a:schemeClr val="bg2"/>
                </a:solidFill>
                <a:sym typeface="Wingdings 2" panose="05020102010507070707" pitchFamily="18" charset="2"/>
              </a:rPr>
              <a:t>   several factors for choice of test case or method  </a:t>
            </a:r>
          </a:p>
          <a:p>
            <a:pPr eaLnBrk="1" hangingPunct="1">
              <a:buFontTx/>
              <a:buNone/>
            </a:pPr>
            <a:r>
              <a:rPr lang="en-US" altLang="zh-CN" sz="2400" b="1">
                <a:solidFill>
                  <a:schemeClr val="bg2"/>
                </a:solidFill>
                <a:sym typeface="Wingdings 2" panose="05020102010507070707" pitchFamily="18" charset="2"/>
              </a:rPr>
              <a:t>   A: the</a:t>
            </a:r>
            <a:r>
              <a:rPr lang="en-US" altLang="zh-CN" sz="2400" b="1" u="sng">
                <a:solidFill>
                  <a:srgbClr val="0000FF"/>
                </a:solidFill>
                <a:sym typeface="Wingdings 2" panose="05020102010507070707" pitchFamily="18" charset="2"/>
              </a:rPr>
              <a:t> number</a:t>
            </a:r>
            <a:r>
              <a:rPr lang="en-US" altLang="zh-CN" sz="2400" b="1">
                <a:solidFill>
                  <a:schemeClr val="bg2"/>
                </a:solidFill>
                <a:sym typeface="Wingdings 2" panose="05020102010507070707" pitchFamily="18" charset="2"/>
              </a:rPr>
              <a:t> of possible logical paths </a:t>
            </a:r>
          </a:p>
          <a:p>
            <a:pPr eaLnBrk="1" hangingPunct="1">
              <a:buFontTx/>
              <a:buNone/>
            </a:pPr>
            <a:r>
              <a:rPr lang="en-US" altLang="zh-CN" sz="2400" b="1">
                <a:solidFill>
                  <a:schemeClr val="bg2"/>
                </a:solidFill>
                <a:sym typeface="Wingdings 2" panose="05020102010507070707" pitchFamily="18" charset="2"/>
              </a:rPr>
              <a:t>   B: the </a:t>
            </a:r>
            <a:r>
              <a:rPr lang="en-US" altLang="zh-CN" sz="2400" b="1" u="sng">
                <a:solidFill>
                  <a:srgbClr val="0000FF"/>
                </a:solidFill>
                <a:sym typeface="Wingdings 2" panose="05020102010507070707" pitchFamily="18" charset="2"/>
              </a:rPr>
              <a:t>nature/intend</a:t>
            </a:r>
            <a:r>
              <a:rPr lang="en-US" altLang="zh-CN" sz="2400" b="1">
                <a:solidFill>
                  <a:schemeClr val="bg2"/>
                </a:solidFill>
                <a:sym typeface="Wingdings 2" panose="05020102010507070707" pitchFamily="18" charset="2"/>
              </a:rPr>
              <a:t> of the input data </a:t>
            </a:r>
          </a:p>
          <a:p>
            <a:pPr eaLnBrk="1" hangingPunct="1">
              <a:buFontTx/>
              <a:buNone/>
            </a:pPr>
            <a:r>
              <a:rPr lang="en-US" altLang="zh-CN" sz="2400" b="1">
                <a:solidFill>
                  <a:schemeClr val="bg2"/>
                </a:solidFill>
                <a:sym typeface="Wingdings 2" panose="05020102010507070707" pitchFamily="18" charset="2"/>
              </a:rPr>
              <a:t>   C: the </a:t>
            </a:r>
            <a:r>
              <a:rPr lang="en-US" altLang="zh-CN" sz="2400" b="1" u="sng">
                <a:solidFill>
                  <a:srgbClr val="0000FF"/>
                </a:solidFill>
                <a:sym typeface="Wingdings 2" panose="05020102010507070707" pitchFamily="18" charset="2"/>
              </a:rPr>
              <a:t>amount of computation</a:t>
            </a:r>
            <a:r>
              <a:rPr lang="en-US" altLang="zh-CN" sz="2400" b="1">
                <a:solidFill>
                  <a:schemeClr val="bg2"/>
                </a:solidFill>
                <a:sym typeface="Wingdings 2" panose="05020102010507070707" pitchFamily="18" charset="2"/>
              </a:rPr>
              <a:t> involved </a:t>
            </a:r>
          </a:p>
          <a:p>
            <a:pPr eaLnBrk="1" hangingPunct="1">
              <a:buFontTx/>
              <a:buNone/>
            </a:pPr>
            <a:r>
              <a:rPr lang="en-US" altLang="zh-CN" sz="2400" b="1">
                <a:solidFill>
                  <a:schemeClr val="bg2"/>
                </a:solidFill>
                <a:sym typeface="Wingdings 2" panose="05020102010507070707" pitchFamily="18" charset="2"/>
              </a:rPr>
              <a:t>   D: the </a:t>
            </a:r>
            <a:r>
              <a:rPr lang="en-US" altLang="zh-CN" sz="2400" b="1" u="sng">
                <a:solidFill>
                  <a:srgbClr val="0000FF"/>
                </a:solidFill>
                <a:sym typeface="Wingdings 2" panose="05020102010507070707" pitchFamily="18" charset="2"/>
              </a:rPr>
              <a:t>complexity</a:t>
            </a:r>
            <a:r>
              <a:rPr lang="en-US" altLang="zh-CN" sz="2400" b="1">
                <a:solidFill>
                  <a:schemeClr val="bg2"/>
                </a:solidFill>
                <a:sym typeface="Wingdings 2" panose="05020102010507070707" pitchFamily="18" charset="2"/>
              </a:rPr>
              <a:t> of the algorithms </a:t>
            </a:r>
          </a:p>
          <a:p>
            <a:pPr eaLnBrk="1" hangingPunct="1">
              <a:buFontTx/>
              <a:buNone/>
            </a:pPr>
            <a:endParaRPr lang="en-US" altLang="zh-CN" sz="2400" b="1">
              <a:solidFill>
                <a:schemeClr val="bg2"/>
              </a:solidFill>
              <a:sym typeface="Wingdings 2" panose="05020102010507070707" pitchFamily="18" charset="2"/>
            </a:endParaRPr>
          </a:p>
        </p:txBody>
      </p:sp>
      <p:sp>
        <p:nvSpPr>
          <p:cNvPr id="27653" name="Line 4">
            <a:extLst>
              <a:ext uri="{FF2B5EF4-FFF2-40B4-BE49-F238E27FC236}">
                <a16:creationId xmlns:a16="http://schemas.microsoft.com/office/drawing/2014/main" id="{47A36DFC-105C-44A7-9272-45134BB21A4D}"/>
              </a:ext>
            </a:extLst>
          </p:cNvPr>
          <p:cNvSpPr>
            <a:spLocks noChangeShapeType="1"/>
          </p:cNvSpPr>
          <p:nvPr/>
        </p:nvSpPr>
        <p:spPr bwMode="auto">
          <a:xfrm>
            <a:off x="6240463" y="2438400"/>
            <a:ext cx="5334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5">
            <a:extLst>
              <a:ext uri="{FF2B5EF4-FFF2-40B4-BE49-F238E27FC236}">
                <a16:creationId xmlns:a16="http://schemas.microsoft.com/office/drawing/2014/main" id="{6FD1272A-4675-4AA1-A073-70ED76F0645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740FA7D6-1998-45F9-A967-8B7783F6488C}" type="slidenum">
              <a:rPr kumimoji="0" lang="en-US" altLang="zh-CN" sz="2600">
                <a:solidFill>
                  <a:srgbClr val="FFFFFF"/>
                </a:solidFill>
              </a:rPr>
              <a:pPr eaLnBrk="1" fontAlgn="base" hangingPunct="1">
                <a:spcBef>
                  <a:spcPct val="0"/>
                </a:spcBef>
                <a:spcAft>
                  <a:spcPct val="0"/>
                </a:spcAft>
              </a:pPr>
              <a:t>557</a:t>
            </a:fld>
            <a:endParaRPr kumimoji="0" lang="en-US" altLang="zh-CN" sz="2600">
              <a:solidFill>
                <a:srgbClr val="FFFFFF"/>
              </a:solidFill>
            </a:endParaRPr>
          </a:p>
        </p:txBody>
      </p:sp>
      <p:sp>
        <p:nvSpPr>
          <p:cNvPr id="28675" name="Rectangle 2">
            <a:extLst>
              <a:ext uri="{FF2B5EF4-FFF2-40B4-BE49-F238E27FC236}">
                <a16:creationId xmlns:a16="http://schemas.microsoft.com/office/drawing/2014/main" id="{43AF4F49-715B-4F0D-9EBC-08FE0238586E}"/>
              </a:ext>
            </a:extLst>
          </p:cNvPr>
          <p:cNvSpPr>
            <a:spLocks noGrp="1" noChangeArrowheads="1"/>
          </p:cNvSpPr>
          <p:nvPr>
            <p:ph type="title"/>
          </p:nvPr>
        </p:nvSpPr>
        <p:spPr/>
        <p:txBody>
          <a:bodyPr/>
          <a:lstStyle/>
          <a:p>
            <a:pPr eaLnBrk="1" hangingPunct="1"/>
            <a:r>
              <a:rPr lang="en-US" altLang="zh-CN" sz="3200"/>
              <a:t>     Chapter 8  Testing the Programs</a:t>
            </a:r>
          </a:p>
        </p:txBody>
      </p:sp>
      <p:sp>
        <p:nvSpPr>
          <p:cNvPr id="28676" name="Rectangle 3">
            <a:extLst>
              <a:ext uri="{FF2B5EF4-FFF2-40B4-BE49-F238E27FC236}">
                <a16:creationId xmlns:a16="http://schemas.microsoft.com/office/drawing/2014/main" id="{06AAD66E-B955-4DF9-93E6-FA723A8FDE18}"/>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b="1"/>
              <a:t>8.3 Unit Testing </a:t>
            </a:r>
          </a:p>
          <a:p>
            <a:pPr eaLnBrk="1" hangingPunct="1">
              <a:buFontTx/>
              <a:buNone/>
            </a:pPr>
            <a:r>
              <a:rPr lang="en-US" altLang="zh-CN" sz="2400" b="1"/>
              <a:t> steps: A: examine the code (review)</a:t>
            </a:r>
          </a:p>
          <a:p>
            <a:pPr eaLnBrk="1" hangingPunct="1">
              <a:buFontTx/>
              <a:buNone/>
            </a:pPr>
            <a:r>
              <a:rPr lang="en-US" altLang="zh-CN" sz="2400" b="1"/>
              <a:t>             B: compile the code  (compiling and debugging)</a:t>
            </a:r>
          </a:p>
          <a:p>
            <a:pPr eaLnBrk="1" hangingPunct="1">
              <a:buFontTx/>
              <a:buNone/>
            </a:pPr>
            <a:r>
              <a:rPr lang="en-US" altLang="zh-CN" sz="2400" b="1"/>
              <a:t>             C: develop test cases and do testing </a:t>
            </a:r>
          </a:p>
          <a:p>
            <a:pPr eaLnBrk="1" hangingPunct="1">
              <a:buFontTx/>
              <a:buNone/>
            </a:pPr>
            <a:r>
              <a:rPr lang="en-US" altLang="zh-CN" b="1"/>
              <a:t>1. Examining the Code</a:t>
            </a:r>
            <a:r>
              <a:rPr lang="zh-CN" altLang="en-US" b="1"/>
              <a:t>（检查代码） </a:t>
            </a:r>
          </a:p>
          <a:p>
            <a:pPr eaLnBrk="1" hangingPunct="1">
              <a:buFontTx/>
              <a:buNone/>
            </a:pPr>
            <a:r>
              <a:rPr lang="zh-CN" altLang="en-US" sz="2400" b="1"/>
              <a:t> </a:t>
            </a:r>
            <a:r>
              <a:rPr lang="zh-CN" altLang="en-US" sz="2400" b="1">
                <a:solidFill>
                  <a:schemeClr val="bg2"/>
                </a:solidFill>
                <a:sym typeface="Wingdings 2" panose="05020102010507070707" pitchFamily="18" charset="2"/>
              </a:rPr>
              <a:t> </a:t>
            </a:r>
            <a:r>
              <a:rPr lang="en-US" altLang="zh-CN" sz="2400" b="1" u="sng">
                <a:solidFill>
                  <a:srgbClr val="FF0066"/>
                </a:solidFill>
                <a:sym typeface="Wingdings 2" panose="05020102010507070707" pitchFamily="18" charset="2"/>
              </a:rPr>
              <a:t>code review</a:t>
            </a:r>
            <a:r>
              <a:rPr lang="en-US" altLang="zh-CN" sz="2400" b="1">
                <a:solidFill>
                  <a:schemeClr val="bg2"/>
                </a:solidFill>
                <a:sym typeface="Wingdings 2" panose="05020102010507070707" pitchFamily="18" charset="2"/>
              </a:rPr>
              <a:t>: (</a:t>
            </a:r>
            <a:r>
              <a:rPr lang="en-US" altLang="zh-CN" sz="2400" b="1" u="sng">
                <a:solidFill>
                  <a:schemeClr val="bg2"/>
                </a:solidFill>
                <a:sym typeface="Wingdings 2" panose="05020102010507070707" pitchFamily="18" charset="2"/>
              </a:rPr>
              <a:t>by an objective group of experts</a:t>
            </a:r>
            <a:r>
              <a:rPr lang="en-US" altLang="zh-CN" sz="2400" b="1">
                <a:solidFill>
                  <a:schemeClr val="bg2"/>
                </a:solidFill>
                <a:sym typeface="Wingdings 2" panose="05020102010507070707" pitchFamily="18" charset="2"/>
              </a:rPr>
              <a:t>, </a:t>
            </a:r>
          </a:p>
          <a:p>
            <a:pPr eaLnBrk="1" hangingPunct="1">
              <a:buFontTx/>
              <a:buNone/>
            </a:pPr>
            <a:r>
              <a:rPr lang="en-US" altLang="zh-CN" sz="2400" b="1">
                <a:solidFill>
                  <a:schemeClr val="bg2"/>
                </a:solidFill>
                <a:sym typeface="Wingdings 2" panose="05020102010507070707" pitchFamily="18" charset="2"/>
              </a:rPr>
              <a:t>       (</a:t>
            </a:r>
            <a:r>
              <a:rPr lang="zh-CN" altLang="en-US" sz="2400" b="1" u="sng">
                <a:solidFill>
                  <a:srgbClr val="FF0066"/>
                </a:solidFill>
                <a:sym typeface="Wingdings 2" panose="05020102010507070707" pitchFamily="18" charset="2"/>
              </a:rPr>
              <a:t>代码复审</a:t>
            </a:r>
            <a:r>
              <a:rPr lang="en-US" altLang="zh-CN" sz="2400" b="1">
                <a:solidFill>
                  <a:schemeClr val="bg2"/>
                </a:solidFill>
                <a:sym typeface="Wingdings 2" panose="05020102010507070707" pitchFamily="18" charset="2"/>
              </a:rPr>
              <a:t>)      </a:t>
            </a:r>
            <a:r>
              <a:rPr lang="en-US" altLang="zh-CN" sz="2400" b="1" u="sng">
                <a:solidFill>
                  <a:srgbClr val="0000FF"/>
                </a:solidFill>
                <a:sym typeface="Wingdings 2" panose="05020102010507070707" pitchFamily="18" charset="2"/>
              </a:rPr>
              <a:t>review the code and its document</a:t>
            </a:r>
            <a:r>
              <a:rPr lang="en-US" altLang="zh-CN" sz="2400" b="1" u="sng">
                <a:solidFill>
                  <a:schemeClr val="bg2"/>
                </a:solidFill>
                <a:sym typeface="Wingdings 2" panose="05020102010507070707" pitchFamily="18" charset="2"/>
              </a:rPr>
              <a:t> for</a:t>
            </a:r>
          </a:p>
          <a:p>
            <a:pPr eaLnBrk="1" hangingPunct="1">
              <a:buFontTx/>
              <a:buNone/>
            </a:pPr>
            <a:r>
              <a:rPr lang="en-US" altLang="zh-CN" sz="2400" b="1">
                <a:solidFill>
                  <a:schemeClr val="bg2"/>
                </a:solidFill>
                <a:sym typeface="Wingdings 2" panose="05020102010507070707" pitchFamily="18" charset="2"/>
              </a:rPr>
              <a:t>                             </a:t>
            </a:r>
            <a:r>
              <a:rPr lang="en-US" altLang="zh-CN" sz="2400" b="1" u="sng">
                <a:solidFill>
                  <a:schemeClr val="bg2"/>
                </a:solidFill>
                <a:sym typeface="Wingdings 2" panose="05020102010507070707" pitchFamily="18" charset="2"/>
              </a:rPr>
              <a:t>misunderstanding , inconsistencies,</a:t>
            </a:r>
            <a:r>
              <a:rPr lang="en-US" altLang="zh-CN" sz="2400" b="1" u="sng">
                <a:solidFill>
                  <a:srgbClr val="0000FF"/>
                </a:solidFill>
                <a:sym typeface="Wingdings 2" panose="05020102010507070707" pitchFamily="18" charset="2"/>
              </a:rPr>
              <a:t> </a:t>
            </a:r>
          </a:p>
          <a:p>
            <a:pPr eaLnBrk="1" hangingPunct="1">
              <a:buFontTx/>
              <a:buNone/>
            </a:pPr>
            <a:r>
              <a:rPr lang="en-US" altLang="zh-CN" sz="2400" b="1">
                <a:solidFill>
                  <a:schemeClr val="bg2"/>
                </a:solidFill>
                <a:sym typeface="Wingdings 2" panose="05020102010507070707" pitchFamily="18" charset="2"/>
              </a:rPr>
              <a:t>                             </a:t>
            </a:r>
            <a:r>
              <a:rPr lang="en-US" altLang="zh-CN" sz="2400" b="1" u="sng">
                <a:solidFill>
                  <a:schemeClr val="bg2"/>
                </a:solidFill>
                <a:sym typeface="Wingdings 2" panose="05020102010507070707" pitchFamily="18" charset="2"/>
              </a:rPr>
              <a:t>and other faults</a:t>
            </a:r>
            <a:r>
              <a:rPr lang="en-US" altLang="zh-CN" sz="2400" b="1">
                <a:solidFill>
                  <a:schemeClr val="bg2"/>
                </a:solidFill>
                <a:sym typeface="Wingdings 2" panose="05020102010507070707" pitchFamily="18" charset="2"/>
              </a:rPr>
              <a:t>)</a:t>
            </a:r>
          </a:p>
          <a:p>
            <a:pPr eaLnBrk="1" hangingPunct="1">
              <a:buFontTx/>
              <a:buNone/>
            </a:pPr>
            <a:r>
              <a:rPr lang="en-US" altLang="zh-CN" sz="2400" b="1">
                <a:solidFill>
                  <a:schemeClr val="bg2"/>
                </a:solidFill>
                <a:sym typeface="Wingdings 2" panose="05020102010507070707" pitchFamily="18" charset="2"/>
              </a:rPr>
              <a:t>  </a:t>
            </a:r>
            <a:r>
              <a:rPr lang="en-US" altLang="zh-CN" sz="2400" b="1" u="sng">
                <a:solidFill>
                  <a:srgbClr val="0000FF"/>
                </a:solidFill>
                <a:sym typeface="Wingdings 2" panose="05020102010507070707" pitchFamily="18" charset="2"/>
              </a:rPr>
              <a:t>two types of code review</a:t>
            </a:r>
            <a:r>
              <a:rPr lang="en-US" altLang="zh-CN" sz="2400" b="1">
                <a:solidFill>
                  <a:schemeClr val="bg2"/>
                </a:solidFill>
                <a:sym typeface="Wingdings 2" panose="05020102010507070707" pitchFamily="18" charset="2"/>
              </a:rPr>
              <a:t> </a:t>
            </a:r>
          </a:p>
          <a:p>
            <a:pPr eaLnBrk="1" hangingPunct="1">
              <a:buFontTx/>
              <a:buNone/>
            </a:pPr>
            <a:r>
              <a:rPr lang="en-US" altLang="zh-CN" sz="2400" b="1">
                <a:solidFill>
                  <a:schemeClr val="bg2"/>
                </a:solidFill>
                <a:sym typeface="Wingdings 2" panose="05020102010507070707" pitchFamily="18" charset="2"/>
              </a:rPr>
              <a:t>   A: </a:t>
            </a:r>
            <a:r>
              <a:rPr lang="en-US" altLang="zh-CN" sz="2400" b="1" u="sng">
                <a:solidFill>
                  <a:srgbClr val="FF0066"/>
                </a:solidFill>
                <a:sym typeface="Wingdings 2" panose="05020102010507070707" pitchFamily="18" charset="2"/>
              </a:rPr>
              <a:t>code walkthrough</a:t>
            </a:r>
            <a:r>
              <a:rPr lang="zh-CN" altLang="en-US" sz="2400" b="1" u="sng">
                <a:solidFill>
                  <a:srgbClr val="FF0066"/>
                </a:solidFill>
                <a:sym typeface="Wingdings 2" panose="05020102010507070707" pitchFamily="18" charset="2"/>
              </a:rPr>
              <a:t>（代码走查）</a:t>
            </a: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(informal) </a:t>
            </a:r>
          </a:p>
        </p:txBody>
      </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5">
            <a:extLst>
              <a:ext uri="{FF2B5EF4-FFF2-40B4-BE49-F238E27FC236}">
                <a16:creationId xmlns:a16="http://schemas.microsoft.com/office/drawing/2014/main" id="{C5B78BE0-4F0E-4884-98A7-7266170F093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85E33396-F6F0-415B-97D2-7BF1702D40CD}" type="slidenum">
              <a:rPr kumimoji="0" lang="en-US" altLang="zh-CN" sz="2600">
                <a:solidFill>
                  <a:srgbClr val="FFFFFF"/>
                </a:solidFill>
              </a:rPr>
              <a:pPr eaLnBrk="1" fontAlgn="base" hangingPunct="1">
                <a:spcBef>
                  <a:spcPct val="0"/>
                </a:spcBef>
                <a:spcAft>
                  <a:spcPct val="0"/>
                </a:spcAft>
              </a:pPr>
              <a:t>558</a:t>
            </a:fld>
            <a:endParaRPr kumimoji="0" lang="en-US" altLang="zh-CN" sz="2600">
              <a:solidFill>
                <a:srgbClr val="FFFFFF"/>
              </a:solidFill>
            </a:endParaRPr>
          </a:p>
        </p:txBody>
      </p:sp>
      <p:sp>
        <p:nvSpPr>
          <p:cNvPr id="29699" name="Rectangle 2">
            <a:extLst>
              <a:ext uri="{FF2B5EF4-FFF2-40B4-BE49-F238E27FC236}">
                <a16:creationId xmlns:a16="http://schemas.microsoft.com/office/drawing/2014/main" id="{4DBBA935-159B-4AF8-A400-642B38C832A8}"/>
              </a:ext>
            </a:extLst>
          </p:cNvPr>
          <p:cNvSpPr>
            <a:spLocks noGrp="1" noChangeArrowheads="1"/>
          </p:cNvSpPr>
          <p:nvPr>
            <p:ph type="title"/>
          </p:nvPr>
        </p:nvSpPr>
        <p:spPr/>
        <p:txBody>
          <a:bodyPr/>
          <a:lstStyle/>
          <a:p>
            <a:pPr eaLnBrk="1" hangingPunct="1"/>
            <a:r>
              <a:rPr lang="en-US" altLang="zh-CN" sz="3200"/>
              <a:t>     Chapter 8  Testing the Programs</a:t>
            </a:r>
          </a:p>
        </p:txBody>
      </p:sp>
      <p:sp>
        <p:nvSpPr>
          <p:cNvPr id="29700" name="Rectangle 3">
            <a:extLst>
              <a:ext uri="{FF2B5EF4-FFF2-40B4-BE49-F238E27FC236}">
                <a16:creationId xmlns:a16="http://schemas.microsoft.com/office/drawing/2014/main" id="{F5DA77D9-F932-4D4C-B9C7-DA4908F95D40}"/>
              </a:ext>
            </a:extLst>
          </p:cNvPr>
          <p:cNvSpPr>
            <a:spLocks noGrp="1" noChangeArrowheads="1"/>
          </p:cNvSpPr>
          <p:nvPr>
            <p:ph type="body" idx="1"/>
          </p:nvPr>
        </p:nvSpPr>
        <p:spPr>
          <a:xfrm>
            <a:off x="2286000" y="1752600"/>
            <a:ext cx="8382000" cy="5105400"/>
          </a:xfrm>
        </p:spPr>
        <p:txBody>
          <a:bodyPr/>
          <a:lstStyle/>
          <a:p>
            <a:pPr eaLnBrk="1" hangingPunct="1">
              <a:lnSpc>
                <a:spcPct val="80000"/>
              </a:lnSpc>
              <a:buFontTx/>
              <a:buNone/>
            </a:pPr>
            <a:r>
              <a:rPr lang="en-US" altLang="zh-CN" sz="2400" b="1"/>
              <a:t>   B: </a:t>
            </a:r>
            <a:r>
              <a:rPr lang="en-US" altLang="zh-CN" sz="2400" b="1" u="sng">
                <a:solidFill>
                  <a:srgbClr val="FF0066"/>
                </a:solidFill>
              </a:rPr>
              <a:t>code inspection</a:t>
            </a:r>
            <a:r>
              <a:rPr lang="zh-CN" altLang="en-US" sz="2400" b="1" u="sng">
                <a:solidFill>
                  <a:srgbClr val="FF0066"/>
                </a:solidFill>
              </a:rPr>
              <a:t>（代码检查）</a:t>
            </a:r>
            <a:r>
              <a:rPr lang="zh-CN" altLang="en-US" sz="2400" b="1"/>
              <a:t> </a:t>
            </a:r>
            <a:r>
              <a:rPr lang="en-US" altLang="zh-CN" sz="2400" b="1"/>
              <a:t>(formal review) </a:t>
            </a:r>
          </a:p>
          <a:p>
            <a:pPr eaLnBrk="1" hangingPunct="1">
              <a:lnSpc>
                <a:spcPct val="80000"/>
              </a:lnSpc>
              <a:buFontTx/>
              <a:buNone/>
            </a:pPr>
            <a:r>
              <a:rPr lang="en-US" altLang="zh-CN" sz="2400" b="1"/>
              <a:t>        ----the review team check code and document </a:t>
            </a:r>
          </a:p>
          <a:p>
            <a:pPr eaLnBrk="1" hangingPunct="1">
              <a:lnSpc>
                <a:spcPct val="80000"/>
              </a:lnSpc>
              <a:buFontTx/>
              <a:buNone/>
            </a:pPr>
            <a:r>
              <a:rPr lang="en-US" altLang="zh-CN" sz="2400" b="1"/>
              <a:t>             according a prepared </a:t>
            </a:r>
            <a:r>
              <a:rPr lang="en-US" altLang="zh-CN" sz="2400" b="1" u="sng"/>
              <a:t>list of concerns(</a:t>
            </a:r>
            <a:r>
              <a:rPr lang="zh-CN" altLang="en-US" sz="2000" b="1" u="sng"/>
              <a:t>关注点列表</a:t>
            </a:r>
            <a:r>
              <a:rPr lang="en-US" altLang="zh-CN" sz="2400" b="1" u="sng"/>
              <a:t>)</a:t>
            </a:r>
          </a:p>
          <a:p>
            <a:pPr eaLnBrk="1" hangingPunct="1">
              <a:lnSpc>
                <a:spcPct val="80000"/>
              </a:lnSpc>
              <a:buFontTx/>
              <a:buNone/>
            </a:pPr>
            <a:r>
              <a:rPr lang="en-US" altLang="zh-CN" sz="2400" b="1"/>
              <a:t>     example</a:t>
            </a:r>
            <a:r>
              <a:rPr lang="en-US" altLang="zh-CN" sz="2400" b="1">
                <a:latin typeface="Times New Roman" panose="02020603050405020304" pitchFamily="18" charset="0"/>
              </a:rPr>
              <a:t>—</a:t>
            </a:r>
            <a:r>
              <a:rPr lang="en-US" altLang="zh-CN" sz="2400" b="1"/>
              <a:t>(P413-s3) review data type and structure, </a:t>
            </a:r>
          </a:p>
          <a:p>
            <a:pPr eaLnBrk="1" hangingPunct="1">
              <a:lnSpc>
                <a:spcPct val="80000"/>
              </a:lnSpc>
              <a:buFontTx/>
              <a:buNone/>
            </a:pPr>
            <a:r>
              <a:rPr lang="en-US" altLang="zh-CN" sz="2400" b="1"/>
              <a:t>        algorithms,comments, interfaces, performance, etc.</a:t>
            </a:r>
          </a:p>
          <a:p>
            <a:pPr eaLnBrk="1" hangingPunct="1">
              <a:lnSpc>
                <a:spcPct val="80000"/>
              </a:lnSpc>
              <a:buFontTx/>
              <a:buNone/>
            </a:pPr>
            <a:r>
              <a:rPr lang="en-US" altLang="zh-CN" sz="2400" b="1"/>
              <a:t>     steps:  meeting </a:t>
            </a:r>
          </a:p>
          <a:p>
            <a:pPr eaLnBrk="1" hangingPunct="1">
              <a:lnSpc>
                <a:spcPct val="80000"/>
              </a:lnSpc>
              <a:buFontTx/>
              <a:buNone/>
            </a:pPr>
            <a:r>
              <a:rPr lang="en-US" altLang="zh-CN" sz="2400" b="1"/>
              <a:t>                  checking and marking</a:t>
            </a:r>
          </a:p>
          <a:p>
            <a:pPr eaLnBrk="1" hangingPunct="1">
              <a:lnSpc>
                <a:spcPct val="80000"/>
              </a:lnSpc>
              <a:buFontTx/>
              <a:buNone/>
            </a:pPr>
            <a:r>
              <a:rPr lang="en-US" altLang="zh-CN" sz="2400" b="1"/>
              <a:t>                  meeting</a:t>
            </a:r>
            <a:r>
              <a:rPr lang="en-US" altLang="zh-CN" sz="2400" b="1">
                <a:latin typeface="Times New Roman" panose="02020603050405020304" pitchFamily="18" charset="0"/>
              </a:rPr>
              <a:t>—</a:t>
            </a:r>
            <a:r>
              <a:rPr lang="en-US" altLang="zh-CN" sz="2400" b="1"/>
              <a:t>discussing the results </a:t>
            </a:r>
          </a:p>
          <a:p>
            <a:pPr eaLnBrk="1" hangingPunct="1">
              <a:lnSpc>
                <a:spcPct val="80000"/>
              </a:lnSpc>
              <a:buFontTx/>
              <a:buNone/>
            </a:pPr>
            <a:r>
              <a:rPr lang="en-US" altLang="zh-CN" sz="2400" b="1">
                <a:solidFill>
                  <a:schemeClr val="bg2"/>
                </a:solidFill>
                <a:sym typeface="Wingdings 2" panose="05020102010507070707" pitchFamily="18" charset="2"/>
              </a:rPr>
              <a:t>  success of code reviews</a:t>
            </a:r>
            <a:r>
              <a:rPr lang="zh-CN" altLang="en-US" sz="2400" b="1">
                <a:solidFill>
                  <a:schemeClr val="bg2"/>
                </a:solidFill>
                <a:sym typeface="Wingdings 2" panose="05020102010507070707" pitchFamily="18" charset="2"/>
              </a:rPr>
              <a:t>（代码复审的成功之处）</a:t>
            </a:r>
            <a:endParaRPr lang="zh-CN" altLang="en-US" sz="2400" b="1"/>
          </a:p>
          <a:p>
            <a:pPr eaLnBrk="1" hangingPunct="1">
              <a:lnSpc>
                <a:spcPct val="80000"/>
              </a:lnSpc>
              <a:buFontTx/>
              <a:buNone/>
            </a:pPr>
            <a:r>
              <a:rPr lang="zh-CN" altLang="en-US" sz="2400" b="1"/>
              <a:t>   </a:t>
            </a:r>
            <a:r>
              <a:rPr lang="en-US" altLang="zh-CN" sz="2400" b="1"/>
              <a:t>A: success in detecting faults and be adopted by </a:t>
            </a:r>
          </a:p>
          <a:p>
            <a:pPr eaLnBrk="1" hangingPunct="1">
              <a:lnSpc>
                <a:spcPct val="80000"/>
              </a:lnSpc>
              <a:buFontTx/>
              <a:buNone/>
            </a:pPr>
            <a:r>
              <a:rPr lang="en-US" altLang="zh-CN" sz="2400" b="1"/>
              <a:t>        almost all organizations .</a:t>
            </a:r>
          </a:p>
          <a:p>
            <a:pPr eaLnBrk="1" hangingPunct="1">
              <a:lnSpc>
                <a:spcPct val="80000"/>
              </a:lnSpc>
              <a:buFontTx/>
              <a:buNone/>
            </a:pPr>
            <a:r>
              <a:rPr lang="en-US" altLang="zh-CN" sz="2400" b="1"/>
              <a:t>   B: </a:t>
            </a:r>
            <a:r>
              <a:rPr lang="en-US" altLang="zh-CN" sz="2400" b="1" u="sng">
                <a:solidFill>
                  <a:srgbClr val="0000FF"/>
                </a:solidFill>
              </a:rPr>
              <a:t>early finding faults ,and lower cost (in fact, review </a:t>
            </a:r>
          </a:p>
          <a:p>
            <a:pPr eaLnBrk="1" hangingPunct="1">
              <a:lnSpc>
                <a:spcPct val="80000"/>
              </a:lnSpc>
              <a:buFontTx/>
              <a:buNone/>
            </a:pPr>
            <a:r>
              <a:rPr lang="en-US" altLang="zh-CN" sz="2400" b="1">
                <a:solidFill>
                  <a:srgbClr val="0000FF"/>
                </a:solidFill>
              </a:rPr>
              <a:t>    </a:t>
            </a:r>
            <a:r>
              <a:rPr lang="en-US" altLang="zh-CN" sz="2400" b="1" u="sng">
                <a:solidFill>
                  <a:srgbClr val="0000FF"/>
                </a:solidFill>
              </a:rPr>
              <a:t>is for all processes: requirement, design, coding, etc.)</a:t>
            </a:r>
            <a:r>
              <a:rPr lang="en-US" altLang="zh-CN" sz="2400" b="1"/>
              <a:t> </a:t>
            </a:r>
          </a:p>
        </p:txBody>
      </p:sp>
      <p:sp>
        <p:nvSpPr>
          <p:cNvPr id="29701" name="AutoShape 4">
            <a:extLst>
              <a:ext uri="{FF2B5EF4-FFF2-40B4-BE49-F238E27FC236}">
                <a16:creationId xmlns:a16="http://schemas.microsoft.com/office/drawing/2014/main" id="{2E57C7D0-3C7A-4096-B3C6-58AAC940A016}"/>
              </a:ext>
            </a:extLst>
          </p:cNvPr>
          <p:cNvSpPr>
            <a:spLocks/>
          </p:cNvSpPr>
          <p:nvPr/>
        </p:nvSpPr>
        <p:spPr bwMode="auto">
          <a:xfrm>
            <a:off x="3648075" y="3644900"/>
            <a:ext cx="152400" cy="990600"/>
          </a:xfrm>
          <a:prstGeom prst="leftBrace">
            <a:avLst>
              <a:gd name="adj1" fmla="val 54167"/>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Tree>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5">
            <a:extLst>
              <a:ext uri="{FF2B5EF4-FFF2-40B4-BE49-F238E27FC236}">
                <a16:creationId xmlns:a16="http://schemas.microsoft.com/office/drawing/2014/main" id="{5CA83283-58EE-4305-9C2E-9AB5B124331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AFD6D1C2-8331-4CC6-9389-11008806D3A6}" type="slidenum">
              <a:rPr kumimoji="0" lang="en-US" altLang="zh-CN" sz="2600">
                <a:solidFill>
                  <a:srgbClr val="FFFFFF"/>
                </a:solidFill>
              </a:rPr>
              <a:pPr eaLnBrk="1" fontAlgn="base" hangingPunct="1">
                <a:spcBef>
                  <a:spcPct val="0"/>
                </a:spcBef>
                <a:spcAft>
                  <a:spcPct val="0"/>
                </a:spcAft>
              </a:pPr>
              <a:t>559</a:t>
            </a:fld>
            <a:endParaRPr kumimoji="0" lang="en-US" altLang="zh-CN" sz="2600">
              <a:solidFill>
                <a:srgbClr val="FFFFFF"/>
              </a:solidFill>
            </a:endParaRPr>
          </a:p>
        </p:txBody>
      </p:sp>
      <p:sp>
        <p:nvSpPr>
          <p:cNvPr id="30723" name="Rectangle 2">
            <a:extLst>
              <a:ext uri="{FF2B5EF4-FFF2-40B4-BE49-F238E27FC236}">
                <a16:creationId xmlns:a16="http://schemas.microsoft.com/office/drawing/2014/main" id="{C49A9E10-3F17-4481-A303-AE8ACB007105}"/>
              </a:ext>
            </a:extLst>
          </p:cNvPr>
          <p:cNvSpPr>
            <a:spLocks noGrp="1" noChangeArrowheads="1"/>
          </p:cNvSpPr>
          <p:nvPr>
            <p:ph type="title"/>
          </p:nvPr>
        </p:nvSpPr>
        <p:spPr/>
        <p:txBody>
          <a:bodyPr/>
          <a:lstStyle/>
          <a:p>
            <a:pPr eaLnBrk="1" hangingPunct="1"/>
            <a:r>
              <a:rPr lang="en-US" altLang="zh-CN" sz="3200"/>
              <a:t>     Chapter 8  Testing the Programs</a:t>
            </a:r>
          </a:p>
        </p:txBody>
      </p:sp>
      <p:sp>
        <p:nvSpPr>
          <p:cNvPr id="30724" name="Rectangle 3">
            <a:extLst>
              <a:ext uri="{FF2B5EF4-FFF2-40B4-BE49-F238E27FC236}">
                <a16:creationId xmlns:a16="http://schemas.microsoft.com/office/drawing/2014/main" id="{2B111DF2-67CE-4327-B68F-98EB5EC3149D}"/>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sz="2400" b="1">
                <a:solidFill>
                  <a:schemeClr val="bg2"/>
                </a:solidFill>
                <a:sym typeface="Wingdings 2" panose="05020102010507070707" pitchFamily="18" charset="2"/>
              </a:rPr>
              <a:t>  statistics in review </a:t>
            </a:r>
          </a:p>
          <a:p>
            <a:pPr eaLnBrk="1" hangingPunct="1">
              <a:buFontTx/>
              <a:buNone/>
            </a:pPr>
            <a:r>
              <a:rPr lang="en-US" altLang="zh-CN" sz="2400" b="1">
                <a:solidFill>
                  <a:schemeClr val="bg2"/>
                </a:solidFill>
                <a:sym typeface="Wingdings 2" panose="05020102010507070707" pitchFamily="18" charset="2"/>
              </a:rPr>
              <a:t>      ----Fagan’s statistic result (P414-s2 )</a:t>
            </a:r>
          </a:p>
          <a:p>
            <a:pPr eaLnBrk="1" hangingPunct="1">
              <a:buFontTx/>
              <a:buNone/>
            </a:pPr>
            <a:r>
              <a:rPr lang="en-US" altLang="zh-CN" sz="2400" b="1">
                <a:solidFill>
                  <a:schemeClr val="bg2"/>
                </a:solidFill>
                <a:sym typeface="Wingdings 2" panose="05020102010507070707" pitchFamily="18" charset="2"/>
              </a:rPr>
              <a:t>      ----table 8.2 typical preparation times and meeting </a:t>
            </a:r>
          </a:p>
          <a:p>
            <a:pPr eaLnBrk="1" hangingPunct="1">
              <a:buFontTx/>
              <a:buNone/>
            </a:pPr>
            <a:r>
              <a:rPr lang="en-US" altLang="zh-CN" sz="2400" b="1">
                <a:solidFill>
                  <a:schemeClr val="bg2"/>
                </a:solidFill>
                <a:sym typeface="Wingdings 2" panose="05020102010507070707" pitchFamily="18" charset="2"/>
              </a:rPr>
              <a:t>           times</a:t>
            </a:r>
          </a:p>
          <a:p>
            <a:pPr eaLnBrk="1" hangingPunct="1">
              <a:buFontTx/>
              <a:buNone/>
            </a:pPr>
            <a:r>
              <a:rPr lang="en-US" altLang="zh-CN" sz="2400" b="1">
                <a:solidFill>
                  <a:schemeClr val="bg2"/>
                </a:solidFill>
                <a:sym typeface="Wingdings 2" panose="05020102010507070707" pitchFamily="18" charset="2"/>
              </a:rPr>
              <a:t>      ----table 8.3 Jone’s result: </a:t>
            </a:r>
            <a:r>
              <a:rPr lang="en-US" altLang="zh-CN" sz="2400" b="1" u="sng">
                <a:solidFill>
                  <a:srgbClr val="0000FF"/>
                </a:solidFill>
                <a:sym typeface="Wingdings 2" panose="05020102010507070707" pitchFamily="18" charset="2"/>
              </a:rPr>
              <a:t>fault discovery rates</a:t>
            </a:r>
            <a:r>
              <a:rPr lang="en-US" altLang="zh-CN" sz="2400" b="1">
                <a:solidFill>
                  <a:schemeClr val="bg2"/>
                </a:solidFill>
                <a:sym typeface="Wingdings 2" panose="05020102010507070707" pitchFamily="18" charset="2"/>
              </a:rPr>
              <a:t> </a:t>
            </a:r>
          </a:p>
          <a:p>
            <a:pPr eaLnBrk="1" hangingPunct="1">
              <a:buFontTx/>
              <a:buNone/>
            </a:pPr>
            <a:r>
              <a:rPr lang="en-US" altLang="zh-CN" sz="2400" b="1">
                <a:solidFill>
                  <a:schemeClr val="bg2"/>
                </a:solidFill>
                <a:sym typeface="Wingdings 2" panose="05020102010507070707" pitchFamily="18" charset="2"/>
              </a:rPr>
              <a:t>           (rate=number of faults </a:t>
            </a:r>
            <a:r>
              <a:rPr lang="en-US" altLang="zh-CN" sz="3200" b="1">
                <a:solidFill>
                  <a:srgbClr val="0000FF"/>
                </a:solidFill>
                <a:sym typeface="Wingdings 2" panose="05020102010507070707" pitchFamily="18" charset="2"/>
              </a:rPr>
              <a:t>/</a:t>
            </a:r>
            <a:r>
              <a:rPr lang="en-US" altLang="zh-CN" sz="2400" b="1">
                <a:solidFill>
                  <a:schemeClr val="bg2"/>
                </a:solidFill>
                <a:sym typeface="Wingdings 2" panose="05020102010507070707" pitchFamily="18" charset="2"/>
              </a:rPr>
              <a:t> number of thousands of </a:t>
            </a:r>
          </a:p>
          <a:p>
            <a:pPr eaLnBrk="1" hangingPunct="1">
              <a:buFontTx/>
              <a:buNone/>
            </a:pPr>
            <a:r>
              <a:rPr lang="en-US" altLang="zh-CN" sz="2400" b="1">
                <a:solidFill>
                  <a:schemeClr val="bg2"/>
                </a:solidFill>
                <a:sym typeface="Wingdings 2" panose="05020102010507070707" pitchFamily="18" charset="2"/>
              </a:rPr>
              <a:t>                     lines of code) </a:t>
            </a:r>
          </a:p>
          <a:p>
            <a:pPr eaLnBrk="1" hangingPunct="1">
              <a:buFontTx/>
              <a:buNone/>
            </a:pPr>
            <a:r>
              <a:rPr lang="en-US" altLang="zh-CN" b="1"/>
              <a:t>2. Testing Program Components (</a:t>
            </a:r>
            <a:r>
              <a:rPr lang="zh-CN" altLang="en-US" b="1"/>
              <a:t>测试程序模块</a:t>
            </a:r>
            <a:r>
              <a:rPr lang="en-US" altLang="zh-CN" b="1"/>
              <a:t>) </a:t>
            </a:r>
          </a:p>
          <a:p>
            <a:pPr eaLnBrk="1" hangingPunct="1">
              <a:buFontTx/>
              <a:buNone/>
            </a:pPr>
            <a:r>
              <a:rPr lang="en-US" altLang="zh-CN" sz="2400" b="1">
                <a:solidFill>
                  <a:schemeClr val="bg2"/>
                </a:solidFill>
                <a:sym typeface="Wingdings 2" panose="05020102010507070707" pitchFamily="18" charset="2"/>
              </a:rPr>
              <a:t>  choosing test cases </a:t>
            </a:r>
          </a:p>
          <a:p>
            <a:pPr eaLnBrk="1" hangingPunct="1">
              <a:buFontTx/>
              <a:buNone/>
            </a:pPr>
            <a:r>
              <a:rPr lang="en-US" altLang="zh-CN" sz="2400" b="1">
                <a:solidFill>
                  <a:schemeClr val="bg2"/>
                </a:solidFill>
                <a:sym typeface="Wingdings 2" panose="05020102010507070707" pitchFamily="18" charset="2"/>
              </a:rPr>
              <a:t>   A: </a:t>
            </a:r>
            <a:r>
              <a:rPr lang="en-US" altLang="zh-CN" sz="2400" b="1" u="sng">
                <a:solidFill>
                  <a:srgbClr val="FF0066"/>
                </a:solidFill>
                <a:sym typeface="Wingdings 2" panose="05020102010507070707" pitchFamily="18" charset="2"/>
              </a:rPr>
              <a:t>test case</a:t>
            </a:r>
            <a:r>
              <a:rPr lang="en-US" altLang="zh-CN" sz="2400" b="1">
                <a:solidFill>
                  <a:schemeClr val="bg2"/>
                </a:solidFill>
                <a:sym typeface="Wingdings 2" panose="05020102010507070707" pitchFamily="18" charset="2"/>
              </a:rPr>
              <a:t>: </a:t>
            </a:r>
            <a:r>
              <a:rPr lang="en-US" altLang="zh-CN" sz="2400" b="1" u="sng">
                <a:solidFill>
                  <a:srgbClr val="0000FF"/>
                </a:solidFill>
                <a:sym typeface="Wingdings 2" panose="05020102010507070707" pitchFamily="18" charset="2"/>
              </a:rPr>
              <a:t>input data</a:t>
            </a:r>
            <a:r>
              <a:rPr lang="en-US" altLang="zh-CN" sz="2400" b="1">
                <a:solidFill>
                  <a:schemeClr val="bg2"/>
                </a:solidFill>
                <a:sym typeface="Wingdings 2" panose="05020102010507070707" pitchFamily="18" charset="2"/>
              </a:rPr>
              <a:t> choosing for testing a program</a:t>
            </a:r>
          </a:p>
          <a:p>
            <a:pPr eaLnBrk="1" hangingPunct="1">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以测试程序为目的而挑选的输入数据</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包括对应的期望结果</a:t>
            </a:r>
            <a:r>
              <a:rPr lang="en-US" altLang="zh-CN" sz="2400" b="1">
                <a:solidFill>
                  <a:schemeClr val="bg2"/>
                </a:solidFill>
                <a:sym typeface="Wingdings 2" panose="05020102010507070707" pitchFamily="18" charset="2"/>
              </a:rPr>
              <a:t>)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灯片编号占位符 5">
            <a:extLst>
              <a:ext uri="{FF2B5EF4-FFF2-40B4-BE49-F238E27FC236}">
                <a16:creationId xmlns:a16="http://schemas.microsoft.com/office/drawing/2014/main" id="{413FDA67-46B2-41C6-9FB8-ECEC209F04A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5C81FC48-AA7E-40BE-9085-140B9B787815}" type="slidenum">
              <a:rPr kumimoji="0" lang="en-US" altLang="zh-CN" sz="2600" b="1">
                <a:solidFill>
                  <a:srgbClr val="FFFFFF"/>
                </a:solidFill>
              </a:rPr>
              <a:pPr fontAlgn="base">
                <a:spcBef>
                  <a:spcPct val="0"/>
                </a:spcBef>
                <a:spcAft>
                  <a:spcPct val="0"/>
                </a:spcAft>
                <a:buClrTx/>
                <a:buSzTx/>
                <a:buNone/>
              </a:pPr>
              <a:t>56</a:t>
            </a:fld>
            <a:endParaRPr kumimoji="0" lang="en-US" altLang="zh-CN" sz="2600" b="1">
              <a:solidFill>
                <a:srgbClr val="FFFFFF"/>
              </a:solidFill>
            </a:endParaRPr>
          </a:p>
        </p:txBody>
      </p:sp>
      <p:sp>
        <p:nvSpPr>
          <p:cNvPr id="108547" name="Rectangle 2">
            <a:extLst>
              <a:ext uri="{FF2B5EF4-FFF2-40B4-BE49-F238E27FC236}">
                <a16:creationId xmlns:a16="http://schemas.microsoft.com/office/drawing/2014/main" id="{BF09DC48-4DA0-4525-A40B-8142ACCAF5C7}"/>
              </a:ext>
            </a:extLst>
          </p:cNvPr>
          <p:cNvSpPr>
            <a:spLocks noGrp="1" noChangeArrowheads="1"/>
          </p:cNvSpPr>
          <p:nvPr>
            <p:ph type="title"/>
          </p:nvPr>
        </p:nvSpPr>
        <p:spPr/>
        <p:txBody>
          <a:bodyPr/>
          <a:lstStyle/>
          <a:p>
            <a:pPr eaLnBrk="1" hangingPunct="1"/>
            <a:r>
              <a:rPr lang="en-US" altLang="zh-CN" sz="3200"/>
              <a:t>Chapter 1  Why Software Engineering</a:t>
            </a:r>
          </a:p>
        </p:txBody>
      </p:sp>
      <p:sp>
        <p:nvSpPr>
          <p:cNvPr id="108548" name="Rectangle 3">
            <a:extLst>
              <a:ext uri="{FF2B5EF4-FFF2-40B4-BE49-F238E27FC236}">
                <a16:creationId xmlns:a16="http://schemas.microsoft.com/office/drawing/2014/main" id="{A83767A5-2130-49EF-A56C-C69B7D2180D1}"/>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b="1"/>
              <a:t>     </a:t>
            </a:r>
            <a:r>
              <a:rPr lang="en-US" altLang="zh-CN" sz="2400" b="1"/>
              <a:t>Note : developing from the inner layer,but the </a:t>
            </a:r>
          </a:p>
          <a:p>
            <a:pPr eaLnBrk="1" hangingPunct="1">
              <a:buFontTx/>
              <a:buNone/>
            </a:pPr>
            <a:r>
              <a:rPr lang="en-US" altLang="zh-CN" sz="2400" b="1"/>
              <a:t>               objects and activities is </a:t>
            </a:r>
            <a:r>
              <a:rPr lang="en-US" altLang="zh-CN" sz="2400" b="1" u="sng">
                <a:solidFill>
                  <a:srgbClr val="0000FF"/>
                </a:solidFill>
              </a:rPr>
              <a:t>hard</a:t>
            </a:r>
            <a:r>
              <a:rPr lang="en-US" altLang="zh-CN" sz="2400" b="1">
                <a:solidFill>
                  <a:srgbClr val="FF0066"/>
                </a:solidFill>
              </a:rPr>
              <a:t> </a:t>
            </a:r>
            <a:r>
              <a:rPr lang="en-US" altLang="zh-CN" sz="2400" b="1"/>
              <a:t>to considering</a:t>
            </a:r>
          </a:p>
          <a:p>
            <a:pPr eaLnBrk="1" hangingPunct="1">
              <a:buFontTx/>
              <a:buNone/>
            </a:pPr>
            <a:r>
              <a:rPr lang="en-US" altLang="zh-CN" sz="2400" b="1"/>
              <a:t>               ( from the beginning ,we must give the frame</a:t>
            </a:r>
          </a:p>
          <a:p>
            <a:pPr eaLnBrk="1" hangingPunct="1">
              <a:buFontTx/>
              <a:buNone/>
            </a:pPr>
            <a:r>
              <a:rPr lang="en-US" altLang="zh-CN" sz="2400" b="1"/>
              <a:t>                 of the objects and activities )</a:t>
            </a:r>
          </a:p>
          <a:p>
            <a:pPr eaLnBrk="1" hangingPunct="1">
              <a:buFontTx/>
              <a:buNone/>
            </a:pPr>
            <a:r>
              <a:rPr lang="en-US" altLang="zh-CN" sz="2400" b="1"/>
              <a:t>     </a:t>
            </a:r>
            <a:r>
              <a:rPr lang="zh-CN" altLang="en-US" sz="2400" b="1"/>
              <a:t>软件设计：团队工作基本上应该同步开始，虽然开发与测</a:t>
            </a:r>
          </a:p>
          <a:p>
            <a:pPr eaLnBrk="1" hangingPunct="1">
              <a:buFontTx/>
              <a:buNone/>
            </a:pPr>
            <a:r>
              <a:rPr lang="zh-CN" altLang="en-US" sz="2400" b="1"/>
              <a:t>                       试的软件组装顺序是由内而外，但即使最外层</a:t>
            </a:r>
          </a:p>
          <a:p>
            <a:pPr eaLnBrk="1" hangingPunct="1">
              <a:buFontTx/>
              <a:buNone/>
            </a:pPr>
            <a:r>
              <a:rPr lang="zh-CN" altLang="en-US" sz="2400" b="1"/>
              <a:t>                       的软件也必须基本同步建设好，这对软件工程</a:t>
            </a:r>
          </a:p>
          <a:p>
            <a:pPr eaLnBrk="1" hangingPunct="1">
              <a:buFontTx/>
              <a:buNone/>
            </a:pPr>
            <a:r>
              <a:rPr lang="zh-CN" altLang="en-US" sz="2400" b="1"/>
              <a:t>                       的管理者带来了挑战，需要良好的规划设计。</a:t>
            </a:r>
          </a:p>
          <a:p>
            <a:pPr eaLnBrk="1" hangingPunct="1">
              <a:buFontTx/>
              <a:buNone/>
            </a:pPr>
            <a:r>
              <a:rPr lang="en-US" altLang="zh-CN" sz="2400" b="1"/>
              <a:t>C: Incremental development approach(</a:t>
            </a:r>
            <a:r>
              <a:rPr lang="zh-CN" altLang="en-US" sz="2400" b="1"/>
              <a:t>增量式开发方法</a:t>
            </a:r>
            <a:r>
              <a:rPr lang="en-US" altLang="zh-CN" sz="2400" b="1"/>
              <a:t>)</a:t>
            </a:r>
          </a:p>
          <a:p>
            <a:pPr eaLnBrk="1" hangingPunct="1">
              <a:buFontTx/>
              <a:buNone/>
            </a:pPr>
            <a:r>
              <a:rPr lang="en-US" altLang="zh-CN" sz="2400" b="1"/>
              <a:t>     system A     A’     A’’     B  (A’,A’’ is semi-finished</a:t>
            </a:r>
          </a:p>
          <a:p>
            <a:pPr eaLnBrk="1" hangingPunct="1">
              <a:buFontTx/>
              <a:buNone/>
            </a:pPr>
            <a:r>
              <a:rPr lang="en-US" altLang="zh-CN" sz="2400" b="1"/>
              <a:t>                                                   product (</a:t>
            </a:r>
            <a:r>
              <a:rPr lang="zh-CN" altLang="en-US" sz="2400" b="1"/>
              <a:t>中间产品</a:t>
            </a:r>
            <a:r>
              <a:rPr lang="en-US" altLang="zh-CN" sz="2400" b="1"/>
              <a:t>) ) </a:t>
            </a:r>
          </a:p>
        </p:txBody>
      </p:sp>
      <p:sp>
        <p:nvSpPr>
          <p:cNvPr id="108549" name="Line 4">
            <a:extLst>
              <a:ext uri="{FF2B5EF4-FFF2-40B4-BE49-F238E27FC236}">
                <a16:creationId xmlns:a16="http://schemas.microsoft.com/office/drawing/2014/main" id="{F875F064-2048-4C36-B50C-B6F5BBC4DC89}"/>
              </a:ext>
            </a:extLst>
          </p:cNvPr>
          <p:cNvSpPr>
            <a:spLocks noChangeShapeType="1"/>
          </p:cNvSpPr>
          <p:nvPr/>
        </p:nvSpPr>
        <p:spPr bwMode="auto">
          <a:xfrm>
            <a:off x="4191000" y="6021388"/>
            <a:ext cx="381000"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08550" name="Line 5">
            <a:extLst>
              <a:ext uri="{FF2B5EF4-FFF2-40B4-BE49-F238E27FC236}">
                <a16:creationId xmlns:a16="http://schemas.microsoft.com/office/drawing/2014/main" id="{6F0DFE60-C3EF-43B9-848C-20B51C284470}"/>
              </a:ext>
            </a:extLst>
          </p:cNvPr>
          <p:cNvSpPr>
            <a:spLocks noChangeShapeType="1"/>
          </p:cNvSpPr>
          <p:nvPr/>
        </p:nvSpPr>
        <p:spPr bwMode="auto">
          <a:xfrm>
            <a:off x="4876800" y="6021388"/>
            <a:ext cx="381000"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08551" name="Line 6">
            <a:extLst>
              <a:ext uri="{FF2B5EF4-FFF2-40B4-BE49-F238E27FC236}">
                <a16:creationId xmlns:a16="http://schemas.microsoft.com/office/drawing/2014/main" id="{65FB5D50-C0D7-4884-867C-8A3609086E24}"/>
              </a:ext>
            </a:extLst>
          </p:cNvPr>
          <p:cNvSpPr>
            <a:spLocks noChangeShapeType="1"/>
          </p:cNvSpPr>
          <p:nvPr/>
        </p:nvSpPr>
        <p:spPr bwMode="auto">
          <a:xfrm>
            <a:off x="5715000" y="6021388"/>
            <a:ext cx="381000"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5">
            <a:extLst>
              <a:ext uri="{FF2B5EF4-FFF2-40B4-BE49-F238E27FC236}">
                <a16:creationId xmlns:a16="http://schemas.microsoft.com/office/drawing/2014/main" id="{5CBF4A4B-59F6-4C85-B497-0A6E131E948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CC29A2FC-8F40-4EC5-B652-43E972DCE831}" type="slidenum">
              <a:rPr kumimoji="0" lang="en-US" altLang="zh-CN" sz="2600">
                <a:solidFill>
                  <a:srgbClr val="FFFFFF"/>
                </a:solidFill>
              </a:rPr>
              <a:pPr eaLnBrk="1" fontAlgn="base" hangingPunct="1">
                <a:spcBef>
                  <a:spcPct val="0"/>
                </a:spcBef>
                <a:spcAft>
                  <a:spcPct val="0"/>
                </a:spcAft>
              </a:pPr>
              <a:t>560</a:t>
            </a:fld>
            <a:endParaRPr kumimoji="0" lang="en-US" altLang="zh-CN" sz="2600">
              <a:solidFill>
                <a:srgbClr val="FFFFFF"/>
              </a:solidFill>
            </a:endParaRPr>
          </a:p>
        </p:txBody>
      </p:sp>
      <p:sp>
        <p:nvSpPr>
          <p:cNvPr id="31747" name="Rectangle 2">
            <a:extLst>
              <a:ext uri="{FF2B5EF4-FFF2-40B4-BE49-F238E27FC236}">
                <a16:creationId xmlns:a16="http://schemas.microsoft.com/office/drawing/2014/main" id="{547477C3-A0E3-4426-A0AA-9B4160AC749F}"/>
              </a:ext>
            </a:extLst>
          </p:cNvPr>
          <p:cNvSpPr>
            <a:spLocks noGrp="1" noChangeArrowheads="1"/>
          </p:cNvSpPr>
          <p:nvPr>
            <p:ph type="title"/>
          </p:nvPr>
        </p:nvSpPr>
        <p:spPr/>
        <p:txBody>
          <a:bodyPr/>
          <a:lstStyle/>
          <a:p>
            <a:pPr eaLnBrk="1" hangingPunct="1"/>
            <a:r>
              <a:rPr lang="en-US" altLang="zh-CN" sz="3200"/>
              <a:t>     Chapter 8  Testing the Programs</a:t>
            </a:r>
          </a:p>
        </p:txBody>
      </p:sp>
      <p:sp>
        <p:nvSpPr>
          <p:cNvPr id="31748" name="Rectangle 3">
            <a:extLst>
              <a:ext uri="{FF2B5EF4-FFF2-40B4-BE49-F238E27FC236}">
                <a16:creationId xmlns:a16="http://schemas.microsoft.com/office/drawing/2014/main" id="{B57FDE57-C2ED-411F-8A9F-DB7FE9013ABA}"/>
              </a:ext>
            </a:extLst>
          </p:cNvPr>
          <p:cNvSpPr>
            <a:spLocks noGrp="1" noChangeArrowheads="1"/>
          </p:cNvSpPr>
          <p:nvPr>
            <p:ph type="body" idx="1"/>
          </p:nvPr>
        </p:nvSpPr>
        <p:spPr>
          <a:xfrm>
            <a:off x="2351088" y="1773238"/>
            <a:ext cx="8001000" cy="4114800"/>
          </a:xfrm>
        </p:spPr>
        <p:txBody>
          <a:bodyPr/>
          <a:lstStyle/>
          <a:p>
            <a:pPr eaLnBrk="1" hangingPunct="1">
              <a:buFontTx/>
              <a:buNone/>
            </a:pPr>
            <a:r>
              <a:rPr lang="en-US" altLang="zh-CN" sz="2400" b="1"/>
              <a:t>B: </a:t>
            </a:r>
            <a:r>
              <a:rPr lang="zh-CN" altLang="en-US" sz="2400" b="1"/>
              <a:t>程序测试的基本步骤</a:t>
            </a:r>
            <a:r>
              <a:rPr lang="en-US" altLang="zh-CN" sz="2400" b="1"/>
              <a:t>:</a:t>
            </a:r>
          </a:p>
          <a:p>
            <a:pPr eaLnBrk="1" hangingPunct="1">
              <a:buFontTx/>
              <a:buNone/>
            </a:pPr>
            <a:r>
              <a:rPr lang="en-US" altLang="zh-CN" sz="2400" b="1"/>
              <a:t>    X: </a:t>
            </a:r>
            <a:r>
              <a:rPr lang="zh-CN" altLang="en-US" sz="2400" b="1"/>
              <a:t>确定测试的目标和计划</a:t>
            </a:r>
          </a:p>
          <a:p>
            <a:pPr eaLnBrk="1" hangingPunct="1">
              <a:buFontTx/>
              <a:buNone/>
            </a:pPr>
            <a:r>
              <a:rPr lang="zh-CN" altLang="en-US" sz="2400" b="1"/>
              <a:t>    </a:t>
            </a:r>
            <a:r>
              <a:rPr lang="en-US" altLang="zh-CN" sz="2400" b="1"/>
              <a:t>Y: </a:t>
            </a:r>
            <a:r>
              <a:rPr lang="zh-CN" altLang="en-US" sz="2400" b="1"/>
              <a:t>选择测试用例</a:t>
            </a:r>
          </a:p>
          <a:p>
            <a:pPr eaLnBrk="1" hangingPunct="1">
              <a:buFontTx/>
              <a:buNone/>
            </a:pPr>
            <a:r>
              <a:rPr lang="zh-CN" altLang="en-US" sz="2400" b="1"/>
              <a:t>         </a:t>
            </a:r>
            <a:r>
              <a:rPr lang="en-US" altLang="zh-CN" sz="2400" b="1"/>
              <a:t>----</a:t>
            </a:r>
            <a:r>
              <a:rPr lang="zh-CN" altLang="en-US" sz="2400" b="1"/>
              <a:t>黑盒法</a:t>
            </a:r>
          </a:p>
          <a:p>
            <a:pPr eaLnBrk="1" hangingPunct="1">
              <a:buFontTx/>
              <a:buNone/>
            </a:pPr>
            <a:r>
              <a:rPr lang="zh-CN" altLang="en-US" sz="2400" b="1"/>
              <a:t>               </a:t>
            </a:r>
            <a:r>
              <a:rPr lang="en-US" altLang="zh-CN" sz="2400" b="1"/>
              <a:t>----</a:t>
            </a:r>
            <a:r>
              <a:rPr lang="zh-CN" altLang="en-US" sz="2400" b="1"/>
              <a:t>等价分类法等等</a:t>
            </a:r>
            <a:r>
              <a:rPr lang="en-US" altLang="zh-CN" sz="2400" b="1"/>
              <a:t>.</a:t>
            </a:r>
          </a:p>
          <a:p>
            <a:pPr eaLnBrk="1" hangingPunct="1">
              <a:buFontTx/>
              <a:buNone/>
            </a:pPr>
            <a:r>
              <a:rPr lang="en-US" altLang="zh-CN" sz="2400" b="1"/>
              <a:t>         ----</a:t>
            </a:r>
            <a:r>
              <a:rPr lang="zh-CN" altLang="en-US" sz="2400" b="1"/>
              <a:t>白盒法</a:t>
            </a:r>
          </a:p>
          <a:p>
            <a:pPr eaLnBrk="1" hangingPunct="1">
              <a:buFontTx/>
              <a:buNone/>
            </a:pPr>
            <a:r>
              <a:rPr lang="zh-CN" altLang="en-US" sz="2400" b="1"/>
              <a:t>               </a:t>
            </a:r>
            <a:r>
              <a:rPr lang="en-US" altLang="zh-CN" sz="2400" b="1"/>
              <a:t>----</a:t>
            </a:r>
            <a:r>
              <a:rPr lang="zh-CN" altLang="en-US" sz="2400" b="1"/>
              <a:t>各种覆盖方法等</a:t>
            </a:r>
            <a:r>
              <a:rPr lang="en-US" altLang="zh-CN" sz="2400" b="1"/>
              <a:t>.</a:t>
            </a:r>
          </a:p>
          <a:p>
            <a:pPr eaLnBrk="1" hangingPunct="1">
              <a:buFontTx/>
              <a:buNone/>
            </a:pPr>
            <a:r>
              <a:rPr lang="en-US" altLang="zh-CN" sz="2400" b="1"/>
              <a:t>    Z: </a:t>
            </a:r>
            <a:r>
              <a:rPr lang="zh-CN" altLang="en-US" sz="2400" b="1"/>
              <a:t>执行测试计划</a:t>
            </a:r>
          </a:p>
          <a:p>
            <a:pPr eaLnBrk="1" hangingPunct="1">
              <a:buFontTx/>
              <a:buNone/>
            </a:pPr>
            <a:endParaRPr lang="en-US" altLang="zh-CN" sz="2400" b="1"/>
          </a:p>
        </p:txBody>
      </p:sp>
    </p:spTree>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5">
            <a:extLst>
              <a:ext uri="{FF2B5EF4-FFF2-40B4-BE49-F238E27FC236}">
                <a16:creationId xmlns:a16="http://schemas.microsoft.com/office/drawing/2014/main" id="{14265C0A-EFCD-4172-8298-FA9207F4228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19E6732C-5BD7-4E54-A077-FA868C04FAC8}" type="slidenum">
              <a:rPr kumimoji="0" lang="en-US" altLang="zh-CN" sz="2600">
                <a:solidFill>
                  <a:srgbClr val="FFFFFF"/>
                </a:solidFill>
              </a:rPr>
              <a:pPr eaLnBrk="1" fontAlgn="base" hangingPunct="1">
                <a:spcBef>
                  <a:spcPct val="0"/>
                </a:spcBef>
                <a:spcAft>
                  <a:spcPct val="0"/>
                </a:spcAft>
              </a:pPr>
              <a:t>561</a:t>
            </a:fld>
            <a:endParaRPr kumimoji="0" lang="en-US" altLang="zh-CN" sz="2600">
              <a:solidFill>
                <a:srgbClr val="FFFFFF"/>
              </a:solidFill>
            </a:endParaRPr>
          </a:p>
        </p:txBody>
      </p:sp>
      <p:sp>
        <p:nvSpPr>
          <p:cNvPr id="32771" name="Rectangle 2">
            <a:extLst>
              <a:ext uri="{FF2B5EF4-FFF2-40B4-BE49-F238E27FC236}">
                <a16:creationId xmlns:a16="http://schemas.microsoft.com/office/drawing/2014/main" id="{6CBAE161-A243-41F1-B5C6-D74E6AA115FC}"/>
              </a:ext>
            </a:extLst>
          </p:cNvPr>
          <p:cNvSpPr>
            <a:spLocks noGrp="1" noChangeArrowheads="1"/>
          </p:cNvSpPr>
          <p:nvPr>
            <p:ph type="title"/>
          </p:nvPr>
        </p:nvSpPr>
        <p:spPr/>
        <p:txBody>
          <a:bodyPr/>
          <a:lstStyle/>
          <a:p>
            <a:pPr eaLnBrk="1" hangingPunct="1"/>
            <a:r>
              <a:rPr lang="en-US" altLang="zh-CN" sz="3200"/>
              <a:t>     Chapter 8  Testing the Programs</a:t>
            </a:r>
          </a:p>
        </p:txBody>
      </p:sp>
      <p:sp>
        <p:nvSpPr>
          <p:cNvPr id="32772" name="Rectangle 3">
            <a:extLst>
              <a:ext uri="{FF2B5EF4-FFF2-40B4-BE49-F238E27FC236}">
                <a16:creationId xmlns:a16="http://schemas.microsoft.com/office/drawing/2014/main" id="{B3F91E0B-EFF8-4304-A884-1280F1C92936}"/>
              </a:ext>
            </a:extLst>
          </p:cNvPr>
          <p:cNvSpPr>
            <a:spLocks noGrp="1" noChangeArrowheads="1"/>
          </p:cNvSpPr>
          <p:nvPr>
            <p:ph type="body" idx="1"/>
          </p:nvPr>
        </p:nvSpPr>
        <p:spPr>
          <a:xfrm>
            <a:off x="2286000" y="1752600"/>
            <a:ext cx="8534400" cy="5105400"/>
          </a:xfrm>
        </p:spPr>
        <p:txBody>
          <a:bodyPr/>
          <a:lstStyle/>
          <a:p>
            <a:pPr eaLnBrk="1" hangingPunct="1">
              <a:buFontTx/>
              <a:buNone/>
            </a:pPr>
            <a:r>
              <a:rPr lang="en-US" altLang="zh-CN" sz="2400" b="1"/>
              <a:t>   C: the methods of giving test cases </a:t>
            </a:r>
          </a:p>
          <a:p>
            <a:pPr eaLnBrk="1" hangingPunct="1">
              <a:buFontTx/>
              <a:buNone/>
            </a:pPr>
            <a:r>
              <a:rPr lang="en-US" altLang="zh-CN" sz="2400" b="1"/>
              <a:t>       X: black box: according to </a:t>
            </a:r>
            <a:r>
              <a:rPr lang="en-US" altLang="zh-CN" sz="2400" b="1">
                <a:latin typeface="Times New Roman" panose="02020603050405020304" pitchFamily="18" charset="0"/>
              </a:rPr>
              <a:t>“</a:t>
            </a:r>
            <a:r>
              <a:rPr lang="en-US" altLang="zh-CN" sz="2400" b="1"/>
              <a:t>SRS</a:t>
            </a:r>
            <a:r>
              <a:rPr lang="en-US" altLang="zh-CN" sz="2400" b="1">
                <a:latin typeface="Times New Roman" panose="02020603050405020304" pitchFamily="18" charset="0"/>
              </a:rPr>
              <a:t>”</a:t>
            </a:r>
            <a:r>
              <a:rPr lang="en-US" altLang="zh-CN" sz="2400" b="1"/>
              <a:t> and other Docus .</a:t>
            </a:r>
          </a:p>
          <a:p>
            <a:pPr eaLnBrk="1" hangingPunct="1">
              <a:buFontTx/>
              <a:buNone/>
            </a:pPr>
            <a:r>
              <a:rPr lang="en-US" altLang="zh-CN" sz="2400" b="1"/>
              <a:t>       Y: white box: according to internal logic of a module </a:t>
            </a:r>
          </a:p>
          <a:p>
            <a:pPr eaLnBrk="1" hangingPunct="1">
              <a:buFontTx/>
              <a:buNone/>
            </a:pPr>
            <a:r>
              <a:rPr lang="en-US" altLang="zh-CN" sz="2400" b="1"/>
              <a:t>       Z: example: aX</a:t>
            </a:r>
            <a:r>
              <a:rPr lang="en-US" altLang="zh-CN" sz="3200" b="1" baseline="30000"/>
              <a:t>2</a:t>
            </a:r>
            <a:r>
              <a:rPr lang="en-US" altLang="zh-CN" sz="2400" b="1"/>
              <a:t>+bX+c=0 </a:t>
            </a:r>
          </a:p>
          <a:p>
            <a:pPr eaLnBrk="1" hangingPunct="1">
              <a:buFontTx/>
              <a:buNone/>
            </a:pPr>
            <a:r>
              <a:rPr lang="en-US" altLang="zh-CN" sz="2400" b="1"/>
              <a:t>           black box: first method: a: +, -, 0 </a:t>
            </a:r>
          </a:p>
          <a:p>
            <a:pPr eaLnBrk="1" hangingPunct="1">
              <a:buFontTx/>
              <a:buNone/>
            </a:pPr>
            <a:r>
              <a:rPr lang="en-US" altLang="zh-CN" sz="2400" b="1"/>
              <a:t>                                                     b, +, -, 0  3</a:t>
            </a:r>
            <a:r>
              <a:rPr lang="en-US" altLang="zh-CN" sz="3200" b="1" baseline="30000"/>
              <a:t>3</a:t>
            </a:r>
            <a:r>
              <a:rPr lang="en-US" altLang="zh-CN" sz="2400" b="1"/>
              <a:t>=27(test cases)</a:t>
            </a:r>
          </a:p>
          <a:p>
            <a:pPr eaLnBrk="1" hangingPunct="1">
              <a:buFontTx/>
              <a:buNone/>
            </a:pPr>
            <a:r>
              <a:rPr lang="en-US" altLang="zh-CN" sz="2400" b="1"/>
              <a:t>                                                     c, +, -, 0 </a:t>
            </a:r>
          </a:p>
          <a:p>
            <a:pPr eaLnBrk="1" hangingPunct="1">
              <a:buFontTx/>
              <a:buNone/>
            </a:pPr>
            <a:r>
              <a:rPr lang="en-US" altLang="zh-CN" sz="2400" b="1"/>
              <a:t>                           second method: a&gt;b&gt;c </a:t>
            </a:r>
          </a:p>
          <a:p>
            <a:pPr eaLnBrk="1" hangingPunct="1">
              <a:buFontTx/>
              <a:buNone/>
            </a:pPr>
            <a:r>
              <a:rPr lang="en-US" altLang="zh-CN" sz="2400" b="1"/>
              <a:t>                                                        b&gt;c&gt;a   3(test cases) </a:t>
            </a:r>
          </a:p>
          <a:p>
            <a:pPr eaLnBrk="1" hangingPunct="1">
              <a:buFontTx/>
              <a:buNone/>
            </a:pPr>
            <a:r>
              <a:rPr lang="en-US" altLang="zh-CN" sz="2400" b="1"/>
              <a:t>                                                        c&gt;b&gt;a  </a:t>
            </a:r>
          </a:p>
          <a:p>
            <a:pPr eaLnBrk="1" hangingPunct="1">
              <a:buFontTx/>
              <a:buNone/>
            </a:pPr>
            <a:r>
              <a:rPr lang="en-US" altLang="zh-CN" sz="2400" b="1"/>
              <a:t>            white box: b</a:t>
            </a:r>
            <a:r>
              <a:rPr lang="en-US" altLang="zh-CN" sz="3200" b="1" baseline="30000"/>
              <a:t>2</a:t>
            </a:r>
            <a:r>
              <a:rPr lang="en-US" altLang="zh-CN" sz="2400" b="1"/>
              <a:t>- 4ac: &gt;0, &lt;0, ==0.     3(test cases) </a:t>
            </a:r>
          </a:p>
        </p:txBody>
      </p:sp>
      <p:sp>
        <p:nvSpPr>
          <p:cNvPr id="32773" name="AutoShape 4">
            <a:extLst>
              <a:ext uri="{FF2B5EF4-FFF2-40B4-BE49-F238E27FC236}">
                <a16:creationId xmlns:a16="http://schemas.microsoft.com/office/drawing/2014/main" id="{F332B241-E83B-4454-B8BD-CCFE0911B0BA}"/>
              </a:ext>
            </a:extLst>
          </p:cNvPr>
          <p:cNvSpPr>
            <a:spLocks/>
          </p:cNvSpPr>
          <p:nvPr/>
        </p:nvSpPr>
        <p:spPr bwMode="auto">
          <a:xfrm>
            <a:off x="8001000" y="3733800"/>
            <a:ext cx="152400" cy="914400"/>
          </a:xfrm>
          <a:prstGeom prst="rightBrace">
            <a:avLst>
              <a:gd name="adj1" fmla="val 50000"/>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32774" name="AutoShape 5">
            <a:extLst>
              <a:ext uri="{FF2B5EF4-FFF2-40B4-BE49-F238E27FC236}">
                <a16:creationId xmlns:a16="http://schemas.microsoft.com/office/drawing/2014/main" id="{CAD67A05-98B4-41D8-8C27-DB5B87D2FCFB}"/>
              </a:ext>
            </a:extLst>
          </p:cNvPr>
          <p:cNvSpPr>
            <a:spLocks/>
          </p:cNvSpPr>
          <p:nvPr/>
        </p:nvSpPr>
        <p:spPr bwMode="auto">
          <a:xfrm>
            <a:off x="7986713" y="5062538"/>
            <a:ext cx="152400" cy="914400"/>
          </a:xfrm>
          <a:prstGeom prst="rightBrace">
            <a:avLst>
              <a:gd name="adj1" fmla="val 50000"/>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5">
            <a:extLst>
              <a:ext uri="{FF2B5EF4-FFF2-40B4-BE49-F238E27FC236}">
                <a16:creationId xmlns:a16="http://schemas.microsoft.com/office/drawing/2014/main" id="{CB66A397-B9AE-46E6-9F1C-420F4592EA2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FFF62519-5ED8-4328-9209-18A939B221EF}" type="slidenum">
              <a:rPr kumimoji="0" lang="en-US" altLang="zh-CN" sz="2600">
                <a:solidFill>
                  <a:srgbClr val="FFFFFF"/>
                </a:solidFill>
              </a:rPr>
              <a:pPr eaLnBrk="1" fontAlgn="base" hangingPunct="1">
                <a:spcBef>
                  <a:spcPct val="0"/>
                </a:spcBef>
                <a:spcAft>
                  <a:spcPct val="0"/>
                </a:spcAft>
              </a:pPr>
              <a:t>562</a:t>
            </a:fld>
            <a:endParaRPr kumimoji="0" lang="en-US" altLang="zh-CN" sz="2600">
              <a:solidFill>
                <a:srgbClr val="FFFFFF"/>
              </a:solidFill>
            </a:endParaRPr>
          </a:p>
        </p:txBody>
      </p:sp>
      <p:sp>
        <p:nvSpPr>
          <p:cNvPr id="33795" name="Rectangle 2">
            <a:extLst>
              <a:ext uri="{FF2B5EF4-FFF2-40B4-BE49-F238E27FC236}">
                <a16:creationId xmlns:a16="http://schemas.microsoft.com/office/drawing/2014/main" id="{448D5065-0950-433F-95A0-C1A1E6CB7C8C}"/>
              </a:ext>
            </a:extLst>
          </p:cNvPr>
          <p:cNvSpPr>
            <a:spLocks noGrp="1" noChangeArrowheads="1"/>
          </p:cNvSpPr>
          <p:nvPr>
            <p:ph type="title"/>
          </p:nvPr>
        </p:nvSpPr>
        <p:spPr/>
        <p:txBody>
          <a:bodyPr/>
          <a:lstStyle/>
          <a:p>
            <a:pPr eaLnBrk="1" hangingPunct="1"/>
            <a:r>
              <a:rPr lang="en-US" altLang="zh-CN" sz="3200"/>
              <a:t>     Chapter 8  Testing the Programs</a:t>
            </a:r>
          </a:p>
        </p:txBody>
      </p:sp>
      <p:sp>
        <p:nvSpPr>
          <p:cNvPr id="33796" name="Rectangle 3">
            <a:extLst>
              <a:ext uri="{FF2B5EF4-FFF2-40B4-BE49-F238E27FC236}">
                <a16:creationId xmlns:a16="http://schemas.microsoft.com/office/drawing/2014/main" id="{91D46926-8388-49D4-8ED1-5CBCA2059B88}"/>
              </a:ext>
            </a:extLst>
          </p:cNvPr>
          <p:cNvSpPr>
            <a:spLocks noGrp="1" noChangeArrowheads="1"/>
          </p:cNvSpPr>
          <p:nvPr>
            <p:ph type="body" idx="1"/>
          </p:nvPr>
        </p:nvSpPr>
        <p:spPr>
          <a:xfrm>
            <a:off x="2286000" y="1752600"/>
            <a:ext cx="8382000" cy="5105400"/>
          </a:xfrm>
        </p:spPr>
        <p:txBody>
          <a:bodyPr/>
          <a:lstStyle/>
          <a:p>
            <a:pPr eaLnBrk="1" hangingPunct="1">
              <a:lnSpc>
                <a:spcPct val="90000"/>
              </a:lnSpc>
              <a:buFontTx/>
              <a:buNone/>
            </a:pPr>
            <a:r>
              <a:rPr lang="en-US" altLang="zh-CN" sz="2400" b="1"/>
              <a:t>             other method: a,b,c=</a:t>
            </a:r>
            <a:r>
              <a:rPr lang="en-US" altLang="zh-CN" sz="2400" b="1">
                <a:latin typeface="Times New Roman" panose="02020603050405020304" pitchFamily="18" charset="0"/>
              </a:rPr>
              <a:t>“</a:t>
            </a:r>
            <a:r>
              <a:rPr lang="en-US" altLang="zh-CN" sz="2400" b="1"/>
              <a:t>F</a:t>
            </a:r>
            <a:r>
              <a:rPr lang="en-US" altLang="zh-CN" sz="2400" b="1">
                <a:latin typeface="Times New Roman" panose="02020603050405020304" pitchFamily="18" charset="0"/>
              </a:rPr>
              <a:t>”</a:t>
            </a:r>
            <a:r>
              <a:rPr lang="en-US" altLang="zh-CN" sz="2400" b="1"/>
              <a:t> (nonnumeric data) </a:t>
            </a:r>
          </a:p>
          <a:p>
            <a:pPr eaLnBrk="1" hangingPunct="1">
              <a:lnSpc>
                <a:spcPct val="90000"/>
              </a:lnSpc>
              <a:buFontTx/>
              <a:buNone/>
            </a:pPr>
            <a:r>
              <a:rPr lang="en-US" altLang="zh-CN" sz="2400" b="1"/>
              <a:t>       W: </a:t>
            </a:r>
            <a:r>
              <a:rPr lang="en-US" altLang="zh-CN" sz="2400" b="1" u="sng">
                <a:solidFill>
                  <a:srgbClr val="FF0066"/>
                </a:solidFill>
              </a:rPr>
              <a:t>criteria</a:t>
            </a:r>
            <a:r>
              <a:rPr lang="en-US" altLang="zh-CN" sz="2400" b="1"/>
              <a:t> for classify the test data </a:t>
            </a:r>
          </a:p>
          <a:p>
            <a:pPr eaLnBrk="1" hangingPunct="1">
              <a:lnSpc>
                <a:spcPct val="90000"/>
              </a:lnSpc>
              <a:buFontTx/>
              <a:buNone/>
            </a:pPr>
            <a:r>
              <a:rPr lang="en-US" altLang="zh-CN" sz="2400" b="1"/>
              <a:t>           (</a:t>
            </a:r>
            <a:r>
              <a:rPr lang="zh-CN" altLang="en-US" sz="2400" b="1"/>
              <a:t>该分类原则只适用于</a:t>
            </a:r>
            <a:r>
              <a:rPr lang="en-US" altLang="zh-CN" sz="2400" b="1" u="sng">
                <a:solidFill>
                  <a:srgbClr val="0000FF"/>
                </a:solidFill>
              </a:rPr>
              <a:t>black box</a:t>
            </a:r>
            <a:r>
              <a:rPr lang="zh-CN" altLang="en-US" sz="2400" b="1">
                <a:solidFill>
                  <a:schemeClr val="bg2"/>
                </a:solidFill>
              </a:rPr>
              <a:t>法</a:t>
            </a:r>
            <a:r>
              <a:rPr lang="en-US" altLang="zh-CN" sz="2400" b="1"/>
              <a:t>)  (P422</a:t>
            </a:r>
            <a:r>
              <a:rPr lang="en-US" altLang="zh-CN" sz="2400" b="1">
                <a:latin typeface="Times New Roman" panose="02020603050405020304" pitchFamily="18" charset="0"/>
              </a:rPr>
              <a:t>—</a:t>
            </a:r>
            <a:r>
              <a:rPr lang="en-US" altLang="zh-CN" sz="2400" b="1"/>
              <a:t>1,2,3) </a:t>
            </a:r>
          </a:p>
          <a:p>
            <a:pPr eaLnBrk="1" hangingPunct="1">
              <a:lnSpc>
                <a:spcPct val="90000"/>
              </a:lnSpc>
              <a:buFontTx/>
              <a:buNone/>
            </a:pPr>
            <a:r>
              <a:rPr lang="en-US" altLang="zh-CN" sz="2400" b="1"/>
              <a:t>            (1). </a:t>
            </a:r>
            <a:r>
              <a:rPr lang="zh-CN" altLang="en-US" sz="2400" b="1"/>
              <a:t>每一个可能的输入数据（测试用例）必属于某一</a:t>
            </a:r>
          </a:p>
          <a:p>
            <a:pPr eaLnBrk="1" hangingPunct="1">
              <a:lnSpc>
                <a:spcPct val="90000"/>
              </a:lnSpc>
              <a:buFontTx/>
              <a:buNone/>
            </a:pPr>
            <a:r>
              <a:rPr lang="zh-CN" altLang="en-US" sz="2400" b="1"/>
              <a:t>                   分类。</a:t>
            </a:r>
          </a:p>
          <a:p>
            <a:pPr eaLnBrk="1" hangingPunct="1">
              <a:lnSpc>
                <a:spcPct val="90000"/>
              </a:lnSpc>
              <a:buFontTx/>
              <a:buNone/>
            </a:pPr>
            <a:r>
              <a:rPr lang="zh-CN" altLang="en-US" sz="2400" b="1"/>
              <a:t>            </a:t>
            </a:r>
            <a:r>
              <a:rPr lang="en-US" altLang="zh-CN" sz="2400" b="1"/>
              <a:t>(2). </a:t>
            </a:r>
            <a:r>
              <a:rPr lang="zh-CN" altLang="en-US" sz="2400" b="1"/>
              <a:t>各个分类之间没有交集。</a:t>
            </a:r>
          </a:p>
          <a:p>
            <a:pPr eaLnBrk="1" hangingPunct="1">
              <a:lnSpc>
                <a:spcPct val="90000"/>
              </a:lnSpc>
              <a:buFontTx/>
              <a:buNone/>
            </a:pPr>
            <a:r>
              <a:rPr lang="zh-CN" altLang="en-US" sz="2400" b="1"/>
              <a:t>            </a:t>
            </a:r>
            <a:r>
              <a:rPr lang="en-US" altLang="zh-CN" sz="2400" b="1"/>
              <a:t>(3). </a:t>
            </a:r>
            <a:r>
              <a:rPr lang="zh-CN" altLang="en-US" sz="2400" b="1"/>
              <a:t>每个类的特定测试用例可以代表这个类。</a:t>
            </a:r>
          </a:p>
          <a:p>
            <a:pPr eaLnBrk="1" hangingPunct="1">
              <a:lnSpc>
                <a:spcPct val="90000"/>
              </a:lnSpc>
              <a:buFontTx/>
              <a:buNone/>
            </a:pPr>
            <a:r>
              <a:rPr lang="zh-CN" altLang="en-US" sz="2400" b="1"/>
              <a:t>                （有时我们可以适当放松这个约束，即：如果一个</a:t>
            </a:r>
          </a:p>
          <a:p>
            <a:pPr eaLnBrk="1" hangingPunct="1">
              <a:lnSpc>
                <a:spcPct val="90000"/>
              </a:lnSpc>
              <a:buFontTx/>
              <a:buNone/>
            </a:pPr>
            <a:r>
              <a:rPr lang="zh-CN" altLang="en-US" sz="2400" b="1"/>
              <a:t>                   数据元素成员属于一个类并经运行显示了一个错</a:t>
            </a:r>
          </a:p>
          <a:p>
            <a:pPr eaLnBrk="1" hangingPunct="1">
              <a:lnSpc>
                <a:spcPct val="90000"/>
              </a:lnSpc>
              <a:buFontTx/>
              <a:buNone/>
            </a:pPr>
            <a:r>
              <a:rPr lang="zh-CN" altLang="en-US" sz="2400" b="1"/>
              <a:t>                   误，则该类的任意元素成员运行显示同样错误的</a:t>
            </a:r>
          </a:p>
          <a:p>
            <a:pPr eaLnBrk="1" hangingPunct="1">
              <a:lnSpc>
                <a:spcPct val="90000"/>
              </a:lnSpc>
              <a:buFontTx/>
              <a:buNone/>
            </a:pPr>
            <a:r>
              <a:rPr lang="zh-CN" altLang="en-US" sz="2400" b="1"/>
              <a:t>                   概率较高</a:t>
            </a:r>
            <a:r>
              <a:rPr lang="en-US" altLang="zh-CN" sz="2400" b="1"/>
              <a:t>(</a:t>
            </a:r>
            <a:r>
              <a:rPr lang="zh-CN" altLang="en-US" sz="2400" b="1"/>
              <a:t>接近</a:t>
            </a:r>
            <a:r>
              <a:rPr lang="en-US" altLang="zh-CN" sz="2400" b="1"/>
              <a:t>100%)</a:t>
            </a:r>
            <a:r>
              <a:rPr lang="zh-CN" altLang="en-US" sz="2400" b="1"/>
              <a:t>。）</a:t>
            </a:r>
          </a:p>
          <a:p>
            <a:pPr eaLnBrk="1" hangingPunct="1">
              <a:lnSpc>
                <a:spcPct val="90000"/>
              </a:lnSpc>
              <a:buFontTx/>
              <a:buNone/>
            </a:pPr>
            <a:r>
              <a:rPr lang="zh-CN" altLang="en-US" sz="2400" b="1"/>
              <a:t> </a:t>
            </a: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5">
            <a:extLst>
              <a:ext uri="{FF2B5EF4-FFF2-40B4-BE49-F238E27FC236}">
                <a16:creationId xmlns:a16="http://schemas.microsoft.com/office/drawing/2014/main" id="{320830C1-689A-4D3F-9BAB-BE478ED610D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4E72886D-A797-4427-A865-2E218B2FA869}" type="slidenum">
              <a:rPr kumimoji="0" lang="en-US" altLang="zh-CN" sz="2600">
                <a:solidFill>
                  <a:srgbClr val="FFFFFF"/>
                </a:solidFill>
              </a:rPr>
              <a:pPr eaLnBrk="1" fontAlgn="base" hangingPunct="1">
                <a:spcBef>
                  <a:spcPct val="0"/>
                </a:spcBef>
                <a:spcAft>
                  <a:spcPct val="0"/>
                </a:spcAft>
              </a:pPr>
              <a:t>563</a:t>
            </a:fld>
            <a:endParaRPr kumimoji="0" lang="en-US" altLang="zh-CN" sz="2600">
              <a:solidFill>
                <a:srgbClr val="FFFFFF"/>
              </a:solidFill>
            </a:endParaRPr>
          </a:p>
        </p:txBody>
      </p:sp>
      <p:sp>
        <p:nvSpPr>
          <p:cNvPr id="34819" name="Rectangle 2">
            <a:extLst>
              <a:ext uri="{FF2B5EF4-FFF2-40B4-BE49-F238E27FC236}">
                <a16:creationId xmlns:a16="http://schemas.microsoft.com/office/drawing/2014/main" id="{1EA9CA24-6236-4912-B4F6-5401B9239C27}"/>
              </a:ext>
            </a:extLst>
          </p:cNvPr>
          <p:cNvSpPr>
            <a:spLocks noGrp="1" noChangeArrowheads="1"/>
          </p:cNvSpPr>
          <p:nvPr>
            <p:ph type="title"/>
          </p:nvPr>
        </p:nvSpPr>
        <p:spPr/>
        <p:txBody>
          <a:bodyPr/>
          <a:lstStyle/>
          <a:p>
            <a:pPr eaLnBrk="1" hangingPunct="1"/>
            <a:r>
              <a:rPr lang="en-US" altLang="zh-CN" sz="3200"/>
              <a:t>     Chapter 8  Testing the Programs</a:t>
            </a:r>
          </a:p>
        </p:txBody>
      </p:sp>
      <p:sp>
        <p:nvSpPr>
          <p:cNvPr id="34820" name="Rectangle 3">
            <a:extLst>
              <a:ext uri="{FF2B5EF4-FFF2-40B4-BE49-F238E27FC236}">
                <a16:creationId xmlns:a16="http://schemas.microsoft.com/office/drawing/2014/main" id="{B798C926-8EDB-4FA9-A235-58BD812DF008}"/>
              </a:ext>
            </a:extLst>
          </p:cNvPr>
          <p:cNvSpPr>
            <a:spLocks noGrp="1" noChangeArrowheads="1"/>
          </p:cNvSpPr>
          <p:nvPr>
            <p:ph type="body" idx="1"/>
          </p:nvPr>
        </p:nvSpPr>
        <p:spPr>
          <a:xfrm>
            <a:off x="2279650" y="1773238"/>
            <a:ext cx="8388350" cy="5084762"/>
          </a:xfrm>
        </p:spPr>
        <p:txBody>
          <a:bodyPr/>
          <a:lstStyle/>
          <a:p>
            <a:pPr eaLnBrk="1" hangingPunct="1">
              <a:lnSpc>
                <a:spcPct val="80000"/>
              </a:lnSpc>
              <a:buFontTx/>
              <a:buNone/>
            </a:pPr>
            <a:r>
              <a:rPr lang="en-US" altLang="zh-CN" sz="2400" b="1"/>
              <a:t>       U: </a:t>
            </a:r>
            <a:r>
              <a:rPr lang="en-US" altLang="zh-CN" sz="2400" b="1" u="sng">
                <a:solidFill>
                  <a:srgbClr val="FF0066"/>
                </a:solidFill>
              </a:rPr>
              <a:t>drawbacks</a:t>
            </a:r>
            <a:r>
              <a:rPr lang="en-US" altLang="zh-CN" sz="2400" b="1"/>
              <a:t> </a:t>
            </a:r>
            <a:r>
              <a:rPr lang="en-US" altLang="zh-CN" sz="2400" b="1">
                <a:solidFill>
                  <a:srgbClr val="0000FF"/>
                </a:solidFill>
              </a:rPr>
              <a:t>of black box and white box</a:t>
            </a:r>
            <a:r>
              <a:rPr lang="en-US" altLang="zh-CN" sz="2400" b="1"/>
              <a:t> </a:t>
            </a:r>
          </a:p>
          <a:p>
            <a:pPr eaLnBrk="1" hangingPunct="1">
              <a:lnSpc>
                <a:spcPct val="80000"/>
              </a:lnSpc>
              <a:buFontTx/>
              <a:buNone/>
            </a:pPr>
            <a:r>
              <a:rPr lang="en-US" altLang="zh-CN" sz="2400" b="1"/>
              <a:t>            black box: uncertainty (</a:t>
            </a:r>
            <a:r>
              <a:rPr lang="en-US" altLang="zh-CN" sz="2000" b="1"/>
              <a:t>in finding a particular error</a:t>
            </a:r>
            <a:r>
              <a:rPr lang="en-US" altLang="zh-CN" sz="2400" b="1"/>
              <a:t>) </a:t>
            </a:r>
          </a:p>
          <a:p>
            <a:pPr eaLnBrk="1" hangingPunct="1">
              <a:lnSpc>
                <a:spcPct val="80000"/>
              </a:lnSpc>
              <a:buFontTx/>
              <a:buNone/>
            </a:pPr>
            <a:r>
              <a:rPr lang="en-US" altLang="zh-CN" sz="2400" b="1"/>
              <a:t>                             </a:t>
            </a:r>
            <a:r>
              <a:rPr lang="zh-CN" altLang="en-US" sz="2400" b="1"/>
              <a:t>（黑盒法以</a:t>
            </a:r>
            <a:r>
              <a:rPr lang="en-US" altLang="zh-CN" sz="2400" b="1"/>
              <a:t>SRS</a:t>
            </a:r>
            <a:r>
              <a:rPr lang="zh-CN" altLang="en-US" sz="2400" b="1"/>
              <a:t>为依据，有一定的盲目</a:t>
            </a:r>
          </a:p>
          <a:p>
            <a:pPr eaLnBrk="1" hangingPunct="1">
              <a:lnSpc>
                <a:spcPct val="80000"/>
              </a:lnSpc>
              <a:buFontTx/>
              <a:buNone/>
            </a:pPr>
            <a:r>
              <a:rPr lang="zh-CN" altLang="en-US" sz="2400" b="1"/>
              <a:t>                               性和不确定性，不可能揭示所有的错误）</a:t>
            </a:r>
          </a:p>
          <a:p>
            <a:pPr eaLnBrk="1" hangingPunct="1">
              <a:lnSpc>
                <a:spcPct val="80000"/>
              </a:lnSpc>
              <a:buFontTx/>
              <a:buNone/>
            </a:pPr>
            <a:r>
              <a:rPr lang="zh-CN" altLang="en-US" sz="2400" b="1"/>
              <a:t>            </a:t>
            </a:r>
            <a:r>
              <a:rPr lang="en-US" altLang="zh-CN" sz="2400" b="1"/>
              <a:t>white box: pay too much effort but still difficult in</a:t>
            </a:r>
          </a:p>
          <a:p>
            <a:pPr eaLnBrk="1" hangingPunct="1">
              <a:lnSpc>
                <a:spcPct val="80000"/>
              </a:lnSpc>
              <a:buFontTx/>
              <a:buNone/>
            </a:pPr>
            <a:r>
              <a:rPr lang="en-US" altLang="zh-CN" sz="2400" b="1"/>
              <a:t>                  giving test case(</a:t>
            </a:r>
            <a:r>
              <a:rPr lang="en-US" altLang="zh-CN" sz="2000" b="1"/>
              <a:t>when internal logic is too complex</a:t>
            </a:r>
            <a:r>
              <a:rPr lang="en-US" altLang="zh-CN" sz="2400" b="1"/>
              <a:t>)</a:t>
            </a:r>
          </a:p>
          <a:p>
            <a:pPr eaLnBrk="1" hangingPunct="1">
              <a:lnSpc>
                <a:spcPct val="80000"/>
              </a:lnSpc>
              <a:buFontTx/>
              <a:buNone/>
            </a:pPr>
            <a:r>
              <a:rPr lang="en-US" altLang="zh-CN" sz="2400" b="1"/>
              <a:t>                 </a:t>
            </a:r>
            <a:r>
              <a:rPr lang="zh-CN" altLang="en-US" sz="2400" b="1"/>
              <a:t>（该法以模块内部逻辑为依据，当内部逻辑过于复</a:t>
            </a:r>
          </a:p>
          <a:p>
            <a:pPr eaLnBrk="1" hangingPunct="1">
              <a:lnSpc>
                <a:spcPct val="80000"/>
              </a:lnSpc>
              <a:buFontTx/>
              <a:buNone/>
            </a:pPr>
            <a:r>
              <a:rPr lang="zh-CN" altLang="en-US" sz="2400" b="1"/>
              <a:t>                     杂时，则不能给出好的或合适的测试用例） </a:t>
            </a:r>
          </a:p>
          <a:p>
            <a:pPr eaLnBrk="1" hangingPunct="1">
              <a:lnSpc>
                <a:spcPct val="80000"/>
              </a:lnSpc>
              <a:buFontTx/>
              <a:buNone/>
            </a:pPr>
            <a:r>
              <a:rPr lang="zh-CN" altLang="en-US" sz="2400" b="1"/>
              <a:t>   </a:t>
            </a:r>
            <a:r>
              <a:rPr lang="en-US" altLang="zh-CN" sz="2400" b="1"/>
              <a:t>C: combining black-and white-box testing to generate </a:t>
            </a:r>
          </a:p>
          <a:p>
            <a:pPr eaLnBrk="1" hangingPunct="1">
              <a:lnSpc>
                <a:spcPct val="80000"/>
              </a:lnSpc>
              <a:buFontTx/>
              <a:buNone/>
            </a:pPr>
            <a:r>
              <a:rPr lang="en-US" altLang="zh-CN" sz="2400" b="1"/>
              <a:t>        test data</a:t>
            </a:r>
            <a:r>
              <a:rPr lang="zh-CN" altLang="en-US" sz="2400" b="1"/>
              <a:t>（黑盒与白盒法相结合产生测试用例） </a:t>
            </a:r>
          </a:p>
          <a:p>
            <a:pPr eaLnBrk="1" hangingPunct="1">
              <a:lnSpc>
                <a:spcPct val="80000"/>
              </a:lnSpc>
              <a:buFontTx/>
              <a:buNone/>
            </a:pPr>
            <a:r>
              <a:rPr lang="zh-CN" altLang="en-US" sz="2400" b="1"/>
              <a:t>        </a:t>
            </a:r>
            <a:r>
              <a:rPr lang="en-US" altLang="zh-CN" sz="2400" b="1"/>
              <a:t>X: method :  black box + white box + other method  </a:t>
            </a:r>
          </a:p>
          <a:p>
            <a:pPr eaLnBrk="1" hangingPunct="1">
              <a:lnSpc>
                <a:spcPct val="80000"/>
              </a:lnSpc>
              <a:buFontTx/>
              <a:buNone/>
            </a:pPr>
            <a:r>
              <a:rPr lang="en-US" altLang="zh-CN" sz="2400" b="1"/>
              <a:t>        Y: example:  ----</a:t>
            </a:r>
            <a:r>
              <a:rPr lang="en-US" altLang="zh-CN" sz="2400" b="1">
                <a:latin typeface="Times New Roman" panose="02020603050405020304" pitchFamily="18" charset="0"/>
              </a:rPr>
              <a:t>“</a:t>
            </a:r>
            <a:r>
              <a:rPr lang="en-US" altLang="zh-CN" sz="2400" b="1"/>
              <a:t>input positive value</a:t>
            </a:r>
            <a:r>
              <a:rPr lang="en-US" altLang="zh-CN" sz="2400" b="1">
                <a:latin typeface="Times New Roman" panose="02020603050405020304" pitchFamily="18" charset="0"/>
              </a:rPr>
              <a:t>”</a:t>
            </a:r>
            <a:r>
              <a:rPr lang="en-US" altLang="zh-CN" sz="2400" b="1"/>
              <a:t>  </a:t>
            </a:r>
          </a:p>
          <a:p>
            <a:pPr eaLnBrk="1" hangingPunct="1">
              <a:lnSpc>
                <a:spcPct val="80000"/>
              </a:lnSpc>
              <a:buFontTx/>
              <a:buNone/>
            </a:pPr>
            <a:r>
              <a:rPr lang="en-US" altLang="zh-CN" sz="2400" b="1"/>
              <a:t>            (black box + other method)       (P422</a:t>
            </a:r>
            <a:r>
              <a:rPr lang="en-US" altLang="zh-CN" sz="2400" b="1">
                <a:latin typeface="Times New Roman" panose="02020603050405020304" pitchFamily="18" charset="0"/>
              </a:rPr>
              <a:t>—</a:t>
            </a:r>
            <a:r>
              <a:rPr lang="en-US" altLang="zh-CN" sz="2400" b="1"/>
              <a:t>7 dots)  </a:t>
            </a:r>
            <a:endParaRPr lang="en-US" altLang="zh-CN" sz="2000"/>
          </a:p>
        </p:txBody>
      </p:sp>
    </p:spTree>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5">
            <a:extLst>
              <a:ext uri="{FF2B5EF4-FFF2-40B4-BE49-F238E27FC236}">
                <a16:creationId xmlns:a16="http://schemas.microsoft.com/office/drawing/2014/main" id="{6CAB906E-6C81-485E-96D7-8243A94916F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99599BC2-45DB-440F-9252-32173351F4E4}" type="slidenum">
              <a:rPr kumimoji="0" lang="en-US" altLang="zh-CN" sz="2600">
                <a:solidFill>
                  <a:srgbClr val="FFFFFF"/>
                </a:solidFill>
              </a:rPr>
              <a:pPr eaLnBrk="1" fontAlgn="base" hangingPunct="1">
                <a:spcBef>
                  <a:spcPct val="0"/>
                </a:spcBef>
                <a:spcAft>
                  <a:spcPct val="0"/>
                </a:spcAft>
              </a:pPr>
              <a:t>564</a:t>
            </a:fld>
            <a:endParaRPr kumimoji="0" lang="en-US" altLang="zh-CN" sz="2600">
              <a:solidFill>
                <a:srgbClr val="FFFFFF"/>
              </a:solidFill>
            </a:endParaRPr>
          </a:p>
        </p:txBody>
      </p:sp>
      <p:sp>
        <p:nvSpPr>
          <p:cNvPr id="35843" name="Rectangle 2">
            <a:extLst>
              <a:ext uri="{FF2B5EF4-FFF2-40B4-BE49-F238E27FC236}">
                <a16:creationId xmlns:a16="http://schemas.microsoft.com/office/drawing/2014/main" id="{0E238050-64C8-42BF-9BA7-78648A685294}"/>
              </a:ext>
            </a:extLst>
          </p:cNvPr>
          <p:cNvSpPr>
            <a:spLocks noGrp="1" noChangeArrowheads="1"/>
          </p:cNvSpPr>
          <p:nvPr>
            <p:ph type="title"/>
          </p:nvPr>
        </p:nvSpPr>
        <p:spPr/>
        <p:txBody>
          <a:bodyPr/>
          <a:lstStyle/>
          <a:p>
            <a:pPr eaLnBrk="1" hangingPunct="1"/>
            <a:r>
              <a:rPr lang="en-US" altLang="zh-CN" sz="3200"/>
              <a:t>     Chapter 8  Testing the Programs</a:t>
            </a:r>
          </a:p>
        </p:txBody>
      </p:sp>
      <p:sp>
        <p:nvSpPr>
          <p:cNvPr id="35844" name="Rectangle 3">
            <a:extLst>
              <a:ext uri="{FF2B5EF4-FFF2-40B4-BE49-F238E27FC236}">
                <a16:creationId xmlns:a16="http://schemas.microsoft.com/office/drawing/2014/main" id="{9363FDE5-A6B1-466A-B339-F00C03D16DA8}"/>
              </a:ext>
            </a:extLst>
          </p:cNvPr>
          <p:cNvSpPr>
            <a:spLocks noGrp="1" noChangeArrowheads="1"/>
          </p:cNvSpPr>
          <p:nvPr>
            <p:ph type="body" idx="1"/>
          </p:nvPr>
        </p:nvSpPr>
        <p:spPr>
          <a:xfrm>
            <a:off x="2286000" y="1752600"/>
            <a:ext cx="8382000" cy="5105400"/>
          </a:xfrm>
        </p:spPr>
        <p:txBody>
          <a:bodyPr/>
          <a:lstStyle/>
          <a:p>
            <a:pPr eaLnBrk="1" hangingPunct="1">
              <a:lnSpc>
                <a:spcPct val="90000"/>
              </a:lnSpc>
              <a:buFontTx/>
              <a:buNone/>
            </a:pPr>
            <a:r>
              <a:rPr lang="en-US" altLang="zh-CN" sz="2400" b="1">
                <a:solidFill>
                  <a:schemeClr val="bg2"/>
                </a:solidFill>
                <a:sym typeface="Wingdings 2" panose="05020102010507070707" pitchFamily="18" charset="2"/>
              </a:rPr>
              <a:t>  test thoroughness</a:t>
            </a:r>
            <a:r>
              <a:rPr lang="zh-CN" altLang="en-US" sz="2400" b="1">
                <a:solidFill>
                  <a:schemeClr val="bg2"/>
                </a:solidFill>
                <a:sym typeface="Wingdings 2" panose="05020102010507070707" pitchFamily="18" charset="2"/>
              </a:rPr>
              <a:t>（测试的彻底性）</a:t>
            </a:r>
            <a:r>
              <a:rPr lang="en-US" altLang="zh-CN" sz="2400" b="1">
                <a:solidFill>
                  <a:schemeClr val="bg2"/>
                </a:solidFill>
                <a:sym typeface="Wingdings 2" panose="05020102010507070707" pitchFamily="18" charset="2"/>
              </a:rPr>
              <a:t>(about </a:t>
            </a:r>
            <a:r>
              <a:rPr lang="en-US" altLang="zh-CN" sz="2400" b="1" u="sng">
                <a:solidFill>
                  <a:srgbClr val="0000FF"/>
                </a:solidFill>
                <a:sym typeface="Wingdings 2" panose="05020102010507070707" pitchFamily="18" charset="2"/>
              </a:rPr>
              <a:t>white box</a:t>
            </a:r>
            <a:r>
              <a:rPr lang="en-US" altLang="zh-CN" sz="2400" b="1">
                <a:solidFill>
                  <a:schemeClr val="bg2"/>
                </a:solidFill>
                <a:sym typeface="Wingdings 2" panose="05020102010507070707" pitchFamily="18" charset="2"/>
              </a:rPr>
              <a:t>)</a:t>
            </a:r>
          </a:p>
          <a:p>
            <a:pPr eaLnBrk="1" hangingPunct="1">
              <a:lnSpc>
                <a:spcPct val="90000"/>
              </a:lnSpc>
              <a:buFontTx/>
              <a:buNone/>
            </a:pPr>
            <a:r>
              <a:rPr lang="en-US" altLang="zh-CN" sz="2400" b="1">
                <a:solidFill>
                  <a:schemeClr val="bg2"/>
                </a:solidFill>
                <a:sym typeface="Wingdings 2" panose="05020102010507070707" pitchFamily="18" charset="2"/>
              </a:rPr>
              <a:t>   A: three methods:</a:t>
            </a:r>
          </a:p>
          <a:p>
            <a:pPr eaLnBrk="1" hangingPunct="1">
              <a:lnSpc>
                <a:spcPct val="90000"/>
              </a:lnSpc>
              <a:buFontTx/>
              <a:buNone/>
            </a:pPr>
            <a:r>
              <a:rPr lang="en-US" altLang="zh-CN" sz="2400" b="1">
                <a:solidFill>
                  <a:schemeClr val="bg2"/>
                </a:solidFill>
                <a:sym typeface="Wingdings 2" panose="05020102010507070707" pitchFamily="18" charset="2"/>
              </a:rPr>
              <a:t>       X: </a:t>
            </a:r>
            <a:r>
              <a:rPr lang="en-US" altLang="zh-CN" sz="2400" b="1" u="sng">
                <a:solidFill>
                  <a:srgbClr val="FF0066"/>
                </a:solidFill>
                <a:sym typeface="Wingdings 2" panose="05020102010507070707" pitchFamily="18" charset="2"/>
              </a:rPr>
              <a:t>statement (coverage) testing</a:t>
            </a:r>
            <a:r>
              <a:rPr lang="zh-CN" altLang="en-US" sz="2400" b="1" u="sng">
                <a:solidFill>
                  <a:srgbClr val="FF0066"/>
                </a:solidFill>
                <a:sym typeface="Wingdings 2" panose="05020102010507070707" pitchFamily="18" charset="2"/>
              </a:rPr>
              <a:t>（语句</a:t>
            </a:r>
            <a:r>
              <a:rPr lang="en-US" altLang="zh-CN" sz="2400" b="1" u="sng">
                <a:solidFill>
                  <a:srgbClr val="FF0066"/>
                </a:solidFill>
                <a:sym typeface="Wingdings 2" panose="05020102010507070707" pitchFamily="18" charset="2"/>
              </a:rPr>
              <a:t>(</a:t>
            </a:r>
            <a:r>
              <a:rPr lang="zh-CN" altLang="en-US" sz="2400" b="1" u="sng">
                <a:solidFill>
                  <a:srgbClr val="FF0066"/>
                </a:solidFill>
                <a:sym typeface="Wingdings 2" panose="05020102010507070707" pitchFamily="18" charset="2"/>
              </a:rPr>
              <a:t>覆盖</a:t>
            </a:r>
            <a:r>
              <a:rPr lang="en-US" altLang="zh-CN" sz="2400" b="1" u="sng">
                <a:solidFill>
                  <a:srgbClr val="FF0066"/>
                </a:solidFill>
                <a:sym typeface="Wingdings 2" panose="05020102010507070707" pitchFamily="18" charset="2"/>
              </a:rPr>
              <a:t>)</a:t>
            </a:r>
            <a:r>
              <a:rPr lang="zh-CN" altLang="en-US" sz="2400" b="1" u="sng">
                <a:solidFill>
                  <a:srgbClr val="FF0066"/>
                </a:solidFill>
                <a:sym typeface="Wingdings 2" panose="05020102010507070707" pitchFamily="18" charset="2"/>
              </a:rPr>
              <a:t>测试）</a:t>
            </a:r>
            <a:r>
              <a:rPr lang="zh-CN" altLang="en-US" sz="2400" b="1">
                <a:solidFill>
                  <a:schemeClr val="bg2"/>
                </a:solidFill>
                <a:sym typeface="Wingdings 2" panose="05020102010507070707" pitchFamily="18" charset="2"/>
              </a:rPr>
              <a:t> </a:t>
            </a:r>
          </a:p>
          <a:p>
            <a:pPr eaLnBrk="1" hangingPunct="1">
              <a:lnSpc>
                <a:spcPct val="90000"/>
              </a:lnSpc>
              <a:buFontTx/>
              <a:buNone/>
            </a:pPr>
            <a:r>
              <a:rPr lang="zh-CN" altLang="en-US" sz="2000" b="1">
                <a:solidFill>
                  <a:schemeClr val="bg2"/>
                </a:solidFill>
                <a:sym typeface="Wingdings 2" panose="05020102010507070707" pitchFamily="18" charset="2"/>
              </a:rPr>
              <a:t>             </a:t>
            </a:r>
            <a:r>
              <a:rPr lang="en-US" altLang="zh-CN" sz="20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给出的测试用例能使模块中每一语句至少执行一遍</a:t>
            </a:r>
          </a:p>
          <a:p>
            <a:pPr eaLnBrk="1" hangingPunct="1">
              <a:lnSpc>
                <a:spcPct val="90000"/>
              </a:lnSpc>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Y: </a:t>
            </a:r>
            <a:r>
              <a:rPr lang="en-US" altLang="zh-CN" sz="2400" b="1" u="sng">
                <a:solidFill>
                  <a:srgbClr val="FF0066"/>
                </a:solidFill>
                <a:sym typeface="Wingdings 2" panose="05020102010507070707" pitchFamily="18" charset="2"/>
              </a:rPr>
              <a:t>branch testing</a:t>
            </a:r>
            <a:r>
              <a:rPr lang="zh-CN" altLang="en-US" sz="2400" b="1" u="sng">
                <a:solidFill>
                  <a:srgbClr val="FF0066"/>
                </a:solidFill>
                <a:sym typeface="Wingdings 2" panose="05020102010507070707" pitchFamily="18" charset="2"/>
              </a:rPr>
              <a:t>（分支测试）</a:t>
            </a:r>
            <a:r>
              <a:rPr lang="zh-CN" altLang="en-US" sz="2400" b="1">
                <a:solidFill>
                  <a:schemeClr val="bg2"/>
                </a:solidFill>
                <a:sym typeface="Wingdings 2" panose="05020102010507070707" pitchFamily="18" charset="2"/>
              </a:rPr>
              <a:t> </a:t>
            </a:r>
          </a:p>
          <a:p>
            <a:pPr eaLnBrk="1" hangingPunct="1">
              <a:lnSpc>
                <a:spcPct val="90000"/>
              </a:lnSpc>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Z: </a:t>
            </a:r>
            <a:r>
              <a:rPr lang="en-US" altLang="zh-CN" sz="2400" b="1" u="sng">
                <a:solidFill>
                  <a:srgbClr val="FF0066"/>
                </a:solidFill>
                <a:sym typeface="Wingdings 2" panose="05020102010507070707" pitchFamily="18" charset="2"/>
              </a:rPr>
              <a:t>path testing</a:t>
            </a:r>
            <a:r>
              <a:rPr lang="zh-CN" altLang="en-US" sz="2400" b="1" u="sng">
                <a:solidFill>
                  <a:srgbClr val="FF0066"/>
                </a:solidFill>
                <a:sym typeface="Wingdings 2" panose="05020102010507070707" pitchFamily="18" charset="2"/>
              </a:rPr>
              <a:t>（路径测试）</a:t>
            </a:r>
            <a:r>
              <a:rPr lang="zh-CN" altLang="en-US" sz="2400" b="1">
                <a:solidFill>
                  <a:schemeClr val="bg2"/>
                </a:solidFill>
                <a:sym typeface="Wingdings 2" panose="05020102010507070707" pitchFamily="18" charset="2"/>
              </a:rPr>
              <a:t> </a:t>
            </a:r>
          </a:p>
          <a:p>
            <a:pPr eaLnBrk="1" hangingPunct="1">
              <a:lnSpc>
                <a:spcPct val="90000"/>
              </a:lnSpc>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B: </a:t>
            </a:r>
            <a:r>
              <a:rPr lang="en-US" altLang="zh-CN" sz="2400" b="1" u="sng">
                <a:solidFill>
                  <a:srgbClr val="0000FF"/>
                </a:solidFill>
                <a:sym typeface="Wingdings 2" panose="05020102010507070707" pitchFamily="18" charset="2"/>
              </a:rPr>
              <a:t>example—Fig8.7</a:t>
            </a:r>
            <a:r>
              <a:rPr lang="en-US" altLang="zh-CN" sz="2400" b="1">
                <a:solidFill>
                  <a:schemeClr val="bg2"/>
                </a:solidFill>
                <a:sym typeface="Wingdings 2" panose="05020102010507070707" pitchFamily="18" charset="2"/>
              </a:rPr>
              <a:t> </a:t>
            </a:r>
          </a:p>
          <a:p>
            <a:pPr eaLnBrk="1" hangingPunct="1">
              <a:lnSpc>
                <a:spcPct val="90000"/>
              </a:lnSpc>
              <a:buFontTx/>
              <a:buNone/>
            </a:pPr>
            <a:r>
              <a:rPr lang="en-US" altLang="zh-CN" sz="2400" b="1">
                <a:solidFill>
                  <a:schemeClr val="bg2"/>
                </a:solidFill>
                <a:sym typeface="Wingdings 2" panose="05020102010507070707" pitchFamily="18" charset="2"/>
              </a:rPr>
              <a:t>        statement:  x&gt;k </a:t>
            </a:r>
          </a:p>
          <a:p>
            <a:pPr eaLnBrk="1" hangingPunct="1">
              <a:lnSpc>
                <a:spcPct val="90000"/>
              </a:lnSpc>
              <a:buFontTx/>
              <a:buNone/>
            </a:pPr>
            <a:r>
              <a:rPr lang="en-US" altLang="zh-CN" sz="2400" b="1">
                <a:solidFill>
                  <a:schemeClr val="bg2"/>
                </a:solidFill>
                <a:sym typeface="Wingdings 2" panose="05020102010507070707" pitchFamily="18" charset="2"/>
              </a:rPr>
              <a:t>                             result&gt;0     1-2-3-4-5-6-7 (1 test case)</a:t>
            </a:r>
          </a:p>
          <a:p>
            <a:pPr eaLnBrk="1" hangingPunct="1">
              <a:lnSpc>
                <a:spcPct val="90000"/>
              </a:lnSpc>
              <a:buFontTx/>
              <a:buNone/>
            </a:pPr>
            <a:r>
              <a:rPr lang="en-US" altLang="zh-CN" sz="2400" b="1">
                <a:solidFill>
                  <a:schemeClr val="bg2"/>
                </a:solidFill>
                <a:sym typeface="Wingdings 2" panose="05020102010507070707" pitchFamily="18" charset="2"/>
              </a:rPr>
              <a:t>        branch: 1-2-3-4-5-6-7 and 1-2-4-5-6-1 (2 test cases) </a:t>
            </a:r>
          </a:p>
          <a:p>
            <a:pPr eaLnBrk="1" hangingPunct="1">
              <a:lnSpc>
                <a:spcPct val="90000"/>
              </a:lnSpc>
              <a:buFontTx/>
              <a:buNone/>
            </a:pPr>
            <a:r>
              <a:rPr lang="en-US" altLang="zh-CN" sz="2400" b="1">
                <a:solidFill>
                  <a:schemeClr val="bg2"/>
                </a:solidFill>
                <a:sym typeface="Wingdings 2" panose="05020102010507070707" pitchFamily="18" charset="2"/>
              </a:rPr>
              <a:t>        path: 1-2-3-4-5-6-7  </a:t>
            </a:r>
            <a:r>
              <a:rPr lang="en-US" altLang="zh-CN"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 1-2-3-4-5-6-1  </a:t>
            </a:r>
            <a:r>
              <a:rPr lang="en-US" altLang="zh-CN"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 1-2-4-5-6-7</a:t>
            </a:r>
          </a:p>
          <a:p>
            <a:pPr eaLnBrk="1" hangingPunct="1">
              <a:lnSpc>
                <a:spcPct val="90000"/>
              </a:lnSpc>
              <a:buFontTx/>
              <a:buNone/>
            </a:pPr>
            <a:r>
              <a:rPr lang="en-US" altLang="zh-CN" sz="2400" b="1">
                <a:solidFill>
                  <a:schemeClr val="bg2"/>
                </a:solidFill>
                <a:sym typeface="Wingdings 2" panose="05020102010507070707" pitchFamily="18" charset="2"/>
              </a:rPr>
              <a:t>                   </a:t>
            </a:r>
            <a:r>
              <a:rPr lang="en-US" altLang="zh-CN" b="1">
                <a:solidFill>
                  <a:schemeClr val="bg2"/>
                </a:solidFill>
                <a:sym typeface="Wingdings 2" panose="05020102010507070707" pitchFamily="18" charset="2"/>
              </a:rPr>
              <a:t>+</a:t>
            </a:r>
            <a:r>
              <a:rPr lang="en-US" altLang="zh-CN" sz="2400" b="1">
                <a:solidFill>
                  <a:schemeClr val="bg2"/>
                </a:solidFill>
                <a:sym typeface="Wingdings 2" panose="05020102010507070707" pitchFamily="18" charset="2"/>
              </a:rPr>
              <a:t>  1-2-4-5-6-1               4 paths---(4 test cases)</a:t>
            </a:r>
          </a:p>
        </p:txBody>
      </p:sp>
      <p:sp>
        <p:nvSpPr>
          <p:cNvPr id="35845" name="AutoShape 4">
            <a:extLst>
              <a:ext uri="{FF2B5EF4-FFF2-40B4-BE49-F238E27FC236}">
                <a16:creationId xmlns:a16="http://schemas.microsoft.com/office/drawing/2014/main" id="{B8B3645E-6820-402F-80F0-904CDA5B6FEA}"/>
              </a:ext>
            </a:extLst>
          </p:cNvPr>
          <p:cNvSpPr>
            <a:spLocks/>
          </p:cNvSpPr>
          <p:nvPr/>
        </p:nvSpPr>
        <p:spPr bwMode="auto">
          <a:xfrm>
            <a:off x="4608513" y="4749800"/>
            <a:ext cx="144462" cy="503238"/>
          </a:xfrm>
          <a:prstGeom prst="leftBrace">
            <a:avLst>
              <a:gd name="adj1" fmla="val 29029"/>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Tree>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3">
            <a:extLst>
              <a:ext uri="{FF2B5EF4-FFF2-40B4-BE49-F238E27FC236}">
                <a16:creationId xmlns:a16="http://schemas.microsoft.com/office/drawing/2014/main" id="{45F09D96-B0F0-428C-9126-94DA4556091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58A22755-51A9-420A-BF0C-3F14644A37C6}" type="slidenum">
              <a:rPr kumimoji="0" lang="en-US" altLang="zh-CN" sz="2600">
                <a:solidFill>
                  <a:srgbClr val="FFFFFF"/>
                </a:solidFill>
              </a:rPr>
              <a:pPr eaLnBrk="1" fontAlgn="base" hangingPunct="1">
                <a:spcBef>
                  <a:spcPct val="0"/>
                </a:spcBef>
                <a:spcAft>
                  <a:spcPct val="0"/>
                </a:spcAft>
              </a:pPr>
              <a:t>565</a:t>
            </a:fld>
            <a:endParaRPr kumimoji="0" lang="en-US" altLang="zh-CN" sz="2600">
              <a:solidFill>
                <a:srgbClr val="FFFFFF"/>
              </a:solidFill>
            </a:endParaRPr>
          </a:p>
        </p:txBody>
      </p:sp>
      <p:sp>
        <p:nvSpPr>
          <p:cNvPr id="36867" name="Rectangle 4">
            <a:extLst>
              <a:ext uri="{FF2B5EF4-FFF2-40B4-BE49-F238E27FC236}">
                <a16:creationId xmlns:a16="http://schemas.microsoft.com/office/drawing/2014/main" id="{AA4785C2-43FB-476D-AE0F-D00A9021AF51}"/>
              </a:ext>
            </a:extLst>
          </p:cNvPr>
          <p:cNvSpPr>
            <a:spLocks noChangeArrowheads="1"/>
          </p:cNvSpPr>
          <p:nvPr/>
        </p:nvSpPr>
        <p:spPr bwMode="auto">
          <a:xfrm>
            <a:off x="1703388" y="0"/>
            <a:ext cx="8964612" cy="6858000"/>
          </a:xfrm>
          <a:prstGeom prst="rect">
            <a:avLst/>
          </a:prstGeom>
          <a:solidFill>
            <a:schemeClr val="bg1"/>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36868" name="Rectangle 5">
            <a:extLst>
              <a:ext uri="{FF2B5EF4-FFF2-40B4-BE49-F238E27FC236}">
                <a16:creationId xmlns:a16="http://schemas.microsoft.com/office/drawing/2014/main" id="{3EFB9BA0-E19F-47F8-A696-85E76FFDC830}"/>
              </a:ext>
            </a:extLst>
          </p:cNvPr>
          <p:cNvSpPr>
            <a:spLocks noChangeArrowheads="1"/>
          </p:cNvSpPr>
          <p:nvPr/>
        </p:nvSpPr>
        <p:spPr bwMode="auto">
          <a:xfrm>
            <a:off x="4008438" y="6021389"/>
            <a:ext cx="4248150" cy="66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lnSpc>
                <a:spcPct val="90000"/>
              </a:lnSpc>
              <a:spcBef>
                <a:spcPct val="0"/>
              </a:spcBef>
              <a:spcAft>
                <a:spcPct val="0"/>
              </a:spcAft>
            </a:pPr>
            <a:r>
              <a:rPr lang="en-US" altLang="zh-CN" sz="2800" b="1">
                <a:solidFill>
                  <a:srgbClr val="006666"/>
                </a:solidFill>
              </a:rPr>
              <a:t>Fig 8.7 Logic flow.</a:t>
            </a:r>
          </a:p>
        </p:txBody>
      </p:sp>
      <p:sp>
        <p:nvSpPr>
          <p:cNvPr id="36869" name="Rectangle 7">
            <a:extLst>
              <a:ext uri="{FF2B5EF4-FFF2-40B4-BE49-F238E27FC236}">
                <a16:creationId xmlns:a16="http://schemas.microsoft.com/office/drawing/2014/main" id="{4A113B8C-6F1C-4A69-A08D-32E6D943E849}"/>
              </a:ext>
            </a:extLst>
          </p:cNvPr>
          <p:cNvSpPr>
            <a:spLocks noChangeArrowheads="1"/>
          </p:cNvSpPr>
          <p:nvPr/>
        </p:nvSpPr>
        <p:spPr bwMode="auto">
          <a:xfrm>
            <a:off x="3206750" y="404813"/>
            <a:ext cx="2514600" cy="5334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800" b="1">
                <a:solidFill>
                  <a:srgbClr val="003366"/>
                </a:solidFill>
                <a:latin typeface="Comic Sans MS" panose="030F0702030302020204" pitchFamily="66" charset="0"/>
              </a:rPr>
              <a:t>POINTER = FALSE</a:t>
            </a:r>
          </a:p>
        </p:txBody>
      </p:sp>
      <p:sp>
        <p:nvSpPr>
          <p:cNvPr id="36870" name="Rectangle 8">
            <a:extLst>
              <a:ext uri="{FF2B5EF4-FFF2-40B4-BE49-F238E27FC236}">
                <a16:creationId xmlns:a16="http://schemas.microsoft.com/office/drawing/2014/main" id="{58D82EA3-A40D-46EE-8632-E3C39A253BA5}"/>
              </a:ext>
            </a:extLst>
          </p:cNvPr>
          <p:cNvSpPr>
            <a:spLocks noChangeArrowheads="1"/>
          </p:cNvSpPr>
          <p:nvPr/>
        </p:nvSpPr>
        <p:spPr bwMode="auto">
          <a:xfrm>
            <a:off x="3206750" y="2233613"/>
            <a:ext cx="2514600" cy="5334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800" b="1">
                <a:solidFill>
                  <a:srgbClr val="003366"/>
                </a:solidFill>
                <a:latin typeface="Comic Sans MS" panose="030F0702030302020204" pitchFamily="66" charset="0"/>
              </a:rPr>
              <a:t>X = X + 1</a:t>
            </a:r>
          </a:p>
        </p:txBody>
      </p:sp>
      <p:sp>
        <p:nvSpPr>
          <p:cNvPr id="36871" name="Rectangle 9">
            <a:extLst>
              <a:ext uri="{FF2B5EF4-FFF2-40B4-BE49-F238E27FC236}">
                <a16:creationId xmlns:a16="http://schemas.microsoft.com/office/drawing/2014/main" id="{50B8F24E-7013-4F27-9CF1-6DA6A5D12C01}"/>
              </a:ext>
            </a:extLst>
          </p:cNvPr>
          <p:cNvSpPr>
            <a:spLocks noChangeArrowheads="1"/>
          </p:cNvSpPr>
          <p:nvPr/>
        </p:nvSpPr>
        <p:spPr bwMode="auto">
          <a:xfrm>
            <a:off x="6483350" y="1319213"/>
            <a:ext cx="2514600" cy="5334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800" b="1">
                <a:solidFill>
                  <a:srgbClr val="003366"/>
                </a:solidFill>
                <a:latin typeface="Comic Sans MS" panose="030F0702030302020204" pitchFamily="66" charset="0"/>
              </a:rPr>
              <a:t>POINTER = TRUE</a:t>
            </a:r>
          </a:p>
        </p:txBody>
      </p:sp>
      <p:sp>
        <p:nvSpPr>
          <p:cNvPr id="36872" name="Rectangle 10">
            <a:extLst>
              <a:ext uri="{FF2B5EF4-FFF2-40B4-BE49-F238E27FC236}">
                <a16:creationId xmlns:a16="http://schemas.microsoft.com/office/drawing/2014/main" id="{A54CC1E3-E79C-4E82-B40C-52FF6BE2C3A0}"/>
              </a:ext>
            </a:extLst>
          </p:cNvPr>
          <p:cNvSpPr>
            <a:spLocks noChangeArrowheads="1"/>
          </p:cNvSpPr>
          <p:nvPr/>
        </p:nvSpPr>
        <p:spPr bwMode="auto">
          <a:xfrm>
            <a:off x="3206750" y="3376613"/>
            <a:ext cx="2514600" cy="762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800" b="1">
                <a:solidFill>
                  <a:srgbClr val="003366"/>
                </a:solidFill>
                <a:latin typeface="Comic Sans MS" panose="030F0702030302020204" pitchFamily="66" charset="0"/>
              </a:rPr>
              <a:t>CALL SUB (X,</a:t>
            </a:r>
          </a:p>
          <a:p>
            <a:pPr algn="ctr" eaLnBrk="1" fontAlgn="base" hangingPunct="1">
              <a:spcBef>
                <a:spcPct val="0"/>
              </a:spcBef>
              <a:spcAft>
                <a:spcPct val="0"/>
              </a:spcAft>
            </a:pPr>
            <a:r>
              <a:rPr lang="en-US" altLang="zh-CN" sz="1800" b="1">
                <a:solidFill>
                  <a:srgbClr val="003366"/>
                </a:solidFill>
                <a:latin typeface="Comic Sans MS" panose="030F0702030302020204" pitchFamily="66" charset="0"/>
              </a:rPr>
              <a:t>POINTER,RESULT)</a:t>
            </a:r>
          </a:p>
        </p:txBody>
      </p:sp>
      <p:sp>
        <p:nvSpPr>
          <p:cNvPr id="36873" name="Rectangle 11">
            <a:extLst>
              <a:ext uri="{FF2B5EF4-FFF2-40B4-BE49-F238E27FC236}">
                <a16:creationId xmlns:a16="http://schemas.microsoft.com/office/drawing/2014/main" id="{549630A9-861D-4FF0-8884-50BD543805E6}"/>
              </a:ext>
            </a:extLst>
          </p:cNvPr>
          <p:cNvSpPr>
            <a:spLocks noChangeArrowheads="1"/>
          </p:cNvSpPr>
          <p:nvPr/>
        </p:nvSpPr>
        <p:spPr bwMode="auto">
          <a:xfrm>
            <a:off x="6635750" y="4748213"/>
            <a:ext cx="2514600" cy="5334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800" b="1">
                <a:solidFill>
                  <a:srgbClr val="003366"/>
                </a:solidFill>
                <a:latin typeface="Comic Sans MS" panose="030F0702030302020204" pitchFamily="66" charset="0"/>
              </a:rPr>
              <a:t>PRINT RESULT</a:t>
            </a:r>
          </a:p>
        </p:txBody>
      </p:sp>
      <p:sp>
        <p:nvSpPr>
          <p:cNvPr id="36874" name="AutoShape 12">
            <a:extLst>
              <a:ext uri="{FF2B5EF4-FFF2-40B4-BE49-F238E27FC236}">
                <a16:creationId xmlns:a16="http://schemas.microsoft.com/office/drawing/2014/main" id="{C6D092A0-092B-4BB6-B8CA-EBBEDE24688B}"/>
              </a:ext>
            </a:extLst>
          </p:cNvPr>
          <p:cNvSpPr>
            <a:spLocks noChangeArrowheads="1"/>
          </p:cNvSpPr>
          <p:nvPr/>
        </p:nvSpPr>
        <p:spPr bwMode="auto">
          <a:xfrm>
            <a:off x="3359150" y="1319213"/>
            <a:ext cx="2209800" cy="533400"/>
          </a:xfrm>
          <a:prstGeom prst="flowChartDecision">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800" b="1">
                <a:solidFill>
                  <a:srgbClr val="003366"/>
                </a:solidFill>
                <a:latin typeface="Comic Sans MS" panose="030F0702030302020204" pitchFamily="66" charset="0"/>
              </a:rPr>
              <a:t>X&gt;K?</a:t>
            </a:r>
          </a:p>
        </p:txBody>
      </p:sp>
      <p:sp>
        <p:nvSpPr>
          <p:cNvPr id="36875" name="AutoShape 13">
            <a:extLst>
              <a:ext uri="{FF2B5EF4-FFF2-40B4-BE49-F238E27FC236}">
                <a16:creationId xmlns:a16="http://schemas.microsoft.com/office/drawing/2014/main" id="{77809DFA-6DDA-4E74-899D-F13ADBE79856}"/>
              </a:ext>
            </a:extLst>
          </p:cNvPr>
          <p:cNvSpPr>
            <a:spLocks noChangeArrowheads="1"/>
          </p:cNvSpPr>
          <p:nvPr/>
        </p:nvSpPr>
        <p:spPr bwMode="auto">
          <a:xfrm>
            <a:off x="3435350" y="4748213"/>
            <a:ext cx="2209800" cy="533400"/>
          </a:xfrm>
          <a:prstGeom prst="flowChartDecision">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800" b="1">
                <a:solidFill>
                  <a:srgbClr val="003366"/>
                </a:solidFill>
                <a:latin typeface="Comic Sans MS" panose="030F0702030302020204" pitchFamily="66" charset="0"/>
              </a:rPr>
              <a:t>RESULT&gt;0?</a:t>
            </a:r>
          </a:p>
        </p:txBody>
      </p:sp>
      <p:sp>
        <p:nvSpPr>
          <p:cNvPr id="36876" name="Text Box 14">
            <a:extLst>
              <a:ext uri="{FF2B5EF4-FFF2-40B4-BE49-F238E27FC236}">
                <a16:creationId xmlns:a16="http://schemas.microsoft.com/office/drawing/2014/main" id="{0B757464-01F0-467C-A83E-A2175A72C5E4}"/>
              </a:ext>
            </a:extLst>
          </p:cNvPr>
          <p:cNvSpPr txBox="1">
            <a:spLocks noChangeArrowheads="1"/>
          </p:cNvSpPr>
          <p:nvPr/>
        </p:nvSpPr>
        <p:spPr bwMode="auto">
          <a:xfrm>
            <a:off x="3130550" y="1852613"/>
            <a:ext cx="914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1800" b="1">
                <a:solidFill>
                  <a:srgbClr val="003366"/>
                </a:solidFill>
                <a:latin typeface="Comic Sans MS" panose="030F0702030302020204" pitchFamily="66" charset="0"/>
              </a:rPr>
              <a:t>NO</a:t>
            </a:r>
          </a:p>
        </p:txBody>
      </p:sp>
      <p:sp>
        <p:nvSpPr>
          <p:cNvPr id="36877" name="Text Box 15">
            <a:extLst>
              <a:ext uri="{FF2B5EF4-FFF2-40B4-BE49-F238E27FC236}">
                <a16:creationId xmlns:a16="http://schemas.microsoft.com/office/drawing/2014/main" id="{B43EB97E-7533-430B-97A2-1CC349B9B18E}"/>
              </a:ext>
            </a:extLst>
          </p:cNvPr>
          <p:cNvSpPr txBox="1">
            <a:spLocks noChangeArrowheads="1"/>
          </p:cNvSpPr>
          <p:nvPr/>
        </p:nvSpPr>
        <p:spPr bwMode="auto">
          <a:xfrm>
            <a:off x="5873750" y="4610101"/>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1800" b="1">
                <a:solidFill>
                  <a:srgbClr val="003366"/>
                </a:solidFill>
                <a:latin typeface="Comic Sans MS" panose="030F0702030302020204" pitchFamily="66" charset="0"/>
              </a:rPr>
              <a:t>YES</a:t>
            </a:r>
          </a:p>
        </p:txBody>
      </p:sp>
      <p:sp>
        <p:nvSpPr>
          <p:cNvPr id="36878" name="Text Box 16">
            <a:extLst>
              <a:ext uri="{FF2B5EF4-FFF2-40B4-BE49-F238E27FC236}">
                <a16:creationId xmlns:a16="http://schemas.microsoft.com/office/drawing/2014/main" id="{6D4D637E-EE6A-4382-A6FC-BD0BABD45227}"/>
              </a:ext>
            </a:extLst>
          </p:cNvPr>
          <p:cNvSpPr txBox="1">
            <a:spLocks noChangeArrowheads="1"/>
          </p:cNvSpPr>
          <p:nvPr/>
        </p:nvSpPr>
        <p:spPr bwMode="auto">
          <a:xfrm>
            <a:off x="4730750" y="5357813"/>
            <a:ext cx="914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1800" b="1">
                <a:solidFill>
                  <a:srgbClr val="003366"/>
                </a:solidFill>
                <a:latin typeface="Comic Sans MS" panose="030F0702030302020204" pitchFamily="66" charset="0"/>
              </a:rPr>
              <a:t>NO</a:t>
            </a:r>
          </a:p>
        </p:txBody>
      </p:sp>
      <p:sp>
        <p:nvSpPr>
          <p:cNvPr id="36879" name="Text Box 17">
            <a:extLst>
              <a:ext uri="{FF2B5EF4-FFF2-40B4-BE49-F238E27FC236}">
                <a16:creationId xmlns:a16="http://schemas.microsoft.com/office/drawing/2014/main" id="{0B9E5402-533B-4ED1-9FE8-9BB429EEEC73}"/>
              </a:ext>
            </a:extLst>
          </p:cNvPr>
          <p:cNvSpPr txBox="1">
            <a:spLocks noChangeArrowheads="1"/>
          </p:cNvSpPr>
          <p:nvPr/>
        </p:nvSpPr>
        <p:spPr bwMode="auto">
          <a:xfrm>
            <a:off x="5721350" y="1181101"/>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en-US" altLang="zh-CN" sz="1800" b="1">
                <a:solidFill>
                  <a:srgbClr val="003366"/>
                </a:solidFill>
                <a:latin typeface="Comic Sans MS" panose="030F0702030302020204" pitchFamily="66" charset="0"/>
              </a:rPr>
              <a:t>YES</a:t>
            </a:r>
          </a:p>
        </p:txBody>
      </p:sp>
      <p:sp>
        <p:nvSpPr>
          <p:cNvPr id="36880" name="Oval 18">
            <a:extLst>
              <a:ext uri="{FF2B5EF4-FFF2-40B4-BE49-F238E27FC236}">
                <a16:creationId xmlns:a16="http://schemas.microsoft.com/office/drawing/2014/main" id="{95735715-4739-4B32-9DC4-FC770262D3EF}"/>
              </a:ext>
            </a:extLst>
          </p:cNvPr>
          <p:cNvSpPr>
            <a:spLocks noChangeArrowheads="1"/>
          </p:cNvSpPr>
          <p:nvPr/>
        </p:nvSpPr>
        <p:spPr bwMode="auto">
          <a:xfrm>
            <a:off x="9226550" y="1319213"/>
            <a:ext cx="533400" cy="533400"/>
          </a:xfrm>
          <a:prstGeom prst="ellipse">
            <a:avLst/>
          </a:prstGeom>
          <a:solidFill>
            <a:schemeClr val="accent1"/>
          </a:solidFill>
          <a:ln w="12700" cap="sq">
            <a:solidFill>
              <a:schemeClr val="tx1"/>
            </a:solidFill>
            <a:round/>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800" b="1">
                <a:solidFill>
                  <a:srgbClr val="003366"/>
                </a:solidFill>
                <a:latin typeface="Comic Sans MS" panose="030F0702030302020204" pitchFamily="66" charset="0"/>
              </a:rPr>
              <a:t>3</a:t>
            </a:r>
          </a:p>
        </p:txBody>
      </p:sp>
      <p:sp>
        <p:nvSpPr>
          <p:cNvPr id="36881" name="Oval 19">
            <a:extLst>
              <a:ext uri="{FF2B5EF4-FFF2-40B4-BE49-F238E27FC236}">
                <a16:creationId xmlns:a16="http://schemas.microsoft.com/office/drawing/2014/main" id="{3AB7A392-70B6-4382-8777-419AEB23815B}"/>
              </a:ext>
            </a:extLst>
          </p:cNvPr>
          <p:cNvSpPr>
            <a:spLocks noChangeArrowheads="1"/>
          </p:cNvSpPr>
          <p:nvPr/>
        </p:nvSpPr>
        <p:spPr bwMode="auto">
          <a:xfrm>
            <a:off x="6026150" y="328613"/>
            <a:ext cx="533400" cy="533400"/>
          </a:xfrm>
          <a:prstGeom prst="ellipse">
            <a:avLst/>
          </a:prstGeom>
          <a:solidFill>
            <a:schemeClr val="accent1"/>
          </a:solidFill>
          <a:ln w="12700" cap="sq">
            <a:solidFill>
              <a:schemeClr val="tx1"/>
            </a:solidFill>
            <a:round/>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800" b="1">
                <a:solidFill>
                  <a:srgbClr val="003366"/>
                </a:solidFill>
                <a:latin typeface="Comic Sans MS" panose="030F0702030302020204" pitchFamily="66" charset="0"/>
              </a:rPr>
              <a:t>1</a:t>
            </a:r>
          </a:p>
        </p:txBody>
      </p:sp>
      <p:sp>
        <p:nvSpPr>
          <p:cNvPr id="36882" name="Oval 20">
            <a:extLst>
              <a:ext uri="{FF2B5EF4-FFF2-40B4-BE49-F238E27FC236}">
                <a16:creationId xmlns:a16="http://schemas.microsoft.com/office/drawing/2014/main" id="{220AFB4E-7F85-4B4E-82F2-7C40B6182451}"/>
              </a:ext>
            </a:extLst>
          </p:cNvPr>
          <p:cNvSpPr>
            <a:spLocks noChangeArrowheads="1"/>
          </p:cNvSpPr>
          <p:nvPr/>
        </p:nvSpPr>
        <p:spPr bwMode="auto">
          <a:xfrm>
            <a:off x="5111750" y="938213"/>
            <a:ext cx="533400" cy="533400"/>
          </a:xfrm>
          <a:prstGeom prst="ellipse">
            <a:avLst/>
          </a:prstGeom>
          <a:solidFill>
            <a:schemeClr val="accent1"/>
          </a:solidFill>
          <a:ln w="12700" cap="sq">
            <a:solidFill>
              <a:schemeClr val="tx1"/>
            </a:solidFill>
            <a:round/>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800" b="1">
                <a:solidFill>
                  <a:srgbClr val="003366"/>
                </a:solidFill>
                <a:latin typeface="Comic Sans MS" panose="030F0702030302020204" pitchFamily="66" charset="0"/>
              </a:rPr>
              <a:t>2</a:t>
            </a:r>
          </a:p>
        </p:txBody>
      </p:sp>
      <p:sp>
        <p:nvSpPr>
          <p:cNvPr id="36883" name="Oval 21">
            <a:extLst>
              <a:ext uri="{FF2B5EF4-FFF2-40B4-BE49-F238E27FC236}">
                <a16:creationId xmlns:a16="http://schemas.microsoft.com/office/drawing/2014/main" id="{A5654BA7-301C-4F47-8D01-73D47FA36B13}"/>
              </a:ext>
            </a:extLst>
          </p:cNvPr>
          <p:cNvSpPr>
            <a:spLocks noChangeArrowheads="1"/>
          </p:cNvSpPr>
          <p:nvPr/>
        </p:nvSpPr>
        <p:spPr bwMode="auto">
          <a:xfrm>
            <a:off x="6102350" y="2157413"/>
            <a:ext cx="533400" cy="533400"/>
          </a:xfrm>
          <a:prstGeom prst="ellipse">
            <a:avLst/>
          </a:prstGeom>
          <a:solidFill>
            <a:schemeClr val="accent1"/>
          </a:solidFill>
          <a:ln w="12700" cap="sq">
            <a:solidFill>
              <a:schemeClr val="tx1"/>
            </a:solidFill>
            <a:round/>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800" b="1">
                <a:solidFill>
                  <a:srgbClr val="003366"/>
                </a:solidFill>
                <a:latin typeface="Comic Sans MS" panose="030F0702030302020204" pitchFamily="66" charset="0"/>
              </a:rPr>
              <a:t>4</a:t>
            </a:r>
          </a:p>
        </p:txBody>
      </p:sp>
      <p:sp>
        <p:nvSpPr>
          <p:cNvPr id="36884" name="Oval 22">
            <a:extLst>
              <a:ext uri="{FF2B5EF4-FFF2-40B4-BE49-F238E27FC236}">
                <a16:creationId xmlns:a16="http://schemas.microsoft.com/office/drawing/2014/main" id="{A2EE184A-A25C-49AA-BB43-640830BC75D8}"/>
              </a:ext>
            </a:extLst>
          </p:cNvPr>
          <p:cNvSpPr>
            <a:spLocks noChangeArrowheads="1"/>
          </p:cNvSpPr>
          <p:nvPr/>
        </p:nvSpPr>
        <p:spPr bwMode="auto">
          <a:xfrm>
            <a:off x="6178550" y="3452813"/>
            <a:ext cx="533400" cy="533400"/>
          </a:xfrm>
          <a:prstGeom prst="ellipse">
            <a:avLst/>
          </a:prstGeom>
          <a:solidFill>
            <a:schemeClr val="accent1"/>
          </a:solidFill>
          <a:ln w="12700" cap="sq">
            <a:solidFill>
              <a:schemeClr val="tx1"/>
            </a:solidFill>
            <a:round/>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800" b="1">
                <a:solidFill>
                  <a:srgbClr val="003366"/>
                </a:solidFill>
                <a:latin typeface="Comic Sans MS" panose="030F0702030302020204" pitchFamily="66" charset="0"/>
              </a:rPr>
              <a:t>5</a:t>
            </a:r>
          </a:p>
        </p:txBody>
      </p:sp>
      <p:sp>
        <p:nvSpPr>
          <p:cNvPr id="36885" name="Oval 23">
            <a:extLst>
              <a:ext uri="{FF2B5EF4-FFF2-40B4-BE49-F238E27FC236}">
                <a16:creationId xmlns:a16="http://schemas.microsoft.com/office/drawing/2014/main" id="{0AC8683E-0E91-4DD8-8AEF-81BE07FCCA5B}"/>
              </a:ext>
            </a:extLst>
          </p:cNvPr>
          <p:cNvSpPr>
            <a:spLocks noChangeArrowheads="1"/>
          </p:cNvSpPr>
          <p:nvPr/>
        </p:nvSpPr>
        <p:spPr bwMode="auto">
          <a:xfrm>
            <a:off x="5111750" y="4367213"/>
            <a:ext cx="533400" cy="533400"/>
          </a:xfrm>
          <a:prstGeom prst="ellipse">
            <a:avLst/>
          </a:prstGeom>
          <a:solidFill>
            <a:schemeClr val="accent1"/>
          </a:solidFill>
          <a:ln w="12700" cap="sq">
            <a:solidFill>
              <a:schemeClr val="tx1"/>
            </a:solidFill>
            <a:round/>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800" b="1">
                <a:solidFill>
                  <a:srgbClr val="003366"/>
                </a:solidFill>
                <a:latin typeface="Comic Sans MS" panose="030F0702030302020204" pitchFamily="66" charset="0"/>
              </a:rPr>
              <a:t>6</a:t>
            </a:r>
          </a:p>
        </p:txBody>
      </p:sp>
      <p:sp>
        <p:nvSpPr>
          <p:cNvPr id="36886" name="Oval 24">
            <a:extLst>
              <a:ext uri="{FF2B5EF4-FFF2-40B4-BE49-F238E27FC236}">
                <a16:creationId xmlns:a16="http://schemas.microsoft.com/office/drawing/2014/main" id="{BD3C08F1-58E9-4AFD-8B8A-70765D69ABEB}"/>
              </a:ext>
            </a:extLst>
          </p:cNvPr>
          <p:cNvSpPr>
            <a:spLocks noChangeArrowheads="1"/>
          </p:cNvSpPr>
          <p:nvPr/>
        </p:nvSpPr>
        <p:spPr bwMode="auto">
          <a:xfrm>
            <a:off x="9302750" y="4748213"/>
            <a:ext cx="533400" cy="533400"/>
          </a:xfrm>
          <a:prstGeom prst="ellipse">
            <a:avLst/>
          </a:prstGeom>
          <a:solidFill>
            <a:schemeClr val="accent1"/>
          </a:solidFill>
          <a:ln w="12700" cap="sq">
            <a:solidFill>
              <a:schemeClr val="tx1"/>
            </a:solidFill>
            <a:round/>
            <a:headEnd type="none" w="sm" len="sm"/>
            <a:tailEnd type="none" w="sm" len="sm"/>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sz="1800" b="1">
                <a:solidFill>
                  <a:srgbClr val="003366"/>
                </a:solidFill>
                <a:latin typeface="Comic Sans MS" panose="030F0702030302020204" pitchFamily="66" charset="0"/>
              </a:rPr>
              <a:t>7</a:t>
            </a:r>
          </a:p>
        </p:txBody>
      </p:sp>
      <p:sp>
        <p:nvSpPr>
          <p:cNvPr id="36887" name="Line 25">
            <a:extLst>
              <a:ext uri="{FF2B5EF4-FFF2-40B4-BE49-F238E27FC236}">
                <a16:creationId xmlns:a16="http://schemas.microsoft.com/office/drawing/2014/main" id="{176F279D-3263-4A48-8764-A31073A25578}"/>
              </a:ext>
            </a:extLst>
          </p:cNvPr>
          <p:cNvSpPr>
            <a:spLocks noChangeShapeType="1"/>
          </p:cNvSpPr>
          <p:nvPr/>
        </p:nvSpPr>
        <p:spPr bwMode="auto">
          <a:xfrm>
            <a:off x="4502150" y="938213"/>
            <a:ext cx="0" cy="381000"/>
          </a:xfrm>
          <a:prstGeom prst="line">
            <a:avLst/>
          </a:prstGeom>
          <a:noFill/>
          <a:ln w="381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6888" name="Line 26">
            <a:extLst>
              <a:ext uri="{FF2B5EF4-FFF2-40B4-BE49-F238E27FC236}">
                <a16:creationId xmlns:a16="http://schemas.microsoft.com/office/drawing/2014/main" id="{72104252-05C9-48E1-9D27-8A19AA6EAB9C}"/>
              </a:ext>
            </a:extLst>
          </p:cNvPr>
          <p:cNvSpPr>
            <a:spLocks noChangeShapeType="1"/>
          </p:cNvSpPr>
          <p:nvPr/>
        </p:nvSpPr>
        <p:spPr bwMode="auto">
          <a:xfrm>
            <a:off x="5568950" y="1547813"/>
            <a:ext cx="914400" cy="0"/>
          </a:xfrm>
          <a:prstGeom prst="line">
            <a:avLst/>
          </a:prstGeom>
          <a:noFill/>
          <a:ln w="381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6889" name="Line 27">
            <a:extLst>
              <a:ext uri="{FF2B5EF4-FFF2-40B4-BE49-F238E27FC236}">
                <a16:creationId xmlns:a16="http://schemas.microsoft.com/office/drawing/2014/main" id="{44E70974-EBBF-4109-B420-E1500C1AB639}"/>
              </a:ext>
            </a:extLst>
          </p:cNvPr>
          <p:cNvSpPr>
            <a:spLocks noChangeShapeType="1"/>
          </p:cNvSpPr>
          <p:nvPr/>
        </p:nvSpPr>
        <p:spPr bwMode="auto">
          <a:xfrm>
            <a:off x="4425950" y="1852613"/>
            <a:ext cx="0" cy="381000"/>
          </a:xfrm>
          <a:prstGeom prst="line">
            <a:avLst/>
          </a:prstGeom>
          <a:noFill/>
          <a:ln w="381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6890" name="Line 28">
            <a:extLst>
              <a:ext uri="{FF2B5EF4-FFF2-40B4-BE49-F238E27FC236}">
                <a16:creationId xmlns:a16="http://schemas.microsoft.com/office/drawing/2014/main" id="{ECA3288D-CD6B-4D1D-A797-BF4796136E72}"/>
              </a:ext>
            </a:extLst>
          </p:cNvPr>
          <p:cNvSpPr>
            <a:spLocks noChangeShapeType="1"/>
          </p:cNvSpPr>
          <p:nvPr/>
        </p:nvSpPr>
        <p:spPr bwMode="auto">
          <a:xfrm>
            <a:off x="4425950" y="2767013"/>
            <a:ext cx="0" cy="609600"/>
          </a:xfrm>
          <a:prstGeom prst="line">
            <a:avLst/>
          </a:prstGeom>
          <a:noFill/>
          <a:ln w="381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6891" name="Line 29">
            <a:extLst>
              <a:ext uri="{FF2B5EF4-FFF2-40B4-BE49-F238E27FC236}">
                <a16:creationId xmlns:a16="http://schemas.microsoft.com/office/drawing/2014/main" id="{91D74567-F386-4AA4-B030-371E1DC35423}"/>
              </a:ext>
            </a:extLst>
          </p:cNvPr>
          <p:cNvSpPr>
            <a:spLocks noChangeShapeType="1"/>
          </p:cNvSpPr>
          <p:nvPr/>
        </p:nvSpPr>
        <p:spPr bwMode="auto">
          <a:xfrm>
            <a:off x="4502150" y="4138613"/>
            <a:ext cx="0" cy="609600"/>
          </a:xfrm>
          <a:prstGeom prst="line">
            <a:avLst/>
          </a:prstGeom>
          <a:noFill/>
          <a:ln w="381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6892" name="Line 30">
            <a:extLst>
              <a:ext uri="{FF2B5EF4-FFF2-40B4-BE49-F238E27FC236}">
                <a16:creationId xmlns:a16="http://schemas.microsoft.com/office/drawing/2014/main" id="{E1683C85-47D5-45A4-918F-F7AC2CDC2241}"/>
              </a:ext>
            </a:extLst>
          </p:cNvPr>
          <p:cNvSpPr>
            <a:spLocks noChangeShapeType="1"/>
          </p:cNvSpPr>
          <p:nvPr/>
        </p:nvSpPr>
        <p:spPr bwMode="auto">
          <a:xfrm>
            <a:off x="5645150" y="4976813"/>
            <a:ext cx="990600" cy="0"/>
          </a:xfrm>
          <a:prstGeom prst="line">
            <a:avLst/>
          </a:prstGeom>
          <a:noFill/>
          <a:ln w="381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6893" name="Line 31">
            <a:extLst>
              <a:ext uri="{FF2B5EF4-FFF2-40B4-BE49-F238E27FC236}">
                <a16:creationId xmlns:a16="http://schemas.microsoft.com/office/drawing/2014/main" id="{960A4F51-160A-4A2D-B561-0186BF4B4ACC}"/>
              </a:ext>
            </a:extLst>
          </p:cNvPr>
          <p:cNvSpPr>
            <a:spLocks noChangeShapeType="1"/>
          </p:cNvSpPr>
          <p:nvPr/>
        </p:nvSpPr>
        <p:spPr bwMode="auto">
          <a:xfrm flipH="1">
            <a:off x="4425950" y="2005013"/>
            <a:ext cx="3276600" cy="0"/>
          </a:xfrm>
          <a:prstGeom prst="line">
            <a:avLst/>
          </a:prstGeom>
          <a:noFill/>
          <a:ln w="381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6894" name="Line 32">
            <a:extLst>
              <a:ext uri="{FF2B5EF4-FFF2-40B4-BE49-F238E27FC236}">
                <a16:creationId xmlns:a16="http://schemas.microsoft.com/office/drawing/2014/main" id="{2FCC4154-DD37-4A01-AC89-E65AAE2D76B7}"/>
              </a:ext>
            </a:extLst>
          </p:cNvPr>
          <p:cNvSpPr>
            <a:spLocks noChangeShapeType="1"/>
          </p:cNvSpPr>
          <p:nvPr/>
        </p:nvSpPr>
        <p:spPr bwMode="auto">
          <a:xfrm flipV="1">
            <a:off x="7702550" y="1852613"/>
            <a:ext cx="0" cy="152400"/>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6895" name="Line 33">
            <a:extLst>
              <a:ext uri="{FF2B5EF4-FFF2-40B4-BE49-F238E27FC236}">
                <a16:creationId xmlns:a16="http://schemas.microsoft.com/office/drawing/2014/main" id="{FDF18302-EDE8-49D9-B68C-BDD104C4BE04}"/>
              </a:ext>
            </a:extLst>
          </p:cNvPr>
          <p:cNvSpPr>
            <a:spLocks noChangeShapeType="1"/>
          </p:cNvSpPr>
          <p:nvPr/>
        </p:nvSpPr>
        <p:spPr bwMode="auto">
          <a:xfrm>
            <a:off x="2444750" y="633413"/>
            <a:ext cx="762000" cy="0"/>
          </a:xfrm>
          <a:prstGeom prst="line">
            <a:avLst/>
          </a:prstGeom>
          <a:noFill/>
          <a:ln w="381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6896" name="Line 34">
            <a:extLst>
              <a:ext uri="{FF2B5EF4-FFF2-40B4-BE49-F238E27FC236}">
                <a16:creationId xmlns:a16="http://schemas.microsoft.com/office/drawing/2014/main" id="{D8C6E100-CE6B-4782-B71A-E3D1DD0EB29B}"/>
              </a:ext>
            </a:extLst>
          </p:cNvPr>
          <p:cNvSpPr>
            <a:spLocks noChangeShapeType="1"/>
          </p:cNvSpPr>
          <p:nvPr/>
        </p:nvSpPr>
        <p:spPr bwMode="auto">
          <a:xfrm>
            <a:off x="4502150" y="5281613"/>
            <a:ext cx="0" cy="533400"/>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6897" name="Line 35">
            <a:extLst>
              <a:ext uri="{FF2B5EF4-FFF2-40B4-BE49-F238E27FC236}">
                <a16:creationId xmlns:a16="http://schemas.microsoft.com/office/drawing/2014/main" id="{36991466-A6BC-4FA8-A934-74D7E44D52E6}"/>
              </a:ext>
            </a:extLst>
          </p:cNvPr>
          <p:cNvSpPr>
            <a:spLocks noChangeShapeType="1"/>
          </p:cNvSpPr>
          <p:nvPr/>
        </p:nvSpPr>
        <p:spPr bwMode="auto">
          <a:xfrm flipH="1">
            <a:off x="2444750" y="5815013"/>
            <a:ext cx="2057400" cy="0"/>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36898" name="Line 36">
            <a:extLst>
              <a:ext uri="{FF2B5EF4-FFF2-40B4-BE49-F238E27FC236}">
                <a16:creationId xmlns:a16="http://schemas.microsoft.com/office/drawing/2014/main" id="{0E9E3E34-3D01-4D6F-AFA0-38B295DCE9EA}"/>
              </a:ext>
            </a:extLst>
          </p:cNvPr>
          <p:cNvSpPr>
            <a:spLocks noChangeShapeType="1"/>
          </p:cNvSpPr>
          <p:nvPr/>
        </p:nvSpPr>
        <p:spPr bwMode="auto">
          <a:xfrm>
            <a:off x="2444750" y="633413"/>
            <a:ext cx="0" cy="5181600"/>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5">
            <a:extLst>
              <a:ext uri="{FF2B5EF4-FFF2-40B4-BE49-F238E27FC236}">
                <a16:creationId xmlns:a16="http://schemas.microsoft.com/office/drawing/2014/main" id="{E9F8A6D7-5400-4F81-B019-F91A4F509A9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E2ED1D9D-1BC1-415B-9B9E-E8B2D23586E9}" type="slidenum">
              <a:rPr kumimoji="0" lang="en-US" altLang="zh-CN" sz="2600">
                <a:solidFill>
                  <a:srgbClr val="FFFFFF"/>
                </a:solidFill>
              </a:rPr>
              <a:pPr eaLnBrk="1" fontAlgn="base" hangingPunct="1">
                <a:spcBef>
                  <a:spcPct val="0"/>
                </a:spcBef>
                <a:spcAft>
                  <a:spcPct val="0"/>
                </a:spcAft>
              </a:pPr>
              <a:t>566</a:t>
            </a:fld>
            <a:endParaRPr kumimoji="0" lang="en-US" altLang="zh-CN" sz="2600">
              <a:solidFill>
                <a:srgbClr val="FFFFFF"/>
              </a:solidFill>
            </a:endParaRPr>
          </a:p>
        </p:txBody>
      </p:sp>
      <p:sp>
        <p:nvSpPr>
          <p:cNvPr id="37891" name="Rectangle 2">
            <a:extLst>
              <a:ext uri="{FF2B5EF4-FFF2-40B4-BE49-F238E27FC236}">
                <a16:creationId xmlns:a16="http://schemas.microsoft.com/office/drawing/2014/main" id="{E0F4DA82-13CB-4F61-9348-AB4F6F137AC8}"/>
              </a:ext>
            </a:extLst>
          </p:cNvPr>
          <p:cNvSpPr>
            <a:spLocks noGrp="1" noChangeArrowheads="1"/>
          </p:cNvSpPr>
          <p:nvPr>
            <p:ph type="title"/>
          </p:nvPr>
        </p:nvSpPr>
        <p:spPr/>
        <p:txBody>
          <a:bodyPr/>
          <a:lstStyle/>
          <a:p>
            <a:pPr eaLnBrk="1" hangingPunct="1"/>
            <a:r>
              <a:rPr lang="en-US" altLang="zh-CN" sz="3200"/>
              <a:t>     Chapter 8  Testing the Programs</a:t>
            </a:r>
          </a:p>
        </p:txBody>
      </p:sp>
      <p:sp>
        <p:nvSpPr>
          <p:cNvPr id="37892" name="Rectangle 3">
            <a:extLst>
              <a:ext uri="{FF2B5EF4-FFF2-40B4-BE49-F238E27FC236}">
                <a16:creationId xmlns:a16="http://schemas.microsoft.com/office/drawing/2014/main" id="{99DE596B-3E76-4C1D-A903-A2DD7760DF50}"/>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sz="2400" b="1">
                <a:solidFill>
                  <a:schemeClr val="bg2"/>
                </a:solidFill>
                <a:sym typeface="Wingdings 2" panose="05020102010507070707" pitchFamily="18" charset="2"/>
              </a:rPr>
              <a:t>  supplemental material ( </a:t>
            </a:r>
            <a:r>
              <a:rPr lang="en-US" altLang="zh-CN" sz="3600" b="1" u="sng">
                <a:solidFill>
                  <a:srgbClr val="FF0066"/>
                </a:solidFill>
                <a:sym typeface="Wingdings 2" panose="05020102010507070707" pitchFamily="18" charset="2"/>
              </a:rPr>
              <a:t>*</a:t>
            </a:r>
            <a:r>
              <a:rPr lang="en-US" altLang="zh-CN" sz="3600" b="1">
                <a:sym typeface="Wingdings 2" panose="05020102010507070707" pitchFamily="18" charset="2"/>
              </a:rPr>
              <a:t> </a:t>
            </a:r>
            <a:r>
              <a:rPr lang="en-US" altLang="zh-CN" sz="2400" b="1">
                <a:solidFill>
                  <a:schemeClr val="bg2"/>
                </a:solidFill>
                <a:sym typeface="Wingdings 2" panose="05020102010507070707" pitchFamily="18" charset="2"/>
              </a:rPr>
              <a:t>) </a:t>
            </a:r>
          </a:p>
          <a:p>
            <a:pPr eaLnBrk="1" hangingPunct="1">
              <a:buFontTx/>
              <a:buNone/>
            </a:pPr>
            <a:r>
              <a:rPr lang="en-US" altLang="zh-CN" sz="2400" b="1">
                <a:solidFill>
                  <a:schemeClr val="bg2"/>
                </a:solidFill>
                <a:sym typeface="Wingdings 2" panose="05020102010507070707" pitchFamily="18" charset="2"/>
              </a:rPr>
              <a:t>   A: black box  </a:t>
            </a:r>
          </a:p>
          <a:p>
            <a:pPr eaLnBrk="1" hangingPunct="1">
              <a:buFontTx/>
              <a:buNone/>
            </a:pPr>
            <a:r>
              <a:rPr lang="en-US" altLang="zh-CN" sz="2400" b="1">
                <a:solidFill>
                  <a:schemeClr val="bg2"/>
                </a:solidFill>
                <a:sym typeface="Wingdings 2" panose="05020102010507070707" pitchFamily="18" charset="2"/>
              </a:rPr>
              <a:t>       X: equivalence partitioning </a:t>
            </a:r>
          </a:p>
          <a:p>
            <a:pPr eaLnBrk="1" hangingPunct="1">
              <a:buFontTx/>
              <a:buNone/>
            </a:pPr>
            <a:r>
              <a:rPr lang="en-US" altLang="zh-CN" sz="2400" b="1">
                <a:solidFill>
                  <a:schemeClr val="bg2"/>
                </a:solidFill>
                <a:sym typeface="Wingdings 2" panose="05020102010507070707" pitchFamily="18" charset="2"/>
              </a:rPr>
              <a:t>       Y: boundary value analysis </a:t>
            </a:r>
          </a:p>
          <a:p>
            <a:pPr eaLnBrk="1" hangingPunct="1">
              <a:buFontTx/>
              <a:buNone/>
            </a:pPr>
            <a:r>
              <a:rPr lang="en-US" altLang="zh-CN" sz="2400" b="1">
                <a:solidFill>
                  <a:schemeClr val="bg2"/>
                </a:solidFill>
                <a:sym typeface="Wingdings 2" panose="05020102010507070707" pitchFamily="18" charset="2"/>
              </a:rPr>
              <a:t>       Z: error guessing </a:t>
            </a:r>
          </a:p>
          <a:p>
            <a:pPr eaLnBrk="1" hangingPunct="1">
              <a:buFontTx/>
              <a:buNone/>
            </a:pPr>
            <a:r>
              <a:rPr lang="en-US" altLang="zh-CN" sz="2400" b="1">
                <a:solidFill>
                  <a:schemeClr val="bg2"/>
                </a:solidFill>
                <a:sym typeface="Wingdings 2" panose="05020102010507070707" pitchFamily="18" charset="2"/>
              </a:rPr>
              <a:t>       U: cause-effect diagram </a:t>
            </a:r>
          </a:p>
          <a:p>
            <a:pPr eaLnBrk="1" hangingPunct="1">
              <a:buFontTx/>
              <a:buNone/>
            </a:pPr>
            <a:r>
              <a:rPr lang="en-US" altLang="zh-CN" sz="2400" b="1">
                <a:solidFill>
                  <a:schemeClr val="bg2"/>
                </a:solidFill>
                <a:sym typeface="Wingdings 2" panose="05020102010507070707" pitchFamily="18" charset="2"/>
              </a:rPr>
              <a:t>       example: </a:t>
            </a:r>
          </a:p>
          <a:p>
            <a:pPr eaLnBrk="1" hangingPunct="1">
              <a:buFontTx/>
              <a:buNone/>
            </a:pPr>
            <a:r>
              <a:rPr lang="en-US" altLang="zh-CN" sz="2400" b="1">
                <a:solidFill>
                  <a:schemeClr val="bg2"/>
                </a:solidFill>
                <a:sym typeface="Wingdings 2" panose="05020102010507070707" pitchFamily="18" charset="2"/>
              </a:rPr>
              <a:t>   B: white box </a:t>
            </a:r>
          </a:p>
          <a:p>
            <a:pPr eaLnBrk="1" hangingPunct="1">
              <a:buFontTx/>
              <a:buNone/>
            </a:pPr>
            <a:r>
              <a:rPr lang="en-US" altLang="zh-CN" sz="2400" b="1">
                <a:solidFill>
                  <a:schemeClr val="bg2"/>
                </a:solidFill>
                <a:sym typeface="Wingdings 2" panose="05020102010507070707" pitchFamily="18" charset="2"/>
              </a:rPr>
              <a:t>       X: 4 logical coverage methods : </a:t>
            </a:r>
          </a:p>
          <a:p>
            <a:pPr eaLnBrk="1" hangingPunct="1">
              <a:buFontTx/>
              <a:buNone/>
            </a:pPr>
            <a:r>
              <a:rPr lang="en-US" altLang="zh-CN" sz="2400" b="1">
                <a:solidFill>
                  <a:schemeClr val="bg2"/>
                </a:solidFill>
                <a:sym typeface="Wingdings 2" panose="05020102010507070707" pitchFamily="18" charset="2"/>
              </a:rPr>
              <a:t>            statement, branch, condition, </a:t>
            </a:r>
          </a:p>
          <a:p>
            <a:pPr eaLnBrk="1" hangingPunct="1">
              <a:buFontTx/>
              <a:buNone/>
            </a:pPr>
            <a:r>
              <a:rPr lang="en-US" altLang="zh-CN" sz="2400" b="1">
                <a:solidFill>
                  <a:schemeClr val="bg2"/>
                </a:solidFill>
                <a:sym typeface="Wingdings 2" panose="05020102010507070707" pitchFamily="18" charset="2"/>
              </a:rPr>
              <a:t>            condition combination  </a:t>
            </a:r>
          </a:p>
        </p:txBody>
      </p:sp>
    </p:spTree>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5">
            <a:extLst>
              <a:ext uri="{FF2B5EF4-FFF2-40B4-BE49-F238E27FC236}">
                <a16:creationId xmlns:a16="http://schemas.microsoft.com/office/drawing/2014/main" id="{D6987514-4CC0-40BF-A22C-AFF3D7CA75E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184CCB2E-23ED-4E2C-8E15-C85AB7CEF13F}" type="slidenum">
              <a:rPr kumimoji="0" lang="en-US" altLang="zh-CN" sz="2600">
                <a:solidFill>
                  <a:srgbClr val="FFFFFF"/>
                </a:solidFill>
              </a:rPr>
              <a:pPr eaLnBrk="1" fontAlgn="base" hangingPunct="1">
                <a:spcBef>
                  <a:spcPct val="0"/>
                </a:spcBef>
                <a:spcAft>
                  <a:spcPct val="0"/>
                </a:spcAft>
              </a:pPr>
              <a:t>567</a:t>
            </a:fld>
            <a:endParaRPr kumimoji="0" lang="en-US" altLang="zh-CN" sz="2600">
              <a:solidFill>
                <a:srgbClr val="FFFFFF"/>
              </a:solidFill>
            </a:endParaRPr>
          </a:p>
        </p:txBody>
      </p:sp>
      <p:sp>
        <p:nvSpPr>
          <p:cNvPr id="38915" name="Rectangle 2">
            <a:extLst>
              <a:ext uri="{FF2B5EF4-FFF2-40B4-BE49-F238E27FC236}">
                <a16:creationId xmlns:a16="http://schemas.microsoft.com/office/drawing/2014/main" id="{31CA237A-E4CD-4E1F-A69C-2CEDEB198960}"/>
              </a:ext>
            </a:extLst>
          </p:cNvPr>
          <p:cNvSpPr>
            <a:spLocks noGrp="1" noChangeArrowheads="1"/>
          </p:cNvSpPr>
          <p:nvPr>
            <p:ph type="title"/>
          </p:nvPr>
        </p:nvSpPr>
        <p:spPr/>
        <p:txBody>
          <a:bodyPr/>
          <a:lstStyle/>
          <a:p>
            <a:pPr eaLnBrk="1" hangingPunct="1"/>
            <a:r>
              <a:rPr lang="en-US" altLang="zh-CN" sz="3200"/>
              <a:t>     Chapter 8  Testing the Programs</a:t>
            </a:r>
          </a:p>
        </p:txBody>
      </p:sp>
      <p:sp>
        <p:nvSpPr>
          <p:cNvPr id="38916" name="Rectangle 3">
            <a:extLst>
              <a:ext uri="{FF2B5EF4-FFF2-40B4-BE49-F238E27FC236}">
                <a16:creationId xmlns:a16="http://schemas.microsoft.com/office/drawing/2014/main" id="{9F9A80F6-D11F-47D0-B8A9-F3D47CD3A77F}"/>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sz="2400" b="1"/>
              <a:t>       Y: 3 path coverage  methods</a:t>
            </a:r>
          </a:p>
          <a:p>
            <a:pPr eaLnBrk="1" hangingPunct="1">
              <a:buFontTx/>
              <a:buNone/>
            </a:pPr>
            <a:r>
              <a:rPr lang="en-US" altLang="zh-CN" sz="2400" b="1"/>
              <a:t>            node: </a:t>
            </a:r>
          </a:p>
          <a:p>
            <a:pPr eaLnBrk="1" hangingPunct="1">
              <a:buFontTx/>
              <a:buNone/>
            </a:pPr>
            <a:r>
              <a:rPr lang="en-US" altLang="zh-CN" sz="2400" b="1"/>
              <a:t>            edge: </a:t>
            </a:r>
          </a:p>
          <a:p>
            <a:pPr eaLnBrk="1" hangingPunct="1">
              <a:buFontTx/>
              <a:buNone/>
            </a:pPr>
            <a:r>
              <a:rPr lang="en-US" altLang="zh-CN" sz="2400" b="1"/>
              <a:t>            path: </a:t>
            </a:r>
          </a:p>
          <a:p>
            <a:pPr eaLnBrk="1" hangingPunct="1">
              <a:buFontTx/>
              <a:buNone/>
            </a:pPr>
            <a:r>
              <a:rPr lang="en-US" altLang="zh-CN" sz="2400" b="1"/>
              <a:t>       Z: the difference between logical coverage and </a:t>
            </a:r>
          </a:p>
          <a:p>
            <a:pPr eaLnBrk="1" hangingPunct="1">
              <a:buFontTx/>
              <a:buNone/>
            </a:pPr>
            <a:r>
              <a:rPr lang="en-US" altLang="zh-CN" sz="2400" b="1"/>
              <a:t>           path coverage </a:t>
            </a:r>
          </a:p>
          <a:p>
            <a:pPr eaLnBrk="1" hangingPunct="1">
              <a:buFontTx/>
              <a:buNone/>
            </a:pPr>
            <a:r>
              <a:rPr lang="en-US" altLang="zh-CN" sz="2400" b="1"/>
              <a:t>   C: example </a:t>
            </a:r>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3">
            <a:extLst>
              <a:ext uri="{FF2B5EF4-FFF2-40B4-BE49-F238E27FC236}">
                <a16:creationId xmlns:a16="http://schemas.microsoft.com/office/drawing/2014/main" id="{7A45286F-5ED3-4FD6-8AD0-B2C50F1CCF7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255479A1-1F42-43E4-9C88-E9CF29F694AB}" type="slidenum">
              <a:rPr kumimoji="0" lang="en-US" altLang="zh-CN" sz="2600">
                <a:solidFill>
                  <a:srgbClr val="FFFFFF"/>
                </a:solidFill>
              </a:rPr>
              <a:pPr eaLnBrk="1" fontAlgn="base" hangingPunct="1">
                <a:spcBef>
                  <a:spcPct val="0"/>
                </a:spcBef>
                <a:spcAft>
                  <a:spcPct val="0"/>
                </a:spcAft>
              </a:pPr>
              <a:t>568</a:t>
            </a:fld>
            <a:endParaRPr kumimoji="0" lang="en-US" altLang="zh-CN" sz="2600">
              <a:solidFill>
                <a:srgbClr val="FFFFFF"/>
              </a:solidFill>
            </a:endParaRPr>
          </a:p>
        </p:txBody>
      </p:sp>
      <p:sp>
        <p:nvSpPr>
          <p:cNvPr id="39939" name="Rectangle 2">
            <a:extLst>
              <a:ext uri="{FF2B5EF4-FFF2-40B4-BE49-F238E27FC236}">
                <a16:creationId xmlns:a16="http://schemas.microsoft.com/office/drawing/2014/main" id="{F00DAC49-0B77-4E95-B109-F5EE1328256C}"/>
              </a:ext>
            </a:extLst>
          </p:cNvPr>
          <p:cNvSpPr>
            <a:spLocks noGrp="1" noChangeArrowheads="1"/>
          </p:cNvSpPr>
          <p:nvPr>
            <p:ph type="title" idx="4294967295"/>
          </p:nvPr>
        </p:nvSpPr>
        <p:spPr>
          <a:xfrm>
            <a:off x="2352676" y="1844675"/>
            <a:ext cx="7991475" cy="814388"/>
          </a:xfrm>
        </p:spPr>
        <p:txBody>
          <a:bodyPr vert="horz" wrap="square" lIns="0" tIns="0" rIns="0" bIns="0" numCol="1" anchor="ctr" anchorCtr="0" compatLnSpc="1">
            <a:prstTxWarp prst="textNoShape">
              <a:avLst/>
            </a:prstTxWarp>
          </a:bodyPr>
          <a:lstStyle/>
          <a:p>
            <a:pPr eaLnBrk="1" hangingPunct="1"/>
            <a:r>
              <a:rPr lang="en-US" altLang="zh-CN" sz="2800"/>
              <a:t>Sidebar 8.4 </a:t>
            </a:r>
            <a:br>
              <a:rPr lang="en-US" altLang="zh-CN" sz="2800"/>
            </a:br>
            <a:r>
              <a:rPr lang="en-US" altLang="zh-CN" sz="2800"/>
              <a:t>Fault Discovery Efficiency at Contel IPC</a:t>
            </a:r>
          </a:p>
        </p:txBody>
      </p:sp>
      <p:sp>
        <p:nvSpPr>
          <p:cNvPr id="39940" name="Rectangle 3">
            <a:extLst>
              <a:ext uri="{FF2B5EF4-FFF2-40B4-BE49-F238E27FC236}">
                <a16:creationId xmlns:a16="http://schemas.microsoft.com/office/drawing/2014/main" id="{7D6DEDC5-BA38-4F58-9AF5-E8B5D4F263A2}"/>
              </a:ext>
            </a:extLst>
          </p:cNvPr>
          <p:cNvSpPr>
            <a:spLocks noGrp="1" noChangeArrowheads="1"/>
          </p:cNvSpPr>
          <p:nvPr>
            <p:ph type="body" idx="4294967295"/>
          </p:nvPr>
        </p:nvSpPr>
        <p:spPr>
          <a:xfrm>
            <a:off x="2438400" y="2922588"/>
            <a:ext cx="8001000" cy="3530600"/>
          </a:xfrm>
        </p:spPr>
        <p:txBody>
          <a:bodyPr vert="horz" wrap="square" lIns="0" tIns="0" rIns="0" bIns="0" numCol="1" anchor="t" anchorCtr="0" compatLnSpc="1">
            <a:prstTxWarp prst="textNoShape">
              <a:avLst/>
            </a:prstTxWarp>
          </a:bodyPr>
          <a:lstStyle/>
          <a:p>
            <a:pPr marL="330200" indent="-330200" defTabSz="457200" eaLnBrk="1" hangingPunct="1"/>
            <a:r>
              <a:rPr lang="en-US" altLang="zh-CN"/>
              <a:t>17.3% during inspections of the system design</a:t>
            </a:r>
          </a:p>
          <a:p>
            <a:pPr marL="330200" indent="-330200" defTabSz="457200" eaLnBrk="1" hangingPunct="1"/>
            <a:r>
              <a:rPr lang="en-US" altLang="zh-CN"/>
              <a:t>19.1% during component design inspection</a:t>
            </a:r>
          </a:p>
          <a:p>
            <a:pPr marL="330200" indent="-330200" defTabSz="457200" eaLnBrk="1" hangingPunct="1"/>
            <a:r>
              <a:rPr lang="en-US" altLang="zh-CN" b="1" u="sng">
                <a:solidFill>
                  <a:srgbClr val="0000FF"/>
                </a:solidFill>
              </a:rPr>
              <a:t>15.1% during code inspection</a:t>
            </a:r>
          </a:p>
          <a:p>
            <a:pPr marL="330200" indent="-330200" defTabSz="457200" eaLnBrk="1" hangingPunct="1"/>
            <a:r>
              <a:rPr lang="en-US" altLang="zh-CN"/>
              <a:t>29.4% during integration testing</a:t>
            </a:r>
          </a:p>
          <a:p>
            <a:pPr marL="330200" indent="-330200" defTabSz="457200" eaLnBrk="1" hangingPunct="1"/>
            <a:r>
              <a:rPr lang="en-US" altLang="zh-CN"/>
              <a:t>16.6% during system and regression testing</a:t>
            </a:r>
          </a:p>
          <a:p>
            <a:pPr marL="330200" indent="-330200" defTabSz="457200" eaLnBrk="1" hangingPunct="1"/>
            <a:r>
              <a:rPr lang="en-US" altLang="zh-CN"/>
              <a:t>0.1% after the system was placed in the field</a:t>
            </a:r>
          </a:p>
          <a:p>
            <a:pPr marL="330200" indent="-330200" defTabSz="457200" eaLnBrk="1" hangingPunct="1">
              <a:buNone/>
            </a:pPr>
            <a:endParaRPr lang="en-US" altLang="zh-CN"/>
          </a:p>
        </p:txBody>
      </p:sp>
      <p:sp>
        <p:nvSpPr>
          <p:cNvPr id="39941" name="Rectangle 4">
            <a:extLst>
              <a:ext uri="{FF2B5EF4-FFF2-40B4-BE49-F238E27FC236}">
                <a16:creationId xmlns:a16="http://schemas.microsoft.com/office/drawing/2014/main" id="{D3620C2F-A08D-4CF8-B056-9281759340EE}"/>
              </a:ext>
            </a:extLst>
          </p:cNvPr>
          <p:cNvSpPr>
            <a:spLocks noChangeArrowheads="1"/>
          </p:cNvSpPr>
          <p:nvPr/>
        </p:nvSpPr>
        <p:spPr bwMode="auto">
          <a:xfrm>
            <a:off x="2438400" y="381000"/>
            <a:ext cx="8001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lnSpc>
                <a:spcPct val="90000"/>
              </a:lnSpc>
              <a:spcBef>
                <a:spcPct val="0"/>
              </a:spcBef>
              <a:spcAft>
                <a:spcPct val="0"/>
              </a:spcAft>
            </a:pPr>
            <a:r>
              <a:rPr lang="en-US" altLang="zh-CN" sz="3200" b="1">
                <a:solidFill>
                  <a:srgbClr val="006666"/>
                </a:solidFill>
              </a:rPr>
              <a:t>     Chapter 8  Testing the Programs</a:t>
            </a:r>
          </a:p>
        </p:txBody>
      </p:sp>
    </p:spTree>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5">
            <a:extLst>
              <a:ext uri="{FF2B5EF4-FFF2-40B4-BE49-F238E27FC236}">
                <a16:creationId xmlns:a16="http://schemas.microsoft.com/office/drawing/2014/main" id="{30A8D5E3-7822-4AA2-B4D3-5B6C726F6DB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3D6D1295-84F9-44EE-A32E-C88149D81E03}" type="slidenum">
              <a:rPr kumimoji="0" lang="en-US" altLang="zh-CN" sz="2600">
                <a:solidFill>
                  <a:srgbClr val="FFFFFF"/>
                </a:solidFill>
              </a:rPr>
              <a:pPr eaLnBrk="1" fontAlgn="base" hangingPunct="1">
                <a:spcBef>
                  <a:spcPct val="0"/>
                </a:spcBef>
                <a:spcAft>
                  <a:spcPct val="0"/>
                </a:spcAft>
              </a:pPr>
              <a:t>569</a:t>
            </a:fld>
            <a:endParaRPr kumimoji="0" lang="en-US" altLang="zh-CN" sz="2600">
              <a:solidFill>
                <a:srgbClr val="FFFFFF"/>
              </a:solidFill>
            </a:endParaRPr>
          </a:p>
        </p:txBody>
      </p:sp>
      <p:sp>
        <p:nvSpPr>
          <p:cNvPr id="40963" name="Rectangle 2">
            <a:extLst>
              <a:ext uri="{FF2B5EF4-FFF2-40B4-BE49-F238E27FC236}">
                <a16:creationId xmlns:a16="http://schemas.microsoft.com/office/drawing/2014/main" id="{D63FDD64-5244-4B7E-916C-6C399E767765}"/>
              </a:ext>
            </a:extLst>
          </p:cNvPr>
          <p:cNvSpPr>
            <a:spLocks noGrp="1" noChangeArrowheads="1"/>
          </p:cNvSpPr>
          <p:nvPr>
            <p:ph type="title"/>
          </p:nvPr>
        </p:nvSpPr>
        <p:spPr/>
        <p:txBody>
          <a:bodyPr/>
          <a:lstStyle/>
          <a:p>
            <a:pPr eaLnBrk="1" hangingPunct="1"/>
            <a:r>
              <a:rPr lang="en-US" altLang="zh-CN" sz="3200"/>
              <a:t>     Chapter 8  Testing the Programs</a:t>
            </a:r>
          </a:p>
        </p:txBody>
      </p:sp>
      <p:sp>
        <p:nvSpPr>
          <p:cNvPr id="40964" name="Rectangle 3">
            <a:extLst>
              <a:ext uri="{FF2B5EF4-FFF2-40B4-BE49-F238E27FC236}">
                <a16:creationId xmlns:a16="http://schemas.microsoft.com/office/drawing/2014/main" id="{942787F2-3652-4F46-A991-0531FC1562C1}"/>
              </a:ext>
            </a:extLst>
          </p:cNvPr>
          <p:cNvSpPr>
            <a:spLocks noGrp="1" noChangeArrowheads="1"/>
          </p:cNvSpPr>
          <p:nvPr>
            <p:ph type="body" idx="1"/>
          </p:nvPr>
        </p:nvSpPr>
        <p:spPr>
          <a:xfrm>
            <a:off x="2286000" y="1752600"/>
            <a:ext cx="8382000" cy="5105400"/>
          </a:xfrm>
        </p:spPr>
        <p:txBody>
          <a:bodyPr/>
          <a:lstStyle/>
          <a:p>
            <a:pPr eaLnBrk="1" hangingPunct="1">
              <a:lnSpc>
                <a:spcPct val="90000"/>
              </a:lnSpc>
              <a:buFontTx/>
              <a:buNone/>
            </a:pPr>
            <a:r>
              <a:rPr lang="en-US" altLang="zh-CN" b="1"/>
              <a:t>8.4 Integration Testing</a:t>
            </a:r>
            <a:r>
              <a:rPr lang="zh-CN" altLang="en-US" b="1"/>
              <a:t>（集成测试）  </a:t>
            </a:r>
          </a:p>
          <a:p>
            <a:pPr eaLnBrk="1" hangingPunct="1">
              <a:lnSpc>
                <a:spcPct val="90000"/>
              </a:lnSpc>
              <a:buFontTx/>
              <a:buNone/>
            </a:pPr>
            <a:r>
              <a:rPr lang="zh-CN" altLang="en-US" sz="2400" b="1"/>
              <a:t>   </a:t>
            </a:r>
            <a:r>
              <a:rPr lang="en-US" altLang="zh-CN" sz="2400" b="1"/>
              <a:t>A:goal----</a:t>
            </a:r>
            <a:r>
              <a:rPr lang="en-US" altLang="zh-CN" sz="2400" b="1">
                <a:solidFill>
                  <a:srgbClr val="0000FF"/>
                </a:solidFill>
              </a:rPr>
              <a:t>working system</a:t>
            </a:r>
            <a:r>
              <a:rPr lang="en-US" altLang="zh-CN" sz="2400" b="1"/>
              <a:t>(can perform basic functions)</a:t>
            </a:r>
          </a:p>
          <a:p>
            <a:pPr eaLnBrk="1" hangingPunct="1">
              <a:lnSpc>
                <a:spcPct val="90000"/>
              </a:lnSpc>
              <a:buFontTx/>
              <a:buNone/>
            </a:pPr>
            <a:r>
              <a:rPr lang="en-US" altLang="zh-CN" sz="2400" b="1"/>
              <a:t>   B: focus on: </a:t>
            </a:r>
            <a:r>
              <a:rPr lang="en-US" altLang="zh-CN" sz="2400" b="1" u="sng">
                <a:solidFill>
                  <a:srgbClr val="0000FF"/>
                </a:solidFill>
              </a:rPr>
              <a:t>importance</a:t>
            </a:r>
            <a:r>
              <a:rPr lang="en-US" altLang="zh-CN" sz="2400" b="1"/>
              <a:t> of the way/strategy/plan of </a:t>
            </a:r>
          </a:p>
          <a:p>
            <a:pPr eaLnBrk="1" hangingPunct="1">
              <a:lnSpc>
                <a:spcPct val="90000"/>
              </a:lnSpc>
              <a:buFontTx/>
              <a:buNone/>
            </a:pPr>
            <a:r>
              <a:rPr lang="en-US" altLang="zh-CN" sz="2400" b="1"/>
              <a:t>                         combining and testing the components </a:t>
            </a:r>
          </a:p>
          <a:p>
            <a:pPr eaLnBrk="1" hangingPunct="1">
              <a:lnSpc>
                <a:spcPct val="90000"/>
              </a:lnSpc>
              <a:buFontTx/>
              <a:buNone/>
            </a:pPr>
            <a:r>
              <a:rPr lang="en-US" altLang="zh-CN" sz="2400" b="1"/>
              <a:t>       w: when a failure occurs, we should have some idea </a:t>
            </a:r>
          </a:p>
          <a:p>
            <a:pPr eaLnBrk="1" hangingPunct="1">
              <a:lnSpc>
                <a:spcPct val="90000"/>
              </a:lnSpc>
              <a:buFontTx/>
              <a:buNone/>
            </a:pPr>
            <a:r>
              <a:rPr lang="en-US" altLang="zh-CN" sz="2400" b="1"/>
              <a:t>            to guess what the reason is by the way of units</a:t>
            </a:r>
          </a:p>
          <a:p>
            <a:pPr eaLnBrk="1" hangingPunct="1">
              <a:lnSpc>
                <a:spcPct val="90000"/>
              </a:lnSpc>
              <a:buFontTx/>
              <a:buNone/>
            </a:pPr>
            <a:r>
              <a:rPr lang="en-US" altLang="zh-CN" sz="2400" b="1"/>
              <a:t>            integration.</a:t>
            </a:r>
          </a:p>
          <a:p>
            <a:pPr eaLnBrk="1" hangingPunct="1">
              <a:lnSpc>
                <a:spcPct val="90000"/>
              </a:lnSpc>
              <a:buFontTx/>
              <a:buNone/>
            </a:pPr>
            <a:r>
              <a:rPr lang="en-US" altLang="zh-CN" sz="2400" b="1"/>
              <a:t>       X: the strategy affects the  integration time and the </a:t>
            </a:r>
          </a:p>
          <a:p>
            <a:pPr eaLnBrk="1" hangingPunct="1">
              <a:lnSpc>
                <a:spcPct val="90000"/>
              </a:lnSpc>
              <a:buFontTx/>
              <a:buNone/>
            </a:pPr>
            <a:r>
              <a:rPr lang="en-US" altLang="zh-CN" sz="2400" b="1"/>
              <a:t>            order of coding </a:t>
            </a:r>
          </a:p>
          <a:p>
            <a:pPr eaLnBrk="1" hangingPunct="1">
              <a:lnSpc>
                <a:spcPct val="90000"/>
              </a:lnSpc>
              <a:buFontTx/>
              <a:buNone/>
            </a:pPr>
            <a:r>
              <a:rPr lang="en-US" altLang="zh-CN" sz="2400" b="1"/>
              <a:t>       Y: influence to the choice of test cases </a:t>
            </a:r>
          </a:p>
          <a:p>
            <a:pPr eaLnBrk="1" hangingPunct="1">
              <a:lnSpc>
                <a:spcPct val="90000"/>
              </a:lnSpc>
              <a:buFontTx/>
              <a:buNone/>
            </a:pPr>
            <a:r>
              <a:rPr lang="en-US" altLang="zh-CN" sz="2400" b="1"/>
              <a:t>       Z: influence to the cost and thoroughness of the </a:t>
            </a:r>
          </a:p>
          <a:p>
            <a:pPr eaLnBrk="1" hangingPunct="1">
              <a:lnSpc>
                <a:spcPct val="90000"/>
              </a:lnSpc>
              <a:buFontTx/>
              <a:buNone/>
            </a:pPr>
            <a:r>
              <a:rPr lang="en-US" altLang="zh-CN" sz="2400" b="1"/>
              <a:t>            testing  </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灯片编号占位符 5">
            <a:extLst>
              <a:ext uri="{FF2B5EF4-FFF2-40B4-BE49-F238E27FC236}">
                <a16:creationId xmlns:a16="http://schemas.microsoft.com/office/drawing/2014/main" id="{6CCBEB5D-AF4C-4C72-AD91-80AB1E60587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4886B961-C020-47ED-9524-7C1B65190C96}" type="slidenum">
              <a:rPr kumimoji="0" lang="en-US" altLang="zh-CN" sz="2600" b="1">
                <a:solidFill>
                  <a:srgbClr val="FFFFFF"/>
                </a:solidFill>
              </a:rPr>
              <a:pPr fontAlgn="base">
                <a:spcBef>
                  <a:spcPct val="0"/>
                </a:spcBef>
                <a:spcAft>
                  <a:spcPct val="0"/>
                </a:spcAft>
                <a:buClrTx/>
                <a:buSzTx/>
                <a:buNone/>
              </a:pPr>
              <a:t>57</a:t>
            </a:fld>
            <a:endParaRPr kumimoji="0" lang="en-US" altLang="zh-CN" sz="2600" b="1">
              <a:solidFill>
                <a:srgbClr val="FFFFFF"/>
              </a:solidFill>
            </a:endParaRPr>
          </a:p>
        </p:txBody>
      </p:sp>
      <p:sp>
        <p:nvSpPr>
          <p:cNvPr id="110595" name="Rectangle 2">
            <a:extLst>
              <a:ext uri="{FF2B5EF4-FFF2-40B4-BE49-F238E27FC236}">
                <a16:creationId xmlns:a16="http://schemas.microsoft.com/office/drawing/2014/main" id="{F04E7B2B-FDA0-450D-ABC6-A1F2B20B688E}"/>
              </a:ext>
            </a:extLst>
          </p:cNvPr>
          <p:cNvSpPr>
            <a:spLocks noGrp="1" noChangeArrowheads="1"/>
          </p:cNvSpPr>
          <p:nvPr>
            <p:ph type="title"/>
          </p:nvPr>
        </p:nvSpPr>
        <p:spPr/>
        <p:txBody>
          <a:bodyPr/>
          <a:lstStyle/>
          <a:p>
            <a:pPr eaLnBrk="1" hangingPunct="1"/>
            <a:r>
              <a:rPr lang="en-US" altLang="zh-CN" sz="3200"/>
              <a:t>Chapter 1  Why Software Engineering</a:t>
            </a:r>
          </a:p>
        </p:txBody>
      </p:sp>
      <p:sp>
        <p:nvSpPr>
          <p:cNvPr id="110596" name="Rectangle 3">
            <a:extLst>
              <a:ext uri="{FF2B5EF4-FFF2-40B4-BE49-F238E27FC236}">
                <a16:creationId xmlns:a16="http://schemas.microsoft.com/office/drawing/2014/main" id="{8A596352-6F53-4239-A1B0-C73B3F65081A}"/>
              </a:ext>
            </a:extLst>
          </p:cNvPr>
          <p:cNvSpPr>
            <a:spLocks noGrp="1" noChangeArrowheads="1"/>
          </p:cNvSpPr>
          <p:nvPr>
            <p:ph type="body" idx="1"/>
          </p:nvPr>
        </p:nvSpPr>
        <p:spPr>
          <a:xfrm>
            <a:off x="2286000" y="1752600"/>
            <a:ext cx="8382000" cy="5105400"/>
          </a:xfrm>
        </p:spPr>
        <p:txBody>
          <a:bodyPr/>
          <a:lstStyle/>
          <a:p>
            <a:pPr eaLnBrk="1" hangingPunct="1">
              <a:lnSpc>
                <a:spcPct val="90000"/>
              </a:lnSpc>
              <a:buFontTx/>
              <a:buNone/>
            </a:pPr>
            <a:r>
              <a:rPr lang="en-US" altLang="zh-CN" b="1"/>
              <a:t>1.6 An Engineering Approach(</a:t>
            </a:r>
            <a:r>
              <a:rPr lang="zh-CN" altLang="en-US" b="1"/>
              <a:t>一种工程化的方法</a:t>
            </a:r>
            <a:r>
              <a:rPr lang="en-US" altLang="zh-CN" b="1"/>
              <a:t>)</a:t>
            </a:r>
          </a:p>
          <a:p>
            <a:pPr eaLnBrk="1" hangingPunct="1">
              <a:lnSpc>
                <a:spcPct val="90000"/>
              </a:lnSpc>
              <a:buFontTx/>
              <a:buNone/>
            </a:pPr>
            <a:r>
              <a:rPr lang="en-US" altLang="zh-CN" sz="2400" b="1"/>
              <a:t>System’s     begin to              artist(</a:t>
            </a:r>
            <a:r>
              <a:rPr lang="zh-CN" altLang="en-US" sz="2000" b="1"/>
              <a:t>工匠</a:t>
            </a:r>
            <a:r>
              <a:rPr lang="en-US" altLang="zh-CN" sz="2400" b="1"/>
              <a:t>) (</a:t>
            </a:r>
            <a:r>
              <a:rPr lang="en-US" altLang="zh-CN" sz="2000" b="1"/>
              <a:t>use workbench</a:t>
            </a:r>
            <a:r>
              <a:rPr lang="en-US" altLang="zh-CN" sz="2400" b="1"/>
              <a:t>) </a:t>
            </a:r>
          </a:p>
          <a:p>
            <a:pPr eaLnBrk="1" hangingPunct="1">
              <a:lnSpc>
                <a:spcPct val="90000"/>
              </a:lnSpc>
              <a:buFontTx/>
              <a:buNone/>
            </a:pPr>
            <a:r>
              <a:rPr lang="en-US" altLang="zh-CN" sz="2400" b="1"/>
              <a:t> nature         construction      craft(</a:t>
            </a:r>
            <a:r>
              <a:rPr lang="zh-CN" altLang="en-US" sz="2000" b="1"/>
              <a:t>工艺</a:t>
            </a:r>
            <a:r>
              <a:rPr lang="en-US" altLang="zh-CN" sz="2400" b="1"/>
              <a:t>)(</a:t>
            </a:r>
            <a:r>
              <a:rPr lang="en-US" altLang="zh-CN" sz="2000" b="1"/>
              <a:t>use artistic approach</a:t>
            </a:r>
            <a:r>
              <a:rPr lang="en-US" altLang="zh-CN" sz="2400" b="1"/>
              <a:t>)</a:t>
            </a:r>
          </a:p>
          <a:p>
            <a:pPr eaLnBrk="1" hangingPunct="1">
              <a:lnSpc>
                <a:spcPct val="90000"/>
              </a:lnSpc>
              <a:buFontTx/>
              <a:buNone/>
            </a:pPr>
            <a:r>
              <a:rPr lang="en-US" altLang="zh-CN" sz="2400" b="1"/>
              <a:t> </a:t>
            </a:r>
            <a:r>
              <a:rPr lang="en-US" altLang="zh-CN" sz="2400" b="1">
                <a:solidFill>
                  <a:schemeClr val="bg2"/>
                </a:solidFill>
                <a:sym typeface="Wingdings 2" panose="05020102010507070707" pitchFamily="18" charset="2"/>
              </a:rPr>
              <a:t></a:t>
            </a:r>
            <a:r>
              <a:rPr lang="en-US" altLang="zh-CN" sz="2400" b="1">
                <a:solidFill>
                  <a:schemeClr val="bg2"/>
                </a:solidFill>
              </a:rPr>
              <a:t> Building a House (Page 22--23)</a:t>
            </a:r>
          </a:p>
          <a:p>
            <a:pPr eaLnBrk="1" hangingPunct="1">
              <a:lnSpc>
                <a:spcPct val="90000"/>
              </a:lnSpc>
              <a:buFontTx/>
              <a:buNone/>
            </a:pPr>
            <a:r>
              <a:rPr lang="en-US" altLang="zh-CN" sz="2400" b="1">
                <a:solidFill>
                  <a:schemeClr val="bg2"/>
                </a:solidFill>
              </a:rPr>
              <a:t>                                                          </a:t>
            </a:r>
            <a:r>
              <a:rPr lang="en-US" altLang="zh-CN" sz="2400" b="1">
                <a:solidFill>
                  <a:schemeClr val="bg2"/>
                </a:solidFill>
                <a:sym typeface="Wingdings 2" panose="05020102010507070707" pitchFamily="18" charset="2"/>
              </a:rPr>
              <a:t></a:t>
            </a:r>
            <a:r>
              <a:rPr lang="en-US" altLang="zh-CN" sz="2400" b="1">
                <a:solidFill>
                  <a:schemeClr val="bg2"/>
                </a:solidFill>
              </a:rPr>
              <a:t>document</a:t>
            </a:r>
          </a:p>
          <a:p>
            <a:pPr eaLnBrk="1" hangingPunct="1">
              <a:lnSpc>
                <a:spcPct val="90000"/>
              </a:lnSpc>
              <a:buFontTx/>
              <a:buNone/>
            </a:pPr>
            <a:r>
              <a:rPr lang="en-US" altLang="zh-CN" sz="2400" b="1">
                <a:solidFill>
                  <a:schemeClr val="bg2"/>
                </a:solidFill>
              </a:rPr>
              <a:t>                                                             (detail plan / timing)</a:t>
            </a:r>
          </a:p>
          <a:p>
            <a:pPr eaLnBrk="1" hangingPunct="1">
              <a:lnSpc>
                <a:spcPct val="90000"/>
              </a:lnSpc>
              <a:buFontTx/>
              <a:buNone/>
            </a:pPr>
            <a:r>
              <a:rPr lang="en-US" altLang="zh-CN" sz="2400" b="1">
                <a:solidFill>
                  <a:schemeClr val="bg2"/>
                </a:solidFill>
              </a:rPr>
              <a:t>conference   drawing   construct  </a:t>
            </a:r>
            <a:r>
              <a:rPr lang="en-US" altLang="zh-CN" sz="2400" b="1">
                <a:solidFill>
                  <a:schemeClr val="bg2"/>
                </a:solidFill>
                <a:sym typeface="Wingdings 2" panose="05020102010507070707" pitchFamily="18" charset="2"/>
              </a:rPr>
              <a:t>building and change</a:t>
            </a:r>
          </a:p>
          <a:p>
            <a:pPr eaLnBrk="1" hangingPunct="1">
              <a:lnSpc>
                <a:spcPct val="90000"/>
              </a:lnSpc>
              <a:buFontTx/>
              <a:buNone/>
            </a:pPr>
            <a:r>
              <a:rPr lang="en-US" altLang="zh-CN" sz="3600" b="1" baseline="40000">
                <a:solidFill>
                  <a:schemeClr val="bg2"/>
                </a:solidFill>
              </a:rPr>
              <a:t>                        /plan</a:t>
            </a:r>
            <a:r>
              <a:rPr lang="en-US" altLang="zh-CN" sz="2400" b="1">
                <a:solidFill>
                  <a:schemeClr val="bg2"/>
                </a:solidFill>
                <a:sym typeface="Wingdings 2" panose="05020102010507070707" pitchFamily="18" charset="2"/>
              </a:rPr>
              <a:t>                           and modification(P22) </a:t>
            </a:r>
            <a:endParaRPr lang="en-US" altLang="zh-CN" sz="2400" b="1">
              <a:solidFill>
                <a:schemeClr val="bg2"/>
              </a:solidFill>
            </a:endParaRPr>
          </a:p>
          <a:p>
            <a:pPr eaLnBrk="1" hangingPunct="1">
              <a:lnSpc>
                <a:spcPct val="90000"/>
              </a:lnSpc>
              <a:buFontTx/>
              <a:buNone/>
            </a:pPr>
            <a:r>
              <a:rPr lang="en-US" altLang="zh-CN" sz="2400" b="1">
                <a:solidFill>
                  <a:schemeClr val="bg2"/>
                </a:solidFill>
              </a:rPr>
              <a:t>                                </a:t>
            </a:r>
            <a:r>
              <a:rPr lang="en-US" altLang="zh-CN" sz="2000" b="1">
                <a:solidFill>
                  <a:schemeClr val="bg2"/>
                </a:solidFill>
              </a:rPr>
              <a:t>                               </a:t>
            </a:r>
            <a:r>
              <a:rPr lang="en-US" altLang="zh-CN" sz="2400" b="1">
                <a:solidFill>
                  <a:schemeClr val="bg2"/>
                </a:solidFill>
                <a:sym typeface="Wingdings 2" panose="05020102010507070707" pitchFamily="18" charset="2"/>
              </a:rPr>
              <a:t>testing / verifying</a:t>
            </a:r>
            <a:endParaRPr lang="en-US" altLang="zh-CN" sz="2400" b="1" baseline="40000">
              <a:solidFill>
                <a:schemeClr val="bg2"/>
              </a:solidFill>
            </a:endParaRPr>
          </a:p>
          <a:p>
            <a:pPr eaLnBrk="1" hangingPunct="1">
              <a:lnSpc>
                <a:spcPct val="90000"/>
              </a:lnSpc>
              <a:buFontTx/>
              <a:buNone/>
            </a:pPr>
            <a:r>
              <a:rPr lang="en-US" altLang="zh-CN" sz="2000" b="1">
                <a:solidFill>
                  <a:schemeClr val="bg2"/>
                </a:solidFill>
              </a:rPr>
              <a:t>      </a:t>
            </a:r>
            <a:r>
              <a:rPr lang="en-US" altLang="zh-CN" sz="2400" b="1">
                <a:solidFill>
                  <a:schemeClr val="bg2"/>
                </a:solidFill>
              </a:rPr>
              <a:t>move in    (documentation, etc.) maintenance </a:t>
            </a:r>
            <a:endParaRPr lang="en-US" altLang="zh-CN" sz="2400" b="1">
              <a:solidFill>
                <a:schemeClr val="bg2"/>
              </a:solidFill>
              <a:sym typeface="Wingdings 2" panose="05020102010507070707" pitchFamily="18" charset="2"/>
            </a:endParaRPr>
          </a:p>
          <a:p>
            <a:pPr eaLnBrk="1" hangingPunct="1">
              <a:lnSpc>
                <a:spcPct val="90000"/>
              </a:lnSpc>
              <a:buFontTx/>
              <a:buNone/>
            </a:pPr>
            <a:r>
              <a:rPr lang="en-US" altLang="zh-CN" sz="2400" b="1">
                <a:solidFill>
                  <a:schemeClr val="bg2"/>
                </a:solidFill>
                <a:sym typeface="Wingdings 2" panose="05020102010507070707" pitchFamily="18" charset="2"/>
              </a:rPr>
              <a:t> Summarize the construction process:</a:t>
            </a:r>
          </a:p>
          <a:p>
            <a:pPr eaLnBrk="1" hangingPunct="1">
              <a:lnSpc>
                <a:spcPct val="90000"/>
              </a:lnSpc>
              <a:buFontTx/>
              <a:buNone/>
            </a:pPr>
            <a:r>
              <a:rPr lang="en-US" altLang="zh-CN" sz="2400" b="1">
                <a:solidFill>
                  <a:schemeClr val="bg2"/>
                </a:solidFill>
                <a:sym typeface="Wingdings 2" panose="05020102010507070707" pitchFamily="18" charset="2"/>
              </a:rPr>
              <a:t>                                     about 8 steps  (see p22--23)     </a:t>
            </a:r>
          </a:p>
        </p:txBody>
      </p:sp>
      <p:sp>
        <p:nvSpPr>
          <p:cNvPr id="110597" name="AutoShape 4">
            <a:extLst>
              <a:ext uri="{FF2B5EF4-FFF2-40B4-BE49-F238E27FC236}">
                <a16:creationId xmlns:a16="http://schemas.microsoft.com/office/drawing/2014/main" id="{4A281DE4-A11C-4F2E-9D61-17A1E6ADA6C4}"/>
              </a:ext>
            </a:extLst>
          </p:cNvPr>
          <p:cNvSpPr>
            <a:spLocks noChangeArrowheads="1"/>
          </p:cNvSpPr>
          <p:nvPr/>
        </p:nvSpPr>
        <p:spPr bwMode="auto">
          <a:xfrm>
            <a:off x="3733800" y="2492375"/>
            <a:ext cx="381000" cy="304800"/>
          </a:xfrm>
          <a:prstGeom prst="rightArrow">
            <a:avLst>
              <a:gd name="adj1" fmla="val 50000"/>
              <a:gd name="adj2" fmla="val 31250"/>
            </a:avLst>
          </a:prstGeom>
          <a:solidFill>
            <a:schemeClr val="tx1"/>
          </a:solidFill>
          <a:ln w="9525">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110598" name="AutoShape 5">
            <a:extLst>
              <a:ext uri="{FF2B5EF4-FFF2-40B4-BE49-F238E27FC236}">
                <a16:creationId xmlns:a16="http://schemas.microsoft.com/office/drawing/2014/main" id="{6FE2D7CE-9C4B-4BAC-B892-807CAED1DC31}"/>
              </a:ext>
            </a:extLst>
          </p:cNvPr>
          <p:cNvSpPr>
            <a:spLocks noChangeArrowheads="1"/>
          </p:cNvSpPr>
          <p:nvPr/>
        </p:nvSpPr>
        <p:spPr bwMode="auto">
          <a:xfrm>
            <a:off x="6096000" y="2492375"/>
            <a:ext cx="381000" cy="304800"/>
          </a:xfrm>
          <a:prstGeom prst="rightArrow">
            <a:avLst>
              <a:gd name="adj1" fmla="val 50000"/>
              <a:gd name="adj2" fmla="val 31250"/>
            </a:avLst>
          </a:prstGeom>
          <a:solidFill>
            <a:schemeClr val="tx1"/>
          </a:solidFill>
          <a:ln w="9525">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110599" name="AutoShape 9">
            <a:extLst>
              <a:ext uri="{FF2B5EF4-FFF2-40B4-BE49-F238E27FC236}">
                <a16:creationId xmlns:a16="http://schemas.microsoft.com/office/drawing/2014/main" id="{A9160E4F-0F65-4E09-B8E2-45EFA8CD7B61}"/>
              </a:ext>
            </a:extLst>
          </p:cNvPr>
          <p:cNvSpPr>
            <a:spLocks/>
          </p:cNvSpPr>
          <p:nvPr/>
        </p:nvSpPr>
        <p:spPr bwMode="auto">
          <a:xfrm>
            <a:off x="7086600" y="3810000"/>
            <a:ext cx="152400" cy="1676400"/>
          </a:xfrm>
          <a:prstGeom prst="leftBrace">
            <a:avLst>
              <a:gd name="adj1" fmla="val 91667"/>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110600" name="AutoShape 14">
            <a:extLst>
              <a:ext uri="{FF2B5EF4-FFF2-40B4-BE49-F238E27FC236}">
                <a16:creationId xmlns:a16="http://schemas.microsoft.com/office/drawing/2014/main" id="{A975A3CD-51ED-46EF-B49B-2F787050AC49}"/>
              </a:ext>
            </a:extLst>
          </p:cNvPr>
          <p:cNvSpPr>
            <a:spLocks noChangeArrowheads="1"/>
          </p:cNvSpPr>
          <p:nvPr/>
        </p:nvSpPr>
        <p:spPr bwMode="auto">
          <a:xfrm>
            <a:off x="5434013" y="4365625"/>
            <a:ext cx="228600" cy="304800"/>
          </a:xfrm>
          <a:prstGeom prst="rightArrow">
            <a:avLst>
              <a:gd name="adj1" fmla="val 50000"/>
              <a:gd name="adj2" fmla="val 25000"/>
            </a:avLst>
          </a:prstGeom>
          <a:solidFill>
            <a:schemeClr val="tx1"/>
          </a:solidFill>
          <a:ln w="9525">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110601" name="AutoShape 15">
            <a:extLst>
              <a:ext uri="{FF2B5EF4-FFF2-40B4-BE49-F238E27FC236}">
                <a16:creationId xmlns:a16="http://schemas.microsoft.com/office/drawing/2014/main" id="{4B59F671-6B02-4ABE-8524-4643E87B7CF7}"/>
              </a:ext>
            </a:extLst>
          </p:cNvPr>
          <p:cNvSpPr>
            <a:spLocks noChangeArrowheads="1"/>
          </p:cNvSpPr>
          <p:nvPr/>
        </p:nvSpPr>
        <p:spPr bwMode="auto">
          <a:xfrm>
            <a:off x="4008439" y="4365625"/>
            <a:ext cx="242887" cy="304800"/>
          </a:xfrm>
          <a:prstGeom prst="rightArrow">
            <a:avLst>
              <a:gd name="adj1" fmla="val 50000"/>
              <a:gd name="adj2" fmla="val 25000"/>
            </a:avLst>
          </a:prstGeom>
          <a:solidFill>
            <a:schemeClr val="tx1"/>
          </a:solidFill>
          <a:ln w="9525">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110602" name="AutoShape 16">
            <a:extLst>
              <a:ext uri="{FF2B5EF4-FFF2-40B4-BE49-F238E27FC236}">
                <a16:creationId xmlns:a16="http://schemas.microsoft.com/office/drawing/2014/main" id="{2DD95726-0484-4221-9FF6-94660E9A6E18}"/>
              </a:ext>
            </a:extLst>
          </p:cNvPr>
          <p:cNvSpPr>
            <a:spLocks noChangeArrowheads="1"/>
          </p:cNvSpPr>
          <p:nvPr/>
        </p:nvSpPr>
        <p:spPr bwMode="auto">
          <a:xfrm>
            <a:off x="3976689" y="5516563"/>
            <a:ext cx="242887" cy="304800"/>
          </a:xfrm>
          <a:prstGeom prst="rightArrow">
            <a:avLst>
              <a:gd name="adj1" fmla="val 50000"/>
              <a:gd name="adj2" fmla="val 25000"/>
            </a:avLst>
          </a:prstGeom>
          <a:solidFill>
            <a:schemeClr val="tx1"/>
          </a:solidFill>
          <a:ln w="9525">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110603" name="AutoShape 17">
            <a:extLst>
              <a:ext uri="{FF2B5EF4-FFF2-40B4-BE49-F238E27FC236}">
                <a16:creationId xmlns:a16="http://schemas.microsoft.com/office/drawing/2014/main" id="{F6226720-4070-4B84-8BBB-1927C4D477AB}"/>
              </a:ext>
            </a:extLst>
          </p:cNvPr>
          <p:cNvSpPr>
            <a:spLocks noChangeArrowheads="1"/>
          </p:cNvSpPr>
          <p:nvPr/>
        </p:nvSpPr>
        <p:spPr bwMode="auto">
          <a:xfrm>
            <a:off x="2514600" y="5516563"/>
            <a:ext cx="242888" cy="304800"/>
          </a:xfrm>
          <a:prstGeom prst="rightArrow">
            <a:avLst>
              <a:gd name="adj1" fmla="val 50000"/>
              <a:gd name="adj2" fmla="val 25000"/>
            </a:avLst>
          </a:prstGeom>
          <a:solidFill>
            <a:schemeClr val="tx1"/>
          </a:solidFill>
          <a:ln w="9525">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Tree>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5">
            <a:extLst>
              <a:ext uri="{FF2B5EF4-FFF2-40B4-BE49-F238E27FC236}">
                <a16:creationId xmlns:a16="http://schemas.microsoft.com/office/drawing/2014/main" id="{394A5D20-744A-4CC1-850D-1A9C0D01E31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1574E163-B1A3-4B3A-AFA4-1085C771B362}" type="slidenum">
              <a:rPr kumimoji="0" lang="en-US" altLang="zh-CN" sz="2600">
                <a:solidFill>
                  <a:srgbClr val="FFFFFF"/>
                </a:solidFill>
              </a:rPr>
              <a:pPr eaLnBrk="1" fontAlgn="base" hangingPunct="1">
                <a:spcBef>
                  <a:spcPct val="0"/>
                </a:spcBef>
                <a:spcAft>
                  <a:spcPct val="0"/>
                </a:spcAft>
              </a:pPr>
              <a:t>570</a:t>
            </a:fld>
            <a:endParaRPr kumimoji="0" lang="en-US" altLang="zh-CN" sz="2600">
              <a:solidFill>
                <a:srgbClr val="FFFFFF"/>
              </a:solidFill>
            </a:endParaRPr>
          </a:p>
        </p:txBody>
      </p:sp>
      <p:sp>
        <p:nvSpPr>
          <p:cNvPr id="41987" name="Rectangle 2">
            <a:extLst>
              <a:ext uri="{FF2B5EF4-FFF2-40B4-BE49-F238E27FC236}">
                <a16:creationId xmlns:a16="http://schemas.microsoft.com/office/drawing/2014/main" id="{4659CB29-E100-4B7E-A6EE-3CCE627E7ECB}"/>
              </a:ext>
            </a:extLst>
          </p:cNvPr>
          <p:cNvSpPr>
            <a:spLocks noGrp="1" noChangeArrowheads="1"/>
          </p:cNvSpPr>
          <p:nvPr>
            <p:ph type="title"/>
          </p:nvPr>
        </p:nvSpPr>
        <p:spPr/>
        <p:txBody>
          <a:bodyPr/>
          <a:lstStyle/>
          <a:p>
            <a:pPr eaLnBrk="1" hangingPunct="1"/>
            <a:r>
              <a:rPr lang="en-US" altLang="zh-CN" sz="3200"/>
              <a:t>     Chapter 8  Testing the Programs</a:t>
            </a:r>
          </a:p>
        </p:txBody>
      </p:sp>
      <p:sp>
        <p:nvSpPr>
          <p:cNvPr id="41988" name="Rectangle 3">
            <a:extLst>
              <a:ext uri="{FF2B5EF4-FFF2-40B4-BE49-F238E27FC236}">
                <a16:creationId xmlns:a16="http://schemas.microsoft.com/office/drawing/2014/main" id="{3B006542-D26C-4403-89F0-8D76B7F44630}"/>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b="1"/>
              <a:t>1. </a:t>
            </a:r>
            <a:r>
              <a:rPr lang="en-US" altLang="zh-CN" b="1">
                <a:solidFill>
                  <a:srgbClr val="FF0066"/>
                </a:solidFill>
              </a:rPr>
              <a:t>Bottom-Up Integration</a:t>
            </a:r>
            <a:r>
              <a:rPr lang="zh-CN" altLang="en-US" b="1"/>
              <a:t>（由底向上集成测试） </a:t>
            </a:r>
          </a:p>
          <a:p>
            <a:pPr eaLnBrk="1" hangingPunct="1">
              <a:buFontTx/>
              <a:buNone/>
            </a:pPr>
            <a:r>
              <a:rPr lang="zh-CN" altLang="en-US" b="1"/>
              <a:t> </a:t>
            </a:r>
            <a:r>
              <a:rPr lang="zh-CN" altLang="en-US" sz="2400" b="1">
                <a:solidFill>
                  <a:schemeClr val="bg2"/>
                </a:solidFill>
                <a:sym typeface="Wingdings 2" panose="05020102010507070707" pitchFamily="18" charset="2"/>
              </a:rPr>
              <a:t> </a:t>
            </a:r>
            <a:r>
              <a:rPr lang="en-US" altLang="zh-CN" sz="2400" b="1">
                <a:solidFill>
                  <a:srgbClr val="FF0066"/>
                </a:solidFill>
                <a:sym typeface="Wingdings 2" panose="05020102010507070707" pitchFamily="18" charset="2"/>
              </a:rPr>
              <a:t>meaning</a:t>
            </a:r>
            <a:r>
              <a:rPr lang="en-US" altLang="zh-CN" sz="2400" b="1">
                <a:solidFill>
                  <a:schemeClr val="bg2"/>
                </a:solidFill>
                <a:sym typeface="Wingdings 2" panose="05020102010507070707" pitchFamily="18" charset="2"/>
              </a:rPr>
              <a:t>: (P426)  </a:t>
            </a:r>
          </a:p>
          <a:p>
            <a:pPr eaLnBrk="1" hangingPunct="1">
              <a:buFontTx/>
              <a:buNone/>
            </a:pPr>
            <a:r>
              <a:rPr lang="en-US" altLang="zh-CN" sz="2400" b="1">
                <a:solidFill>
                  <a:schemeClr val="bg2"/>
                </a:solidFill>
                <a:sym typeface="Wingdings 2" panose="05020102010507070707" pitchFamily="18" charset="2"/>
              </a:rPr>
              <a:t>  example: </a:t>
            </a:r>
          </a:p>
          <a:p>
            <a:pPr eaLnBrk="1" hangingPunct="1">
              <a:buFontTx/>
              <a:buNone/>
            </a:pPr>
            <a:r>
              <a:rPr lang="en-US" altLang="zh-CN" sz="2400" b="1">
                <a:solidFill>
                  <a:schemeClr val="bg2"/>
                </a:solidFill>
                <a:sym typeface="Wingdings 2" panose="05020102010507070707" pitchFamily="18" charset="2"/>
              </a:rPr>
              <a:t>   A: </a:t>
            </a:r>
            <a:r>
              <a:rPr lang="en-US" altLang="zh-CN" sz="2000" b="1" u="sng">
                <a:solidFill>
                  <a:srgbClr val="FF0066"/>
                </a:solidFill>
                <a:sym typeface="Wingdings 2" panose="05020102010507070707" pitchFamily="18" charset="2"/>
              </a:rPr>
              <a:t>component </a:t>
            </a:r>
            <a:r>
              <a:rPr lang="en-US" altLang="zh-CN" sz="2000" b="1" u="sng">
                <a:solidFill>
                  <a:srgbClr val="0000FF"/>
                </a:solidFill>
                <a:sym typeface="Wingdings 2" panose="05020102010507070707" pitchFamily="18" charset="2"/>
              </a:rPr>
              <a:t>d</a:t>
            </a:r>
            <a:r>
              <a:rPr lang="en-US" altLang="zh-CN" sz="2000" b="1" u="sng">
                <a:solidFill>
                  <a:srgbClr val="FF0066"/>
                </a:solidFill>
                <a:sym typeface="Wingdings 2" panose="05020102010507070707" pitchFamily="18" charset="2"/>
              </a:rPr>
              <a:t>river (</a:t>
            </a:r>
            <a:r>
              <a:rPr lang="zh-CN" altLang="en-US" sz="2000" b="1" u="sng">
                <a:solidFill>
                  <a:srgbClr val="FF0066"/>
                </a:solidFill>
                <a:sym typeface="Wingdings 2" panose="05020102010507070707" pitchFamily="18" charset="2"/>
              </a:rPr>
              <a:t>驱动模块</a:t>
            </a:r>
            <a:r>
              <a:rPr lang="en-US" altLang="zh-CN" sz="2000" b="1" u="sng">
                <a:solidFill>
                  <a:srgbClr val="FF0066"/>
                </a:solidFill>
                <a:sym typeface="Wingdings 2" panose="05020102010507070707" pitchFamily="18" charset="2"/>
              </a:rPr>
              <a:t>: </a:t>
            </a:r>
            <a:r>
              <a:rPr lang="zh-CN" altLang="en-US" sz="2000" b="1" u="sng">
                <a:solidFill>
                  <a:srgbClr val="FF0066"/>
                </a:solidFill>
                <a:sym typeface="Wingdings 2" panose="05020102010507070707" pitchFamily="18" charset="2"/>
              </a:rPr>
              <a:t>代替上级模块传递测试用例的程序</a:t>
            </a:r>
            <a:r>
              <a:rPr lang="en-US" altLang="zh-CN" sz="2000" b="1" u="sng">
                <a:solidFill>
                  <a:srgbClr val="FF0066"/>
                </a:solidFill>
                <a:sym typeface="Wingdings 2" panose="05020102010507070707" pitchFamily="18" charset="2"/>
              </a:rPr>
              <a:t>)</a:t>
            </a:r>
            <a:r>
              <a:rPr lang="en-US" altLang="zh-CN" sz="2000" b="1">
                <a:solidFill>
                  <a:schemeClr val="bg2"/>
                </a:solidFill>
                <a:sym typeface="Wingdings 2" panose="05020102010507070707" pitchFamily="18" charset="2"/>
              </a:rPr>
              <a:t> </a:t>
            </a:r>
          </a:p>
          <a:p>
            <a:pPr eaLnBrk="1" hangingPunct="1">
              <a:buFontTx/>
              <a:buNone/>
            </a:pPr>
            <a:r>
              <a:rPr lang="en-US" altLang="zh-CN" sz="2400" b="1">
                <a:solidFill>
                  <a:schemeClr val="bg2"/>
                </a:solidFill>
                <a:sym typeface="Wingdings 2" panose="05020102010507070707" pitchFamily="18" charset="2"/>
              </a:rPr>
              <a:t>   B: fig-8.8, fig-8.9 bottom-up testing procedure: </a:t>
            </a:r>
          </a:p>
          <a:p>
            <a:pPr eaLnBrk="1" hangingPunct="1">
              <a:buFontTx/>
              <a:buNone/>
            </a:pPr>
            <a:r>
              <a:rPr lang="en-US" altLang="zh-CN" sz="2400" b="1">
                <a:solidFill>
                  <a:schemeClr val="bg2"/>
                </a:solidFill>
                <a:sym typeface="Wingdings 2" panose="05020102010507070707" pitchFamily="18" charset="2"/>
              </a:rPr>
              <a:t>    </a:t>
            </a:r>
          </a:p>
        </p:txBody>
      </p:sp>
      <p:sp>
        <p:nvSpPr>
          <p:cNvPr id="41989" name="Text Box 4">
            <a:extLst>
              <a:ext uri="{FF2B5EF4-FFF2-40B4-BE49-F238E27FC236}">
                <a16:creationId xmlns:a16="http://schemas.microsoft.com/office/drawing/2014/main" id="{E9FB0278-286A-4973-ADD2-72CCB3C4D04E}"/>
              </a:ext>
            </a:extLst>
          </p:cNvPr>
          <p:cNvSpPr txBox="1">
            <a:spLocks noChangeArrowheads="1"/>
          </p:cNvSpPr>
          <p:nvPr/>
        </p:nvSpPr>
        <p:spPr bwMode="auto">
          <a:xfrm>
            <a:off x="2514601" y="4287838"/>
            <a:ext cx="396875"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b="1">
                <a:solidFill>
                  <a:srgbClr val="003366"/>
                </a:solidFill>
              </a:rPr>
              <a:t>d</a:t>
            </a:r>
          </a:p>
        </p:txBody>
      </p:sp>
      <p:sp>
        <p:nvSpPr>
          <p:cNvPr id="41990" name="Text Box 5">
            <a:extLst>
              <a:ext uri="{FF2B5EF4-FFF2-40B4-BE49-F238E27FC236}">
                <a16:creationId xmlns:a16="http://schemas.microsoft.com/office/drawing/2014/main" id="{B2D3FDA6-CDE1-48F2-A424-F37FEB3EA48A}"/>
              </a:ext>
            </a:extLst>
          </p:cNvPr>
          <p:cNvSpPr txBox="1">
            <a:spLocks noChangeArrowheads="1"/>
          </p:cNvSpPr>
          <p:nvPr/>
        </p:nvSpPr>
        <p:spPr bwMode="auto">
          <a:xfrm>
            <a:off x="2514600" y="5257800"/>
            <a:ext cx="381000"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b="1">
                <a:solidFill>
                  <a:srgbClr val="003366"/>
                </a:solidFill>
              </a:rPr>
              <a:t>E</a:t>
            </a:r>
          </a:p>
        </p:txBody>
      </p:sp>
      <p:sp>
        <p:nvSpPr>
          <p:cNvPr id="41991" name="Line 6">
            <a:extLst>
              <a:ext uri="{FF2B5EF4-FFF2-40B4-BE49-F238E27FC236}">
                <a16:creationId xmlns:a16="http://schemas.microsoft.com/office/drawing/2014/main" id="{4CF1D8CB-D8AA-4B83-AE90-10DB04700FFB}"/>
              </a:ext>
            </a:extLst>
          </p:cNvPr>
          <p:cNvSpPr>
            <a:spLocks noChangeShapeType="1"/>
          </p:cNvSpPr>
          <p:nvPr/>
        </p:nvSpPr>
        <p:spPr bwMode="auto">
          <a:xfrm>
            <a:off x="2714625" y="4738688"/>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1992" name="Text Box 7">
            <a:extLst>
              <a:ext uri="{FF2B5EF4-FFF2-40B4-BE49-F238E27FC236}">
                <a16:creationId xmlns:a16="http://schemas.microsoft.com/office/drawing/2014/main" id="{190C1C70-3D34-4ED1-A9B1-99756B8FF85C}"/>
              </a:ext>
            </a:extLst>
          </p:cNvPr>
          <p:cNvSpPr txBox="1">
            <a:spLocks noChangeArrowheads="1"/>
          </p:cNvSpPr>
          <p:nvPr/>
        </p:nvSpPr>
        <p:spPr bwMode="auto">
          <a:xfrm>
            <a:off x="3048001" y="4267200"/>
            <a:ext cx="396875"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b="1">
                <a:solidFill>
                  <a:srgbClr val="003366"/>
                </a:solidFill>
              </a:rPr>
              <a:t>d</a:t>
            </a:r>
          </a:p>
        </p:txBody>
      </p:sp>
      <p:sp>
        <p:nvSpPr>
          <p:cNvPr id="41993" name="Text Box 8">
            <a:extLst>
              <a:ext uri="{FF2B5EF4-FFF2-40B4-BE49-F238E27FC236}">
                <a16:creationId xmlns:a16="http://schemas.microsoft.com/office/drawing/2014/main" id="{408C6D0D-3F45-4144-B4A4-30C89ABCF3BC}"/>
              </a:ext>
            </a:extLst>
          </p:cNvPr>
          <p:cNvSpPr txBox="1">
            <a:spLocks noChangeArrowheads="1"/>
          </p:cNvSpPr>
          <p:nvPr/>
        </p:nvSpPr>
        <p:spPr bwMode="auto">
          <a:xfrm>
            <a:off x="3581401" y="4267200"/>
            <a:ext cx="396875"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b="1">
                <a:solidFill>
                  <a:srgbClr val="003366"/>
                </a:solidFill>
              </a:rPr>
              <a:t>d</a:t>
            </a:r>
          </a:p>
        </p:txBody>
      </p:sp>
      <p:sp>
        <p:nvSpPr>
          <p:cNvPr id="41994" name="Text Box 9">
            <a:extLst>
              <a:ext uri="{FF2B5EF4-FFF2-40B4-BE49-F238E27FC236}">
                <a16:creationId xmlns:a16="http://schemas.microsoft.com/office/drawing/2014/main" id="{0EF69D4E-E0F2-4357-A6E9-B789077EC76B}"/>
              </a:ext>
            </a:extLst>
          </p:cNvPr>
          <p:cNvSpPr txBox="1">
            <a:spLocks noChangeArrowheads="1"/>
          </p:cNvSpPr>
          <p:nvPr/>
        </p:nvSpPr>
        <p:spPr bwMode="auto">
          <a:xfrm>
            <a:off x="3048000" y="5257800"/>
            <a:ext cx="381000"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b="1">
                <a:solidFill>
                  <a:srgbClr val="003366"/>
                </a:solidFill>
              </a:rPr>
              <a:t>F</a:t>
            </a:r>
          </a:p>
        </p:txBody>
      </p:sp>
      <p:sp>
        <p:nvSpPr>
          <p:cNvPr id="41995" name="Text Box 10">
            <a:extLst>
              <a:ext uri="{FF2B5EF4-FFF2-40B4-BE49-F238E27FC236}">
                <a16:creationId xmlns:a16="http://schemas.microsoft.com/office/drawing/2014/main" id="{D43E5887-C4C0-4A0C-A589-DA662440B670}"/>
              </a:ext>
            </a:extLst>
          </p:cNvPr>
          <p:cNvSpPr txBox="1">
            <a:spLocks noChangeArrowheads="1"/>
          </p:cNvSpPr>
          <p:nvPr/>
        </p:nvSpPr>
        <p:spPr bwMode="auto">
          <a:xfrm>
            <a:off x="3581400" y="5257800"/>
            <a:ext cx="457200"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b="1">
                <a:solidFill>
                  <a:srgbClr val="003366"/>
                </a:solidFill>
              </a:rPr>
              <a:t>G</a:t>
            </a:r>
          </a:p>
        </p:txBody>
      </p:sp>
      <p:sp>
        <p:nvSpPr>
          <p:cNvPr id="41996" name="Text Box 11">
            <a:extLst>
              <a:ext uri="{FF2B5EF4-FFF2-40B4-BE49-F238E27FC236}">
                <a16:creationId xmlns:a16="http://schemas.microsoft.com/office/drawing/2014/main" id="{F7D517F7-AE90-4ABD-924D-26B8B16084B3}"/>
              </a:ext>
            </a:extLst>
          </p:cNvPr>
          <p:cNvSpPr txBox="1">
            <a:spLocks noChangeArrowheads="1"/>
          </p:cNvSpPr>
          <p:nvPr/>
        </p:nvSpPr>
        <p:spPr bwMode="auto">
          <a:xfrm>
            <a:off x="4800601" y="4267200"/>
            <a:ext cx="396875"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b="1">
                <a:solidFill>
                  <a:srgbClr val="003366"/>
                </a:solidFill>
              </a:rPr>
              <a:t>d</a:t>
            </a:r>
          </a:p>
        </p:txBody>
      </p:sp>
      <p:sp>
        <p:nvSpPr>
          <p:cNvPr id="41997" name="Text Box 12">
            <a:extLst>
              <a:ext uri="{FF2B5EF4-FFF2-40B4-BE49-F238E27FC236}">
                <a16:creationId xmlns:a16="http://schemas.microsoft.com/office/drawing/2014/main" id="{42D1269E-353A-4AC3-B9C7-752F3A9E2929}"/>
              </a:ext>
            </a:extLst>
          </p:cNvPr>
          <p:cNvSpPr txBox="1">
            <a:spLocks noChangeArrowheads="1"/>
          </p:cNvSpPr>
          <p:nvPr/>
        </p:nvSpPr>
        <p:spPr bwMode="auto">
          <a:xfrm>
            <a:off x="5470526" y="4267200"/>
            <a:ext cx="396875"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b="1">
                <a:solidFill>
                  <a:srgbClr val="003366"/>
                </a:solidFill>
              </a:rPr>
              <a:t>d</a:t>
            </a:r>
          </a:p>
        </p:txBody>
      </p:sp>
      <p:sp>
        <p:nvSpPr>
          <p:cNvPr id="41998" name="Text Box 13">
            <a:extLst>
              <a:ext uri="{FF2B5EF4-FFF2-40B4-BE49-F238E27FC236}">
                <a16:creationId xmlns:a16="http://schemas.microsoft.com/office/drawing/2014/main" id="{05E21B9B-9EDD-496A-891A-B0C1ED01194C}"/>
              </a:ext>
            </a:extLst>
          </p:cNvPr>
          <p:cNvSpPr txBox="1">
            <a:spLocks noChangeArrowheads="1"/>
          </p:cNvSpPr>
          <p:nvPr/>
        </p:nvSpPr>
        <p:spPr bwMode="auto">
          <a:xfrm>
            <a:off x="6156326" y="4267200"/>
            <a:ext cx="396875"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b="1">
                <a:solidFill>
                  <a:srgbClr val="003366"/>
                </a:solidFill>
              </a:rPr>
              <a:t>d</a:t>
            </a:r>
          </a:p>
        </p:txBody>
      </p:sp>
      <p:sp>
        <p:nvSpPr>
          <p:cNvPr id="41999" name="Text Box 14">
            <a:extLst>
              <a:ext uri="{FF2B5EF4-FFF2-40B4-BE49-F238E27FC236}">
                <a16:creationId xmlns:a16="http://schemas.microsoft.com/office/drawing/2014/main" id="{631D7E80-E084-43E1-A6A5-8BD414E14030}"/>
              </a:ext>
            </a:extLst>
          </p:cNvPr>
          <p:cNvSpPr txBox="1">
            <a:spLocks noChangeArrowheads="1"/>
          </p:cNvSpPr>
          <p:nvPr/>
        </p:nvSpPr>
        <p:spPr bwMode="auto">
          <a:xfrm>
            <a:off x="5165726" y="5943600"/>
            <a:ext cx="396875"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b="1">
                <a:solidFill>
                  <a:srgbClr val="003366"/>
                </a:solidFill>
              </a:rPr>
              <a:t>F</a:t>
            </a:r>
          </a:p>
        </p:txBody>
      </p:sp>
      <p:sp>
        <p:nvSpPr>
          <p:cNvPr id="42000" name="Text Box 15">
            <a:extLst>
              <a:ext uri="{FF2B5EF4-FFF2-40B4-BE49-F238E27FC236}">
                <a16:creationId xmlns:a16="http://schemas.microsoft.com/office/drawing/2014/main" id="{46D63059-4061-456B-8336-0070EA3C3BBD}"/>
              </a:ext>
            </a:extLst>
          </p:cNvPr>
          <p:cNvSpPr txBox="1">
            <a:spLocks noChangeArrowheads="1"/>
          </p:cNvSpPr>
          <p:nvPr/>
        </p:nvSpPr>
        <p:spPr bwMode="auto">
          <a:xfrm>
            <a:off x="4403726" y="5930900"/>
            <a:ext cx="396875"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b="1">
                <a:solidFill>
                  <a:srgbClr val="003366"/>
                </a:solidFill>
              </a:rPr>
              <a:t>E</a:t>
            </a:r>
          </a:p>
        </p:txBody>
      </p:sp>
      <p:sp>
        <p:nvSpPr>
          <p:cNvPr id="42001" name="Text Box 16">
            <a:extLst>
              <a:ext uri="{FF2B5EF4-FFF2-40B4-BE49-F238E27FC236}">
                <a16:creationId xmlns:a16="http://schemas.microsoft.com/office/drawing/2014/main" id="{FFDE172B-AA7C-4D7C-9CC7-E3820A55C0EC}"/>
              </a:ext>
            </a:extLst>
          </p:cNvPr>
          <p:cNvSpPr txBox="1">
            <a:spLocks noChangeArrowheads="1"/>
          </p:cNvSpPr>
          <p:nvPr/>
        </p:nvSpPr>
        <p:spPr bwMode="auto">
          <a:xfrm>
            <a:off x="4800601" y="5092700"/>
            <a:ext cx="396875"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b="1">
                <a:solidFill>
                  <a:srgbClr val="003366"/>
                </a:solidFill>
              </a:rPr>
              <a:t>B</a:t>
            </a:r>
          </a:p>
        </p:txBody>
      </p:sp>
      <p:sp>
        <p:nvSpPr>
          <p:cNvPr id="42002" name="Text Box 17">
            <a:extLst>
              <a:ext uri="{FF2B5EF4-FFF2-40B4-BE49-F238E27FC236}">
                <a16:creationId xmlns:a16="http://schemas.microsoft.com/office/drawing/2014/main" id="{93EA3D16-70D3-47B4-A65B-8598C939E74A}"/>
              </a:ext>
            </a:extLst>
          </p:cNvPr>
          <p:cNvSpPr txBox="1">
            <a:spLocks noChangeArrowheads="1"/>
          </p:cNvSpPr>
          <p:nvPr/>
        </p:nvSpPr>
        <p:spPr bwMode="auto">
          <a:xfrm>
            <a:off x="5470526" y="5105400"/>
            <a:ext cx="396875"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b="1">
                <a:solidFill>
                  <a:srgbClr val="003366"/>
                </a:solidFill>
              </a:rPr>
              <a:t>C</a:t>
            </a:r>
          </a:p>
        </p:txBody>
      </p:sp>
      <p:sp>
        <p:nvSpPr>
          <p:cNvPr id="42003" name="Text Box 18">
            <a:extLst>
              <a:ext uri="{FF2B5EF4-FFF2-40B4-BE49-F238E27FC236}">
                <a16:creationId xmlns:a16="http://schemas.microsoft.com/office/drawing/2014/main" id="{1BD52954-72DF-4EB7-BC1D-AED09A2A1600}"/>
              </a:ext>
            </a:extLst>
          </p:cNvPr>
          <p:cNvSpPr txBox="1">
            <a:spLocks noChangeArrowheads="1"/>
          </p:cNvSpPr>
          <p:nvPr/>
        </p:nvSpPr>
        <p:spPr bwMode="auto">
          <a:xfrm>
            <a:off x="6156326" y="5092700"/>
            <a:ext cx="396875"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b="1">
                <a:solidFill>
                  <a:srgbClr val="003366"/>
                </a:solidFill>
              </a:rPr>
              <a:t>D</a:t>
            </a:r>
          </a:p>
        </p:txBody>
      </p:sp>
      <p:sp>
        <p:nvSpPr>
          <p:cNvPr id="42004" name="Text Box 19">
            <a:extLst>
              <a:ext uri="{FF2B5EF4-FFF2-40B4-BE49-F238E27FC236}">
                <a16:creationId xmlns:a16="http://schemas.microsoft.com/office/drawing/2014/main" id="{00F0C388-EE97-4083-82F6-E4D1D4E36756}"/>
              </a:ext>
            </a:extLst>
          </p:cNvPr>
          <p:cNvSpPr txBox="1">
            <a:spLocks noChangeArrowheads="1"/>
          </p:cNvSpPr>
          <p:nvPr/>
        </p:nvSpPr>
        <p:spPr bwMode="auto">
          <a:xfrm>
            <a:off x="6096000" y="5930900"/>
            <a:ext cx="457200"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b="1">
                <a:solidFill>
                  <a:srgbClr val="003366"/>
                </a:solidFill>
              </a:rPr>
              <a:t>G</a:t>
            </a:r>
          </a:p>
        </p:txBody>
      </p:sp>
      <p:sp>
        <p:nvSpPr>
          <p:cNvPr id="42005" name="Line 20">
            <a:extLst>
              <a:ext uri="{FF2B5EF4-FFF2-40B4-BE49-F238E27FC236}">
                <a16:creationId xmlns:a16="http://schemas.microsoft.com/office/drawing/2014/main" id="{97197DEE-DF72-473B-8AC8-593F8F047E4C}"/>
              </a:ext>
            </a:extLst>
          </p:cNvPr>
          <p:cNvSpPr>
            <a:spLocks noChangeShapeType="1"/>
          </p:cNvSpPr>
          <p:nvPr/>
        </p:nvSpPr>
        <p:spPr bwMode="auto">
          <a:xfrm>
            <a:off x="3276600" y="47244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2006" name="Line 21">
            <a:extLst>
              <a:ext uri="{FF2B5EF4-FFF2-40B4-BE49-F238E27FC236}">
                <a16:creationId xmlns:a16="http://schemas.microsoft.com/office/drawing/2014/main" id="{747D8D10-A283-4CAB-9E08-E6A06C20062C}"/>
              </a:ext>
            </a:extLst>
          </p:cNvPr>
          <p:cNvSpPr>
            <a:spLocks noChangeShapeType="1"/>
          </p:cNvSpPr>
          <p:nvPr/>
        </p:nvSpPr>
        <p:spPr bwMode="auto">
          <a:xfrm>
            <a:off x="3810000" y="47244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2007" name="Line 22">
            <a:extLst>
              <a:ext uri="{FF2B5EF4-FFF2-40B4-BE49-F238E27FC236}">
                <a16:creationId xmlns:a16="http://schemas.microsoft.com/office/drawing/2014/main" id="{DAE6B1B9-36C6-4BDB-A16E-DF1A428DAB05}"/>
              </a:ext>
            </a:extLst>
          </p:cNvPr>
          <p:cNvSpPr>
            <a:spLocks noChangeShapeType="1"/>
          </p:cNvSpPr>
          <p:nvPr/>
        </p:nvSpPr>
        <p:spPr bwMode="auto">
          <a:xfrm>
            <a:off x="5029200" y="47244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2008" name="Line 23">
            <a:extLst>
              <a:ext uri="{FF2B5EF4-FFF2-40B4-BE49-F238E27FC236}">
                <a16:creationId xmlns:a16="http://schemas.microsoft.com/office/drawing/2014/main" id="{7BF05F45-69FD-4381-AEB3-8B730E13970C}"/>
              </a:ext>
            </a:extLst>
          </p:cNvPr>
          <p:cNvSpPr>
            <a:spLocks noChangeShapeType="1"/>
          </p:cNvSpPr>
          <p:nvPr/>
        </p:nvSpPr>
        <p:spPr bwMode="auto">
          <a:xfrm>
            <a:off x="5715000" y="47244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2009" name="Line 24">
            <a:extLst>
              <a:ext uri="{FF2B5EF4-FFF2-40B4-BE49-F238E27FC236}">
                <a16:creationId xmlns:a16="http://schemas.microsoft.com/office/drawing/2014/main" id="{C2AC8176-C2E8-4C03-B49A-6359B3770A15}"/>
              </a:ext>
            </a:extLst>
          </p:cNvPr>
          <p:cNvSpPr>
            <a:spLocks noChangeShapeType="1"/>
          </p:cNvSpPr>
          <p:nvPr/>
        </p:nvSpPr>
        <p:spPr bwMode="auto">
          <a:xfrm>
            <a:off x="6324600" y="47244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2010" name="Line 25">
            <a:extLst>
              <a:ext uri="{FF2B5EF4-FFF2-40B4-BE49-F238E27FC236}">
                <a16:creationId xmlns:a16="http://schemas.microsoft.com/office/drawing/2014/main" id="{2838737F-64BE-4EDA-B3B3-A0879D033332}"/>
              </a:ext>
            </a:extLst>
          </p:cNvPr>
          <p:cNvSpPr>
            <a:spLocks noChangeShapeType="1"/>
          </p:cNvSpPr>
          <p:nvPr/>
        </p:nvSpPr>
        <p:spPr bwMode="auto">
          <a:xfrm>
            <a:off x="6324600" y="55626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2011" name="Line 26">
            <a:extLst>
              <a:ext uri="{FF2B5EF4-FFF2-40B4-BE49-F238E27FC236}">
                <a16:creationId xmlns:a16="http://schemas.microsoft.com/office/drawing/2014/main" id="{705C43EA-5C2F-4074-98AA-FFD2CFC6745F}"/>
              </a:ext>
            </a:extLst>
          </p:cNvPr>
          <p:cNvSpPr>
            <a:spLocks noChangeShapeType="1"/>
          </p:cNvSpPr>
          <p:nvPr/>
        </p:nvSpPr>
        <p:spPr bwMode="auto">
          <a:xfrm flipV="1">
            <a:off x="4572000" y="5791200"/>
            <a:ext cx="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2012" name="Line 27">
            <a:extLst>
              <a:ext uri="{FF2B5EF4-FFF2-40B4-BE49-F238E27FC236}">
                <a16:creationId xmlns:a16="http://schemas.microsoft.com/office/drawing/2014/main" id="{D9195DD3-4ED4-45BC-92ED-B25CC06B038B}"/>
              </a:ext>
            </a:extLst>
          </p:cNvPr>
          <p:cNvSpPr>
            <a:spLocks noChangeShapeType="1"/>
          </p:cNvSpPr>
          <p:nvPr/>
        </p:nvSpPr>
        <p:spPr bwMode="auto">
          <a:xfrm flipV="1">
            <a:off x="5410200" y="5791200"/>
            <a:ext cx="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2013" name="Line 28">
            <a:extLst>
              <a:ext uri="{FF2B5EF4-FFF2-40B4-BE49-F238E27FC236}">
                <a16:creationId xmlns:a16="http://schemas.microsoft.com/office/drawing/2014/main" id="{3A068C48-CB3D-4C9E-8482-873A40D25148}"/>
              </a:ext>
            </a:extLst>
          </p:cNvPr>
          <p:cNvSpPr>
            <a:spLocks noChangeShapeType="1"/>
          </p:cNvSpPr>
          <p:nvPr/>
        </p:nvSpPr>
        <p:spPr bwMode="auto">
          <a:xfrm>
            <a:off x="4572000" y="5791200"/>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2014" name="Line 29">
            <a:extLst>
              <a:ext uri="{FF2B5EF4-FFF2-40B4-BE49-F238E27FC236}">
                <a16:creationId xmlns:a16="http://schemas.microsoft.com/office/drawing/2014/main" id="{C7EA9621-0EAA-438A-8A99-CC3F681304DE}"/>
              </a:ext>
            </a:extLst>
          </p:cNvPr>
          <p:cNvSpPr>
            <a:spLocks noChangeShapeType="1"/>
          </p:cNvSpPr>
          <p:nvPr/>
        </p:nvSpPr>
        <p:spPr bwMode="auto">
          <a:xfrm>
            <a:off x="5029200" y="55626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2015" name="Text Box 30">
            <a:extLst>
              <a:ext uri="{FF2B5EF4-FFF2-40B4-BE49-F238E27FC236}">
                <a16:creationId xmlns:a16="http://schemas.microsoft.com/office/drawing/2014/main" id="{8F0A7D0C-AD2A-48E4-BDC1-EA2EB12AFD27}"/>
              </a:ext>
            </a:extLst>
          </p:cNvPr>
          <p:cNvSpPr txBox="1">
            <a:spLocks noChangeArrowheads="1"/>
          </p:cNvSpPr>
          <p:nvPr/>
        </p:nvSpPr>
        <p:spPr bwMode="auto">
          <a:xfrm>
            <a:off x="8305801" y="4267200"/>
            <a:ext cx="396875"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b="1">
                <a:solidFill>
                  <a:srgbClr val="003366"/>
                </a:solidFill>
              </a:rPr>
              <a:t>A</a:t>
            </a:r>
          </a:p>
        </p:txBody>
      </p:sp>
      <p:sp>
        <p:nvSpPr>
          <p:cNvPr id="42016" name="Text Box 31">
            <a:extLst>
              <a:ext uri="{FF2B5EF4-FFF2-40B4-BE49-F238E27FC236}">
                <a16:creationId xmlns:a16="http://schemas.microsoft.com/office/drawing/2014/main" id="{4567DA19-9FE7-435B-BA48-F73941F246FE}"/>
              </a:ext>
            </a:extLst>
          </p:cNvPr>
          <p:cNvSpPr txBox="1">
            <a:spLocks noChangeArrowheads="1"/>
          </p:cNvSpPr>
          <p:nvPr/>
        </p:nvSpPr>
        <p:spPr bwMode="auto">
          <a:xfrm>
            <a:off x="7620001" y="5092700"/>
            <a:ext cx="396875"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b="1">
                <a:solidFill>
                  <a:srgbClr val="003366"/>
                </a:solidFill>
              </a:rPr>
              <a:t>B</a:t>
            </a:r>
          </a:p>
        </p:txBody>
      </p:sp>
      <p:sp>
        <p:nvSpPr>
          <p:cNvPr id="42017" name="Text Box 32">
            <a:extLst>
              <a:ext uri="{FF2B5EF4-FFF2-40B4-BE49-F238E27FC236}">
                <a16:creationId xmlns:a16="http://schemas.microsoft.com/office/drawing/2014/main" id="{B03F83A7-F338-4D7D-A3E4-2F20EB0863C6}"/>
              </a:ext>
            </a:extLst>
          </p:cNvPr>
          <p:cNvSpPr txBox="1">
            <a:spLocks noChangeArrowheads="1"/>
          </p:cNvSpPr>
          <p:nvPr/>
        </p:nvSpPr>
        <p:spPr bwMode="auto">
          <a:xfrm>
            <a:off x="8305801" y="5092700"/>
            <a:ext cx="396875"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b="1">
                <a:solidFill>
                  <a:srgbClr val="003366"/>
                </a:solidFill>
              </a:rPr>
              <a:t>C</a:t>
            </a:r>
          </a:p>
        </p:txBody>
      </p:sp>
      <p:sp>
        <p:nvSpPr>
          <p:cNvPr id="42018" name="Text Box 33">
            <a:extLst>
              <a:ext uri="{FF2B5EF4-FFF2-40B4-BE49-F238E27FC236}">
                <a16:creationId xmlns:a16="http://schemas.microsoft.com/office/drawing/2014/main" id="{BC5E982E-BD8F-42AE-BC50-65E7936C161B}"/>
              </a:ext>
            </a:extLst>
          </p:cNvPr>
          <p:cNvSpPr txBox="1">
            <a:spLocks noChangeArrowheads="1"/>
          </p:cNvSpPr>
          <p:nvPr/>
        </p:nvSpPr>
        <p:spPr bwMode="auto">
          <a:xfrm>
            <a:off x="7239001" y="5930900"/>
            <a:ext cx="396875"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b="1">
                <a:solidFill>
                  <a:srgbClr val="003366"/>
                </a:solidFill>
              </a:rPr>
              <a:t>E</a:t>
            </a:r>
          </a:p>
        </p:txBody>
      </p:sp>
      <p:sp>
        <p:nvSpPr>
          <p:cNvPr id="42019" name="Text Box 34">
            <a:extLst>
              <a:ext uri="{FF2B5EF4-FFF2-40B4-BE49-F238E27FC236}">
                <a16:creationId xmlns:a16="http://schemas.microsoft.com/office/drawing/2014/main" id="{7E8893E6-2736-4C0E-8755-787FC28A5E16}"/>
              </a:ext>
            </a:extLst>
          </p:cNvPr>
          <p:cNvSpPr txBox="1">
            <a:spLocks noChangeArrowheads="1"/>
          </p:cNvSpPr>
          <p:nvPr/>
        </p:nvSpPr>
        <p:spPr bwMode="auto">
          <a:xfrm>
            <a:off x="8001001" y="5930900"/>
            <a:ext cx="396875"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b="1">
                <a:solidFill>
                  <a:srgbClr val="003366"/>
                </a:solidFill>
              </a:rPr>
              <a:t>F</a:t>
            </a:r>
          </a:p>
        </p:txBody>
      </p:sp>
      <p:sp>
        <p:nvSpPr>
          <p:cNvPr id="42020" name="Text Box 35">
            <a:extLst>
              <a:ext uri="{FF2B5EF4-FFF2-40B4-BE49-F238E27FC236}">
                <a16:creationId xmlns:a16="http://schemas.microsoft.com/office/drawing/2014/main" id="{097D3545-9D55-47B4-9B80-4C26ED6086E3}"/>
              </a:ext>
            </a:extLst>
          </p:cNvPr>
          <p:cNvSpPr txBox="1">
            <a:spLocks noChangeArrowheads="1"/>
          </p:cNvSpPr>
          <p:nvPr/>
        </p:nvSpPr>
        <p:spPr bwMode="auto">
          <a:xfrm>
            <a:off x="9067801" y="5105400"/>
            <a:ext cx="396875"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b="1">
                <a:solidFill>
                  <a:srgbClr val="003366"/>
                </a:solidFill>
              </a:rPr>
              <a:t>D</a:t>
            </a:r>
          </a:p>
        </p:txBody>
      </p:sp>
      <p:sp>
        <p:nvSpPr>
          <p:cNvPr id="42021" name="Text Box 36">
            <a:extLst>
              <a:ext uri="{FF2B5EF4-FFF2-40B4-BE49-F238E27FC236}">
                <a16:creationId xmlns:a16="http://schemas.microsoft.com/office/drawing/2014/main" id="{C2ABC3CA-8176-4EFC-BC01-556E3074CAB6}"/>
              </a:ext>
            </a:extLst>
          </p:cNvPr>
          <p:cNvSpPr txBox="1">
            <a:spLocks noChangeArrowheads="1"/>
          </p:cNvSpPr>
          <p:nvPr/>
        </p:nvSpPr>
        <p:spPr bwMode="auto">
          <a:xfrm>
            <a:off x="9067800" y="5943600"/>
            <a:ext cx="457200"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b="1">
                <a:solidFill>
                  <a:srgbClr val="003366"/>
                </a:solidFill>
              </a:rPr>
              <a:t>G</a:t>
            </a:r>
          </a:p>
        </p:txBody>
      </p:sp>
      <p:sp>
        <p:nvSpPr>
          <p:cNvPr id="42022" name="Line 37">
            <a:extLst>
              <a:ext uri="{FF2B5EF4-FFF2-40B4-BE49-F238E27FC236}">
                <a16:creationId xmlns:a16="http://schemas.microsoft.com/office/drawing/2014/main" id="{78674086-200F-4076-935F-C5CDA26051FD}"/>
              </a:ext>
            </a:extLst>
          </p:cNvPr>
          <p:cNvSpPr>
            <a:spLocks noChangeShapeType="1"/>
          </p:cNvSpPr>
          <p:nvPr/>
        </p:nvSpPr>
        <p:spPr bwMode="auto">
          <a:xfrm flipV="1">
            <a:off x="7848600" y="4953000"/>
            <a:ext cx="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2023" name="Line 38">
            <a:extLst>
              <a:ext uri="{FF2B5EF4-FFF2-40B4-BE49-F238E27FC236}">
                <a16:creationId xmlns:a16="http://schemas.microsoft.com/office/drawing/2014/main" id="{78B7A1DA-F70B-4DDC-B36E-6D84EAD82B28}"/>
              </a:ext>
            </a:extLst>
          </p:cNvPr>
          <p:cNvSpPr>
            <a:spLocks noChangeShapeType="1"/>
          </p:cNvSpPr>
          <p:nvPr/>
        </p:nvSpPr>
        <p:spPr bwMode="auto">
          <a:xfrm flipV="1">
            <a:off x="9296400" y="4953000"/>
            <a:ext cx="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2024" name="Line 39">
            <a:extLst>
              <a:ext uri="{FF2B5EF4-FFF2-40B4-BE49-F238E27FC236}">
                <a16:creationId xmlns:a16="http://schemas.microsoft.com/office/drawing/2014/main" id="{D29B48F0-C7F7-4566-966E-5F717B4ADF46}"/>
              </a:ext>
            </a:extLst>
          </p:cNvPr>
          <p:cNvSpPr>
            <a:spLocks noChangeShapeType="1"/>
          </p:cNvSpPr>
          <p:nvPr/>
        </p:nvSpPr>
        <p:spPr bwMode="auto">
          <a:xfrm flipV="1">
            <a:off x="8534400" y="47244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2025" name="Line 40">
            <a:extLst>
              <a:ext uri="{FF2B5EF4-FFF2-40B4-BE49-F238E27FC236}">
                <a16:creationId xmlns:a16="http://schemas.microsoft.com/office/drawing/2014/main" id="{0364FDBA-EFB9-42F3-B1F4-5EA1512A6BAD}"/>
              </a:ext>
            </a:extLst>
          </p:cNvPr>
          <p:cNvSpPr>
            <a:spLocks noChangeShapeType="1"/>
          </p:cNvSpPr>
          <p:nvPr/>
        </p:nvSpPr>
        <p:spPr bwMode="auto">
          <a:xfrm>
            <a:off x="7848600" y="4953000"/>
            <a:ext cx="144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2026" name="Line 41">
            <a:extLst>
              <a:ext uri="{FF2B5EF4-FFF2-40B4-BE49-F238E27FC236}">
                <a16:creationId xmlns:a16="http://schemas.microsoft.com/office/drawing/2014/main" id="{2402FCF8-7889-4BDC-AD7B-12E2A63D3946}"/>
              </a:ext>
            </a:extLst>
          </p:cNvPr>
          <p:cNvSpPr>
            <a:spLocks noChangeShapeType="1"/>
          </p:cNvSpPr>
          <p:nvPr/>
        </p:nvSpPr>
        <p:spPr bwMode="auto">
          <a:xfrm flipV="1">
            <a:off x="7467600" y="5791200"/>
            <a:ext cx="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2027" name="Line 42">
            <a:extLst>
              <a:ext uri="{FF2B5EF4-FFF2-40B4-BE49-F238E27FC236}">
                <a16:creationId xmlns:a16="http://schemas.microsoft.com/office/drawing/2014/main" id="{7634EC0F-C3F5-4F8B-A6F8-C05FE6375F52}"/>
              </a:ext>
            </a:extLst>
          </p:cNvPr>
          <p:cNvSpPr>
            <a:spLocks noChangeShapeType="1"/>
          </p:cNvSpPr>
          <p:nvPr/>
        </p:nvSpPr>
        <p:spPr bwMode="auto">
          <a:xfrm flipV="1">
            <a:off x="8229600" y="5791200"/>
            <a:ext cx="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2028" name="Line 43">
            <a:extLst>
              <a:ext uri="{FF2B5EF4-FFF2-40B4-BE49-F238E27FC236}">
                <a16:creationId xmlns:a16="http://schemas.microsoft.com/office/drawing/2014/main" id="{FAE9D6C1-9F10-4980-81B0-8D84E2D7A998}"/>
              </a:ext>
            </a:extLst>
          </p:cNvPr>
          <p:cNvSpPr>
            <a:spLocks noChangeShapeType="1"/>
          </p:cNvSpPr>
          <p:nvPr/>
        </p:nvSpPr>
        <p:spPr bwMode="auto">
          <a:xfrm>
            <a:off x="7467600" y="5791200"/>
            <a:ext cx="76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2029" name="Line 44">
            <a:extLst>
              <a:ext uri="{FF2B5EF4-FFF2-40B4-BE49-F238E27FC236}">
                <a16:creationId xmlns:a16="http://schemas.microsoft.com/office/drawing/2014/main" id="{60D9EF86-0851-4FA7-9351-625CE73AA318}"/>
              </a:ext>
            </a:extLst>
          </p:cNvPr>
          <p:cNvSpPr>
            <a:spLocks noChangeShapeType="1"/>
          </p:cNvSpPr>
          <p:nvPr/>
        </p:nvSpPr>
        <p:spPr bwMode="auto">
          <a:xfrm>
            <a:off x="7848600" y="55626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2030" name="Line 45">
            <a:extLst>
              <a:ext uri="{FF2B5EF4-FFF2-40B4-BE49-F238E27FC236}">
                <a16:creationId xmlns:a16="http://schemas.microsoft.com/office/drawing/2014/main" id="{D37BCF6B-6FCF-45E5-B4F4-5DCC3AD412C3}"/>
              </a:ext>
            </a:extLst>
          </p:cNvPr>
          <p:cNvSpPr>
            <a:spLocks noChangeShapeType="1"/>
          </p:cNvSpPr>
          <p:nvPr/>
        </p:nvSpPr>
        <p:spPr bwMode="auto">
          <a:xfrm>
            <a:off x="9296400" y="55626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2031" name="AutoShape 46">
            <a:extLst>
              <a:ext uri="{FF2B5EF4-FFF2-40B4-BE49-F238E27FC236}">
                <a16:creationId xmlns:a16="http://schemas.microsoft.com/office/drawing/2014/main" id="{0ABF6AFE-45B2-4B50-AA20-DDCBFF2A84D3}"/>
              </a:ext>
            </a:extLst>
          </p:cNvPr>
          <p:cNvSpPr>
            <a:spLocks noChangeArrowheads="1"/>
          </p:cNvSpPr>
          <p:nvPr/>
        </p:nvSpPr>
        <p:spPr bwMode="auto">
          <a:xfrm>
            <a:off x="4267200" y="4800600"/>
            <a:ext cx="304800" cy="533400"/>
          </a:xfrm>
          <a:prstGeom prst="rightArrow">
            <a:avLst>
              <a:gd name="adj1" fmla="val 50000"/>
              <a:gd name="adj2" fmla="val 25000"/>
            </a:avLst>
          </a:prstGeom>
          <a:solidFill>
            <a:schemeClr val="tx1"/>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42032" name="AutoShape 47">
            <a:extLst>
              <a:ext uri="{FF2B5EF4-FFF2-40B4-BE49-F238E27FC236}">
                <a16:creationId xmlns:a16="http://schemas.microsoft.com/office/drawing/2014/main" id="{F3F80C73-D1FC-419A-9693-30F620049376}"/>
              </a:ext>
            </a:extLst>
          </p:cNvPr>
          <p:cNvSpPr>
            <a:spLocks noChangeArrowheads="1"/>
          </p:cNvSpPr>
          <p:nvPr/>
        </p:nvSpPr>
        <p:spPr bwMode="auto">
          <a:xfrm>
            <a:off x="7010400" y="4800600"/>
            <a:ext cx="304800" cy="533400"/>
          </a:xfrm>
          <a:prstGeom prst="rightArrow">
            <a:avLst>
              <a:gd name="adj1" fmla="val 50000"/>
              <a:gd name="adj2" fmla="val 25000"/>
            </a:avLst>
          </a:prstGeom>
          <a:solidFill>
            <a:schemeClr val="tx1"/>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Tree>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5">
            <a:extLst>
              <a:ext uri="{FF2B5EF4-FFF2-40B4-BE49-F238E27FC236}">
                <a16:creationId xmlns:a16="http://schemas.microsoft.com/office/drawing/2014/main" id="{0EDDFF32-89E6-4C75-A453-4B74D01D643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2908774D-5415-48F7-ACDB-7FB44AF6F1B6}" type="slidenum">
              <a:rPr kumimoji="0" lang="en-US" altLang="zh-CN" sz="2600">
                <a:solidFill>
                  <a:srgbClr val="FFFFFF"/>
                </a:solidFill>
              </a:rPr>
              <a:pPr eaLnBrk="1" fontAlgn="base" hangingPunct="1">
                <a:spcBef>
                  <a:spcPct val="0"/>
                </a:spcBef>
                <a:spcAft>
                  <a:spcPct val="0"/>
                </a:spcAft>
              </a:pPr>
              <a:t>571</a:t>
            </a:fld>
            <a:endParaRPr kumimoji="0" lang="en-US" altLang="zh-CN" sz="2600">
              <a:solidFill>
                <a:srgbClr val="FFFFFF"/>
              </a:solidFill>
            </a:endParaRPr>
          </a:p>
        </p:txBody>
      </p:sp>
      <p:sp>
        <p:nvSpPr>
          <p:cNvPr id="43011" name="Rectangle 2">
            <a:extLst>
              <a:ext uri="{FF2B5EF4-FFF2-40B4-BE49-F238E27FC236}">
                <a16:creationId xmlns:a16="http://schemas.microsoft.com/office/drawing/2014/main" id="{C2B08C6B-FA0B-43E0-961A-E5A267841EFC}"/>
              </a:ext>
            </a:extLst>
          </p:cNvPr>
          <p:cNvSpPr>
            <a:spLocks noGrp="1" noChangeArrowheads="1"/>
          </p:cNvSpPr>
          <p:nvPr>
            <p:ph type="title"/>
          </p:nvPr>
        </p:nvSpPr>
        <p:spPr/>
        <p:txBody>
          <a:bodyPr/>
          <a:lstStyle/>
          <a:p>
            <a:pPr eaLnBrk="1" hangingPunct="1"/>
            <a:r>
              <a:rPr lang="en-US" altLang="zh-CN" sz="3200"/>
              <a:t>     Chapter 8  Testing the Programs</a:t>
            </a:r>
          </a:p>
        </p:txBody>
      </p:sp>
      <p:sp>
        <p:nvSpPr>
          <p:cNvPr id="43012" name="Rectangle 3">
            <a:extLst>
              <a:ext uri="{FF2B5EF4-FFF2-40B4-BE49-F238E27FC236}">
                <a16:creationId xmlns:a16="http://schemas.microsoft.com/office/drawing/2014/main" id="{6BB55AE2-3C62-4F46-9639-E118530EA279}"/>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sz="2400" b="1">
                <a:solidFill>
                  <a:schemeClr val="bg2"/>
                </a:solidFill>
                <a:sym typeface="Wingdings 2" panose="05020102010507070707" pitchFamily="18" charset="2"/>
              </a:rPr>
              <a:t>  </a:t>
            </a:r>
            <a:r>
              <a:rPr lang="en-US" altLang="zh-CN" sz="2400" b="1" u="sng">
                <a:solidFill>
                  <a:srgbClr val="FF0066"/>
                </a:solidFill>
                <a:sym typeface="Wingdings 2" panose="05020102010507070707" pitchFamily="18" charset="2"/>
              </a:rPr>
              <a:t>advantage/feature</a:t>
            </a:r>
            <a:r>
              <a:rPr lang="en-US" altLang="zh-CN" sz="2400" b="1">
                <a:solidFill>
                  <a:schemeClr val="bg2"/>
                </a:solidFill>
                <a:sym typeface="Wingdings 2" panose="05020102010507070707" pitchFamily="18" charset="2"/>
              </a:rPr>
              <a:t>:  </a:t>
            </a:r>
          </a:p>
          <a:p>
            <a:pPr eaLnBrk="1" hangingPunct="1">
              <a:buFontTx/>
              <a:buNone/>
            </a:pPr>
            <a:r>
              <a:rPr lang="en-US" altLang="zh-CN" sz="2400" b="1">
                <a:solidFill>
                  <a:schemeClr val="bg2"/>
                </a:solidFill>
                <a:sym typeface="Wingdings 2" panose="05020102010507070707" pitchFamily="18" charset="2"/>
              </a:rPr>
              <a:t>   A: </a:t>
            </a:r>
            <a:r>
              <a:rPr lang="en-US" altLang="zh-CN" sz="2400" b="1" u="sng">
                <a:solidFill>
                  <a:srgbClr val="0000FF"/>
                </a:solidFill>
                <a:sym typeface="Wingdings 2" panose="05020102010507070707" pitchFamily="18" charset="2"/>
              </a:rPr>
              <a:t>easy to generate a test case</a:t>
            </a:r>
            <a:r>
              <a:rPr lang="en-US" altLang="zh-CN" sz="2400" b="1">
                <a:solidFill>
                  <a:schemeClr val="bg2"/>
                </a:solidFill>
                <a:sym typeface="Wingdings 2" panose="05020102010507070707" pitchFamily="18" charset="2"/>
              </a:rPr>
              <a:t> </a:t>
            </a:r>
          </a:p>
          <a:p>
            <a:pPr eaLnBrk="1" hangingPunct="1">
              <a:buFontTx/>
              <a:buNone/>
            </a:pPr>
            <a:r>
              <a:rPr lang="en-US" altLang="zh-CN" sz="2400" b="1">
                <a:solidFill>
                  <a:schemeClr val="bg2"/>
                </a:solidFill>
                <a:sym typeface="Wingdings 2" panose="05020102010507070707" pitchFamily="18" charset="2"/>
              </a:rPr>
              <a:t>   B: </a:t>
            </a:r>
            <a:r>
              <a:rPr lang="en-US" altLang="zh-CN" sz="2400" b="1" u="sng">
                <a:solidFill>
                  <a:srgbClr val="0000FF"/>
                </a:solidFill>
                <a:sym typeface="Wingdings 2" panose="05020102010507070707" pitchFamily="18" charset="2"/>
              </a:rPr>
              <a:t>be suitable for OO approach</a:t>
            </a:r>
            <a:r>
              <a:rPr lang="en-US" altLang="zh-CN" sz="2400" b="1">
                <a:solidFill>
                  <a:schemeClr val="bg2"/>
                </a:solidFill>
                <a:sym typeface="Wingdings 2" panose="05020102010507070707" pitchFamily="18" charset="2"/>
              </a:rPr>
              <a:t> </a:t>
            </a:r>
          </a:p>
          <a:p>
            <a:pPr eaLnBrk="1" hangingPunct="1">
              <a:buFontTx/>
              <a:buNone/>
            </a:pPr>
            <a:r>
              <a:rPr lang="en-US" altLang="zh-CN" sz="2400" b="1">
                <a:solidFill>
                  <a:schemeClr val="bg2"/>
                </a:solidFill>
                <a:sym typeface="Wingdings 2" panose="05020102010507070707" pitchFamily="18" charset="2"/>
              </a:rPr>
              <a:t>   C: be suitable when many of the low level components </a:t>
            </a:r>
          </a:p>
          <a:p>
            <a:pPr eaLnBrk="1" hangingPunct="1">
              <a:buFontTx/>
              <a:buNone/>
            </a:pPr>
            <a:r>
              <a:rPr lang="en-US" altLang="zh-CN" sz="2400" b="1">
                <a:solidFill>
                  <a:schemeClr val="bg2"/>
                </a:solidFill>
                <a:sym typeface="Wingdings 2" panose="05020102010507070707" pitchFamily="18" charset="2"/>
              </a:rPr>
              <a:t>        are general-purpose utility routines that are </a:t>
            </a:r>
          </a:p>
          <a:p>
            <a:pPr eaLnBrk="1" hangingPunct="1">
              <a:buFontTx/>
              <a:buNone/>
            </a:pPr>
            <a:r>
              <a:rPr lang="en-US" altLang="zh-CN" sz="2400" b="1">
                <a:solidFill>
                  <a:schemeClr val="bg2"/>
                </a:solidFill>
                <a:sym typeface="Wingdings 2" panose="05020102010507070707" pitchFamily="18" charset="2"/>
              </a:rPr>
              <a:t>        invoked often by others.  </a:t>
            </a:r>
          </a:p>
          <a:p>
            <a:pPr eaLnBrk="1" hangingPunct="1">
              <a:buFontTx/>
              <a:buNone/>
            </a:pPr>
            <a:r>
              <a:rPr lang="en-US" altLang="zh-CN" sz="2400" b="1">
                <a:solidFill>
                  <a:schemeClr val="bg2"/>
                </a:solidFill>
                <a:sym typeface="Wingdings 2" panose="05020102010507070707" pitchFamily="18" charset="2"/>
              </a:rPr>
              <a:t>  </a:t>
            </a:r>
            <a:r>
              <a:rPr lang="en-US" altLang="zh-CN" sz="2400" b="1" u="sng">
                <a:solidFill>
                  <a:srgbClr val="FF0066"/>
                </a:solidFill>
                <a:sym typeface="Wingdings 2" panose="05020102010507070707" pitchFamily="18" charset="2"/>
              </a:rPr>
              <a:t>drawback</a:t>
            </a:r>
            <a:r>
              <a:rPr lang="en-US" altLang="zh-CN" sz="2400" b="1">
                <a:solidFill>
                  <a:schemeClr val="bg2"/>
                </a:solidFill>
                <a:sym typeface="Wingdings 2" panose="05020102010507070707" pitchFamily="18" charset="2"/>
              </a:rPr>
              <a:t>: the major faults in high level units can’t </a:t>
            </a:r>
          </a:p>
          <a:p>
            <a:pPr eaLnBrk="1" hangingPunct="1">
              <a:buFontTx/>
              <a:buNone/>
            </a:pPr>
            <a:r>
              <a:rPr lang="en-US" altLang="zh-CN" sz="2400" b="1">
                <a:solidFill>
                  <a:schemeClr val="bg2"/>
                </a:solidFill>
                <a:sym typeface="Wingdings 2" panose="05020102010507070707" pitchFamily="18" charset="2"/>
              </a:rPr>
              <a:t>                        correct as soon as possible   </a:t>
            </a:r>
          </a:p>
          <a:p>
            <a:pPr eaLnBrk="1" hangingPunct="1">
              <a:buFontTx/>
              <a:buNone/>
            </a:pPr>
            <a:r>
              <a:rPr lang="en-US" altLang="zh-CN" sz="2400" b="1">
                <a:solidFill>
                  <a:schemeClr val="bg2"/>
                </a:solidFill>
                <a:sym typeface="Wingdings 2" panose="05020102010507070707" pitchFamily="18" charset="2"/>
              </a:rPr>
              <a:t>  </a:t>
            </a:r>
            <a:r>
              <a:rPr lang="zh-CN" altLang="en-US" sz="2400" b="1">
                <a:solidFill>
                  <a:schemeClr val="bg2"/>
                </a:solidFill>
                <a:sym typeface="Wingdings 2" panose="05020102010507070707" pitchFamily="18" charset="2"/>
              </a:rPr>
              <a:t>注：图</a:t>
            </a:r>
            <a:r>
              <a:rPr lang="en-US" altLang="zh-CN" sz="2400" b="1">
                <a:solidFill>
                  <a:schemeClr val="bg2"/>
                </a:solidFill>
                <a:sym typeface="Wingdings 2" panose="05020102010507070707" pitchFamily="18" charset="2"/>
              </a:rPr>
              <a:t>8.8</a:t>
            </a:r>
            <a:r>
              <a:rPr lang="zh-CN" altLang="en-US" sz="2400" b="1">
                <a:solidFill>
                  <a:schemeClr val="bg2"/>
                </a:solidFill>
                <a:sym typeface="Wingdings 2" panose="05020102010507070707" pitchFamily="18" charset="2"/>
              </a:rPr>
              <a:t>部件层次结构的含义</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指模块之间一个对象调用</a:t>
            </a:r>
          </a:p>
          <a:p>
            <a:pPr eaLnBrk="1" hangingPunct="1">
              <a:buFontTx/>
              <a:buNone/>
            </a:pPr>
            <a:r>
              <a:rPr lang="zh-CN" altLang="en-US" sz="2400" b="1">
                <a:solidFill>
                  <a:schemeClr val="bg2"/>
                </a:solidFill>
                <a:sym typeface="Wingdings 2" panose="05020102010507070707" pitchFamily="18" charset="2"/>
              </a:rPr>
              <a:t>             另一个对象的方法，或一个部件传递参数给另一个部</a:t>
            </a:r>
          </a:p>
          <a:p>
            <a:pPr eaLnBrk="1" hangingPunct="1">
              <a:buFontTx/>
              <a:buNone/>
            </a:pPr>
            <a:r>
              <a:rPr lang="zh-CN" altLang="en-US" sz="2400" b="1">
                <a:solidFill>
                  <a:schemeClr val="bg2"/>
                </a:solidFill>
                <a:sym typeface="Wingdings 2" panose="05020102010507070707" pitchFamily="18" charset="2"/>
              </a:rPr>
              <a:t>             件，或部件间传递消息等。 </a:t>
            </a:r>
          </a:p>
        </p:txBody>
      </p:sp>
    </p:spTree>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5">
            <a:extLst>
              <a:ext uri="{FF2B5EF4-FFF2-40B4-BE49-F238E27FC236}">
                <a16:creationId xmlns:a16="http://schemas.microsoft.com/office/drawing/2014/main" id="{D8D9D33A-945E-4B47-AFAE-3035FDF4608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7A5CFC3F-5585-491D-8EC5-A0CCE7DDF9C2}" type="slidenum">
              <a:rPr kumimoji="0" lang="en-US" altLang="zh-CN" sz="2600">
                <a:solidFill>
                  <a:srgbClr val="FFFFFF"/>
                </a:solidFill>
              </a:rPr>
              <a:pPr eaLnBrk="1" fontAlgn="base" hangingPunct="1">
                <a:spcBef>
                  <a:spcPct val="0"/>
                </a:spcBef>
                <a:spcAft>
                  <a:spcPct val="0"/>
                </a:spcAft>
              </a:pPr>
              <a:t>572</a:t>
            </a:fld>
            <a:endParaRPr kumimoji="0" lang="en-US" altLang="zh-CN" sz="2600">
              <a:solidFill>
                <a:srgbClr val="FFFFFF"/>
              </a:solidFill>
            </a:endParaRPr>
          </a:p>
        </p:txBody>
      </p:sp>
      <p:sp>
        <p:nvSpPr>
          <p:cNvPr id="44035" name="Rectangle 2">
            <a:extLst>
              <a:ext uri="{FF2B5EF4-FFF2-40B4-BE49-F238E27FC236}">
                <a16:creationId xmlns:a16="http://schemas.microsoft.com/office/drawing/2014/main" id="{D65EBFC0-B6A7-4563-9F8B-D1A80DB82C37}"/>
              </a:ext>
            </a:extLst>
          </p:cNvPr>
          <p:cNvSpPr>
            <a:spLocks noGrp="1" noChangeArrowheads="1"/>
          </p:cNvSpPr>
          <p:nvPr>
            <p:ph type="title"/>
          </p:nvPr>
        </p:nvSpPr>
        <p:spPr/>
        <p:txBody>
          <a:bodyPr/>
          <a:lstStyle/>
          <a:p>
            <a:pPr eaLnBrk="1" hangingPunct="1"/>
            <a:r>
              <a:rPr lang="en-US" altLang="zh-CN" sz="3200"/>
              <a:t>     Chapter 8  Testing the Programs</a:t>
            </a:r>
          </a:p>
        </p:txBody>
      </p:sp>
      <p:sp>
        <p:nvSpPr>
          <p:cNvPr id="44036" name="Rectangle 3">
            <a:extLst>
              <a:ext uri="{FF2B5EF4-FFF2-40B4-BE49-F238E27FC236}">
                <a16:creationId xmlns:a16="http://schemas.microsoft.com/office/drawing/2014/main" id="{683581BD-5BFF-4104-9540-AE2E281F87EB}"/>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b="1"/>
              <a:t>2. Top-Down Integration</a:t>
            </a:r>
            <a:r>
              <a:rPr lang="zh-CN" altLang="en-US" b="1"/>
              <a:t>（自顶向下集成测试）</a:t>
            </a:r>
          </a:p>
          <a:p>
            <a:pPr eaLnBrk="1" hangingPunct="1">
              <a:buFontTx/>
              <a:buNone/>
            </a:pPr>
            <a:r>
              <a:rPr lang="zh-CN" altLang="en-US" sz="2400" b="1">
                <a:solidFill>
                  <a:schemeClr val="bg2"/>
                </a:solidFill>
                <a:sym typeface="Wingdings 2" panose="05020102010507070707" pitchFamily="18" charset="2"/>
              </a:rPr>
              <a:t>  </a:t>
            </a:r>
            <a:r>
              <a:rPr lang="en-US" altLang="zh-CN" sz="2400" b="1">
                <a:solidFill>
                  <a:srgbClr val="FF0066"/>
                </a:solidFill>
                <a:sym typeface="Wingdings 2" panose="05020102010507070707" pitchFamily="18" charset="2"/>
              </a:rPr>
              <a:t>meaning</a:t>
            </a:r>
            <a:r>
              <a:rPr lang="en-US" altLang="zh-CN" sz="2400" b="1">
                <a:solidFill>
                  <a:schemeClr val="bg2"/>
                </a:solidFill>
                <a:sym typeface="Wingdings 2" panose="05020102010507070707" pitchFamily="18" charset="2"/>
              </a:rPr>
              <a:t>: (P428) </a:t>
            </a:r>
          </a:p>
          <a:p>
            <a:pPr eaLnBrk="1" hangingPunct="1">
              <a:buFontTx/>
              <a:buNone/>
            </a:pPr>
            <a:r>
              <a:rPr lang="en-US" altLang="zh-CN" sz="2400" b="1">
                <a:solidFill>
                  <a:schemeClr val="bg2"/>
                </a:solidFill>
                <a:sym typeface="Wingdings 2" panose="05020102010507070707" pitchFamily="18" charset="2"/>
              </a:rPr>
              <a:t>  example: </a:t>
            </a:r>
          </a:p>
          <a:p>
            <a:pPr eaLnBrk="1" hangingPunct="1">
              <a:buFontTx/>
              <a:buNone/>
            </a:pPr>
            <a:r>
              <a:rPr lang="en-US" altLang="zh-CN" sz="2400" b="1">
                <a:solidFill>
                  <a:schemeClr val="bg2"/>
                </a:solidFill>
                <a:sym typeface="Wingdings 2" panose="05020102010507070707" pitchFamily="18" charset="2"/>
              </a:rPr>
              <a:t>   A: </a:t>
            </a:r>
            <a:r>
              <a:rPr lang="en-US" altLang="zh-CN" sz="2400" b="1" u="sng">
                <a:solidFill>
                  <a:srgbClr val="0000FF"/>
                </a:solidFill>
                <a:sym typeface="Wingdings 2" panose="05020102010507070707" pitchFamily="18" charset="2"/>
              </a:rPr>
              <a:t>s</a:t>
            </a:r>
            <a:r>
              <a:rPr lang="en-US" altLang="zh-CN" sz="2400" b="1" u="sng">
                <a:solidFill>
                  <a:srgbClr val="FF0066"/>
                </a:solidFill>
                <a:sym typeface="Wingdings 2" panose="05020102010507070707" pitchFamily="18" charset="2"/>
              </a:rPr>
              <a:t>tub</a:t>
            </a:r>
            <a:r>
              <a:rPr lang="zh-CN" altLang="en-US" sz="2400" b="1" u="sng">
                <a:solidFill>
                  <a:srgbClr val="FF0066"/>
                </a:solidFill>
                <a:sym typeface="Wingdings 2" panose="05020102010507070707" pitchFamily="18" charset="2"/>
              </a:rPr>
              <a:t>（桩模块：代替下级模块的仿真程序） </a:t>
            </a:r>
            <a:r>
              <a:rPr lang="zh-CN" altLang="en-US" sz="2400" b="1">
                <a:solidFill>
                  <a:schemeClr val="bg2"/>
                </a:solidFill>
                <a:sym typeface="Wingdings 2" panose="05020102010507070707" pitchFamily="18" charset="2"/>
              </a:rPr>
              <a:t> </a:t>
            </a:r>
          </a:p>
          <a:p>
            <a:pPr eaLnBrk="1" hangingPunct="1">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B: fig-8.8, fig-8.10 top-down testing procedure: </a:t>
            </a:r>
          </a:p>
          <a:p>
            <a:pPr eaLnBrk="1" hangingPunct="1">
              <a:buFontTx/>
              <a:buNone/>
            </a:pPr>
            <a:endParaRPr lang="en-US" altLang="zh-CN" sz="2400" b="1">
              <a:solidFill>
                <a:schemeClr val="bg2"/>
              </a:solidFill>
              <a:sym typeface="Wingdings 2" panose="05020102010507070707" pitchFamily="18" charset="2"/>
            </a:endParaRPr>
          </a:p>
        </p:txBody>
      </p:sp>
      <p:sp>
        <p:nvSpPr>
          <p:cNvPr id="44037" name="Text Box 5">
            <a:extLst>
              <a:ext uri="{FF2B5EF4-FFF2-40B4-BE49-F238E27FC236}">
                <a16:creationId xmlns:a16="http://schemas.microsoft.com/office/drawing/2014/main" id="{A6110A4D-3F17-493F-B096-9ED6A239EF2F}"/>
              </a:ext>
            </a:extLst>
          </p:cNvPr>
          <p:cNvSpPr txBox="1">
            <a:spLocks noChangeArrowheads="1"/>
          </p:cNvSpPr>
          <p:nvPr/>
        </p:nvSpPr>
        <p:spPr bwMode="auto">
          <a:xfrm>
            <a:off x="2495550" y="5257800"/>
            <a:ext cx="431800"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b="1">
                <a:solidFill>
                  <a:srgbClr val="003366"/>
                </a:solidFill>
              </a:rPr>
              <a:t>s</a:t>
            </a:r>
          </a:p>
        </p:txBody>
      </p:sp>
      <p:sp>
        <p:nvSpPr>
          <p:cNvPr id="44038" name="Text Box 7">
            <a:extLst>
              <a:ext uri="{FF2B5EF4-FFF2-40B4-BE49-F238E27FC236}">
                <a16:creationId xmlns:a16="http://schemas.microsoft.com/office/drawing/2014/main" id="{41F12304-E5D5-45F6-99D3-7AB1AA2CD859}"/>
              </a:ext>
            </a:extLst>
          </p:cNvPr>
          <p:cNvSpPr txBox="1">
            <a:spLocks noChangeArrowheads="1"/>
          </p:cNvSpPr>
          <p:nvPr/>
        </p:nvSpPr>
        <p:spPr bwMode="auto">
          <a:xfrm>
            <a:off x="3048001" y="4267200"/>
            <a:ext cx="396875"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b="1">
                <a:solidFill>
                  <a:srgbClr val="003366"/>
                </a:solidFill>
              </a:rPr>
              <a:t>A</a:t>
            </a:r>
          </a:p>
        </p:txBody>
      </p:sp>
      <p:sp>
        <p:nvSpPr>
          <p:cNvPr id="44039" name="Text Box 9">
            <a:extLst>
              <a:ext uri="{FF2B5EF4-FFF2-40B4-BE49-F238E27FC236}">
                <a16:creationId xmlns:a16="http://schemas.microsoft.com/office/drawing/2014/main" id="{F8D0DCEA-2B3A-4654-BAEC-D6B74614BAE9}"/>
              </a:ext>
            </a:extLst>
          </p:cNvPr>
          <p:cNvSpPr txBox="1">
            <a:spLocks noChangeArrowheads="1"/>
          </p:cNvSpPr>
          <p:nvPr/>
        </p:nvSpPr>
        <p:spPr bwMode="auto">
          <a:xfrm>
            <a:off x="3048001" y="5257800"/>
            <a:ext cx="455613"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b="1">
                <a:solidFill>
                  <a:srgbClr val="003366"/>
                </a:solidFill>
              </a:rPr>
              <a:t>s</a:t>
            </a:r>
          </a:p>
        </p:txBody>
      </p:sp>
      <p:sp>
        <p:nvSpPr>
          <p:cNvPr id="44040" name="Text Box 10">
            <a:extLst>
              <a:ext uri="{FF2B5EF4-FFF2-40B4-BE49-F238E27FC236}">
                <a16:creationId xmlns:a16="http://schemas.microsoft.com/office/drawing/2014/main" id="{D86CB847-3BD0-4311-B36E-FA2D699C7E05}"/>
              </a:ext>
            </a:extLst>
          </p:cNvPr>
          <p:cNvSpPr txBox="1">
            <a:spLocks noChangeArrowheads="1"/>
          </p:cNvSpPr>
          <p:nvPr/>
        </p:nvSpPr>
        <p:spPr bwMode="auto">
          <a:xfrm>
            <a:off x="3581400" y="5257800"/>
            <a:ext cx="457200"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b="1">
                <a:solidFill>
                  <a:srgbClr val="003366"/>
                </a:solidFill>
              </a:rPr>
              <a:t>s</a:t>
            </a:r>
          </a:p>
        </p:txBody>
      </p:sp>
      <p:sp>
        <p:nvSpPr>
          <p:cNvPr id="44041" name="Text Box 12">
            <a:extLst>
              <a:ext uri="{FF2B5EF4-FFF2-40B4-BE49-F238E27FC236}">
                <a16:creationId xmlns:a16="http://schemas.microsoft.com/office/drawing/2014/main" id="{3F230076-47D8-4A48-964C-700B9C0F4F9B}"/>
              </a:ext>
            </a:extLst>
          </p:cNvPr>
          <p:cNvSpPr txBox="1">
            <a:spLocks noChangeArrowheads="1"/>
          </p:cNvSpPr>
          <p:nvPr/>
        </p:nvSpPr>
        <p:spPr bwMode="auto">
          <a:xfrm>
            <a:off x="5470526" y="4267200"/>
            <a:ext cx="396875"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b="1">
                <a:solidFill>
                  <a:srgbClr val="003366"/>
                </a:solidFill>
              </a:rPr>
              <a:t>A</a:t>
            </a:r>
          </a:p>
        </p:txBody>
      </p:sp>
      <p:sp>
        <p:nvSpPr>
          <p:cNvPr id="44042" name="Text Box 14">
            <a:extLst>
              <a:ext uri="{FF2B5EF4-FFF2-40B4-BE49-F238E27FC236}">
                <a16:creationId xmlns:a16="http://schemas.microsoft.com/office/drawing/2014/main" id="{BA898EA5-C361-4B86-A064-3A07211D93B4}"/>
              </a:ext>
            </a:extLst>
          </p:cNvPr>
          <p:cNvSpPr txBox="1">
            <a:spLocks noChangeArrowheads="1"/>
          </p:cNvSpPr>
          <p:nvPr/>
        </p:nvSpPr>
        <p:spPr bwMode="auto">
          <a:xfrm>
            <a:off x="5165726" y="5943600"/>
            <a:ext cx="396875"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b="1">
                <a:solidFill>
                  <a:srgbClr val="003366"/>
                </a:solidFill>
              </a:rPr>
              <a:t>s</a:t>
            </a:r>
          </a:p>
        </p:txBody>
      </p:sp>
      <p:sp>
        <p:nvSpPr>
          <p:cNvPr id="44043" name="Text Box 15">
            <a:extLst>
              <a:ext uri="{FF2B5EF4-FFF2-40B4-BE49-F238E27FC236}">
                <a16:creationId xmlns:a16="http://schemas.microsoft.com/office/drawing/2014/main" id="{8A5EE450-CE85-434F-B7D9-C03BD9495876}"/>
              </a:ext>
            </a:extLst>
          </p:cNvPr>
          <p:cNvSpPr txBox="1">
            <a:spLocks noChangeArrowheads="1"/>
          </p:cNvSpPr>
          <p:nvPr/>
        </p:nvSpPr>
        <p:spPr bwMode="auto">
          <a:xfrm>
            <a:off x="4403726" y="5930900"/>
            <a:ext cx="396875"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b="1">
                <a:solidFill>
                  <a:srgbClr val="003366"/>
                </a:solidFill>
              </a:rPr>
              <a:t>s</a:t>
            </a:r>
          </a:p>
        </p:txBody>
      </p:sp>
      <p:sp>
        <p:nvSpPr>
          <p:cNvPr id="44044" name="Text Box 16">
            <a:extLst>
              <a:ext uri="{FF2B5EF4-FFF2-40B4-BE49-F238E27FC236}">
                <a16:creationId xmlns:a16="http://schemas.microsoft.com/office/drawing/2014/main" id="{4FA770A6-4BF3-4506-ACE5-4B4DFED03EC8}"/>
              </a:ext>
            </a:extLst>
          </p:cNvPr>
          <p:cNvSpPr txBox="1">
            <a:spLocks noChangeArrowheads="1"/>
          </p:cNvSpPr>
          <p:nvPr/>
        </p:nvSpPr>
        <p:spPr bwMode="auto">
          <a:xfrm>
            <a:off x="4800601" y="5092700"/>
            <a:ext cx="396875"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b="1">
                <a:solidFill>
                  <a:srgbClr val="003366"/>
                </a:solidFill>
              </a:rPr>
              <a:t>B</a:t>
            </a:r>
          </a:p>
        </p:txBody>
      </p:sp>
      <p:sp>
        <p:nvSpPr>
          <p:cNvPr id="44045" name="Text Box 17">
            <a:extLst>
              <a:ext uri="{FF2B5EF4-FFF2-40B4-BE49-F238E27FC236}">
                <a16:creationId xmlns:a16="http://schemas.microsoft.com/office/drawing/2014/main" id="{FCDAC880-9CC0-4424-BDCF-EC0996B215BA}"/>
              </a:ext>
            </a:extLst>
          </p:cNvPr>
          <p:cNvSpPr txBox="1">
            <a:spLocks noChangeArrowheads="1"/>
          </p:cNvSpPr>
          <p:nvPr/>
        </p:nvSpPr>
        <p:spPr bwMode="auto">
          <a:xfrm>
            <a:off x="5470526" y="5105400"/>
            <a:ext cx="396875"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b="1">
                <a:solidFill>
                  <a:srgbClr val="003366"/>
                </a:solidFill>
              </a:rPr>
              <a:t>C</a:t>
            </a:r>
          </a:p>
        </p:txBody>
      </p:sp>
      <p:sp>
        <p:nvSpPr>
          <p:cNvPr id="44046" name="Text Box 18">
            <a:extLst>
              <a:ext uri="{FF2B5EF4-FFF2-40B4-BE49-F238E27FC236}">
                <a16:creationId xmlns:a16="http://schemas.microsoft.com/office/drawing/2014/main" id="{F5C6C50D-5567-49E3-B321-048222599AA2}"/>
              </a:ext>
            </a:extLst>
          </p:cNvPr>
          <p:cNvSpPr txBox="1">
            <a:spLocks noChangeArrowheads="1"/>
          </p:cNvSpPr>
          <p:nvPr/>
        </p:nvSpPr>
        <p:spPr bwMode="auto">
          <a:xfrm>
            <a:off x="6156326" y="5092700"/>
            <a:ext cx="396875"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b="1">
                <a:solidFill>
                  <a:srgbClr val="003366"/>
                </a:solidFill>
              </a:rPr>
              <a:t>D</a:t>
            </a:r>
          </a:p>
        </p:txBody>
      </p:sp>
      <p:sp>
        <p:nvSpPr>
          <p:cNvPr id="44047" name="Text Box 19">
            <a:extLst>
              <a:ext uri="{FF2B5EF4-FFF2-40B4-BE49-F238E27FC236}">
                <a16:creationId xmlns:a16="http://schemas.microsoft.com/office/drawing/2014/main" id="{265EECD9-5BF3-4C25-B590-FF9AAB7C709B}"/>
              </a:ext>
            </a:extLst>
          </p:cNvPr>
          <p:cNvSpPr txBox="1">
            <a:spLocks noChangeArrowheads="1"/>
          </p:cNvSpPr>
          <p:nvPr/>
        </p:nvSpPr>
        <p:spPr bwMode="auto">
          <a:xfrm>
            <a:off x="6096000" y="5930900"/>
            <a:ext cx="457200"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b="1">
                <a:solidFill>
                  <a:srgbClr val="003366"/>
                </a:solidFill>
              </a:rPr>
              <a:t>s</a:t>
            </a:r>
          </a:p>
        </p:txBody>
      </p:sp>
      <p:sp>
        <p:nvSpPr>
          <p:cNvPr id="44048" name="Line 21">
            <a:extLst>
              <a:ext uri="{FF2B5EF4-FFF2-40B4-BE49-F238E27FC236}">
                <a16:creationId xmlns:a16="http://schemas.microsoft.com/office/drawing/2014/main" id="{80739D23-D7B4-4BCC-8722-BCD3575246DC}"/>
              </a:ext>
            </a:extLst>
          </p:cNvPr>
          <p:cNvSpPr>
            <a:spLocks noChangeShapeType="1"/>
          </p:cNvSpPr>
          <p:nvPr/>
        </p:nvSpPr>
        <p:spPr bwMode="auto">
          <a:xfrm>
            <a:off x="5715000" y="47244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4049" name="Line 23">
            <a:extLst>
              <a:ext uri="{FF2B5EF4-FFF2-40B4-BE49-F238E27FC236}">
                <a16:creationId xmlns:a16="http://schemas.microsoft.com/office/drawing/2014/main" id="{6951120B-F85F-48B2-9843-EB1A902DB306}"/>
              </a:ext>
            </a:extLst>
          </p:cNvPr>
          <p:cNvSpPr>
            <a:spLocks noChangeShapeType="1"/>
          </p:cNvSpPr>
          <p:nvPr/>
        </p:nvSpPr>
        <p:spPr bwMode="auto">
          <a:xfrm>
            <a:off x="6324600" y="55626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4050" name="Line 24">
            <a:extLst>
              <a:ext uri="{FF2B5EF4-FFF2-40B4-BE49-F238E27FC236}">
                <a16:creationId xmlns:a16="http://schemas.microsoft.com/office/drawing/2014/main" id="{6C6860AF-5FEB-4780-B548-CE2C01F6E7D2}"/>
              </a:ext>
            </a:extLst>
          </p:cNvPr>
          <p:cNvSpPr>
            <a:spLocks noChangeShapeType="1"/>
          </p:cNvSpPr>
          <p:nvPr/>
        </p:nvSpPr>
        <p:spPr bwMode="auto">
          <a:xfrm flipV="1">
            <a:off x="5410200" y="5791200"/>
            <a:ext cx="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4051" name="Line 25">
            <a:extLst>
              <a:ext uri="{FF2B5EF4-FFF2-40B4-BE49-F238E27FC236}">
                <a16:creationId xmlns:a16="http://schemas.microsoft.com/office/drawing/2014/main" id="{92ECCAFA-F1A6-463B-B74F-954C3EA3BC75}"/>
              </a:ext>
            </a:extLst>
          </p:cNvPr>
          <p:cNvSpPr>
            <a:spLocks noChangeShapeType="1"/>
          </p:cNvSpPr>
          <p:nvPr/>
        </p:nvSpPr>
        <p:spPr bwMode="auto">
          <a:xfrm>
            <a:off x="4572000" y="5791200"/>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4052" name="Line 26">
            <a:extLst>
              <a:ext uri="{FF2B5EF4-FFF2-40B4-BE49-F238E27FC236}">
                <a16:creationId xmlns:a16="http://schemas.microsoft.com/office/drawing/2014/main" id="{A3CCC4D6-FF4A-45FD-BC67-884D724455FD}"/>
              </a:ext>
            </a:extLst>
          </p:cNvPr>
          <p:cNvSpPr>
            <a:spLocks noChangeShapeType="1"/>
          </p:cNvSpPr>
          <p:nvPr/>
        </p:nvSpPr>
        <p:spPr bwMode="auto">
          <a:xfrm>
            <a:off x="5029200" y="55626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4053" name="Text Box 27">
            <a:extLst>
              <a:ext uri="{FF2B5EF4-FFF2-40B4-BE49-F238E27FC236}">
                <a16:creationId xmlns:a16="http://schemas.microsoft.com/office/drawing/2014/main" id="{934A0679-83CA-405B-BFBF-B96B2384EBE8}"/>
              </a:ext>
            </a:extLst>
          </p:cNvPr>
          <p:cNvSpPr txBox="1">
            <a:spLocks noChangeArrowheads="1"/>
          </p:cNvSpPr>
          <p:nvPr/>
        </p:nvSpPr>
        <p:spPr bwMode="auto">
          <a:xfrm>
            <a:off x="8305801" y="4267200"/>
            <a:ext cx="396875"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b="1">
                <a:solidFill>
                  <a:srgbClr val="003366"/>
                </a:solidFill>
              </a:rPr>
              <a:t>A</a:t>
            </a:r>
          </a:p>
        </p:txBody>
      </p:sp>
      <p:sp>
        <p:nvSpPr>
          <p:cNvPr id="44054" name="Text Box 28">
            <a:extLst>
              <a:ext uri="{FF2B5EF4-FFF2-40B4-BE49-F238E27FC236}">
                <a16:creationId xmlns:a16="http://schemas.microsoft.com/office/drawing/2014/main" id="{87A34727-E74E-4746-974B-F01728649940}"/>
              </a:ext>
            </a:extLst>
          </p:cNvPr>
          <p:cNvSpPr txBox="1">
            <a:spLocks noChangeArrowheads="1"/>
          </p:cNvSpPr>
          <p:nvPr/>
        </p:nvSpPr>
        <p:spPr bwMode="auto">
          <a:xfrm>
            <a:off x="7620001" y="5092700"/>
            <a:ext cx="396875"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b="1">
                <a:solidFill>
                  <a:srgbClr val="003366"/>
                </a:solidFill>
              </a:rPr>
              <a:t>B</a:t>
            </a:r>
          </a:p>
        </p:txBody>
      </p:sp>
      <p:sp>
        <p:nvSpPr>
          <p:cNvPr id="44055" name="Text Box 29">
            <a:extLst>
              <a:ext uri="{FF2B5EF4-FFF2-40B4-BE49-F238E27FC236}">
                <a16:creationId xmlns:a16="http://schemas.microsoft.com/office/drawing/2014/main" id="{F8C4BAAD-193B-41E2-B261-501CDBF17717}"/>
              </a:ext>
            </a:extLst>
          </p:cNvPr>
          <p:cNvSpPr txBox="1">
            <a:spLocks noChangeArrowheads="1"/>
          </p:cNvSpPr>
          <p:nvPr/>
        </p:nvSpPr>
        <p:spPr bwMode="auto">
          <a:xfrm>
            <a:off x="8305801" y="5092700"/>
            <a:ext cx="396875"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b="1">
                <a:solidFill>
                  <a:srgbClr val="003366"/>
                </a:solidFill>
              </a:rPr>
              <a:t>C</a:t>
            </a:r>
          </a:p>
        </p:txBody>
      </p:sp>
      <p:sp>
        <p:nvSpPr>
          <p:cNvPr id="44056" name="Text Box 30">
            <a:extLst>
              <a:ext uri="{FF2B5EF4-FFF2-40B4-BE49-F238E27FC236}">
                <a16:creationId xmlns:a16="http://schemas.microsoft.com/office/drawing/2014/main" id="{486813AF-630C-4F79-B22D-DD8C130D2BEB}"/>
              </a:ext>
            </a:extLst>
          </p:cNvPr>
          <p:cNvSpPr txBox="1">
            <a:spLocks noChangeArrowheads="1"/>
          </p:cNvSpPr>
          <p:nvPr/>
        </p:nvSpPr>
        <p:spPr bwMode="auto">
          <a:xfrm>
            <a:off x="7239001" y="5930900"/>
            <a:ext cx="396875"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b="1">
                <a:solidFill>
                  <a:srgbClr val="003366"/>
                </a:solidFill>
              </a:rPr>
              <a:t>E</a:t>
            </a:r>
          </a:p>
        </p:txBody>
      </p:sp>
      <p:sp>
        <p:nvSpPr>
          <p:cNvPr id="44057" name="Text Box 31">
            <a:extLst>
              <a:ext uri="{FF2B5EF4-FFF2-40B4-BE49-F238E27FC236}">
                <a16:creationId xmlns:a16="http://schemas.microsoft.com/office/drawing/2014/main" id="{C811BF43-8673-4F65-8F08-8CF1D405E818}"/>
              </a:ext>
            </a:extLst>
          </p:cNvPr>
          <p:cNvSpPr txBox="1">
            <a:spLocks noChangeArrowheads="1"/>
          </p:cNvSpPr>
          <p:nvPr/>
        </p:nvSpPr>
        <p:spPr bwMode="auto">
          <a:xfrm>
            <a:off x="8001001" y="5930900"/>
            <a:ext cx="396875"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b="1">
                <a:solidFill>
                  <a:srgbClr val="003366"/>
                </a:solidFill>
              </a:rPr>
              <a:t>F</a:t>
            </a:r>
          </a:p>
        </p:txBody>
      </p:sp>
      <p:sp>
        <p:nvSpPr>
          <p:cNvPr id="44058" name="Text Box 32">
            <a:extLst>
              <a:ext uri="{FF2B5EF4-FFF2-40B4-BE49-F238E27FC236}">
                <a16:creationId xmlns:a16="http://schemas.microsoft.com/office/drawing/2014/main" id="{094CBAE0-9F69-446A-8CB2-97D710D3DF88}"/>
              </a:ext>
            </a:extLst>
          </p:cNvPr>
          <p:cNvSpPr txBox="1">
            <a:spLocks noChangeArrowheads="1"/>
          </p:cNvSpPr>
          <p:nvPr/>
        </p:nvSpPr>
        <p:spPr bwMode="auto">
          <a:xfrm>
            <a:off x="9067801" y="5105400"/>
            <a:ext cx="396875"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en-US" altLang="zh-CN" b="1">
                <a:solidFill>
                  <a:srgbClr val="003366"/>
                </a:solidFill>
              </a:rPr>
              <a:t>D</a:t>
            </a:r>
          </a:p>
        </p:txBody>
      </p:sp>
      <p:sp>
        <p:nvSpPr>
          <p:cNvPr id="44059" name="Text Box 33">
            <a:extLst>
              <a:ext uri="{FF2B5EF4-FFF2-40B4-BE49-F238E27FC236}">
                <a16:creationId xmlns:a16="http://schemas.microsoft.com/office/drawing/2014/main" id="{F6764EE6-50FE-480F-9EF2-A289BE146F36}"/>
              </a:ext>
            </a:extLst>
          </p:cNvPr>
          <p:cNvSpPr txBox="1">
            <a:spLocks noChangeArrowheads="1"/>
          </p:cNvSpPr>
          <p:nvPr/>
        </p:nvSpPr>
        <p:spPr bwMode="auto">
          <a:xfrm>
            <a:off x="9067800" y="5943600"/>
            <a:ext cx="457200"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en-US" altLang="zh-CN" b="1">
                <a:solidFill>
                  <a:srgbClr val="003366"/>
                </a:solidFill>
              </a:rPr>
              <a:t>G</a:t>
            </a:r>
          </a:p>
        </p:txBody>
      </p:sp>
      <p:sp>
        <p:nvSpPr>
          <p:cNvPr id="44060" name="Line 34">
            <a:extLst>
              <a:ext uri="{FF2B5EF4-FFF2-40B4-BE49-F238E27FC236}">
                <a16:creationId xmlns:a16="http://schemas.microsoft.com/office/drawing/2014/main" id="{6EBD039E-C54E-4BF3-9568-26F4BDA29B15}"/>
              </a:ext>
            </a:extLst>
          </p:cNvPr>
          <p:cNvSpPr>
            <a:spLocks noChangeShapeType="1"/>
          </p:cNvSpPr>
          <p:nvPr/>
        </p:nvSpPr>
        <p:spPr bwMode="auto">
          <a:xfrm flipV="1">
            <a:off x="7848600" y="4953000"/>
            <a:ext cx="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4061" name="Line 35">
            <a:extLst>
              <a:ext uri="{FF2B5EF4-FFF2-40B4-BE49-F238E27FC236}">
                <a16:creationId xmlns:a16="http://schemas.microsoft.com/office/drawing/2014/main" id="{3D68B52D-A40B-4CF9-B9D6-91BF734FF58C}"/>
              </a:ext>
            </a:extLst>
          </p:cNvPr>
          <p:cNvSpPr>
            <a:spLocks noChangeShapeType="1"/>
          </p:cNvSpPr>
          <p:nvPr/>
        </p:nvSpPr>
        <p:spPr bwMode="auto">
          <a:xfrm flipV="1">
            <a:off x="9296400" y="4953000"/>
            <a:ext cx="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4062" name="Line 36">
            <a:extLst>
              <a:ext uri="{FF2B5EF4-FFF2-40B4-BE49-F238E27FC236}">
                <a16:creationId xmlns:a16="http://schemas.microsoft.com/office/drawing/2014/main" id="{A40A10C4-9DF1-4B6D-A424-33AA73ADF386}"/>
              </a:ext>
            </a:extLst>
          </p:cNvPr>
          <p:cNvSpPr>
            <a:spLocks noChangeShapeType="1"/>
          </p:cNvSpPr>
          <p:nvPr/>
        </p:nvSpPr>
        <p:spPr bwMode="auto">
          <a:xfrm flipV="1">
            <a:off x="8534400" y="47244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4063" name="Line 37">
            <a:extLst>
              <a:ext uri="{FF2B5EF4-FFF2-40B4-BE49-F238E27FC236}">
                <a16:creationId xmlns:a16="http://schemas.microsoft.com/office/drawing/2014/main" id="{10923F9B-1E87-4128-BF76-4F259752D1BD}"/>
              </a:ext>
            </a:extLst>
          </p:cNvPr>
          <p:cNvSpPr>
            <a:spLocks noChangeShapeType="1"/>
          </p:cNvSpPr>
          <p:nvPr/>
        </p:nvSpPr>
        <p:spPr bwMode="auto">
          <a:xfrm>
            <a:off x="7848600" y="4953000"/>
            <a:ext cx="144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4064" name="Line 38">
            <a:extLst>
              <a:ext uri="{FF2B5EF4-FFF2-40B4-BE49-F238E27FC236}">
                <a16:creationId xmlns:a16="http://schemas.microsoft.com/office/drawing/2014/main" id="{1B8834C7-33D5-4A09-81B5-9EB3A9C2AE7A}"/>
              </a:ext>
            </a:extLst>
          </p:cNvPr>
          <p:cNvSpPr>
            <a:spLocks noChangeShapeType="1"/>
          </p:cNvSpPr>
          <p:nvPr/>
        </p:nvSpPr>
        <p:spPr bwMode="auto">
          <a:xfrm flipV="1">
            <a:off x="7467600" y="5791200"/>
            <a:ext cx="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4065" name="Line 39">
            <a:extLst>
              <a:ext uri="{FF2B5EF4-FFF2-40B4-BE49-F238E27FC236}">
                <a16:creationId xmlns:a16="http://schemas.microsoft.com/office/drawing/2014/main" id="{8E3C4324-2309-4594-B720-FCE53D96D572}"/>
              </a:ext>
            </a:extLst>
          </p:cNvPr>
          <p:cNvSpPr>
            <a:spLocks noChangeShapeType="1"/>
          </p:cNvSpPr>
          <p:nvPr/>
        </p:nvSpPr>
        <p:spPr bwMode="auto">
          <a:xfrm flipV="1">
            <a:off x="8229600" y="5791200"/>
            <a:ext cx="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4066" name="Line 40">
            <a:extLst>
              <a:ext uri="{FF2B5EF4-FFF2-40B4-BE49-F238E27FC236}">
                <a16:creationId xmlns:a16="http://schemas.microsoft.com/office/drawing/2014/main" id="{2B44DE68-FDC9-4746-AFA0-E382F21DDE40}"/>
              </a:ext>
            </a:extLst>
          </p:cNvPr>
          <p:cNvSpPr>
            <a:spLocks noChangeShapeType="1"/>
          </p:cNvSpPr>
          <p:nvPr/>
        </p:nvSpPr>
        <p:spPr bwMode="auto">
          <a:xfrm>
            <a:off x="7467600" y="5791200"/>
            <a:ext cx="76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4067" name="Line 41">
            <a:extLst>
              <a:ext uri="{FF2B5EF4-FFF2-40B4-BE49-F238E27FC236}">
                <a16:creationId xmlns:a16="http://schemas.microsoft.com/office/drawing/2014/main" id="{014BD193-3935-4BDE-BD1B-954501C7CA4D}"/>
              </a:ext>
            </a:extLst>
          </p:cNvPr>
          <p:cNvSpPr>
            <a:spLocks noChangeShapeType="1"/>
          </p:cNvSpPr>
          <p:nvPr/>
        </p:nvSpPr>
        <p:spPr bwMode="auto">
          <a:xfrm>
            <a:off x="7848600" y="55626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4068" name="Line 42">
            <a:extLst>
              <a:ext uri="{FF2B5EF4-FFF2-40B4-BE49-F238E27FC236}">
                <a16:creationId xmlns:a16="http://schemas.microsoft.com/office/drawing/2014/main" id="{1A1102AF-8866-4518-9883-E855FE031FD7}"/>
              </a:ext>
            </a:extLst>
          </p:cNvPr>
          <p:cNvSpPr>
            <a:spLocks noChangeShapeType="1"/>
          </p:cNvSpPr>
          <p:nvPr/>
        </p:nvSpPr>
        <p:spPr bwMode="auto">
          <a:xfrm>
            <a:off x="9296400" y="55626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4069" name="AutoShape 43">
            <a:extLst>
              <a:ext uri="{FF2B5EF4-FFF2-40B4-BE49-F238E27FC236}">
                <a16:creationId xmlns:a16="http://schemas.microsoft.com/office/drawing/2014/main" id="{543C9768-0521-49E7-AA25-087D4FD0957B}"/>
              </a:ext>
            </a:extLst>
          </p:cNvPr>
          <p:cNvSpPr>
            <a:spLocks noChangeArrowheads="1"/>
          </p:cNvSpPr>
          <p:nvPr/>
        </p:nvSpPr>
        <p:spPr bwMode="auto">
          <a:xfrm>
            <a:off x="4267200" y="4800600"/>
            <a:ext cx="304800" cy="533400"/>
          </a:xfrm>
          <a:prstGeom prst="rightArrow">
            <a:avLst>
              <a:gd name="adj1" fmla="val 50000"/>
              <a:gd name="adj2" fmla="val 25000"/>
            </a:avLst>
          </a:prstGeom>
          <a:solidFill>
            <a:schemeClr val="tx1"/>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44070" name="AutoShape 44">
            <a:extLst>
              <a:ext uri="{FF2B5EF4-FFF2-40B4-BE49-F238E27FC236}">
                <a16:creationId xmlns:a16="http://schemas.microsoft.com/office/drawing/2014/main" id="{623D72C1-CF94-4059-98D4-2B5D2B61C973}"/>
              </a:ext>
            </a:extLst>
          </p:cNvPr>
          <p:cNvSpPr>
            <a:spLocks noChangeArrowheads="1"/>
          </p:cNvSpPr>
          <p:nvPr/>
        </p:nvSpPr>
        <p:spPr bwMode="auto">
          <a:xfrm>
            <a:off x="7010400" y="4800600"/>
            <a:ext cx="304800" cy="533400"/>
          </a:xfrm>
          <a:prstGeom prst="rightArrow">
            <a:avLst>
              <a:gd name="adj1" fmla="val 50000"/>
              <a:gd name="adj2" fmla="val 25000"/>
            </a:avLst>
          </a:prstGeom>
          <a:solidFill>
            <a:schemeClr val="tx1"/>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44071" name="Line 45">
            <a:extLst>
              <a:ext uri="{FF2B5EF4-FFF2-40B4-BE49-F238E27FC236}">
                <a16:creationId xmlns:a16="http://schemas.microsoft.com/office/drawing/2014/main" id="{576CD9C7-A34D-4AB7-AB0B-82A68A35D57C}"/>
              </a:ext>
            </a:extLst>
          </p:cNvPr>
          <p:cNvSpPr>
            <a:spLocks noChangeShapeType="1"/>
          </p:cNvSpPr>
          <p:nvPr/>
        </p:nvSpPr>
        <p:spPr bwMode="auto">
          <a:xfrm flipV="1">
            <a:off x="4572000" y="5791200"/>
            <a:ext cx="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4072" name="Line 47">
            <a:extLst>
              <a:ext uri="{FF2B5EF4-FFF2-40B4-BE49-F238E27FC236}">
                <a16:creationId xmlns:a16="http://schemas.microsoft.com/office/drawing/2014/main" id="{20F94909-3DD4-40E0-82DA-8B8A9ADCCE39}"/>
              </a:ext>
            </a:extLst>
          </p:cNvPr>
          <p:cNvSpPr>
            <a:spLocks noChangeShapeType="1"/>
          </p:cNvSpPr>
          <p:nvPr/>
        </p:nvSpPr>
        <p:spPr bwMode="auto">
          <a:xfrm>
            <a:off x="3276600" y="47244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4073" name="Line 48">
            <a:extLst>
              <a:ext uri="{FF2B5EF4-FFF2-40B4-BE49-F238E27FC236}">
                <a16:creationId xmlns:a16="http://schemas.microsoft.com/office/drawing/2014/main" id="{ABC87861-1B47-4B7F-A237-FFA4B28DB9A3}"/>
              </a:ext>
            </a:extLst>
          </p:cNvPr>
          <p:cNvSpPr>
            <a:spLocks noChangeShapeType="1"/>
          </p:cNvSpPr>
          <p:nvPr/>
        </p:nvSpPr>
        <p:spPr bwMode="auto">
          <a:xfrm flipV="1">
            <a:off x="2743200" y="5105400"/>
            <a:ext cx="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4074" name="Line 49">
            <a:extLst>
              <a:ext uri="{FF2B5EF4-FFF2-40B4-BE49-F238E27FC236}">
                <a16:creationId xmlns:a16="http://schemas.microsoft.com/office/drawing/2014/main" id="{5874B49C-B3AD-454F-B72E-6E1A9B2A8772}"/>
              </a:ext>
            </a:extLst>
          </p:cNvPr>
          <p:cNvSpPr>
            <a:spLocks noChangeShapeType="1"/>
          </p:cNvSpPr>
          <p:nvPr/>
        </p:nvSpPr>
        <p:spPr bwMode="auto">
          <a:xfrm flipV="1">
            <a:off x="3810000" y="5105400"/>
            <a:ext cx="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4075" name="Line 50">
            <a:extLst>
              <a:ext uri="{FF2B5EF4-FFF2-40B4-BE49-F238E27FC236}">
                <a16:creationId xmlns:a16="http://schemas.microsoft.com/office/drawing/2014/main" id="{6DF002F7-2259-4EC1-AA4C-D9CD18181D0B}"/>
              </a:ext>
            </a:extLst>
          </p:cNvPr>
          <p:cNvSpPr>
            <a:spLocks noChangeShapeType="1"/>
          </p:cNvSpPr>
          <p:nvPr/>
        </p:nvSpPr>
        <p:spPr bwMode="auto">
          <a:xfrm>
            <a:off x="2743200" y="5105400"/>
            <a:ext cx="1066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4076" name="Line 52">
            <a:extLst>
              <a:ext uri="{FF2B5EF4-FFF2-40B4-BE49-F238E27FC236}">
                <a16:creationId xmlns:a16="http://schemas.microsoft.com/office/drawing/2014/main" id="{96DC7DE6-9C29-45D6-91BB-C65FF9A7B291}"/>
              </a:ext>
            </a:extLst>
          </p:cNvPr>
          <p:cNvSpPr>
            <a:spLocks noChangeShapeType="1"/>
          </p:cNvSpPr>
          <p:nvPr/>
        </p:nvSpPr>
        <p:spPr bwMode="auto">
          <a:xfrm flipV="1">
            <a:off x="6324600" y="4953000"/>
            <a:ext cx="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4077" name="Line 53">
            <a:extLst>
              <a:ext uri="{FF2B5EF4-FFF2-40B4-BE49-F238E27FC236}">
                <a16:creationId xmlns:a16="http://schemas.microsoft.com/office/drawing/2014/main" id="{C92EC09B-87CF-47BC-A388-88E7C2FD07C9}"/>
              </a:ext>
            </a:extLst>
          </p:cNvPr>
          <p:cNvSpPr>
            <a:spLocks noChangeShapeType="1"/>
          </p:cNvSpPr>
          <p:nvPr/>
        </p:nvSpPr>
        <p:spPr bwMode="auto">
          <a:xfrm flipV="1">
            <a:off x="5029200" y="4953000"/>
            <a:ext cx="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44078" name="Line 54">
            <a:extLst>
              <a:ext uri="{FF2B5EF4-FFF2-40B4-BE49-F238E27FC236}">
                <a16:creationId xmlns:a16="http://schemas.microsoft.com/office/drawing/2014/main" id="{01386986-D226-4F2D-B99D-B662F6B799DC}"/>
              </a:ext>
            </a:extLst>
          </p:cNvPr>
          <p:cNvSpPr>
            <a:spLocks noChangeShapeType="1"/>
          </p:cNvSpPr>
          <p:nvPr/>
        </p:nvSpPr>
        <p:spPr bwMode="auto">
          <a:xfrm>
            <a:off x="5029200" y="4953000"/>
            <a:ext cx="1295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Tree>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5">
            <a:extLst>
              <a:ext uri="{FF2B5EF4-FFF2-40B4-BE49-F238E27FC236}">
                <a16:creationId xmlns:a16="http://schemas.microsoft.com/office/drawing/2014/main" id="{39DD00F2-E568-4481-BE00-B84069D9A08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2F38532D-8CB7-4773-B555-5287A99A2AEC}" type="slidenum">
              <a:rPr kumimoji="0" lang="en-US" altLang="zh-CN" sz="2600">
                <a:solidFill>
                  <a:srgbClr val="FFFFFF"/>
                </a:solidFill>
              </a:rPr>
              <a:pPr eaLnBrk="1" fontAlgn="base" hangingPunct="1">
                <a:spcBef>
                  <a:spcPct val="0"/>
                </a:spcBef>
                <a:spcAft>
                  <a:spcPct val="0"/>
                </a:spcAft>
              </a:pPr>
              <a:t>573</a:t>
            </a:fld>
            <a:endParaRPr kumimoji="0" lang="en-US" altLang="zh-CN" sz="2600">
              <a:solidFill>
                <a:srgbClr val="FFFFFF"/>
              </a:solidFill>
            </a:endParaRPr>
          </a:p>
        </p:txBody>
      </p:sp>
      <p:sp>
        <p:nvSpPr>
          <p:cNvPr id="45059" name="Rectangle 2">
            <a:extLst>
              <a:ext uri="{FF2B5EF4-FFF2-40B4-BE49-F238E27FC236}">
                <a16:creationId xmlns:a16="http://schemas.microsoft.com/office/drawing/2014/main" id="{246036AA-9B65-41DE-A07E-22C19F50041D}"/>
              </a:ext>
            </a:extLst>
          </p:cNvPr>
          <p:cNvSpPr>
            <a:spLocks noGrp="1" noChangeArrowheads="1"/>
          </p:cNvSpPr>
          <p:nvPr>
            <p:ph type="title"/>
          </p:nvPr>
        </p:nvSpPr>
        <p:spPr/>
        <p:txBody>
          <a:bodyPr/>
          <a:lstStyle/>
          <a:p>
            <a:pPr eaLnBrk="1" hangingPunct="1"/>
            <a:r>
              <a:rPr lang="en-US" altLang="zh-CN" sz="3200"/>
              <a:t>     Chapter 8  Testing the Programs</a:t>
            </a:r>
          </a:p>
        </p:txBody>
      </p:sp>
      <p:sp>
        <p:nvSpPr>
          <p:cNvPr id="45060" name="Rectangle 3">
            <a:extLst>
              <a:ext uri="{FF2B5EF4-FFF2-40B4-BE49-F238E27FC236}">
                <a16:creationId xmlns:a16="http://schemas.microsoft.com/office/drawing/2014/main" id="{97BDC52F-0D1A-4AE7-B133-E660996EDF35}"/>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sz="2400" b="1">
                <a:solidFill>
                  <a:schemeClr val="bg2"/>
                </a:solidFill>
                <a:sym typeface="Wingdings 2" panose="05020102010507070707" pitchFamily="18" charset="2"/>
              </a:rPr>
              <a:t>  </a:t>
            </a:r>
            <a:r>
              <a:rPr lang="en-US" altLang="zh-CN" sz="2400" b="1" u="sng">
                <a:solidFill>
                  <a:srgbClr val="FF0066"/>
                </a:solidFill>
                <a:sym typeface="Wingdings 2" panose="05020102010507070707" pitchFamily="18" charset="2"/>
              </a:rPr>
              <a:t>advantage</a:t>
            </a:r>
            <a:r>
              <a:rPr lang="en-US" altLang="zh-CN" sz="2400" b="1">
                <a:solidFill>
                  <a:schemeClr val="bg2"/>
                </a:solidFill>
                <a:sym typeface="Wingdings 2" panose="05020102010507070707" pitchFamily="18" charset="2"/>
              </a:rPr>
              <a:t>: the upper models have more testing </a:t>
            </a:r>
          </a:p>
          <a:p>
            <a:pPr eaLnBrk="1" hangingPunct="1">
              <a:buFontTx/>
              <a:buNone/>
            </a:pPr>
            <a:r>
              <a:rPr lang="en-US" altLang="zh-CN" sz="2400" b="1">
                <a:solidFill>
                  <a:schemeClr val="bg2"/>
                </a:solidFill>
                <a:sym typeface="Wingdings 2" panose="05020102010507070707" pitchFamily="18" charset="2"/>
              </a:rPr>
              <a:t>     choice , so the major question will be found in early </a:t>
            </a:r>
          </a:p>
          <a:p>
            <a:pPr eaLnBrk="1" hangingPunct="1">
              <a:buFontTx/>
              <a:buNone/>
            </a:pPr>
            <a:r>
              <a:rPr lang="en-US" altLang="zh-CN" sz="2400" b="1">
                <a:solidFill>
                  <a:schemeClr val="bg2"/>
                </a:solidFill>
                <a:sym typeface="Wingdings 2" panose="05020102010507070707" pitchFamily="18" charset="2"/>
              </a:rPr>
              <a:t>     stage </a:t>
            </a:r>
          </a:p>
          <a:p>
            <a:pPr eaLnBrk="1" hangingPunct="1">
              <a:buFontTx/>
              <a:buNone/>
            </a:pPr>
            <a:r>
              <a:rPr lang="en-US" altLang="zh-CN" sz="2400" b="1">
                <a:solidFill>
                  <a:schemeClr val="bg2"/>
                </a:solidFill>
                <a:sym typeface="Wingdings 2" panose="05020102010507070707" pitchFamily="18" charset="2"/>
              </a:rPr>
              <a:t>  </a:t>
            </a:r>
            <a:r>
              <a:rPr lang="en-US" altLang="zh-CN" sz="2400" b="1" u="sng">
                <a:solidFill>
                  <a:srgbClr val="FF0066"/>
                </a:solidFill>
                <a:sym typeface="Wingdings 2" panose="05020102010507070707" pitchFamily="18" charset="2"/>
              </a:rPr>
              <a:t>drawback</a:t>
            </a:r>
            <a:r>
              <a:rPr lang="en-US" altLang="zh-CN" sz="2400" b="1">
                <a:solidFill>
                  <a:schemeClr val="bg2"/>
                </a:solidFill>
                <a:sym typeface="Wingdings 2" panose="05020102010507070707" pitchFamily="18" charset="2"/>
              </a:rPr>
              <a:t>: </a:t>
            </a:r>
          </a:p>
          <a:p>
            <a:pPr eaLnBrk="1" hangingPunct="1">
              <a:buFontTx/>
              <a:buNone/>
            </a:pPr>
            <a:r>
              <a:rPr lang="en-US" altLang="zh-CN" sz="2400" b="1">
                <a:solidFill>
                  <a:schemeClr val="bg2"/>
                </a:solidFill>
                <a:sym typeface="Wingdings 2" panose="05020102010507070707" pitchFamily="18" charset="2"/>
              </a:rPr>
              <a:t>   A: </a:t>
            </a:r>
            <a:r>
              <a:rPr lang="en-US" altLang="zh-CN" sz="2400" b="1" u="sng">
                <a:solidFill>
                  <a:srgbClr val="0000FF"/>
                </a:solidFill>
                <a:sym typeface="Wingdings 2" panose="05020102010507070707" pitchFamily="18" charset="2"/>
              </a:rPr>
              <a:t>generating test cases can be difficult </a:t>
            </a:r>
            <a:r>
              <a:rPr lang="en-US" altLang="zh-CN" sz="2400" b="1">
                <a:sym typeface="Wingdings 2" panose="05020102010507070707" pitchFamily="18" charset="2"/>
              </a:rPr>
              <a:t>(P429) </a:t>
            </a:r>
          </a:p>
          <a:p>
            <a:pPr eaLnBrk="1" hangingPunct="1">
              <a:buFontTx/>
              <a:buNone/>
            </a:pPr>
            <a:r>
              <a:rPr lang="en-US" altLang="zh-CN" sz="2400" b="1">
                <a:solidFill>
                  <a:schemeClr val="bg2"/>
                </a:solidFill>
                <a:sym typeface="Wingdings 2" panose="05020102010507070707" pitchFamily="18" charset="2"/>
              </a:rPr>
              <a:t>   B: </a:t>
            </a:r>
            <a:r>
              <a:rPr lang="en-US" altLang="zh-CN" sz="2400" b="1" u="sng">
                <a:solidFill>
                  <a:srgbClr val="0000FF"/>
                </a:solidFill>
                <a:sym typeface="Wingdings 2" panose="05020102010507070707" pitchFamily="18" charset="2"/>
              </a:rPr>
              <a:t>a very large number of stubs may be required  </a:t>
            </a:r>
          </a:p>
          <a:p>
            <a:pPr eaLnBrk="1" hangingPunct="1">
              <a:buFontTx/>
              <a:buNone/>
            </a:pPr>
            <a:r>
              <a:rPr lang="en-US" altLang="zh-CN" sz="2400" b="1">
                <a:sym typeface="Wingdings 2" panose="05020102010507070707" pitchFamily="18" charset="2"/>
              </a:rPr>
              <a:t>        (modified top-down testing—Fig8.11) </a:t>
            </a:r>
          </a:p>
          <a:p>
            <a:pPr eaLnBrk="1" hangingPunct="1">
              <a:buFontTx/>
              <a:buNone/>
            </a:pPr>
            <a:r>
              <a:rPr lang="en-US" altLang="zh-CN" b="1"/>
              <a:t>3. Big-bang Integration</a:t>
            </a:r>
            <a:r>
              <a:rPr lang="zh-CN" altLang="en-US" b="1"/>
              <a:t>（莽撞测试） </a:t>
            </a:r>
          </a:p>
          <a:p>
            <a:pPr eaLnBrk="1" hangingPunct="1">
              <a:buFontTx/>
              <a:buNone/>
            </a:pPr>
            <a:r>
              <a:rPr lang="zh-CN" altLang="en-US" sz="2400" b="1">
                <a:solidFill>
                  <a:schemeClr val="bg2"/>
                </a:solidFill>
                <a:sym typeface="Wingdings 2" panose="05020102010507070707" pitchFamily="18" charset="2"/>
              </a:rPr>
              <a:t>  </a:t>
            </a:r>
            <a:r>
              <a:rPr lang="en-US" altLang="zh-CN" sz="2400" b="1">
                <a:solidFill>
                  <a:schemeClr val="bg2"/>
                </a:solidFill>
                <a:sym typeface="Wingdings 2" panose="05020102010507070707" pitchFamily="18" charset="2"/>
              </a:rPr>
              <a:t>meaning:unit testing      integrate all units in one time </a:t>
            </a:r>
          </a:p>
          <a:p>
            <a:pPr eaLnBrk="1" hangingPunct="1">
              <a:buFontTx/>
              <a:buNone/>
            </a:pPr>
            <a:r>
              <a:rPr lang="en-US" altLang="zh-CN" sz="2400" b="1">
                <a:solidFill>
                  <a:schemeClr val="bg2"/>
                </a:solidFill>
                <a:sym typeface="Wingdings 2" panose="05020102010507070707" pitchFamily="18" charset="2"/>
              </a:rPr>
              <a:t>  drawback: </a:t>
            </a:r>
          </a:p>
          <a:p>
            <a:pPr eaLnBrk="1" hangingPunct="1">
              <a:buFontTx/>
              <a:buNone/>
            </a:pPr>
            <a:r>
              <a:rPr lang="en-US" altLang="zh-CN" sz="2400" b="1">
                <a:solidFill>
                  <a:schemeClr val="bg2"/>
                </a:solidFill>
                <a:sym typeface="Wingdings 2" panose="05020102010507070707" pitchFamily="18" charset="2"/>
              </a:rPr>
              <a:t>   A: stubs+drivers (when unit test a module)</a:t>
            </a:r>
          </a:p>
        </p:txBody>
      </p:sp>
      <p:sp>
        <p:nvSpPr>
          <p:cNvPr id="45061" name="Line 4">
            <a:extLst>
              <a:ext uri="{FF2B5EF4-FFF2-40B4-BE49-F238E27FC236}">
                <a16:creationId xmlns:a16="http://schemas.microsoft.com/office/drawing/2014/main" id="{DDF129BC-A267-44D2-BA06-C16892A9CA6D}"/>
              </a:ext>
            </a:extLst>
          </p:cNvPr>
          <p:cNvSpPr>
            <a:spLocks noChangeShapeType="1"/>
          </p:cNvSpPr>
          <p:nvPr/>
        </p:nvSpPr>
        <p:spPr bwMode="auto">
          <a:xfrm>
            <a:off x="5834063" y="5595938"/>
            <a:ext cx="457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Tree>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5">
            <a:extLst>
              <a:ext uri="{FF2B5EF4-FFF2-40B4-BE49-F238E27FC236}">
                <a16:creationId xmlns:a16="http://schemas.microsoft.com/office/drawing/2014/main" id="{A95AFA93-03E5-40A2-BEDA-C9F58E75399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540B3C87-C580-46E3-8154-7AB8B230B188}" type="slidenum">
              <a:rPr kumimoji="0" lang="en-US" altLang="zh-CN" sz="2600">
                <a:solidFill>
                  <a:srgbClr val="FFFFFF"/>
                </a:solidFill>
              </a:rPr>
              <a:pPr eaLnBrk="1" fontAlgn="base" hangingPunct="1">
                <a:spcBef>
                  <a:spcPct val="0"/>
                </a:spcBef>
                <a:spcAft>
                  <a:spcPct val="0"/>
                </a:spcAft>
              </a:pPr>
              <a:t>574</a:t>
            </a:fld>
            <a:endParaRPr kumimoji="0" lang="en-US" altLang="zh-CN" sz="2600">
              <a:solidFill>
                <a:srgbClr val="FFFFFF"/>
              </a:solidFill>
            </a:endParaRPr>
          </a:p>
        </p:txBody>
      </p:sp>
      <p:sp>
        <p:nvSpPr>
          <p:cNvPr id="46083" name="Rectangle 2">
            <a:extLst>
              <a:ext uri="{FF2B5EF4-FFF2-40B4-BE49-F238E27FC236}">
                <a16:creationId xmlns:a16="http://schemas.microsoft.com/office/drawing/2014/main" id="{0DEC4426-5CA7-4E3E-B989-DC42C4008D2C}"/>
              </a:ext>
            </a:extLst>
          </p:cNvPr>
          <p:cNvSpPr>
            <a:spLocks noGrp="1" noChangeArrowheads="1"/>
          </p:cNvSpPr>
          <p:nvPr>
            <p:ph type="title"/>
          </p:nvPr>
        </p:nvSpPr>
        <p:spPr/>
        <p:txBody>
          <a:bodyPr/>
          <a:lstStyle/>
          <a:p>
            <a:pPr eaLnBrk="1" hangingPunct="1"/>
            <a:r>
              <a:rPr lang="en-US" altLang="zh-CN" sz="3200"/>
              <a:t>     Chapter 8  Testing the Programs</a:t>
            </a:r>
          </a:p>
        </p:txBody>
      </p:sp>
      <p:sp>
        <p:nvSpPr>
          <p:cNvPr id="46084" name="Rectangle 3">
            <a:extLst>
              <a:ext uri="{FF2B5EF4-FFF2-40B4-BE49-F238E27FC236}">
                <a16:creationId xmlns:a16="http://schemas.microsoft.com/office/drawing/2014/main" id="{B58D319F-D3D2-4EC4-86E4-969AB23BB188}"/>
              </a:ext>
            </a:extLst>
          </p:cNvPr>
          <p:cNvSpPr>
            <a:spLocks noGrp="1" noChangeArrowheads="1"/>
          </p:cNvSpPr>
          <p:nvPr>
            <p:ph type="body" idx="1"/>
          </p:nvPr>
        </p:nvSpPr>
        <p:spPr>
          <a:xfrm>
            <a:off x="2286000" y="1752600"/>
            <a:ext cx="8382000" cy="5105400"/>
          </a:xfrm>
        </p:spPr>
        <p:txBody>
          <a:bodyPr/>
          <a:lstStyle/>
          <a:p>
            <a:pPr eaLnBrk="1" hangingPunct="1">
              <a:lnSpc>
                <a:spcPct val="90000"/>
              </a:lnSpc>
              <a:buFontTx/>
              <a:buNone/>
            </a:pPr>
            <a:r>
              <a:rPr lang="en-US" altLang="zh-CN" sz="2400" b="1"/>
              <a:t>   B: its difficult to find the cause of any failure </a:t>
            </a:r>
          </a:p>
          <a:p>
            <a:pPr eaLnBrk="1" hangingPunct="1">
              <a:lnSpc>
                <a:spcPct val="90000"/>
              </a:lnSpc>
              <a:buFontTx/>
              <a:buNone/>
            </a:pPr>
            <a:r>
              <a:rPr lang="en-US" altLang="zh-CN" sz="2400" b="1"/>
              <a:t>   C: interface faults cannot be distinguished easily </a:t>
            </a:r>
          </a:p>
          <a:p>
            <a:pPr eaLnBrk="1" hangingPunct="1">
              <a:lnSpc>
                <a:spcPct val="90000"/>
              </a:lnSpc>
              <a:buFontTx/>
              <a:buNone/>
            </a:pPr>
            <a:r>
              <a:rPr lang="en-US" altLang="zh-CN" b="1"/>
              <a:t>4. Sandwich Integration</a:t>
            </a:r>
            <a:r>
              <a:rPr lang="zh-CN" altLang="en-US" b="1"/>
              <a:t>（混合方式测试） </a:t>
            </a:r>
            <a:endParaRPr lang="zh-CN" altLang="en-US" sz="2400" b="1"/>
          </a:p>
          <a:p>
            <a:pPr eaLnBrk="1" hangingPunct="1">
              <a:lnSpc>
                <a:spcPct val="90000"/>
              </a:lnSpc>
              <a:buFontTx/>
              <a:buNone/>
            </a:pPr>
            <a:r>
              <a:rPr lang="zh-CN" altLang="en-US" sz="2400" b="1">
                <a:solidFill>
                  <a:schemeClr val="bg2"/>
                </a:solidFill>
                <a:sym typeface="Wingdings 2" panose="05020102010507070707" pitchFamily="18" charset="2"/>
              </a:rPr>
              <a:t>  </a:t>
            </a:r>
            <a:r>
              <a:rPr lang="en-US" altLang="zh-CN" sz="2400" b="1">
                <a:solidFill>
                  <a:schemeClr val="bg2"/>
                </a:solidFill>
                <a:sym typeface="Wingdings 2" panose="05020102010507070707" pitchFamily="18" charset="2"/>
              </a:rPr>
              <a:t>meaning: A: three layers: </a:t>
            </a:r>
            <a:endParaRPr lang="en-US" altLang="zh-CN" sz="2400" b="1"/>
          </a:p>
          <a:p>
            <a:pPr eaLnBrk="1" hangingPunct="1">
              <a:lnSpc>
                <a:spcPct val="90000"/>
              </a:lnSpc>
              <a:buFontTx/>
              <a:buNone/>
            </a:pPr>
            <a:r>
              <a:rPr lang="en-US" altLang="zh-CN" sz="2400" b="1"/>
              <a:t>                          X: target layer</a:t>
            </a:r>
            <a:r>
              <a:rPr lang="zh-CN" altLang="en-US" sz="2400" b="1"/>
              <a:t>（</a:t>
            </a:r>
            <a:r>
              <a:rPr lang="en-US" altLang="zh-CN" sz="2400" b="1"/>
              <a:t>middle layer</a:t>
            </a:r>
            <a:r>
              <a:rPr lang="zh-CN" altLang="en-US" sz="2400" b="1"/>
              <a:t>） </a:t>
            </a:r>
          </a:p>
          <a:p>
            <a:pPr eaLnBrk="1" hangingPunct="1">
              <a:lnSpc>
                <a:spcPct val="90000"/>
              </a:lnSpc>
              <a:buFontTx/>
              <a:buNone/>
            </a:pPr>
            <a:r>
              <a:rPr lang="zh-CN" altLang="en-US" sz="2400" b="1"/>
              <a:t>                          </a:t>
            </a:r>
            <a:r>
              <a:rPr lang="en-US" altLang="zh-CN" sz="2400" b="1"/>
              <a:t>Y: upper layer </a:t>
            </a:r>
          </a:p>
          <a:p>
            <a:pPr eaLnBrk="1" hangingPunct="1">
              <a:lnSpc>
                <a:spcPct val="90000"/>
              </a:lnSpc>
              <a:buFontTx/>
              <a:buNone/>
            </a:pPr>
            <a:r>
              <a:rPr lang="en-US" altLang="zh-CN" sz="2400" b="1"/>
              <a:t>                          Z: lower layer </a:t>
            </a:r>
          </a:p>
          <a:p>
            <a:pPr eaLnBrk="1" hangingPunct="1">
              <a:lnSpc>
                <a:spcPct val="90000"/>
              </a:lnSpc>
              <a:buFontTx/>
              <a:buNone/>
            </a:pPr>
            <a:r>
              <a:rPr lang="en-US" altLang="zh-CN" sz="2400" b="1"/>
              <a:t>                      B: strategy </a:t>
            </a:r>
          </a:p>
          <a:p>
            <a:pPr eaLnBrk="1" hangingPunct="1">
              <a:lnSpc>
                <a:spcPct val="90000"/>
              </a:lnSpc>
              <a:buFontTx/>
              <a:buNone/>
            </a:pPr>
            <a:r>
              <a:rPr lang="en-US" altLang="zh-CN" sz="2400" b="1"/>
              <a:t>                          X: upper layer</a:t>
            </a:r>
            <a:r>
              <a:rPr lang="en-US" altLang="zh-CN" sz="2400" b="1">
                <a:latin typeface="Times New Roman" panose="02020603050405020304" pitchFamily="18" charset="0"/>
              </a:rPr>
              <a:t>—</a:t>
            </a:r>
            <a:r>
              <a:rPr lang="en-US" altLang="zh-CN" sz="2400" b="1"/>
              <a:t> top-down testing </a:t>
            </a:r>
          </a:p>
          <a:p>
            <a:pPr eaLnBrk="1" hangingPunct="1">
              <a:lnSpc>
                <a:spcPct val="90000"/>
              </a:lnSpc>
              <a:buFontTx/>
              <a:buNone/>
            </a:pPr>
            <a:r>
              <a:rPr lang="en-US" altLang="zh-CN" sz="2400" b="1"/>
              <a:t>                          Y: lower layer --- bottom-up testing </a:t>
            </a:r>
          </a:p>
          <a:p>
            <a:pPr eaLnBrk="1" hangingPunct="1">
              <a:lnSpc>
                <a:spcPct val="90000"/>
              </a:lnSpc>
              <a:buFontTx/>
              <a:buNone/>
            </a:pPr>
            <a:r>
              <a:rPr lang="en-US" altLang="zh-CN" sz="2400" b="1"/>
              <a:t>                          Z: target layer --- testing(stub+driver) </a:t>
            </a:r>
          </a:p>
          <a:p>
            <a:pPr eaLnBrk="1" hangingPunct="1">
              <a:lnSpc>
                <a:spcPct val="90000"/>
              </a:lnSpc>
              <a:buFontTx/>
              <a:buNone/>
            </a:pPr>
            <a:r>
              <a:rPr lang="en-US" altLang="zh-CN" sz="2400" b="1"/>
              <a:t>                          W: integration of all three layers</a:t>
            </a:r>
            <a:r>
              <a:rPr lang="zh-CN" altLang="en-US" sz="2400" b="1"/>
              <a:t>。</a:t>
            </a:r>
          </a:p>
        </p:txBody>
      </p:sp>
    </p:spTree>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5">
            <a:extLst>
              <a:ext uri="{FF2B5EF4-FFF2-40B4-BE49-F238E27FC236}">
                <a16:creationId xmlns:a16="http://schemas.microsoft.com/office/drawing/2014/main" id="{FE032CD0-EA8D-42A5-99C9-6E5CECCBF46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349A2234-916E-4A61-8ED8-C3525CB08F2D}" type="slidenum">
              <a:rPr kumimoji="0" lang="en-US" altLang="zh-CN" sz="2600">
                <a:solidFill>
                  <a:srgbClr val="FFFFFF"/>
                </a:solidFill>
              </a:rPr>
              <a:pPr eaLnBrk="1" fontAlgn="base" hangingPunct="1">
                <a:spcBef>
                  <a:spcPct val="0"/>
                </a:spcBef>
                <a:spcAft>
                  <a:spcPct val="0"/>
                </a:spcAft>
              </a:pPr>
              <a:t>575</a:t>
            </a:fld>
            <a:endParaRPr kumimoji="0" lang="en-US" altLang="zh-CN" sz="2600">
              <a:solidFill>
                <a:srgbClr val="FFFFFF"/>
              </a:solidFill>
            </a:endParaRPr>
          </a:p>
        </p:txBody>
      </p:sp>
      <p:sp>
        <p:nvSpPr>
          <p:cNvPr id="47107" name="Rectangle 2">
            <a:extLst>
              <a:ext uri="{FF2B5EF4-FFF2-40B4-BE49-F238E27FC236}">
                <a16:creationId xmlns:a16="http://schemas.microsoft.com/office/drawing/2014/main" id="{3609F83C-90DF-42F8-9ED3-BDF6372DBFFB}"/>
              </a:ext>
            </a:extLst>
          </p:cNvPr>
          <p:cNvSpPr>
            <a:spLocks noGrp="1" noChangeArrowheads="1"/>
          </p:cNvSpPr>
          <p:nvPr>
            <p:ph type="title"/>
          </p:nvPr>
        </p:nvSpPr>
        <p:spPr/>
        <p:txBody>
          <a:bodyPr/>
          <a:lstStyle/>
          <a:p>
            <a:pPr eaLnBrk="1" hangingPunct="1"/>
            <a:r>
              <a:rPr lang="en-US" altLang="zh-CN" sz="3200"/>
              <a:t>     Chapter 8  Testing the Programs</a:t>
            </a:r>
          </a:p>
        </p:txBody>
      </p:sp>
      <p:sp>
        <p:nvSpPr>
          <p:cNvPr id="47108" name="Rectangle 3">
            <a:extLst>
              <a:ext uri="{FF2B5EF4-FFF2-40B4-BE49-F238E27FC236}">
                <a16:creationId xmlns:a16="http://schemas.microsoft.com/office/drawing/2014/main" id="{B842FC97-9955-4E8E-87A4-0C4108D681AB}"/>
              </a:ext>
            </a:extLst>
          </p:cNvPr>
          <p:cNvSpPr>
            <a:spLocks noGrp="1" noChangeArrowheads="1"/>
          </p:cNvSpPr>
          <p:nvPr>
            <p:ph type="body" idx="1"/>
          </p:nvPr>
        </p:nvSpPr>
        <p:spPr>
          <a:xfrm>
            <a:off x="2286000" y="1752600"/>
            <a:ext cx="8382000" cy="5105400"/>
          </a:xfrm>
        </p:spPr>
        <p:txBody>
          <a:bodyPr/>
          <a:lstStyle/>
          <a:p>
            <a:pPr eaLnBrk="1" hangingPunct="1">
              <a:lnSpc>
                <a:spcPct val="90000"/>
              </a:lnSpc>
              <a:buFontTx/>
              <a:buNone/>
            </a:pPr>
            <a:r>
              <a:rPr lang="en-US" altLang="zh-CN" sz="2400" b="1"/>
              <a:t>                      C: example: Fig8.13 </a:t>
            </a:r>
          </a:p>
          <a:p>
            <a:pPr eaLnBrk="1" hangingPunct="1">
              <a:lnSpc>
                <a:spcPct val="90000"/>
              </a:lnSpc>
              <a:buFontTx/>
              <a:buNone/>
            </a:pPr>
            <a:r>
              <a:rPr lang="en-US" altLang="zh-CN" sz="2400" b="1">
                <a:solidFill>
                  <a:schemeClr val="bg2"/>
                </a:solidFill>
                <a:sym typeface="Wingdings 2" panose="05020102010507070707" pitchFamily="18" charset="2"/>
              </a:rPr>
              <a:t>  feature: A: full testing for top level </a:t>
            </a:r>
          </a:p>
          <a:p>
            <a:pPr eaLnBrk="1" hangingPunct="1">
              <a:lnSpc>
                <a:spcPct val="90000"/>
              </a:lnSpc>
              <a:buFontTx/>
              <a:buNone/>
            </a:pPr>
            <a:r>
              <a:rPr lang="en-US" altLang="zh-CN" sz="2400" b="1">
                <a:solidFill>
                  <a:schemeClr val="bg2"/>
                </a:solidFill>
                <a:sym typeface="Wingdings 2" panose="05020102010507070707" pitchFamily="18" charset="2"/>
              </a:rPr>
              <a:t>                    B: easy to generate test case for lower level </a:t>
            </a:r>
          </a:p>
          <a:p>
            <a:pPr eaLnBrk="1" hangingPunct="1">
              <a:lnSpc>
                <a:spcPct val="90000"/>
              </a:lnSpc>
              <a:buFontTx/>
              <a:buNone/>
            </a:pPr>
            <a:r>
              <a:rPr lang="en-US" altLang="zh-CN" b="1"/>
              <a:t>5. Comparison of Integration Strategies </a:t>
            </a:r>
            <a:endParaRPr lang="en-US" altLang="zh-CN" sz="2400" b="1">
              <a:solidFill>
                <a:schemeClr val="bg2"/>
              </a:solidFill>
              <a:sym typeface="Wingdings 2" panose="05020102010507070707" pitchFamily="18" charset="2"/>
            </a:endParaRPr>
          </a:p>
          <a:p>
            <a:pPr eaLnBrk="1" hangingPunct="1">
              <a:lnSpc>
                <a:spcPct val="90000"/>
              </a:lnSpc>
              <a:buFontTx/>
              <a:buNone/>
            </a:pPr>
            <a:r>
              <a:rPr lang="en-US" altLang="zh-CN" sz="2400" b="1">
                <a:solidFill>
                  <a:schemeClr val="bg2"/>
                </a:solidFill>
                <a:sym typeface="Wingdings 2" panose="05020102010507070707" pitchFamily="18" charset="2"/>
              </a:rPr>
              <a:t>  focus on: choosing an integration strategy depends </a:t>
            </a:r>
          </a:p>
          <a:p>
            <a:pPr eaLnBrk="1" hangingPunct="1">
              <a:lnSpc>
                <a:spcPct val="90000"/>
              </a:lnSpc>
              <a:buFontTx/>
              <a:buNone/>
            </a:pPr>
            <a:r>
              <a:rPr lang="en-US" altLang="zh-CN" sz="2400" b="1">
                <a:solidFill>
                  <a:schemeClr val="bg2"/>
                </a:solidFill>
                <a:sym typeface="Wingdings 2" panose="05020102010507070707" pitchFamily="18" charset="2"/>
              </a:rPr>
              <a:t>                      not only on system characteristics, but </a:t>
            </a:r>
          </a:p>
          <a:p>
            <a:pPr eaLnBrk="1" hangingPunct="1">
              <a:lnSpc>
                <a:spcPct val="90000"/>
              </a:lnSpc>
              <a:buFontTx/>
              <a:buNone/>
            </a:pPr>
            <a:r>
              <a:rPr lang="en-US" altLang="zh-CN" sz="2400" b="1">
                <a:solidFill>
                  <a:schemeClr val="bg2"/>
                </a:solidFill>
                <a:sym typeface="Wingdings 2" panose="05020102010507070707" pitchFamily="18" charset="2"/>
              </a:rPr>
              <a:t>                      also on customer expectations . (P430) </a:t>
            </a:r>
          </a:p>
          <a:p>
            <a:pPr eaLnBrk="1" hangingPunct="1">
              <a:lnSpc>
                <a:spcPct val="90000"/>
              </a:lnSpc>
              <a:buFontTx/>
              <a:buNone/>
            </a:pPr>
            <a:r>
              <a:rPr lang="en-US" altLang="zh-CN" sz="2400" b="1">
                <a:solidFill>
                  <a:schemeClr val="bg2"/>
                </a:solidFill>
                <a:sym typeface="Wingdings 2" panose="05020102010507070707" pitchFamily="18" charset="2"/>
              </a:rPr>
              <a:t>                      (so, test strategy should be discussed with </a:t>
            </a:r>
          </a:p>
          <a:p>
            <a:pPr eaLnBrk="1" hangingPunct="1">
              <a:lnSpc>
                <a:spcPct val="90000"/>
              </a:lnSpc>
              <a:buFontTx/>
              <a:buNone/>
            </a:pPr>
            <a:r>
              <a:rPr lang="en-US" altLang="zh-CN" sz="2400" b="1">
                <a:solidFill>
                  <a:schemeClr val="bg2"/>
                </a:solidFill>
                <a:sym typeface="Wingdings 2" panose="05020102010507070707" pitchFamily="18" charset="2"/>
              </a:rPr>
              <a:t>                       customer in the early stage of a project)</a:t>
            </a:r>
          </a:p>
          <a:p>
            <a:pPr eaLnBrk="1" hangingPunct="1">
              <a:lnSpc>
                <a:spcPct val="90000"/>
              </a:lnSpc>
              <a:buFontTx/>
              <a:buNone/>
            </a:pPr>
            <a:r>
              <a:rPr lang="en-US" altLang="zh-CN" sz="2400" b="1">
                <a:solidFill>
                  <a:schemeClr val="bg2"/>
                </a:solidFill>
                <a:sym typeface="Wingdings 2" panose="05020102010507070707" pitchFamily="18" charset="2"/>
              </a:rPr>
              <a:t>  table8.7—comparison of integration strategies </a:t>
            </a:r>
          </a:p>
          <a:p>
            <a:pPr eaLnBrk="1" hangingPunct="1">
              <a:lnSpc>
                <a:spcPct val="90000"/>
              </a:lnSpc>
              <a:buFontTx/>
              <a:buNone/>
            </a:pPr>
            <a:r>
              <a:rPr lang="en-US" altLang="zh-CN" sz="2400" b="1">
                <a:solidFill>
                  <a:schemeClr val="bg2"/>
                </a:solidFill>
                <a:sym typeface="Wingdings 2" panose="05020102010507070707" pitchFamily="18" charset="2"/>
              </a:rPr>
              <a:t>     sidebar8.5 + Fig8.15 ---- Microsoft’s strategy </a:t>
            </a:r>
            <a:r>
              <a:rPr lang="zh-CN" altLang="en-US" sz="2400" b="1">
                <a:solidFill>
                  <a:schemeClr val="bg2"/>
                </a:solidFill>
                <a:sym typeface="Wingdings 2" panose="05020102010507070707" pitchFamily="18" charset="2"/>
              </a:rPr>
              <a:t>：</a:t>
            </a:r>
            <a:r>
              <a:rPr lang="en-US" altLang="zh-CN" sz="2400" b="1">
                <a:solidFill>
                  <a:schemeClr val="bg2"/>
                </a:solidFill>
                <a:sym typeface="Wingdings 2" panose="05020102010507070707" pitchFamily="18" charset="2"/>
              </a:rPr>
              <a:t>driven </a:t>
            </a:r>
          </a:p>
          <a:p>
            <a:pPr eaLnBrk="1" hangingPunct="1">
              <a:lnSpc>
                <a:spcPct val="90000"/>
              </a:lnSpc>
              <a:buFontTx/>
              <a:buNone/>
            </a:pPr>
            <a:r>
              <a:rPr lang="en-US" altLang="zh-CN" sz="2400" b="1">
                <a:solidFill>
                  <a:schemeClr val="bg2"/>
                </a:solidFill>
                <a:sym typeface="Wingdings 2" panose="05020102010507070707" pitchFamily="18" charset="2"/>
              </a:rPr>
              <a:t>                                               by market pressures</a:t>
            </a:r>
            <a:r>
              <a:rPr lang="zh-CN" altLang="en-US" sz="2400" b="1">
                <a:solidFill>
                  <a:schemeClr val="bg2"/>
                </a:solidFill>
                <a:sym typeface="Wingdings 2" panose="05020102010507070707" pitchFamily="18" charset="2"/>
              </a:rPr>
              <a:t>。 </a:t>
            </a:r>
          </a:p>
        </p:txBody>
      </p:sp>
    </p:spTree>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3">
            <a:extLst>
              <a:ext uri="{FF2B5EF4-FFF2-40B4-BE49-F238E27FC236}">
                <a16:creationId xmlns:a16="http://schemas.microsoft.com/office/drawing/2014/main" id="{FDF25EE4-32FC-42B4-A614-8B546958ACB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911812F2-13B8-43ED-B221-F40027145E2F}" type="slidenum">
              <a:rPr kumimoji="0" lang="en-US" altLang="zh-CN" sz="2600">
                <a:solidFill>
                  <a:srgbClr val="FFFFFF"/>
                </a:solidFill>
              </a:rPr>
              <a:pPr eaLnBrk="1" fontAlgn="base" hangingPunct="1">
                <a:spcBef>
                  <a:spcPct val="0"/>
                </a:spcBef>
                <a:spcAft>
                  <a:spcPct val="0"/>
                </a:spcAft>
              </a:pPr>
              <a:t>576</a:t>
            </a:fld>
            <a:endParaRPr kumimoji="0" lang="en-US" altLang="zh-CN" sz="2600">
              <a:solidFill>
                <a:srgbClr val="FFFFFF"/>
              </a:solidFill>
            </a:endParaRPr>
          </a:p>
        </p:txBody>
      </p:sp>
      <p:sp>
        <p:nvSpPr>
          <p:cNvPr id="48131" name="Rectangle 2">
            <a:extLst>
              <a:ext uri="{FF2B5EF4-FFF2-40B4-BE49-F238E27FC236}">
                <a16:creationId xmlns:a16="http://schemas.microsoft.com/office/drawing/2014/main" id="{2D4C7A84-4563-40F0-AB0C-B795B1BCC0F2}"/>
              </a:ext>
            </a:extLst>
          </p:cNvPr>
          <p:cNvSpPr>
            <a:spLocks noGrp="1" noChangeArrowheads="1"/>
          </p:cNvSpPr>
          <p:nvPr>
            <p:ph type="title" idx="4294967295"/>
          </p:nvPr>
        </p:nvSpPr>
        <p:spPr>
          <a:xfrm>
            <a:off x="2438400" y="646113"/>
            <a:ext cx="8001000" cy="838200"/>
          </a:xfrm>
        </p:spPr>
        <p:txBody>
          <a:bodyPr vert="horz" wrap="square" lIns="0" tIns="0" rIns="0" bIns="0" numCol="1" anchor="ctr" anchorCtr="0" compatLnSpc="1">
            <a:prstTxWarp prst="textNoShape">
              <a:avLst/>
            </a:prstTxWarp>
          </a:bodyPr>
          <a:lstStyle/>
          <a:p>
            <a:pPr eaLnBrk="1" hangingPunct="1"/>
            <a:r>
              <a:rPr lang="en-US" altLang="zh-CN" sz="3200"/>
              <a:t>Sidebar 8.5 Builds at Microsoft</a:t>
            </a:r>
          </a:p>
        </p:txBody>
      </p:sp>
      <p:sp>
        <p:nvSpPr>
          <p:cNvPr id="48132" name="Rectangle 3">
            <a:extLst>
              <a:ext uri="{FF2B5EF4-FFF2-40B4-BE49-F238E27FC236}">
                <a16:creationId xmlns:a16="http://schemas.microsoft.com/office/drawing/2014/main" id="{594D46BF-2227-4C10-92C6-EF50EA7352A8}"/>
              </a:ext>
            </a:extLst>
          </p:cNvPr>
          <p:cNvSpPr>
            <a:spLocks noGrp="1" noChangeArrowheads="1"/>
          </p:cNvSpPr>
          <p:nvPr>
            <p:ph type="body" idx="4294967295"/>
          </p:nvPr>
        </p:nvSpPr>
        <p:spPr>
          <a:xfrm>
            <a:off x="2424113" y="1773238"/>
            <a:ext cx="8001000" cy="4114800"/>
          </a:xfrm>
        </p:spPr>
        <p:txBody>
          <a:bodyPr vert="horz" wrap="square" lIns="0" tIns="0" rIns="0" bIns="0" numCol="1" anchor="t" anchorCtr="0" compatLnSpc="1">
            <a:prstTxWarp prst="textNoShape">
              <a:avLst/>
            </a:prstTxWarp>
          </a:bodyPr>
          <a:lstStyle/>
          <a:p>
            <a:pPr marL="330200" indent="-330200" defTabSz="457200" eaLnBrk="1" hangingPunct="1"/>
            <a:r>
              <a:rPr lang="en-US" altLang="zh-CN" sz="2000"/>
              <a:t>The feature teams synchronize their work by building the product and finding and fixing faults on a daily basis</a:t>
            </a:r>
          </a:p>
        </p:txBody>
      </p:sp>
      <p:pic>
        <p:nvPicPr>
          <p:cNvPr id="48133" name="Picture 6">
            <a:extLst>
              <a:ext uri="{FF2B5EF4-FFF2-40B4-BE49-F238E27FC236}">
                <a16:creationId xmlns:a16="http://schemas.microsoft.com/office/drawing/2014/main" id="{629D1BE7-20FA-4D02-8D4E-9DFF360513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6988" y="2420938"/>
            <a:ext cx="7777162" cy="443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5">
            <a:extLst>
              <a:ext uri="{FF2B5EF4-FFF2-40B4-BE49-F238E27FC236}">
                <a16:creationId xmlns:a16="http://schemas.microsoft.com/office/drawing/2014/main" id="{B514191B-4622-41C2-A7EE-DB2429914A0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0E2B4748-627E-4C4F-ADDB-C07465F28D52}" type="slidenum">
              <a:rPr kumimoji="0" lang="en-US" altLang="zh-CN" sz="2600">
                <a:solidFill>
                  <a:srgbClr val="FFFFFF"/>
                </a:solidFill>
              </a:rPr>
              <a:pPr eaLnBrk="1" fontAlgn="base" hangingPunct="1">
                <a:spcBef>
                  <a:spcPct val="0"/>
                </a:spcBef>
                <a:spcAft>
                  <a:spcPct val="0"/>
                </a:spcAft>
              </a:pPr>
              <a:t>577</a:t>
            </a:fld>
            <a:endParaRPr kumimoji="0" lang="en-US" altLang="zh-CN" sz="2600">
              <a:solidFill>
                <a:srgbClr val="FFFFFF"/>
              </a:solidFill>
            </a:endParaRPr>
          </a:p>
        </p:txBody>
      </p:sp>
      <p:sp>
        <p:nvSpPr>
          <p:cNvPr id="49155" name="Rectangle 2">
            <a:extLst>
              <a:ext uri="{FF2B5EF4-FFF2-40B4-BE49-F238E27FC236}">
                <a16:creationId xmlns:a16="http://schemas.microsoft.com/office/drawing/2014/main" id="{FCCB8C12-99A0-438D-923D-7409C41EFDE7}"/>
              </a:ext>
            </a:extLst>
          </p:cNvPr>
          <p:cNvSpPr>
            <a:spLocks noGrp="1" noChangeArrowheads="1"/>
          </p:cNvSpPr>
          <p:nvPr>
            <p:ph type="title"/>
          </p:nvPr>
        </p:nvSpPr>
        <p:spPr/>
        <p:txBody>
          <a:bodyPr/>
          <a:lstStyle/>
          <a:p>
            <a:pPr eaLnBrk="1" hangingPunct="1"/>
            <a:r>
              <a:rPr lang="en-US" altLang="zh-CN" sz="3200"/>
              <a:t>     Chapter 8  Testing the Programs</a:t>
            </a:r>
          </a:p>
        </p:txBody>
      </p:sp>
      <p:sp>
        <p:nvSpPr>
          <p:cNvPr id="49156" name="Rectangle 3">
            <a:extLst>
              <a:ext uri="{FF2B5EF4-FFF2-40B4-BE49-F238E27FC236}">
                <a16:creationId xmlns:a16="http://schemas.microsoft.com/office/drawing/2014/main" id="{BDAD4DD3-ACFE-460E-A89B-61D749C8B44B}"/>
              </a:ext>
            </a:extLst>
          </p:cNvPr>
          <p:cNvSpPr>
            <a:spLocks noGrp="1" noChangeArrowheads="1"/>
          </p:cNvSpPr>
          <p:nvPr>
            <p:ph type="body" idx="1"/>
          </p:nvPr>
        </p:nvSpPr>
        <p:spPr>
          <a:xfrm>
            <a:off x="2286000" y="1752600"/>
            <a:ext cx="8534400" cy="5105400"/>
          </a:xfrm>
        </p:spPr>
        <p:txBody>
          <a:bodyPr/>
          <a:lstStyle/>
          <a:p>
            <a:pPr eaLnBrk="1" hangingPunct="1">
              <a:lnSpc>
                <a:spcPct val="90000"/>
              </a:lnSpc>
              <a:buFontTx/>
              <a:buNone/>
            </a:pPr>
            <a:r>
              <a:rPr lang="en-US" altLang="zh-CN" b="1"/>
              <a:t>8.5 Testing Object-Oriented Systems (OO</a:t>
            </a:r>
            <a:r>
              <a:rPr lang="zh-CN" altLang="en-US" b="1"/>
              <a:t>测试</a:t>
            </a:r>
            <a:r>
              <a:rPr lang="en-US" altLang="zh-CN" b="1"/>
              <a:t>)</a:t>
            </a:r>
            <a:r>
              <a:rPr lang="en-US" altLang="zh-CN" sz="3200" b="1"/>
              <a:t> </a:t>
            </a:r>
          </a:p>
          <a:p>
            <a:pPr eaLnBrk="1" hangingPunct="1">
              <a:lnSpc>
                <a:spcPct val="90000"/>
              </a:lnSpc>
              <a:buFontTx/>
              <a:buNone/>
            </a:pPr>
            <a:r>
              <a:rPr lang="en-US" altLang="zh-CN" sz="2400" b="1"/>
              <a:t> Focus on: OO testing has special characteristics </a:t>
            </a:r>
          </a:p>
          <a:p>
            <a:pPr eaLnBrk="1" hangingPunct="1">
              <a:lnSpc>
                <a:spcPct val="90000"/>
              </a:lnSpc>
              <a:buFontTx/>
              <a:buNone/>
            </a:pPr>
            <a:r>
              <a:rPr lang="en-US" altLang="zh-CN" sz="2400" b="1"/>
              <a:t>                   ----should take several additional steps </a:t>
            </a:r>
          </a:p>
          <a:p>
            <a:pPr eaLnBrk="1" hangingPunct="1">
              <a:lnSpc>
                <a:spcPct val="90000"/>
              </a:lnSpc>
              <a:buFontTx/>
              <a:buNone/>
            </a:pPr>
            <a:r>
              <a:rPr lang="en-US" altLang="zh-CN" b="1"/>
              <a:t>1. Testing the Code </a:t>
            </a:r>
            <a:endParaRPr lang="en-US" altLang="zh-CN" sz="2400" b="1"/>
          </a:p>
          <a:p>
            <a:pPr eaLnBrk="1" hangingPunct="1">
              <a:lnSpc>
                <a:spcPct val="90000"/>
              </a:lnSpc>
              <a:buFontTx/>
              <a:buNone/>
            </a:pPr>
            <a:r>
              <a:rPr lang="en-US" altLang="zh-CN" sz="2400" b="1">
                <a:solidFill>
                  <a:schemeClr val="bg2"/>
                </a:solidFill>
                <a:sym typeface="Wingdings 2" panose="05020102010507070707" pitchFamily="18" charset="2"/>
              </a:rPr>
              <a:t>  several problem about OO code testing (P433--3 dots)</a:t>
            </a:r>
          </a:p>
          <a:p>
            <a:pPr eaLnBrk="1" hangingPunct="1">
              <a:lnSpc>
                <a:spcPct val="90000"/>
              </a:lnSpc>
              <a:buFontTx/>
              <a:buNone/>
            </a:pPr>
            <a:r>
              <a:rPr lang="en-US" altLang="zh-CN" sz="2400" b="1">
                <a:solidFill>
                  <a:schemeClr val="bg2"/>
                </a:solidFill>
                <a:sym typeface="Wingdings 2" panose="05020102010507070707" pitchFamily="18" charset="2"/>
              </a:rPr>
              <a:t>      ----OO code </a:t>
            </a:r>
            <a:r>
              <a:rPr lang="zh-CN" altLang="en-US" sz="2400" b="1">
                <a:solidFill>
                  <a:schemeClr val="bg2"/>
                </a:solidFill>
                <a:sym typeface="Wingdings 2" panose="05020102010507070707" pitchFamily="18" charset="2"/>
              </a:rPr>
              <a:t>存在于对象的方法中</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而完成软件任务需要界</a:t>
            </a:r>
          </a:p>
          <a:p>
            <a:pPr eaLnBrk="1" hangingPunct="1">
              <a:lnSpc>
                <a:spcPct val="90000"/>
              </a:lnSpc>
              <a:buFontTx/>
              <a:buNone/>
            </a:pPr>
            <a:r>
              <a:rPr lang="zh-CN" altLang="en-US" sz="2400" b="1">
                <a:solidFill>
                  <a:schemeClr val="bg2"/>
                </a:solidFill>
                <a:sym typeface="Wingdings 2" panose="05020102010507070707" pitchFamily="18" charset="2"/>
              </a:rPr>
              <a:t>         面类、控制类、实体类等的交互，因而</a:t>
            </a:r>
            <a:r>
              <a:rPr lang="en-US" altLang="zh-CN" sz="2400" b="1">
                <a:solidFill>
                  <a:schemeClr val="bg2"/>
                </a:solidFill>
                <a:sym typeface="Wingdings 2" panose="05020102010507070707" pitchFamily="18" charset="2"/>
              </a:rPr>
              <a:t>OO</a:t>
            </a:r>
            <a:r>
              <a:rPr lang="zh-CN" altLang="en-US" sz="2400" b="1">
                <a:solidFill>
                  <a:schemeClr val="bg2"/>
                </a:solidFill>
                <a:sym typeface="Wingdings 2" panose="05020102010507070707" pitchFamily="18" charset="2"/>
              </a:rPr>
              <a:t>测试不仅仅局</a:t>
            </a:r>
          </a:p>
          <a:p>
            <a:pPr eaLnBrk="1" hangingPunct="1">
              <a:lnSpc>
                <a:spcPct val="90000"/>
              </a:lnSpc>
              <a:buFontTx/>
              <a:buNone/>
            </a:pPr>
            <a:r>
              <a:rPr lang="zh-CN" altLang="en-US" sz="2400" b="1">
                <a:solidFill>
                  <a:schemeClr val="bg2"/>
                </a:solidFill>
                <a:sym typeface="Wingdings 2" panose="05020102010507070707" pitchFamily="18" charset="2"/>
              </a:rPr>
              <a:t>         限于对方法的测试，而是比较复杂和广泛。</a:t>
            </a:r>
          </a:p>
          <a:p>
            <a:pPr eaLnBrk="1" hangingPunct="1">
              <a:lnSpc>
                <a:spcPct val="90000"/>
              </a:lnSpc>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注意的几个问题 </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提问</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a:t>
            </a:r>
          </a:p>
          <a:p>
            <a:pPr eaLnBrk="1" hangingPunct="1">
              <a:lnSpc>
                <a:spcPct val="90000"/>
              </a:lnSpc>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意外的输入能否产生意外的结果。</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路径应该唯一</a:t>
            </a:r>
            <a:r>
              <a:rPr lang="en-US" altLang="zh-CN" sz="2400" b="1">
                <a:solidFill>
                  <a:schemeClr val="bg2"/>
                </a:solidFill>
                <a:sym typeface="Wingdings 2" panose="05020102010507070707" pitchFamily="18" charset="2"/>
              </a:rPr>
              <a:t>)</a:t>
            </a:r>
          </a:p>
          <a:p>
            <a:pPr eaLnBrk="1" hangingPunct="1">
              <a:lnSpc>
                <a:spcPct val="90000"/>
              </a:lnSpc>
              <a:buFontTx/>
              <a:buNone/>
            </a:pPr>
            <a:r>
              <a:rPr lang="en-US" altLang="zh-CN" sz="2400" b="1">
                <a:solidFill>
                  <a:schemeClr val="bg2"/>
                </a:solidFill>
                <a:sym typeface="Wingdings 2" panose="05020102010507070707" pitchFamily="18" charset="2"/>
              </a:rPr>
              <a:t>           ---- </a:t>
            </a:r>
            <a:r>
              <a:rPr lang="zh-CN" altLang="en-US" sz="2400" b="1">
                <a:solidFill>
                  <a:schemeClr val="bg2"/>
                </a:solidFill>
                <a:sym typeface="Wingdings 2" panose="05020102010507070707" pitchFamily="18" charset="2"/>
              </a:rPr>
              <a:t>意料之内的输入能否产生意料之外的结果。</a:t>
            </a:r>
          </a:p>
          <a:p>
            <a:pPr eaLnBrk="1" hangingPunct="1">
              <a:lnSpc>
                <a:spcPct val="90000"/>
              </a:lnSpc>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在选择有用的用例时，有没有考虑不周的情形？</a:t>
            </a:r>
          </a:p>
        </p:txBody>
      </p:sp>
    </p:spTree>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5">
            <a:extLst>
              <a:ext uri="{FF2B5EF4-FFF2-40B4-BE49-F238E27FC236}">
                <a16:creationId xmlns:a16="http://schemas.microsoft.com/office/drawing/2014/main" id="{7690084E-FBB5-46C1-BEFD-54A99A7B6AC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A12C13D8-2A1F-4C2D-9179-3D211FF3E1A1}" type="slidenum">
              <a:rPr kumimoji="0" lang="en-US" altLang="zh-CN" sz="2600">
                <a:solidFill>
                  <a:srgbClr val="FFFFFF"/>
                </a:solidFill>
              </a:rPr>
              <a:pPr eaLnBrk="1" fontAlgn="base" hangingPunct="1">
                <a:spcBef>
                  <a:spcPct val="0"/>
                </a:spcBef>
                <a:spcAft>
                  <a:spcPct val="0"/>
                </a:spcAft>
              </a:pPr>
              <a:t>578</a:t>
            </a:fld>
            <a:endParaRPr kumimoji="0" lang="en-US" altLang="zh-CN" sz="2600">
              <a:solidFill>
                <a:srgbClr val="FFFFFF"/>
              </a:solidFill>
            </a:endParaRPr>
          </a:p>
        </p:txBody>
      </p:sp>
      <p:sp>
        <p:nvSpPr>
          <p:cNvPr id="50179" name="Rectangle 2">
            <a:extLst>
              <a:ext uri="{FF2B5EF4-FFF2-40B4-BE49-F238E27FC236}">
                <a16:creationId xmlns:a16="http://schemas.microsoft.com/office/drawing/2014/main" id="{8FC3EC5D-7B46-4CAD-AA74-C0E5C34A2F26}"/>
              </a:ext>
            </a:extLst>
          </p:cNvPr>
          <p:cNvSpPr>
            <a:spLocks noGrp="1" noChangeArrowheads="1"/>
          </p:cNvSpPr>
          <p:nvPr>
            <p:ph type="title"/>
          </p:nvPr>
        </p:nvSpPr>
        <p:spPr/>
        <p:txBody>
          <a:bodyPr/>
          <a:lstStyle/>
          <a:p>
            <a:pPr eaLnBrk="1" hangingPunct="1"/>
            <a:r>
              <a:rPr lang="en-US" altLang="zh-CN" sz="3200"/>
              <a:t>     Chapter 8  Testing the Programs</a:t>
            </a:r>
          </a:p>
        </p:txBody>
      </p:sp>
      <p:sp>
        <p:nvSpPr>
          <p:cNvPr id="50180" name="Rectangle 3">
            <a:extLst>
              <a:ext uri="{FF2B5EF4-FFF2-40B4-BE49-F238E27FC236}">
                <a16:creationId xmlns:a16="http://schemas.microsoft.com/office/drawing/2014/main" id="{FF80B2AA-3A5F-4EE4-802D-CA9FFB89C305}"/>
              </a:ext>
            </a:extLst>
          </p:cNvPr>
          <p:cNvSpPr>
            <a:spLocks noGrp="1" noChangeArrowheads="1"/>
          </p:cNvSpPr>
          <p:nvPr>
            <p:ph type="body" idx="1"/>
          </p:nvPr>
        </p:nvSpPr>
        <p:spPr>
          <a:xfrm>
            <a:off x="2351088" y="1773238"/>
            <a:ext cx="8316912" cy="5084762"/>
          </a:xfrm>
        </p:spPr>
        <p:txBody>
          <a:bodyPr/>
          <a:lstStyle/>
          <a:p>
            <a:pPr eaLnBrk="1" hangingPunct="1">
              <a:buFontTx/>
              <a:buNone/>
            </a:pPr>
            <a:r>
              <a:rPr lang="en-US" altLang="zh-CN" sz="2400" b="1">
                <a:solidFill>
                  <a:schemeClr val="bg2"/>
                </a:solidFill>
                <a:sym typeface="Wingdings 2" panose="05020102010507070707" pitchFamily="18" charset="2"/>
              </a:rPr>
              <a:t>  several aspects about the faults of objects </a:t>
            </a:r>
          </a:p>
          <a:p>
            <a:pPr eaLnBrk="1" hangingPunct="1">
              <a:buFontTx/>
              <a:buNone/>
            </a:pPr>
            <a:r>
              <a:rPr lang="en-US" altLang="zh-CN" sz="2400" b="1"/>
              <a:t>      (P433-434  5 dots) </a:t>
            </a:r>
          </a:p>
          <a:p>
            <a:pPr eaLnBrk="1" hangingPunct="1">
              <a:buFontTx/>
              <a:buNone/>
            </a:pPr>
            <a:r>
              <a:rPr lang="en-US" altLang="zh-CN" sz="2400" b="1"/>
              <a:t>     note: </a:t>
            </a:r>
            <a:r>
              <a:rPr lang="zh-CN" altLang="en-US" sz="2400" b="1"/>
              <a:t>关于对象和类的检查不会都在设计阶段的静态检查</a:t>
            </a:r>
          </a:p>
          <a:p>
            <a:pPr eaLnBrk="1" hangingPunct="1">
              <a:buFontTx/>
              <a:buNone/>
            </a:pPr>
            <a:r>
              <a:rPr lang="zh-CN" altLang="en-US" sz="2400" b="1"/>
              <a:t>               过程中完成</a:t>
            </a:r>
            <a:r>
              <a:rPr lang="en-US" altLang="zh-CN" sz="2400" b="1"/>
              <a:t>, </a:t>
            </a:r>
            <a:r>
              <a:rPr lang="zh-CN" altLang="en-US" sz="2400" b="1"/>
              <a:t>有很多时候是在测试阶段才发现其不</a:t>
            </a:r>
          </a:p>
          <a:p>
            <a:pPr eaLnBrk="1" hangingPunct="1">
              <a:buFontTx/>
              <a:buNone/>
            </a:pPr>
            <a:r>
              <a:rPr lang="zh-CN" altLang="en-US" sz="2400" b="1"/>
              <a:t>               合理性</a:t>
            </a:r>
            <a:r>
              <a:rPr lang="en-US" altLang="zh-CN" sz="2400" b="1"/>
              <a:t>, </a:t>
            </a:r>
            <a:r>
              <a:rPr lang="zh-CN" altLang="en-US" sz="2400" b="1"/>
              <a:t>然后又需要调整设计 </a:t>
            </a:r>
            <a:r>
              <a:rPr lang="en-US" altLang="zh-CN" sz="2400" b="1"/>
              <a:t>. </a:t>
            </a:r>
          </a:p>
          <a:p>
            <a:pPr eaLnBrk="1" hangingPunct="1">
              <a:buFontTx/>
              <a:buNone/>
            </a:pPr>
            <a:r>
              <a:rPr lang="en-US" altLang="zh-CN" sz="2400" b="1"/>
              <a:t>      ----</a:t>
            </a:r>
            <a:r>
              <a:rPr lang="zh-CN" altLang="en-US" sz="2400" b="1"/>
              <a:t>发现不对称或不合理的关联或继承。</a:t>
            </a:r>
          </a:p>
          <a:p>
            <a:pPr eaLnBrk="1" hangingPunct="1">
              <a:buFontTx/>
              <a:buNone/>
            </a:pPr>
            <a:r>
              <a:rPr lang="zh-CN" altLang="en-US" sz="2400" b="1"/>
              <a:t>      </a:t>
            </a:r>
            <a:r>
              <a:rPr lang="en-US" altLang="zh-CN" sz="2400" b="1"/>
              <a:t>----</a:t>
            </a:r>
            <a:r>
              <a:rPr lang="zh-CN" altLang="en-US" sz="2400" b="1"/>
              <a:t>发现一个类中存在关系不密切的属性和动作。</a:t>
            </a:r>
          </a:p>
          <a:p>
            <a:pPr eaLnBrk="1" hangingPunct="1">
              <a:buFontTx/>
              <a:buNone/>
            </a:pPr>
            <a:r>
              <a:rPr lang="zh-CN" altLang="en-US" sz="2400" b="1"/>
              <a:t>      </a:t>
            </a:r>
            <a:r>
              <a:rPr lang="en-US" altLang="zh-CN" sz="2400" b="1"/>
              <a:t>----</a:t>
            </a:r>
            <a:r>
              <a:rPr lang="zh-CN" altLang="en-US" sz="2400" b="1"/>
              <a:t>一个类担任两个以上角色。</a:t>
            </a:r>
          </a:p>
          <a:p>
            <a:pPr eaLnBrk="1" hangingPunct="1">
              <a:buFontTx/>
              <a:buNone/>
            </a:pPr>
            <a:r>
              <a:rPr lang="zh-CN" altLang="en-US" sz="2400" b="1"/>
              <a:t>      </a:t>
            </a:r>
            <a:r>
              <a:rPr lang="en-US" altLang="zh-CN" sz="2400" b="1"/>
              <a:t>----</a:t>
            </a:r>
            <a:r>
              <a:rPr lang="zh-CN" altLang="en-US" sz="2400" b="1"/>
              <a:t>操作目标不明确。</a:t>
            </a:r>
            <a:r>
              <a:rPr lang="en-US" altLang="zh-CN" sz="2400" b="1"/>
              <a:t>(</a:t>
            </a:r>
            <a:r>
              <a:rPr lang="zh-CN" altLang="en-US" sz="2400" b="1"/>
              <a:t>例如</a:t>
            </a:r>
            <a:r>
              <a:rPr lang="en-US" altLang="zh-CN" sz="2400" b="1"/>
              <a:t>: </a:t>
            </a:r>
            <a:r>
              <a:rPr lang="zh-CN" altLang="en-US" sz="2400" b="1"/>
              <a:t>某个类没有合适的方法等等</a:t>
            </a:r>
            <a:r>
              <a:rPr lang="en-US" altLang="zh-CN" sz="2400" b="1"/>
              <a:t>)</a:t>
            </a:r>
          </a:p>
          <a:p>
            <a:pPr eaLnBrk="1" hangingPunct="1">
              <a:buFontTx/>
              <a:buNone/>
            </a:pPr>
            <a:r>
              <a:rPr lang="en-US" altLang="zh-CN" sz="2400" b="1"/>
              <a:t>      ----</a:t>
            </a:r>
            <a:r>
              <a:rPr lang="zh-CN" altLang="en-US" sz="2400" b="1"/>
              <a:t>发现两个同名的或同目的的关联关系等等。</a:t>
            </a:r>
          </a:p>
          <a:p>
            <a:pPr eaLnBrk="1" hangingPunct="1">
              <a:buFontTx/>
              <a:buNone/>
            </a:pPr>
            <a:r>
              <a:rPr lang="zh-CN" altLang="en-US" sz="2400" b="1"/>
              <a:t> </a:t>
            </a:r>
            <a:endParaRPr lang="zh-CN" altLang="en-US" sz="2400"/>
          </a:p>
        </p:txBody>
      </p:sp>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5">
            <a:extLst>
              <a:ext uri="{FF2B5EF4-FFF2-40B4-BE49-F238E27FC236}">
                <a16:creationId xmlns:a16="http://schemas.microsoft.com/office/drawing/2014/main" id="{78955A17-28D3-444F-9EA5-1F6ECD5C284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B8B60DC8-9A7B-415F-88F7-8A472D211EB1}" type="slidenum">
              <a:rPr kumimoji="0" lang="en-US" altLang="zh-CN" sz="2600">
                <a:solidFill>
                  <a:srgbClr val="FFFFFF"/>
                </a:solidFill>
              </a:rPr>
              <a:pPr eaLnBrk="1" fontAlgn="base" hangingPunct="1">
                <a:spcBef>
                  <a:spcPct val="0"/>
                </a:spcBef>
                <a:spcAft>
                  <a:spcPct val="0"/>
                </a:spcAft>
              </a:pPr>
              <a:t>579</a:t>
            </a:fld>
            <a:endParaRPr kumimoji="0" lang="en-US" altLang="zh-CN" sz="2600">
              <a:solidFill>
                <a:srgbClr val="FFFFFF"/>
              </a:solidFill>
            </a:endParaRPr>
          </a:p>
        </p:txBody>
      </p:sp>
      <p:sp>
        <p:nvSpPr>
          <p:cNvPr id="51203" name="Rectangle 2">
            <a:extLst>
              <a:ext uri="{FF2B5EF4-FFF2-40B4-BE49-F238E27FC236}">
                <a16:creationId xmlns:a16="http://schemas.microsoft.com/office/drawing/2014/main" id="{2AA85A71-225F-4190-A416-82DE5DECA5DD}"/>
              </a:ext>
            </a:extLst>
          </p:cNvPr>
          <p:cNvSpPr>
            <a:spLocks noGrp="1" noChangeArrowheads="1"/>
          </p:cNvSpPr>
          <p:nvPr>
            <p:ph type="title"/>
          </p:nvPr>
        </p:nvSpPr>
        <p:spPr/>
        <p:txBody>
          <a:bodyPr/>
          <a:lstStyle/>
          <a:p>
            <a:pPr eaLnBrk="1" hangingPunct="1"/>
            <a:r>
              <a:rPr lang="en-US" altLang="zh-CN" sz="3200"/>
              <a:t>     Chapter 8  Testing the Programs</a:t>
            </a:r>
          </a:p>
        </p:txBody>
      </p:sp>
      <p:sp>
        <p:nvSpPr>
          <p:cNvPr id="51204" name="Rectangle 3">
            <a:extLst>
              <a:ext uri="{FF2B5EF4-FFF2-40B4-BE49-F238E27FC236}">
                <a16:creationId xmlns:a16="http://schemas.microsoft.com/office/drawing/2014/main" id="{32B3E9DC-6AA4-41D6-A809-C7C03B7372CB}"/>
              </a:ext>
            </a:extLst>
          </p:cNvPr>
          <p:cNvSpPr>
            <a:spLocks noGrp="1" noChangeArrowheads="1"/>
          </p:cNvSpPr>
          <p:nvPr>
            <p:ph type="body" idx="1"/>
          </p:nvPr>
        </p:nvSpPr>
        <p:spPr>
          <a:xfrm>
            <a:off x="2343150" y="1773238"/>
            <a:ext cx="8324850" cy="5084762"/>
          </a:xfrm>
        </p:spPr>
        <p:txBody>
          <a:bodyPr/>
          <a:lstStyle/>
          <a:p>
            <a:pPr eaLnBrk="1" hangingPunct="1">
              <a:lnSpc>
                <a:spcPct val="90000"/>
              </a:lnSpc>
              <a:buFontTx/>
              <a:buNone/>
            </a:pPr>
            <a:r>
              <a:rPr lang="en-US" altLang="zh-CN" sz="2400" b="1"/>
              <a:t> </a:t>
            </a:r>
            <a:r>
              <a:rPr lang="en-US" altLang="zh-CN" sz="2400" b="1">
                <a:solidFill>
                  <a:schemeClr val="bg2"/>
                </a:solidFill>
                <a:sym typeface="Wingdings 2" panose="05020102010507070707" pitchFamily="18" charset="2"/>
              </a:rPr>
              <a:t> message : making special testing</a:t>
            </a:r>
          </a:p>
          <a:p>
            <a:pPr eaLnBrk="1" hangingPunct="1">
              <a:lnSpc>
                <a:spcPct val="90000"/>
              </a:lnSpc>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传统方法可很好的应用于功能测试</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但没有考虑测试类</a:t>
            </a:r>
          </a:p>
          <a:p>
            <a:pPr eaLnBrk="1" hangingPunct="1">
              <a:lnSpc>
                <a:spcPct val="90000"/>
              </a:lnSpc>
              <a:buFontTx/>
              <a:buNone/>
            </a:pPr>
            <a:r>
              <a:rPr lang="zh-CN" altLang="en-US" sz="2400" b="1">
                <a:solidFill>
                  <a:schemeClr val="bg2"/>
                </a:solidFill>
                <a:sym typeface="Wingdings 2" panose="05020102010507070707" pitchFamily="18" charset="2"/>
              </a:rPr>
              <a:t>           所需的对象状态及其交互关系</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而这涉及到消息 </a:t>
            </a:r>
            <a:r>
              <a:rPr lang="en-US" altLang="zh-CN" sz="2400" b="1">
                <a:solidFill>
                  <a:schemeClr val="bg2"/>
                </a:solidFill>
                <a:sym typeface="Wingdings 2" panose="05020102010507070707" pitchFamily="18" charset="2"/>
              </a:rPr>
              <a:t>. </a:t>
            </a:r>
          </a:p>
          <a:p>
            <a:pPr eaLnBrk="1" hangingPunct="1">
              <a:lnSpc>
                <a:spcPct val="90000"/>
              </a:lnSpc>
              <a:buFontTx/>
              <a:buNone/>
            </a:pPr>
            <a:r>
              <a:rPr lang="en-US" altLang="zh-CN" sz="2400" b="1">
                <a:solidFill>
                  <a:schemeClr val="bg2"/>
                </a:solidFill>
                <a:sym typeface="Wingdings 2" panose="05020102010507070707" pitchFamily="18" charset="2"/>
              </a:rPr>
              <a:t>      ----OO</a:t>
            </a:r>
            <a:r>
              <a:rPr lang="zh-CN" altLang="en-US" sz="2400" b="1">
                <a:solidFill>
                  <a:schemeClr val="bg2"/>
                </a:solidFill>
                <a:sym typeface="Wingdings 2" panose="05020102010507070707" pitchFamily="18" charset="2"/>
              </a:rPr>
              <a:t>方法开发的系统</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消息是软件任务完成的载体和线</a:t>
            </a:r>
          </a:p>
          <a:p>
            <a:pPr eaLnBrk="1" hangingPunct="1">
              <a:lnSpc>
                <a:spcPct val="90000"/>
              </a:lnSpc>
              <a:buFontTx/>
              <a:buNone/>
            </a:pPr>
            <a:r>
              <a:rPr lang="zh-CN" altLang="en-US" sz="2400" b="1">
                <a:solidFill>
                  <a:schemeClr val="bg2"/>
                </a:solidFill>
                <a:sym typeface="Wingdings 2" panose="05020102010507070707" pitchFamily="18" charset="2"/>
              </a:rPr>
              <a:t>           索</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需要对消息进行较全面的测试</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同时也完成了对对</a:t>
            </a:r>
          </a:p>
          <a:p>
            <a:pPr eaLnBrk="1" hangingPunct="1">
              <a:lnSpc>
                <a:spcPct val="90000"/>
              </a:lnSpc>
              <a:buFontTx/>
              <a:buNone/>
            </a:pPr>
            <a:r>
              <a:rPr lang="zh-CN" altLang="en-US" sz="2400" b="1">
                <a:solidFill>
                  <a:schemeClr val="bg2"/>
                </a:solidFill>
                <a:sym typeface="Wingdings 2" panose="05020102010507070707" pitchFamily="18" charset="2"/>
              </a:rPr>
              <a:t>           象的状态测试 </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响应消息的准确性需要测试</a:t>
            </a:r>
            <a:r>
              <a:rPr lang="en-US" altLang="zh-CN" sz="2400" b="1">
                <a:solidFill>
                  <a:schemeClr val="bg2"/>
                </a:solidFill>
                <a:sym typeface="Wingdings 2" panose="05020102010507070707" pitchFamily="18" charset="2"/>
              </a:rPr>
              <a:t>)</a:t>
            </a:r>
          </a:p>
          <a:p>
            <a:pPr eaLnBrk="1" hangingPunct="1">
              <a:lnSpc>
                <a:spcPct val="90000"/>
              </a:lnSpc>
              <a:buFontTx/>
              <a:buNone/>
            </a:pPr>
            <a:r>
              <a:rPr lang="en-US" altLang="zh-CN" b="1"/>
              <a:t>2. Difference between OO and traditional Testing</a:t>
            </a:r>
          </a:p>
          <a:p>
            <a:pPr eaLnBrk="1" hangingPunct="1">
              <a:lnSpc>
                <a:spcPct val="90000"/>
              </a:lnSpc>
              <a:buFontTx/>
              <a:buNone/>
            </a:pPr>
            <a:r>
              <a:rPr lang="en-US" altLang="zh-CN" sz="2400" b="1"/>
              <a:t> </a:t>
            </a:r>
            <a:r>
              <a:rPr lang="en-US" altLang="zh-CN" sz="2400" b="1">
                <a:solidFill>
                  <a:schemeClr val="bg2"/>
                </a:solidFill>
                <a:sym typeface="Wingdings 2" panose="05020102010507070707" pitchFamily="18" charset="2"/>
              </a:rPr>
              <a:t> focus on: retest all methods when we add new   </a:t>
            </a:r>
          </a:p>
          <a:p>
            <a:pPr eaLnBrk="1" hangingPunct="1">
              <a:lnSpc>
                <a:spcPct val="90000"/>
              </a:lnSpc>
              <a:buFontTx/>
              <a:buNone/>
            </a:pPr>
            <a:r>
              <a:rPr lang="en-US" altLang="zh-CN" sz="2400" b="1">
                <a:solidFill>
                  <a:schemeClr val="bg2"/>
                </a:solidFill>
                <a:sym typeface="Wingdings 2" panose="05020102010507070707" pitchFamily="18" charset="2"/>
              </a:rPr>
              <a:t>                      subclass in a way of inheritance </a:t>
            </a:r>
            <a:endParaRPr lang="en-US" altLang="zh-CN" sz="2400"/>
          </a:p>
          <a:p>
            <a:pPr eaLnBrk="1" hangingPunct="1">
              <a:lnSpc>
                <a:spcPct val="90000"/>
              </a:lnSpc>
              <a:buFontTx/>
              <a:buNone/>
            </a:pPr>
            <a:r>
              <a:rPr lang="en-US" altLang="zh-CN" sz="2400" b="1"/>
              <a:t>                      (</a:t>
            </a:r>
            <a:r>
              <a:rPr lang="zh-CN" altLang="en-US" sz="2400" b="1"/>
              <a:t>换句话说</a:t>
            </a:r>
            <a:r>
              <a:rPr lang="en-US" altLang="zh-CN" sz="2400" b="1"/>
              <a:t>: </a:t>
            </a:r>
            <a:r>
              <a:rPr lang="zh-CN" altLang="en-US" sz="2400" b="1"/>
              <a:t>封装时被充分测试的程序在继承组</a:t>
            </a:r>
          </a:p>
          <a:p>
            <a:pPr eaLnBrk="1" hangingPunct="1">
              <a:lnSpc>
                <a:spcPct val="90000"/>
              </a:lnSpc>
              <a:buFontTx/>
              <a:buNone/>
            </a:pPr>
            <a:r>
              <a:rPr lang="zh-CN" altLang="en-US" sz="2400" b="1"/>
              <a:t>                       合时可能没有被充分测试</a:t>
            </a:r>
            <a:r>
              <a:rPr lang="en-US" altLang="zh-CN" sz="2400" b="1"/>
              <a: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灯片编号占位符 5">
            <a:extLst>
              <a:ext uri="{FF2B5EF4-FFF2-40B4-BE49-F238E27FC236}">
                <a16:creationId xmlns:a16="http://schemas.microsoft.com/office/drawing/2014/main" id="{B1016D4B-295C-4106-8E46-CF5355A5854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BD73D739-681F-46C5-BE72-9D2987E7359B}" type="slidenum">
              <a:rPr kumimoji="0" lang="en-US" altLang="zh-CN" sz="2600" b="1">
                <a:solidFill>
                  <a:srgbClr val="FFFFFF"/>
                </a:solidFill>
              </a:rPr>
              <a:pPr fontAlgn="base">
                <a:spcBef>
                  <a:spcPct val="0"/>
                </a:spcBef>
                <a:spcAft>
                  <a:spcPct val="0"/>
                </a:spcAft>
                <a:buClrTx/>
                <a:buSzTx/>
                <a:buNone/>
              </a:pPr>
              <a:t>58</a:t>
            </a:fld>
            <a:endParaRPr kumimoji="0" lang="en-US" altLang="zh-CN" sz="2600" b="1">
              <a:solidFill>
                <a:srgbClr val="FFFFFF"/>
              </a:solidFill>
            </a:endParaRPr>
          </a:p>
        </p:txBody>
      </p:sp>
      <p:sp>
        <p:nvSpPr>
          <p:cNvPr id="112643" name="Rectangle 2">
            <a:extLst>
              <a:ext uri="{FF2B5EF4-FFF2-40B4-BE49-F238E27FC236}">
                <a16:creationId xmlns:a16="http://schemas.microsoft.com/office/drawing/2014/main" id="{6C7E4151-4F43-438C-989A-8D336306323C}"/>
              </a:ext>
            </a:extLst>
          </p:cNvPr>
          <p:cNvSpPr>
            <a:spLocks noGrp="1" noChangeArrowheads="1"/>
          </p:cNvSpPr>
          <p:nvPr>
            <p:ph type="title"/>
          </p:nvPr>
        </p:nvSpPr>
        <p:spPr/>
        <p:txBody>
          <a:bodyPr/>
          <a:lstStyle/>
          <a:p>
            <a:pPr eaLnBrk="1" hangingPunct="1"/>
            <a:r>
              <a:rPr lang="en-US" altLang="zh-CN" sz="3200"/>
              <a:t>Chapter 1  Why Software Engineering</a:t>
            </a:r>
          </a:p>
        </p:txBody>
      </p:sp>
      <p:sp>
        <p:nvSpPr>
          <p:cNvPr id="112644" name="Rectangle 3">
            <a:extLst>
              <a:ext uri="{FF2B5EF4-FFF2-40B4-BE49-F238E27FC236}">
                <a16:creationId xmlns:a16="http://schemas.microsoft.com/office/drawing/2014/main" id="{E690C28F-010A-4D4F-83B4-59186AFAA2CC}"/>
              </a:ext>
            </a:extLst>
          </p:cNvPr>
          <p:cNvSpPr>
            <a:spLocks noGrp="1" noChangeArrowheads="1"/>
          </p:cNvSpPr>
          <p:nvPr>
            <p:ph type="body" idx="1"/>
          </p:nvPr>
        </p:nvSpPr>
        <p:spPr>
          <a:xfrm>
            <a:off x="2286000" y="1676400"/>
            <a:ext cx="8382000" cy="5181600"/>
          </a:xfrm>
        </p:spPr>
        <p:txBody>
          <a:bodyPr/>
          <a:lstStyle/>
          <a:p>
            <a:pPr eaLnBrk="1" hangingPunct="1">
              <a:buFontTx/>
              <a:buNone/>
            </a:pPr>
            <a:r>
              <a:rPr lang="en-US" altLang="zh-CN" sz="2400" b="1">
                <a:solidFill>
                  <a:schemeClr val="bg2"/>
                </a:solidFill>
                <a:sym typeface="Wingdings 2" panose="05020102010507070707" pitchFamily="18" charset="2"/>
              </a:rPr>
              <a:t> </a:t>
            </a:r>
            <a:r>
              <a:rPr lang="en-US" altLang="zh-CN" sz="2400" b="1" u="sng">
                <a:solidFill>
                  <a:srgbClr val="FF0066"/>
                </a:solidFill>
                <a:sym typeface="Wingdings 2" panose="05020102010507070707" pitchFamily="18" charset="2"/>
              </a:rPr>
              <a:t>Building a System  </a:t>
            </a:r>
            <a:r>
              <a:rPr lang="en-US" altLang="zh-CN" sz="2400" b="1">
                <a:sym typeface="Wingdings 2" panose="05020102010507070707" pitchFamily="18" charset="2"/>
              </a:rPr>
              <a:t>(P23)</a:t>
            </a:r>
          </a:p>
          <a:p>
            <a:pPr eaLnBrk="1" hangingPunct="1">
              <a:buFontTx/>
              <a:buNone/>
            </a:pPr>
            <a:r>
              <a:rPr lang="en-US" altLang="zh-CN" sz="2400" b="1">
                <a:solidFill>
                  <a:schemeClr val="bg2"/>
                </a:solidFill>
                <a:sym typeface="Wingdings 2" panose="05020102010507070707" pitchFamily="18" charset="2"/>
              </a:rPr>
              <a:t>    Software project progress     customer:Howells  </a:t>
            </a:r>
          </a:p>
          <a:p>
            <a:pPr eaLnBrk="1" hangingPunct="1">
              <a:buFontTx/>
              <a:buNone/>
            </a:pPr>
            <a:r>
              <a:rPr lang="en-US" altLang="zh-CN" sz="2400" b="1">
                <a:solidFill>
                  <a:schemeClr val="bg2"/>
                </a:solidFill>
                <a:sym typeface="Wingdings 2" panose="05020102010507070707" pitchFamily="18" charset="2"/>
              </a:rPr>
              <a:t>     in a way similar to the           user:Mr.Howell’s parents</a:t>
            </a:r>
          </a:p>
          <a:p>
            <a:pPr eaLnBrk="1" hangingPunct="1">
              <a:buFontTx/>
              <a:buNone/>
            </a:pPr>
            <a:r>
              <a:rPr lang="en-US" altLang="zh-CN" sz="2400" b="1">
                <a:solidFill>
                  <a:schemeClr val="bg2"/>
                </a:solidFill>
                <a:sym typeface="Wingdings 2" panose="05020102010507070707" pitchFamily="18" charset="2"/>
              </a:rPr>
              <a:t>     house-building process        developer:McMullen</a:t>
            </a:r>
            <a:endParaRPr lang="en-US" altLang="zh-CN" sz="2400" b="1"/>
          </a:p>
          <a:p>
            <a:pPr eaLnBrk="1" hangingPunct="1">
              <a:buFontTx/>
              <a:buNone/>
            </a:pPr>
            <a:endParaRPr lang="en-US" altLang="zh-CN" sz="2400" b="1"/>
          </a:p>
          <a:p>
            <a:pPr eaLnBrk="1" hangingPunct="1">
              <a:buFontTx/>
              <a:buNone/>
            </a:pPr>
            <a:endParaRPr lang="en-US" altLang="zh-CN" sz="2400" b="1"/>
          </a:p>
        </p:txBody>
      </p:sp>
      <p:sp>
        <p:nvSpPr>
          <p:cNvPr id="112645" name="AutoShape 4">
            <a:extLst>
              <a:ext uri="{FF2B5EF4-FFF2-40B4-BE49-F238E27FC236}">
                <a16:creationId xmlns:a16="http://schemas.microsoft.com/office/drawing/2014/main" id="{1713A353-9B28-4F47-99CA-3D8B8C7E6FFA}"/>
              </a:ext>
            </a:extLst>
          </p:cNvPr>
          <p:cNvSpPr>
            <a:spLocks noChangeArrowheads="1"/>
          </p:cNvSpPr>
          <p:nvPr/>
        </p:nvSpPr>
        <p:spPr bwMode="auto">
          <a:xfrm>
            <a:off x="6248400" y="2362200"/>
            <a:ext cx="533400" cy="914400"/>
          </a:xfrm>
          <a:prstGeom prst="rightArrow">
            <a:avLst>
              <a:gd name="adj1" fmla="val 50000"/>
              <a:gd name="adj2" fmla="val 25000"/>
            </a:avLst>
          </a:prstGeom>
          <a:solidFill>
            <a:schemeClr val="bg2"/>
          </a:solidFill>
          <a:ln w="9525">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112646" name="Text Box 5">
            <a:extLst>
              <a:ext uri="{FF2B5EF4-FFF2-40B4-BE49-F238E27FC236}">
                <a16:creationId xmlns:a16="http://schemas.microsoft.com/office/drawing/2014/main" id="{0A9DD46A-60C2-418A-92A9-DC830CE8D2DA}"/>
              </a:ext>
            </a:extLst>
          </p:cNvPr>
          <p:cNvSpPr txBox="1">
            <a:spLocks noChangeArrowheads="1"/>
          </p:cNvSpPr>
          <p:nvPr/>
        </p:nvSpPr>
        <p:spPr bwMode="auto">
          <a:xfrm>
            <a:off x="2495551" y="4437063"/>
            <a:ext cx="7777163" cy="1185862"/>
          </a:xfrm>
          <a:prstGeom prst="rect">
            <a:avLst/>
          </a:prstGeom>
          <a:noFill/>
          <a:ln w="25400" algn="ctr">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b="1">
                <a:solidFill>
                  <a:srgbClr val="003366"/>
                </a:solidFill>
                <a:latin typeface="Times New Roman" panose="02020603050405020304" pitchFamily="18" charset="0"/>
              </a:rPr>
              <a:t>1.5</a:t>
            </a:r>
            <a:r>
              <a:rPr lang="zh-CN" altLang="en-US" b="1">
                <a:solidFill>
                  <a:srgbClr val="003366"/>
                </a:solidFill>
                <a:latin typeface="Times New Roman" panose="02020603050405020304" pitchFamily="18" charset="0"/>
              </a:rPr>
              <a:t>节</a:t>
            </a:r>
            <a:r>
              <a:rPr lang="en-US" altLang="zh-CN" b="1">
                <a:solidFill>
                  <a:srgbClr val="003366"/>
                </a:solidFill>
                <a:latin typeface="Times New Roman" panose="02020603050405020304" pitchFamily="18" charset="0"/>
              </a:rPr>
              <a:t>:  </a:t>
            </a:r>
            <a:r>
              <a:rPr lang="zh-CN" altLang="en-US" b="1">
                <a:solidFill>
                  <a:srgbClr val="003366"/>
                </a:solidFill>
                <a:latin typeface="Times New Roman" panose="02020603050405020304" pitchFamily="18" charset="0"/>
              </a:rPr>
              <a:t>一般软件制作时的规划与部件划分问题</a:t>
            </a:r>
          </a:p>
          <a:p>
            <a:pPr fontAlgn="base">
              <a:spcBef>
                <a:spcPct val="50000"/>
              </a:spcBef>
              <a:spcAft>
                <a:spcPct val="0"/>
              </a:spcAft>
              <a:buClrTx/>
              <a:buSzTx/>
              <a:buNone/>
            </a:pPr>
            <a:r>
              <a:rPr lang="zh-CN" altLang="en-US" b="1">
                <a:solidFill>
                  <a:srgbClr val="003366"/>
                </a:solidFill>
                <a:latin typeface="Times New Roman" panose="02020603050405020304" pitchFamily="18" charset="0"/>
              </a:rPr>
              <a:t>本节 </a:t>
            </a:r>
            <a:r>
              <a:rPr lang="en-US" altLang="zh-CN" b="1">
                <a:solidFill>
                  <a:srgbClr val="003366"/>
                </a:solidFill>
                <a:latin typeface="Times New Roman" panose="02020603050405020304" pitchFamily="18" charset="0"/>
              </a:rPr>
              <a:t>:  </a:t>
            </a:r>
            <a:r>
              <a:rPr lang="zh-CN" altLang="en-US" b="1">
                <a:solidFill>
                  <a:srgbClr val="003366"/>
                </a:solidFill>
                <a:latin typeface="Times New Roman" panose="02020603050405020304" pitchFamily="18" charset="0"/>
              </a:rPr>
              <a:t>大型软件开发过程中的工程化途径与方法</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灯片编号占位符 5">
            <a:extLst>
              <a:ext uri="{FF2B5EF4-FFF2-40B4-BE49-F238E27FC236}">
                <a16:creationId xmlns:a16="http://schemas.microsoft.com/office/drawing/2014/main" id="{28440D96-BAB4-4291-AA4A-764F9FF8F68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CFCE95C8-2E3A-4F29-B7C2-55C073F720D2}" type="slidenum">
              <a:rPr kumimoji="0" lang="en-US" altLang="zh-CN" sz="2600">
                <a:solidFill>
                  <a:srgbClr val="FFFFFF"/>
                </a:solidFill>
              </a:rPr>
              <a:pPr eaLnBrk="1" fontAlgn="base" hangingPunct="1">
                <a:spcBef>
                  <a:spcPct val="0"/>
                </a:spcBef>
                <a:spcAft>
                  <a:spcPct val="0"/>
                </a:spcAft>
              </a:pPr>
              <a:t>580</a:t>
            </a:fld>
            <a:endParaRPr kumimoji="0" lang="en-US" altLang="zh-CN" sz="2600">
              <a:solidFill>
                <a:srgbClr val="FFFFFF"/>
              </a:solidFill>
            </a:endParaRPr>
          </a:p>
        </p:txBody>
      </p:sp>
      <p:sp>
        <p:nvSpPr>
          <p:cNvPr id="52227" name="Rectangle 2">
            <a:extLst>
              <a:ext uri="{FF2B5EF4-FFF2-40B4-BE49-F238E27FC236}">
                <a16:creationId xmlns:a16="http://schemas.microsoft.com/office/drawing/2014/main" id="{F6743D64-A286-404F-9439-CD6B2863A18B}"/>
              </a:ext>
            </a:extLst>
          </p:cNvPr>
          <p:cNvSpPr>
            <a:spLocks noGrp="1" noChangeArrowheads="1"/>
          </p:cNvSpPr>
          <p:nvPr>
            <p:ph type="title"/>
          </p:nvPr>
        </p:nvSpPr>
        <p:spPr/>
        <p:txBody>
          <a:bodyPr/>
          <a:lstStyle/>
          <a:p>
            <a:pPr eaLnBrk="1" hangingPunct="1"/>
            <a:r>
              <a:rPr lang="en-US" altLang="zh-CN" sz="3200"/>
              <a:t>     Chapter 8  Testing the Programs</a:t>
            </a:r>
          </a:p>
        </p:txBody>
      </p:sp>
      <p:sp>
        <p:nvSpPr>
          <p:cNvPr id="52228" name="Rectangle 3">
            <a:extLst>
              <a:ext uri="{FF2B5EF4-FFF2-40B4-BE49-F238E27FC236}">
                <a16:creationId xmlns:a16="http://schemas.microsoft.com/office/drawing/2014/main" id="{BD376253-DB65-4B65-A938-E37C73799DF8}"/>
              </a:ext>
            </a:extLst>
          </p:cNvPr>
          <p:cNvSpPr>
            <a:spLocks noGrp="1" noChangeArrowheads="1"/>
          </p:cNvSpPr>
          <p:nvPr>
            <p:ph type="body" idx="1"/>
          </p:nvPr>
        </p:nvSpPr>
        <p:spPr>
          <a:xfrm>
            <a:off x="2286000" y="1752600"/>
            <a:ext cx="8382000" cy="5105400"/>
          </a:xfrm>
        </p:spPr>
        <p:txBody>
          <a:bodyPr/>
          <a:lstStyle/>
          <a:p>
            <a:pPr eaLnBrk="1" hangingPunct="1">
              <a:lnSpc>
                <a:spcPct val="90000"/>
              </a:lnSpc>
              <a:buFontTx/>
              <a:buNone/>
            </a:pPr>
            <a:r>
              <a:rPr lang="en-US" altLang="zh-CN" sz="2400" b="1">
                <a:solidFill>
                  <a:schemeClr val="bg2"/>
                </a:solidFill>
                <a:sym typeface="Wingdings 2" panose="05020102010507070707" pitchFamily="18" charset="2"/>
              </a:rPr>
              <a:t>  </a:t>
            </a:r>
            <a:r>
              <a:rPr lang="en-US" altLang="zh-CN" sz="2400" b="1" u="sng">
                <a:solidFill>
                  <a:srgbClr val="FF0066"/>
                </a:solidFill>
                <a:sym typeface="Wingdings 2" panose="05020102010507070707" pitchFamily="18" charset="2"/>
              </a:rPr>
              <a:t>difference between OO and traditional testing</a:t>
            </a:r>
            <a:r>
              <a:rPr lang="en-US" altLang="zh-CN" sz="2400" b="1">
                <a:solidFill>
                  <a:schemeClr val="bg2"/>
                </a:solidFill>
                <a:sym typeface="Wingdings 2" panose="05020102010507070707" pitchFamily="18" charset="2"/>
              </a:rPr>
              <a:t> </a:t>
            </a:r>
          </a:p>
          <a:p>
            <a:pPr eaLnBrk="1" hangingPunct="1">
              <a:lnSpc>
                <a:spcPct val="90000"/>
              </a:lnSpc>
              <a:buFontTx/>
              <a:buNone/>
            </a:pPr>
            <a:r>
              <a:rPr lang="en-US" altLang="zh-CN" sz="2400" b="1">
                <a:solidFill>
                  <a:schemeClr val="bg2"/>
                </a:solidFill>
                <a:sym typeface="Wingdings 2" panose="05020102010507070707" pitchFamily="18" charset="2"/>
              </a:rPr>
              <a:t>   </a:t>
            </a:r>
            <a:r>
              <a:rPr lang="en-US" altLang="zh-CN" sz="2400" b="1">
                <a:solidFill>
                  <a:srgbClr val="FF0066"/>
                </a:solidFill>
                <a:sym typeface="Wingdings 2" panose="05020102010507070707" pitchFamily="18" charset="2"/>
              </a:rPr>
              <a:t>A:</a:t>
            </a:r>
            <a:r>
              <a:rPr lang="en-US" altLang="zh-CN" sz="2400" b="1">
                <a:solidFill>
                  <a:schemeClr val="bg2"/>
                </a:solidFill>
                <a:sym typeface="Wingdings 2" panose="05020102010507070707" pitchFamily="18" charset="2"/>
              </a:rPr>
              <a:t> traditional testing </a:t>
            </a:r>
          </a:p>
          <a:p>
            <a:pPr eaLnBrk="1" hangingPunct="1">
              <a:lnSpc>
                <a:spcPct val="90000"/>
              </a:lnSpc>
              <a:buFontTx/>
              <a:buNone/>
            </a:pPr>
            <a:r>
              <a:rPr lang="en-US" altLang="zh-CN" sz="2400" b="1">
                <a:solidFill>
                  <a:schemeClr val="bg2"/>
                </a:solidFill>
                <a:sym typeface="Wingdings 2" panose="05020102010507070707" pitchFamily="18" charset="2"/>
              </a:rPr>
              <a:t>       system changed      original test case+new test case </a:t>
            </a:r>
          </a:p>
          <a:p>
            <a:pPr eaLnBrk="1" hangingPunct="1">
              <a:lnSpc>
                <a:spcPct val="90000"/>
              </a:lnSpc>
              <a:buFontTx/>
              <a:buNone/>
            </a:pPr>
            <a:r>
              <a:rPr lang="en-US" altLang="zh-CN" sz="2400" b="1">
                <a:solidFill>
                  <a:schemeClr val="bg2"/>
                </a:solidFill>
                <a:sym typeface="Wingdings 2" panose="05020102010507070707" pitchFamily="18" charset="2"/>
              </a:rPr>
              <a:t>                                        (ordinary testing) </a:t>
            </a:r>
          </a:p>
          <a:p>
            <a:pPr eaLnBrk="1" hangingPunct="1">
              <a:lnSpc>
                <a:spcPct val="90000"/>
              </a:lnSpc>
              <a:buFontTx/>
              <a:buNone/>
            </a:pPr>
            <a:r>
              <a:rPr lang="en-US" altLang="zh-CN" sz="2400" b="1">
                <a:solidFill>
                  <a:schemeClr val="bg2"/>
                </a:solidFill>
                <a:sym typeface="Wingdings 2" panose="05020102010507070707" pitchFamily="18" charset="2"/>
              </a:rPr>
              <a:t>   </a:t>
            </a:r>
            <a:r>
              <a:rPr lang="en-US" altLang="zh-CN" sz="2400" b="1">
                <a:solidFill>
                  <a:srgbClr val="FF0066"/>
                </a:solidFill>
                <a:sym typeface="Wingdings 2" panose="05020102010507070707" pitchFamily="18" charset="2"/>
              </a:rPr>
              <a:t>B:</a:t>
            </a:r>
            <a:r>
              <a:rPr lang="en-US" altLang="zh-CN" sz="2400" b="1">
                <a:solidFill>
                  <a:schemeClr val="bg2"/>
                </a:solidFill>
                <a:sym typeface="Wingdings 2" panose="05020102010507070707" pitchFamily="18" charset="2"/>
              </a:rPr>
              <a:t> OO testing: </a:t>
            </a:r>
            <a:r>
              <a:rPr lang="en-US" altLang="zh-CN" sz="2400" b="1" u="sng">
                <a:solidFill>
                  <a:srgbClr val="0000FF"/>
                </a:solidFill>
                <a:sym typeface="Wingdings 2" panose="05020102010507070707" pitchFamily="18" charset="2"/>
              </a:rPr>
              <a:t>retest the overriding subclass, and may</a:t>
            </a:r>
          </a:p>
          <a:p>
            <a:pPr eaLnBrk="1" hangingPunct="1">
              <a:lnSpc>
                <a:spcPct val="90000"/>
              </a:lnSpc>
              <a:buFontTx/>
              <a:buNone/>
            </a:pPr>
            <a:r>
              <a:rPr lang="en-US" altLang="zh-CN" sz="2400" b="1">
                <a:solidFill>
                  <a:srgbClr val="0000FF"/>
                </a:solidFill>
                <a:sym typeface="Wingdings 2" panose="05020102010507070707" pitchFamily="18" charset="2"/>
              </a:rPr>
              <a:t>                            </a:t>
            </a:r>
            <a:r>
              <a:rPr lang="en-US" altLang="zh-CN" sz="2400" b="1" u="sng">
                <a:solidFill>
                  <a:srgbClr val="0000FF"/>
                </a:solidFill>
                <a:sym typeface="Wingdings 2" panose="05020102010507070707" pitchFamily="18" charset="2"/>
              </a:rPr>
              <a:t>use different use cases</a:t>
            </a:r>
          </a:p>
          <a:p>
            <a:pPr eaLnBrk="1" hangingPunct="1">
              <a:lnSpc>
                <a:spcPct val="90000"/>
              </a:lnSpc>
              <a:buFontTx/>
              <a:buNone/>
            </a:pPr>
            <a:r>
              <a:rPr lang="en-US" altLang="zh-CN" sz="2400" b="1">
                <a:solidFill>
                  <a:schemeClr val="bg2"/>
                </a:solidFill>
                <a:sym typeface="Wingdings 2" panose="05020102010507070707" pitchFamily="18" charset="2"/>
              </a:rPr>
              <a:t>   </a:t>
            </a:r>
            <a:r>
              <a:rPr lang="en-US" altLang="zh-CN" sz="2400" b="1">
                <a:solidFill>
                  <a:srgbClr val="FF0066"/>
                </a:solidFill>
                <a:sym typeface="Wingdings 2" panose="05020102010507070707" pitchFamily="18" charset="2"/>
              </a:rPr>
              <a:t>C:</a:t>
            </a:r>
            <a:r>
              <a:rPr lang="en-US" altLang="zh-CN" sz="2400" b="1">
                <a:solidFill>
                  <a:schemeClr val="bg2"/>
                </a:solidFill>
                <a:sym typeface="Wingdings 2" panose="05020102010507070707" pitchFamily="18" charset="2"/>
              </a:rPr>
              <a:t> OO testing: </a:t>
            </a:r>
            <a:r>
              <a:rPr lang="en-US" altLang="zh-CN" sz="2400" b="1" u="sng">
                <a:solidFill>
                  <a:srgbClr val="0000FF"/>
                </a:solidFill>
                <a:sym typeface="Wingdings 2" panose="05020102010507070707" pitchFamily="18" charset="2"/>
              </a:rPr>
              <a:t>unit testing ---- easy</a:t>
            </a:r>
            <a:r>
              <a:rPr lang="en-US" altLang="zh-CN" sz="2400" b="1">
                <a:solidFill>
                  <a:schemeClr val="bg2"/>
                </a:solidFill>
                <a:sym typeface="Wingdings 2" panose="05020102010507070707" pitchFamily="18" charset="2"/>
              </a:rPr>
              <a:t> </a:t>
            </a:r>
          </a:p>
          <a:p>
            <a:pPr eaLnBrk="1" hangingPunct="1">
              <a:lnSpc>
                <a:spcPct val="90000"/>
              </a:lnSpc>
              <a:buFontTx/>
              <a:buNone/>
            </a:pPr>
            <a:r>
              <a:rPr lang="en-US" altLang="zh-CN" sz="2400" b="1">
                <a:solidFill>
                  <a:schemeClr val="bg2"/>
                </a:solidFill>
                <a:sym typeface="Wingdings 2" panose="05020102010507070707" pitchFamily="18" charset="2"/>
              </a:rPr>
              <a:t>                             </a:t>
            </a:r>
            <a:r>
              <a:rPr lang="en-US" altLang="zh-CN" sz="2400" b="1" u="sng">
                <a:solidFill>
                  <a:srgbClr val="0000FF"/>
                </a:solidFill>
                <a:sym typeface="Wingdings 2" panose="05020102010507070707" pitchFamily="18" charset="2"/>
              </a:rPr>
              <a:t>integration testing ---- extensive</a:t>
            </a:r>
            <a:r>
              <a:rPr lang="en-US" altLang="zh-CN" sz="2400" b="1">
                <a:solidFill>
                  <a:schemeClr val="bg2"/>
                </a:solidFill>
                <a:sym typeface="Wingdings 2" panose="05020102010507070707" pitchFamily="18" charset="2"/>
              </a:rPr>
              <a:t> </a:t>
            </a:r>
          </a:p>
          <a:p>
            <a:pPr eaLnBrk="1" hangingPunct="1">
              <a:lnSpc>
                <a:spcPct val="90000"/>
              </a:lnSpc>
              <a:buFontTx/>
              <a:buNone/>
            </a:pPr>
            <a:r>
              <a:rPr lang="en-US" altLang="zh-CN" sz="2400" b="1">
                <a:solidFill>
                  <a:schemeClr val="bg2"/>
                </a:solidFill>
                <a:sym typeface="Wingdings 2" panose="05020102010507070707" pitchFamily="18" charset="2"/>
              </a:rPr>
              <a:t>                   (Fig8.16---- show the easier and harder parts)</a:t>
            </a:r>
          </a:p>
          <a:p>
            <a:pPr eaLnBrk="1" hangingPunct="1">
              <a:lnSpc>
                <a:spcPct val="90000"/>
              </a:lnSpc>
              <a:buFontTx/>
              <a:buNone/>
            </a:pPr>
            <a:r>
              <a:rPr lang="en-US" altLang="zh-CN" sz="2400" b="1">
                <a:solidFill>
                  <a:schemeClr val="bg2"/>
                </a:solidFill>
                <a:sym typeface="Wingdings 2" panose="05020102010507070707" pitchFamily="18" charset="2"/>
              </a:rPr>
              <a:t>   D: difference (with traditional testing)</a:t>
            </a:r>
          </a:p>
          <a:p>
            <a:pPr eaLnBrk="1" hangingPunct="1">
              <a:lnSpc>
                <a:spcPct val="90000"/>
              </a:lnSpc>
              <a:buFontTx/>
              <a:buNone/>
            </a:pPr>
            <a:r>
              <a:rPr lang="en-US" altLang="zh-CN" sz="2400" b="1">
                <a:solidFill>
                  <a:schemeClr val="bg2"/>
                </a:solidFill>
                <a:sym typeface="Wingdings 2" panose="05020102010507070707" pitchFamily="18" charset="2"/>
              </a:rPr>
              <a:t>        </a:t>
            </a:r>
            <a:r>
              <a:rPr lang="en-US" altLang="zh-CN" sz="2400" b="1">
                <a:solidFill>
                  <a:srgbClr val="FF0000"/>
                </a:solidFill>
                <a:sym typeface="Wingdings 2" panose="05020102010507070707" pitchFamily="18" charset="2"/>
              </a:rPr>
              <a:t>Fig8.17</a:t>
            </a:r>
            <a:r>
              <a:rPr lang="en-US" altLang="zh-CN" sz="2400" b="1">
                <a:solidFill>
                  <a:schemeClr val="bg2"/>
                </a:solidFill>
                <a:sym typeface="Wingdings 2" panose="05020102010507070707" pitchFamily="18" charset="2"/>
              </a:rPr>
              <a:t>---- four different aspects </a:t>
            </a:r>
          </a:p>
          <a:p>
            <a:pPr eaLnBrk="1" hangingPunct="1">
              <a:lnSpc>
                <a:spcPct val="90000"/>
              </a:lnSpc>
              <a:buFontTx/>
              <a:buNone/>
            </a:pPr>
            <a:r>
              <a:rPr lang="en-US" altLang="zh-CN" sz="2400" b="1">
                <a:solidFill>
                  <a:schemeClr val="bg2"/>
                </a:solidFill>
                <a:sym typeface="Wingdings 2" panose="05020102010507070707" pitchFamily="18" charset="2"/>
              </a:rPr>
              <a:t>  </a:t>
            </a:r>
            <a:r>
              <a:rPr lang="en-US" altLang="zh-CN" sz="2400" b="1" u="sng">
                <a:solidFill>
                  <a:srgbClr val="0000FF"/>
                </a:solidFill>
                <a:sym typeface="Wingdings 2" panose="05020102010507070707" pitchFamily="18" charset="2"/>
              </a:rPr>
              <a:t>difficulty in OO testing</a:t>
            </a:r>
            <a:r>
              <a:rPr lang="en-US" altLang="zh-CN" sz="2400" b="1">
                <a:solidFill>
                  <a:schemeClr val="bg2"/>
                </a:solidFill>
                <a:sym typeface="Wingdings 2" panose="05020102010507070707" pitchFamily="18" charset="2"/>
              </a:rPr>
              <a:t>  ( P436---4 dots )</a:t>
            </a:r>
          </a:p>
        </p:txBody>
      </p:sp>
      <p:sp>
        <p:nvSpPr>
          <p:cNvPr id="52229" name="Line 4">
            <a:extLst>
              <a:ext uri="{FF2B5EF4-FFF2-40B4-BE49-F238E27FC236}">
                <a16:creationId xmlns:a16="http://schemas.microsoft.com/office/drawing/2014/main" id="{E8A15FA9-B4E6-4532-AF43-7E8288E6921B}"/>
              </a:ext>
            </a:extLst>
          </p:cNvPr>
          <p:cNvSpPr>
            <a:spLocks noChangeShapeType="1"/>
          </p:cNvSpPr>
          <p:nvPr/>
        </p:nvSpPr>
        <p:spPr bwMode="auto">
          <a:xfrm>
            <a:off x="5410200" y="2790825"/>
            <a:ext cx="457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52230" name="Text Box 7">
            <a:extLst>
              <a:ext uri="{FF2B5EF4-FFF2-40B4-BE49-F238E27FC236}">
                <a16:creationId xmlns:a16="http://schemas.microsoft.com/office/drawing/2014/main" id="{76557FC4-BC8B-4DF6-9C3A-2476086970B3}"/>
              </a:ext>
            </a:extLst>
          </p:cNvPr>
          <p:cNvSpPr txBox="1">
            <a:spLocks noChangeArrowheads="1"/>
          </p:cNvSpPr>
          <p:nvPr/>
        </p:nvSpPr>
        <p:spPr bwMode="auto">
          <a:xfrm>
            <a:off x="8759826" y="5445125"/>
            <a:ext cx="1763713" cy="844550"/>
          </a:xfrm>
          <a:prstGeom prst="rect">
            <a:avLst/>
          </a:prstGeom>
          <a:noFill/>
          <a:ln w="22225">
            <a:solidFill>
              <a:srgbClr val="80008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pPr>
            <a:r>
              <a:rPr lang="zh-CN" altLang="en-US" b="1">
                <a:solidFill>
                  <a:srgbClr val="003366"/>
                </a:solidFill>
              </a:rPr>
              <a:t>两者说的是同一个问题</a:t>
            </a:r>
          </a:p>
        </p:txBody>
      </p:sp>
      <p:sp>
        <p:nvSpPr>
          <p:cNvPr id="52231" name="Line 8">
            <a:extLst>
              <a:ext uri="{FF2B5EF4-FFF2-40B4-BE49-F238E27FC236}">
                <a16:creationId xmlns:a16="http://schemas.microsoft.com/office/drawing/2014/main" id="{4EB14C71-21F2-4C96-9E23-FE73B53A93E1}"/>
              </a:ext>
            </a:extLst>
          </p:cNvPr>
          <p:cNvSpPr>
            <a:spLocks noChangeShapeType="1"/>
          </p:cNvSpPr>
          <p:nvPr/>
        </p:nvSpPr>
        <p:spPr bwMode="auto">
          <a:xfrm flipH="1">
            <a:off x="8040689" y="5661025"/>
            <a:ext cx="719137"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
        <p:nvSpPr>
          <p:cNvPr id="52232" name="Line 9">
            <a:extLst>
              <a:ext uri="{FF2B5EF4-FFF2-40B4-BE49-F238E27FC236}">
                <a16:creationId xmlns:a16="http://schemas.microsoft.com/office/drawing/2014/main" id="{5D37C575-03B3-4179-873F-AC29C0FA4415}"/>
              </a:ext>
            </a:extLst>
          </p:cNvPr>
          <p:cNvSpPr>
            <a:spLocks noChangeShapeType="1"/>
          </p:cNvSpPr>
          <p:nvPr/>
        </p:nvSpPr>
        <p:spPr bwMode="auto">
          <a:xfrm flipH="1">
            <a:off x="5951539" y="5876925"/>
            <a:ext cx="2808287" cy="431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3">
            <a:extLst>
              <a:ext uri="{FF2B5EF4-FFF2-40B4-BE49-F238E27FC236}">
                <a16:creationId xmlns:a16="http://schemas.microsoft.com/office/drawing/2014/main" id="{B031C25C-43FD-4778-B97D-F937DC94B3A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A1B52531-5254-44FB-92D6-2084AA2AB068}" type="slidenum">
              <a:rPr kumimoji="0" lang="en-US" altLang="zh-CN" sz="2600">
                <a:solidFill>
                  <a:srgbClr val="FFFFFF"/>
                </a:solidFill>
              </a:rPr>
              <a:pPr eaLnBrk="1" fontAlgn="base" hangingPunct="1">
                <a:spcBef>
                  <a:spcPct val="0"/>
                </a:spcBef>
                <a:spcAft>
                  <a:spcPct val="0"/>
                </a:spcAft>
              </a:pPr>
              <a:t>581</a:t>
            </a:fld>
            <a:endParaRPr kumimoji="0" lang="en-US" altLang="zh-CN" sz="2600">
              <a:solidFill>
                <a:srgbClr val="FFFFFF"/>
              </a:solidFill>
            </a:endParaRPr>
          </a:p>
        </p:txBody>
      </p:sp>
      <p:sp>
        <p:nvSpPr>
          <p:cNvPr id="53251" name="Rectangle 2">
            <a:extLst>
              <a:ext uri="{FF2B5EF4-FFF2-40B4-BE49-F238E27FC236}">
                <a16:creationId xmlns:a16="http://schemas.microsoft.com/office/drawing/2014/main" id="{5EAB4058-8C2E-42F5-B317-B59BCEF74DDC}"/>
              </a:ext>
            </a:extLst>
          </p:cNvPr>
          <p:cNvSpPr>
            <a:spLocks noGrp="1" noChangeArrowheads="1"/>
          </p:cNvSpPr>
          <p:nvPr>
            <p:ph type="title" idx="4294967295"/>
          </p:nvPr>
        </p:nvSpPr>
        <p:spPr/>
        <p:txBody>
          <a:bodyPr vert="horz" wrap="square" lIns="0" tIns="0" rIns="0" bIns="0" numCol="1" anchor="ctr" anchorCtr="0" compatLnSpc="1">
            <a:prstTxWarp prst="textNoShape">
              <a:avLst/>
            </a:prstTxWarp>
          </a:bodyPr>
          <a:lstStyle/>
          <a:p>
            <a:pPr eaLnBrk="1" hangingPunct="1"/>
            <a:endParaRPr lang="en-US" altLang="zh-CN" sz="3200"/>
          </a:p>
        </p:txBody>
      </p:sp>
      <p:sp>
        <p:nvSpPr>
          <p:cNvPr id="53252" name="Rectangle 6">
            <a:extLst>
              <a:ext uri="{FF2B5EF4-FFF2-40B4-BE49-F238E27FC236}">
                <a16:creationId xmlns:a16="http://schemas.microsoft.com/office/drawing/2014/main" id="{6E1BD469-1503-43D1-AD27-78E5762DCB00}"/>
              </a:ext>
            </a:extLst>
          </p:cNvPr>
          <p:cNvSpPr>
            <a:spLocks noGrp="1" noChangeArrowheads="1"/>
          </p:cNvSpPr>
          <p:nvPr>
            <p:ph type="body" idx="4294967295"/>
          </p:nvPr>
        </p:nvSpPr>
        <p:spPr>
          <a:xfrm>
            <a:off x="2351088" y="1773238"/>
            <a:ext cx="8001000" cy="4114800"/>
          </a:xfrm>
        </p:spPr>
        <p:txBody>
          <a:bodyPr vert="horz" wrap="square" lIns="0" tIns="0" rIns="0" bIns="0" numCol="1" anchor="t" anchorCtr="0" compatLnSpc="1">
            <a:prstTxWarp prst="textNoShape">
              <a:avLst/>
            </a:prstTxWarp>
          </a:bodyPr>
          <a:lstStyle/>
          <a:p>
            <a:pPr marL="330200" indent="-330200" defTabSz="457200" eaLnBrk="1" hangingPunct="1"/>
            <a:r>
              <a:rPr lang="en-US" altLang="zh-CN"/>
              <a:t>OO unit testing is less difficult, but integration testing is more extensive</a:t>
            </a:r>
          </a:p>
        </p:txBody>
      </p:sp>
      <p:pic>
        <p:nvPicPr>
          <p:cNvPr id="53253" name="Picture 7">
            <a:extLst>
              <a:ext uri="{FF2B5EF4-FFF2-40B4-BE49-F238E27FC236}">
                <a16:creationId xmlns:a16="http://schemas.microsoft.com/office/drawing/2014/main" id="{26C3823E-7432-46BC-A5E6-1D5C8002F8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0014" y="2708275"/>
            <a:ext cx="6840537" cy="405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3">
            <a:extLst>
              <a:ext uri="{FF2B5EF4-FFF2-40B4-BE49-F238E27FC236}">
                <a16:creationId xmlns:a16="http://schemas.microsoft.com/office/drawing/2014/main" id="{ABC73130-1AF2-4337-9BA2-78FB145F2C5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7CA63EAB-05DA-47E3-B12F-C439B7898887}" type="slidenum">
              <a:rPr kumimoji="0" lang="en-US" altLang="zh-CN" sz="2600">
                <a:solidFill>
                  <a:srgbClr val="FFFFFF"/>
                </a:solidFill>
              </a:rPr>
              <a:pPr eaLnBrk="1" fontAlgn="base" hangingPunct="1">
                <a:spcBef>
                  <a:spcPct val="0"/>
                </a:spcBef>
                <a:spcAft>
                  <a:spcPct val="0"/>
                </a:spcAft>
              </a:pPr>
              <a:t>582</a:t>
            </a:fld>
            <a:endParaRPr kumimoji="0" lang="en-US" altLang="zh-CN" sz="2600">
              <a:solidFill>
                <a:srgbClr val="FFFFFF"/>
              </a:solidFill>
            </a:endParaRPr>
          </a:p>
        </p:txBody>
      </p:sp>
      <p:sp>
        <p:nvSpPr>
          <p:cNvPr id="54275" name="Rectangle 2">
            <a:extLst>
              <a:ext uri="{FF2B5EF4-FFF2-40B4-BE49-F238E27FC236}">
                <a16:creationId xmlns:a16="http://schemas.microsoft.com/office/drawing/2014/main" id="{7A1D7A9E-976A-4C10-B22B-EB8DD017F076}"/>
              </a:ext>
            </a:extLst>
          </p:cNvPr>
          <p:cNvSpPr>
            <a:spLocks noGrp="1" noChangeArrowheads="1"/>
          </p:cNvSpPr>
          <p:nvPr>
            <p:ph type="title" idx="4294967295"/>
          </p:nvPr>
        </p:nvSpPr>
        <p:spPr>
          <a:xfrm>
            <a:off x="1981200" y="476251"/>
            <a:ext cx="8382000" cy="792163"/>
          </a:xfrm>
        </p:spPr>
        <p:txBody>
          <a:bodyPr vert="horz" wrap="square" lIns="0" tIns="0" rIns="0" bIns="0" numCol="1" anchor="ctr" anchorCtr="0" compatLnSpc="1">
            <a:prstTxWarp prst="textNoShape">
              <a:avLst/>
            </a:prstTxWarp>
          </a:bodyPr>
          <a:lstStyle/>
          <a:p>
            <a:pPr eaLnBrk="1" hangingPunct="1"/>
            <a:endParaRPr lang="en-US" altLang="zh-CN"/>
          </a:p>
        </p:txBody>
      </p:sp>
      <p:sp>
        <p:nvSpPr>
          <p:cNvPr id="54276" name="Rectangle 3">
            <a:extLst>
              <a:ext uri="{FF2B5EF4-FFF2-40B4-BE49-F238E27FC236}">
                <a16:creationId xmlns:a16="http://schemas.microsoft.com/office/drawing/2014/main" id="{BE46E169-DDAD-45A1-B4FF-0DA936D0799E}"/>
              </a:ext>
            </a:extLst>
          </p:cNvPr>
          <p:cNvSpPr>
            <a:spLocks noGrp="1" noChangeArrowheads="1"/>
          </p:cNvSpPr>
          <p:nvPr>
            <p:ph type="body" idx="4294967295"/>
          </p:nvPr>
        </p:nvSpPr>
        <p:spPr>
          <a:xfrm>
            <a:off x="2317751" y="1716088"/>
            <a:ext cx="8099425" cy="4665662"/>
          </a:xfrm>
        </p:spPr>
        <p:txBody>
          <a:bodyPr vert="horz" wrap="square" lIns="0" tIns="0" rIns="0" bIns="0" numCol="1" anchor="t" anchorCtr="0" compatLnSpc="1">
            <a:prstTxWarp prst="textNoShape">
              <a:avLst/>
            </a:prstTxWarp>
          </a:bodyPr>
          <a:lstStyle/>
          <a:p>
            <a:pPr marL="330200" indent="-330200" defTabSz="457200" eaLnBrk="1" hangingPunct="1"/>
            <a:r>
              <a:rPr lang="en-US" altLang="zh-CN"/>
              <a:t>The farther the gray line is out, the more the difference</a:t>
            </a:r>
          </a:p>
        </p:txBody>
      </p:sp>
      <p:pic>
        <p:nvPicPr>
          <p:cNvPr id="54277" name="Picture 7">
            <a:extLst>
              <a:ext uri="{FF2B5EF4-FFF2-40B4-BE49-F238E27FC236}">
                <a16:creationId xmlns:a16="http://schemas.microsoft.com/office/drawing/2014/main" id="{17C63DE8-0A70-49C7-BBA1-CC4EEF36E7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9150" y="2565400"/>
            <a:ext cx="6192838"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5">
            <a:extLst>
              <a:ext uri="{FF2B5EF4-FFF2-40B4-BE49-F238E27FC236}">
                <a16:creationId xmlns:a16="http://schemas.microsoft.com/office/drawing/2014/main" id="{81A43868-DA53-4E5F-A5EB-740304E1D54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098B414C-C860-440C-8D01-92AF86A78867}" type="slidenum">
              <a:rPr kumimoji="0" lang="en-US" altLang="zh-CN" sz="2600">
                <a:solidFill>
                  <a:srgbClr val="FFFFFF"/>
                </a:solidFill>
              </a:rPr>
              <a:pPr eaLnBrk="1" fontAlgn="base" hangingPunct="1">
                <a:spcBef>
                  <a:spcPct val="0"/>
                </a:spcBef>
                <a:spcAft>
                  <a:spcPct val="0"/>
                </a:spcAft>
              </a:pPr>
              <a:t>583</a:t>
            </a:fld>
            <a:endParaRPr kumimoji="0" lang="en-US" altLang="zh-CN" sz="2600">
              <a:solidFill>
                <a:srgbClr val="FFFFFF"/>
              </a:solidFill>
            </a:endParaRPr>
          </a:p>
        </p:txBody>
      </p:sp>
      <p:sp>
        <p:nvSpPr>
          <p:cNvPr id="55299" name="Rectangle 2">
            <a:extLst>
              <a:ext uri="{FF2B5EF4-FFF2-40B4-BE49-F238E27FC236}">
                <a16:creationId xmlns:a16="http://schemas.microsoft.com/office/drawing/2014/main" id="{04F925FF-1869-42C9-8659-FACBB73782A7}"/>
              </a:ext>
            </a:extLst>
          </p:cNvPr>
          <p:cNvSpPr>
            <a:spLocks noGrp="1" noChangeArrowheads="1"/>
          </p:cNvSpPr>
          <p:nvPr>
            <p:ph type="title"/>
          </p:nvPr>
        </p:nvSpPr>
        <p:spPr/>
        <p:txBody>
          <a:bodyPr/>
          <a:lstStyle/>
          <a:p>
            <a:pPr eaLnBrk="1" hangingPunct="1"/>
            <a:r>
              <a:rPr lang="en-US" altLang="zh-CN" sz="3200"/>
              <a:t>     Chapter 8  Testing the Programs</a:t>
            </a:r>
          </a:p>
        </p:txBody>
      </p:sp>
      <p:sp>
        <p:nvSpPr>
          <p:cNvPr id="55300" name="Rectangle 3">
            <a:extLst>
              <a:ext uri="{FF2B5EF4-FFF2-40B4-BE49-F238E27FC236}">
                <a16:creationId xmlns:a16="http://schemas.microsoft.com/office/drawing/2014/main" id="{64C7413D-4151-445A-B6D4-5C7D27BDB058}"/>
              </a:ext>
            </a:extLst>
          </p:cNvPr>
          <p:cNvSpPr>
            <a:spLocks noGrp="1" noChangeArrowheads="1"/>
          </p:cNvSpPr>
          <p:nvPr>
            <p:ph type="body" idx="1"/>
          </p:nvPr>
        </p:nvSpPr>
        <p:spPr>
          <a:xfrm>
            <a:off x="2286000" y="1752600"/>
            <a:ext cx="8382000" cy="5105400"/>
          </a:xfrm>
        </p:spPr>
        <p:txBody>
          <a:bodyPr/>
          <a:lstStyle/>
          <a:p>
            <a:pPr eaLnBrk="1" hangingPunct="1">
              <a:lnSpc>
                <a:spcPct val="90000"/>
              </a:lnSpc>
              <a:buFontTx/>
              <a:buNone/>
            </a:pPr>
            <a:r>
              <a:rPr lang="en-US" altLang="zh-CN" b="1"/>
              <a:t>8.6 Testing Planning</a:t>
            </a:r>
            <a:r>
              <a:rPr lang="zh-CN" altLang="en-US" b="1"/>
              <a:t>（测试计划） </a:t>
            </a:r>
          </a:p>
          <a:p>
            <a:pPr eaLnBrk="1" hangingPunct="1">
              <a:lnSpc>
                <a:spcPct val="90000"/>
              </a:lnSpc>
              <a:buFontTx/>
              <a:buNone/>
            </a:pPr>
            <a:r>
              <a:rPr lang="zh-CN" altLang="en-US" sz="2400" b="1">
                <a:solidFill>
                  <a:schemeClr val="bg2"/>
                </a:solidFill>
                <a:sym typeface="Wingdings 2" panose="05020102010507070707" pitchFamily="18" charset="2"/>
              </a:rPr>
              <a:t>  </a:t>
            </a:r>
            <a:r>
              <a:rPr lang="en-US" altLang="zh-CN" sz="2400" b="1">
                <a:solidFill>
                  <a:schemeClr val="bg2"/>
                </a:solidFill>
                <a:sym typeface="Wingdings 2" panose="05020102010507070707" pitchFamily="18" charset="2"/>
              </a:rPr>
              <a:t>significance: (P436) </a:t>
            </a:r>
            <a:r>
              <a:rPr lang="en-US" altLang="zh-CN" sz="3200" b="1" baseline="-40000">
                <a:solidFill>
                  <a:schemeClr val="bg2"/>
                </a:solidFill>
                <a:sym typeface="Wingdings 2" panose="05020102010507070707" pitchFamily="18" charset="2"/>
              </a:rPr>
              <a:t>help</a:t>
            </a:r>
          </a:p>
          <a:p>
            <a:pPr eaLnBrk="1" hangingPunct="1">
              <a:lnSpc>
                <a:spcPct val="90000"/>
              </a:lnSpc>
              <a:buFontTx/>
              <a:buNone/>
            </a:pPr>
            <a:r>
              <a:rPr lang="en-US" altLang="zh-CN" sz="2400" b="1">
                <a:solidFill>
                  <a:schemeClr val="bg2"/>
                </a:solidFill>
                <a:sym typeface="Wingdings 2" panose="05020102010507070707" pitchFamily="18" charset="2"/>
              </a:rPr>
              <a:t>     careful test planning      design and organize the tests </a:t>
            </a:r>
          </a:p>
          <a:p>
            <a:pPr eaLnBrk="1" hangingPunct="1">
              <a:lnSpc>
                <a:spcPct val="90000"/>
              </a:lnSpc>
              <a:buFontTx/>
              <a:buNone/>
            </a:pPr>
            <a:r>
              <a:rPr lang="en-US" altLang="zh-CN" sz="2400" b="1">
                <a:solidFill>
                  <a:schemeClr val="bg2"/>
                </a:solidFill>
                <a:sym typeface="Wingdings 2" panose="05020102010507070707" pitchFamily="18" charset="2"/>
              </a:rPr>
              <a:t>                                         </a:t>
            </a:r>
            <a:r>
              <a:rPr lang="en-US" altLang="zh-CN" sz="3200" b="1" baseline="40000">
                <a:solidFill>
                  <a:schemeClr val="bg2"/>
                </a:solidFill>
                <a:sym typeface="Wingdings 2" panose="05020102010507070707" pitchFamily="18" charset="2"/>
              </a:rPr>
              <a:t>us</a:t>
            </a:r>
            <a:r>
              <a:rPr lang="en-US" altLang="zh-CN" sz="2400" b="1">
                <a:solidFill>
                  <a:schemeClr val="bg2"/>
                </a:solidFill>
                <a:sym typeface="Wingdings 2" panose="05020102010507070707" pitchFamily="18" charset="2"/>
              </a:rPr>
              <a:t>  appropriately and thoroughly </a:t>
            </a:r>
          </a:p>
          <a:p>
            <a:pPr eaLnBrk="1" hangingPunct="1">
              <a:lnSpc>
                <a:spcPct val="90000"/>
              </a:lnSpc>
              <a:buFontTx/>
              <a:buNone/>
            </a:pPr>
            <a:r>
              <a:rPr lang="en-US" altLang="zh-CN" sz="2400" b="1">
                <a:solidFill>
                  <a:schemeClr val="bg2"/>
                </a:solidFill>
                <a:sym typeface="Wingdings 2" panose="05020102010507070707" pitchFamily="18" charset="2"/>
              </a:rPr>
              <a:t>  </a:t>
            </a:r>
            <a:r>
              <a:rPr lang="en-US" altLang="zh-CN" sz="2400" b="1" u="sng">
                <a:solidFill>
                  <a:srgbClr val="FF0066"/>
                </a:solidFill>
                <a:sym typeface="Wingdings 2" panose="05020102010507070707" pitchFamily="18" charset="2"/>
              </a:rPr>
              <a:t>several steps</a:t>
            </a:r>
            <a:r>
              <a:rPr lang="en-US" altLang="zh-CN" sz="2400" b="1">
                <a:solidFill>
                  <a:schemeClr val="bg2"/>
                </a:solidFill>
                <a:sym typeface="Wingdings 2" panose="05020102010507070707" pitchFamily="18" charset="2"/>
              </a:rPr>
              <a:t> about test plan (P436— “1-6” ) </a:t>
            </a:r>
          </a:p>
          <a:p>
            <a:pPr eaLnBrk="1" hangingPunct="1">
              <a:lnSpc>
                <a:spcPct val="90000"/>
              </a:lnSpc>
              <a:buFontTx/>
              <a:buNone/>
            </a:pPr>
            <a:r>
              <a:rPr lang="en-US" altLang="zh-CN" sz="2400" b="1">
                <a:solidFill>
                  <a:schemeClr val="bg2"/>
                </a:solidFill>
                <a:sym typeface="Wingdings 2" panose="05020102010507070707" pitchFamily="18" charset="2"/>
              </a:rPr>
              <a:t>    1. </a:t>
            </a:r>
            <a:r>
              <a:rPr lang="zh-CN" altLang="en-US" sz="2400" b="1">
                <a:solidFill>
                  <a:schemeClr val="bg2"/>
                </a:solidFill>
                <a:sym typeface="Wingdings 2" panose="05020102010507070707" pitchFamily="18" charset="2"/>
              </a:rPr>
              <a:t>测试目标 </a:t>
            </a:r>
            <a:r>
              <a:rPr lang="en-US" altLang="zh-CN" sz="2400" b="1">
                <a:solidFill>
                  <a:schemeClr val="bg2"/>
                </a:solidFill>
                <a:sym typeface="Wingdings 2" panose="05020102010507070707" pitchFamily="18" charset="2"/>
              </a:rPr>
              <a:t>(</a:t>
            </a:r>
            <a:r>
              <a:rPr lang="zh-CN" altLang="en-US" sz="2000" b="1">
                <a:solidFill>
                  <a:schemeClr val="bg2"/>
                </a:solidFill>
                <a:sym typeface="Wingdings 2" panose="05020102010507070707" pitchFamily="18" charset="2"/>
              </a:rPr>
              <a:t>测试的总体策略</a:t>
            </a:r>
            <a:r>
              <a:rPr lang="en-US" altLang="zh-CN" sz="2000" b="1">
                <a:solidFill>
                  <a:schemeClr val="bg2"/>
                </a:solidFill>
                <a:sym typeface="Wingdings 2" panose="05020102010507070707" pitchFamily="18" charset="2"/>
              </a:rPr>
              <a:t>, </a:t>
            </a:r>
            <a:r>
              <a:rPr lang="zh-CN" altLang="en-US" sz="2000" b="1">
                <a:solidFill>
                  <a:schemeClr val="bg2"/>
                </a:solidFill>
                <a:sym typeface="Wingdings 2" panose="05020102010507070707" pitchFamily="18" charset="2"/>
              </a:rPr>
              <a:t>进度安排</a:t>
            </a:r>
            <a:r>
              <a:rPr lang="en-US" altLang="zh-CN" sz="2000" b="1">
                <a:solidFill>
                  <a:schemeClr val="bg2"/>
                </a:solidFill>
                <a:sym typeface="Wingdings 2" panose="05020102010507070707" pitchFamily="18" charset="2"/>
              </a:rPr>
              <a:t>, </a:t>
            </a:r>
            <a:r>
              <a:rPr lang="zh-CN" altLang="en-US" sz="2000" b="1">
                <a:solidFill>
                  <a:schemeClr val="bg2"/>
                </a:solidFill>
                <a:sym typeface="Wingdings 2" panose="05020102010507070707" pitchFamily="18" charset="2"/>
              </a:rPr>
              <a:t>还有其他量化指标：</a:t>
            </a:r>
          </a:p>
          <a:p>
            <a:pPr eaLnBrk="1" hangingPunct="1">
              <a:lnSpc>
                <a:spcPct val="90000"/>
              </a:lnSpc>
              <a:buFontTx/>
              <a:buNone/>
            </a:pPr>
            <a:r>
              <a:rPr lang="zh-CN" altLang="en-US" sz="2000" b="1">
                <a:solidFill>
                  <a:schemeClr val="bg2"/>
                </a:solidFill>
                <a:sym typeface="Wingdings 2" panose="05020102010507070707" pitchFamily="18" charset="2"/>
              </a:rPr>
              <a:t>                              例如集成测试后的缺陷数目</a:t>
            </a:r>
            <a:r>
              <a:rPr lang="en-US" altLang="zh-CN" sz="2000" b="1">
                <a:solidFill>
                  <a:schemeClr val="bg2"/>
                </a:solidFill>
                <a:sym typeface="Wingdings 2" panose="05020102010507070707" pitchFamily="18" charset="2"/>
              </a:rPr>
              <a:t>/</a:t>
            </a:r>
            <a:r>
              <a:rPr lang="zh-CN" altLang="en-US" sz="2000" b="1">
                <a:solidFill>
                  <a:schemeClr val="bg2"/>
                </a:solidFill>
                <a:sym typeface="Wingdings 2" panose="05020102010507070707" pitchFamily="18" charset="2"/>
              </a:rPr>
              <a:t>千行代码</a:t>
            </a:r>
            <a:r>
              <a:rPr lang="en-US" altLang="zh-CN" sz="2000" b="1">
                <a:solidFill>
                  <a:schemeClr val="bg2"/>
                </a:solidFill>
                <a:sym typeface="Wingdings 2" panose="05020102010507070707" pitchFamily="18" charset="2"/>
              </a:rPr>
              <a:t>《0.5</a:t>
            </a:r>
            <a:r>
              <a:rPr lang="zh-CN" altLang="en-US" sz="2000" b="1">
                <a:solidFill>
                  <a:schemeClr val="bg2"/>
                </a:solidFill>
                <a:sym typeface="Wingdings 2" panose="05020102010507070707" pitchFamily="18" charset="2"/>
              </a:rPr>
              <a:t>，</a:t>
            </a:r>
          </a:p>
          <a:p>
            <a:pPr eaLnBrk="1" hangingPunct="1">
              <a:lnSpc>
                <a:spcPct val="90000"/>
              </a:lnSpc>
              <a:buFontTx/>
              <a:buNone/>
            </a:pPr>
            <a:r>
              <a:rPr lang="zh-CN" altLang="en-US" sz="2000" b="1">
                <a:solidFill>
                  <a:schemeClr val="bg2"/>
                </a:solidFill>
                <a:sym typeface="Wingdings 2" panose="05020102010507070707" pitchFamily="18" charset="2"/>
              </a:rPr>
              <a:t>                              单元测试产生的缺陷</a:t>
            </a:r>
            <a:r>
              <a:rPr lang="zh-CN" altLang="en-US" sz="2000" b="1">
                <a:solidFill>
                  <a:schemeClr val="bg2"/>
                </a:solidFill>
                <a:cs typeface="Arial" panose="020B0604020202020204" pitchFamily="34" charset="0"/>
                <a:sym typeface="Wingdings 2" panose="05020102010507070707" pitchFamily="18" charset="2"/>
              </a:rPr>
              <a:t>≈</a:t>
            </a:r>
            <a:r>
              <a:rPr lang="en-US" altLang="zh-CN" sz="2000" b="1">
                <a:solidFill>
                  <a:schemeClr val="bg2"/>
                </a:solidFill>
                <a:sym typeface="Wingdings 2" panose="05020102010507070707" pitchFamily="18" charset="2"/>
              </a:rPr>
              <a:t>0.067</a:t>
            </a:r>
            <a:r>
              <a:rPr lang="zh-CN" altLang="en-US" sz="2000" b="1">
                <a:solidFill>
                  <a:schemeClr val="bg2"/>
                </a:solidFill>
                <a:sym typeface="Wingdings 2" panose="05020102010507070707" pitchFamily="18" charset="2"/>
              </a:rPr>
              <a:t>等等</a:t>
            </a:r>
            <a:r>
              <a:rPr lang="en-US" altLang="zh-CN" sz="2400" b="1">
                <a:solidFill>
                  <a:schemeClr val="bg2"/>
                </a:solidFill>
                <a:sym typeface="Wingdings 2" panose="05020102010507070707" pitchFamily="18" charset="2"/>
              </a:rPr>
              <a:t>)</a:t>
            </a:r>
          </a:p>
          <a:p>
            <a:pPr eaLnBrk="1" hangingPunct="1">
              <a:lnSpc>
                <a:spcPct val="90000"/>
              </a:lnSpc>
              <a:buFontTx/>
              <a:buNone/>
            </a:pPr>
            <a:r>
              <a:rPr lang="en-US" altLang="zh-CN" sz="2400" b="1">
                <a:solidFill>
                  <a:schemeClr val="bg2"/>
                </a:solidFill>
                <a:sym typeface="Wingdings 2" panose="05020102010507070707" pitchFamily="18" charset="2"/>
              </a:rPr>
              <a:t>    2. </a:t>
            </a:r>
            <a:r>
              <a:rPr lang="zh-CN" altLang="en-US" sz="2400" b="1">
                <a:solidFill>
                  <a:schemeClr val="bg2"/>
                </a:solidFill>
                <a:sym typeface="Wingdings 2" panose="05020102010507070707" pitchFamily="18" charset="2"/>
              </a:rPr>
              <a:t>用例的分类设计 </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分类方法、附加方法等</a:t>
            </a:r>
            <a:r>
              <a:rPr lang="en-US" altLang="zh-CN" sz="2400" b="1">
                <a:solidFill>
                  <a:schemeClr val="bg2"/>
                </a:solidFill>
                <a:sym typeface="Wingdings 2" panose="05020102010507070707" pitchFamily="18" charset="2"/>
              </a:rPr>
              <a:t>)</a:t>
            </a:r>
          </a:p>
          <a:p>
            <a:pPr eaLnBrk="1" hangingPunct="1">
              <a:lnSpc>
                <a:spcPct val="90000"/>
              </a:lnSpc>
              <a:buFontTx/>
              <a:buNone/>
            </a:pPr>
            <a:r>
              <a:rPr lang="en-US" altLang="zh-CN" sz="2400" b="1">
                <a:solidFill>
                  <a:schemeClr val="bg2"/>
                </a:solidFill>
                <a:sym typeface="Wingdings 2" panose="05020102010507070707" pitchFamily="18" charset="2"/>
              </a:rPr>
              <a:t>    3. </a:t>
            </a:r>
            <a:r>
              <a:rPr lang="zh-CN" altLang="en-US" sz="2400" b="1">
                <a:solidFill>
                  <a:schemeClr val="bg2"/>
                </a:solidFill>
                <a:sym typeface="Wingdings 2" panose="05020102010507070707" pitchFamily="18" charset="2"/>
              </a:rPr>
              <a:t>书写测试用例 </a:t>
            </a:r>
          </a:p>
          <a:p>
            <a:pPr eaLnBrk="1" hangingPunct="1">
              <a:lnSpc>
                <a:spcPct val="90000"/>
              </a:lnSpc>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4. </a:t>
            </a:r>
            <a:r>
              <a:rPr lang="zh-CN" altLang="en-US" sz="2400" b="1">
                <a:solidFill>
                  <a:schemeClr val="bg2"/>
                </a:solidFill>
                <a:sym typeface="Wingdings 2" panose="05020102010507070707" pitchFamily="18" charset="2"/>
              </a:rPr>
              <a:t>复审测试用例 </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审查用例的合理性</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有时还编写测试程序</a:t>
            </a:r>
            <a:r>
              <a:rPr lang="en-US" altLang="zh-CN" sz="2400" b="1">
                <a:solidFill>
                  <a:schemeClr val="bg2"/>
                </a:solidFill>
                <a:sym typeface="Wingdings 2" panose="05020102010507070707" pitchFamily="18" charset="2"/>
              </a:rPr>
              <a:t>) </a:t>
            </a:r>
          </a:p>
          <a:p>
            <a:pPr eaLnBrk="1" hangingPunct="1">
              <a:lnSpc>
                <a:spcPct val="90000"/>
              </a:lnSpc>
              <a:buFontTx/>
              <a:buNone/>
            </a:pPr>
            <a:r>
              <a:rPr lang="en-US" altLang="zh-CN" sz="2400" b="1">
                <a:solidFill>
                  <a:schemeClr val="bg2"/>
                </a:solidFill>
                <a:sym typeface="Wingdings 2" panose="05020102010507070707" pitchFamily="18" charset="2"/>
              </a:rPr>
              <a:t>    5. </a:t>
            </a:r>
            <a:r>
              <a:rPr lang="zh-CN" altLang="en-US" sz="2400" b="1">
                <a:solidFill>
                  <a:schemeClr val="bg2"/>
                </a:solidFill>
                <a:sym typeface="Wingdings 2" panose="05020102010507070707" pitchFamily="18" charset="2"/>
              </a:rPr>
              <a:t>运行测试用例 </a:t>
            </a:r>
          </a:p>
          <a:p>
            <a:pPr eaLnBrk="1" hangingPunct="1">
              <a:lnSpc>
                <a:spcPct val="90000"/>
              </a:lnSpc>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6. </a:t>
            </a:r>
            <a:r>
              <a:rPr lang="zh-CN" altLang="en-US" sz="2400" b="1">
                <a:solidFill>
                  <a:schemeClr val="bg2"/>
                </a:solidFill>
                <a:sym typeface="Wingdings 2" panose="05020102010507070707" pitchFamily="18" charset="2"/>
              </a:rPr>
              <a:t>评价测试结果 </a:t>
            </a:r>
          </a:p>
        </p:txBody>
      </p:sp>
      <p:sp>
        <p:nvSpPr>
          <p:cNvPr id="55301" name="Line 4">
            <a:extLst>
              <a:ext uri="{FF2B5EF4-FFF2-40B4-BE49-F238E27FC236}">
                <a16:creationId xmlns:a16="http://schemas.microsoft.com/office/drawing/2014/main" id="{9B7E42FE-4317-47B1-A817-0D5F46A1CF3F}"/>
              </a:ext>
            </a:extLst>
          </p:cNvPr>
          <p:cNvSpPr>
            <a:spLocks noChangeShapeType="1"/>
          </p:cNvSpPr>
          <p:nvPr/>
        </p:nvSpPr>
        <p:spPr bwMode="auto">
          <a:xfrm>
            <a:off x="5791200" y="2852738"/>
            <a:ext cx="5334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2400">
              <a:solidFill>
                <a:srgbClr val="003366"/>
              </a:solidFill>
              <a:latin typeface="Arial" panose="020B0604020202020204" pitchFamily="34" charset="0"/>
              <a:ea typeface="宋体" panose="02010600030101010101" pitchFamily="2" charset="-122"/>
            </a:endParaRPr>
          </a:p>
        </p:txBody>
      </p:sp>
    </p:spTree>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5">
            <a:extLst>
              <a:ext uri="{FF2B5EF4-FFF2-40B4-BE49-F238E27FC236}">
                <a16:creationId xmlns:a16="http://schemas.microsoft.com/office/drawing/2014/main" id="{497E6CB3-D567-436E-AB3E-92D16DDEE09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400B99E7-9477-4852-8D59-AAFEA9B8ACEA}" type="slidenum">
              <a:rPr kumimoji="0" lang="en-US" altLang="zh-CN" sz="2600">
                <a:solidFill>
                  <a:srgbClr val="FFFFFF"/>
                </a:solidFill>
              </a:rPr>
              <a:pPr eaLnBrk="1" fontAlgn="base" hangingPunct="1">
                <a:spcBef>
                  <a:spcPct val="0"/>
                </a:spcBef>
                <a:spcAft>
                  <a:spcPct val="0"/>
                </a:spcAft>
              </a:pPr>
              <a:t>584</a:t>
            </a:fld>
            <a:endParaRPr kumimoji="0" lang="en-US" altLang="zh-CN" sz="2600">
              <a:solidFill>
                <a:srgbClr val="FFFFFF"/>
              </a:solidFill>
            </a:endParaRPr>
          </a:p>
        </p:txBody>
      </p:sp>
      <p:sp>
        <p:nvSpPr>
          <p:cNvPr id="56323" name="Rectangle 2">
            <a:extLst>
              <a:ext uri="{FF2B5EF4-FFF2-40B4-BE49-F238E27FC236}">
                <a16:creationId xmlns:a16="http://schemas.microsoft.com/office/drawing/2014/main" id="{71031CC0-0C1D-432B-B9D3-50A308469867}"/>
              </a:ext>
            </a:extLst>
          </p:cNvPr>
          <p:cNvSpPr>
            <a:spLocks noGrp="1" noChangeArrowheads="1"/>
          </p:cNvSpPr>
          <p:nvPr>
            <p:ph type="title"/>
          </p:nvPr>
        </p:nvSpPr>
        <p:spPr/>
        <p:txBody>
          <a:bodyPr/>
          <a:lstStyle/>
          <a:p>
            <a:pPr eaLnBrk="1" hangingPunct="1"/>
            <a:r>
              <a:rPr lang="en-US" altLang="zh-CN" sz="3200"/>
              <a:t>     Chapter 8  Testing the Programs </a:t>
            </a:r>
          </a:p>
        </p:txBody>
      </p:sp>
      <p:sp>
        <p:nvSpPr>
          <p:cNvPr id="56324" name="Rectangle 3">
            <a:extLst>
              <a:ext uri="{FF2B5EF4-FFF2-40B4-BE49-F238E27FC236}">
                <a16:creationId xmlns:a16="http://schemas.microsoft.com/office/drawing/2014/main" id="{B8DBEE31-FF23-4BF5-8F91-B863D25EB635}"/>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b="1"/>
              <a:t>1. Purpose of Plan</a:t>
            </a:r>
            <a:endParaRPr lang="en-US" altLang="zh-CN" b="1">
              <a:solidFill>
                <a:schemeClr val="bg2"/>
              </a:solidFill>
              <a:sym typeface="Wingdings 2" panose="05020102010507070707" pitchFamily="18" charset="2"/>
            </a:endParaRPr>
          </a:p>
          <a:p>
            <a:pPr eaLnBrk="1" hangingPunct="1">
              <a:spcBef>
                <a:spcPct val="15000"/>
              </a:spcBef>
              <a:buFontTx/>
              <a:buNone/>
            </a:pPr>
            <a:r>
              <a:rPr lang="en-US" altLang="zh-CN"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 purpose: realize test objectives by a test strategy </a:t>
            </a:r>
          </a:p>
          <a:p>
            <a:pPr eaLnBrk="1" hangingPunct="1">
              <a:buFontTx/>
              <a:buNone/>
            </a:pPr>
            <a:r>
              <a:rPr lang="en-US" altLang="zh-CN" sz="2400" b="1">
                <a:solidFill>
                  <a:schemeClr val="bg2"/>
                </a:solidFill>
                <a:sym typeface="Wingdings 2" panose="05020102010507070707" pitchFamily="18" charset="2"/>
              </a:rPr>
              <a:t>  </a:t>
            </a:r>
            <a:r>
              <a:rPr lang="en-US" altLang="zh-CN" sz="2400" b="1" u="sng">
                <a:solidFill>
                  <a:srgbClr val="FF0066"/>
                </a:solidFill>
                <a:sym typeface="Wingdings 2" panose="05020102010507070707" pitchFamily="18" charset="2"/>
              </a:rPr>
              <a:t>test plan</a:t>
            </a:r>
            <a:r>
              <a:rPr lang="en-US" altLang="zh-CN" sz="2400" b="1">
                <a:solidFill>
                  <a:schemeClr val="bg2"/>
                </a:solidFill>
                <a:sym typeface="Wingdings 2" panose="05020102010507070707" pitchFamily="18" charset="2"/>
              </a:rPr>
              <a:t>: ----describes the way in which we will show </a:t>
            </a:r>
          </a:p>
          <a:p>
            <a:pPr eaLnBrk="1" hangingPunct="1">
              <a:buFontTx/>
              <a:buNone/>
            </a:pPr>
            <a:r>
              <a:rPr lang="en-US" altLang="zh-CN" sz="2400" b="1">
                <a:solidFill>
                  <a:schemeClr val="bg2"/>
                </a:solidFill>
                <a:sym typeface="Wingdings 2" panose="05020102010507070707" pitchFamily="18" charset="2"/>
              </a:rPr>
              <a:t>                           our customers that the software works </a:t>
            </a:r>
          </a:p>
          <a:p>
            <a:pPr eaLnBrk="1" hangingPunct="1">
              <a:buFontTx/>
              <a:buNone/>
            </a:pPr>
            <a:r>
              <a:rPr lang="en-US" altLang="zh-CN" sz="2400" b="1">
                <a:solidFill>
                  <a:schemeClr val="bg2"/>
                </a:solidFill>
                <a:sym typeface="Wingdings 2" panose="05020102010507070707" pitchFamily="18" charset="2"/>
              </a:rPr>
              <a:t>                           correctly (the testing method include:  </a:t>
            </a:r>
          </a:p>
          <a:p>
            <a:pPr eaLnBrk="1" hangingPunct="1">
              <a:buFontTx/>
              <a:buNone/>
            </a:pPr>
            <a:r>
              <a:rPr lang="en-US" altLang="zh-CN" sz="2400" b="1">
                <a:solidFill>
                  <a:schemeClr val="bg2"/>
                </a:solidFill>
                <a:sym typeface="Wingdings 2" panose="05020102010507070707" pitchFamily="18" charset="2"/>
              </a:rPr>
              <a:t>                           who, why, how, when/schedule ) </a:t>
            </a:r>
          </a:p>
          <a:p>
            <a:pPr eaLnBrk="1" hangingPunct="1">
              <a:buFontTx/>
              <a:buNone/>
            </a:pPr>
            <a:r>
              <a:rPr lang="en-US" altLang="zh-CN" sz="2400" b="1">
                <a:solidFill>
                  <a:schemeClr val="bg2"/>
                </a:solidFill>
                <a:sym typeface="Wingdings 2" panose="05020102010507070707" pitchFamily="18" charset="2"/>
              </a:rPr>
              <a:t>                           (P437-s1)</a:t>
            </a:r>
          </a:p>
          <a:p>
            <a:pPr eaLnBrk="1" hangingPunct="1">
              <a:buFontTx/>
              <a:buNone/>
            </a:pPr>
            <a:r>
              <a:rPr lang="en-US" altLang="zh-CN" sz="2400" b="1">
                <a:solidFill>
                  <a:schemeClr val="bg2"/>
                </a:solidFill>
                <a:sym typeface="Wingdings 2" panose="05020102010507070707" pitchFamily="18" charset="2"/>
              </a:rPr>
              <a:t>  demanding (</a:t>
            </a:r>
            <a:r>
              <a:rPr lang="zh-CN" altLang="en-US" sz="2400" b="1">
                <a:solidFill>
                  <a:schemeClr val="bg2"/>
                </a:solidFill>
                <a:sym typeface="Wingdings 2" panose="05020102010507070707" pitchFamily="18" charset="2"/>
              </a:rPr>
              <a:t>制定测试计划的要求</a:t>
            </a:r>
            <a:r>
              <a:rPr lang="en-US" altLang="zh-CN" sz="2400" b="1">
                <a:solidFill>
                  <a:schemeClr val="bg2"/>
                </a:solidFill>
                <a:sym typeface="Wingdings 2" panose="05020102010507070707" pitchFamily="18" charset="2"/>
              </a:rPr>
              <a:t>): </a:t>
            </a:r>
          </a:p>
          <a:p>
            <a:pPr eaLnBrk="1" hangingPunct="1">
              <a:buFontTx/>
              <a:buNone/>
            </a:pPr>
            <a:r>
              <a:rPr lang="en-US" altLang="zh-CN" sz="2400" b="1">
                <a:solidFill>
                  <a:schemeClr val="bg2"/>
                </a:solidFill>
                <a:sym typeface="Wingdings 2" panose="05020102010507070707" pitchFamily="18" charset="2"/>
              </a:rPr>
              <a:t>   A: know modular hierarchy </a:t>
            </a:r>
          </a:p>
          <a:p>
            <a:pPr eaLnBrk="1" hangingPunct="1">
              <a:buFontTx/>
              <a:buNone/>
            </a:pPr>
            <a:r>
              <a:rPr lang="en-US" altLang="zh-CN" sz="2400" b="1">
                <a:solidFill>
                  <a:schemeClr val="bg2"/>
                </a:solidFill>
                <a:sym typeface="Wingdings 2" panose="05020102010507070707" pitchFamily="18" charset="2"/>
              </a:rPr>
              <a:t>   B: choosing test objectives, define test strategy, </a:t>
            </a:r>
          </a:p>
          <a:p>
            <a:pPr eaLnBrk="1" hangingPunct="1">
              <a:buFontTx/>
              <a:buNone/>
            </a:pPr>
            <a:r>
              <a:rPr lang="en-US" altLang="zh-CN" sz="2400" b="1">
                <a:solidFill>
                  <a:schemeClr val="bg2"/>
                </a:solidFill>
                <a:sym typeface="Wingdings 2" panose="05020102010507070707" pitchFamily="18" charset="2"/>
              </a:rPr>
              <a:t>        generate test cases (to wait the testing executing)</a:t>
            </a:r>
            <a:r>
              <a:rPr lang="en-US" altLang="zh-CN" sz="2400" b="1"/>
              <a:t> </a:t>
            </a:r>
            <a:endParaRPr lang="en-US" altLang="zh-CN" sz="2400" b="1">
              <a:solidFill>
                <a:schemeClr val="bg2"/>
              </a:solidFill>
              <a:sym typeface="Wingdings 2" panose="05020102010507070707" pitchFamily="18" charset="2"/>
            </a:endParaRPr>
          </a:p>
        </p:txBody>
      </p:sp>
    </p:spTree>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5">
            <a:extLst>
              <a:ext uri="{FF2B5EF4-FFF2-40B4-BE49-F238E27FC236}">
                <a16:creationId xmlns:a16="http://schemas.microsoft.com/office/drawing/2014/main" id="{1EBD1924-03B2-49AF-BE9D-1F4AD175E01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B7F6C1DF-2B84-4B31-AF01-9B9D28439D2D}" type="slidenum">
              <a:rPr kumimoji="0" lang="en-US" altLang="zh-CN" sz="2600">
                <a:solidFill>
                  <a:srgbClr val="FFFFFF"/>
                </a:solidFill>
              </a:rPr>
              <a:pPr eaLnBrk="1" fontAlgn="base" hangingPunct="1">
                <a:spcBef>
                  <a:spcPct val="0"/>
                </a:spcBef>
                <a:spcAft>
                  <a:spcPct val="0"/>
                </a:spcAft>
              </a:pPr>
              <a:t>585</a:t>
            </a:fld>
            <a:endParaRPr kumimoji="0" lang="en-US" altLang="zh-CN" sz="2600">
              <a:solidFill>
                <a:srgbClr val="FFFFFF"/>
              </a:solidFill>
            </a:endParaRPr>
          </a:p>
        </p:txBody>
      </p:sp>
      <p:sp>
        <p:nvSpPr>
          <p:cNvPr id="57347" name="Rectangle 2">
            <a:extLst>
              <a:ext uri="{FF2B5EF4-FFF2-40B4-BE49-F238E27FC236}">
                <a16:creationId xmlns:a16="http://schemas.microsoft.com/office/drawing/2014/main" id="{BFA8B77A-9423-4B52-9618-93895E8E2514}"/>
              </a:ext>
            </a:extLst>
          </p:cNvPr>
          <p:cNvSpPr>
            <a:spLocks noGrp="1" noChangeArrowheads="1"/>
          </p:cNvSpPr>
          <p:nvPr>
            <p:ph type="title"/>
          </p:nvPr>
        </p:nvSpPr>
        <p:spPr/>
        <p:txBody>
          <a:bodyPr/>
          <a:lstStyle/>
          <a:p>
            <a:pPr eaLnBrk="1" hangingPunct="1"/>
            <a:r>
              <a:rPr lang="en-US" altLang="zh-CN" sz="3200"/>
              <a:t>     Chapter 8  Testing the Programs</a:t>
            </a:r>
          </a:p>
        </p:txBody>
      </p:sp>
      <p:sp>
        <p:nvSpPr>
          <p:cNvPr id="57348" name="Rectangle 3">
            <a:extLst>
              <a:ext uri="{FF2B5EF4-FFF2-40B4-BE49-F238E27FC236}">
                <a16:creationId xmlns:a16="http://schemas.microsoft.com/office/drawing/2014/main" id="{B82415F1-244E-4B13-ACE0-2FA402A34278}"/>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b="1"/>
              <a:t>2. </a:t>
            </a:r>
            <a:r>
              <a:rPr lang="en-US" altLang="zh-CN" b="1" u="sng">
                <a:solidFill>
                  <a:srgbClr val="FF0066"/>
                </a:solidFill>
              </a:rPr>
              <a:t>Contents of the Plan</a:t>
            </a:r>
            <a:r>
              <a:rPr lang="en-US" altLang="zh-CN" b="1"/>
              <a:t> </a:t>
            </a:r>
          </a:p>
          <a:p>
            <a:pPr eaLnBrk="1" hangingPunct="1">
              <a:buFontTx/>
              <a:buNone/>
            </a:pPr>
            <a:r>
              <a:rPr lang="en-US" altLang="zh-CN" sz="2400" b="1">
                <a:solidFill>
                  <a:schemeClr val="bg2"/>
                </a:solidFill>
                <a:sym typeface="Wingdings 2" panose="05020102010507070707" pitchFamily="18" charset="2"/>
              </a:rPr>
              <a:t>  </a:t>
            </a:r>
            <a:r>
              <a:rPr lang="en-US" altLang="zh-CN" sz="2400" b="1" u="sng">
                <a:solidFill>
                  <a:srgbClr val="0000FF"/>
                </a:solidFill>
                <a:sym typeface="Wingdings 2" panose="05020102010507070707" pitchFamily="18" charset="2"/>
              </a:rPr>
              <a:t>test objective and designing test cases</a:t>
            </a:r>
            <a:r>
              <a:rPr lang="en-US" altLang="zh-CN" sz="2400" b="1">
                <a:solidFill>
                  <a:schemeClr val="bg2"/>
                </a:solidFill>
                <a:sym typeface="Wingdings 2" panose="05020102010507070707" pitchFamily="18" charset="2"/>
              </a:rPr>
              <a:t> </a:t>
            </a:r>
          </a:p>
          <a:p>
            <a:pPr eaLnBrk="1" hangingPunct="1">
              <a:buFontTx/>
              <a:buNone/>
            </a:pPr>
            <a:r>
              <a:rPr lang="en-US" altLang="zh-CN" sz="2400" b="1">
                <a:solidFill>
                  <a:schemeClr val="bg2"/>
                </a:solidFill>
                <a:sym typeface="Wingdings 2" panose="05020102010507070707" pitchFamily="18" charset="2"/>
              </a:rPr>
              <a:t>   A: objective and steps (address the test stages) </a:t>
            </a:r>
          </a:p>
          <a:p>
            <a:pPr eaLnBrk="1" hangingPunct="1">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量化的测试目标</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象</a:t>
            </a:r>
            <a:r>
              <a:rPr lang="en-US" altLang="zh-CN" sz="2400" b="1">
                <a:solidFill>
                  <a:schemeClr val="bg2"/>
                </a:solidFill>
                <a:sym typeface="Wingdings 2" panose="05020102010507070707" pitchFamily="18" charset="2"/>
              </a:rPr>
              <a:t>PSP,TSP</a:t>
            </a:r>
            <a:r>
              <a:rPr lang="zh-CN" altLang="en-US" sz="2400" b="1">
                <a:solidFill>
                  <a:schemeClr val="bg2"/>
                </a:solidFill>
                <a:sym typeface="Wingdings 2" panose="05020102010507070707" pitchFamily="18" charset="2"/>
              </a:rPr>
              <a:t>中的测试统计目标一样</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针</a:t>
            </a:r>
          </a:p>
          <a:p>
            <a:pPr eaLnBrk="1" hangingPunct="1">
              <a:buFontTx/>
              <a:buNone/>
            </a:pPr>
            <a:r>
              <a:rPr lang="zh-CN" altLang="en-US" sz="2400" b="1">
                <a:solidFill>
                  <a:schemeClr val="bg2"/>
                </a:solidFill>
                <a:sym typeface="Wingdings 2" panose="05020102010507070707" pitchFamily="18" charset="2"/>
              </a:rPr>
              <a:t>         对测试目标制定的具体步骤</a:t>
            </a: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以及结束测试的原则等 </a:t>
            </a:r>
            <a:r>
              <a:rPr lang="en-US" altLang="zh-CN" sz="2400" b="1">
                <a:solidFill>
                  <a:schemeClr val="bg2"/>
                </a:solidFill>
                <a:sym typeface="Wingdings 2" panose="05020102010507070707" pitchFamily="18" charset="2"/>
              </a:rPr>
              <a:t>.)</a:t>
            </a:r>
          </a:p>
          <a:p>
            <a:pPr eaLnBrk="1" hangingPunct="1">
              <a:buFontTx/>
              <a:buNone/>
            </a:pPr>
            <a:r>
              <a:rPr lang="en-US" altLang="zh-CN" sz="2400" b="1">
                <a:solidFill>
                  <a:schemeClr val="bg2"/>
                </a:solidFill>
                <a:sym typeface="Wingdings 2" panose="05020102010507070707" pitchFamily="18" charset="2"/>
              </a:rPr>
              <a:t>   B: classifying , designing test cases, and choosing a </a:t>
            </a:r>
          </a:p>
          <a:p>
            <a:pPr eaLnBrk="1" hangingPunct="1">
              <a:buFontTx/>
              <a:buNone/>
            </a:pPr>
            <a:r>
              <a:rPr lang="en-US" altLang="zh-CN" sz="2400" b="1">
                <a:solidFill>
                  <a:schemeClr val="bg2"/>
                </a:solidFill>
                <a:sym typeface="Wingdings 2" panose="05020102010507070707" pitchFamily="18" charset="2"/>
              </a:rPr>
              <a:t>        few representative test cases . </a:t>
            </a:r>
          </a:p>
          <a:p>
            <a:pPr eaLnBrk="1" hangingPunct="1">
              <a:buFontTx/>
              <a:buNone/>
            </a:pPr>
            <a:r>
              <a:rPr lang="en-US" altLang="zh-CN" sz="2400" b="1">
                <a:solidFill>
                  <a:schemeClr val="bg2"/>
                </a:solidFill>
                <a:sym typeface="Wingdings 2" panose="05020102010507070707" pitchFamily="18" charset="2"/>
              </a:rPr>
              <a:t>  </a:t>
            </a:r>
            <a:r>
              <a:rPr lang="en-US" altLang="zh-CN" sz="2400" b="1" u="sng">
                <a:solidFill>
                  <a:srgbClr val="0000FF"/>
                </a:solidFill>
                <a:sym typeface="Wingdings 2" panose="05020102010507070707" pitchFamily="18" charset="2"/>
              </a:rPr>
              <a:t>methods and techniques</a:t>
            </a:r>
            <a:r>
              <a:rPr lang="en-US" altLang="zh-CN" sz="2400" b="1">
                <a:solidFill>
                  <a:schemeClr val="bg2"/>
                </a:solidFill>
                <a:sym typeface="Wingdings 2" panose="05020102010507070707" pitchFamily="18" charset="2"/>
              </a:rPr>
              <a:t> </a:t>
            </a:r>
          </a:p>
          <a:p>
            <a:pPr eaLnBrk="1" hangingPunct="1">
              <a:buFontTx/>
              <a:buNone/>
            </a:pPr>
            <a:r>
              <a:rPr lang="en-US" altLang="zh-CN" sz="2400" b="1">
                <a:solidFill>
                  <a:schemeClr val="bg2"/>
                </a:solidFill>
                <a:sym typeface="Wingdings 2" panose="05020102010507070707" pitchFamily="18" charset="2"/>
              </a:rPr>
              <a:t>     ----integration methods + review methods + all kinds </a:t>
            </a:r>
          </a:p>
          <a:p>
            <a:pPr eaLnBrk="1" hangingPunct="1">
              <a:buFontTx/>
              <a:buNone/>
            </a:pPr>
            <a:r>
              <a:rPr lang="en-US" altLang="zh-CN" sz="2400" b="1">
                <a:solidFill>
                  <a:schemeClr val="bg2"/>
                </a:solidFill>
                <a:sym typeface="Wingdings 2" panose="05020102010507070707" pitchFamily="18" charset="2"/>
              </a:rPr>
              <a:t>          of testing reports </a:t>
            </a:r>
          </a:p>
          <a:p>
            <a:pPr eaLnBrk="1" hangingPunct="1">
              <a:buFontTx/>
              <a:buNone/>
            </a:pPr>
            <a:r>
              <a:rPr lang="en-US" altLang="zh-CN" sz="2400" b="1">
                <a:solidFill>
                  <a:schemeClr val="bg2"/>
                </a:solidFill>
                <a:sym typeface="Wingdings 2" panose="05020102010507070707" pitchFamily="18" charset="2"/>
              </a:rPr>
              <a:t>  </a:t>
            </a:r>
            <a:r>
              <a:rPr lang="en-US" altLang="zh-CN" sz="2400" b="1" u="sng">
                <a:solidFill>
                  <a:srgbClr val="0000FF"/>
                </a:solidFill>
                <a:sym typeface="Wingdings 2" panose="05020102010507070707" pitchFamily="18" charset="2"/>
              </a:rPr>
              <a:t>detailed list of test cases</a:t>
            </a:r>
            <a:r>
              <a:rPr lang="en-US" altLang="zh-CN" sz="2400" b="1">
                <a:solidFill>
                  <a:schemeClr val="bg2"/>
                </a:solidFill>
                <a:sym typeface="Wingdings 2" panose="05020102010507070707" pitchFamily="18" charset="2"/>
              </a:rPr>
              <a:t>   </a:t>
            </a:r>
          </a:p>
        </p:txBody>
      </p:sp>
    </p:spTree>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5">
            <a:extLst>
              <a:ext uri="{FF2B5EF4-FFF2-40B4-BE49-F238E27FC236}">
                <a16:creationId xmlns:a16="http://schemas.microsoft.com/office/drawing/2014/main" id="{1B384B1C-30A9-40C2-9198-E1B1A6AD4C9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32A49A51-7473-4FFE-9E24-F8D30EC10280}" type="slidenum">
              <a:rPr kumimoji="0" lang="en-US" altLang="zh-CN" sz="2600">
                <a:solidFill>
                  <a:srgbClr val="FFFFFF"/>
                </a:solidFill>
              </a:rPr>
              <a:pPr eaLnBrk="1" fontAlgn="base" hangingPunct="1">
                <a:spcBef>
                  <a:spcPct val="0"/>
                </a:spcBef>
                <a:spcAft>
                  <a:spcPct val="0"/>
                </a:spcAft>
              </a:pPr>
              <a:t>586</a:t>
            </a:fld>
            <a:endParaRPr kumimoji="0" lang="en-US" altLang="zh-CN" sz="2600">
              <a:solidFill>
                <a:srgbClr val="FFFFFF"/>
              </a:solidFill>
            </a:endParaRPr>
          </a:p>
        </p:txBody>
      </p:sp>
      <p:sp>
        <p:nvSpPr>
          <p:cNvPr id="58371" name="Rectangle 2">
            <a:extLst>
              <a:ext uri="{FF2B5EF4-FFF2-40B4-BE49-F238E27FC236}">
                <a16:creationId xmlns:a16="http://schemas.microsoft.com/office/drawing/2014/main" id="{4238E80D-2505-4CF6-86DB-E434EB220624}"/>
              </a:ext>
            </a:extLst>
          </p:cNvPr>
          <p:cNvSpPr>
            <a:spLocks noGrp="1" noChangeArrowheads="1"/>
          </p:cNvSpPr>
          <p:nvPr>
            <p:ph type="title"/>
          </p:nvPr>
        </p:nvSpPr>
        <p:spPr/>
        <p:txBody>
          <a:bodyPr/>
          <a:lstStyle/>
          <a:p>
            <a:pPr eaLnBrk="1" hangingPunct="1"/>
            <a:r>
              <a:rPr lang="en-US" altLang="zh-CN" sz="3200"/>
              <a:t>     Chapter 8  Testing the Programs</a:t>
            </a:r>
          </a:p>
        </p:txBody>
      </p:sp>
      <p:sp>
        <p:nvSpPr>
          <p:cNvPr id="58372" name="Rectangle 3">
            <a:extLst>
              <a:ext uri="{FF2B5EF4-FFF2-40B4-BE49-F238E27FC236}">
                <a16:creationId xmlns:a16="http://schemas.microsoft.com/office/drawing/2014/main" id="{F97B73F2-C6E2-47D3-B935-C4E857509E12}"/>
              </a:ext>
            </a:extLst>
          </p:cNvPr>
          <p:cNvSpPr>
            <a:spLocks noGrp="1" noChangeArrowheads="1"/>
          </p:cNvSpPr>
          <p:nvPr>
            <p:ph type="body" idx="1"/>
          </p:nvPr>
        </p:nvSpPr>
        <p:spPr>
          <a:xfrm>
            <a:off x="2286000" y="1676400"/>
            <a:ext cx="8382000" cy="5181600"/>
          </a:xfrm>
        </p:spPr>
        <p:txBody>
          <a:bodyPr/>
          <a:lstStyle/>
          <a:p>
            <a:pPr eaLnBrk="1" hangingPunct="1">
              <a:buFontTx/>
              <a:buNone/>
            </a:pPr>
            <a:r>
              <a:rPr lang="en-US" altLang="zh-CN" b="1"/>
              <a:t>3. Final Purpose of Test Plan (P438) </a:t>
            </a:r>
          </a:p>
          <a:p>
            <a:pPr eaLnBrk="1" hangingPunct="1">
              <a:buFontTx/>
              <a:buNone/>
            </a:pPr>
            <a:r>
              <a:rPr lang="en-US" altLang="zh-CN" sz="2400" b="1"/>
              <a:t>    ----having a complete picture of how and why testing </a:t>
            </a:r>
          </a:p>
          <a:p>
            <a:pPr eaLnBrk="1" hangingPunct="1">
              <a:buFontTx/>
              <a:buNone/>
            </a:pPr>
            <a:r>
              <a:rPr lang="en-US" altLang="zh-CN" sz="2400" b="1"/>
              <a:t>         will be performed </a:t>
            </a:r>
          </a:p>
          <a:p>
            <a:pPr eaLnBrk="1" hangingPunct="1">
              <a:buFontTx/>
              <a:buNone/>
            </a:pPr>
            <a:r>
              <a:rPr lang="en-US" altLang="zh-CN" b="1"/>
              <a:t>4. example about test plan </a:t>
            </a:r>
          </a:p>
          <a:p>
            <a:pPr eaLnBrk="1" hangingPunct="1">
              <a:buFontTx/>
              <a:buNone/>
            </a:pPr>
            <a:r>
              <a:rPr lang="en-US" altLang="zh-CN" b="1"/>
              <a:t>    ----see </a:t>
            </a:r>
            <a:r>
              <a:rPr lang="en-US" altLang="zh-CN" b="1">
                <a:latin typeface="Times New Roman" panose="02020603050405020304" pitchFamily="18" charset="0"/>
              </a:rPr>
              <a:t>“</a:t>
            </a:r>
            <a:r>
              <a:rPr lang="en-US" altLang="zh-CN" b="1"/>
              <a:t>test plan example.doc</a:t>
            </a:r>
            <a:r>
              <a:rPr lang="en-US" altLang="zh-CN" b="1">
                <a:latin typeface="Times New Roman" panose="02020603050405020304" pitchFamily="18" charset="0"/>
              </a:rPr>
              <a:t>”</a:t>
            </a:r>
            <a:endParaRPr lang="en-US" altLang="zh-CN" b="1"/>
          </a:p>
        </p:txBody>
      </p:sp>
    </p:spTree>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5">
            <a:extLst>
              <a:ext uri="{FF2B5EF4-FFF2-40B4-BE49-F238E27FC236}">
                <a16:creationId xmlns:a16="http://schemas.microsoft.com/office/drawing/2014/main" id="{8D5B93DB-E378-45BE-A5B8-B9D7F96449A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C76CCC5B-2B70-4F07-AC40-8DA51F58127A}" type="slidenum">
              <a:rPr kumimoji="0" lang="en-US" altLang="zh-CN" sz="2600">
                <a:solidFill>
                  <a:srgbClr val="FFFFFF"/>
                </a:solidFill>
              </a:rPr>
              <a:pPr eaLnBrk="1" fontAlgn="base" hangingPunct="1">
                <a:spcBef>
                  <a:spcPct val="0"/>
                </a:spcBef>
                <a:spcAft>
                  <a:spcPct val="0"/>
                </a:spcAft>
              </a:pPr>
              <a:t>587</a:t>
            </a:fld>
            <a:endParaRPr kumimoji="0" lang="en-US" altLang="zh-CN" sz="2600">
              <a:solidFill>
                <a:srgbClr val="FFFFFF"/>
              </a:solidFill>
            </a:endParaRPr>
          </a:p>
        </p:txBody>
      </p:sp>
      <p:sp>
        <p:nvSpPr>
          <p:cNvPr id="59395" name="Rectangle 2">
            <a:extLst>
              <a:ext uri="{FF2B5EF4-FFF2-40B4-BE49-F238E27FC236}">
                <a16:creationId xmlns:a16="http://schemas.microsoft.com/office/drawing/2014/main" id="{DDAF5902-E4B5-4C23-8B9D-6BA6C61A614E}"/>
              </a:ext>
            </a:extLst>
          </p:cNvPr>
          <p:cNvSpPr>
            <a:spLocks noGrp="1" noChangeArrowheads="1"/>
          </p:cNvSpPr>
          <p:nvPr>
            <p:ph type="title"/>
          </p:nvPr>
        </p:nvSpPr>
        <p:spPr/>
        <p:txBody>
          <a:bodyPr/>
          <a:lstStyle/>
          <a:p>
            <a:pPr eaLnBrk="1" hangingPunct="1"/>
            <a:r>
              <a:rPr lang="en-US" altLang="zh-CN" sz="3200"/>
              <a:t>     Chapter 8  Testing the Programs</a:t>
            </a:r>
          </a:p>
        </p:txBody>
      </p:sp>
      <p:sp>
        <p:nvSpPr>
          <p:cNvPr id="59396" name="Rectangle 3">
            <a:extLst>
              <a:ext uri="{FF2B5EF4-FFF2-40B4-BE49-F238E27FC236}">
                <a16:creationId xmlns:a16="http://schemas.microsoft.com/office/drawing/2014/main" id="{0041897C-8F8B-44E6-8E09-91270563F5E0}"/>
              </a:ext>
            </a:extLst>
          </p:cNvPr>
          <p:cNvSpPr>
            <a:spLocks noGrp="1" noChangeArrowheads="1"/>
          </p:cNvSpPr>
          <p:nvPr>
            <p:ph type="body" idx="1"/>
          </p:nvPr>
        </p:nvSpPr>
        <p:spPr/>
        <p:txBody>
          <a:bodyPr/>
          <a:lstStyle/>
          <a:p>
            <a:pPr eaLnBrk="1" hangingPunct="1"/>
            <a:r>
              <a:rPr lang="zh-CN" altLang="en-US"/>
              <a:t>模拟面试问答：如果让您来带领一个测试团队，您会做哪些工作？</a:t>
            </a:r>
          </a:p>
          <a:p>
            <a:pPr eaLnBrk="1" hangingPunct="1"/>
            <a:r>
              <a:rPr lang="zh-CN" altLang="en-US"/>
              <a:t>对于需求文档，如何进行测试？</a:t>
            </a:r>
          </a:p>
          <a:p>
            <a:pPr eaLnBrk="1" hangingPunct="1">
              <a:buFontTx/>
              <a:buNone/>
            </a:pPr>
            <a:r>
              <a:rPr lang="zh-CN" altLang="en-US"/>
              <a:t>  （从什么方面考虑？有什么样的原则？）</a:t>
            </a:r>
          </a:p>
        </p:txBody>
      </p:sp>
    </p:spTree>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5">
            <a:extLst>
              <a:ext uri="{FF2B5EF4-FFF2-40B4-BE49-F238E27FC236}">
                <a16:creationId xmlns:a16="http://schemas.microsoft.com/office/drawing/2014/main" id="{3E29EE26-0FC3-4B73-97D8-CF5C15F68C8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B9DA266B-F6EB-42D5-BCA1-F846B476F6F7}" type="slidenum">
              <a:rPr kumimoji="0" lang="en-US" altLang="zh-CN" sz="2600">
                <a:solidFill>
                  <a:srgbClr val="FFFFFF"/>
                </a:solidFill>
              </a:rPr>
              <a:pPr eaLnBrk="1" fontAlgn="base" hangingPunct="1">
                <a:spcBef>
                  <a:spcPct val="0"/>
                </a:spcBef>
                <a:spcAft>
                  <a:spcPct val="0"/>
                </a:spcAft>
              </a:pPr>
              <a:t>588</a:t>
            </a:fld>
            <a:endParaRPr kumimoji="0" lang="en-US" altLang="zh-CN" sz="2600">
              <a:solidFill>
                <a:srgbClr val="FFFFFF"/>
              </a:solidFill>
            </a:endParaRPr>
          </a:p>
        </p:txBody>
      </p:sp>
      <p:sp>
        <p:nvSpPr>
          <p:cNvPr id="60419" name="Rectangle 2">
            <a:extLst>
              <a:ext uri="{FF2B5EF4-FFF2-40B4-BE49-F238E27FC236}">
                <a16:creationId xmlns:a16="http://schemas.microsoft.com/office/drawing/2014/main" id="{07F98915-FAA9-4B21-A83A-14564DB81EFF}"/>
              </a:ext>
            </a:extLst>
          </p:cNvPr>
          <p:cNvSpPr>
            <a:spLocks noGrp="1" noChangeArrowheads="1"/>
          </p:cNvSpPr>
          <p:nvPr>
            <p:ph type="title"/>
          </p:nvPr>
        </p:nvSpPr>
        <p:spPr/>
        <p:txBody>
          <a:bodyPr/>
          <a:lstStyle/>
          <a:p>
            <a:pPr eaLnBrk="1" hangingPunct="1"/>
            <a:r>
              <a:rPr lang="en-US" altLang="zh-CN" sz="3200"/>
              <a:t>     Chapter 8  Testing the Programs</a:t>
            </a:r>
          </a:p>
        </p:txBody>
      </p:sp>
      <p:sp>
        <p:nvSpPr>
          <p:cNvPr id="60420" name="Rectangle 3">
            <a:extLst>
              <a:ext uri="{FF2B5EF4-FFF2-40B4-BE49-F238E27FC236}">
                <a16:creationId xmlns:a16="http://schemas.microsoft.com/office/drawing/2014/main" id="{C8A8DE1A-544B-49E6-ABC5-0E152A9F8CF1}"/>
              </a:ext>
            </a:extLst>
          </p:cNvPr>
          <p:cNvSpPr>
            <a:spLocks noGrp="1" noChangeArrowheads="1"/>
          </p:cNvSpPr>
          <p:nvPr>
            <p:ph type="body" idx="1"/>
          </p:nvPr>
        </p:nvSpPr>
        <p:spPr/>
        <p:txBody>
          <a:bodyPr/>
          <a:lstStyle/>
          <a:p>
            <a:pPr eaLnBrk="1" hangingPunct="1"/>
            <a:r>
              <a:rPr lang="zh-CN" altLang="en-US"/>
              <a:t>大学教育只是给人一种眼光，而绝不能保证你将来做什么！</a:t>
            </a:r>
          </a:p>
          <a:p>
            <a:pPr eaLnBrk="1" hangingPunct="1"/>
            <a:r>
              <a:rPr lang="zh-CN" altLang="en-US"/>
              <a:t>唯一能做的是提高自身的能力和素质。</a:t>
            </a:r>
          </a:p>
        </p:txBody>
      </p:sp>
    </p:spTree>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灯片编号占位符 5">
            <a:extLst>
              <a:ext uri="{FF2B5EF4-FFF2-40B4-BE49-F238E27FC236}">
                <a16:creationId xmlns:a16="http://schemas.microsoft.com/office/drawing/2014/main" id="{69AF416E-8ABC-4451-9E8A-DBF337DB0CC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7FFCA913-46A0-4E78-8890-276D9065BFAA}" type="slidenum">
              <a:rPr kumimoji="0" lang="en-US" altLang="zh-CN" sz="2600">
                <a:solidFill>
                  <a:srgbClr val="FFFFFF"/>
                </a:solidFill>
              </a:rPr>
              <a:pPr eaLnBrk="1" fontAlgn="base" hangingPunct="1">
                <a:spcBef>
                  <a:spcPct val="0"/>
                </a:spcBef>
                <a:spcAft>
                  <a:spcPct val="0"/>
                </a:spcAft>
              </a:pPr>
              <a:t>589</a:t>
            </a:fld>
            <a:endParaRPr kumimoji="0" lang="en-US" altLang="zh-CN" sz="2600">
              <a:solidFill>
                <a:srgbClr val="FFFFFF"/>
              </a:solidFill>
            </a:endParaRPr>
          </a:p>
        </p:txBody>
      </p:sp>
      <p:sp>
        <p:nvSpPr>
          <p:cNvPr id="61443" name="Rectangle 2">
            <a:extLst>
              <a:ext uri="{FF2B5EF4-FFF2-40B4-BE49-F238E27FC236}">
                <a16:creationId xmlns:a16="http://schemas.microsoft.com/office/drawing/2014/main" id="{A9FE9344-AEF1-42A0-9D3F-80A4D60724DC}"/>
              </a:ext>
            </a:extLst>
          </p:cNvPr>
          <p:cNvSpPr>
            <a:spLocks noGrp="1" noChangeArrowheads="1"/>
          </p:cNvSpPr>
          <p:nvPr>
            <p:ph type="title"/>
          </p:nvPr>
        </p:nvSpPr>
        <p:spPr>
          <a:xfrm>
            <a:off x="2362200" y="228600"/>
            <a:ext cx="8001000" cy="1143000"/>
          </a:xfrm>
        </p:spPr>
        <p:txBody>
          <a:bodyPr/>
          <a:lstStyle/>
          <a:p>
            <a:pPr eaLnBrk="1" hangingPunct="1"/>
            <a:r>
              <a:rPr lang="en-US" altLang="zh-CN"/>
              <a:t>Chapter 9</a:t>
            </a:r>
            <a:r>
              <a:rPr lang="en-US" altLang="zh-CN">
                <a:solidFill>
                  <a:srgbClr val="000000"/>
                </a:solidFill>
              </a:rPr>
              <a:t>  Testing the System </a:t>
            </a:r>
          </a:p>
        </p:txBody>
      </p:sp>
      <p:sp>
        <p:nvSpPr>
          <p:cNvPr id="61444" name="Rectangle 3">
            <a:extLst>
              <a:ext uri="{FF2B5EF4-FFF2-40B4-BE49-F238E27FC236}">
                <a16:creationId xmlns:a16="http://schemas.microsoft.com/office/drawing/2014/main" id="{D5149154-BB8A-44C1-8663-BD7F5EC7E3BD}"/>
              </a:ext>
            </a:extLst>
          </p:cNvPr>
          <p:cNvSpPr>
            <a:spLocks noGrp="1" noChangeArrowheads="1"/>
          </p:cNvSpPr>
          <p:nvPr>
            <p:ph type="body" idx="1"/>
          </p:nvPr>
        </p:nvSpPr>
        <p:spPr>
          <a:xfrm>
            <a:off x="2362200" y="1828800"/>
            <a:ext cx="8001000" cy="4800600"/>
          </a:xfrm>
          <a:ln>
            <a:solidFill>
              <a:schemeClr val="tx1"/>
            </a:solidFill>
            <a:miter lim="800000"/>
            <a:headEnd/>
            <a:tailEnd/>
          </a:ln>
        </p:spPr>
        <p:txBody>
          <a:bodyPr/>
          <a:lstStyle/>
          <a:p>
            <a:pPr lvl="1" eaLnBrk="1" hangingPunct="1">
              <a:buFontTx/>
              <a:buNone/>
            </a:pPr>
            <a:r>
              <a:rPr lang="en-US" altLang="zh-CN" sz="3200" b="1"/>
              <a:t> </a:t>
            </a:r>
            <a:r>
              <a:rPr lang="en-US" altLang="zh-CN" b="1">
                <a:solidFill>
                  <a:srgbClr val="000000"/>
                </a:solidFill>
              </a:rPr>
              <a:t>Note  A:unit and integration testing----by   </a:t>
            </a:r>
          </a:p>
          <a:p>
            <a:pPr lvl="1" eaLnBrk="1" hangingPunct="1">
              <a:buFontTx/>
              <a:buNone/>
            </a:pPr>
            <a:r>
              <a:rPr lang="en-US" altLang="zh-CN" b="1">
                <a:solidFill>
                  <a:srgbClr val="000000"/>
                </a:solidFill>
              </a:rPr>
              <a:t>                  yourself or a small part of the </a:t>
            </a:r>
          </a:p>
          <a:p>
            <a:pPr lvl="1" eaLnBrk="1" hangingPunct="1">
              <a:buFontTx/>
              <a:buNone/>
            </a:pPr>
            <a:r>
              <a:rPr lang="en-US" altLang="zh-CN" b="1">
                <a:solidFill>
                  <a:srgbClr val="000000"/>
                </a:solidFill>
              </a:rPr>
              <a:t>                  development team</a:t>
            </a:r>
          </a:p>
          <a:p>
            <a:pPr lvl="1" eaLnBrk="1" hangingPunct="1">
              <a:buFontTx/>
              <a:buNone/>
            </a:pPr>
            <a:r>
              <a:rPr lang="en-US" altLang="zh-CN" b="1">
                <a:solidFill>
                  <a:srgbClr val="000000"/>
                </a:solidFill>
              </a:rPr>
              <a:t>           B:system testing----by the entire  </a:t>
            </a:r>
          </a:p>
          <a:p>
            <a:pPr lvl="1" eaLnBrk="1" hangingPunct="1">
              <a:buFontTx/>
              <a:buNone/>
            </a:pPr>
            <a:r>
              <a:rPr lang="en-US" altLang="zh-CN" b="1">
                <a:solidFill>
                  <a:srgbClr val="000000"/>
                </a:solidFill>
              </a:rPr>
              <a:t>                 develop team</a:t>
            </a:r>
          </a:p>
          <a:p>
            <a:pPr eaLnBrk="1" hangingPunct="1"/>
            <a:r>
              <a:rPr lang="en-US" altLang="zh-CN" sz="3200" b="1">
                <a:solidFill>
                  <a:srgbClr val="000000"/>
                </a:solidFill>
              </a:rPr>
              <a:t>9.1 Principles of system testing</a:t>
            </a:r>
          </a:p>
          <a:p>
            <a:pPr eaLnBrk="1" hangingPunct="1">
              <a:buFontTx/>
              <a:buNone/>
            </a:pPr>
            <a:r>
              <a:rPr lang="en-US" altLang="zh-CN" sz="3200">
                <a:solidFill>
                  <a:srgbClr val="000000"/>
                </a:solidFill>
              </a:rPr>
              <a:t>    </a:t>
            </a:r>
            <a:r>
              <a:rPr lang="en-US" altLang="zh-CN" sz="2400" b="1">
                <a:solidFill>
                  <a:srgbClr val="000000"/>
                </a:solidFill>
              </a:rPr>
              <a:t>Focus A: </a:t>
            </a:r>
            <a:r>
              <a:rPr lang="en-US" altLang="zh-CN">
                <a:solidFill>
                  <a:srgbClr val="000000"/>
                </a:solidFill>
                <a:sym typeface="Wingdings 2" panose="05020102010507070707" pitchFamily="18" charset="2"/>
              </a:rPr>
              <a:t></a:t>
            </a:r>
            <a:r>
              <a:rPr lang="en-US" altLang="zh-CN" sz="2400" b="1">
                <a:solidFill>
                  <a:srgbClr val="000000"/>
                </a:solidFill>
              </a:rPr>
              <a:t> </a:t>
            </a:r>
            <a:r>
              <a:rPr lang="en-US" altLang="zh-CN" sz="2400" b="1" u="sng">
                <a:solidFill>
                  <a:srgbClr val="000000"/>
                </a:solidFill>
              </a:rPr>
              <a:t>objective of unit and integration</a:t>
            </a:r>
          </a:p>
          <a:p>
            <a:pPr eaLnBrk="1" hangingPunct="1">
              <a:buFontTx/>
              <a:buNone/>
            </a:pPr>
            <a:r>
              <a:rPr lang="en-US" altLang="zh-CN" sz="2400" b="1">
                <a:solidFill>
                  <a:srgbClr val="000000"/>
                </a:solidFill>
              </a:rPr>
              <a:t>                       ------ensure the code</a:t>
            </a:r>
            <a:r>
              <a:rPr lang="en-US" altLang="zh-CN" sz="3200">
                <a:solidFill>
                  <a:srgbClr val="000000"/>
                </a:solidFill>
              </a:rPr>
              <a:t> </a:t>
            </a:r>
            <a:r>
              <a:rPr lang="en-US" altLang="zh-CN" sz="2400" b="1">
                <a:solidFill>
                  <a:srgbClr val="000000"/>
                </a:solidFill>
              </a:rPr>
              <a:t>implemented</a:t>
            </a:r>
          </a:p>
          <a:p>
            <a:pPr eaLnBrk="1" hangingPunct="1">
              <a:buFontTx/>
              <a:buNone/>
            </a:pPr>
            <a:r>
              <a:rPr lang="en-US" altLang="zh-CN" sz="2400">
                <a:solidFill>
                  <a:srgbClr val="000000"/>
                </a:solidFill>
              </a:rPr>
              <a:t>                 </a:t>
            </a:r>
            <a:r>
              <a:rPr lang="en-US" altLang="zh-CN" sz="2400" b="1">
                <a:solidFill>
                  <a:srgbClr val="000000"/>
                </a:solidFill>
              </a:rPr>
              <a:t>the </a:t>
            </a:r>
            <a:r>
              <a:rPr lang="en-US" altLang="zh-CN" sz="2400" b="1" u="sng">
                <a:solidFill>
                  <a:srgbClr val="000000"/>
                </a:solidFill>
              </a:rPr>
              <a:t>design</a:t>
            </a:r>
            <a:r>
              <a:rPr lang="en-US" altLang="zh-CN" sz="2400" b="1">
                <a:solidFill>
                  <a:srgbClr val="000000"/>
                </a:solidFill>
              </a:rPr>
              <a:t> properly</a:t>
            </a:r>
            <a:r>
              <a:rPr lang="en-US" altLang="zh-CN" sz="2400">
                <a:solidFill>
                  <a:srgbClr val="000000"/>
                </a:solidFill>
              </a:rPr>
              <a:t>  </a:t>
            </a:r>
            <a:r>
              <a:rPr lang="en-US" altLang="zh-CN" sz="2400" b="1">
                <a:solidFill>
                  <a:schemeClr val="bg2"/>
                </a:solidFill>
                <a:sym typeface="Wingdings 2" panose="05020102010507070707" pitchFamily="18" charset="2"/>
              </a:rPr>
              <a:t></a:t>
            </a:r>
            <a:r>
              <a:rPr lang="en-US" altLang="zh-CN" sz="2400" b="1">
                <a:solidFill>
                  <a:schemeClr val="bg2"/>
                </a:solidFill>
              </a:rPr>
              <a:t> </a:t>
            </a:r>
            <a:r>
              <a:rPr lang="en-US" altLang="zh-CN" sz="1800" b="1">
                <a:solidFill>
                  <a:schemeClr val="bg2"/>
                </a:solidFill>
                <a:cs typeface="Arial" panose="020B0604020202020204" pitchFamily="34" charset="0"/>
                <a:sym typeface="Wingdings 2" panose="05020102010507070707" pitchFamily="18" charset="2"/>
              </a:rPr>
              <a:t>⑦</a:t>
            </a:r>
            <a:r>
              <a:rPr lang="en-US" altLang="zh-CN" sz="2400" b="1">
                <a:solidFill>
                  <a:schemeClr val="bg2"/>
                </a:solidFill>
              </a:rPr>
              <a:t> </a:t>
            </a:r>
            <a:r>
              <a:rPr lang="en-US" altLang="zh-CN" sz="1800" b="1">
                <a:solidFill>
                  <a:schemeClr val="bg2"/>
                </a:solidFill>
                <a:cs typeface="Arial" panose="020B0604020202020204" pitchFamily="34" charset="0"/>
                <a:sym typeface="Wingdings 2" panose="05020102010507070707" pitchFamily="18" charset="2"/>
              </a:rPr>
              <a:t>⑧⑨⑩</a:t>
            </a:r>
          </a:p>
          <a:p>
            <a:pPr eaLnBrk="1" hangingPunct="1">
              <a:buFontTx/>
              <a:buNone/>
            </a:pPr>
            <a:endParaRPr lang="en-US" altLang="zh-CN" sz="2400" b="1">
              <a:solidFill>
                <a:schemeClr val="bg2"/>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灯片编号占位符 5">
            <a:extLst>
              <a:ext uri="{FF2B5EF4-FFF2-40B4-BE49-F238E27FC236}">
                <a16:creationId xmlns:a16="http://schemas.microsoft.com/office/drawing/2014/main" id="{B4EBB7E6-5DEB-47A3-87B8-894DFFF7F18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D4A80465-CFC2-4C33-B22D-592828BF2440}" type="slidenum">
              <a:rPr kumimoji="0" lang="en-US" altLang="zh-CN" sz="2600" b="1">
                <a:solidFill>
                  <a:srgbClr val="FFFFFF"/>
                </a:solidFill>
              </a:rPr>
              <a:pPr fontAlgn="base">
                <a:spcBef>
                  <a:spcPct val="0"/>
                </a:spcBef>
                <a:spcAft>
                  <a:spcPct val="0"/>
                </a:spcAft>
                <a:buClrTx/>
                <a:buSzTx/>
                <a:buNone/>
              </a:pPr>
              <a:t>59</a:t>
            </a:fld>
            <a:endParaRPr kumimoji="0" lang="en-US" altLang="zh-CN" sz="2600" b="1">
              <a:solidFill>
                <a:srgbClr val="FFFFFF"/>
              </a:solidFill>
            </a:endParaRPr>
          </a:p>
        </p:txBody>
      </p:sp>
      <p:sp>
        <p:nvSpPr>
          <p:cNvPr id="114691" name="Rectangle 2">
            <a:extLst>
              <a:ext uri="{FF2B5EF4-FFF2-40B4-BE49-F238E27FC236}">
                <a16:creationId xmlns:a16="http://schemas.microsoft.com/office/drawing/2014/main" id="{7BFF5EE7-83B7-4142-B7A3-8BAFD3D20FE9}"/>
              </a:ext>
            </a:extLst>
          </p:cNvPr>
          <p:cNvSpPr>
            <a:spLocks noGrp="1" noChangeArrowheads="1"/>
          </p:cNvSpPr>
          <p:nvPr>
            <p:ph type="title"/>
          </p:nvPr>
        </p:nvSpPr>
        <p:spPr/>
        <p:txBody>
          <a:bodyPr/>
          <a:lstStyle/>
          <a:p>
            <a:pPr eaLnBrk="1" hangingPunct="1"/>
            <a:r>
              <a:rPr lang="en-US" altLang="zh-CN" sz="3200"/>
              <a:t>Chapter 1  Why Software Engineering</a:t>
            </a:r>
          </a:p>
        </p:txBody>
      </p:sp>
      <p:sp>
        <p:nvSpPr>
          <p:cNvPr id="114692" name="Rectangle 3">
            <a:extLst>
              <a:ext uri="{FF2B5EF4-FFF2-40B4-BE49-F238E27FC236}">
                <a16:creationId xmlns:a16="http://schemas.microsoft.com/office/drawing/2014/main" id="{49B1BE63-4622-4225-B645-CDE36C0A1C4B}"/>
              </a:ext>
            </a:extLst>
          </p:cNvPr>
          <p:cNvSpPr>
            <a:spLocks noGrp="1" noChangeArrowheads="1"/>
          </p:cNvSpPr>
          <p:nvPr>
            <p:ph type="body" idx="1"/>
          </p:nvPr>
        </p:nvSpPr>
        <p:spPr>
          <a:xfrm>
            <a:off x="2362200" y="1752600"/>
            <a:ext cx="8305800" cy="5105400"/>
          </a:xfrm>
        </p:spPr>
        <p:txBody>
          <a:bodyPr/>
          <a:lstStyle/>
          <a:p>
            <a:pPr eaLnBrk="1" hangingPunct="1">
              <a:buFontTx/>
              <a:buNone/>
            </a:pPr>
            <a:r>
              <a:rPr lang="en-US" altLang="zh-CN" sz="2400" b="1">
                <a:solidFill>
                  <a:schemeClr val="bg2"/>
                </a:solidFill>
                <a:sym typeface="Wingdings 2" panose="05020102010507070707" pitchFamily="18" charset="2"/>
              </a:rPr>
              <a:t>Phase 1:</a:t>
            </a:r>
            <a:r>
              <a:rPr lang="en-US" altLang="zh-CN" sz="2400" b="1">
                <a:solidFill>
                  <a:schemeClr val="bg2"/>
                </a:solidFill>
              </a:rPr>
              <a:t>                       meeting(by users, customers</a:t>
            </a:r>
            <a:r>
              <a:rPr lang="en-US" altLang="zh-CN" sz="2400" b="1"/>
              <a:t> )</a:t>
            </a:r>
          </a:p>
          <a:p>
            <a:pPr eaLnBrk="1" hangingPunct="1">
              <a:buFontTx/>
              <a:buNone/>
            </a:pPr>
            <a:r>
              <a:rPr lang="en-US" altLang="zh-CN" sz="2400" b="1"/>
              <a:t>                                                     and developers</a:t>
            </a:r>
          </a:p>
          <a:p>
            <a:pPr eaLnBrk="1" hangingPunct="1">
              <a:buFontTx/>
              <a:buNone/>
            </a:pPr>
            <a:r>
              <a:rPr lang="en-US" altLang="zh-CN" sz="2400" b="1"/>
              <a:t>                                     A:problem definition (</a:t>
            </a:r>
            <a:r>
              <a:rPr lang="zh-CN" altLang="en-US" sz="2400" b="1"/>
              <a:t>问题定义</a:t>
            </a:r>
            <a:r>
              <a:rPr lang="en-US" altLang="zh-CN" sz="2400" b="1"/>
              <a:t>)</a:t>
            </a:r>
          </a:p>
          <a:p>
            <a:pPr eaLnBrk="1" hangingPunct="1">
              <a:buFontTx/>
              <a:buNone/>
            </a:pPr>
            <a:r>
              <a:rPr lang="en-US" altLang="zh-CN" sz="2400" b="1"/>
              <a:t>                                     B:feasibility research (</a:t>
            </a:r>
            <a:r>
              <a:rPr lang="zh-CN" altLang="en-US" sz="2400" b="1"/>
              <a:t>可行性研究</a:t>
            </a:r>
            <a:r>
              <a:rPr lang="en-US" altLang="zh-CN" sz="2400" b="1"/>
              <a:t>)</a:t>
            </a:r>
          </a:p>
          <a:p>
            <a:pPr eaLnBrk="1" hangingPunct="1">
              <a:buFontTx/>
              <a:buNone/>
            </a:pPr>
            <a:r>
              <a:rPr lang="en-US" altLang="zh-CN" sz="2400" b="1"/>
              <a:t>                                     C:requirement analysis (</a:t>
            </a:r>
            <a:r>
              <a:rPr lang="zh-CN" altLang="en-US" sz="2400" b="1"/>
              <a:t>需求分析</a:t>
            </a:r>
            <a:r>
              <a:rPr lang="en-US" altLang="zh-CN" sz="2400" b="1"/>
              <a:t>) </a:t>
            </a:r>
          </a:p>
          <a:p>
            <a:pPr eaLnBrk="1" hangingPunct="1">
              <a:buFontTx/>
              <a:buNone/>
            </a:pPr>
            <a:r>
              <a:rPr lang="en-US" altLang="zh-CN" sz="2400" b="1"/>
              <a:t>                                      (</a:t>
            </a:r>
            <a:r>
              <a:rPr lang="zh-CN" altLang="en-US" sz="2400" b="1"/>
              <a:t>文档</a:t>
            </a:r>
            <a:r>
              <a:rPr lang="en-US" altLang="zh-CN" sz="1600" b="1"/>
              <a:t>:</a:t>
            </a:r>
            <a:r>
              <a:rPr lang="en-US" altLang="zh-CN" sz="2400" b="1">
                <a:cs typeface="Arial" panose="020B0604020202020204" pitchFamily="34" charset="0"/>
              </a:rPr>
              <a:t>《</a:t>
            </a:r>
            <a:r>
              <a:rPr lang="en-US" altLang="zh-CN" sz="2400" b="1" u="sng">
                <a:solidFill>
                  <a:srgbClr val="CC0000"/>
                </a:solidFill>
              </a:rPr>
              <a:t>SRS</a:t>
            </a:r>
            <a:r>
              <a:rPr lang="en-US" altLang="zh-CN" sz="2400" b="1">
                <a:cs typeface="Arial" panose="020B0604020202020204" pitchFamily="34" charset="0"/>
              </a:rPr>
              <a:t>》</a:t>
            </a:r>
            <a:r>
              <a:rPr lang="zh-CN" altLang="en-US" sz="2400" b="1">
                <a:solidFill>
                  <a:srgbClr val="CC0000"/>
                </a:solidFill>
                <a:cs typeface="Arial" panose="020B0604020202020204" pitchFamily="34" charset="0"/>
              </a:rPr>
              <a:t>软件</a:t>
            </a:r>
            <a:r>
              <a:rPr lang="zh-CN" altLang="en-US" sz="2400" b="1">
                <a:solidFill>
                  <a:srgbClr val="CC0000"/>
                </a:solidFill>
              </a:rPr>
              <a:t>需求规格说明书</a:t>
            </a:r>
            <a:r>
              <a:rPr lang="en-US" altLang="zh-CN" sz="2400" b="1"/>
              <a:t>)</a:t>
            </a:r>
          </a:p>
          <a:p>
            <a:pPr eaLnBrk="1" hangingPunct="1">
              <a:buFontTx/>
              <a:buNone/>
            </a:pPr>
            <a:r>
              <a:rPr lang="en-US" altLang="zh-CN" sz="2400" b="1"/>
              <a:t>                                           -</a:t>
            </a:r>
            <a:r>
              <a:rPr lang="en-US" altLang="zh-CN" sz="2400" b="1" u="sng">
                <a:solidFill>
                  <a:schemeClr val="bg2"/>
                </a:solidFill>
              </a:rPr>
              <a:t>-</a:t>
            </a:r>
            <a:r>
              <a:rPr lang="en-US" altLang="zh-CN" sz="2000" b="1" u="sng">
                <a:solidFill>
                  <a:schemeClr val="bg2"/>
                </a:solidFill>
              </a:rPr>
              <a:t>logical architecture(</a:t>
            </a:r>
            <a:r>
              <a:rPr lang="zh-CN" altLang="en-US" sz="2000" b="1" u="sng">
                <a:solidFill>
                  <a:schemeClr val="bg2"/>
                </a:solidFill>
              </a:rPr>
              <a:t>系统逻辑结构</a:t>
            </a:r>
            <a:r>
              <a:rPr lang="en-US" altLang="zh-CN" sz="2000" b="1" u="sng">
                <a:solidFill>
                  <a:schemeClr val="bg2"/>
                </a:solidFill>
              </a:rPr>
              <a:t>))</a:t>
            </a:r>
            <a:r>
              <a:rPr lang="en-US" altLang="zh-CN" sz="2400" b="1"/>
              <a:t> </a:t>
            </a:r>
          </a:p>
          <a:p>
            <a:pPr eaLnBrk="1" hangingPunct="1">
              <a:buFontTx/>
              <a:buNone/>
            </a:pPr>
            <a:r>
              <a:rPr lang="en-US" altLang="zh-CN" sz="2400" b="1"/>
              <a:t>                                      </a:t>
            </a:r>
            <a:r>
              <a:rPr lang="zh-CN" altLang="en-US" sz="2400" b="1"/>
              <a:t>（</a:t>
            </a:r>
            <a:r>
              <a:rPr lang="en-US" altLang="zh-CN" sz="2400" b="1"/>
              <a:t>learn about boundary,  entities, </a:t>
            </a:r>
          </a:p>
          <a:p>
            <a:pPr eaLnBrk="1" hangingPunct="1">
              <a:buFontTx/>
              <a:buNone/>
            </a:pPr>
            <a:r>
              <a:rPr lang="en-US" altLang="zh-CN" sz="2400" b="1"/>
              <a:t>                                         activities</a:t>
            </a:r>
            <a:r>
              <a:rPr lang="zh-CN" altLang="en-US" sz="2400" b="1"/>
              <a:t>）</a:t>
            </a:r>
            <a:r>
              <a:rPr lang="en-US" altLang="zh-CN" sz="2400" b="1"/>
              <a:t>(</a:t>
            </a:r>
            <a:r>
              <a:rPr lang="en-US" altLang="zh-CN" sz="2400" b="1" u="sng">
                <a:solidFill>
                  <a:srgbClr val="0000FF"/>
                </a:solidFill>
              </a:rPr>
              <a:t>what </a:t>
            </a:r>
            <a:r>
              <a:rPr lang="en-US" altLang="zh-CN" sz="2400" b="1" u="sng">
                <a:solidFill>
                  <a:schemeClr val="bg2"/>
                </a:solidFill>
              </a:rPr>
              <a:t>we will do </a:t>
            </a:r>
            <a:r>
              <a:rPr lang="en-US" altLang="zh-CN" sz="2400" b="1"/>
              <a:t>)</a:t>
            </a:r>
          </a:p>
          <a:p>
            <a:pPr eaLnBrk="1" hangingPunct="1">
              <a:buFontTx/>
              <a:buNone/>
            </a:pPr>
            <a:r>
              <a:rPr lang="en-US" altLang="zh-CN" sz="2400" b="1"/>
              <a:t>                                      D: review(</a:t>
            </a:r>
            <a:r>
              <a:rPr lang="zh-CN" altLang="en-US" sz="2400" b="1"/>
              <a:t>复审</a:t>
            </a:r>
            <a:r>
              <a:rPr lang="en-US" altLang="zh-CN" sz="2400" b="1"/>
              <a:t>) (by all anticipants)</a:t>
            </a:r>
          </a:p>
        </p:txBody>
      </p:sp>
      <p:sp>
        <p:nvSpPr>
          <p:cNvPr id="114693" name="Text Box 4">
            <a:extLst>
              <a:ext uri="{FF2B5EF4-FFF2-40B4-BE49-F238E27FC236}">
                <a16:creationId xmlns:a16="http://schemas.microsoft.com/office/drawing/2014/main" id="{2C00B429-5C10-479E-951E-5BA80C7AE8FE}"/>
              </a:ext>
            </a:extLst>
          </p:cNvPr>
          <p:cNvSpPr txBox="1">
            <a:spLocks noChangeArrowheads="1"/>
          </p:cNvSpPr>
          <p:nvPr/>
        </p:nvSpPr>
        <p:spPr bwMode="auto">
          <a:xfrm>
            <a:off x="3505200" y="29718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zh-CN" sz="2400">
              <a:solidFill>
                <a:srgbClr val="003366"/>
              </a:solidFill>
            </a:endParaRPr>
          </a:p>
        </p:txBody>
      </p:sp>
      <p:sp>
        <p:nvSpPr>
          <p:cNvPr id="114694" name="Text Box 5">
            <a:extLst>
              <a:ext uri="{FF2B5EF4-FFF2-40B4-BE49-F238E27FC236}">
                <a16:creationId xmlns:a16="http://schemas.microsoft.com/office/drawing/2014/main" id="{5228DB51-7140-486E-913F-452C708FA205}"/>
              </a:ext>
            </a:extLst>
          </p:cNvPr>
          <p:cNvSpPr txBox="1">
            <a:spLocks noChangeArrowheads="1"/>
          </p:cNvSpPr>
          <p:nvPr/>
        </p:nvSpPr>
        <p:spPr bwMode="auto">
          <a:xfrm>
            <a:off x="2492375" y="3357563"/>
            <a:ext cx="2667000" cy="174466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2400" b="1">
                <a:solidFill>
                  <a:srgbClr val="003366"/>
                </a:solidFill>
              </a:rPr>
              <a:t>Requirement analysis and definition</a:t>
            </a:r>
          </a:p>
          <a:p>
            <a:pPr algn="ctr" fontAlgn="base">
              <a:spcBef>
                <a:spcPct val="50000"/>
              </a:spcBef>
              <a:spcAft>
                <a:spcPct val="0"/>
              </a:spcAft>
              <a:buClrTx/>
              <a:buSzTx/>
              <a:buNone/>
            </a:pPr>
            <a:r>
              <a:rPr lang="zh-CN" altLang="en-US" sz="2400" b="1">
                <a:solidFill>
                  <a:srgbClr val="003366"/>
                </a:solidFill>
              </a:rPr>
              <a:t>需求分析</a:t>
            </a:r>
          </a:p>
        </p:txBody>
      </p:sp>
      <p:sp>
        <p:nvSpPr>
          <p:cNvPr id="114695" name="AutoShape 6">
            <a:extLst>
              <a:ext uri="{FF2B5EF4-FFF2-40B4-BE49-F238E27FC236}">
                <a16:creationId xmlns:a16="http://schemas.microsoft.com/office/drawing/2014/main" id="{215D66E8-DCD4-4688-A34B-7976F0F55936}"/>
              </a:ext>
            </a:extLst>
          </p:cNvPr>
          <p:cNvSpPr>
            <a:spLocks/>
          </p:cNvSpPr>
          <p:nvPr/>
        </p:nvSpPr>
        <p:spPr bwMode="auto">
          <a:xfrm>
            <a:off x="5232400" y="1981200"/>
            <a:ext cx="304800" cy="3886200"/>
          </a:xfrm>
          <a:prstGeom prst="leftBrace">
            <a:avLst>
              <a:gd name="adj1" fmla="val 106250"/>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5">
            <a:extLst>
              <a:ext uri="{FF2B5EF4-FFF2-40B4-BE49-F238E27FC236}">
                <a16:creationId xmlns:a16="http://schemas.microsoft.com/office/drawing/2014/main" id="{B1AD3927-685C-495B-B5A8-7183E662D8C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9DEC0DB8-723D-45EA-A7E0-E3B7DEC88AB4}" type="slidenum">
              <a:rPr kumimoji="0" lang="en-US" altLang="zh-CN" sz="2600" b="1">
                <a:solidFill>
                  <a:srgbClr val="FFFFFF"/>
                </a:solidFill>
              </a:rPr>
              <a:pPr fontAlgn="base">
                <a:spcBef>
                  <a:spcPct val="0"/>
                </a:spcBef>
                <a:spcAft>
                  <a:spcPct val="0"/>
                </a:spcAft>
                <a:buClrTx/>
                <a:buSzTx/>
                <a:buNone/>
              </a:pPr>
              <a:t>6</a:t>
            </a:fld>
            <a:endParaRPr kumimoji="0" lang="en-US" altLang="zh-CN" sz="2600" b="1">
              <a:solidFill>
                <a:srgbClr val="FFFFFF"/>
              </a:solidFill>
            </a:endParaRPr>
          </a:p>
        </p:txBody>
      </p:sp>
      <p:sp>
        <p:nvSpPr>
          <p:cNvPr id="14339" name="Rectangle 2">
            <a:extLst>
              <a:ext uri="{FF2B5EF4-FFF2-40B4-BE49-F238E27FC236}">
                <a16:creationId xmlns:a16="http://schemas.microsoft.com/office/drawing/2014/main" id="{DF2E56FE-6033-4BA5-8D20-A695F2CD9891}"/>
              </a:ext>
            </a:extLst>
          </p:cNvPr>
          <p:cNvSpPr>
            <a:spLocks noGrp="1" noChangeArrowheads="1"/>
          </p:cNvSpPr>
          <p:nvPr>
            <p:ph type="title"/>
          </p:nvPr>
        </p:nvSpPr>
        <p:spPr>
          <a:xfrm>
            <a:off x="2438400" y="533400"/>
            <a:ext cx="8001000" cy="838200"/>
          </a:xfrm>
        </p:spPr>
        <p:txBody>
          <a:bodyPr/>
          <a:lstStyle/>
          <a:p>
            <a:pPr eaLnBrk="1" hangingPunct="1"/>
            <a:r>
              <a:rPr lang="en-US" altLang="zh-CN" sz="5400">
                <a:solidFill>
                  <a:srgbClr val="000000"/>
                </a:solidFill>
                <a:latin typeface="Monotype Corsiva" panose="03010101010201010101" pitchFamily="66" charset="0"/>
                <a:ea typeface="楷体_GB2312" pitchFamily="49" charset="-122"/>
              </a:rPr>
              <a:t>        Software   Engineering</a:t>
            </a:r>
          </a:p>
        </p:txBody>
      </p:sp>
      <p:sp>
        <p:nvSpPr>
          <p:cNvPr id="14340" name="Rectangle 3">
            <a:extLst>
              <a:ext uri="{FF2B5EF4-FFF2-40B4-BE49-F238E27FC236}">
                <a16:creationId xmlns:a16="http://schemas.microsoft.com/office/drawing/2014/main" id="{E31FEF9A-18B8-47C7-96A3-851C3BCF7F5B}"/>
              </a:ext>
            </a:extLst>
          </p:cNvPr>
          <p:cNvSpPr>
            <a:spLocks noGrp="1" noChangeArrowheads="1"/>
          </p:cNvSpPr>
          <p:nvPr>
            <p:ph type="body" idx="1"/>
          </p:nvPr>
        </p:nvSpPr>
        <p:spPr>
          <a:xfrm>
            <a:off x="2286000" y="1700213"/>
            <a:ext cx="8382000" cy="5105400"/>
          </a:xfrm>
        </p:spPr>
        <p:txBody>
          <a:bodyPr/>
          <a:lstStyle/>
          <a:p>
            <a:pPr lvl="1" eaLnBrk="1" hangingPunct="1">
              <a:lnSpc>
                <a:spcPct val="90000"/>
              </a:lnSpc>
              <a:buClr>
                <a:srgbClr val="0099CC"/>
              </a:buClr>
              <a:buSzPct val="120000"/>
              <a:buFont typeface="Wingdings" panose="05000000000000000000" pitchFamily="2" charset="2"/>
              <a:buChar char="§"/>
            </a:pPr>
            <a:endParaRPr lang="en-US" altLang="zh-CN" b="1"/>
          </a:p>
          <a:p>
            <a:pPr lvl="1" eaLnBrk="1" hangingPunct="1">
              <a:lnSpc>
                <a:spcPct val="90000"/>
              </a:lnSpc>
              <a:buClr>
                <a:srgbClr val="0099CC"/>
              </a:buClr>
              <a:buSzPct val="120000"/>
              <a:buFont typeface="Wingdings" panose="05000000000000000000" pitchFamily="2" charset="2"/>
              <a:buChar char="§"/>
            </a:pPr>
            <a:r>
              <a:rPr lang="zh-CN" altLang="en-US" b="1"/>
              <a:t>在西方不尊重规范的代价：有个德国人因为有急事，不得已驾车闯了红灯；于是，警察上门来催交了高额罚款；银行通知他的信用等级被降低了，太太回来说他们的银行卡不再能赊帐，有些消费除非有预付，否则将被取消；而孩子回家告诉大人：学校希望他的家长下个学期用现金结帐。他很后悔，说：我以后再也不闯红灯了！</a:t>
            </a:r>
          </a:p>
          <a:p>
            <a:pPr lvl="1" eaLnBrk="1" hangingPunct="1">
              <a:lnSpc>
                <a:spcPct val="90000"/>
              </a:lnSpc>
              <a:buClr>
                <a:srgbClr val="0099CC"/>
              </a:buClr>
              <a:buSzPct val="120000"/>
              <a:buFont typeface="Wingdings" panose="05000000000000000000" pitchFamily="2" charset="2"/>
              <a:buChar char="§"/>
            </a:pPr>
            <a:r>
              <a:rPr lang="zh-CN" altLang="en-US" b="1">
                <a:solidFill>
                  <a:srgbClr val="0000FF"/>
                </a:solidFill>
              </a:rPr>
              <a:t>软件工程涉及的就是“软件开发的规范”</a:t>
            </a:r>
            <a:r>
              <a:rPr lang="zh-CN" altLang="en-US" b="1"/>
              <a:t>，</a:t>
            </a:r>
            <a:r>
              <a:rPr lang="zh-CN" altLang="en-US" b="1">
                <a:solidFill>
                  <a:srgbClr val="0000FF"/>
                </a:solidFill>
              </a:rPr>
              <a:t>在规范里面体现出内在的思想与软件工程之规律。</a:t>
            </a:r>
          </a:p>
          <a:p>
            <a:pPr lvl="2" eaLnBrk="1" hangingPunct="1">
              <a:lnSpc>
                <a:spcPct val="90000"/>
              </a:lnSpc>
              <a:buClr>
                <a:srgbClr val="0099CC"/>
              </a:buClr>
              <a:buSzPct val="90000"/>
              <a:buFont typeface="Wingdings" panose="05000000000000000000" pitchFamily="2" charset="2"/>
              <a:buChar char="Ø"/>
            </a:pPr>
            <a:r>
              <a:rPr lang="zh-CN" altLang="en-US" sz="2400" b="1"/>
              <a:t>我们的文化传统以及起步较晚的原因，导致我们在软件工程方面的落后！</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灯片编号占位符 5">
            <a:extLst>
              <a:ext uri="{FF2B5EF4-FFF2-40B4-BE49-F238E27FC236}">
                <a16:creationId xmlns:a16="http://schemas.microsoft.com/office/drawing/2014/main" id="{5A037294-4ABC-4310-BDBD-0D491E9FC21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E733C0A1-BCA0-464B-B9FF-2F15EEFFE9EA}" type="slidenum">
              <a:rPr kumimoji="0" lang="en-US" altLang="zh-CN" sz="2600" b="1">
                <a:solidFill>
                  <a:srgbClr val="FFFFFF"/>
                </a:solidFill>
              </a:rPr>
              <a:pPr fontAlgn="base">
                <a:spcBef>
                  <a:spcPct val="0"/>
                </a:spcBef>
                <a:spcAft>
                  <a:spcPct val="0"/>
                </a:spcAft>
                <a:buClrTx/>
                <a:buSzTx/>
                <a:buNone/>
              </a:pPr>
              <a:t>60</a:t>
            </a:fld>
            <a:endParaRPr kumimoji="0" lang="en-US" altLang="zh-CN" sz="2600" b="1">
              <a:solidFill>
                <a:srgbClr val="FFFFFF"/>
              </a:solidFill>
            </a:endParaRPr>
          </a:p>
        </p:txBody>
      </p:sp>
      <p:sp>
        <p:nvSpPr>
          <p:cNvPr id="116739" name="Rectangle 2">
            <a:extLst>
              <a:ext uri="{FF2B5EF4-FFF2-40B4-BE49-F238E27FC236}">
                <a16:creationId xmlns:a16="http://schemas.microsoft.com/office/drawing/2014/main" id="{9E288450-18CD-42F6-B4EF-D247999DD4DF}"/>
              </a:ext>
            </a:extLst>
          </p:cNvPr>
          <p:cNvSpPr>
            <a:spLocks noGrp="1" noChangeArrowheads="1"/>
          </p:cNvSpPr>
          <p:nvPr>
            <p:ph type="title"/>
          </p:nvPr>
        </p:nvSpPr>
        <p:spPr/>
        <p:txBody>
          <a:bodyPr/>
          <a:lstStyle/>
          <a:p>
            <a:pPr eaLnBrk="1" hangingPunct="1"/>
            <a:r>
              <a:rPr lang="en-US" altLang="zh-CN" sz="3200"/>
              <a:t>Chapter 1  Why Software Engineering</a:t>
            </a:r>
          </a:p>
        </p:txBody>
      </p:sp>
      <p:sp>
        <p:nvSpPr>
          <p:cNvPr id="116740" name="Rectangle 3">
            <a:extLst>
              <a:ext uri="{FF2B5EF4-FFF2-40B4-BE49-F238E27FC236}">
                <a16:creationId xmlns:a16="http://schemas.microsoft.com/office/drawing/2014/main" id="{EEF59263-1AA6-4178-8CEA-DBAA78A54364}"/>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sz="2400" b="1">
                <a:solidFill>
                  <a:schemeClr val="bg2"/>
                </a:solidFill>
                <a:sym typeface="Wingdings 2" panose="05020102010507070707" pitchFamily="18" charset="2"/>
              </a:rPr>
              <a:t>Phase 2:                      A: appearance/interface </a:t>
            </a:r>
            <a:r>
              <a:rPr lang="zh-CN" altLang="en-US" sz="2400" b="1">
                <a:solidFill>
                  <a:schemeClr val="bg2"/>
                </a:solidFill>
                <a:sym typeface="Wingdings 2" panose="05020102010507070707" pitchFamily="18" charset="2"/>
              </a:rPr>
              <a:t>用户界面 </a:t>
            </a:r>
          </a:p>
          <a:p>
            <a:pPr eaLnBrk="1" hangingPunct="1">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B: software architecture</a:t>
            </a:r>
          </a:p>
          <a:p>
            <a:pPr eaLnBrk="1" hangingPunct="1">
              <a:buFontTx/>
              <a:buNone/>
            </a:pPr>
            <a:r>
              <a:rPr lang="en-US" altLang="zh-CN" sz="2400" b="1">
                <a:solidFill>
                  <a:schemeClr val="bg2"/>
                </a:solidFill>
                <a:sym typeface="Wingdings 2" panose="05020102010507070707" pitchFamily="18" charset="2"/>
              </a:rPr>
              <a:t>                                         diagrams and reports</a:t>
            </a:r>
            <a:r>
              <a:rPr lang="zh-CN" altLang="en-US" sz="2400" b="1">
                <a:solidFill>
                  <a:srgbClr val="FF0066"/>
                </a:solidFill>
                <a:sym typeface="Wingdings 2" panose="05020102010507070707" pitchFamily="18" charset="2"/>
              </a:rPr>
              <a:t>系统结构图</a:t>
            </a:r>
          </a:p>
          <a:p>
            <a:pPr eaLnBrk="1" hangingPunct="1">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a:t>
            </a:r>
            <a:r>
              <a:rPr lang="en-US" altLang="zh-CN" sz="2400" b="1" u="sng">
                <a:solidFill>
                  <a:srgbClr val="0000FF"/>
                </a:solidFill>
                <a:sym typeface="Wingdings 2" panose="05020102010507070707" pitchFamily="18" charset="2"/>
              </a:rPr>
              <a:t>how </a:t>
            </a:r>
            <a:r>
              <a:rPr lang="en-US" altLang="zh-CN" sz="2400" b="1" u="sng">
                <a:solidFill>
                  <a:schemeClr val="bg2"/>
                </a:solidFill>
                <a:sym typeface="Wingdings 2" panose="05020102010507070707" pitchFamily="18" charset="2"/>
              </a:rPr>
              <a:t>to do it</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拓扑</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功能</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数据架构</a:t>
            </a:r>
            <a:r>
              <a:rPr lang="en-US" altLang="zh-CN" sz="2400" b="1">
                <a:solidFill>
                  <a:schemeClr val="bg2"/>
                </a:solidFill>
                <a:sym typeface="Wingdings 2" panose="05020102010507070707" pitchFamily="18" charset="2"/>
              </a:rPr>
              <a:t>)</a:t>
            </a:r>
          </a:p>
          <a:p>
            <a:pPr eaLnBrk="1" hangingPunct="1">
              <a:buFontTx/>
              <a:buNone/>
            </a:pPr>
            <a:r>
              <a:rPr lang="en-US" altLang="zh-CN" sz="2400" b="1">
                <a:solidFill>
                  <a:schemeClr val="bg2"/>
                </a:solidFill>
                <a:sym typeface="Wingdings 2" panose="05020102010507070707" pitchFamily="18" charset="2"/>
              </a:rPr>
              <a:t>                                     C: review(</a:t>
            </a:r>
            <a:r>
              <a:rPr lang="en-US" altLang="zh-CN" sz="2000" b="1">
                <a:solidFill>
                  <a:schemeClr val="bg2"/>
                </a:solidFill>
                <a:sym typeface="Wingdings 2" panose="05020102010507070707" pitchFamily="18" charset="2"/>
              </a:rPr>
              <a:t>by developer and customer</a:t>
            </a:r>
            <a:r>
              <a:rPr lang="en-US" altLang="zh-CN" sz="2400" b="1">
                <a:solidFill>
                  <a:schemeClr val="bg2"/>
                </a:solidFill>
                <a:sym typeface="Wingdings 2" panose="05020102010507070707" pitchFamily="18" charset="2"/>
              </a:rPr>
              <a:t>)</a:t>
            </a:r>
          </a:p>
          <a:p>
            <a:pPr eaLnBrk="1" hangingPunct="1">
              <a:buFontTx/>
              <a:buNone/>
            </a:pPr>
            <a:r>
              <a:rPr lang="en-US" altLang="zh-CN" sz="2400" b="1">
                <a:solidFill>
                  <a:schemeClr val="bg2"/>
                </a:solidFill>
                <a:sym typeface="Wingdings 2" panose="05020102010507070707" pitchFamily="18" charset="2"/>
              </a:rPr>
              <a:t>Phase 3:                      A: description for modules(</a:t>
            </a:r>
            <a:r>
              <a:rPr lang="zh-CN" altLang="en-US" sz="2400" b="1">
                <a:solidFill>
                  <a:schemeClr val="bg2"/>
                </a:solidFill>
                <a:sym typeface="Wingdings 2" panose="05020102010507070707" pitchFamily="18" charset="2"/>
              </a:rPr>
              <a:t>模块</a:t>
            </a:r>
            <a:r>
              <a:rPr lang="zh-CN" altLang="en-US" sz="2400" b="1">
                <a:solidFill>
                  <a:srgbClr val="FF0066"/>
                </a:solidFill>
                <a:sym typeface="Wingdings 2" panose="05020102010507070707" pitchFamily="18" charset="2"/>
              </a:rPr>
              <a:t>功</a:t>
            </a:r>
          </a:p>
          <a:p>
            <a:pPr eaLnBrk="1" hangingPunct="1">
              <a:buFontTx/>
              <a:buNone/>
            </a:pPr>
            <a:r>
              <a:rPr lang="zh-CN" altLang="en-US" sz="2400" b="1">
                <a:solidFill>
                  <a:srgbClr val="FF0066"/>
                </a:solidFill>
                <a:sym typeface="Wingdings 2" panose="05020102010507070707" pitchFamily="18" charset="2"/>
              </a:rPr>
              <a:t>                                       能算法与数据描述</a:t>
            </a:r>
            <a:r>
              <a:rPr lang="en-US" altLang="zh-CN" sz="2400" b="1">
                <a:solidFill>
                  <a:schemeClr val="bg2"/>
                </a:solidFill>
                <a:sym typeface="Wingdings 2" panose="05020102010507070707" pitchFamily="18" charset="2"/>
              </a:rPr>
              <a:t>)[documentation]</a:t>
            </a:r>
          </a:p>
          <a:p>
            <a:pPr eaLnBrk="1" hangingPunct="1">
              <a:buFontTx/>
              <a:buNone/>
            </a:pPr>
            <a:r>
              <a:rPr lang="en-US" altLang="zh-CN" sz="2400" b="1">
                <a:solidFill>
                  <a:schemeClr val="bg2"/>
                </a:solidFill>
                <a:sym typeface="Wingdings 2" panose="05020102010507070707" pitchFamily="18" charset="2"/>
              </a:rPr>
              <a:t>                                     B: review (by developers)</a:t>
            </a:r>
          </a:p>
          <a:p>
            <a:pPr eaLnBrk="1" hangingPunct="1">
              <a:buFontTx/>
              <a:buNone/>
            </a:pPr>
            <a:r>
              <a:rPr lang="en-US" altLang="zh-CN" sz="2400" b="1">
                <a:solidFill>
                  <a:schemeClr val="bg2"/>
                </a:solidFill>
                <a:sym typeface="Wingdings 2" panose="05020102010507070707" pitchFamily="18" charset="2"/>
              </a:rPr>
              <a:t>Phase 4:                      A:coding(</a:t>
            </a:r>
            <a:r>
              <a:rPr lang="zh-CN" altLang="en-US" sz="2400" b="1">
                <a:solidFill>
                  <a:schemeClr val="bg2"/>
                </a:solidFill>
                <a:sym typeface="Wingdings 2" panose="05020102010507070707" pitchFamily="18" charset="2"/>
              </a:rPr>
              <a:t>编程</a:t>
            </a:r>
            <a:r>
              <a:rPr lang="en-US" altLang="zh-CN" sz="2400" b="1">
                <a:solidFill>
                  <a:schemeClr val="bg2"/>
                </a:solidFill>
                <a:sym typeface="Wingdings 2" panose="05020102010507070707" pitchFamily="18" charset="2"/>
              </a:rPr>
              <a:t>) and debugging</a:t>
            </a:r>
          </a:p>
          <a:p>
            <a:pPr eaLnBrk="1" hangingPunct="1">
              <a:buFontTx/>
              <a:buNone/>
            </a:pPr>
            <a:r>
              <a:rPr lang="en-US" altLang="zh-CN" sz="2400" b="1">
                <a:solidFill>
                  <a:schemeClr val="bg2"/>
                </a:solidFill>
                <a:sym typeface="Wingdings 2" panose="05020102010507070707" pitchFamily="18" charset="2"/>
              </a:rPr>
              <a:t>                                        [</a:t>
            </a:r>
            <a:r>
              <a:rPr lang="en-US" altLang="zh-CN" sz="2400" b="1">
                <a:solidFill>
                  <a:srgbClr val="FF0066"/>
                </a:solidFill>
                <a:sym typeface="Wingdings 2" panose="05020102010507070707" pitchFamily="18" charset="2"/>
              </a:rPr>
              <a:t>source codes and comments</a:t>
            </a:r>
            <a:r>
              <a:rPr lang="en-US" altLang="zh-CN" sz="2400" b="1">
                <a:solidFill>
                  <a:schemeClr val="bg2"/>
                </a:solidFill>
                <a:sym typeface="Wingdings 2" panose="05020102010507070707" pitchFamily="18" charset="2"/>
              </a:rPr>
              <a:t>]</a:t>
            </a:r>
          </a:p>
          <a:p>
            <a:pPr eaLnBrk="1" hangingPunct="1">
              <a:buFontTx/>
              <a:buNone/>
            </a:pPr>
            <a:r>
              <a:rPr lang="en-US" altLang="zh-CN" sz="2400" b="1">
                <a:solidFill>
                  <a:schemeClr val="bg2"/>
                </a:solidFill>
                <a:sym typeface="Wingdings 2" panose="05020102010507070707" pitchFamily="18" charset="2"/>
              </a:rPr>
              <a:t>                                     B:review (by developer / coders)</a:t>
            </a:r>
          </a:p>
        </p:txBody>
      </p:sp>
      <p:sp>
        <p:nvSpPr>
          <p:cNvPr id="116741" name="Text Box 4">
            <a:extLst>
              <a:ext uri="{FF2B5EF4-FFF2-40B4-BE49-F238E27FC236}">
                <a16:creationId xmlns:a16="http://schemas.microsoft.com/office/drawing/2014/main" id="{610C082A-31F6-4B3C-AF8F-7831C6080163}"/>
              </a:ext>
            </a:extLst>
          </p:cNvPr>
          <p:cNvSpPr txBox="1">
            <a:spLocks noChangeArrowheads="1"/>
          </p:cNvSpPr>
          <p:nvPr/>
        </p:nvSpPr>
        <p:spPr bwMode="auto">
          <a:xfrm>
            <a:off x="2667000" y="2438400"/>
            <a:ext cx="2514600" cy="8318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2400" b="1">
                <a:solidFill>
                  <a:srgbClr val="003366"/>
                </a:solidFill>
              </a:rPr>
              <a:t>System Design</a:t>
            </a:r>
            <a:r>
              <a:rPr lang="zh-CN" altLang="en-US" sz="2400" b="1">
                <a:solidFill>
                  <a:srgbClr val="003366"/>
                </a:solidFill>
              </a:rPr>
              <a:t>系统设计</a:t>
            </a:r>
          </a:p>
        </p:txBody>
      </p:sp>
      <p:sp>
        <p:nvSpPr>
          <p:cNvPr id="116742" name="AutoShape 5">
            <a:extLst>
              <a:ext uri="{FF2B5EF4-FFF2-40B4-BE49-F238E27FC236}">
                <a16:creationId xmlns:a16="http://schemas.microsoft.com/office/drawing/2014/main" id="{FFB5C716-C2F3-489C-B127-67FB1A00875C}"/>
              </a:ext>
            </a:extLst>
          </p:cNvPr>
          <p:cNvSpPr>
            <a:spLocks/>
          </p:cNvSpPr>
          <p:nvPr/>
        </p:nvSpPr>
        <p:spPr bwMode="auto">
          <a:xfrm>
            <a:off x="5257800" y="1981200"/>
            <a:ext cx="228600" cy="1828800"/>
          </a:xfrm>
          <a:prstGeom prst="leftBrace">
            <a:avLst>
              <a:gd name="adj1" fmla="val 66667"/>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116743" name="Text Box 7">
            <a:extLst>
              <a:ext uri="{FF2B5EF4-FFF2-40B4-BE49-F238E27FC236}">
                <a16:creationId xmlns:a16="http://schemas.microsoft.com/office/drawing/2014/main" id="{289E7AA2-1BDD-4ABE-8D17-667031C0A593}"/>
              </a:ext>
            </a:extLst>
          </p:cNvPr>
          <p:cNvSpPr txBox="1">
            <a:spLocks noChangeArrowheads="1"/>
          </p:cNvSpPr>
          <p:nvPr/>
        </p:nvSpPr>
        <p:spPr bwMode="auto">
          <a:xfrm>
            <a:off x="2590800" y="4316413"/>
            <a:ext cx="2590800" cy="8318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2400" b="1">
                <a:solidFill>
                  <a:srgbClr val="003366"/>
                </a:solidFill>
              </a:rPr>
              <a:t>Program Design</a:t>
            </a:r>
            <a:r>
              <a:rPr lang="zh-CN" altLang="en-US" sz="2400" b="1">
                <a:solidFill>
                  <a:srgbClr val="003366"/>
                </a:solidFill>
              </a:rPr>
              <a:t>程序设计</a:t>
            </a:r>
          </a:p>
        </p:txBody>
      </p:sp>
      <p:sp>
        <p:nvSpPr>
          <p:cNvPr id="116744" name="AutoShape 8">
            <a:extLst>
              <a:ext uri="{FF2B5EF4-FFF2-40B4-BE49-F238E27FC236}">
                <a16:creationId xmlns:a16="http://schemas.microsoft.com/office/drawing/2014/main" id="{88B98371-51ED-4092-A23C-6A26CC7F938F}"/>
              </a:ext>
            </a:extLst>
          </p:cNvPr>
          <p:cNvSpPr>
            <a:spLocks/>
          </p:cNvSpPr>
          <p:nvPr/>
        </p:nvSpPr>
        <p:spPr bwMode="auto">
          <a:xfrm>
            <a:off x="5334000" y="4114800"/>
            <a:ext cx="152400" cy="1066800"/>
          </a:xfrm>
          <a:prstGeom prst="leftBrace">
            <a:avLst>
              <a:gd name="adj1" fmla="val 58333"/>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116745" name="Text Box 9">
            <a:extLst>
              <a:ext uri="{FF2B5EF4-FFF2-40B4-BE49-F238E27FC236}">
                <a16:creationId xmlns:a16="http://schemas.microsoft.com/office/drawing/2014/main" id="{920C03AE-CC88-4C80-A1EF-98100490F4CA}"/>
              </a:ext>
            </a:extLst>
          </p:cNvPr>
          <p:cNvSpPr txBox="1">
            <a:spLocks noChangeArrowheads="1"/>
          </p:cNvSpPr>
          <p:nvPr/>
        </p:nvSpPr>
        <p:spPr bwMode="auto">
          <a:xfrm>
            <a:off x="2667000" y="5610226"/>
            <a:ext cx="2514600" cy="119697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2400" b="1">
                <a:solidFill>
                  <a:srgbClr val="003366"/>
                </a:solidFill>
              </a:rPr>
              <a:t>Program Implementation</a:t>
            </a:r>
            <a:r>
              <a:rPr lang="zh-CN" altLang="en-US" sz="2400" b="1">
                <a:solidFill>
                  <a:srgbClr val="003366"/>
                </a:solidFill>
              </a:rPr>
              <a:t>程序实现</a:t>
            </a:r>
          </a:p>
        </p:txBody>
      </p:sp>
      <p:sp>
        <p:nvSpPr>
          <p:cNvPr id="116746" name="AutoShape 10">
            <a:extLst>
              <a:ext uri="{FF2B5EF4-FFF2-40B4-BE49-F238E27FC236}">
                <a16:creationId xmlns:a16="http://schemas.microsoft.com/office/drawing/2014/main" id="{6F84389C-0E61-4CEC-8C96-9AE12B5F89D6}"/>
              </a:ext>
            </a:extLst>
          </p:cNvPr>
          <p:cNvSpPr>
            <a:spLocks/>
          </p:cNvSpPr>
          <p:nvPr/>
        </p:nvSpPr>
        <p:spPr bwMode="auto">
          <a:xfrm>
            <a:off x="5334000" y="5410200"/>
            <a:ext cx="152400" cy="1066800"/>
          </a:xfrm>
          <a:prstGeom prst="leftBrace">
            <a:avLst>
              <a:gd name="adj1" fmla="val 58333"/>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灯片编号占位符 5">
            <a:extLst>
              <a:ext uri="{FF2B5EF4-FFF2-40B4-BE49-F238E27FC236}">
                <a16:creationId xmlns:a16="http://schemas.microsoft.com/office/drawing/2014/main" id="{D69D8F51-C4D2-4306-9B59-E16AA7316EA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C527F2F4-56A4-4A1A-BAE2-882C618A9C2A}" type="slidenum">
              <a:rPr kumimoji="0" lang="en-US" altLang="zh-CN" sz="2600" b="1">
                <a:solidFill>
                  <a:srgbClr val="FFFFFF"/>
                </a:solidFill>
              </a:rPr>
              <a:pPr fontAlgn="base">
                <a:spcBef>
                  <a:spcPct val="0"/>
                </a:spcBef>
                <a:spcAft>
                  <a:spcPct val="0"/>
                </a:spcAft>
                <a:buClrTx/>
                <a:buSzTx/>
                <a:buNone/>
              </a:pPr>
              <a:t>61</a:t>
            </a:fld>
            <a:endParaRPr kumimoji="0" lang="en-US" altLang="zh-CN" sz="2600" b="1">
              <a:solidFill>
                <a:srgbClr val="FFFFFF"/>
              </a:solidFill>
            </a:endParaRPr>
          </a:p>
        </p:txBody>
      </p:sp>
      <p:sp>
        <p:nvSpPr>
          <p:cNvPr id="118787" name="Rectangle 2">
            <a:extLst>
              <a:ext uri="{FF2B5EF4-FFF2-40B4-BE49-F238E27FC236}">
                <a16:creationId xmlns:a16="http://schemas.microsoft.com/office/drawing/2014/main" id="{1326018D-9363-4437-86EA-C0250A339347}"/>
              </a:ext>
            </a:extLst>
          </p:cNvPr>
          <p:cNvSpPr>
            <a:spLocks noGrp="1" noChangeArrowheads="1"/>
          </p:cNvSpPr>
          <p:nvPr>
            <p:ph type="title"/>
          </p:nvPr>
        </p:nvSpPr>
        <p:spPr/>
        <p:txBody>
          <a:bodyPr/>
          <a:lstStyle/>
          <a:p>
            <a:pPr eaLnBrk="1" hangingPunct="1"/>
            <a:r>
              <a:rPr lang="en-US" altLang="zh-CN" sz="3200"/>
              <a:t>Chapter 1  Why Software Engineering</a:t>
            </a:r>
          </a:p>
        </p:txBody>
      </p:sp>
      <p:sp>
        <p:nvSpPr>
          <p:cNvPr id="118788" name="Rectangle 3">
            <a:extLst>
              <a:ext uri="{FF2B5EF4-FFF2-40B4-BE49-F238E27FC236}">
                <a16:creationId xmlns:a16="http://schemas.microsoft.com/office/drawing/2014/main" id="{36C33617-5B50-4D50-BBDF-42BAAB0F5E25}"/>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sz="2400" b="1">
                <a:solidFill>
                  <a:schemeClr val="bg2"/>
                </a:solidFill>
                <a:sym typeface="Wingdings 2" panose="05020102010507070707" pitchFamily="18" charset="2"/>
              </a:rPr>
              <a:t>Phase 5:                      A:test for functionality and</a:t>
            </a:r>
          </a:p>
          <a:p>
            <a:pPr eaLnBrk="1" hangingPunct="1">
              <a:buFontTx/>
              <a:buNone/>
            </a:pPr>
            <a:r>
              <a:rPr lang="en-US" altLang="zh-CN" sz="2400" b="1">
                <a:solidFill>
                  <a:schemeClr val="bg2"/>
                </a:solidFill>
                <a:sym typeface="Wingdings 2" panose="05020102010507070707" pitchFamily="18" charset="2"/>
              </a:rPr>
              <a:t>                                         performance</a:t>
            </a:r>
            <a:r>
              <a:rPr lang="zh-CN" altLang="en-US" sz="2400" b="1">
                <a:solidFill>
                  <a:schemeClr val="bg2"/>
                </a:solidFill>
                <a:sym typeface="Wingdings 2" panose="05020102010507070707" pitchFamily="18" charset="2"/>
              </a:rPr>
              <a:t>模块功能与性能测试</a:t>
            </a:r>
          </a:p>
          <a:p>
            <a:pPr eaLnBrk="1" hangingPunct="1">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(generate </a:t>
            </a:r>
            <a:r>
              <a:rPr lang="en-US" altLang="zh-CN" sz="2400" b="1">
                <a:solidFill>
                  <a:srgbClr val="FF0066"/>
                </a:solidFill>
                <a:sym typeface="Wingdings 2" panose="05020102010507070707" pitchFamily="18" charset="2"/>
              </a:rPr>
              <a:t>test report</a:t>
            </a:r>
            <a:r>
              <a:rPr lang="en-US" altLang="zh-CN" sz="2400" b="1">
                <a:solidFill>
                  <a:schemeClr val="bg2"/>
                </a:solidFill>
                <a:sym typeface="Wingdings 2" panose="05020102010507070707" pitchFamily="18" charset="2"/>
              </a:rPr>
              <a:t>)</a:t>
            </a:r>
          </a:p>
          <a:p>
            <a:pPr eaLnBrk="1" hangingPunct="1">
              <a:buFontTx/>
              <a:buNone/>
            </a:pPr>
            <a:r>
              <a:rPr lang="en-US" altLang="zh-CN" sz="2400" b="1">
                <a:solidFill>
                  <a:schemeClr val="bg2"/>
                </a:solidFill>
                <a:sym typeface="Wingdings 2" panose="05020102010507070707" pitchFamily="18" charset="2"/>
              </a:rPr>
              <a:t>                                     B:review (by test team)</a:t>
            </a:r>
          </a:p>
          <a:p>
            <a:pPr eaLnBrk="1" hangingPunct="1">
              <a:buFontTx/>
              <a:buNone/>
            </a:pPr>
            <a:r>
              <a:rPr lang="en-US" altLang="zh-CN" sz="2400" b="1">
                <a:solidFill>
                  <a:schemeClr val="bg2"/>
                </a:solidFill>
                <a:sym typeface="Wingdings 2" panose="05020102010507070707" pitchFamily="18" charset="2"/>
              </a:rPr>
              <a:t>Phase 6:                      A:integrated test by </a:t>
            </a:r>
            <a:r>
              <a:rPr lang="en-US" altLang="zh-CN" sz="2400" b="1" u="sng">
                <a:solidFill>
                  <a:schemeClr val="bg2"/>
                </a:solidFill>
                <a:sym typeface="Wingdings 2" panose="05020102010507070707" pitchFamily="18" charset="2"/>
              </a:rPr>
              <a:t>architecture</a:t>
            </a:r>
          </a:p>
          <a:p>
            <a:pPr eaLnBrk="1" hangingPunct="1">
              <a:buFontTx/>
              <a:buNone/>
            </a:pPr>
            <a:r>
              <a:rPr lang="en-US" altLang="zh-CN" sz="2400" b="1">
                <a:solidFill>
                  <a:schemeClr val="bg2"/>
                </a:solidFill>
                <a:sym typeface="Wingdings 2" panose="05020102010507070707" pitchFamily="18" charset="2"/>
              </a:rPr>
              <a:t>                                       </a:t>
            </a:r>
            <a:r>
              <a:rPr lang="en-US" altLang="zh-CN" sz="2400" b="1" u="sng">
                <a:solidFill>
                  <a:schemeClr val="bg2"/>
                </a:solidFill>
                <a:sym typeface="Wingdings 2" panose="05020102010507070707" pitchFamily="18" charset="2"/>
              </a:rPr>
              <a:t>diagram</a:t>
            </a:r>
            <a:r>
              <a:rPr lang="en-US" altLang="zh-CN" sz="2400" b="1">
                <a:solidFill>
                  <a:schemeClr val="bg2"/>
                </a:solidFill>
                <a:sym typeface="Wingdings 2" panose="05020102010507070707" pitchFamily="18" charset="2"/>
              </a:rPr>
              <a:t>(</a:t>
            </a:r>
            <a:r>
              <a:rPr lang="zh-CN" altLang="en-US" sz="2000" b="1">
                <a:solidFill>
                  <a:schemeClr val="bg2"/>
                </a:solidFill>
                <a:sym typeface="Wingdings 2" panose="05020102010507070707" pitchFamily="18" charset="2"/>
              </a:rPr>
              <a:t>结构图</a:t>
            </a:r>
            <a:r>
              <a:rPr lang="en-US" altLang="zh-CN" sz="2400" b="1">
                <a:solidFill>
                  <a:schemeClr val="bg2"/>
                </a:solidFill>
                <a:sym typeface="Wingdings 2" panose="05020102010507070707" pitchFamily="18" charset="2"/>
              </a:rPr>
              <a:t>) (</a:t>
            </a:r>
            <a:r>
              <a:rPr lang="en-US" altLang="zh-CN" sz="2000" b="1">
                <a:solidFill>
                  <a:schemeClr val="bg2"/>
                </a:solidFill>
                <a:sym typeface="Wingdings 2" panose="05020102010507070707" pitchFamily="18" charset="2"/>
              </a:rPr>
              <a:t>generate </a:t>
            </a:r>
            <a:r>
              <a:rPr lang="en-US" altLang="zh-CN" sz="2000" b="1">
                <a:solidFill>
                  <a:srgbClr val="FF0066"/>
                </a:solidFill>
                <a:sym typeface="Wingdings 2" panose="05020102010507070707" pitchFamily="18" charset="2"/>
              </a:rPr>
              <a:t>test report</a:t>
            </a:r>
            <a:r>
              <a:rPr lang="en-US" altLang="zh-CN" sz="2400" b="1">
                <a:solidFill>
                  <a:schemeClr val="bg2"/>
                </a:solidFill>
                <a:sym typeface="Wingdings 2" panose="05020102010507070707" pitchFamily="18" charset="2"/>
              </a:rPr>
              <a:t>)</a:t>
            </a:r>
          </a:p>
          <a:p>
            <a:pPr eaLnBrk="1" hangingPunct="1">
              <a:buFontTx/>
              <a:buNone/>
            </a:pPr>
            <a:r>
              <a:rPr lang="en-US" altLang="zh-CN" sz="2400" b="1">
                <a:solidFill>
                  <a:schemeClr val="bg2"/>
                </a:solidFill>
                <a:sym typeface="Wingdings 2" panose="05020102010507070707" pitchFamily="18" charset="2"/>
              </a:rPr>
              <a:t>                                     B:review (by test team)</a:t>
            </a:r>
          </a:p>
          <a:p>
            <a:pPr eaLnBrk="1" hangingPunct="1">
              <a:buFontTx/>
              <a:buNone/>
            </a:pPr>
            <a:r>
              <a:rPr lang="en-US" altLang="zh-CN" sz="2400" b="1">
                <a:solidFill>
                  <a:schemeClr val="bg2"/>
                </a:solidFill>
                <a:sym typeface="Wingdings 2" panose="05020102010507070707" pitchFamily="18" charset="2"/>
              </a:rPr>
              <a:t>Phase 7:                      A: test the all functions by &lt;SRS&gt;</a:t>
            </a:r>
          </a:p>
          <a:p>
            <a:pPr eaLnBrk="1" hangingPunct="1">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按</a:t>
            </a:r>
            <a:r>
              <a:rPr lang="en-US" altLang="zh-CN" sz="2400" b="1" u="sng">
                <a:solidFill>
                  <a:schemeClr val="bg2"/>
                </a:solidFill>
                <a:sym typeface="Wingdings 2" panose="05020102010507070707" pitchFamily="18" charset="2"/>
              </a:rPr>
              <a:t>SRS</a:t>
            </a:r>
            <a:r>
              <a:rPr lang="zh-CN" altLang="en-US" sz="2400" b="1">
                <a:solidFill>
                  <a:schemeClr val="bg2"/>
                </a:solidFill>
                <a:sym typeface="Wingdings 2" panose="05020102010507070707" pitchFamily="18" charset="2"/>
              </a:rPr>
              <a:t>对系统总体功能等进行测试</a:t>
            </a:r>
            <a:r>
              <a:rPr lang="en-US" altLang="zh-CN" sz="2400" b="1">
                <a:solidFill>
                  <a:schemeClr val="bg2"/>
                </a:solidFill>
                <a:sym typeface="Wingdings 2" panose="05020102010507070707" pitchFamily="18" charset="2"/>
              </a:rPr>
              <a:t>)</a:t>
            </a:r>
          </a:p>
          <a:p>
            <a:pPr eaLnBrk="1" hangingPunct="1">
              <a:buFontTx/>
              <a:buNone/>
            </a:pPr>
            <a:r>
              <a:rPr lang="en-US" altLang="zh-CN" sz="2400" b="1">
                <a:solidFill>
                  <a:schemeClr val="bg2"/>
                </a:solidFill>
                <a:sym typeface="Wingdings 2" panose="05020102010507070707" pitchFamily="18" charset="2"/>
              </a:rPr>
              <a:t>                                         (the last testing before delivery)</a:t>
            </a:r>
          </a:p>
          <a:p>
            <a:pPr eaLnBrk="1" hangingPunct="1">
              <a:buFontTx/>
              <a:buNone/>
            </a:pPr>
            <a:r>
              <a:rPr lang="en-US" altLang="zh-CN" sz="2400" b="1">
                <a:solidFill>
                  <a:schemeClr val="bg2"/>
                </a:solidFill>
                <a:sym typeface="Wingdings 2" panose="05020102010507070707" pitchFamily="18" charset="2"/>
              </a:rPr>
              <a:t>                                     B:review (</a:t>
            </a:r>
            <a:r>
              <a:rPr lang="en-US" altLang="zh-CN" sz="2000" b="1">
                <a:solidFill>
                  <a:schemeClr val="bg2"/>
                </a:solidFill>
                <a:sym typeface="Wingdings 2" panose="05020102010507070707" pitchFamily="18" charset="2"/>
              </a:rPr>
              <a:t>by developer and customer</a:t>
            </a:r>
            <a:r>
              <a:rPr lang="en-US" altLang="zh-CN" sz="2400" b="1">
                <a:solidFill>
                  <a:schemeClr val="bg2"/>
                </a:solidFill>
                <a:sym typeface="Wingdings 2" panose="05020102010507070707" pitchFamily="18" charset="2"/>
              </a:rPr>
              <a:t>)</a:t>
            </a:r>
          </a:p>
        </p:txBody>
      </p:sp>
      <p:sp>
        <p:nvSpPr>
          <p:cNvPr id="118789" name="Text Box 4">
            <a:extLst>
              <a:ext uri="{FF2B5EF4-FFF2-40B4-BE49-F238E27FC236}">
                <a16:creationId xmlns:a16="http://schemas.microsoft.com/office/drawing/2014/main" id="{D7EC3134-D094-4610-AF7F-5F6FC4B37B8C}"/>
              </a:ext>
            </a:extLst>
          </p:cNvPr>
          <p:cNvSpPr txBox="1">
            <a:spLocks noChangeArrowheads="1"/>
          </p:cNvSpPr>
          <p:nvPr/>
        </p:nvSpPr>
        <p:spPr bwMode="auto">
          <a:xfrm>
            <a:off x="2743200" y="2362200"/>
            <a:ext cx="2514600" cy="8318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2400" b="1">
                <a:solidFill>
                  <a:srgbClr val="003366"/>
                </a:solidFill>
              </a:rPr>
              <a:t>Unit Testing    </a:t>
            </a:r>
            <a:r>
              <a:rPr lang="zh-CN" altLang="en-US" sz="2400" b="1">
                <a:solidFill>
                  <a:srgbClr val="003366"/>
                </a:solidFill>
              </a:rPr>
              <a:t>单元测试</a:t>
            </a:r>
          </a:p>
        </p:txBody>
      </p:sp>
      <p:sp>
        <p:nvSpPr>
          <p:cNvPr id="118790" name="AutoShape 5">
            <a:extLst>
              <a:ext uri="{FF2B5EF4-FFF2-40B4-BE49-F238E27FC236}">
                <a16:creationId xmlns:a16="http://schemas.microsoft.com/office/drawing/2014/main" id="{CDC55EA6-A203-4A39-AA3C-909BBB9795C9}"/>
              </a:ext>
            </a:extLst>
          </p:cNvPr>
          <p:cNvSpPr>
            <a:spLocks/>
          </p:cNvSpPr>
          <p:nvPr/>
        </p:nvSpPr>
        <p:spPr bwMode="auto">
          <a:xfrm>
            <a:off x="5334000" y="1981200"/>
            <a:ext cx="152400" cy="1371600"/>
          </a:xfrm>
          <a:prstGeom prst="leftBrace">
            <a:avLst>
              <a:gd name="adj1" fmla="val 75000"/>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118791" name="AutoShape 6">
            <a:extLst>
              <a:ext uri="{FF2B5EF4-FFF2-40B4-BE49-F238E27FC236}">
                <a16:creationId xmlns:a16="http://schemas.microsoft.com/office/drawing/2014/main" id="{EBC2BF7D-E8C5-4F59-B6AC-DB733ED1A2A4}"/>
              </a:ext>
            </a:extLst>
          </p:cNvPr>
          <p:cNvSpPr>
            <a:spLocks/>
          </p:cNvSpPr>
          <p:nvPr/>
        </p:nvSpPr>
        <p:spPr bwMode="auto">
          <a:xfrm>
            <a:off x="5334000" y="3657600"/>
            <a:ext cx="152400" cy="1066800"/>
          </a:xfrm>
          <a:prstGeom prst="leftBrace">
            <a:avLst>
              <a:gd name="adj1" fmla="val 58333"/>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118792" name="AutoShape 7">
            <a:extLst>
              <a:ext uri="{FF2B5EF4-FFF2-40B4-BE49-F238E27FC236}">
                <a16:creationId xmlns:a16="http://schemas.microsoft.com/office/drawing/2014/main" id="{A3029604-2B98-4B88-B07E-F90A3C6245D6}"/>
              </a:ext>
            </a:extLst>
          </p:cNvPr>
          <p:cNvSpPr>
            <a:spLocks/>
          </p:cNvSpPr>
          <p:nvPr/>
        </p:nvSpPr>
        <p:spPr bwMode="auto">
          <a:xfrm>
            <a:off x="5334000" y="4953000"/>
            <a:ext cx="152400" cy="1447800"/>
          </a:xfrm>
          <a:prstGeom prst="leftBrace">
            <a:avLst>
              <a:gd name="adj1" fmla="val 79167"/>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118793" name="Text Box 8">
            <a:extLst>
              <a:ext uri="{FF2B5EF4-FFF2-40B4-BE49-F238E27FC236}">
                <a16:creationId xmlns:a16="http://schemas.microsoft.com/office/drawing/2014/main" id="{55F2E99F-5983-49F8-B29D-AEECD8266442}"/>
              </a:ext>
            </a:extLst>
          </p:cNvPr>
          <p:cNvSpPr txBox="1">
            <a:spLocks noChangeArrowheads="1"/>
          </p:cNvSpPr>
          <p:nvPr/>
        </p:nvSpPr>
        <p:spPr bwMode="auto">
          <a:xfrm>
            <a:off x="2743200" y="3871913"/>
            <a:ext cx="2514600" cy="8318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2400" b="1">
                <a:solidFill>
                  <a:srgbClr val="003366"/>
                </a:solidFill>
              </a:rPr>
              <a:t>Integration Test</a:t>
            </a:r>
            <a:r>
              <a:rPr lang="zh-CN" altLang="en-US" sz="2400" b="1">
                <a:solidFill>
                  <a:srgbClr val="003366"/>
                </a:solidFill>
              </a:rPr>
              <a:t>集成测试</a:t>
            </a:r>
          </a:p>
        </p:txBody>
      </p:sp>
      <p:sp>
        <p:nvSpPr>
          <p:cNvPr id="118794" name="Text Box 9">
            <a:extLst>
              <a:ext uri="{FF2B5EF4-FFF2-40B4-BE49-F238E27FC236}">
                <a16:creationId xmlns:a16="http://schemas.microsoft.com/office/drawing/2014/main" id="{A5F48695-6303-438A-8BDD-318C3A4A33E4}"/>
              </a:ext>
            </a:extLst>
          </p:cNvPr>
          <p:cNvSpPr txBox="1">
            <a:spLocks noChangeArrowheads="1"/>
          </p:cNvSpPr>
          <p:nvPr/>
        </p:nvSpPr>
        <p:spPr bwMode="auto">
          <a:xfrm>
            <a:off x="2743200" y="5264150"/>
            <a:ext cx="2514600" cy="8318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2400" b="1">
                <a:solidFill>
                  <a:srgbClr val="003366"/>
                </a:solidFill>
              </a:rPr>
              <a:t>System Testing</a:t>
            </a:r>
            <a:r>
              <a:rPr lang="zh-CN" altLang="en-US" sz="2400" b="1">
                <a:solidFill>
                  <a:srgbClr val="003366"/>
                </a:solidFill>
              </a:rPr>
              <a:t>系统测试</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灯片编号占位符 5">
            <a:extLst>
              <a:ext uri="{FF2B5EF4-FFF2-40B4-BE49-F238E27FC236}">
                <a16:creationId xmlns:a16="http://schemas.microsoft.com/office/drawing/2014/main" id="{9C3DA382-A5EF-4353-ACCD-1CDA81E02C0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5CDC74B0-7156-4282-9388-680D4D9CDFA6}" type="slidenum">
              <a:rPr kumimoji="0" lang="en-US" altLang="zh-CN" sz="2600" b="1">
                <a:solidFill>
                  <a:srgbClr val="FFFFFF"/>
                </a:solidFill>
              </a:rPr>
              <a:pPr fontAlgn="base">
                <a:spcBef>
                  <a:spcPct val="0"/>
                </a:spcBef>
                <a:spcAft>
                  <a:spcPct val="0"/>
                </a:spcAft>
                <a:buClrTx/>
                <a:buSzTx/>
                <a:buNone/>
              </a:pPr>
              <a:t>62</a:t>
            </a:fld>
            <a:endParaRPr kumimoji="0" lang="en-US" altLang="zh-CN" sz="2600" b="1">
              <a:solidFill>
                <a:srgbClr val="FFFFFF"/>
              </a:solidFill>
            </a:endParaRPr>
          </a:p>
        </p:txBody>
      </p:sp>
      <p:sp>
        <p:nvSpPr>
          <p:cNvPr id="120835" name="Rectangle 2">
            <a:extLst>
              <a:ext uri="{FF2B5EF4-FFF2-40B4-BE49-F238E27FC236}">
                <a16:creationId xmlns:a16="http://schemas.microsoft.com/office/drawing/2014/main" id="{1970C96E-AC82-407F-A5A6-77D5F989B355}"/>
              </a:ext>
            </a:extLst>
          </p:cNvPr>
          <p:cNvSpPr>
            <a:spLocks noGrp="1" noChangeArrowheads="1"/>
          </p:cNvSpPr>
          <p:nvPr>
            <p:ph type="title"/>
          </p:nvPr>
        </p:nvSpPr>
        <p:spPr/>
        <p:txBody>
          <a:bodyPr/>
          <a:lstStyle/>
          <a:p>
            <a:pPr eaLnBrk="1" hangingPunct="1"/>
            <a:r>
              <a:rPr lang="en-US" altLang="zh-CN" sz="3200"/>
              <a:t>Chapter 1  Why Software Engineering</a:t>
            </a:r>
          </a:p>
        </p:txBody>
      </p:sp>
      <p:sp>
        <p:nvSpPr>
          <p:cNvPr id="120836" name="Rectangle 3">
            <a:extLst>
              <a:ext uri="{FF2B5EF4-FFF2-40B4-BE49-F238E27FC236}">
                <a16:creationId xmlns:a16="http://schemas.microsoft.com/office/drawing/2014/main" id="{205E8D45-F88F-485F-9E2E-4D25AA052120}"/>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sz="2400" b="1"/>
              <a:t>Phage 8:                   A:delivery</a:t>
            </a:r>
            <a:r>
              <a:rPr lang="zh-CN" altLang="en-US" sz="2400" b="1"/>
              <a:t>交付</a:t>
            </a:r>
            <a:r>
              <a:rPr lang="en-US" altLang="zh-CN" sz="2400" b="1"/>
              <a:t>(several ways in the</a:t>
            </a:r>
          </a:p>
          <a:p>
            <a:pPr eaLnBrk="1" hangingPunct="1">
              <a:buFontTx/>
              <a:buNone/>
            </a:pPr>
            <a:r>
              <a:rPr lang="en-US" altLang="zh-CN" sz="2400" b="1"/>
              <a:t>                                      stage:directly,parallel,gradually )</a:t>
            </a:r>
          </a:p>
          <a:p>
            <a:pPr eaLnBrk="1" hangingPunct="1">
              <a:buFontTx/>
              <a:buNone/>
            </a:pPr>
            <a:r>
              <a:rPr lang="en-US" altLang="zh-CN" sz="2400" b="1"/>
              <a:t>                                      (include: user training )</a:t>
            </a:r>
          </a:p>
          <a:p>
            <a:pPr eaLnBrk="1" hangingPunct="1">
              <a:buFontTx/>
              <a:buNone/>
            </a:pPr>
            <a:r>
              <a:rPr lang="en-US" altLang="zh-CN" sz="2400" b="1"/>
              <a:t>                                  B:review (to </a:t>
            </a:r>
            <a:r>
              <a:rPr lang="en-US" altLang="zh-CN" sz="2400" b="1">
                <a:solidFill>
                  <a:srgbClr val="FF0066"/>
                </a:solidFill>
              </a:rPr>
              <a:t>user manual</a:t>
            </a:r>
            <a:r>
              <a:rPr lang="en-US" altLang="zh-CN" sz="2400" b="1"/>
              <a:t> and  </a:t>
            </a:r>
          </a:p>
          <a:p>
            <a:pPr eaLnBrk="1" hangingPunct="1">
              <a:buFontTx/>
              <a:buNone/>
            </a:pPr>
            <a:r>
              <a:rPr lang="en-US" altLang="zh-CN" sz="2400" b="1"/>
              <a:t>                                        operator manual ) </a:t>
            </a:r>
          </a:p>
          <a:p>
            <a:pPr eaLnBrk="1" hangingPunct="1">
              <a:buFontTx/>
              <a:buNone/>
            </a:pPr>
            <a:r>
              <a:rPr lang="en-US" altLang="zh-CN" sz="2400" b="1"/>
              <a:t>Phase 9:                   A:a process for modifying</a:t>
            </a:r>
          </a:p>
          <a:p>
            <a:pPr eaLnBrk="1" hangingPunct="1">
              <a:buFontTx/>
              <a:buNone/>
            </a:pPr>
            <a:r>
              <a:rPr lang="en-US" altLang="zh-CN" sz="2400" b="1"/>
              <a:t>                                     software or meet new requirement</a:t>
            </a:r>
          </a:p>
          <a:p>
            <a:pPr eaLnBrk="1" hangingPunct="1">
              <a:buFontTx/>
              <a:buNone/>
            </a:pPr>
            <a:r>
              <a:rPr lang="en-US" altLang="zh-CN" sz="2400" b="1"/>
              <a:t>                                   (</a:t>
            </a:r>
            <a:r>
              <a:rPr lang="zh-CN" altLang="en-US" sz="2400" b="1"/>
              <a:t>修改软件的过程</a:t>
            </a:r>
            <a:r>
              <a:rPr lang="en-US" altLang="zh-CN" sz="2400" b="1"/>
              <a:t>,</a:t>
            </a:r>
            <a:r>
              <a:rPr lang="zh-CN" altLang="en-US" sz="2400" b="1"/>
              <a:t>为改错或满足新需求</a:t>
            </a:r>
            <a:r>
              <a:rPr lang="en-US" altLang="zh-CN" sz="2400" b="1"/>
              <a:t>)</a:t>
            </a:r>
          </a:p>
          <a:p>
            <a:pPr eaLnBrk="1" hangingPunct="1">
              <a:buFontTx/>
              <a:buNone/>
            </a:pPr>
            <a:r>
              <a:rPr lang="en-US" altLang="zh-CN" sz="2400" b="1"/>
              <a:t>                                     (correct, adopt, complete, prevent)</a:t>
            </a:r>
          </a:p>
          <a:p>
            <a:pPr eaLnBrk="1" hangingPunct="1">
              <a:buFontTx/>
              <a:buNone/>
            </a:pPr>
            <a:r>
              <a:rPr lang="en-US" altLang="zh-CN" sz="2400" b="1"/>
              <a:t>                                     ( generate </a:t>
            </a:r>
            <a:r>
              <a:rPr lang="en-US" altLang="zh-CN" sz="2400" b="1">
                <a:solidFill>
                  <a:srgbClr val="FF0066"/>
                </a:solidFill>
              </a:rPr>
              <a:t>maintenance report</a:t>
            </a:r>
            <a:r>
              <a:rPr lang="en-US" altLang="zh-CN" sz="2400" b="1"/>
              <a:t> )</a:t>
            </a:r>
          </a:p>
          <a:p>
            <a:pPr eaLnBrk="1" hangingPunct="1">
              <a:buFontTx/>
              <a:buNone/>
            </a:pPr>
            <a:r>
              <a:rPr lang="en-US" altLang="zh-CN" sz="2400" b="1"/>
              <a:t>                                  B:review (by maintenance team)</a:t>
            </a:r>
          </a:p>
        </p:txBody>
      </p:sp>
      <p:sp>
        <p:nvSpPr>
          <p:cNvPr id="120837" name="Text Box 4">
            <a:extLst>
              <a:ext uri="{FF2B5EF4-FFF2-40B4-BE49-F238E27FC236}">
                <a16:creationId xmlns:a16="http://schemas.microsoft.com/office/drawing/2014/main" id="{0D168C62-077E-460B-9229-7F28D5D8F268}"/>
              </a:ext>
            </a:extLst>
          </p:cNvPr>
          <p:cNvSpPr txBox="1">
            <a:spLocks noChangeArrowheads="1"/>
          </p:cNvSpPr>
          <p:nvPr/>
        </p:nvSpPr>
        <p:spPr bwMode="auto">
          <a:xfrm>
            <a:off x="3276600" y="2286001"/>
            <a:ext cx="1676400" cy="119697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2400" b="1">
                <a:solidFill>
                  <a:srgbClr val="003366"/>
                </a:solidFill>
              </a:rPr>
              <a:t>System Delivery</a:t>
            </a:r>
            <a:r>
              <a:rPr lang="zh-CN" altLang="en-US" sz="2400" b="1">
                <a:solidFill>
                  <a:srgbClr val="003366"/>
                </a:solidFill>
              </a:rPr>
              <a:t>系统提交</a:t>
            </a:r>
          </a:p>
        </p:txBody>
      </p:sp>
      <p:sp>
        <p:nvSpPr>
          <p:cNvPr id="120838" name="Text Box 5">
            <a:extLst>
              <a:ext uri="{FF2B5EF4-FFF2-40B4-BE49-F238E27FC236}">
                <a16:creationId xmlns:a16="http://schemas.microsoft.com/office/drawing/2014/main" id="{2F0C2CB2-D598-4A94-88C1-22A4F8B05E0D}"/>
              </a:ext>
            </a:extLst>
          </p:cNvPr>
          <p:cNvSpPr txBox="1">
            <a:spLocks noChangeArrowheads="1"/>
          </p:cNvSpPr>
          <p:nvPr/>
        </p:nvSpPr>
        <p:spPr bwMode="auto">
          <a:xfrm>
            <a:off x="2667000" y="4654550"/>
            <a:ext cx="2286000" cy="8318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2400" b="1">
                <a:solidFill>
                  <a:srgbClr val="003366"/>
                </a:solidFill>
              </a:rPr>
              <a:t>Maintenance</a:t>
            </a:r>
            <a:r>
              <a:rPr lang="zh-CN" altLang="en-US" sz="2400" b="1">
                <a:solidFill>
                  <a:srgbClr val="003366"/>
                </a:solidFill>
              </a:rPr>
              <a:t>维护</a:t>
            </a:r>
          </a:p>
        </p:txBody>
      </p:sp>
      <p:sp>
        <p:nvSpPr>
          <p:cNvPr id="120839" name="AutoShape 6">
            <a:extLst>
              <a:ext uri="{FF2B5EF4-FFF2-40B4-BE49-F238E27FC236}">
                <a16:creationId xmlns:a16="http://schemas.microsoft.com/office/drawing/2014/main" id="{DD72C1A1-322F-4833-A9D5-52D623848BF7}"/>
              </a:ext>
            </a:extLst>
          </p:cNvPr>
          <p:cNvSpPr>
            <a:spLocks/>
          </p:cNvSpPr>
          <p:nvPr/>
        </p:nvSpPr>
        <p:spPr bwMode="auto">
          <a:xfrm>
            <a:off x="5029200" y="1981200"/>
            <a:ext cx="228600" cy="1371600"/>
          </a:xfrm>
          <a:prstGeom prst="leftBrace">
            <a:avLst>
              <a:gd name="adj1" fmla="val 50000"/>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120840" name="AutoShape 7">
            <a:extLst>
              <a:ext uri="{FF2B5EF4-FFF2-40B4-BE49-F238E27FC236}">
                <a16:creationId xmlns:a16="http://schemas.microsoft.com/office/drawing/2014/main" id="{B50902B1-5295-4DF1-8F66-69799B4B15E0}"/>
              </a:ext>
            </a:extLst>
          </p:cNvPr>
          <p:cNvSpPr>
            <a:spLocks/>
          </p:cNvSpPr>
          <p:nvPr/>
        </p:nvSpPr>
        <p:spPr bwMode="auto">
          <a:xfrm>
            <a:off x="5029200" y="4114800"/>
            <a:ext cx="228600" cy="2286000"/>
          </a:xfrm>
          <a:prstGeom prst="leftBrace">
            <a:avLst>
              <a:gd name="adj1" fmla="val 83333"/>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灯片编号占位符 5">
            <a:extLst>
              <a:ext uri="{FF2B5EF4-FFF2-40B4-BE49-F238E27FC236}">
                <a16:creationId xmlns:a16="http://schemas.microsoft.com/office/drawing/2014/main" id="{E6BB74C6-56AE-42D2-BE7D-75804B3D095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8D431745-60FD-4E66-A658-CD43F8A6E96D}" type="slidenum">
              <a:rPr kumimoji="0" lang="en-US" altLang="zh-CN" sz="2600" b="1">
                <a:solidFill>
                  <a:srgbClr val="FFFFFF"/>
                </a:solidFill>
              </a:rPr>
              <a:pPr fontAlgn="base">
                <a:spcBef>
                  <a:spcPct val="0"/>
                </a:spcBef>
                <a:spcAft>
                  <a:spcPct val="0"/>
                </a:spcAft>
                <a:buClrTx/>
                <a:buSzTx/>
                <a:buNone/>
              </a:pPr>
              <a:t>63</a:t>
            </a:fld>
            <a:endParaRPr kumimoji="0" lang="en-US" altLang="zh-CN" sz="2600" b="1">
              <a:solidFill>
                <a:srgbClr val="FFFFFF"/>
              </a:solidFill>
            </a:endParaRPr>
          </a:p>
        </p:txBody>
      </p:sp>
      <p:sp>
        <p:nvSpPr>
          <p:cNvPr id="122883" name="Rectangle 2">
            <a:extLst>
              <a:ext uri="{FF2B5EF4-FFF2-40B4-BE49-F238E27FC236}">
                <a16:creationId xmlns:a16="http://schemas.microsoft.com/office/drawing/2014/main" id="{2CC82313-9AD4-4176-AC94-1C371E977EF7}"/>
              </a:ext>
            </a:extLst>
          </p:cNvPr>
          <p:cNvSpPr>
            <a:spLocks noGrp="1" noChangeArrowheads="1"/>
          </p:cNvSpPr>
          <p:nvPr>
            <p:ph type="title"/>
          </p:nvPr>
        </p:nvSpPr>
        <p:spPr/>
        <p:txBody>
          <a:bodyPr/>
          <a:lstStyle/>
          <a:p>
            <a:pPr eaLnBrk="1" hangingPunct="1"/>
            <a:r>
              <a:rPr lang="en-US" altLang="zh-CN" sz="3200"/>
              <a:t>Chapter 1  Why Software Engineering</a:t>
            </a:r>
          </a:p>
        </p:txBody>
      </p:sp>
      <p:sp>
        <p:nvSpPr>
          <p:cNvPr id="122884" name="Rectangle 3">
            <a:extLst>
              <a:ext uri="{FF2B5EF4-FFF2-40B4-BE49-F238E27FC236}">
                <a16:creationId xmlns:a16="http://schemas.microsoft.com/office/drawing/2014/main" id="{F83BC035-3378-4971-9265-9E80F89D21AC}"/>
              </a:ext>
            </a:extLst>
          </p:cNvPr>
          <p:cNvSpPr>
            <a:spLocks noGrp="1" noChangeArrowheads="1"/>
          </p:cNvSpPr>
          <p:nvPr>
            <p:ph type="body" idx="1"/>
          </p:nvPr>
        </p:nvSpPr>
        <p:spPr>
          <a:xfrm>
            <a:off x="2279650" y="1773239"/>
            <a:ext cx="8388350" cy="4535487"/>
          </a:xfrm>
        </p:spPr>
        <p:txBody>
          <a:bodyPr/>
          <a:lstStyle/>
          <a:p>
            <a:pPr eaLnBrk="1" hangingPunct="1">
              <a:lnSpc>
                <a:spcPct val="90000"/>
              </a:lnSpc>
              <a:buFontTx/>
              <a:buNone/>
            </a:pPr>
            <a:r>
              <a:rPr lang="zh-CN" altLang="en-US" b="1"/>
              <a:t>对上述大型软件工程化制作途径的说明：</a:t>
            </a:r>
          </a:p>
          <a:p>
            <a:pPr eaLnBrk="1" hangingPunct="1">
              <a:lnSpc>
                <a:spcPct val="90000"/>
              </a:lnSpc>
              <a:buFontTx/>
              <a:buNone/>
            </a:pPr>
            <a:r>
              <a:rPr lang="zh-CN" altLang="en-US" sz="2400" b="1"/>
              <a:t>以上阶段只是大致的划分，软件团队实际执行时比这要复</a:t>
            </a:r>
          </a:p>
          <a:p>
            <a:pPr eaLnBrk="1" hangingPunct="1">
              <a:lnSpc>
                <a:spcPct val="90000"/>
              </a:lnSpc>
              <a:buFontTx/>
              <a:buNone/>
            </a:pPr>
            <a:r>
              <a:rPr lang="zh-CN" altLang="en-US" sz="2400" b="1"/>
              <a:t>杂，有些阶段实际是相互重叠、相互影响的。</a:t>
            </a:r>
          </a:p>
          <a:p>
            <a:pPr eaLnBrk="1" hangingPunct="1">
              <a:lnSpc>
                <a:spcPct val="90000"/>
              </a:lnSpc>
              <a:buFontTx/>
              <a:buNone/>
            </a:pPr>
            <a:r>
              <a:rPr lang="zh-CN" altLang="en-US" sz="2400" b="1"/>
              <a:t>例如测试：</a:t>
            </a:r>
          </a:p>
          <a:p>
            <a:pPr eaLnBrk="1" hangingPunct="1">
              <a:lnSpc>
                <a:spcPct val="90000"/>
              </a:lnSpc>
              <a:buFontTx/>
              <a:buNone/>
            </a:pPr>
            <a:r>
              <a:rPr lang="en-US" altLang="zh-CN" sz="2400" b="1"/>
              <a:t>1</a:t>
            </a:r>
            <a:r>
              <a:rPr lang="zh-CN" altLang="en-US" sz="2400" b="1"/>
              <a:t>、测试阶段实际在需求分析和设计阶段就开始制定和完善测</a:t>
            </a:r>
          </a:p>
          <a:p>
            <a:pPr eaLnBrk="1" hangingPunct="1">
              <a:lnSpc>
                <a:spcPct val="90000"/>
              </a:lnSpc>
              <a:buFontTx/>
              <a:buNone/>
            </a:pPr>
            <a:r>
              <a:rPr lang="zh-CN" altLang="en-US" sz="2400" b="1"/>
              <a:t>      试计划了。</a:t>
            </a:r>
          </a:p>
          <a:p>
            <a:pPr eaLnBrk="1" hangingPunct="1">
              <a:lnSpc>
                <a:spcPct val="90000"/>
              </a:lnSpc>
              <a:buFontTx/>
              <a:buNone/>
            </a:pPr>
            <a:r>
              <a:rPr lang="en-US" altLang="zh-CN" sz="2400" b="1"/>
              <a:t>2</a:t>
            </a:r>
            <a:r>
              <a:rPr lang="zh-CN" altLang="en-US" sz="2400" b="1"/>
              <a:t>、测试阶段要做的工作其实有很多，例如系统测试时针对</a:t>
            </a:r>
            <a:r>
              <a:rPr lang="zh-CN" altLang="en-US" sz="2400" b="1">
                <a:latin typeface="Times New Roman" panose="02020603050405020304" pitchFamily="18" charset="0"/>
              </a:rPr>
              <a:t>“</a:t>
            </a:r>
            <a:r>
              <a:rPr lang="zh-CN" altLang="en-US" sz="2400" b="1"/>
              <a:t>非功能性需求</a:t>
            </a:r>
            <a:r>
              <a:rPr lang="zh-CN" altLang="en-US" sz="2400" b="1">
                <a:latin typeface="Times New Roman" panose="02020603050405020304" pitchFamily="18" charset="0"/>
              </a:rPr>
              <a:t>”</a:t>
            </a:r>
            <a:r>
              <a:rPr lang="zh-CN" altLang="en-US" sz="2400" b="1"/>
              <a:t>，就有许多类型的测试：例如：负载与压力测试、稳定性测试、安全性测试、可用性测试、所谓的</a:t>
            </a:r>
            <a:r>
              <a:rPr lang="zh-CN" altLang="en-US" sz="2400" b="1">
                <a:latin typeface="Times New Roman" panose="02020603050405020304" pitchFamily="18" charset="0"/>
              </a:rPr>
              <a:t>“</a:t>
            </a:r>
            <a:r>
              <a:rPr lang="zh-CN" altLang="en-US" sz="2400" b="1"/>
              <a:t>国际化，全球化和本地化</a:t>
            </a:r>
            <a:r>
              <a:rPr lang="zh-CN" altLang="en-US" sz="2400" b="1">
                <a:latin typeface="Times New Roman" panose="02020603050405020304" pitchFamily="18" charset="0"/>
              </a:rPr>
              <a:t>”</a:t>
            </a:r>
            <a:r>
              <a:rPr lang="zh-CN" altLang="en-US" sz="2400" b="1"/>
              <a:t>测试、地缘政治测试、卸载测试等等。</a:t>
            </a:r>
          </a:p>
          <a:p>
            <a:pPr eaLnBrk="1" hangingPunct="1">
              <a:lnSpc>
                <a:spcPct val="90000"/>
              </a:lnSpc>
              <a:buFontTx/>
              <a:buNone/>
            </a:pPr>
            <a:endParaRPr lang="en-US" altLang="zh-CN" sz="2400" b="1"/>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灯片编号占位符 5">
            <a:extLst>
              <a:ext uri="{FF2B5EF4-FFF2-40B4-BE49-F238E27FC236}">
                <a16:creationId xmlns:a16="http://schemas.microsoft.com/office/drawing/2014/main" id="{E267AE2C-ECA2-4BD8-B92E-B7821A9ECEF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5573F0D6-AA97-4E33-8F66-FAADCB0F31B6}" type="slidenum">
              <a:rPr kumimoji="0" lang="en-US" altLang="zh-CN" sz="2600" b="1">
                <a:solidFill>
                  <a:srgbClr val="FFFFFF"/>
                </a:solidFill>
              </a:rPr>
              <a:pPr fontAlgn="base">
                <a:spcBef>
                  <a:spcPct val="0"/>
                </a:spcBef>
                <a:spcAft>
                  <a:spcPct val="0"/>
                </a:spcAft>
                <a:buClrTx/>
                <a:buSzTx/>
                <a:buNone/>
              </a:pPr>
              <a:t>64</a:t>
            </a:fld>
            <a:endParaRPr kumimoji="0" lang="en-US" altLang="zh-CN" sz="2600" b="1">
              <a:solidFill>
                <a:srgbClr val="FFFFFF"/>
              </a:solidFill>
            </a:endParaRPr>
          </a:p>
        </p:txBody>
      </p:sp>
      <p:sp>
        <p:nvSpPr>
          <p:cNvPr id="123907" name="Rectangle 2">
            <a:extLst>
              <a:ext uri="{FF2B5EF4-FFF2-40B4-BE49-F238E27FC236}">
                <a16:creationId xmlns:a16="http://schemas.microsoft.com/office/drawing/2014/main" id="{AA921058-5E80-474B-BBC3-2EDE05718846}"/>
              </a:ext>
            </a:extLst>
          </p:cNvPr>
          <p:cNvSpPr>
            <a:spLocks noGrp="1" noChangeArrowheads="1"/>
          </p:cNvSpPr>
          <p:nvPr>
            <p:ph type="title"/>
          </p:nvPr>
        </p:nvSpPr>
        <p:spPr/>
        <p:txBody>
          <a:bodyPr/>
          <a:lstStyle/>
          <a:p>
            <a:pPr eaLnBrk="1" hangingPunct="1"/>
            <a:r>
              <a:rPr lang="en-US" altLang="zh-CN" sz="3200"/>
              <a:t>Chapter 1  Why Software Engineering</a:t>
            </a:r>
          </a:p>
        </p:txBody>
      </p:sp>
      <p:sp>
        <p:nvSpPr>
          <p:cNvPr id="123908" name="Rectangle 3">
            <a:extLst>
              <a:ext uri="{FF2B5EF4-FFF2-40B4-BE49-F238E27FC236}">
                <a16:creationId xmlns:a16="http://schemas.microsoft.com/office/drawing/2014/main" id="{91A80878-1C36-4AFA-A0F8-24BF42176117}"/>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b="1"/>
              <a:t>1.7 Members of the development team </a:t>
            </a:r>
            <a:r>
              <a:rPr lang="en-US" altLang="zh-CN"/>
              <a:t>(P25)</a:t>
            </a:r>
          </a:p>
          <a:p>
            <a:pPr eaLnBrk="1" hangingPunct="1">
              <a:buFontTx/>
              <a:buNone/>
            </a:pPr>
            <a:r>
              <a:rPr lang="en-US" altLang="zh-CN" b="1"/>
              <a:t>     Activities       Personnel         Role </a:t>
            </a:r>
          </a:p>
          <a:p>
            <a:pPr eaLnBrk="1" hangingPunct="1">
              <a:buFontTx/>
              <a:buNone/>
            </a:pPr>
            <a:r>
              <a:rPr lang="en-US" altLang="zh-CN" sz="2400" b="1">
                <a:solidFill>
                  <a:schemeClr val="bg2"/>
                </a:solidFill>
                <a:sym typeface="Wingdings 2" panose="05020102010507070707" pitchFamily="18" charset="2"/>
              </a:rPr>
              <a:t>Requirement:   Analyst        analyzing (break things</a:t>
            </a:r>
          </a:p>
          <a:p>
            <a:pPr eaLnBrk="1" hangingPunct="1">
              <a:buFontTx/>
              <a:buNone/>
            </a:pPr>
            <a:r>
              <a:rPr lang="en-US" altLang="zh-CN" sz="2400" b="1">
                <a:solidFill>
                  <a:schemeClr val="bg2"/>
                </a:solidFill>
                <a:sym typeface="Wingdings 2" panose="05020102010507070707" pitchFamily="18" charset="2"/>
              </a:rPr>
              <a:t>                             Customer     into component parts)</a:t>
            </a:r>
          </a:p>
          <a:p>
            <a:pPr eaLnBrk="1" hangingPunct="1">
              <a:buFontTx/>
              <a:buNone/>
            </a:pPr>
            <a:r>
              <a:rPr lang="en-US" altLang="zh-CN" sz="2400" b="1">
                <a:solidFill>
                  <a:schemeClr val="bg2"/>
                </a:solidFill>
                <a:sym typeface="Wingdings 2" panose="05020102010507070707" pitchFamily="18" charset="2"/>
              </a:rPr>
              <a:t>System Design:Analyst        generating system-</a:t>
            </a:r>
          </a:p>
          <a:p>
            <a:pPr eaLnBrk="1" hangingPunct="1">
              <a:buFontTx/>
              <a:buNone/>
            </a:pPr>
            <a:r>
              <a:rPr lang="en-US" altLang="zh-CN" sz="2400" b="1">
                <a:solidFill>
                  <a:schemeClr val="bg2"/>
                </a:solidFill>
                <a:sym typeface="Wingdings 2" panose="05020102010507070707" pitchFamily="18" charset="2"/>
              </a:rPr>
              <a:t>                              Designer       level  description</a:t>
            </a:r>
          </a:p>
          <a:p>
            <a:pPr eaLnBrk="1" hangingPunct="1">
              <a:buFontTx/>
              <a:buNone/>
            </a:pPr>
            <a:r>
              <a:rPr lang="en-US" altLang="zh-CN" sz="2400" b="1">
                <a:solidFill>
                  <a:schemeClr val="bg2"/>
                </a:solidFill>
                <a:sym typeface="Wingdings 2" panose="05020102010507070707" pitchFamily="18" charset="2"/>
              </a:rPr>
              <a:t>Program Design:Designer       detailed description</a:t>
            </a:r>
          </a:p>
          <a:p>
            <a:pPr eaLnBrk="1" hangingPunct="1">
              <a:buFontTx/>
              <a:buNone/>
            </a:pPr>
            <a:r>
              <a:rPr lang="en-US" altLang="zh-CN" sz="2400" b="1">
                <a:solidFill>
                  <a:schemeClr val="bg2"/>
                </a:solidFill>
                <a:sym typeface="Wingdings 2" panose="05020102010507070707" pitchFamily="18" charset="2"/>
              </a:rPr>
              <a:t>                            Programmer     ( algorithm,data, etc.)</a:t>
            </a:r>
          </a:p>
          <a:p>
            <a:pPr eaLnBrk="1" hangingPunct="1">
              <a:buFontTx/>
              <a:buNone/>
            </a:pPr>
            <a:r>
              <a:rPr lang="en-US" altLang="zh-CN" sz="2400" b="1">
                <a:solidFill>
                  <a:schemeClr val="bg2"/>
                </a:solidFill>
                <a:sym typeface="Wingdings 2" panose="05020102010507070707" pitchFamily="18" charset="2"/>
              </a:rPr>
              <a:t>Program Implementation:programmer      coding</a:t>
            </a:r>
          </a:p>
          <a:p>
            <a:pPr eaLnBrk="1" hangingPunct="1">
              <a:buFontTx/>
              <a:buNone/>
            </a:pPr>
            <a:r>
              <a:rPr lang="en-US" altLang="zh-CN" sz="2400" b="1">
                <a:solidFill>
                  <a:schemeClr val="bg2"/>
                </a:solidFill>
                <a:sym typeface="Wingdings 2" panose="05020102010507070707" pitchFamily="18" charset="2"/>
              </a:rPr>
              <a:t>Unit Testing:   programmer       catch faults</a:t>
            </a:r>
          </a:p>
          <a:p>
            <a:pPr eaLnBrk="1" hangingPunct="1">
              <a:buFontTx/>
              <a:buNone/>
            </a:pPr>
            <a:r>
              <a:rPr lang="en-US" altLang="zh-CN" sz="2400" b="1">
                <a:solidFill>
                  <a:schemeClr val="bg2"/>
                </a:solidFill>
                <a:sym typeface="Wingdings 2" panose="05020102010507070707" pitchFamily="18" charset="2"/>
              </a:rPr>
              <a:t>                                 tester</a:t>
            </a:r>
          </a:p>
        </p:txBody>
      </p:sp>
      <p:sp>
        <p:nvSpPr>
          <p:cNvPr id="123909" name="AutoShape 4">
            <a:extLst>
              <a:ext uri="{FF2B5EF4-FFF2-40B4-BE49-F238E27FC236}">
                <a16:creationId xmlns:a16="http://schemas.microsoft.com/office/drawing/2014/main" id="{5DEBE044-7D17-41FB-8F52-AA7551AD9489}"/>
              </a:ext>
            </a:extLst>
          </p:cNvPr>
          <p:cNvSpPr>
            <a:spLocks noChangeArrowheads="1"/>
          </p:cNvSpPr>
          <p:nvPr/>
        </p:nvSpPr>
        <p:spPr bwMode="auto">
          <a:xfrm>
            <a:off x="6248400" y="2895600"/>
            <a:ext cx="304800" cy="609600"/>
          </a:xfrm>
          <a:prstGeom prst="rightArrow">
            <a:avLst>
              <a:gd name="adj1" fmla="val 50000"/>
              <a:gd name="adj2" fmla="val 25000"/>
            </a:avLst>
          </a:prstGeom>
          <a:solidFill>
            <a:srgbClr val="FF0000"/>
          </a:solidFill>
          <a:ln w="9525">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123910" name="AutoShape 5">
            <a:extLst>
              <a:ext uri="{FF2B5EF4-FFF2-40B4-BE49-F238E27FC236}">
                <a16:creationId xmlns:a16="http://schemas.microsoft.com/office/drawing/2014/main" id="{57D0B338-73B7-464A-ACEE-FAA39D5D00CE}"/>
              </a:ext>
            </a:extLst>
          </p:cNvPr>
          <p:cNvSpPr>
            <a:spLocks noChangeArrowheads="1"/>
          </p:cNvSpPr>
          <p:nvPr/>
        </p:nvSpPr>
        <p:spPr bwMode="auto">
          <a:xfrm>
            <a:off x="6248400" y="3810000"/>
            <a:ext cx="304800" cy="609600"/>
          </a:xfrm>
          <a:prstGeom prst="rightArrow">
            <a:avLst>
              <a:gd name="adj1" fmla="val 50000"/>
              <a:gd name="adj2" fmla="val 25000"/>
            </a:avLst>
          </a:prstGeom>
          <a:solidFill>
            <a:srgbClr val="FF0000"/>
          </a:solidFill>
          <a:ln w="9525">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123911" name="AutoShape 6">
            <a:extLst>
              <a:ext uri="{FF2B5EF4-FFF2-40B4-BE49-F238E27FC236}">
                <a16:creationId xmlns:a16="http://schemas.microsoft.com/office/drawing/2014/main" id="{31EF075A-11BE-4E79-82C5-360481C9E2DE}"/>
              </a:ext>
            </a:extLst>
          </p:cNvPr>
          <p:cNvSpPr>
            <a:spLocks noChangeArrowheads="1"/>
          </p:cNvSpPr>
          <p:nvPr/>
        </p:nvSpPr>
        <p:spPr bwMode="auto">
          <a:xfrm>
            <a:off x="6553200" y="4724400"/>
            <a:ext cx="304800" cy="609600"/>
          </a:xfrm>
          <a:prstGeom prst="rightArrow">
            <a:avLst>
              <a:gd name="adj1" fmla="val 50000"/>
              <a:gd name="adj2" fmla="val 25000"/>
            </a:avLst>
          </a:prstGeom>
          <a:solidFill>
            <a:srgbClr val="FF0000"/>
          </a:solidFill>
          <a:ln w="9525">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123912" name="AutoShape 7">
            <a:extLst>
              <a:ext uri="{FF2B5EF4-FFF2-40B4-BE49-F238E27FC236}">
                <a16:creationId xmlns:a16="http://schemas.microsoft.com/office/drawing/2014/main" id="{325F2BE5-FBE1-4C22-A989-9CC62E8A685D}"/>
              </a:ext>
            </a:extLst>
          </p:cNvPr>
          <p:cNvSpPr>
            <a:spLocks noChangeArrowheads="1"/>
          </p:cNvSpPr>
          <p:nvPr/>
        </p:nvSpPr>
        <p:spPr bwMode="auto">
          <a:xfrm>
            <a:off x="8229600" y="5486400"/>
            <a:ext cx="381000" cy="304800"/>
          </a:xfrm>
          <a:prstGeom prst="rightArrow">
            <a:avLst>
              <a:gd name="adj1" fmla="val 50000"/>
              <a:gd name="adj2" fmla="val 31250"/>
            </a:avLst>
          </a:prstGeom>
          <a:solidFill>
            <a:srgbClr val="FF0000"/>
          </a:solidFill>
          <a:ln w="9525">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123913" name="AutoShape 8">
            <a:extLst>
              <a:ext uri="{FF2B5EF4-FFF2-40B4-BE49-F238E27FC236}">
                <a16:creationId xmlns:a16="http://schemas.microsoft.com/office/drawing/2014/main" id="{B0CE809F-745B-42F1-BDCE-2C35029BE24A}"/>
              </a:ext>
            </a:extLst>
          </p:cNvPr>
          <p:cNvSpPr>
            <a:spLocks noChangeArrowheads="1"/>
          </p:cNvSpPr>
          <p:nvPr/>
        </p:nvSpPr>
        <p:spPr bwMode="auto">
          <a:xfrm>
            <a:off x="6705600" y="5943600"/>
            <a:ext cx="304800" cy="609600"/>
          </a:xfrm>
          <a:prstGeom prst="rightArrow">
            <a:avLst>
              <a:gd name="adj1" fmla="val 50000"/>
              <a:gd name="adj2" fmla="val 25000"/>
            </a:avLst>
          </a:prstGeom>
          <a:solidFill>
            <a:srgbClr val="FF0000"/>
          </a:solidFill>
          <a:ln w="9525">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45065" name="Text Box 9">
            <a:extLst>
              <a:ext uri="{FF2B5EF4-FFF2-40B4-BE49-F238E27FC236}">
                <a16:creationId xmlns:a16="http://schemas.microsoft.com/office/drawing/2014/main" id="{F8C96EDA-7057-42D2-9260-7A6102AE60C9}"/>
              </a:ext>
            </a:extLst>
          </p:cNvPr>
          <p:cNvSpPr txBox="1">
            <a:spLocks noChangeArrowheads="1"/>
          </p:cNvSpPr>
          <p:nvPr/>
        </p:nvSpPr>
        <p:spPr bwMode="auto">
          <a:xfrm>
            <a:off x="2208213" y="141289"/>
            <a:ext cx="8388350" cy="1076961"/>
          </a:xfrm>
          <a:prstGeom prst="rect">
            <a:avLst/>
          </a:prstGeom>
          <a:solidFill>
            <a:srgbClr val="CCFFFF"/>
          </a:solidFill>
          <a:ln w="9525" algn="ctr">
            <a:solidFill>
              <a:srgbClr val="800000"/>
            </a:solidFill>
            <a:miter lim="800000"/>
            <a:headEnd/>
            <a:tailEnd/>
          </a:ln>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60000"/>
              </a:spcBef>
              <a:spcAft>
                <a:spcPct val="30000"/>
              </a:spcAft>
              <a:buClrTx/>
              <a:buSzTx/>
              <a:buNone/>
            </a:pPr>
            <a:r>
              <a:rPr lang="zh-CN" altLang="en-US" b="1">
                <a:solidFill>
                  <a:srgbClr val="003366"/>
                </a:solidFill>
                <a:latin typeface="Times New Roman" panose="02020603050405020304" pitchFamily="18" charset="0"/>
              </a:rPr>
              <a:t>每一位工程师或参与者可能擅长于软件开发的某一特定方面</a:t>
            </a:r>
            <a:r>
              <a:rPr lang="en-US" altLang="zh-CN" b="1">
                <a:solidFill>
                  <a:srgbClr val="003366"/>
                </a:solidFill>
                <a:latin typeface="Times New Roman" panose="02020603050405020304" pitchFamily="18" charset="0"/>
              </a:rPr>
              <a:t>, </a:t>
            </a:r>
            <a:r>
              <a:rPr lang="zh-CN" altLang="en-US" b="1">
                <a:solidFill>
                  <a:srgbClr val="003366"/>
                </a:solidFill>
                <a:latin typeface="Times New Roman" panose="02020603050405020304" pitchFamily="18" charset="0"/>
              </a:rPr>
              <a:t>承担某些特定职责</a:t>
            </a:r>
            <a:r>
              <a:rPr lang="en-US" altLang="zh-CN" b="1">
                <a:solidFill>
                  <a:srgbClr val="003366"/>
                </a:solidFill>
                <a:latin typeface="Times New Roman" panose="02020603050405020304" pitchFamily="18" charset="0"/>
              </a:rPr>
              <a:t>, </a:t>
            </a:r>
            <a:r>
              <a:rPr lang="zh-CN" altLang="en-US" b="1">
                <a:solidFill>
                  <a:srgbClr val="003366"/>
                </a:solidFill>
                <a:latin typeface="Times New Roman" panose="02020603050405020304" pitchFamily="18" charset="0"/>
              </a:rPr>
              <a:t>扮演某个特定的角色</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2" fill="hold" grpId="0" nodeType="withEffect">
                                  <p:stCondLst>
                                    <p:cond delay="0"/>
                                  </p:stCondLst>
                                  <p:childTnLst>
                                    <p:set>
                                      <p:cBhvr>
                                        <p:cTn id="6" dur="1" fill="hold">
                                          <p:stCondLst>
                                            <p:cond delay="0"/>
                                          </p:stCondLst>
                                        </p:cTn>
                                        <p:tgtEl>
                                          <p:spTgt spid="45065"/>
                                        </p:tgtEl>
                                        <p:attrNameLst>
                                          <p:attrName>style.visibility</p:attrName>
                                        </p:attrNameLst>
                                      </p:cBhvr>
                                      <p:to>
                                        <p:strVal val="visible"/>
                                      </p:to>
                                    </p:set>
                                    <p:anim calcmode="lin" valueType="num">
                                      <p:cBhvr additive="base">
                                        <p:cTn id="7" dur="1000" fill="hold"/>
                                        <p:tgtEl>
                                          <p:spTgt spid="45065"/>
                                        </p:tgtEl>
                                        <p:attrNameLst>
                                          <p:attrName>ppt_x</p:attrName>
                                        </p:attrNameLst>
                                      </p:cBhvr>
                                      <p:tavLst>
                                        <p:tav tm="0">
                                          <p:val>
                                            <p:strVal val="0-#ppt_w/2"/>
                                          </p:val>
                                        </p:tav>
                                        <p:tav tm="100000">
                                          <p:val>
                                            <p:strVal val="#ppt_x"/>
                                          </p:val>
                                        </p:tav>
                                      </p:tavLst>
                                    </p:anim>
                                    <p:anim calcmode="lin" valueType="num">
                                      <p:cBhvr additive="base">
                                        <p:cTn id="8" dur="1000" fill="hold"/>
                                        <p:tgtEl>
                                          <p:spTgt spid="450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灯片编号占位符 5">
            <a:extLst>
              <a:ext uri="{FF2B5EF4-FFF2-40B4-BE49-F238E27FC236}">
                <a16:creationId xmlns:a16="http://schemas.microsoft.com/office/drawing/2014/main" id="{D51A9402-7F15-4EB5-A88F-494BC5151FC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A8C17047-7004-4B7B-8B2B-68E97E0DEB01}" type="slidenum">
              <a:rPr kumimoji="0" lang="en-US" altLang="zh-CN" sz="2600" b="1">
                <a:solidFill>
                  <a:srgbClr val="FFFFFF"/>
                </a:solidFill>
              </a:rPr>
              <a:pPr fontAlgn="base">
                <a:spcBef>
                  <a:spcPct val="0"/>
                </a:spcBef>
                <a:spcAft>
                  <a:spcPct val="0"/>
                </a:spcAft>
                <a:buClrTx/>
                <a:buSzTx/>
                <a:buNone/>
              </a:pPr>
              <a:t>65</a:t>
            </a:fld>
            <a:endParaRPr kumimoji="0" lang="en-US" altLang="zh-CN" sz="2600" b="1">
              <a:solidFill>
                <a:srgbClr val="FFFFFF"/>
              </a:solidFill>
            </a:endParaRPr>
          </a:p>
        </p:txBody>
      </p:sp>
      <p:sp>
        <p:nvSpPr>
          <p:cNvPr id="125955" name="Rectangle 2">
            <a:extLst>
              <a:ext uri="{FF2B5EF4-FFF2-40B4-BE49-F238E27FC236}">
                <a16:creationId xmlns:a16="http://schemas.microsoft.com/office/drawing/2014/main" id="{0046A50B-2452-4EBD-8441-01CEFD133325}"/>
              </a:ext>
            </a:extLst>
          </p:cNvPr>
          <p:cNvSpPr>
            <a:spLocks noGrp="1" noChangeArrowheads="1"/>
          </p:cNvSpPr>
          <p:nvPr>
            <p:ph type="title"/>
          </p:nvPr>
        </p:nvSpPr>
        <p:spPr/>
        <p:txBody>
          <a:bodyPr/>
          <a:lstStyle/>
          <a:p>
            <a:pPr eaLnBrk="1" hangingPunct="1"/>
            <a:r>
              <a:rPr lang="en-US" altLang="zh-CN" sz="3200"/>
              <a:t>Chapter 1  Why Software Engineering</a:t>
            </a:r>
          </a:p>
        </p:txBody>
      </p:sp>
      <p:sp>
        <p:nvSpPr>
          <p:cNvPr id="125956" name="Rectangle 3">
            <a:extLst>
              <a:ext uri="{FF2B5EF4-FFF2-40B4-BE49-F238E27FC236}">
                <a16:creationId xmlns:a16="http://schemas.microsoft.com/office/drawing/2014/main" id="{8B72DDE0-AF6B-423A-89F6-6ECBBBCAFA38}"/>
              </a:ext>
            </a:extLst>
          </p:cNvPr>
          <p:cNvSpPr>
            <a:spLocks noGrp="1" noChangeArrowheads="1"/>
          </p:cNvSpPr>
          <p:nvPr>
            <p:ph type="body" idx="1"/>
          </p:nvPr>
        </p:nvSpPr>
        <p:spPr>
          <a:xfrm>
            <a:off x="2362200" y="1752600"/>
            <a:ext cx="8305800" cy="5105400"/>
          </a:xfrm>
        </p:spPr>
        <p:txBody>
          <a:bodyPr/>
          <a:lstStyle/>
          <a:p>
            <a:pPr eaLnBrk="1" hangingPunct="1">
              <a:lnSpc>
                <a:spcPct val="90000"/>
              </a:lnSpc>
              <a:buFontTx/>
              <a:buNone/>
            </a:pPr>
            <a:r>
              <a:rPr lang="en-US" altLang="zh-CN" sz="2400" b="1">
                <a:solidFill>
                  <a:schemeClr val="bg2"/>
                </a:solidFill>
                <a:sym typeface="Wingdings 2" panose="05020102010507070707" pitchFamily="18" charset="2"/>
              </a:rPr>
              <a:t>Integration Testing: Test team     check functions</a:t>
            </a:r>
          </a:p>
          <a:p>
            <a:pPr eaLnBrk="1" hangingPunct="1">
              <a:lnSpc>
                <a:spcPct val="90000"/>
              </a:lnSpc>
              <a:buFontTx/>
              <a:buNone/>
            </a:pPr>
            <a:r>
              <a:rPr lang="en-US" altLang="zh-CN" sz="2400" b="1">
                <a:solidFill>
                  <a:schemeClr val="bg2"/>
                </a:solidFill>
                <a:sym typeface="Wingdings 2" panose="05020102010507070707" pitchFamily="18" charset="2"/>
              </a:rPr>
              <a:t>                                                            (according to the</a:t>
            </a:r>
          </a:p>
          <a:p>
            <a:pPr eaLnBrk="1" hangingPunct="1">
              <a:lnSpc>
                <a:spcPct val="90000"/>
              </a:lnSpc>
              <a:buFontTx/>
              <a:buNone/>
            </a:pPr>
            <a:r>
              <a:rPr lang="en-US" altLang="zh-CN" sz="2400" b="1">
                <a:solidFill>
                  <a:schemeClr val="bg2"/>
                </a:solidFill>
                <a:sym typeface="Wingdings 2" panose="05020102010507070707" pitchFamily="18" charset="2"/>
              </a:rPr>
              <a:t>                                                            “system design”)</a:t>
            </a:r>
          </a:p>
          <a:p>
            <a:pPr eaLnBrk="1" hangingPunct="1">
              <a:lnSpc>
                <a:spcPct val="90000"/>
              </a:lnSpc>
              <a:buFontTx/>
              <a:buNone/>
            </a:pPr>
            <a:r>
              <a:rPr lang="en-US" altLang="zh-CN" sz="2400" b="1">
                <a:solidFill>
                  <a:schemeClr val="bg2"/>
                </a:solidFill>
              </a:rPr>
              <a:t> </a:t>
            </a:r>
            <a:r>
              <a:rPr lang="en-US" altLang="zh-CN" sz="2400" b="1">
                <a:solidFill>
                  <a:schemeClr val="bg2"/>
                </a:solidFill>
                <a:cs typeface="Arial" panose="020B0604020202020204" pitchFamily="34" charset="0"/>
                <a:sym typeface="Wingdings 2" panose="05020102010507070707" pitchFamily="18" charset="2"/>
              </a:rPr>
              <a:t>⑦System    test team           check requirement</a:t>
            </a:r>
          </a:p>
          <a:p>
            <a:pPr eaLnBrk="1" hangingPunct="1">
              <a:lnSpc>
                <a:spcPct val="90000"/>
              </a:lnSpc>
              <a:buFontTx/>
              <a:buNone/>
            </a:pPr>
            <a:r>
              <a:rPr lang="en-US" altLang="zh-CN" sz="2400" b="1">
                <a:solidFill>
                  <a:schemeClr val="bg2"/>
                </a:solidFill>
                <a:cs typeface="Arial" panose="020B0604020202020204" pitchFamily="34" charset="0"/>
                <a:sym typeface="Wingdings 2" panose="05020102010507070707" pitchFamily="18" charset="2"/>
              </a:rPr>
              <a:t>     Testing:  customer           (according to the &lt;SRS&gt;)</a:t>
            </a:r>
          </a:p>
          <a:p>
            <a:pPr eaLnBrk="1" hangingPunct="1">
              <a:lnSpc>
                <a:spcPct val="90000"/>
              </a:lnSpc>
              <a:buFontTx/>
              <a:buNone/>
            </a:pPr>
            <a:r>
              <a:rPr lang="en-US" altLang="zh-CN" sz="2400" b="1">
                <a:solidFill>
                  <a:schemeClr val="bg2"/>
                </a:solidFill>
                <a:cs typeface="Arial" panose="020B0604020202020204" pitchFamily="34" charset="0"/>
                <a:sym typeface="Wingdings 2" panose="05020102010507070707" pitchFamily="18" charset="2"/>
              </a:rPr>
              <a:t>                      trainer</a:t>
            </a:r>
          </a:p>
          <a:p>
            <a:pPr eaLnBrk="1" hangingPunct="1">
              <a:lnSpc>
                <a:spcPct val="90000"/>
              </a:lnSpc>
              <a:buFontTx/>
              <a:buNone/>
            </a:pPr>
            <a:r>
              <a:rPr lang="en-US" altLang="zh-CN" sz="2400" b="1">
                <a:solidFill>
                  <a:schemeClr val="bg2"/>
                </a:solidFill>
                <a:cs typeface="Arial" panose="020B0604020202020204" pitchFamily="34" charset="0"/>
                <a:sym typeface="Wingdings 2" panose="05020102010507070707" pitchFamily="18" charset="2"/>
              </a:rPr>
              <a:t>⑧System Delivery : trainer      training /educating </a:t>
            </a:r>
          </a:p>
          <a:p>
            <a:pPr eaLnBrk="1" hangingPunct="1">
              <a:lnSpc>
                <a:spcPct val="90000"/>
              </a:lnSpc>
              <a:buFontTx/>
              <a:buNone/>
            </a:pPr>
            <a:r>
              <a:rPr lang="en-US" altLang="zh-CN" sz="2400" b="1">
                <a:solidFill>
                  <a:schemeClr val="bg2"/>
                </a:solidFill>
                <a:cs typeface="Arial" panose="020B0604020202020204" pitchFamily="34" charset="0"/>
                <a:sym typeface="Wingdings 2" panose="05020102010507070707" pitchFamily="18" charset="2"/>
              </a:rPr>
              <a:t>⑨Maintenance: maintenance      find faults</a:t>
            </a:r>
          </a:p>
          <a:p>
            <a:pPr eaLnBrk="1" hangingPunct="1">
              <a:lnSpc>
                <a:spcPct val="90000"/>
              </a:lnSpc>
              <a:buFontTx/>
              <a:buNone/>
            </a:pPr>
            <a:r>
              <a:rPr lang="en-US" altLang="zh-CN" sz="2400" b="1">
                <a:solidFill>
                  <a:schemeClr val="bg2"/>
                </a:solidFill>
                <a:cs typeface="Arial" panose="020B0604020202020204" pitchFamily="34" charset="0"/>
                <a:sym typeface="Wingdings 2" panose="05020102010507070707" pitchFamily="18" charset="2"/>
              </a:rPr>
              <a:t>                                  team             meet new requirement</a:t>
            </a:r>
          </a:p>
          <a:p>
            <a:pPr eaLnBrk="1" hangingPunct="1">
              <a:lnSpc>
                <a:spcPct val="90000"/>
              </a:lnSpc>
              <a:buFontTx/>
              <a:buNone/>
            </a:pPr>
            <a:r>
              <a:rPr lang="en-US" altLang="zh-CN" sz="2400" b="1">
                <a:solidFill>
                  <a:schemeClr val="bg2"/>
                </a:solidFill>
                <a:cs typeface="Arial" panose="020B0604020202020204" pitchFamily="34" charset="0"/>
                <a:sym typeface="Wingdings 2" panose="05020102010507070707" pitchFamily="18" charset="2"/>
              </a:rPr>
              <a:t>                                                        changes</a:t>
            </a:r>
          </a:p>
          <a:p>
            <a:pPr eaLnBrk="1" hangingPunct="1">
              <a:lnSpc>
                <a:spcPct val="90000"/>
              </a:lnSpc>
              <a:buFontTx/>
              <a:buNone/>
            </a:pPr>
            <a:r>
              <a:rPr lang="en-US" altLang="zh-CN" sz="2400" b="1">
                <a:solidFill>
                  <a:srgbClr val="FF0066"/>
                </a:solidFill>
                <a:cs typeface="Arial" panose="020B0604020202020204" pitchFamily="34" charset="0"/>
                <a:sym typeface="Wingdings 2" panose="05020102010507070707" pitchFamily="18" charset="2"/>
              </a:rPr>
              <a:t>The maintenance team</a:t>
            </a:r>
            <a:r>
              <a:rPr lang="en-US" altLang="zh-CN" sz="2400" b="1">
                <a:solidFill>
                  <a:schemeClr val="bg2"/>
                </a:solidFill>
                <a:cs typeface="Arial" panose="020B0604020202020204" pitchFamily="34" charset="0"/>
                <a:sym typeface="Wingdings 2" panose="05020102010507070707" pitchFamily="18" charset="2"/>
              </a:rPr>
              <a:t> includes:analysts +designers </a:t>
            </a:r>
          </a:p>
          <a:p>
            <a:pPr eaLnBrk="1" hangingPunct="1">
              <a:lnSpc>
                <a:spcPct val="90000"/>
              </a:lnSpc>
              <a:buFontTx/>
              <a:buNone/>
            </a:pPr>
            <a:r>
              <a:rPr lang="en-US" altLang="zh-CN" sz="2400" b="1">
                <a:solidFill>
                  <a:schemeClr val="bg2"/>
                </a:solidFill>
                <a:cs typeface="Arial" panose="020B0604020202020204" pitchFamily="34" charset="0"/>
                <a:sym typeface="Wingdings 2" panose="05020102010507070707" pitchFamily="18" charset="2"/>
              </a:rPr>
              <a:t> +programmers + testers +trainers+users/customers</a:t>
            </a:r>
          </a:p>
        </p:txBody>
      </p:sp>
      <p:sp>
        <p:nvSpPr>
          <p:cNvPr id="125957" name="AutoShape 4">
            <a:extLst>
              <a:ext uri="{FF2B5EF4-FFF2-40B4-BE49-F238E27FC236}">
                <a16:creationId xmlns:a16="http://schemas.microsoft.com/office/drawing/2014/main" id="{B4D4D0FB-C13A-4364-B46B-0F47C2F65B30}"/>
              </a:ext>
            </a:extLst>
          </p:cNvPr>
          <p:cNvSpPr>
            <a:spLocks noChangeArrowheads="1"/>
          </p:cNvSpPr>
          <p:nvPr/>
        </p:nvSpPr>
        <p:spPr bwMode="auto">
          <a:xfrm>
            <a:off x="7134225" y="1862138"/>
            <a:ext cx="304800" cy="304800"/>
          </a:xfrm>
          <a:prstGeom prst="rightArrow">
            <a:avLst>
              <a:gd name="adj1" fmla="val 50000"/>
              <a:gd name="adj2" fmla="val 25000"/>
            </a:avLst>
          </a:prstGeom>
          <a:solidFill>
            <a:srgbClr val="FF0000"/>
          </a:solidFill>
          <a:ln w="9525">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125958" name="AutoShape 5">
            <a:extLst>
              <a:ext uri="{FF2B5EF4-FFF2-40B4-BE49-F238E27FC236}">
                <a16:creationId xmlns:a16="http://schemas.microsoft.com/office/drawing/2014/main" id="{7FCA18BC-2CCC-4010-86FB-5354C12DF34A}"/>
              </a:ext>
            </a:extLst>
          </p:cNvPr>
          <p:cNvSpPr>
            <a:spLocks/>
          </p:cNvSpPr>
          <p:nvPr/>
        </p:nvSpPr>
        <p:spPr bwMode="auto">
          <a:xfrm>
            <a:off x="4029075" y="3114676"/>
            <a:ext cx="223838" cy="919163"/>
          </a:xfrm>
          <a:prstGeom prst="leftBrace">
            <a:avLst>
              <a:gd name="adj1" fmla="val 34220"/>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125959" name="AutoShape 6">
            <a:extLst>
              <a:ext uri="{FF2B5EF4-FFF2-40B4-BE49-F238E27FC236}">
                <a16:creationId xmlns:a16="http://schemas.microsoft.com/office/drawing/2014/main" id="{B219AE0C-9E1A-46A5-9EC7-4E153CC4A9D2}"/>
              </a:ext>
            </a:extLst>
          </p:cNvPr>
          <p:cNvSpPr>
            <a:spLocks noChangeArrowheads="1"/>
          </p:cNvSpPr>
          <p:nvPr/>
        </p:nvSpPr>
        <p:spPr bwMode="auto">
          <a:xfrm>
            <a:off x="5853113" y="3324225"/>
            <a:ext cx="457200" cy="533400"/>
          </a:xfrm>
          <a:prstGeom prst="rightArrow">
            <a:avLst>
              <a:gd name="adj1" fmla="val 50000"/>
              <a:gd name="adj2" fmla="val 25000"/>
            </a:avLst>
          </a:prstGeom>
          <a:solidFill>
            <a:srgbClr val="FF0000"/>
          </a:solidFill>
          <a:ln w="9525">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125960" name="AutoShape 8">
            <a:extLst>
              <a:ext uri="{FF2B5EF4-FFF2-40B4-BE49-F238E27FC236}">
                <a16:creationId xmlns:a16="http://schemas.microsoft.com/office/drawing/2014/main" id="{B1E85CDB-0794-4BC7-BF35-84CD126B368B}"/>
              </a:ext>
            </a:extLst>
          </p:cNvPr>
          <p:cNvSpPr>
            <a:spLocks noChangeArrowheads="1"/>
          </p:cNvSpPr>
          <p:nvPr/>
        </p:nvSpPr>
        <p:spPr bwMode="auto">
          <a:xfrm>
            <a:off x="6434138" y="4267200"/>
            <a:ext cx="304800" cy="228600"/>
          </a:xfrm>
          <a:prstGeom prst="rightArrow">
            <a:avLst>
              <a:gd name="adj1" fmla="val 50000"/>
              <a:gd name="adj2" fmla="val 33333"/>
            </a:avLst>
          </a:prstGeom>
          <a:solidFill>
            <a:srgbClr val="FF0000"/>
          </a:solidFill>
          <a:ln w="9525">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125961" name="AutoShape 9">
            <a:extLst>
              <a:ext uri="{FF2B5EF4-FFF2-40B4-BE49-F238E27FC236}">
                <a16:creationId xmlns:a16="http://schemas.microsoft.com/office/drawing/2014/main" id="{292EAB4C-20FD-4966-B2A6-16CFC2064B96}"/>
              </a:ext>
            </a:extLst>
          </p:cNvPr>
          <p:cNvSpPr>
            <a:spLocks noChangeArrowheads="1"/>
          </p:cNvSpPr>
          <p:nvPr/>
        </p:nvSpPr>
        <p:spPr bwMode="auto">
          <a:xfrm>
            <a:off x="6705600" y="4800600"/>
            <a:ext cx="304800" cy="762000"/>
          </a:xfrm>
          <a:prstGeom prst="rightArrow">
            <a:avLst>
              <a:gd name="adj1" fmla="val 50000"/>
              <a:gd name="adj2" fmla="val 25000"/>
            </a:avLst>
          </a:prstGeom>
          <a:solidFill>
            <a:srgbClr val="FF0000"/>
          </a:solidFill>
          <a:ln w="9525">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灯片编号占位符 5">
            <a:extLst>
              <a:ext uri="{FF2B5EF4-FFF2-40B4-BE49-F238E27FC236}">
                <a16:creationId xmlns:a16="http://schemas.microsoft.com/office/drawing/2014/main" id="{0BAB1370-FDA3-498B-B1E6-1C906F2CFD7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8826BFDF-6EE0-4650-A619-AC19D06913DE}" type="slidenum">
              <a:rPr kumimoji="0" lang="en-US" altLang="zh-CN" sz="2600" b="1">
                <a:solidFill>
                  <a:srgbClr val="FFFFFF"/>
                </a:solidFill>
              </a:rPr>
              <a:pPr fontAlgn="base">
                <a:spcBef>
                  <a:spcPct val="0"/>
                </a:spcBef>
                <a:spcAft>
                  <a:spcPct val="0"/>
                </a:spcAft>
                <a:buClrTx/>
                <a:buSzTx/>
                <a:buNone/>
              </a:pPr>
              <a:t>66</a:t>
            </a:fld>
            <a:endParaRPr kumimoji="0" lang="en-US" altLang="zh-CN" sz="2600" b="1">
              <a:solidFill>
                <a:srgbClr val="FFFFFF"/>
              </a:solidFill>
            </a:endParaRPr>
          </a:p>
        </p:txBody>
      </p:sp>
      <p:sp>
        <p:nvSpPr>
          <p:cNvPr id="128003" name="Rectangle 2">
            <a:extLst>
              <a:ext uri="{FF2B5EF4-FFF2-40B4-BE49-F238E27FC236}">
                <a16:creationId xmlns:a16="http://schemas.microsoft.com/office/drawing/2014/main" id="{FC157F9C-D6AC-4238-BCC8-43494ACD0C74}"/>
              </a:ext>
            </a:extLst>
          </p:cNvPr>
          <p:cNvSpPr>
            <a:spLocks noGrp="1" noChangeArrowheads="1"/>
          </p:cNvSpPr>
          <p:nvPr>
            <p:ph type="title"/>
          </p:nvPr>
        </p:nvSpPr>
        <p:spPr/>
        <p:txBody>
          <a:bodyPr/>
          <a:lstStyle/>
          <a:p>
            <a:pPr eaLnBrk="1" hangingPunct="1"/>
            <a:r>
              <a:rPr lang="en-US" altLang="zh-CN" sz="3200"/>
              <a:t>Chapter 1  Why Software Engineering</a:t>
            </a:r>
          </a:p>
        </p:txBody>
      </p:sp>
      <p:sp>
        <p:nvSpPr>
          <p:cNvPr id="128004" name="Rectangle 3">
            <a:extLst>
              <a:ext uri="{FF2B5EF4-FFF2-40B4-BE49-F238E27FC236}">
                <a16:creationId xmlns:a16="http://schemas.microsoft.com/office/drawing/2014/main" id="{9F31BCF9-9BF2-42FC-87DD-7F9DFDD45A00}"/>
              </a:ext>
            </a:extLst>
          </p:cNvPr>
          <p:cNvSpPr>
            <a:spLocks noGrp="1" noChangeArrowheads="1"/>
          </p:cNvSpPr>
          <p:nvPr>
            <p:ph type="body" idx="1"/>
          </p:nvPr>
        </p:nvSpPr>
        <p:spPr>
          <a:xfrm>
            <a:off x="2286000" y="1676400"/>
            <a:ext cx="8382000" cy="5105400"/>
          </a:xfrm>
        </p:spPr>
        <p:txBody>
          <a:bodyPr/>
          <a:lstStyle/>
          <a:p>
            <a:pPr eaLnBrk="1" hangingPunct="1">
              <a:lnSpc>
                <a:spcPct val="80000"/>
              </a:lnSpc>
              <a:buFontTx/>
              <a:buNone/>
            </a:pPr>
            <a:r>
              <a:rPr lang="en-US" altLang="zh-CN" b="1"/>
              <a:t>Explaining :</a:t>
            </a:r>
          </a:p>
          <a:p>
            <a:pPr eaLnBrk="1" hangingPunct="1">
              <a:lnSpc>
                <a:spcPct val="80000"/>
              </a:lnSpc>
              <a:buFontTx/>
              <a:buNone/>
            </a:pPr>
            <a:r>
              <a:rPr lang="en-US" altLang="zh-CN" sz="2400" b="1">
                <a:solidFill>
                  <a:schemeClr val="bg2"/>
                </a:solidFill>
                <a:sym typeface="Wingdings 2" panose="05020102010507070707" pitchFamily="18" charset="2"/>
              </a:rPr>
              <a:t>class projects:</a:t>
            </a:r>
          </a:p>
          <a:p>
            <a:pPr eaLnBrk="1" hangingPunct="1">
              <a:lnSpc>
                <a:spcPct val="80000"/>
              </a:lnSpc>
              <a:buFontTx/>
              <a:buNone/>
            </a:pPr>
            <a:r>
              <a:rPr lang="en-US" altLang="zh-CN" sz="2400" b="1">
                <a:solidFill>
                  <a:schemeClr val="bg2"/>
                </a:solidFill>
                <a:sym typeface="Wingdings 2" panose="05020102010507070707" pitchFamily="18" charset="2"/>
              </a:rPr>
              <a:t>    --</a:t>
            </a:r>
            <a:r>
              <a:rPr lang="en-US" altLang="zh-CN" sz="2400" b="1">
                <a:solidFill>
                  <a:srgbClr val="0000FF"/>
                </a:solidFill>
                <a:sym typeface="Wingdings 2" panose="05020102010507070707" pitchFamily="18" charset="2"/>
              </a:rPr>
              <a:t>rare documentation</a:t>
            </a:r>
            <a:r>
              <a:rPr lang="en-US" altLang="zh-CN" sz="2400" b="1">
                <a:solidFill>
                  <a:schemeClr val="bg2"/>
                </a:solidFill>
                <a:sym typeface="Wingdings 2" panose="05020102010507070707" pitchFamily="18" charset="2"/>
              </a:rPr>
              <a:t>, </a:t>
            </a:r>
            <a:r>
              <a:rPr lang="en-US" altLang="zh-CN" sz="2400" b="1" u="sng">
                <a:solidFill>
                  <a:srgbClr val="0000FF"/>
                </a:solidFill>
                <a:sym typeface="Wingdings 2" panose="05020102010507070707" pitchFamily="18" charset="2"/>
              </a:rPr>
              <a:t>stable requirement</a:t>
            </a:r>
          </a:p>
          <a:p>
            <a:pPr eaLnBrk="1" hangingPunct="1">
              <a:lnSpc>
                <a:spcPct val="80000"/>
              </a:lnSpc>
              <a:buFontTx/>
              <a:buNone/>
            </a:pPr>
            <a:r>
              <a:rPr lang="en-US" altLang="zh-CN" sz="2400" b="1">
                <a:solidFill>
                  <a:schemeClr val="bg2"/>
                </a:solidFill>
                <a:sym typeface="Wingdings 2" panose="05020102010507070707" pitchFamily="18" charset="2"/>
              </a:rPr>
              <a:t>    --demonstrate ability, but not necessarily to solve a problem for a real customer </a:t>
            </a:r>
          </a:p>
          <a:p>
            <a:pPr eaLnBrk="1" hangingPunct="1">
              <a:lnSpc>
                <a:spcPct val="80000"/>
              </a:lnSpc>
              <a:buFontTx/>
              <a:buNone/>
            </a:pPr>
            <a:r>
              <a:rPr lang="en-US" altLang="zh-CN" sz="2400" b="1">
                <a:solidFill>
                  <a:schemeClr val="bg2"/>
                </a:solidFill>
                <a:sym typeface="Wingdings 2" panose="05020102010507070707" pitchFamily="18" charset="2"/>
              </a:rPr>
              <a:t>facing real customer</a:t>
            </a:r>
          </a:p>
          <a:p>
            <a:pPr lvl="1" eaLnBrk="1" hangingPunct="1">
              <a:lnSpc>
                <a:spcPct val="80000"/>
              </a:lnSpc>
              <a:buClr>
                <a:srgbClr val="0000FF"/>
              </a:buClr>
              <a:buSzPct val="70000"/>
              <a:buFont typeface="Wingdings" panose="05000000000000000000" pitchFamily="2" charset="2"/>
              <a:buChar char="v"/>
            </a:pPr>
            <a:r>
              <a:rPr lang="en-US" altLang="zh-CN" b="1">
                <a:solidFill>
                  <a:schemeClr val="bg2"/>
                </a:solidFill>
                <a:sym typeface="Wingdings 2" panose="05020102010507070707" pitchFamily="18" charset="2"/>
              </a:rPr>
              <a:t>different context: scale, complexity, frequent changes</a:t>
            </a:r>
            <a:r>
              <a:rPr lang="zh-CN" altLang="en-US" b="1">
                <a:solidFill>
                  <a:schemeClr val="bg2"/>
                </a:solidFill>
                <a:sym typeface="Wingdings 2" panose="05020102010507070707" pitchFamily="18" charset="2"/>
              </a:rPr>
              <a:t>，</a:t>
            </a:r>
            <a:r>
              <a:rPr lang="en-US" altLang="zh-CN" b="1">
                <a:solidFill>
                  <a:schemeClr val="bg2"/>
                </a:solidFill>
                <a:sym typeface="Wingdings 2" panose="05020102010507070707" pitchFamily="18" charset="2"/>
              </a:rPr>
              <a:t>great desire for document and maintenance </a:t>
            </a:r>
          </a:p>
          <a:p>
            <a:pPr lvl="1" eaLnBrk="1" hangingPunct="1">
              <a:lnSpc>
                <a:spcPct val="80000"/>
              </a:lnSpc>
              <a:buClr>
                <a:srgbClr val="0000FF"/>
              </a:buClr>
              <a:buSzPct val="70000"/>
              <a:buFont typeface="Wingdings" panose="05000000000000000000" pitchFamily="2" charset="2"/>
              <a:buChar char="v"/>
            </a:pPr>
            <a:r>
              <a:rPr lang="en-US" altLang="zh-CN" b="1">
                <a:solidFill>
                  <a:schemeClr val="bg2"/>
                </a:solidFill>
                <a:sym typeface="Wingdings 2" panose="05020102010507070707" pitchFamily="18" charset="2"/>
              </a:rPr>
              <a:t>project management is hard: develop team will relatively stable</a:t>
            </a:r>
          </a:p>
          <a:p>
            <a:pPr eaLnBrk="1" hangingPunct="1">
              <a:lnSpc>
                <a:spcPct val="80000"/>
              </a:lnSpc>
              <a:buFontTx/>
              <a:buNone/>
            </a:pPr>
            <a:r>
              <a:rPr lang="en-US" altLang="zh-CN" sz="2400" b="1">
                <a:solidFill>
                  <a:schemeClr val="bg2"/>
                </a:solidFill>
                <a:sym typeface="Wingdings 2" panose="05020102010507070707" pitchFamily="18" charset="2"/>
              </a:rPr>
              <a:t>Librarians: managing documents, do simple test </a:t>
            </a:r>
          </a:p>
          <a:p>
            <a:pPr eaLnBrk="1" hangingPunct="1">
              <a:lnSpc>
                <a:spcPct val="80000"/>
              </a:lnSpc>
              <a:buFontTx/>
              <a:buNone/>
            </a:pPr>
            <a:r>
              <a:rPr lang="en-US" altLang="zh-CN" sz="2400" b="1">
                <a:solidFill>
                  <a:schemeClr val="bg2"/>
                </a:solidFill>
                <a:sym typeface="Wingdings 2" panose="05020102010507070707" pitchFamily="18" charset="2"/>
              </a:rPr>
              <a:t>   Configuration management: </a:t>
            </a:r>
            <a:r>
              <a:rPr lang="zh-CN" altLang="en-US" sz="2400" b="1">
                <a:solidFill>
                  <a:schemeClr val="bg2"/>
                </a:solidFill>
                <a:sym typeface="Wingdings 2" panose="05020102010507070707" pitchFamily="18" charset="2"/>
              </a:rPr>
              <a:t>维持一个软件的不同版本</a:t>
            </a:r>
          </a:p>
          <a:p>
            <a:pPr eaLnBrk="1" hangingPunct="1">
              <a:lnSpc>
                <a:spcPct val="80000"/>
              </a:lnSpc>
              <a:buFontTx/>
              <a:buNone/>
            </a:pPr>
            <a:r>
              <a:rPr lang="zh-CN" altLang="en-US" sz="2400" b="1">
                <a:solidFill>
                  <a:schemeClr val="bg2"/>
                </a:solidFill>
                <a:sym typeface="Wingdings 2" panose="05020102010507070707" pitchFamily="18" charset="2"/>
              </a:rPr>
              <a:t>                                                    之间各种文档的对应关系 。</a:t>
            </a:r>
            <a:endParaRPr lang="zh-CN" altLang="en-US" b="1">
              <a:solidFill>
                <a:schemeClr val="bg2"/>
              </a:solidFill>
              <a:sym typeface="Wingdings 2" panose="05020102010507070707" pitchFamily="18" charset="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灯片编号占位符 5">
            <a:extLst>
              <a:ext uri="{FF2B5EF4-FFF2-40B4-BE49-F238E27FC236}">
                <a16:creationId xmlns:a16="http://schemas.microsoft.com/office/drawing/2014/main" id="{8B9E9502-E294-45D3-8F9E-BF15D9CF457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269E21A2-7CF0-4715-84CB-EF810EDD8ED1}" type="slidenum">
              <a:rPr kumimoji="0" lang="en-US" altLang="zh-CN" sz="2600" b="1">
                <a:solidFill>
                  <a:srgbClr val="FFFFFF"/>
                </a:solidFill>
              </a:rPr>
              <a:pPr fontAlgn="base">
                <a:spcBef>
                  <a:spcPct val="0"/>
                </a:spcBef>
                <a:spcAft>
                  <a:spcPct val="0"/>
                </a:spcAft>
                <a:buClrTx/>
                <a:buSzTx/>
                <a:buNone/>
              </a:pPr>
              <a:t>67</a:t>
            </a:fld>
            <a:endParaRPr kumimoji="0" lang="en-US" altLang="zh-CN" sz="2600" b="1">
              <a:solidFill>
                <a:srgbClr val="FFFFFF"/>
              </a:solidFill>
            </a:endParaRPr>
          </a:p>
        </p:txBody>
      </p:sp>
      <p:sp>
        <p:nvSpPr>
          <p:cNvPr id="130051" name="Rectangle 2">
            <a:extLst>
              <a:ext uri="{FF2B5EF4-FFF2-40B4-BE49-F238E27FC236}">
                <a16:creationId xmlns:a16="http://schemas.microsoft.com/office/drawing/2014/main" id="{F062B380-2682-4F7A-B87E-5B7D06FE7CA9}"/>
              </a:ext>
            </a:extLst>
          </p:cNvPr>
          <p:cNvSpPr>
            <a:spLocks noGrp="1" noChangeArrowheads="1"/>
          </p:cNvSpPr>
          <p:nvPr>
            <p:ph type="title"/>
          </p:nvPr>
        </p:nvSpPr>
        <p:spPr/>
        <p:txBody>
          <a:bodyPr/>
          <a:lstStyle/>
          <a:p>
            <a:pPr eaLnBrk="1" hangingPunct="1"/>
            <a:r>
              <a:rPr lang="en-US" altLang="zh-CN" sz="3200"/>
              <a:t>Chapter 1  Why Software Engineering</a:t>
            </a:r>
          </a:p>
        </p:txBody>
      </p:sp>
      <p:sp>
        <p:nvSpPr>
          <p:cNvPr id="130052" name="Rectangle 3">
            <a:extLst>
              <a:ext uri="{FF2B5EF4-FFF2-40B4-BE49-F238E27FC236}">
                <a16:creationId xmlns:a16="http://schemas.microsoft.com/office/drawing/2014/main" id="{19FB666B-030C-491B-AD2E-D03D29838FE6}"/>
              </a:ext>
            </a:extLst>
          </p:cNvPr>
          <p:cNvSpPr>
            <a:spLocks noGrp="1" noChangeArrowheads="1"/>
          </p:cNvSpPr>
          <p:nvPr>
            <p:ph type="body" idx="1"/>
          </p:nvPr>
        </p:nvSpPr>
        <p:spPr>
          <a:xfrm>
            <a:off x="2286000" y="1752600"/>
            <a:ext cx="8229600" cy="4953000"/>
          </a:xfrm>
        </p:spPr>
        <p:txBody>
          <a:bodyPr/>
          <a:lstStyle/>
          <a:p>
            <a:pPr eaLnBrk="1" hangingPunct="1">
              <a:buFontTx/>
              <a:buNone/>
            </a:pPr>
            <a:r>
              <a:rPr lang="en-US" altLang="zh-CN" sz="2400" b="1">
                <a:solidFill>
                  <a:schemeClr val="bg2"/>
                </a:solidFill>
                <a:sym typeface="Wingdings 2" panose="05020102010507070707" pitchFamily="18" charset="2"/>
              </a:rPr>
              <a:t>Different SE      different number and species of </a:t>
            </a:r>
          </a:p>
          <a:p>
            <a:pPr eaLnBrk="1" hangingPunct="1">
              <a:buFontTx/>
              <a:buNone/>
            </a:pPr>
            <a:r>
              <a:rPr lang="en-US" altLang="zh-CN" sz="2400" b="1">
                <a:solidFill>
                  <a:schemeClr val="bg2"/>
                </a:solidFill>
                <a:sym typeface="Wingdings 2" panose="05020102010507070707" pitchFamily="18" charset="2"/>
              </a:rPr>
              <a:t>                              personnel in developing different </a:t>
            </a:r>
          </a:p>
          <a:p>
            <a:pPr eaLnBrk="1" hangingPunct="1">
              <a:buFontTx/>
              <a:buNone/>
            </a:pPr>
            <a:r>
              <a:rPr lang="en-US" altLang="zh-CN" sz="2400" b="1">
                <a:solidFill>
                  <a:schemeClr val="bg2"/>
                </a:solidFill>
                <a:sym typeface="Wingdings 2" panose="05020102010507070707" pitchFamily="18" charset="2"/>
              </a:rPr>
              <a:t>                              software</a:t>
            </a:r>
          </a:p>
          <a:p>
            <a:pPr eaLnBrk="1" hangingPunct="1">
              <a:buFontTx/>
              <a:buNone/>
            </a:pPr>
            <a:r>
              <a:rPr lang="en-US" altLang="zh-CN" sz="2400" b="1">
                <a:solidFill>
                  <a:schemeClr val="bg2"/>
                </a:solidFill>
                <a:sym typeface="Wingdings 2" panose="05020102010507070707" pitchFamily="18" charset="2"/>
              </a:rPr>
              <a:t></a:t>
            </a:r>
            <a:r>
              <a:rPr lang="zh-CN" altLang="en-US" sz="2400" b="1" u="sng">
                <a:solidFill>
                  <a:srgbClr val="0000FF"/>
                </a:solidFill>
                <a:sym typeface="Wingdings 2" panose="05020102010507070707" pitchFamily="18" charset="2"/>
              </a:rPr>
              <a:t>软件架构师</a:t>
            </a:r>
            <a:r>
              <a:rPr lang="zh-CN" altLang="en-US" sz="2400" b="1">
                <a:solidFill>
                  <a:schemeClr val="bg2"/>
                </a:solidFill>
                <a:sym typeface="Wingdings 2" panose="05020102010507070707" pitchFamily="18" charset="2"/>
              </a:rPr>
              <a:t>：属于高级程序员，侧重开发过程和模式的选</a:t>
            </a:r>
          </a:p>
          <a:p>
            <a:pPr eaLnBrk="1" hangingPunct="1">
              <a:buFontTx/>
              <a:buNone/>
            </a:pPr>
            <a:r>
              <a:rPr lang="zh-CN" altLang="en-US" sz="2400" b="1">
                <a:solidFill>
                  <a:schemeClr val="bg2"/>
                </a:solidFill>
                <a:sym typeface="Wingdings 2" panose="05020102010507070707" pitchFamily="18" charset="2"/>
              </a:rPr>
              <a:t>                         择和论证（在国内和分析员差不多</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一般应该</a:t>
            </a:r>
          </a:p>
          <a:p>
            <a:pPr eaLnBrk="1" hangingPunct="1">
              <a:buFontTx/>
              <a:buNone/>
            </a:pPr>
            <a:r>
              <a:rPr lang="zh-CN" altLang="en-US" sz="2400" b="1">
                <a:solidFill>
                  <a:schemeClr val="bg2"/>
                </a:solidFill>
                <a:sym typeface="Wingdings 2" panose="05020102010507070707" pitchFamily="18" charset="2"/>
              </a:rPr>
              <a:t>                         在分析员之上）。</a:t>
            </a:r>
          </a:p>
          <a:p>
            <a:pPr eaLnBrk="1" hangingPunct="1">
              <a:buFontTx/>
              <a:buNone/>
            </a:pPr>
            <a:endParaRPr lang="en-US" altLang="zh-CN" sz="2400"/>
          </a:p>
        </p:txBody>
      </p:sp>
      <p:sp>
        <p:nvSpPr>
          <p:cNvPr id="130053" name="AutoShape 4">
            <a:extLst>
              <a:ext uri="{FF2B5EF4-FFF2-40B4-BE49-F238E27FC236}">
                <a16:creationId xmlns:a16="http://schemas.microsoft.com/office/drawing/2014/main" id="{DBE37875-1ECC-44DC-8523-42A26390F878}"/>
              </a:ext>
            </a:extLst>
          </p:cNvPr>
          <p:cNvSpPr>
            <a:spLocks noChangeArrowheads="1"/>
          </p:cNvSpPr>
          <p:nvPr/>
        </p:nvSpPr>
        <p:spPr bwMode="auto">
          <a:xfrm>
            <a:off x="4495800" y="1905000"/>
            <a:ext cx="381000" cy="228600"/>
          </a:xfrm>
          <a:prstGeom prst="rightArrow">
            <a:avLst>
              <a:gd name="adj1" fmla="val 50000"/>
              <a:gd name="adj2" fmla="val 41667"/>
            </a:avLst>
          </a:prstGeom>
          <a:solidFill>
            <a:schemeClr val="bg2"/>
          </a:solidFill>
          <a:ln w="9525">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灯片编号占位符 5">
            <a:extLst>
              <a:ext uri="{FF2B5EF4-FFF2-40B4-BE49-F238E27FC236}">
                <a16:creationId xmlns:a16="http://schemas.microsoft.com/office/drawing/2014/main" id="{F502B2FB-668C-4D75-A30E-6674DF64C46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D04C9BDE-8592-4012-873B-B79F086665CA}" type="slidenum">
              <a:rPr kumimoji="0" lang="en-US" altLang="zh-CN" sz="2600" b="1">
                <a:solidFill>
                  <a:srgbClr val="FFFFFF"/>
                </a:solidFill>
              </a:rPr>
              <a:pPr fontAlgn="base">
                <a:spcBef>
                  <a:spcPct val="0"/>
                </a:spcBef>
                <a:spcAft>
                  <a:spcPct val="0"/>
                </a:spcAft>
                <a:buClrTx/>
                <a:buSzTx/>
                <a:buNone/>
              </a:pPr>
              <a:t>68</a:t>
            </a:fld>
            <a:endParaRPr kumimoji="0" lang="en-US" altLang="zh-CN" sz="2600" b="1">
              <a:solidFill>
                <a:srgbClr val="FFFFFF"/>
              </a:solidFill>
            </a:endParaRPr>
          </a:p>
        </p:txBody>
      </p:sp>
      <p:sp>
        <p:nvSpPr>
          <p:cNvPr id="132099" name="Rectangle 2">
            <a:extLst>
              <a:ext uri="{FF2B5EF4-FFF2-40B4-BE49-F238E27FC236}">
                <a16:creationId xmlns:a16="http://schemas.microsoft.com/office/drawing/2014/main" id="{CF7D3383-322B-4392-A214-BE1ABDBA4AB3}"/>
              </a:ext>
            </a:extLst>
          </p:cNvPr>
          <p:cNvSpPr>
            <a:spLocks noGrp="1" noChangeArrowheads="1"/>
          </p:cNvSpPr>
          <p:nvPr>
            <p:ph type="title"/>
          </p:nvPr>
        </p:nvSpPr>
        <p:spPr/>
        <p:txBody>
          <a:bodyPr/>
          <a:lstStyle/>
          <a:p>
            <a:pPr eaLnBrk="1" hangingPunct="1"/>
            <a:r>
              <a:rPr lang="en-US" altLang="zh-CN" sz="3200"/>
              <a:t>Chapter 1  Why Software Engineering</a:t>
            </a:r>
          </a:p>
        </p:txBody>
      </p:sp>
      <p:sp>
        <p:nvSpPr>
          <p:cNvPr id="132100" name="Rectangle 3">
            <a:extLst>
              <a:ext uri="{FF2B5EF4-FFF2-40B4-BE49-F238E27FC236}">
                <a16:creationId xmlns:a16="http://schemas.microsoft.com/office/drawing/2014/main" id="{4868A33A-8E12-4874-B274-9C3677AA5984}"/>
              </a:ext>
            </a:extLst>
          </p:cNvPr>
          <p:cNvSpPr>
            <a:spLocks noGrp="1" noChangeArrowheads="1"/>
          </p:cNvSpPr>
          <p:nvPr>
            <p:ph type="body" idx="1"/>
          </p:nvPr>
        </p:nvSpPr>
        <p:spPr>
          <a:xfrm>
            <a:off x="2286000" y="1752600"/>
            <a:ext cx="8382000" cy="5105400"/>
          </a:xfrm>
        </p:spPr>
        <p:txBody>
          <a:bodyPr/>
          <a:lstStyle/>
          <a:p>
            <a:pPr eaLnBrk="1" hangingPunct="1">
              <a:lnSpc>
                <a:spcPct val="90000"/>
              </a:lnSpc>
              <a:buFontTx/>
              <a:buNone/>
            </a:pPr>
            <a:r>
              <a:rPr lang="en-US" altLang="zh-CN" b="1"/>
              <a:t>1.8 How has software engineering changed ?</a:t>
            </a:r>
          </a:p>
          <a:p>
            <a:pPr eaLnBrk="1" hangingPunct="1">
              <a:lnSpc>
                <a:spcPct val="90000"/>
              </a:lnSpc>
              <a:buFontTx/>
              <a:buNone/>
            </a:pPr>
            <a:r>
              <a:rPr lang="en-US" altLang="zh-CN" sz="2400" b="1"/>
              <a:t>      </a:t>
            </a:r>
            <a:r>
              <a:rPr lang="zh-CN" altLang="en-US" sz="2400" b="1"/>
              <a:t>（软件工程发生的变化及其起因）</a:t>
            </a:r>
          </a:p>
          <a:p>
            <a:pPr eaLnBrk="1" hangingPunct="1">
              <a:lnSpc>
                <a:spcPct val="90000"/>
              </a:lnSpc>
              <a:buFontTx/>
              <a:buNone/>
            </a:pPr>
            <a:r>
              <a:rPr lang="en-US" altLang="zh-CN" sz="2400" b="1"/>
              <a:t>Comparing  Building a house:       </a:t>
            </a:r>
            <a:r>
              <a:rPr lang="en-US" altLang="zh-CN" sz="3600" b="1" baseline="-50000"/>
              <a:t>Different  judgment</a:t>
            </a:r>
          </a:p>
          <a:p>
            <a:pPr eaLnBrk="1" hangingPunct="1">
              <a:lnSpc>
                <a:spcPct val="90000"/>
              </a:lnSpc>
              <a:buFontTx/>
              <a:buNone/>
            </a:pPr>
            <a:r>
              <a:rPr lang="en-US" altLang="zh-CN" sz="2400" b="1"/>
              <a:t>                     Building a software:</a:t>
            </a:r>
          </a:p>
          <a:p>
            <a:pPr eaLnBrk="1" hangingPunct="1">
              <a:lnSpc>
                <a:spcPct val="90000"/>
              </a:lnSpc>
              <a:buFontTx/>
              <a:buNone/>
            </a:pPr>
            <a:r>
              <a:rPr lang="en-US" altLang="zh-CN" sz="2400" b="1"/>
              <a:t>  A: why is there a difference ?  Why are we as software engineers having such a difficult time producing quality software ?</a:t>
            </a:r>
          </a:p>
          <a:p>
            <a:pPr eaLnBrk="1" hangingPunct="1">
              <a:lnSpc>
                <a:spcPct val="90000"/>
              </a:lnSpc>
              <a:buFontTx/>
              <a:buNone/>
            </a:pPr>
            <a:r>
              <a:rPr lang="en-US" altLang="zh-CN" sz="2400" b="1"/>
              <a:t>  B: result</a:t>
            </a:r>
            <a:r>
              <a:rPr lang="zh-CN" altLang="en-US" sz="2400" b="1"/>
              <a:t>（运用软件工程手段生产出失败商业软件的危害）</a:t>
            </a:r>
            <a:r>
              <a:rPr lang="en-US" altLang="zh-CN" sz="2400" b="1"/>
              <a:t>:</a:t>
            </a:r>
          </a:p>
          <a:p>
            <a:pPr eaLnBrk="1" hangingPunct="1">
              <a:lnSpc>
                <a:spcPct val="90000"/>
              </a:lnSpc>
              <a:buFontTx/>
              <a:buNone/>
            </a:pPr>
            <a:r>
              <a:rPr lang="en-US" altLang="zh-CN" sz="2400" b="1"/>
              <a:t>      X: not meet the user</a:t>
            </a:r>
            <a:r>
              <a:rPr lang="en-US" altLang="zh-CN" sz="2400" b="1">
                <a:latin typeface="Times New Roman" panose="02020603050405020304" pitchFamily="18" charset="0"/>
              </a:rPr>
              <a:t>’</a:t>
            </a:r>
            <a:r>
              <a:rPr lang="en-US" altLang="zh-CN" sz="2400" b="1"/>
              <a:t>s demand ( due to changes) </a:t>
            </a:r>
          </a:p>
          <a:p>
            <a:pPr eaLnBrk="1" hangingPunct="1">
              <a:lnSpc>
                <a:spcPct val="90000"/>
              </a:lnSpc>
              <a:buFontTx/>
              <a:buNone/>
            </a:pPr>
            <a:r>
              <a:rPr lang="en-US" altLang="zh-CN" sz="2400" b="1"/>
              <a:t>      Y: waste the time and endeavor   </a:t>
            </a:r>
          </a:p>
          <a:p>
            <a:pPr eaLnBrk="1" hangingPunct="1">
              <a:lnSpc>
                <a:spcPct val="90000"/>
              </a:lnSpc>
              <a:buFontTx/>
              <a:buNone/>
            </a:pPr>
            <a:r>
              <a:rPr lang="en-US" altLang="zh-CN" sz="2400" b="1"/>
              <a:t>  C: difficulty and complexity in real developing  </a:t>
            </a:r>
          </a:p>
          <a:p>
            <a:pPr eaLnBrk="1" hangingPunct="1">
              <a:lnSpc>
                <a:spcPct val="90000"/>
              </a:lnSpc>
              <a:buFontTx/>
              <a:buNone/>
            </a:pPr>
            <a:r>
              <a:rPr lang="en-US" altLang="zh-CN" sz="2400" b="1"/>
              <a:t>       (examples P27-28)</a:t>
            </a:r>
          </a:p>
        </p:txBody>
      </p:sp>
      <p:sp>
        <p:nvSpPr>
          <p:cNvPr id="132101" name="AutoShape 4">
            <a:extLst>
              <a:ext uri="{FF2B5EF4-FFF2-40B4-BE49-F238E27FC236}">
                <a16:creationId xmlns:a16="http://schemas.microsoft.com/office/drawing/2014/main" id="{50710E3B-FE4A-4538-9017-4E2F970BA8E5}"/>
              </a:ext>
            </a:extLst>
          </p:cNvPr>
          <p:cNvSpPr>
            <a:spLocks/>
          </p:cNvSpPr>
          <p:nvPr/>
        </p:nvSpPr>
        <p:spPr bwMode="auto">
          <a:xfrm>
            <a:off x="3998913" y="2747963"/>
            <a:ext cx="152400" cy="609600"/>
          </a:xfrm>
          <a:prstGeom prst="leftBrace">
            <a:avLst>
              <a:gd name="adj1" fmla="val 33333"/>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132102" name="AutoShape 5">
            <a:extLst>
              <a:ext uri="{FF2B5EF4-FFF2-40B4-BE49-F238E27FC236}">
                <a16:creationId xmlns:a16="http://schemas.microsoft.com/office/drawing/2014/main" id="{94AAB27B-46A1-4ACA-8506-0DFD3FEC2138}"/>
              </a:ext>
            </a:extLst>
          </p:cNvPr>
          <p:cNvSpPr>
            <a:spLocks/>
          </p:cNvSpPr>
          <p:nvPr/>
        </p:nvSpPr>
        <p:spPr bwMode="auto">
          <a:xfrm>
            <a:off x="7104063" y="2747963"/>
            <a:ext cx="152400" cy="609600"/>
          </a:xfrm>
          <a:prstGeom prst="rightBrace">
            <a:avLst>
              <a:gd name="adj1" fmla="val 33333"/>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灯片编号占位符 5">
            <a:extLst>
              <a:ext uri="{FF2B5EF4-FFF2-40B4-BE49-F238E27FC236}">
                <a16:creationId xmlns:a16="http://schemas.microsoft.com/office/drawing/2014/main" id="{0D416D7B-51C3-42C2-822B-74A5CA43CAD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6D05F24A-71C8-41E7-9564-1EFAB8C00671}" type="slidenum">
              <a:rPr kumimoji="0" lang="en-US" altLang="zh-CN" sz="2600" b="1">
                <a:solidFill>
                  <a:srgbClr val="FFFFFF"/>
                </a:solidFill>
              </a:rPr>
              <a:pPr fontAlgn="base">
                <a:spcBef>
                  <a:spcPct val="0"/>
                </a:spcBef>
                <a:spcAft>
                  <a:spcPct val="0"/>
                </a:spcAft>
                <a:buClrTx/>
                <a:buSzTx/>
                <a:buNone/>
              </a:pPr>
              <a:t>69</a:t>
            </a:fld>
            <a:endParaRPr kumimoji="0" lang="en-US" altLang="zh-CN" sz="2600" b="1">
              <a:solidFill>
                <a:srgbClr val="FFFFFF"/>
              </a:solidFill>
            </a:endParaRPr>
          </a:p>
        </p:txBody>
      </p:sp>
      <p:sp>
        <p:nvSpPr>
          <p:cNvPr id="134147" name="Rectangle 2">
            <a:extLst>
              <a:ext uri="{FF2B5EF4-FFF2-40B4-BE49-F238E27FC236}">
                <a16:creationId xmlns:a16="http://schemas.microsoft.com/office/drawing/2014/main" id="{F48610D5-0EFB-4ED8-BC82-3DF2A91D4FC6}"/>
              </a:ext>
            </a:extLst>
          </p:cNvPr>
          <p:cNvSpPr>
            <a:spLocks noGrp="1" noChangeArrowheads="1"/>
          </p:cNvSpPr>
          <p:nvPr>
            <p:ph type="title"/>
          </p:nvPr>
        </p:nvSpPr>
        <p:spPr/>
        <p:txBody>
          <a:bodyPr/>
          <a:lstStyle/>
          <a:p>
            <a:pPr eaLnBrk="1" hangingPunct="1"/>
            <a:endParaRPr lang="zh-CN" altLang="zh-CN"/>
          </a:p>
        </p:txBody>
      </p:sp>
      <p:sp>
        <p:nvSpPr>
          <p:cNvPr id="134148" name="Rectangle 3">
            <a:extLst>
              <a:ext uri="{FF2B5EF4-FFF2-40B4-BE49-F238E27FC236}">
                <a16:creationId xmlns:a16="http://schemas.microsoft.com/office/drawing/2014/main" id="{161D10DF-CBC0-4F50-8B34-BAAC73929745}"/>
              </a:ext>
            </a:extLst>
          </p:cNvPr>
          <p:cNvSpPr>
            <a:spLocks noGrp="1" noChangeArrowheads="1"/>
          </p:cNvSpPr>
          <p:nvPr>
            <p:ph type="body" idx="1"/>
          </p:nvPr>
        </p:nvSpPr>
        <p:spPr>
          <a:xfrm>
            <a:off x="2279650" y="1773238"/>
            <a:ext cx="8159750" cy="4895850"/>
          </a:xfrm>
        </p:spPr>
        <p:txBody>
          <a:bodyPr/>
          <a:lstStyle/>
          <a:p>
            <a:pPr eaLnBrk="1" hangingPunct="1">
              <a:buFontTx/>
              <a:buNone/>
            </a:pPr>
            <a:r>
              <a:rPr lang="en-US" altLang="zh-CN" sz="2400" b="1"/>
              <a:t>  D: conclusion: flexibility is essential ! </a:t>
            </a:r>
          </a:p>
          <a:p>
            <a:pPr eaLnBrk="1" hangingPunct="1">
              <a:buFontTx/>
              <a:buNone/>
            </a:pPr>
            <a:r>
              <a:rPr lang="en-US" altLang="zh-CN" sz="2400" b="1"/>
              <a:t>      (each project is unique. )</a:t>
            </a:r>
          </a:p>
          <a:p>
            <a:pPr eaLnBrk="1" hangingPunct="1">
              <a:buFontTx/>
              <a:buNone/>
            </a:pPr>
            <a:r>
              <a:rPr lang="en-US" altLang="zh-CN" sz="2400" b="1"/>
              <a:t>      (</a:t>
            </a:r>
            <a:r>
              <a:rPr lang="zh-CN" altLang="en-US" sz="2400" b="1"/>
              <a:t>以灵活的方式运用软件工程工具与技术是至关重要的</a:t>
            </a:r>
            <a:r>
              <a:rPr lang="en-US" altLang="zh-CN" sz="2400" b="1"/>
              <a:t>)</a:t>
            </a:r>
          </a:p>
          <a:p>
            <a:pPr eaLnBrk="1" hangingPunct="1">
              <a:buFontTx/>
              <a:buNone/>
            </a:pPr>
            <a:r>
              <a:rPr lang="en-US" altLang="zh-CN" sz="2400" b="1"/>
              <a:t>      (</a:t>
            </a:r>
            <a:r>
              <a:rPr lang="zh-CN" altLang="en-US" sz="2400" b="1"/>
              <a:t>研究软件工程的较大规模分析设计技术也至关重要！</a:t>
            </a:r>
            <a:r>
              <a:rPr lang="en-US" altLang="zh-CN" sz="2400" b="1"/>
              <a:t>)</a:t>
            </a:r>
          </a:p>
          <a:p>
            <a:pPr eaLnBrk="1" hangingPunct="1">
              <a:buFontTx/>
              <a:buNone/>
            </a:pPr>
            <a:r>
              <a:rPr lang="en-US" altLang="zh-CN" sz="2400" b="1"/>
              <a:t>  E: Interface(</a:t>
            </a:r>
            <a:r>
              <a:rPr lang="zh-CN" altLang="en-US" sz="2400" b="1"/>
              <a:t>软件接口</a:t>
            </a:r>
            <a:r>
              <a:rPr lang="en-US" altLang="zh-CN" sz="2400" b="1"/>
              <a:t>): has become a </a:t>
            </a:r>
            <a:r>
              <a:rPr lang="en-US" altLang="zh-CN" sz="2400" b="1">
                <a:latin typeface="Times New Roman" panose="02020603050405020304" pitchFamily="18" charset="0"/>
              </a:rPr>
              <a:t>“</a:t>
            </a:r>
            <a:r>
              <a:rPr lang="en-US" altLang="zh-CN" sz="2400" b="1"/>
              <a:t>large problem</a:t>
            </a:r>
            <a:r>
              <a:rPr lang="en-US" altLang="zh-CN" sz="2400" b="1">
                <a:latin typeface="Times New Roman" panose="02020603050405020304" pitchFamily="18" charset="0"/>
              </a:rPr>
              <a:t>”</a:t>
            </a:r>
            <a:endParaRPr lang="en-US" altLang="zh-CN" sz="2400" b="1"/>
          </a:p>
          <a:p>
            <a:pPr eaLnBrk="1" hangingPunct="1">
              <a:buFontTx/>
              <a:buNone/>
            </a:pPr>
            <a:r>
              <a:rPr lang="en-US" altLang="zh-CN" sz="2400" b="1"/>
              <a:t>  F: Conclusion: SE       more complex(unindependent </a:t>
            </a:r>
          </a:p>
          <a:p>
            <a:pPr eaLnBrk="1" hangingPunct="1">
              <a:buFontTx/>
              <a:buNone/>
            </a:pPr>
            <a:r>
              <a:rPr lang="en-US" altLang="zh-CN" sz="2400" b="1"/>
              <a:t>      systems, coordination between interface)(</a:t>
            </a:r>
            <a:r>
              <a:rPr lang="zh-CN" altLang="en-US" sz="2400" b="1"/>
              <a:t>大型系统</a:t>
            </a:r>
          </a:p>
          <a:p>
            <a:pPr eaLnBrk="1" hangingPunct="1">
              <a:buFontTx/>
              <a:buNone/>
            </a:pPr>
            <a:r>
              <a:rPr lang="zh-CN" altLang="en-US" sz="2400" b="1"/>
              <a:t>      接口不是仅事关程序员的技术问题，而是结构性问题</a:t>
            </a:r>
            <a:r>
              <a:rPr lang="en-US" altLang="zh-CN" sz="2400" b="1"/>
              <a:t>) + </a:t>
            </a:r>
          </a:p>
          <a:p>
            <a:pPr eaLnBrk="1" hangingPunct="1">
              <a:buFontTx/>
              <a:buNone/>
            </a:pPr>
            <a:r>
              <a:rPr lang="en-US" altLang="zh-CN" sz="2400" b="1"/>
              <a:t>       too many changes</a:t>
            </a:r>
          </a:p>
        </p:txBody>
      </p:sp>
      <p:sp>
        <p:nvSpPr>
          <p:cNvPr id="134149" name="AutoShape 4">
            <a:extLst>
              <a:ext uri="{FF2B5EF4-FFF2-40B4-BE49-F238E27FC236}">
                <a16:creationId xmlns:a16="http://schemas.microsoft.com/office/drawing/2014/main" id="{EC09DD7D-D990-4063-8278-21AC4722F616}"/>
              </a:ext>
            </a:extLst>
          </p:cNvPr>
          <p:cNvSpPr>
            <a:spLocks noChangeArrowheads="1"/>
          </p:cNvSpPr>
          <p:nvPr/>
        </p:nvSpPr>
        <p:spPr bwMode="auto">
          <a:xfrm>
            <a:off x="5232400" y="4149725"/>
            <a:ext cx="457200" cy="152400"/>
          </a:xfrm>
          <a:prstGeom prst="rightArrow">
            <a:avLst>
              <a:gd name="adj1" fmla="val 50000"/>
              <a:gd name="adj2" fmla="val 75000"/>
            </a:avLst>
          </a:prstGeom>
          <a:solidFill>
            <a:schemeClr val="bg2"/>
          </a:solidFill>
          <a:ln w="9525">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5">
            <a:extLst>
              <a:ext uri="{FF2B5EF4-FFF2-40B4-BE49-F238E27FC236}">
                <a16:creationId xmlns:a16="http://schemas.microsoft.com/office/drawing/2014/main" id="{18A383D5-D8A1-4C85-87C5-3291E4ADBBD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C3F953A5-B480-4D64-BA39-EA744BD36BAB}" type="slidenum">
              <a:rPr kumimoji="0" lang="en-US" altLang="zh-CN" sz="2600" b="1">
                <a:solidFill>
                  <a:srgbClr val="FFFFFF"/>
                </a:solidFill>
              </a:rPr>
              <a:pPr fontAlgn="base">
                <a:spcBef>
                  <a:spcPct val="0"/>
                </a:spcBef>
                <a:spcAft>
                  <a:spcPct val="0"/>
                </a:spcAft>
                <a:buClrTx/>
                <a:buSzTx/>
                <a:buNone/>
              </a:pPr>
              <a:t>7</a:t>
            </a:fld>
            <a:endParaRPr kumimoji="0" lang="en-US" altLang="zh-CN" sz="2600" b="1">
              <a:solidFill>
                <a:srgbClr val="FFFFFF"/>
              </a:solidFill>
            </a:endParaRPr>
          </a:p>
        </p:txBody>
      </p:sp>
      <p:sp>
        <p:nvSpPr>
          <p:cNvPr id="16387" name="Rectangle 2">
            <a:extLst>
              <a:ext uri="{FF2B5EF4-FFF2-40B4-BE49-F238E27FC236}">
                <a16:creationId xmlns:a16="http://schemas.microsoft.com/office/drawing/2014/main" id="{E5A1E16F-F292-4FE8-83F3-64BDC552A76B}"/>
              </a:ext>
            </a:extLst>
          </p:cNvPr>
          <p:cNvSpPr>
            <a:spLocks noGrp="1" noChangeArrowheads="1"/>
          </p:cNvSpPr>
          <p:nvPr>
            <p:ph type="title"/>
          </p:nvPr>
        </p:nvSpPr>
        <p:spPr>
          <a:xfrm>
            <a:off x="2438400" y="533400"/>
            <a:ext cx="8001000" cy="838200"/>
          </a:xfrm>
        </p:spPr>
        <p:txBody>
          <a:bodyPr/>
          <a:lstStyle/>
          <a:p>
            <a:pPr eaLnBrk="1" hangingPunct="1"/>
            <a:r>
              <a:rPr lang="en-US" altLang="zh-CN" sz="5400">
                <a:solidFill>
                  <a:srgbClr val="000000"/>
                </a:solidFill>
                <a:latin typeface="Monotype Corsiva" panose="03010101010201010101" pitchFamily="66" charset="0"/>
                <a:ea typeface="楷体_GB2312" pitchFamily="49" charset="-122"/>
              </a:rPr>
              <a:t>        Software   Engineering</a:t>
            </a:r>
          </a:p>
        </p:txBody>
      </p:sp>
      <p:sp>
        <p:nvSpPr>
          <p:cNvPr id="16388" name="Rectangle 3">
            <a:extLst>
              <a:ext uri="{FF2B5EF4-FFF2-40B4-BE49-F238E27FC236}">
                <a16:creationId xmlns:a16="http://schemas.microsoft.com/office/drawing/2014/main" id="{FF8CEAEE-134B-4102-9B85-8068C28ED2B5}"/>
              </a:ext>
            </a:extLst>
          </p:cNvPr>
          <p:cNvSpPr>
            <a:spLocks noGrp="1" noChangeArrowheads="1"/>
          </p:cNvSpPr>
          <p:nvPr>
            <p:ph type="body" idx="1"/>
          </p:nvPr>
        </p:nvSpPr>
        <p:spPr>
          <a:xfrm>
            <a:off x="2286000" y="1752600"/>
            <a:ext cx="8382000" cy="4876800"/>
          </a:xfrm>
        </p:spPr>
        <p:txBody>
          <a:bodyPr/>
          <a:lstStyle/>
          <a:p>
            <a:pPr eaLnBrk="1" hangingPunct="1">
              <a:buFontTx/>
              <a:buNone/>
            </a:pPr>
            <a:r>
              <a:rPr lang="en-US" altLang="zh-CN" sz="2400" b="1"/>
              <a:t>                </a:t>
            </a:r>
            <a:r>
              <a:rPr lang="zh-CN" altLang="en-US" b="1"/>
              <a:t>成功的软件工程要符合大趋势</a:t>
            </a:r>
          </a:p>
          <a:p>
            <a:pPr eaLnBrk="1" hangingPunct="1">
              <a:buClr>
                <a:srgbClr val="0000FF"/>
              </a:buClr>
              <a:buFont typeface="Wingdings" panose="05000000000000000000" pitchFamily="2" charset="2"/>
              <a:buChar char="§"/>
            </a:pPr>
            <a:r>
              <a:rPr lang="zh-CN" altLang="en-US" sz="2400" b="1"/>
              <a:t>弄懂一种技术是相对容易的</a:t>
            </a:r>
            <a:r>
              <a:rPr lang="en-US" altLang="zh-CN" sz="2400" b="1"/>
              <a:t>, </a:t>
            </a:r>
            <a:r>
              <a:rPr lang="zh-CN" altLang="en-US" sz="2400" b="1"/>
              <a:t>看清楚趋势就不容易了</a:t>
            </a:r>
            <a:r>
              <a:rPr lang="en-US" altLang="zh-CN" sz="2400" b="1"/>
              <a:t>.</a:t>
            </a:r>
          </a:p>
          <a:p>
            <a:pPr eaLnBrk="1" hangingPunct="1">
              <a:buClr>
                <a:srgbClr val="0000FF"/>
              </a:buClr>
              <a:buFont typeface="Wingdings" panose="05000000000000000000" pitchFamily="2" charset="2"/>
              <a:buNone/>
            </a:pPr>
            <a:r>
              <a:rPr lang="en-US" altLang="zh-CN" sz="2400" b="1"/>
              <a:t>       -------</a:t>
            </a:r>
            <a:r>
              <a:rPr lang="zh-CN" altLang="en-US" sz="2400" b="1"/>
              <a:t>比尔</a:t>
            </a:r>
            <a:r>
              <a:rPr lang="en-US" altLang="zh-CN" sz="2400" b="1"/>
              <a:t>.</a:t>
            </a:r>
            <a:r>
              <a:rPr lang="zh-CN" altLang="en-US" sz="2400" b="1"/>
              <a:t>盖茨</a:t>
            </a:r>
          </a:p>
          <a:p>
            <a:pPr eaLnBrk="1" hangingPunct="1">
              <a:buClr>
                <a:srgbClr val="0000FF"/>
              </a:buClr>
              <a:buFont typeface="Wingdings" panose="05000000000000000000" pitchFamily="2" charset="2"/>
              <a:buChar char="§"/>
            </a:pPr>
            <a:r>
              <a:rPr lang="zh-CN" altLang="en-US" sz="2400" b="1"/>
              <a:t>极端的说法：</a:t>
            </a:r>
            <a:r>
              <a:rPr lang="zh-CN" altLang="en-US" sz="2400" b="1">
                <a:solidFill>
                  <a:srgbClr val="FF0000"/>
                </a:solidFill>
              </a:rPr>
              <a:t>从事软件工程及电子商务的人只关心明天的</a:t>
            </a:r>
            <a:endParaRPr lang="en-US" altLang="zh-CN" sz="2400" b="1">
              <a:solidFill>
                <a:srgbClr val="FF0000"/>
              </a:solidFill>
            </a:endParaRPr>
          </a:p>
          <a:p>
            <a:pPr eaLnBrk="1" hangingPunct="1">
              <a:buClr>
                <a:srgbClr val="0000FF"/>
              </a:buClr>
              <a:buFontTx/>
              <a:buNone/>
            </a:pPr>
            <a:r>
              <a:rPr lang="en-US" altLang="zh-CN" sz="2400" b="1">
                <a:solidFill>
                  <a:srgbClr val="FF0000"/>
                </a:solidFill>
              </a:rPr>
              <a:t>                           </a:t>
            </a:r>
            <a:r>
              <a:rPr lang="zh-CN" altLang="en-US" sz="2400" b="1">
                <a:solidFill>
                  <a:srgbClr val="FF0000"/>
                </a:solidFill>
              </a:rPr>
              <a:t>世界！</a:t>
            </a:r>
            <a:endParaRPr lang="en-US" altLang="zh-CN" sz="2400" b="1">
              <a:solidFill>
                <a:srgbClr val="FF0000"/>
              </a:solidFill>
            </a:endParaRPr>
          </a:p>
          <a:p>
            <a:pPr eaLnBrk="1" hangingPunct="1">
              <a:buClr>
                <a:srgbClr val="0000FF"/>
              </a:buClr>
              <a:buFont typeface="Wingdings" panose="05000000000000000000" pitchFamily="2" charset="2"/>
              <a:buChar char="§"/>
            </a:pPr>
            <a:r>
              <a:rPr lang="zh-CN" altLang="en-US" sz="2400" b="1">
                <a:solidFill>
                  <a:srgbClr val="0000FF"/>
                </a:solidFill>
                <a:latin typeface="宋体" panose="02010600030101010101" pitchFamily="2" charset="-122"/>
              </a:rPr>
              <a:t>内幕曝光：当年丁磊是怎么会做起网游的</a:t>
            </a:r>
            <a:r>
              <a:rPr lang="en-US" altLang="zh-CN" sz="2400" b="1">
                <a:solidFill>
                  <a:srgbClr val="0000FF"/>
                </a:solidFill>
                <a:latin typeface="宋体" panose="02010600030101010101" pitchFamily="2" charset="-122"/>
              </a:rPr>
              <a:t>?</a:t>
            </a:r>
          </a:p>
          <a:p>
            <a:pPr lvl="1" eaLnBrk="1" hangingPunct="1">
              <a:buClr>
                <a:srgbClr val="0000FF"/>
              </a:buClr>
              <a:buFont typeface="Wingdings" panose="05000000000000000000" pitchFamily="2" charset="2"/>
              <a:buChar char="§"/>
            </a:pPr>
            <a:r>
              <a:rPr lang="zh-CN" altLang="en-US" b="1">
                <a:latin typeface="宋体" panose="02010600030101010101" pitchFamily="2" charset="-122"/>
              </a:rPr>
              <a:t>当网易的股票市值只剩</a:t>
            </a:r>
            <a:r>
              <a:rPr lang="en-US" altLang="zh-CN" b="1">
                <a:latin typeface="宋体" panose="02010600030101010101" pitchFamily="2" charset="-122"/>
              </a:rPr>
              <a:t>1</a:t>
            </a:r>
            <a:r>
              <a:rPr lang="zh-CN" altLang="en-US" b="1">
                <a:latin typeface="宋体" panose="02010600030101010101" pitchFamily="2" charset="-122"/>
              </a:rPr>
              <a:t>美元时，没有华尔街的专家看好网易，他们只是建议抛掉网易的股票。丁磊此时希望借</a:t>
            </a:r>
            <a:r>
              <a:rPr lang="zh-CN" altLang="en-US" b="1" u="sng">
                <a:solidFill>
                  <a:srgbClr val="0000FF"/>
                </a:solidFill>
                <a:latin typeface="宋体" panose="02010600030101010101" pitchFamily="2" charset="-122"/>
              </a:rPr>
              <a:t>网络游戏</a:t>
            </a:r>
            <a:r>
              <a:rPr lang="zh-CN" altLang="en-US" b="1">
                <a:latin typeface="宋体" panose="02010600030101010101" pitchFamily="2" charset="-122"/>
              </a:rPr>
              <a:t>重整旗鼓，并与</a:t>
            </a:r>
            <a:r>
              <a:rPr lang="en-US" altLang="zh-CN" b="1">
                <a:latin typeface="宋体" panose="02010600030101010101" pitchFamily="2" charset="-122"/>
              </a:rPr>
              <a:t>EA</a:t>
            </a:r>
            <a:r>
              <a:rPr lang="zh-CN" altLang="en-US" b="1">
                <a:latin typeface="宋体" panose="02010600030101010101" pitchFamily="2" charset="-122"/>
              </a:rPr>
              <a:t>公司进行接触，在四处碰壁后一筹莫展时，一个叫</a:t>
            </a:r>
            <a:r>
              <a:rPr lang="en-US" altLang="zh-CN" b="1">
                <a:latin typeface="宋体" panose="02010600030101010101" pitchFamily="2" charset="-122"/>
              </a:rPr>
              <a:t>Fishman</a:t>
            </a:r>
            <a:r>
              <a:rPr lang="zh-CN" altLang="en-US" b="1">
                <a:latin typeface="宋体" panose="02010600030101010101" pitchFamily="2" charset="-122"/>
              </a:rPr>
              <a:t>的程序员教会了丁磊如何运作</a:t>
            </a:r>
            <a:r>
              <a:rPr lang="zh-CN" altLang="en-US" b="1" u="sng">
                <a:solidFill>
                  <a:srgbClr val="0000FF"/>
                </a:solidFill>
                <a:latin typeface="宋体" panose="02010600030101010101" pitchFamily="2" charset="-122"/>
              </a:rPr>
              <a:t>游戏</a:t>
            </a:r>
            <a:r>
              <a:rPr lang="zh-CN" altLang="en-US" b="1">
                <a:solidFill>
                  <a:srgbClr val="333333"/>
                </a:solidFill>
                <a:latin typeface="宋体" panose="02010600030101010101" pitchFamily="2" charset="-122"/>
              </a:rPr>
              <a:t>，</a:t>
            </a:r>
            <a:r>
              <a:rPr lang="zh-CN" altLang="en-US" b="1">
                <a:latin typeface="宋体" panose="02010600030101010101" pitchFamily="2" charset="-122"/>
              </a:rPr>
              <a:t>并拯救了网易。数年之后网易凭借游戏的贡献，股价一度突破了</a:t>
            </a:r>
            <a:r>
              <a:rPr lang="en-US" altLang="zh-CN" b="1">
                <a:latin typeface="宋体" panose="02010600030101010101" pitchFamily="2" charset="-122"/>
              </a:rPr>
              <a:t>100</a:t>
            </a:r>
            <a:r>
              <a:rPr lang="zh-CN" altLang="en-US" b="1">
                <a:latin typeface="宋体" panose="02010600030101010101" pitchFamily="2" charset="-122"/>
              </a:rPr>
              <a:t>美元。</a:t>
            </a:r>
            <a:r>
              <a:rPr lang="zh-CN" altLang="en-US" b="1">
                <a:solidFill>
                  <a:srgbClr val="339900"/>
                </a:solidFill>
                <a:latin typeface="宋体" panose="02010600030101010101" pitchFamily="2" charset="-122"/>
              </a:rPr>
              <a:t> </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灯片编号占位符 5">
            <a:extLst>
              <a:ext uri="{FF2B5EF4-FFF2-40B4-BE49-F238E27FC236}">
                <a16:creationId xmlns:a16="http://schemas.microsoft.com/office/drawing/2014/main" id="{01D892A9-5C31-4F57-8C30-4F9807B4B2A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34F1A012-89FE-42AD-A11C-DCA8012226D3}" type="slidenum">
              <a:rPr kumimoji="0" lang="en-US" altLang="zh-CN" sz="2600" b="1">
                <a:solidFill>
                  <a:srgbClr val="FFFFFF"/>
                </a:solidFill>
              </a:rPr>
              <a:pPr fontAlgn="base">
                <a:spcBef>
                  <a:spcPct val="0"/>
                </a:spcBef>
                <a:spcAft>
                  <a:spcPct val="0"/>
                </a:spcAft>
                <a:buClrTx/>
                <a:buSzTx/>
                <a:buNone/>
              </a:pPr>
              <a:t>70</a:t>
            </a:fld>
            <a:endParaRPr kumimoji="0" lang="en-US" altLang="zh-CN" sz="2600" b="1">
              <a:solidFill>
                <a:srgbClr val="FFFFFF"/>
              </a:solidFill>
            </a:endParaRPr>
          </a:p>
        </p:txBody>
      </p:sp>
      <p:sp>
        <p:nvSpPr>
          <p:cNvPr id="135171" name="Rectangle 2">
            <a:extLst>
              <a:ext uri="{FF2B5EF4-FFF2-40B4-BE49-F238E27FC236}">
                <a16:creationId xmlns:a16="http://schemas.microsoft.com/office/drawing/2014/main" id="{03C768CE-728D-4CB1-BF0D-A48426D2DDCB}"/>
              </a:ext>
            </a:extLst>
          </p:cNvPr>
          <p:cNvSpPr>
            <a:spLocks noGrp="1" noChangeArrowheads="1"/>
          </p:cNvSpPr>
          <p:nvPr>
            <p:ph type="title"/>
          </p:nvPr>
        </p:nvSpPr>
        <p:spPr/>
        <p:txBody>
          <a:bodyPr/>
          <a:lstStyle/>
          <a:p>
            <a:pPr eaLnBrk="1" hangingPunct="1"/>
            <a:r>
              <a:rPr lang="en-US" altLang="zh-CN" sz="3200"/>
              <a:t>Chapter 1  Why Software Engineering</a:t>
            </a:r>
          </a:p>
        </p:txBody>
      </p:sp>
      <p:sp>
        <p:nvSpPr>
          <p:cNvPr id="135172" name="Rectangle 3">
            <a:extLst>
              <a:ext uri="{FF2B5EF4-FFF2-40B4-BE49-F238E27FC236}">
                <a16:creationId xmlns:a16="http://schemas.microsoft.com/office/drawing/2014/main" id="{C9CF914C-3684-48AA-8F0C-2487FCC8364D}"/>
              </a:ext>
            </a:extLst>
          </p:cNvPr>
          <p:cNvSpPr>
            <a:spLocks noGrp="1" noChangeArrowheads="1"/>
          </p:cNvSpPr>
          <p:nvPr>
            <p:ph type="body" idx="1"/>
          </p:nvPr>
        </p:nvSpPr>
        <p:spPr>
          <a:xfrm>
            <a:off x="2286000" y="1752600"/>
            <a:ext cx="8382000" cy="5105400"/>
          </a:xfrm>
        </p:spPr>
        <p:txBody>
          <a:bodyPr/>
          <a:lstStyle/>
          <a:p>
            <a:pPr marL="533400" indent="-533400" eaLnBrk="1" hangingPunct="1">
              <a:buNone/>
            </a:pPr>
            <a:r>
              <a:rPr lang="en-US" altLang="zh-CN" b="1"/>
              <a:t>1.The nature of the change</a:t>
            </a:r>
          </a:p>
          <a:p>
            <a:pPr marL="533400" indent="-533400" eaLnBrk="1" hangingPunct="1">
              <a:buNone/>
            </a:pPr>
            <a:r>
              <a:rPr lang="en-US" altLang="zh-CN" b="1"/>
              <a:t> </a:t>
            </a:r>
            <a:r>
              <a:rPr lang="en-US" altLang="zh-CN" sz="2400" b="1">
                <a:solidFill>
                  <a:schemeClr val="bg2"/>
                </a:solidFill>
                <a:sym typeface="Wingdings 2" panose="05020102010507070707" pitchFamily="18" charset="2"/>
              </a:rPr>
              <a:t> Early application system (</a:t>
            </a:r>
            <a:r>
              <a:rPr lang="zh-CN" altLang="en-US" sz="2400" b="1">
                <a:solidFill>
                  <a:schemeClr val="bg2"/>
                </a:solidFill>
                <a:sym typeface="Wingdings 2" panose="05020102010507070707" pitchFamily="18" charset="2"/>
              </a:rPr>
              <a:t>回顾早期的应用程序</a:t>
            </a:r>
            <a:r>
              <a:rPr lang="en-US" altLang="zh-CN" sz="2400" b="1">
                <a:solidFill>
                  <a:schemeClr val="bg2"/>
                </a:solidFill>
                <a:sym typeface="Wingdings 2" panose="05020102010507070707" pitchFamily="18" charset="2"/>
              </a:rPr>
              <a:t>)</a:t>
            </a:r>
          </a:p>
          <a:p>
            <a:pPr marL="533400" indent="-533400" eaLnBrk="1" hangingPunct="1">
              <a:buNone/>
            </a:pPr>
            <a:r>
              <a:rPr lang="en-US" altLang="zh-CN" sz="2400" b="1">
                <a:solidFill>
                  <a:schemeClr val="bg2"/>
                </a:solidFill>
                <a:sym typeface="Wingdings 2" panose="05020102010507070707" pitchFamily="18" charset="2"/>
              </a:rPr>
              <a:t>     A: input is linear </a:t>
            </a:r>
            <a:r>
              <a:rPr lang="zh-CN" altLang="en-US" sz="2400" b="1">
                <a:solidFill>
                  <a:schemeClr val="bg2"/>
                </a:solidFill>
                <a:sym typeface="Wingdings 2" panose="05020102010507070707" pitchFamily="18" charset="2"/>
              </a:rPr>
              <a:t>（</a:t>
            </a:r>
            <a:r>
              <a:rPr lang="en-US" altLang="zh-CN" sz="2400" b="1">
                <a:solidFill>
                  <a:schemeClr val="bg2"/>
                </a:solidFill>
                <a:sym typeface="Wingdings 2" panose="05020102010507070707" pitchFamily="18" charset="2"/>
              </a:rPr>
              <a:t>single processor, mainframe</a:t>
            </a:r>
            <a:r>
              <a:rPr lang="zh-CN" altLang="en-US" sz="2400" b="1">
                <a:solidFill>
                  <a:schemeClr val="bg2"/>
                </a:solidFill>
                <a:sym typeface="Wingdings 2" panose="05020102010507070707" pitchFamily="18" charset="2"/>
              </a:rPr>
              <a:t>）</a:t>
            </a:r>
          </a:p>
          <a:p>
            <a:pPr marL="533400" indent="-533400" eaLnBrk="1" hangingPunct="1">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B: output is alphanumeric</a:t>
            </a:r>
          </a:p>
          <a:p>
            <a:pPr marL="533400" indent="-533400" eaLnBrk="1" hangingPunct="1">
              <a:buNone/>
            </a:pPr>
            <a:r>
              <a:rPr lang="en-US" altLang="zh-CN" sz="2400" b="1">
                <a:solidFill>
                  <a:schemeClr val="bg2"/>
                </a:solidFill>
                <a:sym typeface="Wingdings 2" panose="05020102010507070707" pitchFamily="18" charset="2"/>
              </a:rPr>
              <a:t>     C:system  X:</a:t>
            </a:r>
            <a:r>
              <a:rPr lang="en-US" altLang="zh-CN" sz="2000" b="1">
                <a:solidFill>
                  <a:schemeClr val="bg2"/>
                </a:solidFill>
                <a:sym typeface="Wingdings 2" panose="05020102010507070707" pitchFamily="18" charset="2"/>
              </a:rPr>
              <a:t>transformation(</a:t>
            </a:r>
            <a:r>
              <a:rPr lang="zh-CN" altLang="en-US" sz="2000" b="1">
                <a:solidFill>
                  <a:schemeClr val="bg2"/>
                </a:solidFill>
                <a:sym typeface="Wingdings 2" panose="05020102010507070707" pitchFamily="18" charset="2"/>
              </a:rPr>
              <a:t>变换</a:t>
            </a:r>
            <a:r>
              <a:rPr lang="en-US" altLang="zh-CN" sz="2000" b="1">
                <a:solidFill>
                  <a:schemeClr val="bg2"/>
                </a:solidFill>
                <a:sym typeface="Wingdings 2" panose="05020102010507070707" pitchFamily="18" charset="2"/>
              </a:rPr>
              <a:t>)</a:t>
            </a:r>
          </a:p>
          <a:p>
            <a:pPr marL="533400" indent="-533400" eaLnBrk="1" hangingPunct="1">
              <a:buNone/>
            </a:pPr>
            <a:endParaRPr lang="en-US" altLang="zh-CN" sz="2400" b="1">
              <a:solidFill>
                <a:schemeClr val="bg2"/>
              </a:solidFill>
              <a:sym typeface="Wingdings 2" panose="05020102010507070707" pitchFamily="18" charset="2"/>
            </a:endParaRPr>
          </a:p>
          <a:p>
            <a:pPr marL="533400" indent="-533400" eaLnBrk="1" hangingPunct="1">
              <a:buNone/>
            </a:pPr>
            <a:endParaRPr lang="en-US" altLang="zh-CN" sz="2400" b="1">
              <a:solidFill>
                <a:schemeClr val="bg2"/>
              </a:solidFill>
              <a:sym typeface="Wingdings 2" panose="05020102010507070707" pitchFamily="18" charset="2"/>
            </a:endParaRPr>
          </a:p>
          <a:p>
            <a:pPr marL="533400" indent="-533400" eaLnBrk="1" hangingPunct="1">
              <a:buNone/>
            </a:pPr>
            <a:r>
              <a:rPr lang="en-US" altLang="zh-CN" sz="2400" b="1">
                <a:solidFill>
                  <a:schemeClr val="bg2"/>
                </a:solidFill>
                <a:sym typeface="Wingdings 2" panose="05020102010507070707" pitchFamily="18" charset="2"/>
              </a:rPr>
              <a:t>                       Y:</a:t>
            </a:r>
            <a:r>
              <a:rPr lang="en-US" altLang="zh-CN" sz="2000" b="1">
                <a:solidFill>
                  <a:schemeClr val="bg2"/>
                </a:solidFill>
                <a:sym typeface="Wingdings 2" panose="05020102010507070707" pitchFamily="18" charset="2"/>
              </a:rPr>
              <a:t>transaction(</a:t>
            </a:r>
            <a:r>
              <a:rPr lang="zh-CN" altLang="en-US" sz="2000" b="1">
                <a:solidFill>
                  <a:schemeClr val="bg2"/>
                </a:solidFill>
                <a:sym typeface="Wingdings 2" panose="05020102010507070707" pitchFamily="18" charset="2"/>
              </a:rPr>
              <a:t>事务</a:t>
            </a:r>
            <a:r>
              <a:rPr lang="en-US" altLang="zh-CN" sz="2000" b="1">
                <a:solidFill>
                  <a:schemeClr val="bg2"/>
                </a:solidFill>
                <a:sym typeface="Wingdings 2" panose="05020102010507070707" pitchFamily="18" charset="2"/>
              </a:rPr>
              <a:t>)</a:t>
            </a:r>
          </a:p>
        </p:txBody>
      </p:sp>
      <p:graphicFrame>
        <p:nvGraphicFramePr>
          <p:cNvPr id="135173" name="Object 4">
            <a:extLst>
              <a:ext uri="{FF2B5EF4-FFF2-40B4-BE49-F238E27FC236}">
                <a16:creationId xmlns:a16="http://schemas.microsoft.com/office/drawing/2014/main" id="{DB1E77F2-9D63-40BB-8C6B-C97516013CC3}"/>
              </a:ext>
            </a:extLst>
          </p:cNvPr>
          <p:cNvGraphicFramePr>
            <a:graphicFrameLocks noChangeAspect="1"/>
          </p:cNvGraphicFramePr>
          <p:nvPr/>
        </p:nvGraphicFramePr>
        <p:xfrm>
          <a:off x="5029200" y="3581400"/>
          <a:ext cx="5562600" cy="1295400"/>
        </p:xfrm>
        <a:graphic>
          <a:graphicData uri="http://schemas.openxmlformats.org/presentationml/2006/ole">
            <mc:AlternateContent xmlns:mc="http://schemas.openxmlformats.org/markup-compatibility/2006">
              <mc:Choice xmlns:v="urn:schemas-microsoft-com:vml" Requires="v">
                <p:oleObj spid="_x0000_s5124" name="Picture2" r:id="rId4" imgW="3203448" imgH="591312" progId="Word.Picture.8">
                  <p:embed/>
                </p:oleObj>
              </mc:Choice>
              <mc:Fallback>
                <p:oleObj name="Picture2" r:id="rId4" imgW="3203448" imgH="591312" progId="Word.Picture.8">
                  <p:embed/>
                  <p:pic>
                    <p:nvPicPr>
                      <p:cNvPr id="135173" name="Object 4">
                        <a:extLst>
                          <a:ext uri="{FF2B5EF4-FFF2-40B4-BE49-F238E27FC236}">
                            <a16:creationId xmlns:a16="http://schemas.microsoft.com/office/drawing/2014/main" id="{DB1E77F2-9D63-40BB-8C6B-C97516013C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3581400"/>
                        <a:ext cx="5562600" cy="129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5174" name="Object 5">
            <a:extLst>
              <a:ext uri="{FF2B5EF4-FFF2-40B4-BE49-F238E27FC236}">
                <a16:creationId xmlns:a16="http://schemas.microsoft.com/office/drawing/2014/main" id="{7116512E-19D1-4CF1-AF7F-A12E0D7FCE04}"/>
              </a:ext>
            </a:extLst>
          </p:cNvPr>
          <p:cNvGraphicFramePr>
            <a:graphicFrameLocks noChangeAspect="1"/>
          </p:cNvGraphicFramePr>
          <p:nvPr/>
        </p:nvGraphicFramePr>
        <p:xfrm>
          <a:off x="4953000" y="4876800"/>
          <a:ext cx="5715000" cy="1981200"/>
        </p:xfrm>
        <a:graphic>
          <a:graphicData uri="http://schemas.openxmlformats.org/presentationml/2006/ole">
            <mc:AlternateContent xmlns:mc="http://schemas.openxmlformats.org/markup-compatibility/2006">
              <mc:Choice xmlns:v="urn:schemas-microsoft-com:vml" Requires="v">
                <p:oleObj spid="_x0000_s5125" name="Picture2" r:id="rId6" imgW="3429000" imgH="1085088" progId="Word.Picture.8">
                  <p:embed/>
                </p:oleObj>
              </mc:Choice>
              <mc:Fallback>
                <p:oleObj name="Picture2" r:id="rId6" imgW="3429000" imgH="1085088" progId="Word.Picture.8">
                  <p:embed/>
                  <p:pic>
                    <p:nvPicPr>
                      <p:cNvPr id="135174" name="Object 5">
                        <a:extLst>
                          <a:ext uri="{FF2B5EF4-FFF2-40B4-BE49-F238E27FC236}">
                            <a16:creationId xmlns:a16="http://schemas.microsoft.com/office/drawing/2014/main" id="{7116512E-19D1-4CF1-AF7F-A12E0D7FCE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3000" y="4876800"/>
                        <a:ext cx="5715000" cy="198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灯片编号占位符 5">
            <a:extLst>
              <a:ext uri="{FF2B5EF4-FFF2-40B4-BE49-F238E27FC236}">
                <a16:creationId xmlns:a16="http://schemas.microsoft.com/office/drawing/2014/main" id="{9742766E-C9C3-4802-8253-40D59D95CFE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32B90255-0D03-4A15-835B-3080B5B8EE92}" type="slidenum">
              <a:rPr kumimoji="0" lang="en-US" altLang="zh-CN" sz="2600" b="1">
                <a:solidFill>
                  <a:srgbClr val="FFFFFF"/>
                </a:solidFill>
              </a:rPr>
              <a:pPr fontAlgn="base">
                <a:spcBef>
                  <a:spcPct val="0"/>
                </a:spcBef>
                <a:spcAft>
                  <a:spcPct val="0"/>
                </a:spcAft>
                <a:buClrTx/>
                <a:buSzTx/>
                <a:buNone/>
              </a:pPr>
              <a:t>71</a:t>
            </a:fld>
            <a:endParaRPr kumimoji="0" lang="en-US" altLang="zh-CN" sz="2600" b="1">
              <a:solidFill>
                <a:srgbClr val="FFFFFF"/>
              </a:solidFill>
            </a:endParaRPr>
          </a:p>
        </p:txBody>
      </p:sp>
      <p:sp>
        <p:nvSpPr>
          <p:cNvPr id="137219" name="Rectangle 2">
            <a:extLst>
              <a:ext uri="{FF2B5EF4-FFF2-40B4-BE49-F238E27FC236}">
                <a16:creationId xmlns:a16="http://schemas.microsoft.com/office/drawing/2014/main" id="{D8CFACEA-A2C3-4E67-AED2-D88C52A0EAC9}"/>
              </a:ext>
            </a:extLst>
          </p:cNvPr>
          <p:cNvSpPr>
            <a:spLocks noGrp="1" noChangeArrowheads="1"/>
          </p:cNvSpPr>
          <p:nvPr>
            <p:ph type="title"/>
          </p:nvPr>
        </p:nvSpPr>
        <p:spPr/>
        <p:txBody>
          <a:bodyPr/>
          <a:lstStyle/>
          <a:p>
            <a:pPr eaLnBrk="1" hangingPunct="1"/>
            <a:r>
              <a:rPr lang="en-US" altLang="zh-CN" sz="3200"/>
              <a:t>Chapter 1  Why Software Engineering</a:t>
            </a:r>
          </a:p>
        </p:txBody>
      </p:sp>
      <p:sp>
        <p:nvSpPr>
          <p:cNvPr id="137220" name="Rectangle 3">
            <a:extLst>
              <a:ext uri="{FF2B5EF4-FFF2-40B4-BE49-F238E27FC236}">
                <a16:creationId xmlns:a16="http://schemas.microsoft.com/office/drawing/2014/main" id="{D4670F03-B21C-4EF5-B20A-A6CC4A8A99B7}"/>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a:t>       </a:t>
            </a:r>
            <a:r>
              <a:rPr lang="en-US" altLang="zh-CN" sz="2400" b="1"/>
              <a:t>D:Conclusion: </a:t>
            </a:r>
            <a:r>
              <a:rPr lang="en-US" altLang="zh-CN" sz="2400" b="1">
                <a:latin typeface="Times New Roman" panose="02020603050405020304" pitchFamily="18" charset="0"/>
              </a:rPr>
              <a:t>“</a:t>
            </a:r>
            <a:r>
              <a:rPr lang="en-US" altLang="zh-CN" sz="2400" b="1"/>
              <a:t>waterfall</a:t>
            </a:r>
            <a:r>
              <a:rPr lang="en-US" altLang="zh-CN" sz="2400" b="1">
                <a:latin typeface="Times New Roman" panose="02020603050405020304" pitchFamily="18" charset="0"/>
              </a:rPr>
              <a:t>”</a:t>
            </a:r>
            <a:r>
              <a:rPr lang="en-US" altLang="zh-CN" sz="2400" b="1"/>
              <a:t> approach is suitable </a:t>
            </a:r>
          </a:p>
          <a:p>
            <a:pPr eaLnBrk="1" hangingPunct="1">
              <a:buFontTx/>
              <a:buNone/>
            </a:pPr>
            <a:r>
              <a:rPr lang="en-US" altLang="zh-CN" sz="2400" b="1">
                <a:solidFill>
                  <a:srgbClr val="000000"/>
                </a:solidFill>
                <a:sym typeface="Wingdings 2" panose="05020102010507070707" pitchFamily="18" charset="2"/>
              </a:rPr>
              <a:t> Today’s software—based system</a:t>
            </a:r>
            <a:r>
              <a:rPr lang="zh-CN" altLang="en-US" sz="2400" b="1">
                <a:solidFill>
                  <a:srgbClr val="000000"/>
                </a:solidFill>
                <a:sym typeface="Wingdings 2" panose="05020102010507070707" pitchFamily="18" charset="2"/>
              </a:rPr>
              <a:t>：</a:t>
            </a:r>
            <a:r>
              <a:rPr lang="en-US" altLang="zh-CN" sz="2400" b="1">
                <a:solidFill>
                  <a:srgbClr val="000000"/>
                </a:solidFill>
                <a:sym typeface="Wingdings 2" panose="05020102010507070707" pitchFamily="18" charset="2"/>
              </a:rPr>
              <a:t>far different and </a:t>
            </a:r>
          </a:p>
          <a:p>
            <a:pPr eaLnBrk="1" hangingPunct="1">
              <a:buFontTx/>
              <a:buNone/>
            </a:pPr>
            <a:r>
              <a:rPr lang="en-US" altLang="zh-CN" sz="2400" b="1">
                <a:solidFill>
                  <a:srgbClr val="000000"/>
                </a:solidFill>
                <a:sym typeface="Wingdings 2" panose="05020102010507070707" pitchFamily="18" charset="2"/>
              </a:rPr>
              <a:t>                                                                 more complex</a:t>
            </a:r>
          </a:p>
          <a:p>
            <a:pPr eaLnBrk="1" hangingPunct="1">
              <a:buFontTx/>
              <a:buNone/>
            </a:pPr>
            <a:r>
              <a:rPr lang="en-US" altLang="zh-CN" sz="2400" b="1">
                <a:solidFill>
                  <a:srgbClr val="000000"/>
                </a:solidFill>
                <a:sym typeface="Wingdings 2" panose="05020102010507070707" pitchFamily="18" charset="2"/>
              </a:rPr>
              <a:t>    A: run on multiple systems</a:t>
            </a:r>
          </a:p>
          <a:p>
            <a:pPr eaLnBrk="1" hangingPunct="1">
              <a:buFontTx/>
              <a:buNone/>
            </a:pPr>
            <a:r>
              <a:rPr lang="en-US" altLang="zh-CN" sz="2400" b="1">
                <a:solidFill>
                  <a:srgbClr val="000000"/>
                </a:solidFill>
                <a:sym typeface="Wingdings 2" panose="05020102010507070707" pitchFamily="18" charset="2"/>
              </a:rPr>
              <a:t>        (may be is c/s or b/s or other architecture with </a:t>
            </a:r>
          </a:p>
          <a:p>
            <a:pPr eaLnBrk="1" hangingPunct="1">
              <a:buFontTx/>
              <a:buNone/>
            </a:pPr>
            <a:r>
              <a:rPr lang="en-US" altLang="zh-CN" sz="2400" b="1">
                <a:solidFill>
                  <a:srgbClr val="000000"/>
                </a:solidFill>
                <a:sym typeface="Wingdings 2" panose="05020102010507070707" pitchFamily="18" charset="2"/>
              </a:rPr>
              <a:t>         distributed functionality) </a:t>
            </a:r>
          </a:p>
          <a:p>
            <a:pPr eaLnBrk="1" hangingPunct="1">
              <a:buFontTx/>
              <a:buNone/>
            </a:pPr>
            <a:r>
              <a:rPr lang="en-US" altLang="zh-CN" sz="2400" b="1">
                <a:solidFill>
                  <a:srgbClr val="000000"/>
                </a:solidFill>
                <a:sym typeface="Wingdings 2" panose="05020102010507070707" pitchFamily="18" charset="2"/>
              </a:rPr>
              <a:t>    B: normal functions , network control , security ,</a:t>
            </a:r>
          </a:p>
          <a:p>
            <a:pPr eaLnBrk="1" hangingPunct="1">
              <a:buFontTx/>
              <a:buNone/>
            </a:pPr>
            <a:r>
              <a:rPr lang="en-US" altLang="zh-CN" sz="2400" b="1">
                <a:solidFill>
                  <a:srgbClr val="000000"/>
                </a:solidFill>
                <a:sym typeface="Wingdings 2" panose="05020102010507070707" pitchFamily="18" charset="2"/>
              </a:rPr>
              <a:t>         user-interface , data or object management etc.</a:t>
            </a:r>
          </a:p>
          <a:p>
            <a:pPr eaLnBrk="1" hangingPunct="1">
              <a:buFontTx/>
              <a:buNone/>
            </a:pPr>
            <a:r>
              <a:rPr lang="en-US" altLang="zh-CN" sz="2400" b="1">
                <a:solidFill>
                  <a:srgbClr val="000000"/>
                </a:solidFill>
                <a:sym typeface="Wingdings 2" panose="05020102010507070707" pitchFamily="18" charset="2"/>
              </a:rPr>
              <a:t>    C: </a:t>
            </a:r>
            <a:r>
              <a:rPr lang="en-US" altLang="zh-CN" sz="2400" b="1" u="sng">
                <a:solidFill>
                  <a:srgbClr val="0000FF"/>
                </a:solidFill>
                <a:sym typeface="Wingdings 2" panose="05020102010507070707" pitchFamily="18" charset="2"/>
              </a:rPr>
              <a:t>conclusion</a:t>
            </a:r>
            <a:r>
              <a:rPr lang="en-US" altLang="zh-CN" sz="2400" b="1">
                <a:solidFill>
                  <a:srgbClr val="000000"/>
                </a:solidFill>
                <a:sym typeface="Wingdings 2" panose="05020102010507070707" pitchFamily="18" charset="2"/>
              </a:rPr>
              <a:t>: great changes      the traditional SE</a:t>
            </a:r>
          </a:p>
          <a:p>
            <a:pPr eaLnBrk="1" hangingPunct="1">
              <a:buFontTx/>
              <a:buNone/>
            </a:pPr>
            <a:r>
              <a:rPr lang="en-US" altLang="zh-CN" sz="2400" b="1">
                <a:solidFill>
                  <a:srgbClr val="000000"/>
                </a:solidFill>
                <a:sym typeface="Wingdings 2" panose="05020102010507070707" pitchFamily="18" charset="2"/>
              </a:rPr>
              <a:t>         approach(waterfall model----</a:t>
            </a:r>
            <a:r>
              <a:rPr lang="zh-CN" altLang="en-US" sz="2400" b="1">
                <a:solidFill>
                  <a:srgbClr val="000000"/>
                </a:solidFill>
                <a:sym typeface="Wingdings 2" panose="05020102010507070707" pitchFamily="18" charset="2"/>
              </a:rPr>
              <a:t>假定开发活动为线性</a:t>
            </a:r>
            <a:r>
              <a:rPr lang="en-US" altLang="zh-CN" sz="2400" b="1">
                <a:solidFill>
                  <a:srgbClr val="000000"/>
                </a:solidFill>
                <a:sym typeface="Wingdings 2" panose="05020102010507070707" pitchFamily="18" charset="2"/>
              </a:rPr>
              <a:t>) is </a:t>
            </a:r>
          </a:p>
          <a:p>
            <a:pPr eaLnBrk="1" hangingPunct="1">
              <a:buFontTx/>
              <a:buNone/>
            </a:pPr>
            <a:r>
              <a:rPr lang="en-US" altLang="zh-CN" sz="2400" b="1">
                <a:solidFill>
                  <a:srgbClr val="000000"/>
                </a:solidFill>
                <a:sym typeface="Wingdings 2" panose="05020102010507070707" pitchFamily="18" charset="2"/>
              </a:rPr>
              <a:t>         no longer flexible/suitable</a:t>
            </a:r>
          </a:p>
        </p:txBody>
      </p:sp>
      <p:sp>
        <p:nvSpPr>
          <p:cNvPr id="137221" name="AutoShape 4">
            <a:extLst>
              <a:ext uri="{FF2B5EF4-FFF2-40B4-BE49-F238E27FC236}">
                <a16:creationId xmlns:a16="http://schemas.microsoft.com/office/drawing/2014/main" id="{BB201B65-8C21-4423-A0A0-EB178C18F562}"/>
              </a:ext>
            </a:extLst>
          </p:cNvPr>
          <p:cNvSpPr>
            <a:spLocks noChangeArrowheads="1"/>
          </p:cNvSpPr>
          <p:nvPr/>
        </p:nvSpPr>
        <p:spPr bwMode="auto">
          <a:xfrm>
            <a:off x="7010400" y="5486400"/>
            <a:ext cx="381000" cy="152400"/>
          </a:xfrm>
          <a:prstGeom prst="rightArrow">
            <a:avLst>
              <a:gd name="adj1" fmla="val 50000"/>
              <a:gd name="adj2" fmla="val 62500"/>
            </a:avLst>
          </a:prstGeom>
          <a:solidFill>
            <a:schemeClr val="bg2"/>
          </a:solidFill>
          <a:ln w="9525">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灯片编号占位符 5">
            <a:extLst>
              <a:ext uri="{FF2B5EF4-FFF2-40B4-BE49-F238E27FC236}">
                <a16:creationId xmlns:a16="http://schemas.microsoft.com/office/drawing/2014/main" id="{BDC2F1B2-3D7F-4A84-9351-7C2091963D8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60EAFD9E-6BF3-4CAC-8AF2-F83341932C99}" type="slidenum">
              <a:rPr kumimoji="0" lang="en-US" altLang="zh-CN" sz="2600" b="1">
                <a:solidFill>
                  <a:srgbClr val="FFFFFF"/>
                </a:solidFill>
              </a:rPr>
              <a:pPr fontAlgn="base">
                <a:spcBef>
                  <a:spcPct val="0"/>
                </a:spcBef>
                <a:spcAft>
                  <a:spcPct val="0"/>
                </a:spcAft>
                <a:buClrTx/>
                <a:buSzTx/>
                <a:buNone/>
              </a:pPr>
              <a:t>72</a:t>
            </a:fld>
            <a:endParaRPr kumimoji="0" lang="en-US" altLang="zh-CN" sz="2600" b="1">
              <a:solidFill>
                <a:srgbClr val="FFFFFF"/>
              </a:solidFill>
            </a:endParaRPr>
          </a:p>
        </p:txBody>
      </p:sp>
      <p:sp>
        <p:nvSpPr>
          <p:cNvPr id="139267" name="Rectangle 2">
            <a:extLst>
              <a:ext uri="{FF2B5EF4-FFF2-40B4-BE49-F238E27FC236}">
                <a16:creationId xmlns:a16="http://schemas.microsoft.com/office/drawing/2014/main" id="{58367663-8AE3-4945-AD4F-A5584FF9409F}"/>
              </a:ext>
            </a:extLst>
          </p:cNvPr>
          <p:cNvSpPr>
            <a:spLocks noGrp="1" noChangeArrowheads="1"/>
          </p:cNvSpPr>
          <p:nvPr>
            <p:ph type="title"/>
          </p:nvPr>
        </p:nvSpPr>
        <p:spPr/>
        <p:txBody>
          <a:bodyPr/>
          <a:lstStyle/>
          <a:p>
            <a:pPr eaLnBrk="1" hangingPunct="1"/>
            <a:r>
              <a:rPr lang="en-US" altLang="zh-CN" sz="3200"/>
              <a:t>Chapter 1  Why Software Engineering</a:t>
            </a:r>
          </a:p>
        </p:txBody>
      </p:sp>
      <p:sp>
        <p:nvSpPr>
          <p:cNvPr id="139268" name="Rectangle 3">
            <a:extLst>
              <a:ext uri="{FF2B5EF4-FFF2-40B4-BE49-F238E27FC236}">
                <a16:creationId xmlns:a16="http://schemas.microsoft.com/office/drawing/2014/main" id="{1641E01E-B2AC-40AE-ACAC-7322E41D1AC5}"/>
              </a:ext>
            </a:extLst>
          </p:cNvPr>
          <p:cNvSpPr>
            <a:spLocks noGrp="1" noChangeArrowheads="1"/>
          </p:cNvSpPr>
          <p:nvPr>
            <p:ph type="body" idx="1"/>
          </p:nvPr>
        </p:nvSpPr>
        <p:spPr>
          <a:xfrm>
            <a:off x="2286000" y="1825625"/>
            <a:ext cx="8382000" cy="4916488"/>
          </a:xfrm>
        </p:spPr>
        <p:txBody>
          <a:bodyPr/>
          <a:lstStyle/>
          <a:p>
            <a:pPr eaLnBrk="1" hangingPunct="1">
              <a:lnSpc>
                <a:spcPct val="80000"/>
              </a:lnSpc>
              <a:buFontTx/>
              <a:buNone/>
            </a:pPr>
            <a:r>
              <a:rPr lang="en-US" altLang="zh-CN" sz="2400" b="1">
                <a:solidFill>
                  <a:schemeClr val="bg2"/>
                </a:solidFill>
                <a:sym typeface="Wingdings 2" panose="05020102010507070707" pitchFamily="18" charset="2"/>
              </a:rPr>
              <a:t></a:t>
            </a:r>
            <a:r>
              <a:rPr lang="en-US" altLang="zh-CN" sz="2400" b="1" u="sng">
                <a:solidFill>
                  <a:srgbClr val="FF0066"/>
                </a:solidFill>
                <a:sym typeface="Wingdings 2" panose="05020102010507070707" pitchFamily="18" charset="2"/>
              </a:rPr>
              <a:t>seven key factors</a:t>
            </a:r>
            <a:r>
              <a:rPr lang="en-US" altLang="zh-CN" sz="2400" b="1">
                <a:solidFill>
                  <a:schemeClr val="bg2"/>
                </a:solidFill>
                <a:sym typeface="Wingdings 2" panose="05020102010507070707" pitchFamily="18" charset="2"/>
              </a:rPr>
              <a:t> that have altered SE practice</a:t>
            </a:r>
          </a:p>
          <a:p>
            <a:pPr eaLnBrk="1" hangingPunct="1">
              <a:lnSpc>
                <a:spcPct val="80000"/>
              </a:lnSpc>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使</a:t>
            </a:r>
            <a:r>
              <a:rPr lang="en-US" altLang="zh-CN" sz="2400" b="1">
                <a:solidFill>
                  <a:schemeClr val="bg2"/>
                </a:solidFill>
                <a:sym typeface="Wingdings 2" panose="05020102010507070707" pitchFamily="18" charset="2"/>
              </a:rPr>
              <a:t>SE</a:t>
            </a:r>
            <a:r>
              <a:rPr lang="zh-CN" altLang="en-US" sz="2400" b="1">
                <a:solidFill>
                  <a:schemeClr val="bg2"/>
                </a:solidFill>
                <a:sym typeface="Wingdings 2" panose="05020102010507070707" pitchFamily="18" charset="2"/>
              </a:rPr>
              <a:t>实践发生变化的七个关键因素</a:t>
            </a:r>
            <a:r>
              <a:rPr lang="en-US" altLang="zh-CN" sz="2400" b="1">
                <a:solidFill>
                  <a:schemeClr val="bg2"/>
                </a:solidFill>
                <a:sym typeface="Wingdings 2" panose="05020102010507070707" pitchFamily="18" charset="2"/>
              </a:rPr>
              <a:t>)  [by wasserman]</a:t>
            </a:r>
          </a:p>
          <a:p>
            <a:pPr eaLnBrk="1" hangingPunct="1">
              <a:lnSpc>
                <a:spcPct val="80000"/>
              </a:lnSpc>
              <a:buFontTx/>
              <a:buNone/>
            </a:pPr>
            <a:r>
              <a:rPr lang="en-US" altLang="zh-CN" sz="2400" b="1">
                <a:solidFill>
                  <a:schemeClr val="bg2"/>
                </a:solidFill>
                <a:sym typeface="Wingdings 2" panose="05020102010507070707" pitchFamily="18" charset="2"/>
              </a:rPr>
              <a:t>   </a:t>
            </a:r>
            <a:r>
              <a:rPr lang="en-US" altLang="zh-CN" sz="2400" b="1">
                <a:solidFill>
                  <a:srgbClr val="000000"/>
                </a:solidFill>
                <a:sym typeface="Wingdings 2" panose="05020102010507070707" pitchFamily="18" charset="2"/>
              </a:rPr>
              <a:t>A:</a:t>
            </a:r>
            <a:r>
              <a:rPr lang="en-US" altLang="zh-CN" sz="2400" b="1" u="sng">
                <a:solidFill>
                  <a:srgbClr val="0000FF"/>
                </a:solidFill>
              </a:rPr>
              <a:t>criticality of time-to-market</a:t>
            </a:r>
            <a:r>
              <a:rPr lang="en-US" altLang="zh-CN" sz="2400" b="1">
                <a:solidFill>
                  <a:srgbClr val="000000"/>
                </a:solidFill>
              </a:rPr>
              <a:t> for commercial products</a:t>
            </a:r>
          </a:p>
          <a:p>
            <a:pPr eaLnBrk="1" hangingPunct="1">
              <a:lnSpc>
                <a:spcPct val="80000"/>
              </a:lnSpc>
              <a:buFontTx/>
              <a:buNone/>
            </a:pPr>
            <a:r>
              <a:rPr lang="en-US" altLang="zh-CN" sz="2400" b="1">
                <a:solidFill>
                  <a:srgbClr val="000000"/>
                </a:solidFill>
                <a:sym typeface="Wingdings 2" panose="05020102010507070707" pitchFamily="18" charset="2"/>
              </a:rPr>
              <a:t>       (</a:t>
            </a:r>
            <a:r>
              <a:rPr lang="zh-CN" altLang="en-US" sz="2400" b="1">
                <a:solidFill>
                  <a:srgbClr val="000000"/>
                </a:solidFill>
                <a:sym typeface="Wingdings 2" panose="05020102010507070707" pitchFamily="18" charset="2"/>
              </a:rPr>
              <a:t>商业软件的</a:t>
            </a:r>
            <a:r>
              <a:rPr lang="zh-CN" altLang="en-US" sz="2400" b="1" u="sng">
                <a:solidFill>
                  <a:srgbClr val="0000FF"/>
                </a:solidFill>
                <a:sym typeface="Wingdings 2" panose="05020102010507070707" pitchFamily="18" charset="2"/>
              </a:rPr>
              <a:t>投放市场时间</a:t>
            </a:r>
            <a:r>
              <a:rPr lang="zh-CN" altLang="en-US" sz="2400" b="1" u="sng">
                <a:solidFill>
                  <a:srgbClr val="000000"/>
                </a:solidFill>
                <a:sym typeface="Wingdings 2" panose="05020102010507070707" pitchFamily="18" charset="2"/>
              </a:rPr>
              <a:t>的紧迫性</a:t>
            </a:r>
            <a:r>
              <a:rPr lang="en-US" altLang="zh-CN" sz="2400" b="1">
                <a:solidFill>
                  <a:srgbClr val="000000"/>
                </a:solidFill>
                <a:sym typeface="Wingdings 2" panose="05020102010507070707" pitchFamily="18" charset="2"/>
              </a:rPr>
              <a:t>)</a:t>
            </a:r>
          </a:p>
          <a:p>
            <a:pPr eaLnBrk="1" hangingPunct="1">
              <a:lnSpc>
                <a:spcPct val="80000"/>
              </a:lnSpc>
              <a:buFontTx/>
              <a:buNone/>
            </a:pPr>
            <a:r>
              <a:rPr lang="en-US" altLang="zh-CN" sz="2400" b="1">
                <a:solidFill>
                  <a:srgbClr val="000000"/>
                </a:solidFill>
                <a:sym typeface="Wingdings 2" panose="05020102010507070707" pitchFamily="18" charset="2"/>
              </a:rPr>
              <a:t>   B: </a:t>
            </a:r>
            <a:r>
              <a:rPr lang="en-US" altLang="zh-CN" sz="2400" b="1" u="sng">
                <a:solidFill>
                  <a:srgbClr val="0000FF"/>
                </a:solidFill>
              </a:rPr>
              <a:t>shifts in economics of computing</a:t>
            </a:r>
            <a:r>
              <a:rPr lang="en-US" altLang="zh-CN" sz="2400" b="1">
                <a:solidFill>
                  <a:srgbClr val="000000"/>
                </a:solidFill>
              </a:rPr>
              <a:t> (lower HW, higher </a:t>
            </a:r>
          </a:p>
          <a:p>
            <a:pPr eaLnBrk="1" hangingPunct="1">
              <a:lnSpc>
                <a:spcPct val="80000"/>
              </a:lnSpc>
              <a:buFontTx/>
              <a:buNone/>
            </a:pPr>
            <a:r>
              <a:rPr lang="en-US" altLang="zh-CN" sz="2400" b="1">
                <a:solidFill>
                  <a:srgbClr val="000000"/>
                </a:solidFill>
              </a:rPr>
              <a:t>        development/maintenance costs)(</a:t>
            </a:r>
            <a:r>
              <a:rPr lang="zh-CN" altLang="en-US" sz="2400" b="1" u="sng">
                <a:solidFill>
                  <a:srgbClr val="0000FF"/>
                </a:solidFill>
              </a:rPr>
              <a:t>计算经济学的改变</a:t>
            </a:r>
            <a:r>
              <a:rPr lang="en-US" altLang="zh-CN" sz="2400" b="1">
                <a:solidFill>
                  <a:srgbClr val="000000"/>
                </a:solidFill>
              </a:rPr>
              <a:t>)</a:t>
            </a:r>
            <a:endParaRPr lang="en-US" altLang="zh-CN" sz="2400" b="1">
              <a:solidFill>
                <a:srgbClr val="000000"/>
              </a:solidFill>
              <a:sym typeface="Wingdings 2" panose="05020102010507070707" pitchFamily="18" charset="2"/>
            </a:endParaRPr>
          </a:p>
          <a:p>
            <a:pPr eaLnBrk="1" hangingPunct="1">
              <a:lnSpc>
                <a:spcPct val="80000"/>
              </a:lnSpc>
              <a:buFontTx/>
              <a:buNone/>
            </a:pPr>
            <a:r>
              <a:rPr lang="en-US" altLang="zh-CN" sz="2400" b="1">
                <a:solidFill>
                  <a:srgbClr val="000000"/>
                </a:solidFill>
                <a:sym typeface="Wingdings 2" panose="05020102010507070707" pitchFamily="18" charset="2"/>
              </a:rPr>
              <a:t>   C: </a:t>
            </a:r>
            <a:r>
              <a:rPr lang="en-US" altLang="zh-CN" sz="2400" b="1">
                <a:solidFill>
                  <a:srgbClr val="000000"/>
                </a:solidFill>
              </a:rPr>
              <a:t>availability of </a:t>
            </a:r>
            <a:r>
              <a:rPr lang="en-US" altLang="zh-CN" sz="2400" b="1" u="sng">
                <a:solidFill>
                  <a:srgbClr val="0000FF"/>
                </a:solidFill>
              </a:rPr>
              <a:t>powerful desktop computing</a:t>
            </a:r>
          </a:p>
          <a:p>
            <a:pPr eaLnBrk="1" hangingPunct="1">
              <a:lnSpc>
                <a:spcPct val="80000"/>
              </a:lnSpc>
              <a:buFontTx/>
              <a:buNone/>
            </a:pPr>
            <a:r>
              <a:rPr lang="en-US" altLang="zh-CN" sz="2400" b="1">
                <a:solidFill>
                  <a:srgbClr val="000000"/>
                </a:solidFill>
                <a:sym typeface="Wingdings 2" panose="05020102010507070707" pitchFamily="18" charset="2"/>
              </a:rPr>
              <a:t>        (</a:t>
            </a:r>
            <a:r>
              <a:rPr lang="zh-CN" altLang="en-US" sz="2400" b="1" u="sng">
                <a:solidFill>
                  <a:srgbClr val="0000FF"/>
                </a:solidFill>
                <a:sym typeface="Wingdings 2" panose="05020102010507070707" pitchFamily="18" charset="2"/>
              </a:rPr>
              <a:t>强力的桌面计算平台的可用性</a:t>
            </a:r>
            <a:r>
              <a:rPr lang="en-US" altLang="zh-CN" sz="2400" b="1">
                <a:solidFill>
                  <a:srgbClr val="000000"/>
                </a:solidFill>
                <a:sym typeface="Wingdings 2" panose="05020102010507070707" pitchFamily="18" charset="2"/>
              </a:rPr>
              <a:t>)</a:t>
            </a:r>
          </a:p>
          <a:p>
            <a:pPr eaLnBrk="1" hangingPunct="1">
              <a:lnSpc>
                <a:spcPct val="80000"/>
              </a:lnSpc>
              <a:buFontTx/>
              <a:buNone/>
            </a:pPr>
            <a:r>
              <a:rPr lang="en-US" altLang="zh-CN" sz="2400" b="1">
                <a:solidFill>
                  <a:srgbClr val="000000"/>
                </a:solidFill>
                <a:sym typeface="Wingdings 2" panose="05020102010507070707" pitchFamily="18" charset="2"/>
              </a:rPr>
              <a:t>        ---desktop computing puts development power in  </a:t>
            </a:r>
          </a:p>
          <a:p>
            <a:pPr eaLnBrk="1" hangingPunct="1">
              <a:lnSpc>
                <a:spcPct val="80000"/>
              </a:lnSpc>
              <a:buFontTx/>
              <a:buNone/>
            </a:pPr>
            <a:r>
              <a:rPr lang="en-US" altLang="zh-CN" sz="2400" b="1">
                <a:solidFill>
                  <a:srgbClr val="000000"/>
                </a:solidFill>
                <a:sym typeface="Wingdings 2" panose="05020102010507070707" pitchFamily="18" charset="2"/>
              </a:rPr>
              <a:t>            the users, engineer should or can build more </a:t>
            </a:r>
          </a:p>
          <a:p>
            <a:pPr eaLnBrk="1" hangingPunct="1">
              <a:lnSpc>
                <a:spcPct val="80000"/>
              </a:lnSpc>
              <a:buFontTx/>
              <a:buNone/>
            </a:pPr>
            <a:r>
              <a:rPr lang="en-US" altLang="zh-CN" sz="2400" b="1">
                <a:solidFill>
                  <a:srgbClr val="000000"/>
                </a:solidFill>
                <a:sym typeface="Wingdings 2" panose="05020102010507070707" pitchFamily="18" charset="2"/>
              </a:rPr>
              <a:t>            complex system than ever .</a:t>
            </a:r>
          </a:p>
          <a:p>
            <a:pPr eaLnBrk="1" hangingPunct="1">
              <a:lnSpc>
                <a:spcPct val="80000"/>
              </a:lnSpc>
              <a:buFontTx/>
              <a:buNone/>
            </a:pPr>
            <a:r>
              <a:rPr lang="en-US" altLang="zh-CN" sz="2400" b="1">
                <a:solidFill>
                  <a:srgbClr val="000000"/>
                </a:solidFill>
                <a:sym typeface="Wingdings 2" panose="05020102010507070707" pitchFamily="18" charset="2"/>
              </a:rPr>
              <a:t>   D: </a:t>
            </a:r>
            <a:r>
              <a:rPr lang="en-US" altLang="zh-CN" sz="2400" b="1" u="sng">
                <a:solidFill>
                  <a:srgbClr val="0000FF"/>
                </a:solidFill>
              </a:rPr>
              <a:t>extensive local- and wide-area networking</a:t>
            </a:r>
            <a:endParaRPr lang="en-US" altLang="zh-CN" sz="2400" b="1" u="sng">
              <a:solidFill>
                <a:srgbClr val="0000FF"/>
              </a:solidFill>
              <a:sym typeface="Wingdings 2" panose="05020102010507070707" pitchFamily="18" charset="2"/>
            </a:endParaRPr>
          </a:p>
          <a:p>
            <a:pPr eaLnBrk="1" hangingPunct="1">
              <a:lnSpc>
                <a:spcPct val="80000"/>
              </a:lnSpc>
              <a:buFontTx/>
              <a:buNone/>
            </a:pPr>
            <a:r>
              <a:rPr lang="en-US" altLang="zh-CN" sz="2400" b="1">
                <a:solidFill>
                  <a:srgbClr val="000000"/>
                </a:solidFill>
                <a:sym typeface="Wingdings 2" panose="05020102010507070707" pitchFamily="18" charset="2"/>
              </a:rPr>
              <a:t>        (</a:t>
            </a:r>
            <a:r>
              <a:rPr lang="zh-CN" altLang="en-US" sz="2400" b="1" u="sng">
                <a:solidFill>
                  <a:srgbClr val="0000FF"/>
                </a:solidFill>
                <a:sym typeface="Wingdings 2" panose="05020102010507070707" pitchFamily="18" charset="2"/>
              </a:rPr>
              <a:t>局域网和广域网</a:t>
            </a:r>
            <a:r>
              <a:rPr lang="zh-CN" altLang="en-US" sz="2400" b="1">
                <a:solidFill>
                  <a:schemeClr val="bg2"/>
                </a:solidFill>
                <a:sym typeface="Wingdings 2" panose="05020102010507070707" pitchFamily="18" charset="2"/>
              </a:rPr>
              <a:t>的延伸</a:t>
            </a:r>
            <a:r>
              <a:rPr lang="en-US" altLang="zh-CN" sz="2400" b="1">
                <a:solidFill>
                  <a:srgbClr val="000000"/>
                </a:solidFill>
                <a:sym typeface="Wingdings 2" panose="05020102010507070707" pitchFamily="18" charset="2"/>
              </a:rPr>
              <a:t>)—CS/BS—parallel working</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灯片编号占位符 5">
            <a:extLst>
              <a:ext uri="{FF2B5EF4-FFF2-40B4-BE49-F238E27FC236}">
                <a16:creationId xmlns:a16="http://schemas.microsoft.com/office/drawing/2014/main" id="{A4A34E67-5F78-4AE9-8BA7-9AE538495F7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A9CB6FC8-7BD8-4FE0-9EC1-ED18703DA616}" type="slidenum">
              <a:rPr kumimoji="0" lang="en-US" altLang="zh-CN" sz="2600" b="1">
                <a:solidFill>
                  <a:srgbClr val="FFFFFF"/>
                </a:solidFill>
              </a:rPr>
              <a:pPr fontAlgn="base">
                <a:spcBef>
                  <a:spcPct val="0"/>
                </a:spcBef>
                <a:spcAft>
                  <a:spcPct val="0"/>
                </a:spcAft>
                <a:buClrTx/>
                <a:buSzTx/>
                <a:buNone/>
              </a:pPr>
              <a:t>73</a:t>
            </a:fld>
            <a:endParaRPr kumimoji="0" lang="en-US" altLang="zh-CN" sz="2600" b="1">
              <a:solidFill>
                <a:srgbClr val="FFFFFF"/>
              </a:solidFill>
            </a:endParaRPr>
          </a:p>
        </p:txBody>
      </p:sp>
      <p:sp>
        <p:nvSpPr>
          <p:cNvPr id="141315" name="Rectangle 2">
            <a:extLst>
              <a:ext uri="{FF2B5EF4-FFF2-40B4-BE49-F238E27FC236}">
                <a16:creationId xmlns:a16="http://schemas.microsoft.com/office/drawing/2014/main" id="{E47CA6A9-927E-4F29-AEDA-EEB1E75946C4}"/>
              </a:ext>
            </a:extLst>
          </p:cNvPr>
          <p:cNvSpPr>
            <a:spLocks noGrp="1" noChangeArrowheads="1"/>
          </p:cNvSpPr>
          <p:nvPr>
            <p:ph type="title"/>
          </p:nvPr>
        </p:nvSpPr>
        <p:spPr/>
        <p:txBody>
          <a:bodyPr/>
          <a:lstStyle/>
          <a:p>
            <a:pPr eaLnBrk="1" hangingPunct="1"/>
            <a:r>
              <a:rPr lang="en-US" altLang="zh-CN" sz="3200"/>
              <a:t>Chapter 1  Why Software Engineering</a:t>
            </a:r>
          </a:p>
        </p:txBody>
      </p:sp>
      <p:sp>
        <p:nvSpPr>
          <p:cNvPr id="141316" name="Rectangle 3">
            <a:extLst>
              <a:ext uri="{FF2B5EF4-FFF2-40B4-BE49-F238E27FC236}">
                <a16:creationId xmlns:a16="http://schemas.microsoft.com/office/drawing/2014/main" id="{05DCC73C-6EE2-4A3C-95B9-19F1F2F7E858}"/>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sz="2400" b="1">
                <a:solidFill>
                  <a:srgbClr val="000000"/>
                </a:solidFill>
                <a:sym typeface="Wingdings 2" panose="05020102010507070707" pitchFamily="18" charset="2"/>
              </a:rPr>
              <a:t>   E: </a:t>
            </a:r>
            <a:r>
              <a:rPr lang="en-US" altLang="zh-CN" sz="2400" b="1">
                <a:solidFill>
                  <a:srgbClr val="000000"/>
                </a:solidFill>
              </a:rPr>
              <a:t>availability and adoption of OO technology</a:t>
            </a:r>
          </a:p>
          <a:p>
            <a:pPr eaLnBrk="1" hangingPunct="1">
              <a:buFontTx/>
              <a:buNone/>
            </a:pPr>
            <a:r>
              <a:rPr lang="en-US" altLang="zh-CN" sz="2400" b="1">
                <a:solidFill>
                  <a:srgbClr val="000000"/>
                </a:solidFill>
              </a:rPr>
              <a:t>        (</a:t>
            </a:r>
            <a:r>
              <a:rPr lang="zh-CN" altLang="en-US" sz="2400" b="1" u="sng">
                <a:solidFill>
                  <a:srgbClr val="0000FF"/>
                </a:solidFill>
              </a:rPr>
              <a:t>面向对象技术</a:t>
            </a:r>
            <a:r>
              <a:rPr lang="zh-CN" altLang="en-US" sz="2400" b="1">
                <a:solidFill>
                  <a:srgbClr val="000000"/>
                </a:solidFill>
              </a:rPr>
              <a:t>的出现和采用</a:t>
            </a:r>
            <a:r>
              <a:rPr lang="en-US" altLang="zh-CN" sz="2400" b="1">
                <a:solidFill>
                  <a:srgbClr val="000000"/>
                </a:solidFill>
              </a:rPr>
              <a:t>)—software reuse </a:t>
            </a:r>
            <a:endParaRPr lang="en-US" altLang="zh-CN" sz="2400" b="1">
              <a:solidFill>
                <a:srgbClr val="000000"/>
              </a:solidFill>
              <a:sym typeface="Wingdings 2" panose="05020102010507070707" pitchFamily="18" charset="2"/>
            </a:endParaRPr>
          </a:p>
          <a:p>
            <a:pPr eaLnBrk="1" hangingPunct="1">
              <a:buFontTx/>
              <a:buNone/>
            </a:pPr>
            <a:r>
              <a:rPr lang="en-US" altLang="zh-CN" sz="2400" b="1">
                <a:solidFill>
                  <a:srgbClr val="000000"/>
                </a:solidFill>
                <a:sym typeface="Wingdings 2" panose="05020102010507070707" pitchFamily="18" charset="2"/>
              </a:rPr>
              <a:t>   F: </a:t>
            </a:r>
            <a:r>
              <a:rPr lang="en-US" altLang="zh-CN" sz="2400" b="1">
                <a:solidFill>
                  <a:srgbClr val="000000"/>
                </a:solidFill>
              </a:rPr>
              <a:t>graphical user interfaces</a:t>
            </a:r>
          </a:p>
          <a:p>
            <a:pPr eaLnBrk="1" hangingPunct="1">
              <a:buFontTx/>
              <a:buNone/>
            </a:pPr>
            <a:r>
              <a:rPr lang="en-US" altLang="zh-CN" sz="2400" b="1">
                <a:solidFill>
                  <a:srgbClr val="000000"/>
                </a:solidFill>
              </a:rPr>
              <a:t>        (</a:t>
            </a:r>
            <a:r>
              <a:rPr lang="zh-CN" altLang="en-US" sz="2400" b="1">
                <a:solidFill>
                  <a:srgbClr val="000000"/>
                </a:solidFill>
              </a:rPr>
              <a:t>使用窗口、图标、菜单和指针的</a:t>
            </a:r>
            <a:r>
              <a:rPr lang="zh-CN" altLang="en-US" sz="2400" b="1" u="sng">
                <a:solidFill>
                  <a:srgbClr val="0000FF"/>
                </a:solidFill>
              </a:rPr>
              <a:t>图形用户界面</a:t>
            </a:r>
            <a:r>
              <a:rPr lang="en-US" altLang="zh-CN" sz="2400" b="1">
                <a:solidFill>
                  <a:srgbClr val="000000"/>
                </a:solidFill>
              </a:rPr>
              <a:t>)</a:t>
            </a:r>
            <a:endParaRPr lang="en-US" altLang="zh-CN" sz="2400" b="1">
              <a:solidFill>
                <a:srgbClr val="000000"/>
              </a:solidFill>
              <a:sym typeface="Wingdings 2" panose="05020102010507070707" pitchFamily="18" charset="2"/>
            </a:endParaRPr>
          </a:p>
          <a:p>
            <a:pPr eaLnBrk="1" hangingPunct="1">
              <a:buFontTx/>
              <a:buNone/>
            </a:pPr>
            <a:r>
              <a:rPr lang="en-US" altLang="zh-CN" sz="2400" b="1">
                <a:solidFill>
                  <a:srgbClr val="000000"/>
                </a:solidFill>
                <a:sym typeface="Wingdings 2" panose="05020102010507070707" pitchFamily="18" charset="2"/>
              </a:rPr>
              <a:t>   G: </a:t>
            </a:r>
            <a:r>
              <a:rPr lang="en-US" altLang="zh-CN" sz="2400" b="1">
                <a:solidFill>
                  <a:srgbClr val="000000"/>
                </a:solidFill>
              </a:rPr>
              <a:t>unpredictability of waterfall model of development</a:t>
            </a:r>
          </a:p>
          <a:p>
            <a:pPr eaLnBrk="1" hangingPunct="1">
              <a:buFontTx/>
              <a:buNone/>
            </a:pPr>
            <a:r>
              <a:rPr lang="en-US" altLang="zh-CN" sz="2400" b="1">
                <a:solidFill>
                  <a:srgbClr val="000000"/>
                </a:solidFill>
              </a:rPr>
              <a:t>         [schedule and fee/expense]</a:t>
            </a:r>
          </a:p>
          <a:p>
            <a:pPr eaLnBrk="1" hangingPunct="1">
              <a:buFontTx/>
              <a:buNone/>
            </a:pPr>
            <a:r>
              <a:rPr lang="en-US" altLang="zh-CN" sz="2400" b="1"/>
              <a:t>        (</a:t>
            </a:r>
            <a:r>
              <a:rPr lang="zh-CN" altLang="en-US" sz="2400" b="1" u="sng">
                <a:solidFill>
                  <a:srgbClr val="0000FF"/>
                </a:solidFill>
              </a:rPr>
              <a:t>瀑布模型</a:t>
            </a:r>
            <a:r>
              <a:rPr lang="zh-CN" altLang="en-US" sz="2400" b="1"/>
              <a:t>用于软件开发</a:t>
            </a:r>
            <a:r>
              <a:rPr lang="zh-CN" altLang="en-US" sz="2400" b="1" u="sng">
                <a:solidFill>
                  <a:srgbClr val="0000FF"/>
                </a:solidFill>
              </a:rPr>
              <a:t>的不可预测性</a:t>
            </a:r>
            <a:r>
              <a:rPr lang="en-US" altLang="zh-CN" sz="2400" b="1"/>
              <a:t>)</a:t>
            </a:r>
          </a:p>
        </p:txBody>
      </p:sp>
      <p:sp>
        <p:nvSpPr>
          <p:cNvPr id="141317" name="Text Box 4">
            <a:extLst>
              <a:ext uri="{FF2B5EF4-FFF2-40B4-BE49-F238E27FC236}">
                <a16:creationId xmlns:a16="http://schemas.microsoft.com/office/drawing/2014/main" id="{8354CF1A-F1FB-4A1E-A286-47AB7F441C94}"/>
              </a:ext>
            </a:extLst>
          </p:cNvPr>
          <p:cNvSpPr txBox="1">
            <a:spLocks noChangeArrowheads="1"/>
          </p:cNvSpPr>
          <p:nvPr/>
        </p:nvSpPr>
        <p:spPr bwMode="auto">
          <a:xfrm>
            <a:off x="8274050" y="4508500"/>
            <a:ext cx="2286000" cy="2292350"/>
          </a:xfrm>
          <a:prstGeom prst="rect">
            <a:avLst/>
          </a:prstGeom>
          <a:solidFill>
            <a:srgbClr val="99CCFF"/>
          </a:solidFill>
          <a:ln w="9525">
            <a:solidFill>
              <a:srgbClr val="800080"/>
            </a:solidFill>
            <a:miter lim="800000"/>
            <a:headEnd/>
            <a:tailEnd/>
          </a:ln>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zh-CN" altLang="en-US" sz="2400" b="1">
                <a:solidFill>
                  <a:srgbClr val="003366"/>
                </a:solidFill>
                <a:latin typeface="Times New Roman" panose="02020603050405020304" pitchFamily="18" charset="0"/>
              </a:rPr>
              <a:t>不再是有足够的灵活性和适应性来满足并行开发或并行运行这样的商业软件需求</a:t>
            </a:r>
          </a:p>
        </p:txBody>
      </p:sp>
      <p:sp>
        <p:nvSpPr>
          <p:cNvPr id="141318" name="Line 5">
            <a:extLst>
              <a:ext uri="{FF2B5EF4-FFF2-40B4-BE49-F238E27FC236}">
                <a16:creationId xmlns:a16="http://schemas.microsoft.com/office/drawing/2014/main" id="{8874A4AB-A2D6-4E20-82C9-946A453A989E}"/>
              </a:ext>
            </a:extLst>
          </p:cNvPr>
          <p:cNvSpPr>
            <a:spLocks noChangeShapeType="1"/>
          </p:cNvSpPr>
          <p:nvPr/>
        </p:nvSpPr>
        <p:spPr bwMode="auto">
          <a:xfrm flipH="1" flipV="1">
            <a:off x="7162800" y="4800600"/>
            <a:ext cx="990600" cy="838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41319" name="Text Box 6">
            <a:extLst>
              <a:ext uri="{FF2B5EF4-FFF2-40B4-BE49-F238E27FC236}">
                <a16:creationId xmlns:a16="http://schemas.microsoft.com/office/drawing/2014/main" id="{9289A374-8A2E-47F8-8AC5-4C6FA42B636F}"/>
              </a:ext>
            </a:extLst>
          </p:cNvPr>
          <p:cNvSpPr txBox="1">
            <a:spLocks noChangeArrowheads="1"/>
          </p:cNvSpPr>
          <p:nvPr/>
        </p:nvSpPr>
        <p:spPr bwMode="auto">
          <a:xfrm>
            <a:off x="8616951" y="2636839"/>
            <a:ext cx="1871663" cy="461665"/>
          </a:xfrm>
          <a:prstGeom prst="rect">
            <a:avLst/>
          </a:prstGeom>
          <a:noFill/>
          <a:ln w="25400" algn="ctr">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en-US" altLang="zh-CN" sz="2400" b="1">
                <a:solidFill>
                  <a:srgbClr val="003366"/>
                </a:solidFill>
                <a:latin typeface="Times New Roman" panose="02020603050405020304" pitchFamily="18" charset="0"/>
              </a:rPr>
              <a:t>friendly face </a:t>
            </a:r>
          </a:p>
        </p:txBody>
      </p:sp>
      <p:sp>
        <p:nvSpPr>
          <p:cNvPr id="141320" name="Line 7">
            <a:extLst>
              <a:ext uri="{FF2B5EF4-FFF2-40B4-BE49-F238E27FC236}">
                <a16:creationId xmlns:a16="http://schemas.microsoft.com/office/drawing/2014/main" id="{DEEEBED8-7CE9-4D77-9674-3B729568750A}"/>
              </a:ext>
            </a:extLst>
          </p:cNvPr>
          <p:cNvSpPr>
            <a:spLocks noChangeShapeType="1"/>
          </p:cNvSpPr>
          <p:nvPr/>
        </p:nvSpPr>
        <p:spPr bwMode="auto">
          <a:xfrm flipH="1">
            <a:off x="7751763" y="2781301"/>
            <a:ext cx="792162" cy="360363"/>
          </a:xfrm>
          <a:prstGeom prst="line">
            <a:avLst/>
          </a:prstGeom>
          <a:noFill/>
          <a:ln w="25400">
            <a:solidFill>
              <a:srgbClr val="800000"/>
            </a:solidFill>
            <a:round/>
            <a:headEnd/>
            <a:tailEnd type="triangle" w="med" len="med"/>
          </a:ln>
          <a:extLst>
            <a:ext uri="{909E8E84-426E-40DD-AFC4-6F175D3DCCD1}">
              <a14:hiddenFill xmlns:a14="http://schemas.microsoft.com/office/drawing/2010/main">
                <a:noFill/>
              </a14:hiddenFill>
            </a:ext>
          </a:extLst>
        </p:spPr>
        <p:txBody>
          <a:bodyPr>
            <a:spAutoFit/>
          </a:bodyP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41321" name="Text Box 8">
            <a:extLst>
              <a:ext uri="{FF2B5EF4-FFF2-40B4-BE49-F238E27FC236}">
                <a16:creationId xmlns:a16="http://schemas.microsoft.com/office/drawing/2014/main" id="{3D7C43EC-174C-4063-8891-95AE97565C7F}"/>
              </a:ext>
            </a:extLst>
          </p:cNvPr>
          <p:cNvSpPr txBox="1">
            <a:spLocks noChangeArrowheads="1"/>
          </p:cNvSpPr>
          <p:nvPr/>
        </p:nvSpPr>
        <p:spPr bwMode="auto">
          <a:xfrm>
            <a:off x="2424113" y="5180013"/>
            <a:ext cx="4176712" cy="1562100"/>
          </a:xfrm>
          <a:prstGeom prst="rect">
            <a:avLst/>
          </a:prstGeom>
          <a:solidFill>
            <a:srgbClr val="99CCFF"/>
          </a:solidFill>
          <a:ln w="9525">
            <a:solidFill>
              <a:srgbClr val="800080"/>
            </a:solidFill>
            <a:miter lim="800000"/>
            <a:headEnd/>
            <a:tailEnd/>
          </a:ln>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zh-CN" altLang="en-US" sz="2400" b="1">
                <a:solidFill>
                  <a:srgbClr val="003366"/>
                </a:solidFill>
                <a:latin typeface="Times New Roman" panose="02020603050405020304" pitchFamily="18" charset="0"/>
              </a:rPr>
              <a:t>瀑布模型沿袭了传统系统工程的“大规模批发制造”的理念，假定生产活动为线性，这与现代软件的生产方式相矛盾</a:t>
            </a:r>
          </a:p>
        </p:txBody>
      </p:sp>
      <p:sp>
        <p:nvSpPr>
          <p:cNvPr id="141322" name="Line 9">
            <a:extLst>
              <a:ext uri="{FF2B5EF4-FFF2-40B4-BE49-F238E27FC236}">
                <a16:creationId xmlns:a16="http://schemas.microsoft.com/office/drawing/2014/main" id="{3CB6014E-AD35-46A9-9D61-ABF8A93D0641}"/>
              </a:ext>
            </a:extLst>
          </p:cNvPr>
          <p:cNvSpPr>
            <a:spLocks noChangeShapeType="1"/>
          </p:cNvSpPr>
          <p:nvPr/>
        </p:nvSpPr>
        <p:spPr bwMode="auto">
          <a:xfrm flipH="1" flipV="1">
            <a:off x="3648075" y="4724400"/>
            <a:ext cx="503238" cy="4333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灯片编号占位符 5">
            <a:extLst>
              <a:ext uri="{FF2B5EF4-FFF2-40B4-BE49-F238E27FC236}">
                <a16:creationId xmlns:a16="http://schemas.microsoft.com/office/drawing/2014/main" id="{CDC9A88B-4AC0-4BA9-9A8E-F4534EA92D4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D80546DA-9EF1-40BA-805F-501D962533FC}" type="slidenum">
              <a:rPr kumimoji="0" lang="en-US" altLang="zh-CN" sz="2600" b="1">
                <a:solidFill>
                  <a:srgbClr val="FFFFFF"/>
                </a:solidFill>
              </a:rPr>
              <a:pPr fontAlgn="base">
                <a:spcBef>
                  <a:spcPct val="0"/>
                </a:spcBef>
                <a:spcAft>
                  <a:spcPct val="0"/>
                </a:spcAft>
                <a:buClrTx/>
                <a:buSzTx/>
                <a:buNone/>
              </a:pPr>
              <a:t>74</a:t>
            </a:fld>
            <a:endParaRPr kumimoji="0" lang="en-US" altLang="zh-CN" sz="2600" b="1">
              <a:solidFill>
                <a:srgbClr val="FFFFFF"/>
              </a:solidFill>
            </a:endParaRPr>
          </a:p>
        </p:txBody>
      </p:sp>
      <p:sp>
        <p:nvSpPr>
          <p:cNvPr id="143363" name="Rectangle 2">
            <a:extLst>
              <a:ext uri="{FF2B5EF4-FFF2-40B4-BE49-F238E27FC236}">
                <a16:creationId xmlns:a16="http://schemas.microsoft.com/office/drawing/2014/main" id="{9128A44B-25AA-4C29-9D67-720B32BDD123}"/>
              </a:ext>
            </a:extLst>
          </p:cNvPr>
          <p:cNvSpPr>
            <a:spLocks noGrp="1" noChangeArrowheads="1"/>
          </p:cNvSpPr>
          <p:nvPr>
            <p:ph type="title"/>
          </p:nvPr>
        </p:nvSpPr>
        <p:spPr/>
        <p:txBody>
          <a:bodyPr/>
          <a:lstStyle/>
          <a:p>
            <a:pPr eaLnBrk="1" hangingPunct="1"/>
            <a:r>
              <a:rPr lang="en-US" altLang="zh-CN" sz="3200"/>
              <a:t>Chapter 1  Why Software Engineering</a:t>
            </a:r>
          </a:p>
        </p:txBody>
      </p:sp>
      <p:sp>
        <p:nvSpPr>
          <p:cNvPr id="143364" name="Rectangle 3">
            <a:extLst>
              <a:ext uri="{FF2B5EF4-FFF2-40B4-BE49-F238E27FC236}">
                <a16:creationId xmlns:a16="http://schemas.microsoft.com/office/drawing/2014/main" id="{878A3CD5-D43E-4988-AC40-699379CDA0BC}"/>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sz="2400" b="1">
                <a:solidFill>
                  <a:schemeClr val="bg2"/>
                </a:solidFill>
                <a:sym typeface="Wingdings 2" panose="05020102010507070707" pitchFamily="18" charset="2"/>
              </a:rPr>
              <a:t>Examples : </a:t>
            </a:r>
            <a:r>
              <a:rPr lang="en-US" altLang="zh-CN" sz="2400" b="1">
                <a:solidFill>
                  <a:schemeClr val="bg2"/>
                </a:solidFill>
                <a:sym typeface="Wingdings" panose="05000000000000000000" pitchFamily="2" charset="2"/>
              </a:rPr>
              <a:t>(P29)</a:t>
            </a:r>
            <a:endParaRPr lang="en-US" altLang="zh-CN" sz="2400" b="1">
              <a:solidFill>
                <a:schemeClr val="bg2"/>
              </a:solidFill>
              <a:sym typeface="Wingdings 2" panose="05020102010507070707" pitchFamily="18" charset="2"/>
            </a:endParaRPr>
          </a:p>
          <a:p>
            <a:pPr eaLnBrk="1" hangingPunct="1">
              <a:buFontTx/>
              <a:buNone/>
            </a:pPr>
            <a:r>
              <a:rPr lang="en-US" altLang="zh-CN" sz="2400" b="1">
                <a:solidFill>
                  <a:schemeClr val="bg2"/>
                </a:solidFill>
                <a:sym typeface="Wingdings 2" panose="05020102010507070707" pitchFamily="18" charset="2"/>
              </a:rPr>
              <a:t>   A:time to market</a:t>
            </a:r>
          </a:p>
          <a:p>
            <a:pPr eaLnBrk="1" hangingPunct="1">
              <a:buFontTx/>
              <a:buNone/>
            </a:pPr>
            <a:r>
              <a:rPr lang="en-US" altLang="zh-CN" sz="2400" b="1">
                <a:solidFill>
                  <a:schemeClr val="bg2"/>
                </a:solidFill>
                <a:sym typeface="Wingdings 2" panose="05020102010507070707" pitchFamily="18" charset="2"/>
              </a:rPr>
              <a:t>   B:shifts in economics</a:t>
            </a:r>
          </a:p>
          <a:p>
            <a:pPr eaLnBrk="1" hangingPunct="1">
              <a:buFontTx/>
              <a:buNone/>
            </a:pPr>
            <a:r>
              <a:rPr lang="en-US" altLang="zh-CN" sz="2400" b="1">
                <a:solidFill>
                  <a:schemeClr val="bg2"/>
                </a:solidFill>
                <a:sym typeface="Wingdings 2" panose="05020102010507070707" pitchFamily="18" charset="2"/>
              </a:rPr>
              <a:t>   C:desktop computing</a:t>
            </a:r>
          </a:p>
          <a:p>
            <a:pPr eaLnBrk="1" hangingPunct="1">
              <a:buFontTx/>
              <a:buNone/>
            </a:pPr>
            <a:r>
              <a:rPr lang="en-US" altLang="zh-CN" sz="2400" b="1">
                <a:solidFill>
                  <a:schemeClr val="bg2"/>
                </a:solidFill>
                <a:sym typeface="Wingdings 2" panose="05020102010507070707" pitchFamily="18" charset="2"/>
              </a:rPr>
              <a:t>   D:networking</a:t>
            </a:r>
          </a:p>
          <a:p>
            <a:pPr eaLnBrk="1" hangingPunct="1">
              <a:buFontTx/>
              <a:buNone/>
            </a:pPr>
            <a:r>
              <a:rPr lang="en-US" altLang="zh-CN" sz="2400" b="1">
                <a:solidFill>
                  <a:schemeClr val="bg2"/>
                </a:solidFill>
                <a:sym typeface="Wingdings 2" panose="05020102010507070707" pitchFamily="18" charset="2"/>
              </a:rPr>
              <a:t>   E: </a:t>
            </a:r>
            <a:r>
              <a:rPr lang="en-US" altLang="zh-CN" sz="2400" b="1">
                <a:solidFill>
                  <a:schemeClr val="bg2"/>
                </a:solidFill>
                <a:sym typeface="Wingdings" panose="05000000000000000000" pitchFamily="2" charset="2"/>
              </a:rPr>
              <a:t>(OO) technology—provide reuse repositories</a:t>
            </a:r>
            <a:endParaRPr lang="en-US" altLang="zh-CN" sz="2400" b="1">
              <a:solidFill>
                <a:schemeClr val="bg2"/>
              </a:solidFill>
              <a:sym typeface="Wingdings 2" panose="05020102010507070707" pitchFamily="18" charset="2"/>
            </a:endParaRPr>
          </a:p>
          <a:p>
            <a:pPr eaLnBrk="1" hangingPunct="1">
              <a:buFontTx/>
              <a:buNone/>
            </a:pPr>
            <a:r>
              <a:rPr lang="en-US" altLang="zh-CN" sz="2400" b="1">
                <a:solidFill>
                  <a:schemeClr val="bg2"/>
                </a:solidFill>
                <a:sym typeface="Wingdings 2" panose="05020102010507070707" pitchFamily="18" charset="2"/>
              </a:rPr>
              <a:t>   F:graphical user interface</a:t>
            </a:r>
          </a:p>
          <a:p>
            <a:pPr eaLnBrk="1" hangingPunct="1">
              <a:buFontTx/>
              <a:buNone/>
            </a:pPr>
            <a:r>
              <a:rPr lang="en-US" altLang="zh-CN" sz="2400" b="1">
                <a:solidFill>
                  <a:schemeClr val="bg2"/>
                </a:solidFill>
                <a:sym typeface="Wingdings 2" panose="05020102010507070707" pitchFamily="18" charset="2"/>
              </a:rPr>
              <a:t> conclusion</a:t>
            </a:r>
            <a:r>
              <a:rPr lang="zh-CN" altLang="en-US" sz="2400" b="1">
                <a:solidFill>
                  <a:schemeClr val="bg2"/>
                </a:solidFill>
                <a:sym typeface="Wingdings 2" panose="05020102010507070707" pitchFamily="18" charset="2"/>
              </a:rPr>
              <a:t>：</a:t>
            </a:r>
          </a:p>
          <a:p>
            <a:pPr eaLnBrk="1" hangingPunct="1">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modern SE       </a:t>
            </a:r>
            <a:r>
              <a:rPr lang="en-US" altLang="zh-CN" sz="2400" b="1" u="sng">
                <a:solidFill>
                  <a:srgbClr val="0000FF"/>
                </a:solidFill>
                <a:sym typeface="Wingdings 2" panose="05020102010507070707" pitchFamily="18" charset="2"/>
              </a:rPr>
              <a:t>requiring a different development</a:t>
            </a:r>
          </a:p>
          <a:p>
            <a:pPr eaLnBrk="1" hangingPunct="1">
              <a:buFontTx/>
              <a:buNone/>
            </a:pPr>
            <a:r>
              <a:rPr lang="en-US" altLang="zh-CN" sz="2400" b="1">
                <a:solidFill>
                  <a:schemeClr val="bg2"/>
                </a:solidFill>
                <a:sym typeface="Wingdings 2" panose="05020102010507070707" pitchFamily="18" charset="2"/>
              </a:rPr>
              <a:t>                               </a:t>
            </a:r>
            <a:r>
              <a:rPr lang="en-US" altLang="zh-CN" sz="2400" b="1" u="sng">
                <a:solidFill>
                  <a:srgbClr val="0000FF"/>
                </a:solidFill>
                <a:sym typeface="Wingdings 2" panose="05020102010507070707" pitchFamily="18" charset="2"/>
              </a:rPr>
              <a:t>model </a:t>
            </a:r>
            <a:r>
              <a:rPr lang="en-US" altLang="zh-CN" sz="2400" b="1">
                <a:solidFill>
                  <a:schemeClr val="bg2"/>
                </a:solidFill>
                <a:sym typeface="Wingdings 2" panose="05020102010507070707" pitchFamily="18" charset="2"/>
              </a:rPr>
              <a:t>(from “waterfall” model), and</a:t>
            </a:r>
          </a:p>
          <a:p>
            <a:pPr eaLnBrk="1" hangingPunct="1">
              <a:buFontTx/>
              <a:buNone/>
            </a:pPr>
            <a:r>
              <a:rPr lang="en-US" altLang="zh-CN" sz="2400" b="1">
                <a:solidFill>
                  <a:schemeClr val="bg2"/>
                </a:solidFill>
                <a:sym typeface="Wingdings 2" panose="05020102010507070707" pitchFamily="18" charset="2"/>
              </a:rPr>
              <a:t>                               try to develop systems in parallel </a:t>
            </a:r>
          </a:p>
        </p:txBody>
      </p:sp>
      <p:sp>
        <p:nvSpPr>
          <p:cNvPr id="143365" name="AutoShape 4">
            <a:extLst>
              <a:ext uri="{FF2B5EF4-FFF2-40B4-BE49-F238E27FC236}">
                <a16:creationId xmlns:a16="http://schemas.microsoft.com/office/drawing/2014/main" id="{9579DCB1-C072-4317-8242-57CAD92E8B6A}"/>
              </a:ext>
            </a:extLst>
          </p:cNvPr>
          <p:cNvSpPr>
            <a:spLocks noChangeArrowheads="1"/>
          </p:cNvSpPr>
          <p:nvPr/>
        </p:nvSpPr>
        <p:spPr bwMode="auto">
          <a:xfrm>
            <a:off x="4495800" y="5410200"/>
            <a:ext cx="381000" cy="152400"/>
          </a:xfrm>
          <a:prstGeom prst="rightArrow">
            <a:avLst>
              <a:gd name="adj1" fmla="val 50000"/>
              <a:gd name="adj2" fmla="val 62500"/>
            </a:avLst>
          </a:prstGeom>
          <a:solidFill>
            <a:schemeClr val="bg2"/>
          </a:solidFill>
          <a:ln w="9525">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灯片编号占位符 5">
            <a:extLst>
              <a:ext uri="{FF2B5EF4-FFF2-40B4-BE49-F238E27FC236}">
                <a16:creationId xmlns:a16="http://schemas.microsoft.com/office/drawing/2014/main" id="{D83AB178-1145-4E64-9131-11E7E6ACF2C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41BFEC2E-3853-40E5-903F-DC134434A4A0}" type="slidenum">
              <a:rPr kumimoji="0" lang="en-US" altLang="zh-CN" sz="2600" b="1">
                <a:solidFill>
                  <a:srgbClr val="FFFFFF"/>
                </a:solidFill>
              </a:rPr>
              <a:pPr fontAlgn="base">
                <a:spcBef>
                  <a:spcPct val="0"/>
                </a:spcBef>
                <a:spcAft>
                  <a:spcPct val="0"/>
                </a:spcAft>
                <a:buClrTx/>
                <a:buSzTx/>
                <a:buNone/>
              </a:pPr>
              <a:t>75</a:t>
            </a:fld>
            <a:endParaRPr kumimoji="0" lang="en-US" altLang="zh-CN" sz="2600" b="1">
              <a:solidFill>
                <a:srgbClr val="FFFFFF"/>
              </a:solidFill>
            </a:endParaRPr>
          </a:p>
        </p:txBody>
      </p:sp>
      <p:sp>
        <p:nvSpPr>
          <p:cNvPr id="145411" name="Rectangle 2">
            <a:extLst>
              <a:ext uri="{FF2B5EF4-FFF2-40B4-BE49-F238E27FC236}">
                <a16:creationId xmlns:a16="http://schemas.microsoft.com/office/drawing/2014/main" id="{F6E34C22-5E32-4EE8-880B-22587CE022EB}"/>
              </a:ext>
            </a:extLst>
          </p:cNvPr>
          <p:cNvSpPr>
            <a:spLocks noGrp="1" noChangeArrowheads="1"/>
          </p:cNvSpPr>
          <p:nvPr>
            <p:ph type="title"/>
          </p:nvPr>
        </p:nvSpPr>
        <p:spPr/>
        <p:txBody>
          <a:bodyPr/>
          <a:lstStyle/>
          <a:p>
            <a:pPr eaLnBrk="1" hangingPunct="1"/>
            <a:r>
              <a:rPr lang="en-US" altLang="zh-CN" sz="3200"/>
              <a:t>Chapter 1  Why Software Engineering</a:t>
            </a:r>
          </a:p>
        </p:txBody>
      </p:sp>
      <p:sp>
        <p:nvSpPr>
          <p:cNvPr id="145412" name="Rectangle 3">
            <a:extLst>
              <a:ext uri="{FF2B5EF4-FFF2-40B4-BE49-F238E27FC236}">
                <a16:creationId xmlns:a16="http://schemas.microsoft.com/office/drawing/2014/main" id="{395EE8AC-AFA5-4AEF-8A74-5F1C1D7C95F1}"/>
              </a:ext>
            </a:extLst>
          </p:cNvPr>
          <p:cNvSpPr>
            <a:spLocks noGrp="1" noChangeArrowheads="1"/>
          </p:cNvSpPr>
          <p:nvPr>
            <p:ph type="body" idx="1"/>
          </p:nvPr>
        </p:nvSpPr>
        <p:spPr>
          <a:xfrm>
            <a:off x="2286000" y="1752600"/>
            <a:ext cx="8382000" cy="5105400"/>
          </a:xfrm>
        </p:spPr>
        <p:txBody>
          <a:bodyPr/>
          <a:lstStyle/>
          <a:p>
            <a:pPr eaLnBrk="1" hangingPunct="1">
              <a:lnSpc>
                <a:spcPct val="90000"/>
              </a:lnSpc>
              <a:buFontTx/>
              <a:buNone/>
            </a:pPr>
            <a:r>
              <a:rPr lang="en-US" altLang="zh-CN" b="1"/>
              <a:t>2. Wasserman’s Discipline of software engineering [SE</a:t>
            </a:r>
            <a:r>
              <a:rPr lang="zh-CN" altLang="en-US" b="1"/>
              <a:t>的</a:t>
            </a:r>
            <a:r>
              <a:rPr lang="en-US" altLang="zh-CN" sz="2400" b="1"/>
              <a:t>Wasserman</a:t>
            </a:r>
            <a:r>
              <a:rPr lang="zh-CN" altLang="en-US" b="1"/>
              <a:t>规范</a:t>
            </a:r>
            <a:r>
              <a:rPr lang="en-US" altLang="zh-CN" b="1"/>
              <a:t>(</a:t>
            </a:r>
            <a:r>
              <a:rPr lang="zh-CN" altLang="en-US" b="1"/>
              <a:t>或基本概念</a:t>
            </a:r>
            <a:r>
              <a:rPr lang="en-US" altLang="zh-CN" b="1"/>
              <a:t>)]</a:t>
            </a:r>
          </a:p>
          <a:p>
            <a:pPr eaLnBrk="1" hangingPunct="1">
              <a:lnSpc>
                <a:spcPct val="90000"/>
              </a:lnSpc>
              <a:buFontTx/>
              <a:buNone/>
            </a:pPr>
            <a:r>
              <a:rPr lang="en-US" altLang="zh-CN" sz="2400" b="1">
                <a:solidFill>
                  <a:srgbClr val="000000"/>
                </a:solidFill>
                <a:sym typeface="Wingdings 2" panose="05020102010507070707" pitchFamily="18" charset="2"/>
              </a:rPr>
              <a:t></a:t>
            </a:r>
            <a:r>
              <a:rPr lang="en-US" altLang="zh-CN" sz="2400" b="1" u="sng">
                <a:solidFill>
                  <a:srgbClr val="FF0066"/>
                </a:solidFill>
                <a:sym typeface="Wingdings 2" panose="05020102010507070707" pitchFamily="18" charset="2"/>
              </a:rPr>
              <a:t>Abstraction</a:t>
            </a:r>
            <a:r>
              <a:rPr lang="en-US" altLang="zh-CN" sz="2400" b="1">
                <a:solidFill>
                  <a:srgbClr val="000000"/>
                </a:solidFill>
                <a:sym typeface="Wingdings 2" panose="05020102010507070707" pitchFamily="18" charset="2"/>
              </a:rPr>
              <a:t> </a:t>
            </a:r>
            <a:r>
              <a:rPr lang="en-US" altLang="zh-CN" sz="2400" b="1">
                <a:solidFill>
                  <a:schemeClr val="bg2"/>
                </a:solidFill>
                <a:sym typeface="Wingdings" panose="05000000000000000000" pitchFamily="2" charset="2"/>
              </a:rPr>
              <a:t>(</a:t>
            </a:r>
            <a:r>
              <a:rPr lang="zh-CN" altLang="en-US" sz="2400" b="1">
                <a:solidFill>
                  <a:schemeClr val="bg2"/>
                </a:solidFill>
                <a:sym typeface="Wingdings" panose="05000000000000000000" pitchFamily="2" charset="2"/>
              </a:rPr>
              <a:t>英文见课本</a:t>
            </a:r>
            <a:r>
              <a:rPr lang="en-US" altLang="zh-CN" sz="2400" b="1">
                <a:solidFill>
                  <a:schemeClr val="bg2"/>
                </a:solidFill>
                <a:sym typeface="Wingdings" panose="05000000000000000000" pitchFamily="2" charset="2"/>
              </a:rPr>
              <a:t>)</a:t>
            </a:r>
            <a:r>
              <a:rPr lang="zh-CN" altLang="en-US" sz="2400" b="1">
                <a:solidFill>
                  <a:schemeClr val="bg2"/>
                </a:solidFill>
                <a:sym typeface="Wingdings" panose="05000000000000000000" pitchFamily="2" charset="2"/>
              </a:rPr>
              <a:t>：</a:t>
            </a:r>
            <a:r>
              <a:rPr lang="zh-CN" altLang="en-US" sz="2400" b="1" u="sng">
                <a:solidFill>
                  <a:srgbClr val="0000FF"/>
                </a:solidFill>
                <a:sym typeface="Wingdings" panose="05000000000000000000" pitchFamily="2" charset="2"/>
              </a:rPr>
              <a:t>基于某种层次归纳水平的问题描述</a:t>
            </a:r>
            <a:r>
              <a:rPr lang="zh-CN" altLang="en-US" sz="2400" b="1">
                <a:solidFill>
                  <a:srgbClr val="000000"/>
                </a:solidFill>
                <a:sym typeface="Wingdings" panose="05000000000000000000" pitchFamily="2" charset="2"/>
              </a:rPr>
              <a:t>。</a:t>
            </a:r>
            <a:r>
              <a:rPr lang="zh-CN" altLang="en-US" sz="2400" b="1" u="sng">
                <a:solidFill>
                  <a:srgbClr val="0000FF"/>
                </a:solidFill>
                <a:sym typeface="Wingdings" panose="05000000000000000000" pitchFamily="2" charset="2"/>
              </a:rPr>
              <a:t>它使我们将注意力集中在问题的关键方面而非细节</a:t>
            </a:r>
            <a:r>
              <a:rPr lang="zh-CN" altLang="en-US" sz="2400" b="1">
                <a:solidFill>
                  <a:schemeClr val="bg2"/>
                </a:solidFill>
                <a:sym typeface="Wingdings" panose="05000000000000000000" pitchFamily="2" charset="2"/>
              </a:rPr>
              <a:t>。</a:t>
            </a:r>
          </a:p>
          <a:p>
            <a:pPr eaLnBrk="1" hangingPunct="1">
              <a:lnSpc>
                <a:spcPct val="90000"/>
              </a:lnSpc>
              <a:buFontTx/>
              <a:buNone/>
            </a:pPr>
            <a:r>
              <a:rPr lang="zh-CN" altLang="en-US" sz="2400" b="1">
                <a:solidFill>
                  <a:schemeClr val="bg2"/>
                </a:solidFill>
                <a:sym typeface="Wingdings 2" panose="05020102010507070707" pitchFamily="18" charset="2"/>
              </a:rPr>
              <a:t>   某人逛动物园  第一次被狮子咬了</a:t>
            </a:r>
          </a:p>
          <a:p>
            <a:pPr eaLnBrk="1" hangingPunct="1">
              <a:lnSpc>
                <a:spcPct val="90000"/>
              </a:lnSpc>
              <a:buFontTx/>
              <a:buNone/>
            </a:pPr>
            <a:r>
              <a:rPr lang="zh-CN" altLang="en-US" sz="2400" b="1">
                <a:solidFill>
                  <a:schemeClr val="bg2"/>
                </a:solidFill>
                <a:sym typeface="Wingdings 2" panose="05020102010507070707" pitchFamily="18" charset="2"/>
              </a:rPr>
              <a:t>                 第二次被老虎咬了                猛兽</a:t>
            </a:r>
          </a:p>
          <a:p>
            <a:pPr eaLnBrk="1" hangingPunct="1">
              <a:lnSpc>
                <a:spcPct val="90000"/>
              </a:lnSpc>
              <a:buFontTx/>
              <a:buNone/>
            </a:pPr>
            <a:r>
              <a:rPr lang="zh-CN" altLang="en-US" sz="2400" b="1">
                <a:solidFill>
                  <a:schemeClr val="bg2"/>
                </a:solidFill>
                <a:sym typeface="Wingdings 2" panose="05020102010507070707" pitchFamily="18" charset="2"/>
              </a:rPr>
              <a:t>           第三次逛大森林碰见豹子时自己就提醒</a:t>
            </a:r>
            <a:r>
              <a:rPr lang="en-US" altLang="zh-CN" sz="2400" b="1">
                <a:solidFill>
                  <a:schemeClr val="bg2"/>
                </a:solidFill>
                <a:sym typeface="Wingdings 2" panose="05020102010507070707" pitchFamily="18" charset="2"/>
              </a:rPr>
              <a:t>:</a:t>
            </a:r>
            <a:r>
              <a:rPr lang="zh-CN" altLang="en-US" sz="2400" b="1">
                <a:solidFill>
                  <a:schemeClr val="bg2"/>
                </a:solidFill>
                <a:sym typeface="Wingdings 2" panose="05020102010507070707" pitchFamily="18" charset="2"/>
              </a:rPr>
              <a:t>这可能是猛兽</a:t>
            </a:r>
            <a:r>
              <a:rPr lang="en-US" altLang="zh-CN" sz="2400" b="1">
                <a:solidFill>
                  <a:schemeClr val="bg2"/>
                </a:solidFill>
                <a:sym typeface="Wingdings 2" panose="05020102010507070707" pitchFamily="18" charset="2"/>
              </a:rPr>
              <a:t>!</a:t>
            </a:r>
          </a:p>
          <a:p>
            <a:pPr eaLnBrk="1" hangingPunct="1">
              <a:lnSpc>
                <a:spcPct val="90000"/>
              </a:lnSpc>
              <a:buFontTx/>
              <a:buNone/>
            </a:pPr>
            <a:r>
              <a:rPr lang="en-US" altLang="zh-CN" sz="2400" b="1">
                <a:solidFill>
                  <a:schemeClr val="bg2"/>
                </a:solidFill>
                <a:sym typeface="Wingdings 2" panose="05020102010507070707" pitchFamily="18" charset="2"/>
              </a:rPr>
              <a:t>    </a:t>
            </a:r>
            <a:r>
              <a:rPr lang="zh-CN" altLang="en-US" sz="2400" b="1">
                <a:solidFill>
                  <a:schemeClr val="bg2"/>
                </a:solidFill>
                <a:sym typeface="Wingdings 2" panose="05020102010507070707" pitchFamily="18" charset="2"/>
              </a:rPr>
              <a:t>软件高层抽象：展现对象的团体</a:t>
            </a:r>
          </a:p>
          <a:p>
            <a:pPr eaLnBrk="1" hangingPunct="1">
              <a:lnSpc>
                <a:spcPct val="90000"/>
              </a:lnSpc>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A</a:t>
            </a:r>
            <a:r>
              <a:rPr lang="zh-CN" altLang="en-US" sz="2400" b="1">
                <a:solidFill>
                  <a:schemeClr val="bg2"/>
                </a:solidFill>
                <a:sym typeface="Wingdings 2" panose="05020102010507070707" pitchFamily="18" charset="2"/>
              </a:rPr>
              <a:t>：程序员的团体；</a:t>
            </a:r>
          </a:p>
          <a:p>
            <a:pPr eaLnBrk="1" hangingPunct="1">
              <a:lnSpc>
                <a:spcPct val="90000"/>
              </a:lnSpc>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B</a:t>
            </a:r>
            <a:r>
              <a:rPr lang="zh-CN" altLang="en-US" sz="2400" b="1">
                <a:solidFill>
                  <a:schemeClr val="bg2"/>
                </a:solidFill>
                <a:sym typeface="Wingdings 2" panose="05020102010507070707" pitchFamily="18" charset="2"/>
              </a:rPr>
              <a:t>：程序员创建的对象的团体。</a:t>
            </a:r>
          </a:p>
          <a:p>
            <a:pPr eaLnBrk="1" hangingPunct="1">
              <a:lnSpc>
                <a:spcPct val="90000"/>
              </a:lnSpc>
              <a:buFontTx/>
              <a:buNone/>
            </a:pPr>
            <a:r>
              <a:rPr lang="zh-CN" altLang="en-US" sz="2400" b="1">
                <a:solidFill>
                  <a:schemeClr val="bg2"/>
                </a:solidFill>
                <a:sym typeface="Wingdings 2" panose="05020102010507070707" pitchFamily="18" charset="2"/>
              </a:rPr>
              <a:t>    次高层抽象：各个单元（</a:t>
            </a:r>
            <a:r>
              <a:rPr lang="en-US" altLang="zh-CN" sz="2400" b="1">
                <a:solidFill>
                  <a:schemeClr val="bg2"/>
                </a:solidFill>
                <a:sym typeface="Wingdings 2" panose="05020102010507070707" pitchFamily="18" charset="2"/>
              </a:rPr>
              <a:t>java</a:t>
            </a:r>
            <a:r>
              <a:rPr lang="zh-CN" altLang="en-US" sz="2400" b="1">
                <a:solidFill>
                  <a:schemeClr val="bg2"/>
                </a:solidFill>
                <a:sym typeface="Wingdings 2" panose="05020102010507070707" pitchFamily="18" charset="2"/>
              </a:rPr>
              <a:t>：</a:t>
            </a:r>
            <a:r>
              <a:rPr lang="en-US" altLang="zh-CN" sz="2400" b="1">
                <a:solidFill>
                  <a:schemeClr val="bg2"/>
                </a:solidFill>
                <a:sym typeface="Wingdings 2" panose="05020102010507070707" pitchFamily="18" charset="2"/>
              </a:rPr>
              <a:t>pakage</a:t>
            </a:r>
            <a:r>
              <a:rPr lang="zh-CN" altLang="en-US" sz="2400" b="1">
                <a:solidFill>
                  <a:schemeClr val="bg2"/>
                </a:solidFill>
                <a:sym typeface="Wingdings 2" panose="05020102010507070707" pitchFamily="18" charset="2"/>
              </a:rPr>
              <a:t>；</a:t>
            </a:r>
            <a:r>
              <a:rPr lang="en-US" altLang="zh-CN" sz="2400" b="1">
                <a:solidFill>
                  <a:schemeClr val="bg2"/>
                </a:solidFill>
                <a:sym typeface="Wingdings 2" panose="05020102010507070707" pitchFamily="18" charset="2"/>
              </a:rPr>
              <a:t>C++</a:t>
            </a:r>
            <a:r>
              <a:rPr lang="zh-CN" altLang="en-US" sz="2400" b="1">
                <a:solidFill>
                  <a:schemeClr val="bg2"/>
                </a:solidFill>
                <a:sym typeface="Wingdings 2" panose="05020102010507070707" pitchFamily="18" charset="2"/>
              </a:rPr>
              <a:t>：名空间） </a:t>
            </a:r>
          </a:p>
          <a:p>
            <a:pPr eaLnBrk="1" hangingPunct="1">
              <a:lnSpc>
                <a:spcPct val="90000"/>
              </a:lnSpc>
              <a:buFontTx/>
              <a:buNone/>
            </a:pPr>
            <a:r>
              <a:rPr lang="zh-CN" altLang="en-US" sz="2400" b="1">
                <a:solidFill>
                  <a:schemeClr val="bg2"/>
                </a:solidFill>
              </a:rPr>
              <a:t>    较低的抽象层次</a:t>
            </a:r>
            <a:r>
              <a:rPr lang="en-US" altLang="zh-CN" sz="2400" b="1">
                <a:solidFill>
                  <a:schemeClr val="bg2"/>
                </a:solidFill>
              </a:rPr>
              <a:t>3</a:t>
            </a:r>
            <a:r>
              <a:rPr lang="zh-CN" altLang="en-US" sz="2400" b="1">
                <a:solidFill>
                  <a:schemeClr val="bg2"/>
                </a:solidFill>
              </a:rPr>
              <a:t>，</a:t>
            </a:r>
            <a:r>
              <a:rPr lang="en-US" altLang="zh-CN" sz="2400" b="1">
                <a:solidFill>
                  <a:schemeClr val="bg2"/>
                </a:solidFill>
              </a:rPr>
              <a:t>4</a:t>
            </a:r>
            <a:r>
              <a:rPr lang="zh-CN" altLang="en-US" sz="2400" b="1">
                <a:solidFill>
                  <a:schemeClr val="bg2"/>
                </a:solidFill>
              </a:rPr>
              <a:t>，</a:t>
            </a:r>
            <a:r>
              <a:rPr lang="en-US" altLang="zh-CN" sz="2400" b="1">
                <a:solidFill>
                  <a:schemeClr val="bg2"/>
                </a:solidFill>
              </a:rPr>
              <a:t>5</a:t>
            </a:r>
            <a:r>
              <a:rPr lang="zh-CN" altLang="en-US" sz="2400" b="1">
                <a:solidFill>
                  <a:schemeClr val="bg2"/>
                </a:solidFill>
              </a:rPr>
              <a:t>：已在</a:t>
            </a:r>
            <a:r>
              <a:rPr lang="en-US" altLang="zh-CN" sz="2400" b="1">
                <a:solidFill>
                  <a:schemeClr val="bg2"/>
                </a:solidFill>
              </a:rPr>
              <a:t>OO</a:t>
            </a:r>
            <a:r>
              <a:rPr lang="zh-CN" altLang="en-US" sz="2400" b="1">
                <a:solidFill>
                  <a:schemeClr val="bg2"/>
                </a:solidFill>
              </a:rPr>
              <a:t>技术里面介绍过。</a:t>
            </a:r>
          </a:p>
        </p:txBody>
      </p:sp>
      <p:sp>
        <p:nvSpPr>
          <p:cNvPr id="145413" name="Line 4">
            <a:extLst>
              <a:ext uri="{FF2B5EF4-FFF2-40B4-BE49-F238E27FC236}">
                <a16:creationId xmlns:a16="http://schemas.microsoft.com/office/drawing/2014/main" id="{AB3326DA-D75B-4D10-8CCF-CA182CB3BD3D}"/>
              </a:ext>
            </a:extLst>
          </p:cNvPr>
          <p:cNvSpPr>
            <a:spLocks noChangeShapeType="1"/>
          </p:cNvSpPr>
          <p:nvPr/>
        </p:nvSpPr>
        <p:spPr bwMode="auto">
          <a:xfrm>
            <a:off x="7104063" y="3556000"/>
            <a:ext cx="457200" cy="304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45414" name="Line 5">
            <a:extLst>
              <a:ext uri="{FF2B5EF4-FFF2-40B4-BE49-F238E27FC236}">
                <a16:creationId xmlns:a16="http://schemas.microsoft.com/office/drawing/2014/main" id="{CBC1D950-2555-4265-81CF-329A1F2E1330}"/>
              </a:ext>
            </a:extLst>
          </p:cNvPr>
          <p:cNvSpPr>
            <a:spLocks noChangeShapeType="1"/>
          </p:cNvSpPr>
          <p:nvPr/>
        </p:nvSpPr>
        <p:spPr bwMode="auto">
          <a:xfrm>
            <a:off x="6240463" y="3933825"/>
            <a:ext cx="12954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灯片编号占位符 5">
            <a:extLst>
              <a:ext uri="{FF2B5EF4-FFF2-40B4-BE49-F238E27FC236}">
                <a16:creationId xmlns:a16="http://schemas.microsoft.com/office/drawing/2014/main" id="{C23A54E3-0BD8-4E63-95EE-BEDCEC16AEB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59A656BE-A1F0-4924-AFED-72BF4ED4C619}" type="slidenum">
              <a:rPr kumimoji="0" lang="en-US" altLang="zh-CN" sz="2600" b="1">
                <a:solidFill>
                  <a:srgbClr val="FFFFFF"/>
                </a:solidFill>
              </a:rPr>
              <a:pPr fontAlgn="base">
                <a:spcBef>
                  <a:spcPct val="0"/>
                </a:spcBef>
                <a:spcAft>
                  <a:spcPct val="0"/>
                </a:spcAft>
                <a:buClrTx/>
                <a:buSzTx/>
                <a:buNone/>
              </a:pPr>
              <a:t>76</a:t>
            </a:fld>
            <a:endParaRPr kumimoji="0" lang="en-US" altLang="zh-CN" sz="2600" b="1">
              <a:solidFill>
                <a:srgbClr val="FFFFFF"/>
              </a:solidFill>
            </a:endParaRPr>
          </a:p>
        </p:txBody>
      </p:sp>
      <p:sp>
        <p:nvSpPr>
          <p:cNvPr id="147459" name="Rectangle 2">
            <a:extLst>
              <a:ext uri="{FF2B5EF4-FFF2-40B4-BE49-F238E27FC236}">
                <a16:creationId xmlns:a16="http://schemas.microsoft.com/office/drawing/2014/main" id="{96F34E3E-E801-4941-846C-8B959C8257C3}"/>
              </a:ext>
            </a:extLst>
          </p:cNvPr>
          <p:cNvSpPr>
            <a:spLocks noGrp="1" noChangeArrowheads="1"/>
          </p:cNvSpPr>
          <p:nvPr>
            <p:ph type="title"/>
          </p:nvPr>
        </p:nvSpPr>
        <p:spPr/>
        <p:txBody>
          <a:bodyPr/>
          <a:lstStyle/>
          <a:p>
            <a:pPr eaLnBrk="1" hangingPunct="1"/>
            <a:r>
              <a:rPr lang="en-US" altLang="zh-CN" sz="3200"/>
              <a:t>Chapter 1  Why Software Engineering</a:t>
            </a:r>
          </a:p>
        </p:txBody>
      </p:sp>
      <p:sp>
        <p:nvSpPr>
          <p:cNvPr id="147460" name="Rectangle 3">
            <a:extLst>
              <a:ext uri="{FF2B5EF4-FFF2-40B4-BE49-F238E27FC236}">
                <a16:creationId xmlns:a16="http://schemas.microsoft.com/office/drawing/2014/main" id="{C1F8DEFA-CB0B-41E8-8AE2-4CD1C7560B86}"/>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sz="2400" b="1">
                <a:solidFill>
                  <a:srgbClr val="000000"/>
                </a:solidFill>
                <a:sym typeface="Wingdings 2" panose="05020102010507070707" pitchFamily="18" charset="2"/>
              </a:rPr>
              <a:t>   In OO method: involve identifying </a:t>
            </a:r>
            <a:r>
              <a:rPr lang="en-US" altLang="zh-CN" sz="2400" b="1" u="sng">
                <a:solidFill>
                  <a:srgbClr val="0000FF"/>
                </a:solidFill>
                <a:sym typeface="Wingdings 2" panose="05020102010507070707" pitchFamily="18" charset="2"/>
              </a:rPr>
              <a:t>classes of objects</a:t>
            </a:r>
          </a:p>
          <a:p>
            <a:pPr eaLnBrk="1" hangingPunct="1">
              <a:buFontTx/>
              <a:buNone/>
            </a:pPr>
            <a:r>
              <a:rPr lang="en-US" altLang="zh-CN" sz="2400" b="1">
                <a:solidFill>
                  <a:srgbClr val="000000"/>
                </a:solidFill>
                <a:sym typeface="Wingdings 2" panose="05020102010507070707" pitchFamily="18" charset="2"/>
              </a:rPr>
              <a:t>                       and identifying the </a:t>
            </a:r>
            <a:r>
              <a:rPr lang="en-US" altLang="zh-CN" sz="2400" b="1" u="sng">
                <a:solidFill>
                  <a:srgbClr val="0000FF"/>
                </a:solidFill>
                <a:sym typeface="Wingdings 2" panose="05020102010507070707" pitchFamily="18" charset="2"/>
              </a:rPr>
              <a:t>attributes and relations</a:t>
            </a:r>
          </a:p>
          <a:p>
            <a:pPr eaLnBrk="1" hangingPunct="1">
              <a:buFontTx/>
              <a:buNone/>
            </a:pPr>
            <a:r>
              <a:rPr lang="en-US" altLang="zh-CN" sz="2400" b="1">
                <a:solidFill>
                  <a:srgbClr val="000000"/>
                </a:solidFill>
                <a:sym typeface="Wingdings 2" panose="05020102010507070707" pitchFamily="18" charset="2"/>
              </a:rPr>
              <a:t>   </a:t>
            </a:r>
            <a:r>
              <a:rPr lang="en-US" altLang="zh-CN" sz="2400" b="1" u="sng">
                <a:solidFill>
                  <a:srgbClr val="0000FF"/>
                </a:solidFill>
                <a:sym typeface="Wingdings 2" panose="05020102010507070707" pitchFamily="18" charset="2"/>
              </a:rPr>
              <a:t>transformation</a:t>
            </a:r>
            <a:r>
              <a:rPr lang="en-US" altLang="zh-CN" sz="2400" b="1">
                <a:solidFill>
                  <a:srgbClr val="000000"/>
                </a:solidFill>
                <a:sym typeface="Wingdings 2" panose="05020102010507070707" pitchFamily="18" charset="2"/>
              </a:rPr>
              <a:t> (P30) </a:t>
            </a:r>
          </a:p>
          <a:p>
            <a:pPr eaLnBrk="1" hangingPunct="1">
              <a:buFontTx/>
              <a:buNone/>
            </a:pPr>
            <a:r>
              <a:rPr lang="en-US" altLang="zh-CN" sz="2400" b="1">
                <a:solidFill>
                  <a:srgbClr val="000000"/>
                </a:solidFill>
                <a:sym typeface="Wingdings 2" panose="05020102010507070707" pitchFamily="18" charset="2"/>
              </a:rPr>
              <a:t>   </a:t>
            </a:r>
            <a:r>
              <a:rPr lang="en-US" altLang="zh-CN" sz="2400" b="1" u="sng">
                <a:solidFill>
                  <a:schemeClr val="bg2"/>
                </a:solidFill>
                <a:sym typeface="Wingdings 2" panose="05020102010507070707" pitchFamily="18" charset="2"/>
              </a:rPr>
              <a:t>example</a:t>
            </a:r>
            <a:r>
              <a:rPr lang="en-US" altLang="zh-CN" sz="2400" b="1">
                <a:solidFill>
                  <a:srgbClr val="000000"/>
                </a:solidFill>
                <a:sym typeface="Wingdings 2" panose="05020102010507070707" pitchFamily="18" charset="2"/>
              </a:rPr>
              <a:t>(P30-31): sensor (simple hierarchy ) </a:t>
            </a:r>
          </a:p>
          <a:p>
            <a:pPr eaLnBrk="1" hangingPunct="1">
              <a:buFontTx/>
              <a:buNone/>
            </a:pPr>
            <a:r>
              <a:rPr lang="en-US" altLang="zh-CN" sz="2400" b="1"/>
              <a:t>      A:the items or entity have properties(not idiographic </a:t>
            </a:r>
          </a:p>
          <a:p>
            <a:pPr eaLnBrk="1" hangingPunct="1">
              <a:buFontTx/>
              <a:buNone/>
            </a:pPr>
            <a:r>
              <a:rPr lang="en-US" altLang="zh-CN" sz="2400" b="1"/>
              <a:t>          content), the properties have commonality . </a:t>
            </a:r>
          </a:p>
          <a:p>
            <a:pPr eaLnBrk="1" hangingPunct="1">
              <a:buFontTx/>
              <a:buNone/>
            </a:pPr>
            <a:r>
              <a:rPr lang="en-US" altLang="zh-CN" sz="2400" b="1"/>
              <a:t>      B:we can deal with the class or entity, rather than its</a:t>
            </a:r>
          </a:p>
          <a:p>
            <a:pPr eaLnBrk="1" hangingPunct="1">
              <a:buFontTx/>
              <a:buNone/>
            </a:pPr>
            <a:r>
              <a:rPr lang="en-US" altLang="zh-CN" sz="2400" b="1"/>
              <a:t>          elements or details (in devising a solution) </a:t>
            </a:r>
          </a:p>
          <a:p>
            <a:pPr eaLnBrk="1" hangingPunct="1">
              <a:buFontTx/>
              <a:buNone/>
            </a:pPr>
            <a:r>
              <a:rPr lang="en-US" altLang="zh-CN" sz="2400" b="1"/>
              <a:t>      C:we can form the </a:t>
            </a:r>
            <a:r>
              <a:rPr lang="en-US" altLang="zh-CN" sz="2400" b="1" u="sng">
                <a:solidFill>
                  <a:srgbClr val="0000FF"/>
                </a:solidFill>
              </a:rPr>
              <a:t>classes</a:t>
            </a:r>
            <a:r>
              <a:rPr lang="en-US" altLang="zh-CN" sz="2400" b="1"/>
              <a:t> and its </a:t>
            </a:r>
            <a:r>
              <a:rPr lang="en-US" altLang="zh-CN" sz="2400" b="1" u="sng">
                <a:solidFill>
                  <a:srgbClr val="0000FF"/>
                </a:solidFill>
              </a:rPr>
              <a:t>hierarchies of </a:t>
            </a:r>
          </a:p>
          <a:p>
            <a:pPr eaLnBrk="1" hangingPunct="1">
              <a:buFontTx/>
              <a:buNone/>
            </a:pPr>
            <a:r>
              <a:rPr lang="en-US" altLang="zh-CN" sz="2400" b="1">
                <a:solidFill>
                  <a:srgbClr val="0000FF"/>
                </a:solidFill>
              </a:rPr>
              <a:t>          </a:t>
            </a:r>
            <a:r>
              <a:rPr lang="en-US" altLang="zh-CN" sz="2400" b="1" u="sng">
                <a:solidFill>
                  <a:srgbClr val="0000FF"/>
                </a:solidFill>
              </a:rPr>
              <a:t>abstractions in classes </a:t>
            </a:r>
          </a:p>
          <a:p>
            <a:pPr eaLnBrk="1" hangingPunct="1">
              <a:buFontTx/>
              <a:buNone/>
            </a:pPr>
            <a:r>
              <a:rPr lang="en-US" altLang="zh-CN" sz="2400" b="1">
                <a:solidFill>
                  <a:srgbClr val="0000FF"/>
                </a:solidFill>
              </a:rPr>
              <a:t>          (</a:t>
            </a:r>
            <a:r>
              <a:rPr lang="zh-CN" altLang="en-US" sz="2400" b="1">
                <a:solidFill>
                  <a:srgbClr val="0000FF"/>
                </a:solidFill>
              </a:rPr>
              <a:t>抽象类的层次</a:t>
            </a:r>
            <a:r>
              <a:rPr lang="en-US" altLang="zh-CN" sz="2400" b="1">
                <a:solidFill>
                  <a:srgbClr val="0000FF"/>
                </a:solidFill>
              </a:rPr>
              <a:t>)</a:t>
            </a:r>
            <a:r>
              <a:rPr lang="en-US" altLang="zh-CN" sz="2400" b="1">
                <a:solidFill>
                  <a:schemeClr val="bg2"/>
                </a:solidFill>
              </a:rPr>
              <a:t>-------see Fig1.13 </a:t>
            </a:r>
          </a:p>
        </p:txBody>
      </p:sp>
      <p:sp>
        <p:nvSpPr>
          <p:cNvPr id="147461" name="Text Box 4">
            <a:extLst>
              <a:ext uri="{FF2B5EF4-FFF2-40B4-BE49-F238E27FC236}">
                <a16:creationId xmlns:a16="http://schemas.microsoft.com/office/drawing/2014/main" id="{7DB00A44-408E-47BA-BD89-4A6C72D801A2}"/>
              </a:ext>
            </a:extLst>
          </p:cNvPr>
          <p:cNvSpPr txBox="1">
            <a:spLocks noChangeArrowheads="1"/>
          </p:cNvSpPr>
          <p:nvPr/>
        </p:nvSpPr>
        <p:spPr bwMode="auto">
          <a:xfrm>
            <a:off x="1595438" y="3790950"/>
            <a:ext cx="1187450" cy="2677656"/>
          </a:xfrm>
          <a:prstGeom prst="rect">
            <a:avLst/>
          </a:prstGeom>
          <a:solidFill>
            <a:srgbClr val="CCFFCC"/>
          </a:solidFill>
          <a:ln w="9525" algn="ctr">
            <a:solidFill>
              <a:srgbClr val="800000"/>
            </a:solidFill>
            <a:miter lim="800000"/>
            <a:headEnd/>
            <a:tailEnd/>
          </a:ln>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r>
              <a:rPr lang="zh-CN" altLang="en-US" sz="2400" b="1">
                <a:solidFill>
                  <a:srgbClr val="003366"/>
                </a:solidFill>
                <a:latin typeface="Times New Roman" panose="02020603050405020304" pitchFamily="18" charset="0"/>
              </a:rPr>
              <a:t>软件分析与设计要学会抽象，以类为单位考虑问题</a:t>
            </a:r>
          </a:p>
        </p:txBody>
      </p:sp>
      <p:sp>
        <p:nvSpPr>
          <p:cNvPr id="147462" name="Line 5">
            <a:extLst>
              <a:ext uri="{FF2B5EF4-FFF2-40B4-BE49-F238E27FC236}">
                <a16:creationId xmlns:a16="http://schemas.microsoft.com/office/drawing/2014/main" id="{AB90D474-8067-45FF-B325-E9864D71AE21}"/>
              </a:ext>
            </a:extLst>
          </p:cNvPr>
          <p:cNvSpPr>
            <a:spLocks noChangeShapeType="1"/>
          </p:cNvSpPr>
          <p:nvPr/>
        </p:nvSpPr>
        <p:spPr bwMode="auto">
          <a:xfrm>
            <a:off x="2782889" y="4221163"/>
            <a:ext cx="217487" cy="215900"/>
          </a:xfrm>
          <a:prstGeom prst="line">
            <a:avLst/>
          </a:prstGeom>
          <a:noFill/>
          <a:ln w="25400">
            <a:solidFill>
              <a:srgbClr val="800000"/>
            </a:solidFill>
            <a:round/>
            <a:headEnd/>
            <a:tailEnd type="triangle" w="med" len="med"/>
          </a:ln>
          <a:extLst>
            <a:ext uri="{909E8E84-426E-40DD-AFC4-6F175D3DCCD1}">
              <a14:hiddenFill xmlns:a14="http://schemas.microsoft.com/office/drawing/2010/main">
                <a:noFill/>
              </a14:hiddenFill>
            </a:ext>
          </a:extLst>
        </p:spPr>
        <p:txBody>
          <a:bodyPr>
            <a:spAutoFit/>
          </a:bodyP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a:extLst>
              <a:ext uri="{FF2B5EF4-FFF2-40B4-BE49-F238E27FC236}">
                <a16:creationId xmlns:a16="http://schemas.microsoft.com/office/drawing/2014/main" id="{979C4E02-592A-4558-B069-833689CA31DA}"/>
              </a:ext>
            </a:extLst>
          </p:cNvPr>
          <p:cNvSpPr>
            <a:spLocks noGrp="1" noChangeArrowheads="1"/>
          </p:cNvSpPr>
          <p:nvPr>
            <p:ph type="title"/>
          </p:nvPr>
        </p:nvSpPr>
        <p:spPr/>
        <p:txBody>
          <a:bodyPr/>
          <a:lstStyle/>
          <a:p>
            <a:pPr eaLnBrk="1" hangingPunct="1"/>
            <a:endParaRPr lang="en-US" altLang="zh-CN" sz="3000"/>
          </a:p>
        </p:txBody>
      </p:sp>
      <p:sp>
        <p:nvSpPr>
          <p:cNvPr id="149507" name="Rectangle 3">
            <a:extLst>
              <a:ext uri="{FF2B5EF4-FFF2-40B4-BE49-F238E27FC236}">
                <a16:creationId xmlns:a16="http://schemas.microsoft.com/office/drawing/2014/main" id="{E275EA76-87C0-4C51-A2A9-B71884604185}"/>
              </a:ext>
            </a:extLst>
          </p:cNvPr>
          <p:cNvSpPr>
            <a:spLocks noGrp="1" noChangeArrowheads="1"/>
          </p:cNvSpPr>
          <p:nvPr>
            <p:ph type="body" idx="1"/>
          </p:nvPr>
        </p:nvSpPr>
        <p:spPr/>
        <p:txBody>
          <a:bodyPr/>
          <a:lstStyle/>
          <a:p>
            <a:pPr eaLnBrk="1" hangingPunct="1"/>
            <a:r>
              <a:rPr lang="en-US" altLang="zh-CN"/>
              <a:t>A description of the problem at some level of generalization</a:t>
            </a:r>
          </a:p>
          <a:p>
            <a:pPr lvl="1" eaLnBrk="1" hangingPunct="1"/>
            <a:r>
              <a:rPr lang="en-US" altLang="zh-CN"/>
              <a:t>Hide details</a:t>
            </a:r>
          </a:p>
        </p:txBody>
      </p:sp>
      <p:pic>
        <p:nvPicPr>
          <p:cNvPr id="149508" name="Picture 8" descr="Slide13">
            <a:extLst>
              <a:ext uri="{FF2B5EF4-FFF2-40B4-BE49-F238E27FC236}">
                <a16:creationId xmlns:a16="http://schemas.microsoft.com/office/drawing/2014/main" id="{22B50652-6CC2-4BAD-A86F-01E872322F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6975" y="2924176"/>
            <a:ext cx="5410200" cy="351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标注 5">
            <a:extLst>
              <a:ext uri="{FF2B5EF4-FFF2-40B4-BE49-F238E27FC236}">
                <a16:creationId xmlns:a16="http://schemas.microsoft.com/office/drawing/2014/main" id="{59691C22-E29F-42A5-AADF-BE9243B8CE37}"/>
              </a:ext>
            </a:extLst>
          </p:cNvPr>
          <p:cNvSpPr/>
          <p:nvPr/>
        </p:nvSpPr>
        <p:spPr bwMode="auto">
          <a:xfrm>
            <a:off x="2640013" y="3716338"/>
            <a:ext cx="1871662" cy="2247900"/>
          </a:xfrm>
          <a:prstGeom prst="wedgeRectCallout">
            <a:avLst>
              <a:gd name="adj1" fmla="val 90415"/>
              <a:gd name="adj2" fmla="val -14602"/>
            </a:avLst>
          </a:prstGeom>
          <a:solidFill>
            <a:schemeClr val="bg1">
              <a:lumMod val="65000"/>
            </a:schemeClr>
          </a:solidFill>
          <a:ln w="9525" cap="flat" cmpd="sng" algn="ctr">
            <a:solidFill>
              <a:srgbClr val="FF0000"/>
            </a:solidFill>
            <a:prstDash val="solid"/>
            <a:round/>
            <a:headEnd type="none" w="med" len="med"/>
            <a:tailEnd type="none" w="med" len="med"/>
          </a:ln>
          <a:effectLst/>
        </p:spPr>
        <p:txBody>
          <a:bodyPr>
            <a:spAutoFit/>
          </a:bodyPr>
          <a:lstStyle/>
          <a:p>
            <a:pPr fontAlgn="base">
              <a:spcBef>
                <a:spcPct val="50000"/>
              </a:spcBef>
              <a:spcAft>
                <a:spcPct val="0"/>
              </a:spcAft>
              <a:defRPr/>
            </a:pPr>
            <a:r>
              <a:rPr kumimoji="1" lang="zh-CN" altLang="en-US" sz="2000" b="1" dirty="0">
                <a:solidFill>
                  <a:srgbClr val="003366"/>
                </a:solidFill>
                <a:latin typeface="Arial" panose="020B0604020202020204" pitchFamily="34" charset="0"/>
                <a:ea typeface="宋体" panose="02010600030101010101" pitchFamily="2" charset="-122"/>
              </a:rPr>
              <a:t>一开始不会如此明确，但因为大型软件设计的功能扩展或预扩展等需要，会逐渐实现这样的抽象</a:t>
            </a: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灯片编号占位符 5">
            <a:extLst>
              <a:ext uri="{FF2B5EF4-FFF2-40B4-BE49-F238E27FC236}">
                <a16:creationId xmlns:a16="http://schemas.microsoft.com/office/drawing/2014/main" id="{1FEC0D21-CAAD-4A9A-8D7C-2694E027EBC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94A89873-C533-4B01-8BC6-B03BAD972A08}" type="slidenum">
              <a:rPr kumimoji="0" lang="en-US" altLang="zh-CN" sz="2600" b="1">
                <a:solidFill>
                  <a:srgbClr val="FFFFFF"/>
                </a:solidFill>
              </a:rPr>
              <a:pPr fontAlgn="base">
                <a:spcBef>
                  <a:spcPct val="0"/>
                </a:spcBef>
                <a:spcAft>
                  <a:spcPct val="0"/>
                </a:spcAft>
                <a:buClrTx/>
                <a:buSzTx/>
                <a:buNone/>
              </a:pPr>
              <a:t>78</a:t>
            </a:fld>
            <a:endParaRPr kumimoji="0" lang="en-US" altLang="zh-CN" sz="2600" b="1">
              <a:solidFill>
                <a:srgbClr val="FFFFFF"/>
              </a:solidFill>
            </a:endParaRPr>
          </a:p>
        </p:txBody>
      </p:sp>
      <p:sp>
        <p:nvSpPr>
          <p:cNvPr id="151555" name="Rectangle 3">
            <a:extLst>
              <a:ext uri="{FF2B5EF4-FFF2-40B4-BE49-F238E27FC236}">
                <a16:creationId xmlns:a16="http://schemas.microsoft.com/office/drawing/2014/main" id="{E2AD8723-46E2-483A-919D-1A29FCA48E84}"/>
              </a:ext>
            </a:extLst>
          </p:cNvPr>
          <p:cNvSpPr>
            <a:spLocks noGrp="1" noChangeArrowheads="1"/>
          </p:cNvSpPr>
          <p:nvPr>
            <p:ph type="body" idx="1"/>
          </p:nvPr>
        </p:nvSpPr>
        <p:spPr>
          <a:xfrm>
            <a:off x="2279650" y="1981201"/>
            <a:ext cx="8388350" cy="4543425"/>
          </a:xfrm>
        </p:spPr>
        <p:txBody>
          <a:bodyPr/>
          <a:lstStyle/>
          <a:p>
            <a:pPr eaLnBrk="1" hangingPunct="1"/>
            <a:r>
              <a:rPr lang="zh-CN" altLang="en-US" b="1"/>
              <a:t>软件分析与设计中关于抽象的广泛讨论与总结：</a:t>
            </a:r>
          </a:p>
          <a:p>
            <a:pPr lvl="1" eaLnBrk="1" hangingPunct="1">
              <a:lnSpc>
                <a:spcPct val="110000"/>
              </a:lnSpc>
              <a:buClr>
                <a:srgbClr val="0000FF"/>
              </a:buClr>
              <a:buSzPct val="75000"/>
              <a:buFont typeface="Wingdings" panose="05000000000000000000" pitchFamily="2" charset="2"/>
              <a:buChar char="Ø"/>
            </a:pPr>
            <a:r>
              <a:rPr lang="zh-CN" altLang="en-US" b="1"/>
              <a:t>抽象与转换的区别：初级程序员的软件开发经历（软件不是简单的手工系统到软件的简单对应转换，而是经过抽象的、效率更高的软件，内含了对系统的优化。）</a:t>
            </a:r>
          </a:p>
          <a:p>
            <a:pPr lvl="1" eaLnBrk="1" hangingPunct="1">
              <a:lnSpc>
                <a:spcPct val="110000"/>
              </a:lnSpc>
              <a:buClr>
                <a:srgbClr val="0000FF"/>
              </a:buClr>
              <a:buSzPct val="75000"/>
              <a:buFont typeface="Wingdings" panose="05000000000000000000" pitchFamily="2" charset="2"/>
              <a:buChar char="Ø"/>
            </a:pPr>
            <a:r>
              <a:rPr lang="zh-CN" altLang="en-US" b="1"/>
              <a:t>早期的软件设计：让某个实体做某件事情。（因为是早期，因而不具体考虑到属性等等细节问题）</a:t>
            </a:r>
          </a:p>
          <a:p>
            <a:pPr lvl="1" eaLnBrk="1" hangingPunct="1">
              <a:lnSpc>
                <a:spcPct val="110000"/>
              </a:lnSpc>
              <a:buClr>
                <a:srgbClr val="0000FF"/>
              </a:buClr>
              <a:buSzPct val="75000"/>
              <a:buFont typeface="Wingdings" panose="05000000000000000000" pitchFamily="2" charset="2"/>
              <a:buChar char="Ø"/>
            </a:pPr>
            <a:r>
              <a:rPr lang="zh-CN" altLang="en-US" b="1"/>
              <a:t>抽象可以分成不同的层次，于是软件的设计也能够由粗到细。</a:t>
            </a:r>
          </a:p>
          <a:p>
            <a:pPr lvl="1" eaLnBrk="1" hangingPunct="1">
              <a:lnSpc>
                <a:spcPct val="110000"/>
              </a:lnSpc>
              <a:buClr>
                <a:srgbClr val="0000FF"/>
              </a:buClr>
              <a:buSzPct val="75000"/>
              <a:buFont typeface="Wingdings" panose="05000000000000000000" pitchFamily="2" charset="2"/>
              <a:buChar char="Ø"/>
            </a:pPr>
            <a:r>
              <a:rPr lang="zh-CN" altLang="en-US" b="1" u="sng"/>
              <a:t>软件分析与设计要学会抽象，学会把问题逐步抽象成为类的集合，软件任务就是通过类之间的交互来完成。</a:t>
            </a:r>
          </a:p>
          <a:p>
            <a:pPr eaLnBrk="1" hangingPunct="1"/>
            <a:endParaRPr lang="en-US" altLang="zh-CN" b="1" u="sng"/>
          </a:p>
        </p:txBody>
      </p:sp>
      <p:sp>
        <p:nvSpPr>
          <p:cNvPr id="151556" name="Rectangle 4">
            <a:extLst>
              <a:ext uri="{FF2B5EF4-FFF2-40B4-BE49-F238E27FC236}">
                <a16:creationId xmlns:a16="http://schemas.microsoft.com/office/drawing/2014/main" id="{ABDDF715-B63E-423B-9BF4-C89E3E1B8264}"/>
              </a:ext>
            </a:extLst>
          </p:cNvPr>
          <p:cNvSpPr>
            <a:spLocks noChangeArrowheads="1"/>
          </p:cNvSpPr>
          <p:nvPr/>
        </p:nvSpPr>
        <p:spPr bwMode="auto">
          <a:xfrm>
            <a:off x="2436813" y="392113"/>
            <a:ext cx="8001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lnSpc>
                <a:spcPct val="90000"/>
              </a:lnSpc>
              <a:spcBef>
                <a:spcPct val="0"/>
              </a:spcBef>
              <a:spcAft>
                <a:spcPct val="0"/>
              </a:spcAft>
              <a:buClrTx/>
              <a:buSzTx/>
              <a:buNone/>
            </a:pPr>
            <a:r>
              <a:rPr lang="en-US" altLang="zh-CN" sz="3200" b="1">
                <a:solidFill>
                  <a:srgbClr val="006666"/>
                </a:solidFill>
              </a:rPr>
              <a:t>Chapter 1  Why Software Engineering</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灯片编号占位符 5">
            <a:extLst>
              <a:ext uri="{FF2B5EF4-FFF2-40B4-BE49-F238E27FC236}">
                <a16:creationId xmlns:a16="http://schemas.microsoft.com/office/drawing/2014/main" id="{6DCA8DF7-FEA8-492B-8644-CAC5F0A4266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6A166284-BCB3-49A4-A6F6-B7760084144A}" type="slidenum">
              <a:rPr kumimoji="0" lang="en-US" altLang="zh-CN" sz="2600" b="1">
                <a:solidFill>
                  <a:srgbClr val="FFFFFF"/>
                </a:solidFill>
              </a:rPr>
              <a:pPr fontAlgn="base">
                <a:spcBef>
                  <a:spcPct val="0"/>
                </a:spcBef>
                <a:spcAft>
                  <a:spcPct val="0"/>
                </a:spcAft>
                <a:buClrTx/>
                <a:buSzTx/>
                <a:buNone/>
              </a:pPr>
              <a:t>79</a:t>
            </a:fld>
            <a:endParaRPr kumimoji="0" lang="en-US" altLang="zh-CN" sz="2600" b="1">
              <a:solidFill>
                <a:srgbClr val="FFFFFF"/>
              </a:solidFill>
            </a:endParaRPr>
          </a:p>
        </p:txBody>
      </p:sp>
      <p:sp>
        <p:nvSpPr>
          <p:cNvPr id="152579" name="Rectangle 2">
            <a:extLst>
              <a:ext uri="{FF2B5EF4-FFF2-40B4-BE49-F238E27FC236}">
                <a16:creationId xmlns:a16="http://schemas.microsoft.com/office/drawing/2014/main" id="{6906D7DA-7631-4512-8DA9-DC947C8AE9A1}"/>
              </a:ext>
            </a:extLst>
          </p:cNvPr>
          <p:cNvSpPr>
            <a:spLocks noGrp="1" noChangeArrowheads="1"/>
          </p:cNvSpPr>
          <p:nvPr>
            <p:ph type="title"/>
          </p:nvPr>
        </p:nvSpPr>
        <p:spPr/>
        <p:txBody>
          <a:bodyPr/>
          <a:lstStyle/>
          <a:p>
            <a:pPr eaLnBrk="1" hangingPunct="1"/>
            <a:r>
              <a:rPr lang="en-US" altLang="zh-CN" sz="3200"/>
              <a:t>Chapter 1  Why Software Engineering</a:t>
            </a:r>
          </a:p>
        </p:txBody>
      </p:sp>
      <p:sp>
        <p:nvSpPr>
          <p:cNvPr id="152580" name="Rectangle 3">
            <a:extLst>
              <a:ext uri="{FF2B5EF4-FFF2-40B4-BE49-F238E27FC236}">
                <a16:creationId xmlns:a16="http://schemas.microsoft.com/office/drawing/2014/main" id="{B2AFD8A0-CCC0-41A5-ACC2-DD11543DF1CA}"/>
              </a:ext>
            </a:extLst>
          </p:cNvPr>
          <p:cNvSpPr>
            <a:spLocks noGrp="1" noChangeArrowheads="1"/>
          </p:cNvSpPr>
          <p:nvPr>
            <p:ph type="body" idx="1"/>
          </p:nvPr>
        </p:nvSpPr>
        <p:spPr>
          <a:xfrm>
            <a:off x="2286000" y="1676400"/>
            <a:ext cx="8534400" cy="5181600"/>
          </a:xfrm>
        </p:spPr>
        <p:txBody>
          <a:bodyPr/>
          <a:lstStyle/>
          <a:p>
            <a:pPr eaLnBrk="1" hangingPunct="1">
              <a:lnSpc>
                <a:spcPct val="90000"/>
              </a:lnSpc>
              <a:buFontTx/>
              <a:buNone/>
            </a:pPr>
            <a:r>
              <a:rPr lang="en-US" altLang="zh-CN" sz="2400" b="1">
                <a:solidFill>
                  <a:srgbClr val="000000"/>
                </a:solidFill>
                <a:sym typeface="Wingdings 2" panose="05020102010507070707" pitchFamily="18" charset="2"/>
              </a:rPr>
              <a:t> </a:t>
            </a:r>
            <a:r>
              <a:rPr lang="en-US" altLang="zh-CN" sz="2400" b="1"/>
              <a:t>Analysis and design methods and notations</a:t>
            </a:r>
          </a:p>
          <a:p>
            <a:pPr eaLnBrk="1" hangingPunct="1">
              <a:lnSpc>
                <a:spcPct val="90000"/>
              </a:lnSpc>
              <a:buFontTx/>
              <a:buNone/>
            </a:pPr>
            <a:r>
              <a:rPr lang="en-US" altLang="zh-CN" sz="2400" b="1"/>
              <a:t>     </a:t>
            </a:r>
            <a:r>
              <a:rPr lang="zh-CN" altLang="en-US" sz="2400" b="1"/>
              <a:t>（分析、设计方法和符号描述系统）</a:t>
            </a:r>
            <a:r>
              <a:rPr lang="en-US" altLang="zh-CN" sz="2400" b="1"/>
              <a:t>(</a:t>
            </a:r>
            <a:r>
              <a:rPr lang="zh-CN" altLang="en-US" sz="2400" b="1"/>
              <a:t>建模原语</a:t>
            </a:r>
            <a:r>
              <a:rPr lang="en-US" altLang="zh-CN" sz="2400" b="1"/>
              <a:t>/</a:t>
            </a:r>
            <a:r>
              <a:rPr lang="zh-CN" altLang="en-US" sz="2400" b="1"/>
              <a:t>表示法</a:t>
            </a:r>
            <a:r>
              <a:rPr lang="en-US" altLang="zh-CN" sz="2400" b="1"/>
              <a:t>)</a:t>
            </a:r>
          </a:p>
          <a:p>
            <a:pPr eaLnBrk="1" hangingPunct="1">
              <a:lnSpc>
                <a:spcPct val="90000"/>
              </a:lnSpc>
              <a:buFontTx/>
              <a:buNone/>
            </a:pPr>
            <a:r>
              <a:rPr lang="en-US" altLang="zh-CN" b="1"/>
              <a:t>   </a:t>
            </a:r>
            <a:r>
              <a:rPr lang="en-US" altLang="zh-CN" sz="2400" b="1"/>
              <a:t>A: class assignment(</a:t>
            </a:r>
            <a:r>
              <a:rPr lang="zh-CN" altLang="en-US" sz="2400" b="1"/>
              <a:t>班级练习</a:t>
            </a:r>
            <a:r>
              <a:rPr lang="en-US" altLang="zh-CN" sz="2400" b="1"/>
              <a:t>): informal description </a:t>
            </a:r>
          </a:p>
          <a:p>
            <a:pPr eaLnBrk="1" hangingPunct="1">
              <a:lnSpc>
                <a:spcPct val="90000"/>
              </a:lnSpc>
              <a:buFontTx/>
              <a:buNone/>
            </a:pPr>
            <a:r>
              <a:rPr lang="en-US" altLang="zh-CN" sz="2400" b="1"/>
              <a:t>    B: developing </a:t>
            </a:r>
            <a:r>
              <a:rPr lang="en-US" altLang="zh-CN" sz="2000" b="1"/>
              <a:t>COTS</a:t>
            </a:r>
            <a:r>
              <a:rPr lang="en-US" altLang="zh-CN" sz="2400" b="1"/>
              <a:t> in team work:</a:t>
            </a:r>
          </a:p>
          <a:p>
            <a:pPr eaLnBrk="1" hangingPunct="1">
              <a:lnSpc>
                <a:spcPct val="90000"/>
              </a:lnSpc>
              <a:buFontTx/>
              <a:buNone/>
            </a:pPr>
            <a:r>
              <a:rPr lang="en-US" altLang="zh-CN" sz="2400" b="1">
                <a:solidFill>
                  <a:srgbClr val="0000FF"/>
                </a:solidFill>
              </a:rPr>
              <a:t>        ------</a:t>
            </a:r>
            <a:r>
              <a:rPr lang="en-US" altLang="zh-CN" sz="2400" b="1" u="sng">
                <a:solidFill>
                  <a:srgbClr val="0000FF"/>
                </a:solidFill>
              </a:rPr>
              <a:t>use standard notation</a:t>
            </a:r>
            <a:r>
              <a:rPr lang="en-US" altLang="zh-CN" sz="2400" b="1"/>
              <a:t>, just like a architect does</a:t>
            </a:r>
          </a:p>
          <a:p>
            <a:pPr eaLnBrk="1" hangingPunct="1">
              <a:lnSpc>
                <a:spcPct val="90000"/>
              </a:lnSpc>
              <a:buFontTx/>
              <a:buNone/>
            </a:pPr>
            <a:r>
              <a:rPr lang="en-US" altLang="zh-CN" sz="2400" b="1"/>
              <a:t>              (</a:t>
            </a:r>
            <a:r>
              <a:rPr lang="zh-CN" altLang="en-US" sz="2400" b="1"/>
              <a:t>采用标准的符号表示系统</a:t>
            </a:r>
            <a:r>
              <a:rPr lang="en-US" altLang="zh-CN" sz="2400" b="1"/>
              <a:t>)</a:t>
            </a:r>
          </a:p>
          <a:p>
            <a:pPr eaLnBrk="1" hangingPunct="1">
              <a:lnSpc>
                <a:spcPct val="90000"/>
              </a:lnSpc>
              <a:buFontTx/>
              <a:buNone/>
            </a:pPr>
            <a:r>
              <a:rPr lang="en-US" altLang="zh-CN" sz="2400" b="1"/>
              <a:t>        importance:</a:t>
            </a:r>
          </a:p>
          <a:p>
            <a:pPr eaLnBrk="1" hangingPunct="1">
              <a:lnSpc>
                <a:spcPct val="90000"/>
              </a:lnSpc>
              <a:buFontTx/>
              <a:buNone/>
            </a:pPr>
            <a:r>
              <a:rPr lang="en-US" altLang="zh-CN" sz="2400" b="1"/>
              <a:t>           X: help communication (</a:t>
            </a:r>
            <a:r>
              <a:rPr lang="zh-CN" altLang="en-US" sz="2400" b="1"/>
              <a:t>利于交流</a:t>
            </a:r>
            <a:r>
              <a:rPr lang="en-US" altLang="zh-CN" sz="2400" b="1"/>
              <a:t>)</a:t>
            </a:r>
          </a:p>
          <a:p>
            <a:pPr eaLnBrk="1" hangingPunct="1">
              <a:lnSpc>
                <a:spcPct val="90000"/>
              </a:lnSpc>
              <a:buFontTx/>
              <a:buNone/>
            </a:pPr>
            <a:r>
              <a:rPr lang="en-US" altLang="zh-CN" sz="2400" b="1"/>
              <a:t>           Y: build model and check them for completeness</a:t>
            </a:r>
          </a:p>
          <a:p>
            <a:pPr eaLnBrk="1" hangingPunct="1">
              <a:lnSpc>
                <a:spcPct val="90000"/>
              </a:lnSpc>
              <a:buFontTx/>
              <a:buNone/>
            </a:pPr>
            <a:r>
              <a:rPr lang="en-US" altLang="zh-CN" sz="2400" b="1"/>
              <a:t>             and consistency(</a:t>
            </a:r>
            <a:r>
              <a:rPr lang="zh-CN" altLang="en-US" sz="2400" b="1"/>
              <a:t>利于建模并检查其完整性和一致性</a:t>
            </a:r>
            <a:r>
              <a:rPr lang="en-US" altLang="zh-CN" sz="2400" b="1"/>
              <a:t>)</a:t>
            </a:r>
          </a:p>
          <a:p>
            <a:pPr eaLnBrk="1" hangingPunct="1">
              <a:lnSpc>
                <a:spcPct val="90000"/>
              </a:lnSpc>
              <a:buFontTx/>
              <a:buNone/>
            </a:pPr>
            <a:r>
              <a:rPr lang="en-US" altLang="zh-CN" sz="2400" b="1"/>
              <a:t>           Z: reuse requirements and design components </a:t>
            </a:r>
          </a:p>
          <a:p>
            <a:pPr eaLnBrk="1" hangingPunct="1">
              <a:lnSpc>
                <a:spcPct val="90000"/>
              </a:lnSpc>
              <a:buFontTx/>
              <a:buNone/>
            </a:pPr>
            <a:r>
              <a:rPr lang="en-US" altLang="zh-CN" sz="2400"/>
              <a:t>                </a:t>
            </a:r>
            <a:r>
              <a:rPr lang="en-US" altLang="zh-CN" sz="2400" b="1"/>
              <a:t>(</a:t>
            </a:r>
            <a:r>
              <a:rPr lang="zh-CN" altLang="en-US" sz="2400" b="1"/>
              <a:t>易于对需求和设计部件进行重用</a:t>
            </a:r>
            <a:r>
              <a:rPr lang="en-US" altLang="zh-CN" sz="2400" b="1"/>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5">
            <a:extLst>
              <a:ext uri="{FF2B5EF4-FFF2-40B4-BE49-F238E27FC236}">
                <a16:creationId xmlns:a16="http://schemas.microsoft.com/office/drawing/2014/main" id="{4E41659A-884A-4527-8B1B-70AD6B37C5E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32557998-149F-4BF6-BABF-DA487A7F92A1}" type="slidenum">
              <a:rPr kumimoji="0" lang="en-US" altLang="zh-CN" sz="2600" b="1">
                <a:solidFill>
                  <a:srgbClr val="FFFFFF"/>
                </a:solidFill>
              </a:rPr>
              <a:pPr fontAlgn="base">
                <a:spcBef>
                  <a:spcPct val="0"/>
                </a:spcBef>
                <a:spcAft>
                  <a:spcPct val="0"/>
                </a:spcAft>
                <a:buClrTx/>
                <a:buSzTx/>
                <a:buNone/>
              </a:pPr>
              <a:t>8</a:t>
            </a:fld>
            <a:endParaRPr kumimoji="0" lang="en-US" altLang="zh-CN" sz="2600" b="1">
              <a:solidFill>
                <a:srgbClr val="FFFFFF"/>
              </a:solidFill>
            </a:endParaRPr>
          </a:p>
        </p:txBody>
      </p:sp>
      <p:sp>
        <p:nvSpPr>
          <p:cNvPr id="18435" name="Rectangle 2">
            <a:extLst>
              <a:ext uri="{FF2B5EF4-FFF2-40B4-BE49-F238E27FC236}">
                <a16:creationId xmlns:a16="http://schemas.microsoft.com/office/drawing/2014/main" id="{224AB8E3-A42D-4266-8551-ED0CBAA0317F}"/>
              </a:ext>
            </a:extLst>
          </p:cNvPr>
          <p:cNvSpPr>
            <a:spLocks noGrp="1" noChangeArrowheads="1"/>
          </p:cNvSpPr>
          <p:nvPr>
            <p:ph type="title"/>
          </p:nvPr>
        </p:nvSpPr>
        <p:spPr>
          <a:xfrm>
            <a:off x="2438400" y="549275"/>
            <a:ext cx="8001000" cy="838200"/>
          </a:xfrm>
        </p:spPr>
        <p:txBody>
          <a:bodyPr/>
          <a:lstStyle/>
          <a:p>
            <a:pPr eaLnBrk="1" hangingPunct="1"/>
            <a:r>
              <a:rPr lang="en-US" altLang="zh-CN" sz="5400">
                <a:solidFill>
                  <a:srgbClr val="000000"/>
                </a:solidFill>
                <a:latin typeface="Monotype Corsiva" panose="03010101010201010101" pitchFamily="66" charset="0"/>
                <a:ea typeface="楷体_GB2312" pitchFamily="49" charset="-122"/>
              </a:rPr>
              <a:t>        Software   Engineering</a:t>
            </a:r>
          </a:p>
        </p:txBody>
      </p:sp>
      <p:sp>
        <p:nvSpPr>
          <p:cNvPr id="18436" name="Rectangle 3">
            <a:extLst>
              <a:ext uri="{FF2B5EF4-FFF2-40B4-BE49-F238E27FC236}">
                <a16:creationId xmlns:a16="http://schemas.microsoft.com/office/drawing/2014/main" id="{F65971B0-6871-4C63-9526-26F88838EE7C}"/>
              </a:ext>
            </a:extLst>
          </p:cNvPr>
          <p:cNvSpPr>
            <a:spLocks noGrp="1" noChangeArrowheads="1"/>
          </p:cNvSpPr>
          <p:nvPr>
            <p:ph type="body" idx="1"/>
          </p:nvPr>
        </p:nvSpPr>
        <p:spPr>
          <a:xfrm>
            <a:off x="2279650" y="1773238"/>
            <a:ext cx="8388350" cy="5084762"/>
          </a:xfrm>
        </p:spPr>
        <p:txBody>
          <a:bodyPr/>
          <a:lstStyle/>
          <a:p>
            <a:pPr eaLnBrk="1" hangingPunct="1">
              <a:buClr>
                <a:srgbClr val="0000FF"/>
              </a:buClr>
              <a:buFont typeface="Wingdings" panose="05000000000000000000" pitchFamily="2" charset="2"/>
              <a:buChar char="§"/>
            </a:pPr>
            <a:r>
              <a:rPr lang="zh-CN" altLang="en-US" sz="2400" b="1"/>
              <a:t>从科利华的倒塌看软件企业发展与风险管理</a:t>
            </a:r>
            <a:r>
              <a:rPr lang="zh-CN" altLang="en-US" sz="2400"/>
              <a:t> </a:t>
            </a:r>
            <a:endParaRPr lang="zh-CN" altLang="en-US" sz="2400" b="1">
              <a:solidFill>
                <a:srgbClr val="0000FF"/>
              </a:solidFill>
              <a:latin typeface="宋体" panose="02010600030101010101" pitchFamily="2" charset="-122"/>
            </a:endParaRPr>
          </a:p>
          <a:p>
            <a:pPr eaLnBrk="1" hangingPunct="1">
              <a:buClr>
                <a:srgbClr val="0000FF"/>
              </a:buClr>
              <a:buFont typeface="Wingdings" panose="05000000000000000000" pitchFamily="2" charset="2"/>
              <a:buNone/>
            </a:pPr>
            <a:r>
              <a:rPr lang="zh-CN" altLang="en-US" sz="2400" b="1"/>
              <a:t>    在企业的成长过程中，风险一直陪伴着他，稍有不慎，便有可能让企业过早的终结生命。</a:t>
            </a:r>
            <a:r>
              <a:rPr lang="zh-CN" altLang="en-US" sz="2400"/>
              <a:t> </a:t>
            </a:r>
            <a:r>
              <a:rPr lang="en-US" altLang="zh-CN" sz="2400" b="1"/>
              <a:t>1970</a:t>
            </a:r>
            <a:r>
              <a:rPr lang="zh-CN" altLang="en-US" sz="2400" b="1"/>
              <a:t>年名列</a:t>
            </a:r>
            <a:r>
              <a:rPr lang="en-US" altLang="zh-CN" sz="2400" b="1"/>
              <a:t>《</a:t>
            </a:r>
            <a:r>
              <a:rPr lang="zh-CN" altLang="en-US" sz="2400" b="1"/>
              <a:t>财富</a:t>
            </a:r>
            <a:r>
              <a:rPr lang="en-US" altLang="zh-CN" sz="2400" b="1"/>
              <a:t>》</a:t>
            </a:r>
            <a:r>
              <a:rPr lang="zh-CN" altLang="en-US" sz="2400" b="1"/>
              <a:t>杂志</a:t>
            </a:r>
            <a:r>
              <a:rPr lang="en-US" altLang="zh-CN" sz="2400" b="1"/>
              <a:t>500</a:t>
            </a:r>
            <a:r>
              <a:rPr lang="zh-CN" altLang="en-US" sz="2400" b="1"/>
              <a:t>家大企业排行榜的公司，到</a:t>
            </a:r>
            <a:r>
              <a:rPr lang="en-US" altLang="zh-CN" sz="2400" b="1"/>
              <a:t>1983</a:t>
            </a:r>
            <a:r>
              <a:rPr lang="zh-CN" altLang="en-US" sz="2400" b="1"/>
              <a:t>年有</a:t>
            </a:r>
            <a:r>
              <a:rPr lang="en-US" altLang="zh-CN" sz="2400" b="1"/>
              <a:t>1/3</a:t>
            </a:r>
            <a:r>
              <a:rPr lang="zh-CN" altLang="en-US" sz="2400" b="1"/>
              <a:t>已经销声匿迹。</a:t>
            </a:r>
            <a:endParaRPr lang="zh-CN" altLang="en-US" sz="2400" b="1">
              <a:solidFill>
                <a:srgbClr val="0000FF"/>
              </a:solidFill>
              <a:latin typeface="宋体" panose="02010600030101010101" pitchFamily="2" charset="-122"/>
            </a:endParaRPr>
          </a:p>
          <a:p>
            <a:pPr eaLnBrk="1" hangingPunct="1">
              <a:buClr>
                <a:srgbClr val="0000FF"/>
              </a:buClr>
              <a:buFont typeface="Wingdings" panose="05000000000000000000" pitchFamily="2" charset="2"/>
              <a:buNone/>
            </a:pPr>
            <a:r>
              <a:rPr lang="zh-CN" altLang="en-US" sz="2400" b="1"/>
              <a:t>    </a:t>
            </a:r>
            <a:r>
              <a:rPr lang="en-US" altLang="zh-CN" sz="2400" b="1"/>
              <a:t>1991</a:t>
            </a:r>
            <a:r>
              <a:rPr lang="zh-CN" altLang="en-US" sz="2400" b="1"/>
              <a:t>年，科利华成立并进入教育软件市场</a:t>
            </a:r>
            <a:r>
              <a:rPr lang="en-US" altLang="zh-CN" sz="2400" b="1"/>
              <a:t>; 96</a:t>
            </a:r>
            <a:r>
              <a:rPr lang="zh-CN" altLang="en-US" sz="2400" b="1"/>
              <a:t>年科利华收购了名噪一时的晓军公司</a:t>
            </a:r>
            <a:r>
              <a:rPr lang="en-US" altLang="zh-CN" sz="2400" b="1"/>
              <a:t>; 98</a:t>
            </a:r>
            <a:r>
              <a:rPr lang="zh-CN" altLang="en-US" sz="2400" b="1"/>
              <a:t>年是科利华生命中最值得炫耀的年头</a:t>
            </a:r>
            <a:r>
              <a:rPr lang="en-US" altLang="zh-CN" sz="2400" b="1"/>
              <a:t>,</a:t>
            </a:r>
            <a:r>
              <a:rPr lang="zh-CN" altLang="en-US" sz="2400" b="1"/>
              <a:t>疯狂炒作</a:t>
            </a:r>
            <a:r>
              <a:rPr lang="en-US" altLang="zh-CN" sz="2400" b="1"/>
              <a:t>《</a:t>
            </a:r>
            <a:r>
              <a:rPr lang="zh-CN" altLang="en-US" sz="2400" b="1"/>
              <a:t>学习的革命</a:t>
            </a:r>
            <a:r>
              <a:rPr lang="en-US" altLang="zh-CN" sz="2400" b="1"/>
              <a:t>》;</a:t>
            </a:r>
            <a:r>
              <a:rPr lang="en-US" altLang="zh-CN" sz="2400"/>
              <a:t> </a:t>
            </a:r>
            <a:r>
              <a:rPr lang="en-US" altLang="zh-CN" sz="2400" b="1"/>
              <a:t>99</a:t>
            </a:r>
            <a:r>
              <a:rPr lang="zh-CN" altLang="en-US" sz="2400" b="1"/>
              <a:t>年收购阿城钢铁，实现借壳上市</a:t>
            </a:r>
            <a:r>
              <a:rPr lang="en-US" altLang="zh-CN" sz="2400" b="1"/>
              <a:t>------02</a:t>
            </a:r>
            <a:r>
              <a:rPr lang="zh-CN" altLang="en-US" sz="2400" b="1"/>
              <a:t>年最后因为巨额债务倒闭</a:t>
            </a:r>
            <a:r>
              <a:rPr lang="en-US" altLang="zh-CN" sz="2400" b="1"/>
              <a:t>.    </a:t>
            </a:r>
            <a:endParaRPr lang="en-US" altLang="zh-CN" sz="2400" b="1">
              <a:solidFill>
                <a:srgbClr val="0000FF"/>
              </a:solidFill>
              <a:latin typeface="宋体" panose="02010600030101010101" pitchFamily="2" charset="-122"/>
            </a:endParaRPr>
          </a:p>
          <a:p>
            <a:pPr lvl="1" eaLnBrk="1" hangingPunct="1">
              <a:buClr>
                <a:srgbClr val="0000FF"/>
              </a:buClr>
              <a:buFont typeface="Wingdings" panose="05000000000000000000" pitchFamily="2" charset="2"/>
              <a:buChar char="§"/>
            </a:pPr>
            <a:r>
              <a:rPr lang="zh-CN" altLang="en-US" b="1">
                <a:solidFill>
                  <a:srgbClr val="0000FF"/>
                </a:solidFill>
                <a:latin typeface="宋体" panose="02010600030101010101" pitchFamily="2" charset="-122"/>
              </a:rPr>
              <a:t>原因</a:t>
            </a:r>
            <a:r>
              <a:rPr lang="en-US" altLang="zh-CN" b="1">
                <a:solidFill>
                  <a:srgbClr val="0000FF"/>
                </a:solidFill>
                <a:latin typeface="宋体" panose="02010600030101010101" pitchFamily="2" charset="-122"/>
              </a:rPr>
              <a:t>:</a:t>
            </a:r>
            <a:r>
              <a:rPr lang="zh-CN" altLang="en-US" b="1">
                <a:solidFill>
                  <a:srgbClr val="0000FF"/>
                </a:solidFill>
                <a:latin typeface="宋体" panose="02010600030101010101" pitchFamily="2" charset="-122"/>
              </a:rPr>
              <a:t>忽视资产风险</a:t>
            </a:r>
            <a:r>
              <a:rPr lang="en-US" altLang="zh-CN" b="1">
                <a:solidFill>
                  <a:srgbClr val="0000FF"/>
                </a:solidFill>
                <a:latin typeface="宋体" panose="02010600030101010101" pitchFamily="2" charset="-122"/>
              </a:rPr>
              <a:t>(</a:t>
            </a:r>
            <a:r>
              <a:rPr lang="zh-CN" altLang="en-US" b="1">
                <a:solidFill>
                  <a:srgbClr val="0000FF"/>
                </a:solidFill>
                <a:latin typeface="宋体" panose="02010600030101010101" pitchFamily="2" charset="-122"/>
              </a:rPr>
              <a:t>外债</a:t>
            </a:r>
            <a:r>
              <a:rPr lang="en-US" altLang="zh-CN" b="1">
                <a:solidFill>
                  <a:srgbClr val="0000FF"/>
                </a:solidFill>
                <a:latin typeface="宋体" panose="02010600030101010101" pitchFamily="2" charset="-122"/>
              </a:rPr>
              <a:t>)</a:t>
            </a:r>
            <a:r>
              <a:rPr lang="zh-CN" altLang="en-US" b="1">
                <a:solidFill>
                  <a:srgbClr val="0000FF"/>
                </a:solidFill>
                <a:latin typeface="宋体" panose="02010600030101010101" pitchFamily="2" charset="-122"/>
              </a:rPr>
              <a:t>和市场风险</a:t>
            </a:r>
            <a:r>
              <a:rPr lang="en-US" altLang="zh-CN" b="1">
                <a:solidFill>
                  <a:srgbClr val="0000FF"/>
                </a:solidFill>
                <a:latin typeface="宋体" panose="02010600030101010101" pitchFamily="2" charset="-122"/>
              </a:rPr>
              <a:t>(</a:t>
            </a:r>
            <a:r>
              <a:rPr lang="zh-CN" altLang="en-US" b="1">
                <a:solidFill>
                  <a:srgbClr val="0000FF"/>
                </a:solidFill>
                <a:latin typeface="宋体" panose="02010600030101010101" pitchFamily="2" charset="-122"/>
              </a:rPr>
              <a:t>互联网发展</a:t>
            </a:r>
            <a:r>
              <a:rPr lang="en-US" altLang="zh-CN" b="1">
                <a:solidFill>
                  <a:srgbClr val="0000FF"/>
                </a:solidFill>
                <a:latin typeface="宋体" panose="02010600030101010101" pitchFamily="2" charset="-122"/>
              </a:rPr>
              <a:t>)</a:t>
            </a:r>
          </a:p>
          <a:p>
            <a:pPr eaLnBrk="1" hangingPunct="1">
              <a:buClr>
                <a:srgbClr val="0000FF"/>
              </a:buClr>
              <a:buFont typeface="Wingdings" panose="05000000000000000000" pitchFamily="2" charset="2"/>
              <a:buChar char="§"/>
            </a:pPr>
            <a:r>
              <a:rPr lang="zh-CN" altLang="en-US" sz="2400" b="1">
                <a:solidFill>
                  <a:srgbClr val="0000FF"/>
                </a:solidFill>
                <a:latin typeface="宋体" panose="02010600030101010101" pitchFamily="2" charset="-122"/>
              </a:rPr>
              <a:t>结论</a:t>
            </a:r>
            <a:r>
              <a:rPr lang="en-US" altLang="zh-CN" sz="2400" b="1">
                <a:solidFill>
                  <a:srgbClr val="0000FF"/>
                </a:solidFill>
                <a:latin typeface="宋体" panose="02010600030101010101" pitchFamily="2" charset="-122"/>
              </a:rPr>
              <a:t>:</a:t>
            </a:r>
            <a:r>
              <a:rPr lang="zh-CN" altLang="en-US" sz="2400" b="1">
                <a:solidFill>
                  <a:srgbClr val="CC0000"/>
                </a:solidFill>
                <a:latin typeface="宋体" panose="02010600030101010101" pitchFamily="2" charset="-122"/>
              </a:rPr>
              <a:t>看清趋势最难！因为趋势是思想上的远见</a:t>
            </a:r>
            <a:r>
              <a:rPr lang="en-US" altLang="zh-CN" sz="2400" b="1">
                <a:solidFill>
                  <a:srgbClr val="CC0000"/>
                </a:solidFill>
                <a:latin typeface="宋体" panose="02010600030101010101" pitchFamily="2" charset="-122"/>
              </a:rPr>
              <a:t>!</a:t>
            </a:r>
          </a:p>
          <a:p>
            <a:pPr lvl="1" eaLnBrk="1" hangingPunct="1">
              <a:buClr>
                <a:srgbClr val="0000FF"/>
              </a:buClr>
              <a:buFont typeface="Wingdings" panose="05000000000000000000" pitchFamily="2" charset="2"/>
              <a:buNone/>
            </a:pPr>
            <a:r>
              <a:rPr lang="en-US" altLang="zh-CN" b="1">
                <a:solidFill>
                  <a:srgbClr val="CC0000"/>
                </a:solidFill>
                <a:latin typeface="宋体" panose="02010600030101010101" pitchFamily="2" charset="-122"/>
              </a:rPr>
              <a:t>    </a:t>
            </a:r>
            <a:r>
              <a:rPr lang="zh-CN" altLang="en-US" b="1">
                <a:solidFill>
                  <a:srgbClr val="CC0000"/>
                </a:solidFill>
                <a:latin typeface="宋体" panose="02010600030101010101" pitchFamily="2" charset="-122"/>
              </a:rPr>
              <a:t>成功的软件工程必然包含深刻的科技思想文化内涵</a:t>
            </a:r>
            <a:r>
              <a:rPr lang="en-US" altLang="zh-CN" b="1">
                <a:solidFill>
                  <a:srgbClr val="CC0000"/>
                </a:solidFill>
                <a:latin typeface="宋体" panose="02010600030101010101" pitchFamily="2" charset="-122"/>
              </a:rPr>
              <a:t>!</a:t>
            </a:r>
            <a:r>
              <a:rPr lang="en-US" altLang="zh-CN" sz="2000" b="1">
                <a:solidFill>
                  <a:srgbClr val="0000FF"/>
                </a:solidFill>
                <a:latin typeface="宋体" panose="02010600030101010101" pitchFamily="2" charset="-122"/>
              </a:rPr>
              <a:t> </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灯片编号占位符 5">
            <a:extLst>
              <a:ext uri="{FF2B5EF4-FFF2-40B4-BE49-F238E27FC236}">
                <a16:creationId xmlns:a16="http://schemas.microsoft.com/office/drawing/2014/main" id="{A26A141E-84A2-4445-BC5E-50F6C76A901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5931F6CE-0B49-456B-82CB-B04D5CED2613}" type="slidenum">
              <a:rPr kumimoji="0" lang="en-US" altLang="zh-CN" sz="2600" b="1">
                <a:solidFill>
                  <a:srgbClr val="FFFFFF"/>
                </a:solidFill>
              </a:rPr>
              <a:pPr fontAlgn="base">
                <a:spcBef>
                  <a:spcPct val="0"/>
                </a:spcBef>
                <a:spcAft>
                  <a:spcPct val="0"/>
                </a:spcAft>
                <a:buClrTx/>
                <a:buSzTx/>
                <a:buNone/>
              </a:pPr>
              <a:t>80</a:t>
            </a:fld>
            <a:endParaRPr kumimoji="0" lang="en-US" altLang="zh-CN" sz="2600" b="1">
              <a:solidFill>
                <a:srgbClr val="FFFFFF"/>
              </a:solidFill>
            </a:endParaRPr>
          </a:p>
        </p:txBody>
      </p:sp>
      <p:sp>
        <p:nvSpPr>
          <p:cNvPr id="154627" name="Rectangle 2">
            <a:extLst>
              <a:ext uri="{FF2B5EF4-FFF2-40B4-BE49-F238E27FC236}">
                <a16:creationId xmlns:a16="http://schemas.microsoft.com/office/drawing/2014/main" id="{729F00BC-9A65-44C9-88A5-C9879C269A0A}"/>
              </a:ext>
            </a:extLst>
          </p:cNvPr>
          <p:cNvSpPr>
            <a:spLocks noGrp="1" noChangeArrowheads="1"/>
          </p:cNvSpPr>
          <p:nvPr>
            <p:ph type="title"/>
          </p:nvPr>
        </p:nvSpPr>
        <p:spPr/>
        <p:txBody>
          <a:bodyPr/>
          <a:lstStyle/>
          <a:p>
            <a:pPr eaLnBrk="1" hangingPunct="1"/>
            <a:r>
              <a:rPr lang="en-US" altLang="zh-CN" sz="3200"/>
              <a:t>Chapter 1  Why Software Engineering</a:t>
            </a:r>
          </a:p>
        </p:txBody>
      </p:sp>
      <p:sp>
        <p:nvSpPr>
          <p:cNvPr id="154628" name="Rectangle 3">
            <a:extLst>
              <a:ext uri="{FF2B5EF4-FFF2-40B4-BE49-F238E27FC236}">
                <a16:creationId xmlns:a16="http://schemas.microsoft.com/office/drawing/2014/main" id="{C293FFFA-76F9-4A83-8C4B-3E69D2C6A7BB}"/>
              </a:ext>
            </a:extLst>
          </p:cNvPr>
          <p:cNvSpPr>
            <a:spLocks noGrp="1" noChangeArrowheads="1"/>
          </p:cNvSpPr>
          <p:nvPr>
            <p:ph type="body" idx="1"/>
          </p:nvPr>
        </p:nvSpPr>
        <p:spPr>
          <a:xfrm>
            <a:off x="2286000" y="1752600"/>
            <a:ext cx="8382000" cy="5105400"/>
          </a:xfrm>
        </p:spPr>
        <p:txBody>
          <a:bodyPr/>
          <a:lstStyle/>
          <a:p>
            <a:pPr eaLnBrk="1" hangingPunct="1">
              <a:lnSpc>
                <a:spcPct val="80000"/>
              </a:lnSpc>
              <a:buFont typeface="Wingdings 2" panose="05020102010507070707" pitchFamily="18" charset="2"/>
              <a:buNone/>
            </a:pPr>
            <a:r>
              <a:rPr lang="en-US" altLang="zh-CN" sz="2400" b="1">
                <a:solidFill>
                  <a:srgbClr val="000000"/>
                </a:solidFill>
                <a:sym typeface="Wingdings 2" panose="05020102010507070707" pitchFamily="18" charset="2"/>
              </a:rPr>
              <a:t></a:t>
            </a:r>
            <a:r>
              <a:rPr lang="en-US" altLang="zh-CN" sz="2400" b="1"/>
              <a:t> User interface prototyping</a:t>
            </a:r>
            <a:r>
              <a:rPr lang="zh-CN" altLang="en-US" sz="2400" b="1"/>
              <a:t>（用户界面原型化）</a:t>
            </a:r>
          </a:p>
          <a:p>
            <a:pPr eaLnBrk="1" hangingPunct="1">
              <a:lnSpc>
                <a:spcPct val="80000"/>
              </a:lnSpc>
              <a:buFont typeface="Wingdings 2" panose="05020102010507070707" pitchFamily="18" charset="2"/>
              <a:buNone/>
            </a:pPr>
            <a:r>
              <a:rPr lang="zh-CN" altLang="en-US" sz="2400" b="1"/>
              <a:t>    </a:t>
            </a:r>
            <a:r>
              <a:rPr lang="en-US" altLang="zh-CN" sz="2400" b="1"/>
              <a:t>A:</a:t>
            </a:r>
            <a:r>
              <a:rPr lang="en-US" altLang="zh-CN" sz="2400" b="1" u="sng">
                <a:solidFill>
                  <a:srgbClr val="FF0066"/>
                </a:solidFill>
              </a:rPr>
              <a:t>prototyping</a:t>
            </a:r>
            <a:r>
              <a:rPr lang="en-US" altLang="zh-CN" sz="2400" b="1"/>
              <a:t>: </a:t>
            </a:r>
            <a:r>
              <a:rPr lang="zh-CN" altLang="en-US" sz="2400" b="1"/>
              <a:t>建立系统的</a:t>
            </a:r>
            <a:r>
              <a:rPr lang="zh-CN" altLang="en-US" sz="2400" b="1" u="sng">
                <a:solidFill>
                  <a:srgbClr val="0000FF"/>
                </a:solidFill>
              </a:rPr>
              <a:t>小型版</a:t>
            </a:r>
            <a:r>
              <a:rPr lang="en-US" altLang="zh-CN" sz="2400" b="1"/>
              <a:t>, </a:t>
            </a:r>
            <a:r>
              <a:rPr lang="zh-CN" altLang="en-US" sz="2400" b="1"/>
              <a:t>通常具有有限的关键</a:t>
            </a:r>
          </a:p>
          <a:p>
            <a:pPr eaLnBrk="1" hangingPunct="1">
              <a:lnSpc>
                <a:spcPct val="80000"/>
              </a:lnSpc>
              <a:buFont typeface="Wingdings 2" panose="05020102010507070707" pitchFamily="18" charset="2"/>
              <a:buNone/>
            </a:pPr>
            <a:r>
              <a:rPr lang="zh-CN" altLang="en-US" sz="2400" b="1"/>
              <a:t>                              功能</a:t>
            </a:r>
            <a:r>
              <a:rPr lang="en-US" altLang="zh-CN" sz="2400" b="1"/>
              <a:t>,</a:t>
            </a:r>
            <a:r>
              <a:rPr lang="zh-CN" altLang="en-US" sz="2400" b="1"/>
              <a:t>以利于用户评价和选择 </a:t>
            </a:r>
          </a:p>
          <a:p>
            <a:pPr eaLnBrk="1" hangingPunct="1">
              <a:lnSpc>
                <a:spcPct val="80000"/>
              </a:lnSpc>
              <a:buFont typeface="Wingdings 2" panose="05020102010507070707" pitchFamily="18" charset="2"/>
              <a:buNone/>
            </a:pPr>
            <a:r>
              <a:rPr lang="zh-CN" altLang="en-US" sz="2400" b="1"/>
              <a:t>    </a:t>
            </a:r>
            <a:r>
              <a:rPr lang="en-US" altLang="zh-CN" sz="2400" b="1"/>
              <a:t>B:Role(</a:t>
            </a:r>
            <a:r>
              <a:rPr lang="zh-CN" altLang="en-US" sz="2400" b="1"/>
              <a:t>作用</a:t>
            </a:r>
            <a:r>
              <a:rPr lang="en-US" altLang="zh-CN" sz="2400" b="1"/>
              <a:t>)  X:identify the key requirement (</a:t>
            </a:r>
            <a:r>
              <a:rPr lang="zh-CN" altLang="en-US" sz="2400" b="1"/>
              <a:t>关键需求</a:t>
            </a:r>
            <a:r>
              <a:rPr lang="en-US" altLang="zh-CN" sz="2400" b="1"/>
              <a:t>)</a:t>
            </a:r>
          </a:p>
          <a:p>
            <a:pPr eaLnBrk="1" hangingPunct="1">
              <a:lnSpc>
                <a:spcPct val="80000"/>
              </a:lnSpc>
              <a:buFont typeface="Wingdings 2" panose="05020102010507070707" pitchFamily="18" charset="2"/>
              <a:buNone/>
            </a:pPr>
            <a:r>
              <a:rPr lang="en-US" altLang="zh-CN" sz="2400" b="1"/>
              <a:t>                            Y:demonstrate feasibility(</a:t>
            </a:r>
            <a:r>
              <a:rPr lang="zh-CN" altLang="en-US" sz="2400" b="1"/>
              <a:t>可行性</a:t>
            </a:r>
            <a:r>
              <a:rPr lang="en-US" altLang="zh-CN" sz="2400" b="1"/>
              <a:t>)</a:t>
            </a:r>
          </a:p>
          <a:p>
            <a:pPr eaLnBrk="1" hangingPunct="1">
              <a:lnSpc>
                <a:spcPct val="80000"/>
              </a:lnSpc>
              <a:buFont typeface="Wingdings 2" panose="05020102010507070707" pitchFamily="18" charset="2"/>
              <a:buNone/>
            </a:pPr>
            <a:r>
              <a:rPr lang="en-US" altLang="zh-CN" sz="2400" b="1"/>
              <a:t>    C:Note(</a:t>
            </a:r>
            <a:r>
              <a:rPr lang="zh-CN" altLang="en-US" sz="2400" b="1"/>
              <a:t>说明</a:t>
            </a:r>
            <a:r>
              <a:rPr lang="en-US" altLang="zh-CN" sz="2400" b="1"/>
              <a:t>) X:prototyping     iterative process</a:t>
            </a:r>
          </a:p>
          <a:p>
            <a:pPr eaLnBrk="1" hangingPunct="1">
              <a:lnSpc>
                <a:spcPct val="80000"/>
              </a:lnSpc>
              <a:buFont typeface="Wingdings 2" panose="05020102010507070707" pitchFamily="18" charset="2"/>
              <a:buNone/>
            </a:pPr>
            <a:r>
              <a:rPr lang="en-US" altLang="zh-CN" sz="2400" b="1"/>
              <a:t>                 Y:prototyping     to </a:t>
            </a:r>
            <a:r>
              <a:rPr lang="en-US" altLang="zh-CN" sz="2000" b="1"/>
              <a:t>design a good user interface</a:t>
            </a:r>
          </a:p>
          <a:p>
            <a:pPr eaLnBrk="1" hangingPunct="1">
              <a:lnSpc>
                <a:spcPct val="80000"/>
              </a:lnSpc>
              <a:buFont typeface="Wingdings 2" panose="05020102010507070707" pitchFamily="18" charset="2"/>
              <a:buChar char="m"/>
            </a:pPr>
            <a:r>
              <a:rPr lang="en-US" altLang="zh-CN" sz="2400" b="1"/>
              <a:t>Software architecture</a:t>
            </a:r>
            <a:r>
              <a:rPr lang="zh-CN" altLang="en-US" sz="2400" b="1"/>
              <a:t>（软件体系结构）</a:t>
            </a:r>
          </a:p>
          <a:p>
            <a:pPr eaLnBrk="1" hangingPunct="1">
              <a:lnSpc>
                <a:spcPct val="80000"/>
              </a:lnSpc>
              <a:buFont typeface="Wingdings 2" panose="05020102010507070707" pitchFamily="18" charset="2"/>
              <a:buNone/>
            </a:pPr>
            <a:r>
              <a:rPr lang="zh-CN" altLang="en-US" sz="2400" b="1"/>
              <a:t>   </a:t>
            </a:r>
            <a:r>
              <a:rPr lang="en-US" altLang="zh-CN" sz="2400" b="1"/>
              <a:t>A: definition: </a:t>
            </a:r>
            <a:r>
              <a:rPr lang="zh-CN" altLang="en-US" sz="2400" b="1"/>
              <a:t>定义一组体系结构单元及其相互关系集来描述软件系统。</a:t>
            </a:r>
          </a:p>
          <a:p>
            <a:pPr eaLnBrk="1" hangingPunct="1">
              <a:lnSpc>
                <a:spcPct val="80000"/>
              </a:lnSpc>
              <a:buFont typeface="Wingdings 2" panose="05020102010507070707" pitchFamily="18" charset="2"/>
              <a:buNone/>
            </a:pPr>
            <a:r>
              <a:rPr lang="zh-CN" altLang="en-US" sz="2400" b="1"/>
              <a:t>   </a:t>
            </a:r>
            <a:r>
              <a:rPr lang="en-US" altLang="zh-CN" sz="2400" b="1"/>
              <a:t>B: explain: </a:t>
            </a:r>
            <a:r>
              <a:rPr lang="zh-CN" altLang="en-US" sz="2400" b="1"/>
              <a:t>一个系统可由</a:t>
            </a:r>
            <a:r>
              <a:rPr lang="zh-CN" altLang="en-US" sz="2400" b="1" u="sng">
                <a:solidFill>
                  <a:srgbClr val="0000FF"/>
                </a:solidFill>
              </a:rPr>
              <a:t>不同的体系结构</a:t>
            </a:r>
            <a:r>
              <a:rPr lang="zh-CN" altLang="en-US" sz="2400" b="1"/>
              <a:t>来组成之。</a:t>
            </a:r>
          </a:p>
          <a:p>
            <a:pPr eaLnBrk="1" hangingPunct="1">
              <a:lnSpc>
                <a:spcPct val="80000"/>
              </a:lnSpc>
              <a:buFont typeface="Wingdings 2" panose="05020102010507070707" pitchFamily="18" charset="2"/>
              <a:buNone/>
            </a:pPr>
            <a:r>
              <a:rPr lang="zh-CN" altLang="en-US" sz="2400" b="1"/>
              <a:t>   </a:t>
            </a:r>
            <a:r>
              <a:rPr lang="en-US" altLang="zh-CN" sz="2400" b="1"/>
              <a:t>C:importance X:ease(</a:t>
            </a:r>
            <a:r>
              <a:rPr lang="zh-CN" altLang="en-US" sz="2400" b="1"/>
              <a:t>简化</a:t>
            </a:r>
            <a:r>
              <a:rPr lang="en-US" altLang="zh-CN" sz="2400" b="1"/>
              <a:t>) the </a:t>
            </a:r>
            <a:r>
              <a:rPr lang="en-US" altLang="zh-CN" sz="2000" b="1"/>
              <a:t>implementing</a:t>
            </a:r>
            <a:r>
              <a:rPr lang="en-US" altLang="zh-CN" sz="2400" b="1"/>
              <a:t> </a:t>
            </a:r>
            <a:r>
              <a:rPr lang="en-US" altLang="zh-CN" sz="2000" b="1"/>
              <a:t>and testing</a:t>
            </a:r>
          </a:p>
          <a:p>
            <a:pPr eaLnBrk="1" hangingPunct="1">
              <a:lnSpc>
                <a:spcPct val="80000"/>
              </a:lnSpc>
              <a:buFont typeface="Wingdings 2" panose="05020102010507070707" pitchFamily="18" charset="2"/>
              <a:buNone/>
            </a:pPr>
            <a:r>
              <a:rPr lang="en-US" altLang="zh-CN" sz="2400" b="1"/>
              <a:t>                            Y:improve the effectiveness(</a:t>
            </a:r>
            <a:r>
              <a:rPr lang="zh-CN" altLang="en-US" sz="2400" b="1"/>
              <a:t>效益</a:t>
            </a:r>
            <a:r>
              <a:rPr lang="en-US" altLang="zh-CN" sz="2400" b="1"/>
              <a:t>) of</a:t>
            </a:r>
          </a:p>
          <a:p>
            <a:pPr eaLnBrk="1" hangingPunct="1">
              <a:lnSpc>
                <a:spcPct val="80000"/>
              </a:lnSpc>
              <a:buFont typeface="Wingdings 2" panose="05020102010507070707" pitchFamily="18" charset="2"/>
              <a:buNone/>
            </a:pPr>
            <a:r>
              <a:rPr lang="en-US" altLang="zh-CN" sz="2400" b="1"/>
              <a:t>                               maintenance and changing(</a:t>
            </a:r>
            <a:r>
              <a:rPr lang="zh-CN" altLang="en-US" sz="2400" b="1"/>
              <a:t>变更</a:t>
            </a:r>
            <a:r>
              <a:rPr lang="en-US" altLang="zh-CN" sz="2400" b="1"/>
              <a:t>)</a:t>
            </a:r>
          </a:p>
        </p:txBody>
      </p:sp>
      <p:sp>
        <p:nvSpPr>
          <p:cNvPr id="154629" name="Line 4">
            <a:extLst>
              <a:ext uri="{FF2B5EF4-FFF2-40B4-BE49-F238E27FC236}">
                <a16:creationId xmlns:a16="http://schemas.microsoft.com/office/drawing/2014/main" id="{36067EB6-565F-4870-978F-CFB1B1EF9B02}"/>
              </a:ext>
            </a:extLst>
          </p:cNvPr>
          <p:cNvSpPr>
            <a:spLocks noChangeShapeType="1"/>
          </p:cNvSpPr>
          <p:nvPr/>
        </p:nvSpPr>
        <p:spPr bwMode="auto">
          <a:xfrm>
            <a:off x="6629400" y="3962400"/>
            <a:ext cx="3810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54630" name="Line 5">
            <a:extLst>
              <a:ext uri="{FF2B5EF4-FFF2-40B4-BE49-F238E27FC236}">
                <a16:creationId xmlns:a16="http://schemas.microsoft.com/office/drawing/2014/main" id="{8157A2D9-AF0E-4CB0-B151-E65421A6C954}"/>
              </a:ext>
            </a:extLst>
          </p:cNvPr>
          <p:cNvSpPr>
            <a:spLocks noChangeShapeType="1"/>
          </p:cNvSpPr>
          <p:nvPr/>
        </p:nvSpPr>
        <p:spPr bwMode="auto">
          <a:xfrm>
            <a:off x="5838825" y="4371975"/>
            <a:ext cx="3810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54278" name="AutoShape 6">
            <a:extLst>
              <a:ext uri="{FF2B5EF4-FFF2-40B4-BE49-F238E27FC236}">
                <a16:creationId xmlns:a16="http://schemas.microsoft.com/office/drawing/2014/main" id="{84B87FD8-5594-472C-8592-F468048520A4}"/>
              </a:ext>
            </a:extLst>
          </p:cNvPr>
          <p:cNvSpPr>
            <a:spLocks noChangeArrowheads="1"/>
          </p:cNvSpPr>
          <p:nvPr/>
        </p:nvSpPr>
        <p:spPr bwMode="auto">
          <a:xfrm>
            <a:off x="4511675" y="3573463"/>
            <a:ext cx="5943600" cy="838200"/>
          </a:xfrm>
          <a:prstGeom prst="wedgeEllipseCallout">
            <a:avLst>
              <a:gd name="adj1" fmla="val -12741"/>
              <a:gd name="adj2" fmla="val 86366"/>
            </a:avLst>
          </a:prstGeom>
          <a:gradFill rotWithShape="0">
            <a:gsLst>
              <a:gs pos="0">
                <a:srgbClr val="C0C0C0"/>
              </a:gs>
              <a:gs pos="50000">
                <a:srgbClr val="FFFFFF"/>
              </a:gs>
              <a:gs pos="100000">
                <a:srgbClr val="C0C0C0"/>
              </a:gs>
            </a:gsLst>
            <a:lin ang="18900000" scaled="1"/>
          </a:gradFill>
          <a:ln w="28575">
            <a:solidFill>
              <a:srgbClr val="800080"/>
            </a:solidFill>
            <a:miter lim="800000"/>
            <a:headEnd/>
            <a:tailEnd/>
          </a:ln>
        </p:spPr>
        <p:txBody>
          <a:bodyPr/>
          <a:lstStyle>
            <a:lvl1pPr marL="1709738" indent="-1709738">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r>
              <a:rPr lang="zh-CN" altLang="en-US" sz="2400" b="1" i="1">
                <a:solidFill>
                  <a:srgbClr val="0000FF"/>
                </a:solidFill>
                <a:latin typeface="Times New Roman" panose="02020603050405020304" pitchFamily="18" charset="0"/>
              </a:rPr>
              <a:t>难以评价不同体系结构的优劣</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3" fill="hold" grpId="0" nodeType="clickEffect">
                                  <p:stCondLst>
                                    <p:cond delay="0"/>
                                  </p:stCondLst>
                                  <p:childTnLst>
                                    <p:set>
                                      <p:cBhvr>
                                        <p:cTn id="6" dur="1" fill="hold">
                                          <p:stCondLst>
                                            <p:cond delay="0"/>
                                          </p:stCondLst>
                                        </p:cTn>
                                        <p:tgtEl>
                                          <p:spTgt spid="54278"/>
                                        </p:tgtEl>
                                        <p:attrNameLst>
                                          <p:attrName>style.visibility</p:attrName>
                                        </p:attrNameLst>
                                      </p:cBhvr>
                                      <p:to>
                                        <p:strVal val="visible"/>
                                      </p:to>
                                    </p:set>
                                    <p:animEffect transition="in" filter="strips(upRight)">
                                      <p:cBhvr>
                                        <p:cTn id="7" dur="500"/>
                                        <p:tgtEl>
                                          <p:spTgt spid="54278"/>
                                        </p:tgtEl>
                                      </p:cBhvr>
                                    </p:animEffect>
                                  </p:childTnLst>
                                  <p:subTnLst>
                                    <p:audio>
                                      <p:cMediaNode>
                                        <p:cTn display="0" masterRel="sameClick">
                                          <p:stCondLst>
                                            <p:cond evt="begin" delay="0">
                                              <p:tn val="5"/>
                                            </p:cond>
                                          </p:stCondLst>
                                          <p:endCondLst>
                                            <p:cond evt="onStopAudio" delay="0">
                                              <p:tgtEl>
                                                <p:sldTgt/>
                                              </p:tgtEl>
                                            </p:cond>
                                          </p:endCondLst>
                                        </p:cTn>
                                        <p:tgtEl>
                                          <p:sndTgt r:embed="rId3"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8" grpId="0" animBg="1"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灯片编号占位符 5">
            <a:extLst>
              <a:ext uri="{FF2B5EF4-FFF2-40B4-BE49-F238E27FC236}">
                <a16:creationId xmlns:a16="http://schemas.microsoft.com/office/drawing/2014/main" id="{72876238-9193-453F-A8EA-0A68D08FA08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CEDA5AC1-37FA-4C3E-BE9C-54AA5508D385}" type="slidenum">
              <a:rPr kumimoji="0" lang="en-US" altLang="zh-CN" sz="2600" b="1">
                <a:solidFill>
                  <a:srgbClr val="FFFFFF"/>
                </a:solidFill>
              </a:rPr>
              <a:pPr fontAlgn="base">
                <a:spcBef>
                  <a:spcPct val="0"/>
                </a:spcBef>
                <a:spcAft>
                  <a:spcPct val="0"/>
                </a:spcAft>
                <a:buClrTx/>
                <a:buSzTx/>
                <a:buNone/>
              </a:pPr>
              <a:t>81</a:t>
            </a:fld>
            <a:endParaRPr kumimoji="0" lang="en-US" altLang="zh-CN" sz="2600" b="1">
              <a:solidFill>
                <a:srgbClr val="FFFFFF"/>
              </a:solidFill>
            </a:endParaRPr>
          </a:p>
        </p:txBody>
      </p:sp>
      <p:sp>
        <p:nvSpPr>
          <p:cNvPr id="156675" name="Rectangle 2">
            <a:extLst>
              <a:ext uri="{FF2B5EF4-FFF2-40B4-BE49-F238E27FC236}">
                <a16:creationId xmlns:a16="http://schemas.microsoft.com/office/drawing/2014/main" id="{0CF64E64-4F1B-4060-B239-24507F5A7DF9}"/>
              </a:ext>
            </a:extLst>
          </p:cNvPr>
          <p:cNvSpPr>
            <a:spLocks noGrp="1" noChangeArrowheads="1"/>
          </p:cNvSpPr>
          <p:nvPr>
            <p:ph type="title"/>
          </p:nvPr>
        </p:nvSpPr>
        <p:spPr/>
        <p:txBody>
          <a:bodyPr/>
          <a:lstStyle/>
          <a:p>
            <a:pPr eaLnBrk="1" hangingPunct="1"/>
            <a:r>
              <a:rPr lang="en-US" altLang="zh-CN" sz="3200"/>
              <a:t>Chapter 1  Why Software Engineering</a:t>
            </a:r>
          </a:p>
        </p:txBody>
      </p:sp>
      <p:sp>
        <p:nvSpPr>
          <p:cNvPr id="156676" name="Rectangle 3">
            <a:extLst>
              <a:ext uri="{FF2B5EF4-FFF2-40B4-BE49-F238E27FC236}">
                <a16:creationId xmlns:a16="http://schemas.microsoft.com/office/drawing/2014/main" id="{62E36193-13E8-47B4-B5A3-FB33E25A8813}"/>
              </a:ext>
            </a:extLst>
          </p:cNvPr>
          <p:cNvSpPr>
            <a:spLocks noGrp="1" noChangeArrowheads="1"/>
          </p:cNvSpPr>
          <p:nvPr>
            <p:ph type="body" idx="1"/>
          </p:nvPr>
        </p:nvSpPr>
        <p:spPr>
          <a:xfrm>
            <a:off x="2286000" y="1676400"/>
            <a:ext cx="8382000" cy="5181600"/>
          </a:xfrm>
        </p:spPr>
        <p:txBody>
          <a:bodyPr/>
          <a:lstStyle/>
          <a:p>
            <a:pPr eaLnBrk="1" hangingPunct="1">
              <a:buFontTx/>
              <a:buNone/>
            </a:pPr>
            <a:r>
              <a:rPr lang="en-US" altLang="zh-CN" sz="2400" b="1"/>
              <a:t>D: construction: subunits + maps(describe all relations</a:t>
            </a:r>
          </a:p>
          <a:p>
            <a:pPr eaLnBrk="1" hangingPunct="1">
              <a:buFontTx/>
              <a:buNone/>
            </a:pPr>
            <a:r>
              <a:rPr lang="en-US" altLang="zh-CN" sz="2400" b="1"/>
              <a:t>                                                           between subunits)</a:t>
            </a:r>
          </a:p>
          <a:p>
            <a:pPr eaLnBrk="1" hangingPunct="1">
              <a:buFontTx/>
              <a:buNone/>
            </a:pPr>
            <a:r>
              <a:rPr lang="en-US" altLang="zh-CN" sz="2400" b="1"/>
              <a:t>                 (</a:t>
            </a:r>
            <a:r>
              <a:rPr lang="zh-CN" altLang="en-US" sz="2400" b="1">
                <a:solidFill>
                  <a:srgbClr val="FF0066"/>
                </a:solidFill>
              </a:rPr>
              <a:t>构成</a:t>
            </a:r>
            <a:r>
              <a:rPr lang="en-US" altLang="zh-CN" sz="2400" b="1">
                <a:solidFill>
                  <a:srgbClr val="FF0066"/>
                </a:solidFill>
              </a:rPr>
              <a:t>: </a:t>
            </a:r>
            <a:r>
              <a:rPr lang="zh-CN" altLang="en-US" sz="2400" b="1">
                <a:solidFill>
                  <a:srgbClr val="FF0066"/>
                </a:solidFill>
              </a:rPr>
              <a:t>一系列子结构单元加上它们彼此的联系集</a:t>
            </a:r>
            <a:r>
              <a:rPr lang="en-US" altLang="zh-CN" sz="2400" b="1"/>
              <a:t>)</a:t>
            </a:r>
          </a:p>
          <a:p>
            <a:pPr eaLnBrk="1" hangingPunct="1">
              <a:buFontTx/>
              <a:buNone/>
            </a:pPr>
            <a:r>
              <a:rPr lang="en-US" altLang="zh-CN" sz="2400" b="1"/>
              <a:t>     focus on: independence (</a:t>
            </a:r>
            <a:r>
              <a:rPr lang="zh-CN" altLang="en-US" sz="2400" b="1"/>
              <a:t>模块独立性</a:t>
            </a:r>
            <a:r>
              <a:rPr lang="en-US" altLang="zh-CN" sz="2400" b="1"/>
              <a:t>) </a:t>
            </a:r>
          </a:p>
          <a:p>
            <a:pPr eaLnBrk="1" hangingPunct="1">
              <a:buFontTx/>
              <a:buNone/>
            </a:pPr>
            <a:r>
              <a:rPr lang="en-US" altLang="zh-CN" sz="2400" b="1"/>
              <a:t>E: ways of unit partition (</a:t>
            </a:r>
            <a:r>
              <a:rPr lang="zh-CN" altLang="en-US" sz="2400" b="1"/>
              <a:t>单元分解的方法</a:t>
            </a:r>
            <a:r>
              <a:rPr lang="en-US" altLang="zh-CN" sz="2400" b="1"/>
              <a:t>):  (1--5 see P32)</a:t>
            </a:r>
          </a:p>
          <a:p>
            <a:pPr eaLnBrk="1" hangingPunct="1">
              <a:buFontTx/>
              <a:buNone/>
            </a:pPr>
            <a:r>
              <a:rPr lang="en-US" altLang="zh-CN" sz="2400" b="1"/>
              <a:t>     X: </a:t>
            </a:r>
            <a:r>
              <a:rPr lang="zh-CN" altLang="en-US" sz="2400" b="1"/>
              <a:t>基于功能的模块化分解</a:t>
            </a:r>
            <a:r>
              <a:rPr lang="en-US" altLang="zh-CN" sz="2400" b="1"/>
              <a:t>: </a:t>
            </a:r>
            <a:r>
              <a:rPr lang="zh-CN" altLang="en-US" sz="2400" b="1"/>
              <a:t>基于指派到模块的功能。</a:t>
            </a:r>
          </a:p>
          <a:p>
            <a:pPr eaLnBrk="1" hangingPunct="1">
              <a:buFontTx/>
              <a:buNone/>
            </a:pPr>
            <a:r>
              <a:rPr lang="zh-CN" altLang="en-US" sz="2400" b="1"/>
              <a:t>     </a:t>
            </a:r>
            <a:r>
              <a:rPr lang="en-US" altLang="zh-CN" sz="2400" b="1"/>
              <a:t>Y: </a:t>
            </a:r>
            <a:r>
              <a:rPr lang="zh-CN" altLang="en-US" sz="2400" b="1"/>
              <a:t>基于数据的分解</a:t>
            </a:r>
            <a:r>
              <a:rPr lang="en-US" altLang="zh-CN" sz="2400" b="1"/>
              <a:t>: </a:t>
            </a:r>
            <a:r>
              <a:rPr lang="zh-CN" altLang="en-US" sz="2400" b="1"/>
              <a:t>基于外部数据结构。</a:t>
            </a:r>
          </a:p>
          <a:p>
            <a:pPr eaLnBrk="1" hangingPunct="1">
              <a:buFontTx/>
              <a:buNone/>
            </a:pPr>
            <a:r>
              <a:rPr lang="zh-CN" altLang="en-US" sz="2400" b="1"/>
              <a:t>     </a:t>
            </a:r>
            <a:r>
              <a:rPr lang="en-US" altLang="zh-CN" sz="2400" b="1"/>
              <a:t>Z: </a:t>
            </a:r>
            <a:r>
              <a:rPr lang="zh-CN" altLang="en-US" sz="2400" b="1"/>
              <a:t>面向事件的分解</a:t>
            </a:r>
          </a:p>
          <a:p>
            <a:pPr eaLnBrk="1" hangingPunct="1">
              <a:buFontTx/>
              <a:buNone/>
            </a:pPr>
            <a:r>
              <a:rPr lang="zh-CN" altLang="en-US" sz="2400" b="1"/>
              <a:t>     </a:t>
            </a:r>
            <a:r>
              <a:rPr lang="en-US" altLang="zh-CN" sz="2400" b="1"/>
              <a:t>M:</a:t>
            </a:r>
            <a:r>
              <a:rPr lang="zh-CN" altLang="en-US" sz="2400" b="1"/>
              <a:t>由外到内的分解</a:t>
            </a:r>
          </a:p>
          <a:p>
            <a:pPr eaLnBrk="1" hangingPunct="1">
              <a:buFontTx/>
              <a:buNone/>
            </a:pPr>
            <a:r>
              <a:rPr lang="zh-CN" altLang="en-US" sz="2400" b="1"/>
              <a:t>     </a:t>
            </a:r>
            <a:r>
              <a:rPr lang="en-US" altLang="zh-CN" sz="2400" b="1"/>
              <a:t>N: </a:t>
            </a:r>
            <a:r>
              <a:rPr lang="zh-CN" altLang="en-US" sz="2400" b="1"/>
              <a:t>面向对象的设计：基于标识的对象的类以及它们之间的</a:t>
            </a:r>
          </a:p>
          <a:p>
            <a:pPr eaLnBrk="1" hangingPunct="1">
              <a:buFontTx/>
              <a:buNone/>
            </a:pPr>
            <a:r>
              <a:rPr lang="zh-CN" altLang="en-US" sz="2400" b="1"/>
              <a:t>                                       相互关系。</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灯片编号占位符 5">
            <a:extLst>
              <a:ext uri="{FF2B5EF4-FFF2-40B4-BE49-F238E27FC236}">
                <a16:creationId xmlns:a16="http://schemas.microsoft.com/office/drawing/2014/main" id="{DD9313AF-EA49-4E17-885D-0079B0E2D73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CED6EBEE-078C-4A00-B11E-CB97AF62935A}" type="slidenum">
              <a:rPr kumimoji="0" lang="en-US" altLang="zh-CN" sz="2600" b="1">
                <a:solidFill>
                  <a:srgbClr val="FFFFFF"/>
                </a:solidFill>
              </a:rPr>
              <a:pPr fontAlgn="base">
                <a:spcBef>
                  <a:spcPct val="0"/>
                </a:spcBef>
                <a:spcAft>
                  <a:spcPct val="0"/>
                </a:spcAft>
                <a:buClrTx/>
                <a:buSzTx/>
                <a:buNone/>
              </a:pPr>
              <a:t>82</a:t>
            </a:fld>
            <a:endParaRPr kumimoji="0" lang="en-US" altLang="zh-CN" sz="2600" b="1">
              <a:solidFill>
                <a:srgbClr val="FFFFFF"/>
              </a:solidFill>
            </a:endParaRPr>
          </a:p>
        </p:txBody>
      </p:sp>
      <p:sp>
        <p:nvSpPr>
          <p:cNvPr id="158723" name="Rectangle 2">
            <a:extLst>
              <a:ext uri="{FF2B5EF4-FFF2-40B4-BE49-F238E27FC236}">
                <a16:creationId xmlns:a16="http://schemas.microsoft.com/office/drawing/2014/main" id="{985AB7E4-B40F-4054-A242-2AD378695065}"/>
              </a:ext>
            </a:extLst>
          </p:cNvPr>
          <p:cNvSpPr>
            <a:spLocks noGrp="1" noChangeArrowheads="1"/>
          </p:cNvSpPr>
          <p:nvPr>
            <p:ph type="title"/>
          </p:nvPr>
        </p:nvSpPr>
        <p:spPr/>
        <p:txBody>
          <a:bodyPr/>
          <a:lstStyle/>
          <a:p>
            <a:pPr eaLnBrk="1" hangingPunct="1"/>
            <a:r>
              <a:rPr lang="en-US" altLang="zh-CN" sz="3200"/>
              <a:t>Chapter 1  Why Software Engineering</a:t>
            </a:r>
          </a:p>
        </p:txBody>
      </p:sp>
      <p:sp>
        <p:nvSpPr>
          <p:cNvPr id="158724" name="Rectangle 3">
            <a:extLst>
              <a:ext uri="{FF2B5EF4-FFF2-40B4-BE49-F238E27FC236}">
                <a16:creationId xmlns:a16="http://schemas.microsoft.com/office/drawing/2014/main" id="{56EE9F36-6B7D-4CA5-BD8F-AC93CE3EAF64}"/>
              </a:ext>
            </a:extLst>
          </p:cNvPr>
          <p:cNvSpPr>
            <a:spLocks noGrp="1" noChangeArrowheads="1"/>
          </p:cNvSpPr>
          <p:nvPr>
            <p:ph type="body" idx="1"/>
          </p:nvPr>
        </p:nvSpPr>
        <p:spPr>
          <a:xfrm>
            <a:off x="2286000" y="1752600"/>
            <a:ext cx="8382000" cy="5105400"/>
          </a:xfrm>
        </p:spPr>
        <p:txBody>
          <a:bodyPr/>
          <a:lstStyle/>
          <a:p>
            <a:pPr eaLnBrk="1" hangingPunct="1">
              <a:lnSpc>
                <a:spcPct val="90000"/>
              </a:lnSpc>
              <a:buFontTx/>
              <a:buNone/>
            </a:pPr>
            <a:r>
              <a:rPr lang="en-US" altLang="zh-CN" sz="2400" b="1">
                <a:solidFill>
                  <a:srgbClr val="000000"/>
                </a:solidFill>
                <a:sym typeface="Wingdings 2" panose="05020102010507070707" pitchFamily="18" charset="2"/>
              </a:rPr>
              <a:t></a:t>
            </a:r>
            <a:r>
              <a:rPr lang="en-US" altLang="zh-CN">
                <a:solidFill>
                  <a:srgbClr val="000000"/>
                </a:solidFill>
                <a:sym typeface="Wingdings 2" panose="05020102010507070707" pitchFamily="18" charset="2"/>
              </a:rPr>
              <a:t> </a:t>
            </a:r>
            <a:r>
              <a:rPr lang="en-US" altLang="zh-CN" sz="2400" b="1"/>
              <a:t>Software process</a:t>
            </a:r>
            <a:r>
              <a:rPr lang="zh-CN" altLang="en-US" sz="2400" b="1"/>
              <a:t>（软件过程）</a:t>
            </a:r>
          </a:p>
          <a:p>
            <a:pPr eaLnBrk="1" hangingPunct="1">
              <a:lnSpc>
                <a:spcPct val="90000"/>
              </a:lnSpc>
              <a:buFontTx/>
              <a:buNone/>
            </a:pPr>
            <a:r>
              <a:rPr lang="zh-CN" altLang="en-US" sz="2400" b="1"/>
              <a:t>     </a:t>
            </a:r>
            <a:r>
              <a:rPr lang="en-US" altLang="zh-CN" sz="2400" b="1"/>
              <a:t>A:</a:t>
            </a:r>
            <a:r>
              <a:rPr lang="en-US" altLang="zh-CN" sz="2400" b="1" u="sng">
                <a:solidFill>
                  <a:srgbClr val="FF0066"/>
                </a:solidFill>
              </a:rPr>
              <a:t>definition</a:t>
            </a:r>
            <a:r>
              <a:rPr lang="en-US" altLang="zh-CN" sz="2400" b="1"/>
              <a:t>: </a:t>
            </a:r>
            <a:r>
              <a:rPr lang="zh-CN" altLang="en-US" sz="2400" b="1"/>
              <a:t>软件开发活动中的各种组织及规范方法</a:t>
            </a:r>
          </a:p>
          <a:p>
            <a:pPr eaLnBrk="1" hangingPunct="1">
              <a:lnSpc>
                <a:spcPct val="90000"/>
              </a:lnSpc>
              <a:buFontTx/>
              <a:buNone/>
            </a:pPr>
            <a:r>
              <a:rPr lang="zh-CN" altLang="en-US" sz="2000" b="1"/>
              <a:t>                           </a:t>
            </a:r>
            <a:r>
              <a:rPr lang="en-US" altLang="zh-CN" sz="2000" b="1"/>
              <a:t>(</a:t>
            </a:r>
            <a:r>
              <a:rPr lang="en-US" altLang="zh-CN" sz="2400" b="1"/>
              <a:t>organization and discipline in developing)</a:t>
            </a:r>
          </a:p>
          <a:p>
            <a:pPr eaLnBrk="1" hangingPunct="1">
              <a:lnSpc>
                <a:spcPct val="90000"/>
              </a:lnSpc>
              <a:buFontTx/>
              <a:buNone/>
            </a:pPr>
            <a:r>
              <a:rPr lang="en-US" altLang="zh-CN" sz="2400" b="1"/>
              <a:t>     B:explain  X: </a:t>
            </a:r>
            <a:r>
              <a:rPr lang="zh-CN" altLang="en-US" sz="2400" b="1"/>
              <a:t>因应用类型和组织文化之间的巨大差异</a:t>
            </a:r>
            <a:r>
              <a:rPr lang="en-US" altLang="zh-CN" sz="2400" b="1"/>
              <a:t>,</a:t>
            </a:r>
            <a:r>
              <a:rPr lang="zh-CN" altLang="en-US" sz="2400" b="1"/>
              <a:t>故</a:t>
            </a:r>
          </a:p>
          <a:p>
            <a:pPr eaLnBrk="1" hangingPunct="1">
              <a:lnSpc>
                <a:spcPct val="90000"/>
              </a:lnSpc>
              <a:buFontTx/>
              <a:buNone/>
            </a:pPr>
            <a:r>
              <a:rPr lang="zh-CN" altLang="en-US" sz="2400" b="1"/>
              <a:t>        难以对软件过程本身进行预先指定</a:t>
            </a:r>
            <a:r>
              <a:rPr lang="en-US" altLang="zh-CN" sz="2400" b="1"/>
              <a:t>,</a:t>
            </a:r>
            <a:r>
              <a:rPr lang="zh-CN" altLang="en-US" sz="2400" b="1"/>
              <a:t>也就是说</a:t>
            </a:r>
            <a:r>
              <a:rPr lang="en-US" altLang="zh-CN" sz="2400" b="1"/>
              <a:t>:</a:t>
            </a:r>
            <a:r>
              <a:rPr lang="zh-CN" altLang="en-US" sz="2400" b="1"/>
              <a:t>使过程本</a:t>
            </a:r>
          </a:p>
          <a:p>
            <a:pPr eaLnBrk="1" hangingPunct="1">
              <a:lnSpc>
                <a:spcPct val="90000"/>
              </a:lnSpc>
              <a:buFontTx/>
              <a:buNone/>
            </a:pPr>
            <a:r>
              <a:rPr lang="zh-CN" altLang="en-US" sz="2400" b="1"/>
              <a:t>        身规范化是不可能的</a:t>
            </a:r>
            <a:r>
              <a:rPr lang="en-US" altLang="zh-CN" sz="2400" b="1"/>
              <a:t>.</a:t>
            </a:r>
            <a:r>
              <a:rPr lang="zh-CN" altLang="en-US" sz="2400" b="1"/>
              <a:t>软件过程不可能以抽象和模块化的</a:t>
            </a:r>
          </a:p>
          <a:p>
            <a:pPr eaLnBrk="1" hangingPunct="1">
              <a:lnSpc>
                <a:spcPct val="90000"/>
              </a:lnSpc>
              <a:buFontTx/>
              <a:buNone/>
            </a:pPr>
            <a:r>
              <a:rPr lang="zh-CN" altLang="en-US" sz="2400" b="1"/>
              <a:t>        方式作为软件工程的基础</a:t>
            </a:r>
            <a:r>
              <a:rPr lang="en-US" altLang="zh-CN" sz="2400" b="1"/>
              <a:t>(Wasserman 1996--see P33)</a:t>
            </a:r>
          </a:p>
          <a:p>
            <a:pPr eaLnBrk="1" hangingPunct="1">
              <a:lnSpc>
                <a:spcPct val="90000"/>
              </a:lnSpc>
              <a:buFontTx/>
              <a:buNone/>
            </a:pPr>
            <a:r>
              <a:rPr lang="en-US" altLang="zh-CN" sz="2400" b="1"/>
              <a:t>                       Y: small/medium-sized system</a:t>
            </a:r>
          </a:p>
          <a:p>
            <a:pPr eaLnBrk="1" hangingPunct="1">
              <a:lnSpc>
                <a:spcPct val="90000"/>
              </a:lnSpc>
              <a:buFontTx/>
              <a:buNone/>
            </a:pPr>
            <a:r>
              <a:rPr lang="en-US" altLang="zh-CN" sz="2400" b="1"/>
              <a:t>                            ----rapid developing method / tool.</a:t>
            </a:r>
          </a:p>
          <a:p>
            <a:pPr eaLnBrk="1" hangingPunct="1">
              <a:lnSpc>
                <a:spcPct val="90000"/>
              </a:lnSpc>
              <a:buFontTx/>
              <a:buNone/>
            </a:pPr>
            <a:r>
              <a:rPr lang="en-US" altLang="zh-CN" sz="2400" b="1"/>
              <a:t>                       Z: large/complex system</a:t>
            </a:r>
          </a:p>
          <a:p>
            <a:pPr eaLnBrk="1" hangingPunct="1">
              <a:lnSpc>
                <a:spcPct val="90000"/>
              </a:lnSpc>
              <a:buFontTx/>
              <a:buNone/>
            </a:pPr>
            <a:r>
              <a:rPr lang="en-US" altLang="zh-CN" sz="2400" b="1"/>
              <a:t>                            -----normal developing method </a:t>
            </a:r>
            <a:r>
              <a:rPr lang="zh-CN" altLang="en-US" sz="2400" b="1"/>
              <a:t>，</a:t>
            </a:r>
            <a:r>
              <a:rPr lang="en-US" altLang="zh-CN" sz="2400" b="1"/>
              <a:t>large </a:t>
            </a:r>
          </a:p>
          <a:p>
            <a:pPr eaLnBrk="1" hangingPunct="1">
              <a:lnSpc>
                <a:spcPct val="90000"/>
              </a:lnSpc>
              <a:buFontTx/>
              <a:buNone/>
            </a:pPr>
            <a:r>
              <a:rPr lang="en-US" altLang="zh-CN" sz="2400" b="1"/>
              <a:t>                                  amount of control.</a:t>
            </a:r>
            <a:endParaRPr lang="en-US" altLang="zh-CN" sz="2400" b="1">
              <a:solidFill>
                <a:schemeClr val="bg2"/>
              </a:solidFill>
              <a:sym typeface="Wingdings 2" panose="05020102010507070707" pitchFamily="18" charset="2"/>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灯片编号占位符 3">
            <a:extLst>
              <a:ext uri="{FF2B5EF4-FFF2-40B4-BE49-F238E27FC236}">
                <a16:creationId xmlns:a16="http://schemas.microsoft.com/office/drawing/2014/main" id="{91A584DD-FA3F-475C-A13E-2CFBD62577D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0D2BD3F6-3D47-44D6-9FDD-F703FFC00979}" type="slidenum">
              <a:rPr kumimoji="0" lang="en-US" altLang="zh-CN" sz="2600" b="1">
                <a:solidFill>
                  <a:srgbClr val="FFFFFF"/>
                </a:solidFill>
              </a:rPr>
              <a:pPr fontAlgn="base">
                <a:spcBef>
                  <a:spcPct val="0"/>
                </a:spcBef>
                <a:spcAft>
                  <a:spcPct val="0"/>
                </a:spcAft>
                <a:buClrTx/>
                <a:buSzTx/>
                <a:buNone/>
              </a:pPr>
              <a:t>83</a:t>
            </a:fld>
            <a:endParaRPr kumimoji="0" lang="en-US" altLang="zh-CN" sz="2600" b="1">
              <a:solidFill>
                <a:srgbClr val="FFFFFF"/>
              </a:solidFill>
            </a:endParaRPr>
          </a:p>
        </p:txBody>
      </p:sp>
      <p:sp>
        <p:nvSpPr>
          <p:cNvPr id="160771" name="Rectangle 2">
            <a:extLst>
              <a:ext uri="{FF2B5EF4-FFF2-40B4-BE49-F238E27FC236}">
                <a16:creationId xmlns:a16="http://schemas.microsoft.com/office/drawing/2014/main" id="{E62FBAE5-7E5B-43E9-8A2F-1354D7BB0C19}"/>
              </a:ext>
            </a:extLst>
          </p:cNvPr>
          <p:cNvSpPr>
            <a:spLocks noGrp="1" noChangeArrowheads="1"/>
          </p:cNvSpPr>
          <p:nvPr>
            <p:ph type="title" idx="4294967295"/>
          </p:nvPr>
        </p:nvSpPr>
        <p:spPr>
          <a:xfrm>
            <a:off x="3048000" y="5791200"/>
            <a:ext cx="6096000" cy="533400"/>
          </a:xfrm>
        </p:spPr>
        <p:txBody>
          <a:bodyPr/>
          <a:lstStyle/>
          <a:p>
            <a:pPr eaLnBrk="1" hangingPunct="1"/>
            <a:r>
              <a:rPr lang="en-US" altLang="zh-CN" sz="2400">
                <a:solidFill>
                  <a:schemeClr val="tx1"/>
                </a:solidFill>
              </a:rPr>
              <a:t>Fig 1.14 Differences in development</a:t>
            </a:r>
          </a:p>
        </p:txBody>
      </p:sp>
      <p:sp>
        <p:nvSpPr>
          <p:cNvPr id="160772" name="AutoShape 4">
            <a:extLst>
              <a:ext uri="{FF2B5EF4-FFF2-40B4-BE49-F238E27FC236}">
                <a16:creationId xmlns:a16="http://schemas.microsoft.com/office/drawing/2014/main" id="{A5C4B383-2810-4AE3-A72C-0A3C3F79D7E5}"/>
              </a:ext>
            </a:extLst>
          </p:cNvPr>
          <p:cNvSpPr>
            <a:spLocks noChangeArrowheads="1"/>
          </p:cNvSpPr>
          <p:nvPr/>
        </p:nvSpPr>
        <p:spPr bwMode="auto">
          <a:xfrm>
            <a:off x="5751513" y="646113"/>
            <a:ext cx="1447800" cy="1905000"/>
          </a:xfrm>
          <a:prstGeom prst="triangle">
            <a:avLst>
              <a:gd name="adj" fmla="val 50000"/>
            </a:avLst>
          </a:prstGeom>
          <a:solidFill>
            <a:srgbClr val="FA3D02"/>
          </a:solidFill>
          <a:ln w="12700" cap="sq">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r>
              <a:rPr lang="en-US" altLang="zh-CN" sz="1200">
                <a:solidFill>
                  <a:srgbClr val="003366"/>
                </a:solidFill>
                <a:latin typeface="Comic Sans MS" panose="030F0702030302020204" pitchFamily="66" charset="0"/>
              </a:rPr>
              <a:t>Enterprise-</a:t>
            </a:r>
          </a:p>
          <a:p>
            <a:pPr algn="ctr" fontAlgn="base">
              <a:spcBef>
                <a:spcPct val="0"/>
              </a:spcBef>
              <a:spcAft>
                <a:spcPct val="0"/>
              </a:spcAft>
              <a:buClrTx/>
              <a:buSzTx/>
              <a:buNone/>
            </a:pPr>
            <a:r>
              <a:rPr lang="en-US" altLang="zh-CN" sz="1200">
                <a:solidFill>
                  <a:srgbClr val="003366"/>
                </a:solidFill>
                <a:latin typeface="Comic Sans MS" panose="030F0702030302020204" pitchFamily="66" charset="0"/>
              </a:rPr>
              <a:t>Or  division-</a:t>
            </a:r>
          </a:p>
          <a:p>
            <a:pPr algn="ctr" fontAlgn="base">
              <a:spcBef>
                <a:spcPct val="0"/>
              </a:spcBef>
              <a:spcAft>
                <a:spcPct val="0"/>
              </a:spcAft>
              <a:buClrTx/>
              <a:buSzTx/>
              <a:buNone/>
            </a:pPr>
            <a:r>
              <a:rPr lang="en-US" altLang="zh-CN" sz="1200">
                <a:solidFill>
                  <a:srgbClr val="003366"/>
                </a:solidFill>
                <a:latin typeface="Comic Sans MS" panose="030F0702030302020204" pitchFamily="66" charset="0"/>
              </a:rPr>
              <a:t>Wide application</a:t>
            </a:r>
          </a:p>
        </p:txBody>
      </p:sp>
      <p:sp>
        <p:nvSpPr>
          <p:cNvPr id="160773" name="Rectangle 5">
            <a:extLst>
              <a:ext uri="{FF2B5EF4-FFF2-40B4-BE49-F238E27FC236}">
                <a16:creationId xmlns:a16="http://schemas.microsoft.com/office/drawing/2014/main" id="{9DE1F808-176B-4337-AD1E-4FCBF72D12AB}"/>
              </a:ext>
            </a:extLst>
          </p:cNvPr>
          <p:cNvSpPr>
            <a:spLocks noChangeArrowheads="1"/>
          </p:cNvSpPr>
          <p:nvPr/>
        </p:nvSpPr>
        <p:spPr bwMode="auto">
          <a:xfrm>
            <a:off x="5751513" y="2551113"/>
            <a:ext cx="1447800" cy="1143000"/>
          </a:xfrm>
          <a:prstGeom prst="rect">
            <a:avLst/>
          </a:prstGeom>
          <a:solidFill>
            <a:srgbClr val="FA3D02"/>
          </a:solidFill>
          <a:ln w="12700" cap="sq">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r>
              <a:rPr lang="en-US" altLang="zh-CN" sz="1200">
                <a:solidFill>
                  <a:srgbClr val="003366"/>
                </a:solidFill>
                <a:latin typeface="Comic Sans MS" panose="030F0702030302020204" pitchFamily="66" charset="0"/>
              </a:rPr>
              <a:t>Departmental</a:t>
            </a:r>
          </a:p>
          <a:p>
            <a:pPr algn="ctr" fontAlgn="base">
              <a:spcBef>
                <a:spcPct val="0"/>
              </a:spcBef>
              <a:spcAft>
                <a:spcPct val="0"/>
              </a:spcAft>
              <a:buClrTx/>
              <a:buSzTx/>
              <a:buNone/>
            </a:pPr>
            <a:r>
              <a:rPr lang="en-US" altLang="zh-CN" sz="1200">
                <a:solidFill>
                  <a:srgbClr val="003366"/>
                </a:solidFill>
                <a:latin typeface="Comic Sans MS" panose="030F0702030302020204" pitchFamily="66" charset="0"/>
              </a:rPr>
              <a:t>Application</a:t>
            </a:r>
          </a:p>
          <a:p>
            <a:pPr algn="ctr" fontAlgn="base">
              <a:spcBef>
                <a:spcPct val="0"/>
              </a:spcBef>
              <a:spcAft>
                <a:spcPct val="0"/>
              </a:spcAft>
              <a:buClrTx/>
              <a:buSzTx/>
              <a:buNone/>
            </a:pPr>
            <a:endParaRPr lang="en-US" altLang="zh-CN" sz="1200">
              <a:solidFill>
                <a:srgbClr val="003366"/>
              </a:solidFill>
              <a:latin typeface="Comic Sans MS" panose="030F0702030302020204" pitchFamily="66" charset="0"/>
            </a:endParaRPr>
          </a:p>
        </p:txBody>
      </p:sp>
      <p:sp>
        <p:nvSpPr>
          <p:cNvPr id="160774" name="AutoShape 6">
            <a:extLst>
              <a:ext uri="{FF2B5EF4-FFF2-40B4-BE49-F238E27FC236}">
                <a16:creationId xmlns:a16="http://schemas.microsoft.com/office/drawing/2014/main" id="{A7E51FF2-285C-496C-BFFB-40BD78921E91}"/>
              </a:ext>
            </a:extLst>
          </p:cNvPr>
          <p:cNvSpPr>
            <a:spLocks noChangeArrowheads="1"/>
          </p:cNvSpPr>
          <p:nvPr/>
        </p:nvSpPr>
        <p:spPr bwMode="auto">
          <a:xfrm rot="10800000">
            <a:off x="5159375" y="3716338"/>
            <a:ext cx="2667000" cy="12192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4217 w 21600"/>
              <a:gd name="T13" fmla="*/ 4217 h 21600"/>
              <a:gd name="T14" fmla="*/ 17383 w 21600"/>
              <a:gd name="T15" fmla="*/ 17383 h 21600"/>
            </a:gdLst>
            <a:ahLst/>
            <a:cxnLst>
              <a:cxn ang="T8">
                <a:pos x="T0" y="T1"/>
              </a:cxn>
              <a:cxn ang="T9">
                <a:pos x="T2" y="T3"/>
              </a:cxn>
              <a:cxn ang="T10">
                <a:pos x="T4" y="T5"/>
              </a:cxn>
              <a:cxn ang="T11">
                <a:pos x="T6" y="T7"/>
              </a:cxn>
            </a:cxnLst>
            <a:rect l="T12" t="T13" r="T14" b="T15"/>
            <a:pathLst>
              <a:path w="21600" h="21600">
                <a:moveTo>
                  <a:pt x="0" y="0"/>
                </a:moveTo>
                <a:lnTo>
                  <a:pt x="4833" y="21600"/>
                </a:lnTo>
                <a:lnTo>
                  <a:pt x="16767" y="21600"/>
                </a:lnTo>
                <a:lnTo>
                  <a:pt x="21600" y="0"/>
                </a:lnTo>
                <a:lnTo>
                  <a:pt x="0" y="0"/>
                </a:lnTo>
                <a:close/>
              </a:path>
            </a:pathLst>
          </a:custGeom>
          <a:solidFill>
            <a:srgbClr val="FA3D02"/>
          </a:solidFill>
          <a:ln w="12700" cap="sq">
            <a:solidFill>
              <a:schemeClr val="tx1"/>
            </a:solidFill>
            <a:miter lim="800000"/>
            <a:headEnd/>
            <a:tailEnd/>
          </a:ln>
        </p:spPr>
        <p:txBody>
          <a:bodyPr rot="10800000"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r>
              <a:rPr lang="en-US" altLang="zh-CN" sz="1200">
                <a:solidFill>
                  <a:srgbClr val="003366"/>
                </a:solidFill>
                <a:latin typeface="Comic Sans MS" panose="030F0702030302020204" pitchFamily="66" charset="0"/>
              </a:rPr>
              <a:t>Single-user,desktop </a:t>
            </a:r>
          </a:p>
          <a:p>
            <a:pPr algn="ctr" fontAlgn="base">
              <a:spcBef>
                <a:spcPct val="0"/>
              </a:spcBef>
              <a:spcAft>
                <a:spcPct val="0"/>
              </a:spcAft>
              <a:buClrTx/>
              <a:buSzTx/>
              <a:buNone/>
            </a:pPr>
            <a:r>
              <a:rPr lang="en-US" altLang="zh-CN" sz="1200">
                <a:solidFill>
                  <a:srgbClr val="003366"/>
                </a:solidFill>
                <a:latin typeface="Comic Sans MS" panose="030F0702030302020204" pitchFamily="66" charset="0"/>
              </a:rPr>
              <a:t>Productivity tools</a:t>
            </a:r>
          </a:p>
        </p:txBody>
      </p:sp>
      <p:sp>
        <p:nvSpPr>
          <p:cNvPr id="160775" name="Line 7">
            <a:extLst>
              <a:ext uri="{FF2B5EF4-FFF2-40B4-BE49-F238E27FC236}">
                <a16:creationId xmlns:a16="http://schemas.microsoft.com/office/drawing/2014/main" id="{2C74F276-991D-44EA-A7F0-BFE3C43E5A5F}"/>
              </a:ext>
            </a:extLst>
          </p:cNvPr>
          <p:cNvSpPr>
            <a:spLocks noChangeShapeType="1"/>
          </p:cNvSpPr>
          <p:nvPr/>
        </p:nvSpPr>
        <p:spPr bwMode="auto">
          <a:xfrm>
            <a:off x="3648075" y="1268414"/>
            <a:ext cx="0" cy="3024187"/>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60776" name="Line 8">
            <a:extLst>
              <a:ext uri="{FF2B5EF4-FFF2-40B4-BE49-F238E27FC236}">
                <a16:creationId xmlns:a16="http://schemas.microsoft.com/office/drawing/2014/main" id="{D6365E82-4AF2-4E0F-98D6-0FA73D178473}"/>
              </a:ext>
            </a:extLst>
          </p:cNvPr>
          <p:cNvSpPr>
            <a:spLocks noChangeShapeType="1"/>
          </p:cNvSpPr>
          <p:nvPr/>
        </p:nvSpPr>
        <p:spPr bwMode="auto">
          <a:xfrm flipV="1">
            <a:off x="4303713" y="2322513"/>
            <a:ext cx="0" cy="1981200"/>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60777" name="Text Box 9">
            <a:extLst>
              <a:ext uri="{FF2B5EF4-FFF2-40B4-BE49-F238E27FC236}">
                <a16:creationId xmlns:a16="http://schemas.microsoft.com/office/drawing/2014/main" id="{18D99D6A-83DD-49C3-9657-BA7F8A77C0C0}"/>
              </a:ext>
            </a:extLst>
          </p:cNvPr>
          <p:cNvSpPr txBox="1">
            <a:spLocks noChangeArrowheads="1"/>
          </p:cNvSpPr>
          <p:nvPr/>
        </p:nvSpPr>
        <p:spPr bwMode="auto">
          <a:xfrm>
            <a:off x="2495551" y="569913"/>
            <a:ext cx="2232025"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1800" b="1">
                <a:solidFill>
                  <a:srgbClr val="003366"/>
                </a:solidFill>
                <a:latin typeface="Comic Sans MS" panose="030F0702030302020204" pitchFamily="66" charset="0"/>
              </a:rPr>
              <a:t>Controlled</a:t>
            </a:r>
          </a:p>
          <a:p>
            <a:pPr algn="ctr" fontAlgn="base">
              <a:spcBef>
                <a:spcPct val="50000"/>
              </a:spcBef>
              <a:spcAft>
                <a:spcPct val="0"/>
              </a:spcAft>
              <a:buClrTx/>
              <a:buSzTx/>
              <a:buNone/>
            </a:pPr>
            <a:r>
              <a:rPr lang="en-US" altLang="zh-CN" sz="1800" b="1">
                <a:solidFill>
                  <a:srgbClr val="003366"/>
                </a:solidFill>
                <a:latin typeface="Comic Sans MS" panose="030F0702030302020204" pitchFamily="66" charset="0"/>
              </a:rPr>
              <a:t>development</a:t>
            </a:r>
          </a:p>
        </p:txBody>
      </p:sp>
      <p:sp>
        <p:nvSpPr>
          <p:cNvPr id="160778" name="Text Box 10">
            <a:extLst>
              <a:ext uri="{FF2B5EF4-FFF2-40B4-BE49-F238E27FC236}">
                <a16:creationId xmlns:a16="http://schemas.microsoft.com/office/drawing/2014/main" id="{C57F2BDC-E15E-4020-980B-8CF4E3D7ED81}"/>
              </a:ext>
            </a:extLst>
          </p:cNvPr>
          <p:cNvSpPr txBox="1">
            <a:spLocks noChangeArrowheads="1"/>
          </p:cNvSpPr>
          <p:nvPr/>
        </p:nvSpPr>
        <p:spPr bwMode="auto">
          <a:xfrm>
            <a:off x="3541713" y="4456113"/>
            <a:ext cx="1617662"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1800" b="1">
                <a:solidFill>
                  <a:srgbClr val="003366"/>
                </a:solidFill>
                <a:latin typeface="Comic Sans MS" panose="030F0702030302020204" pitchFamily="66" charset="0"/>
              </a:rPr>
              <a:t>Rapid application</a:t>
            </a:r>
          </a:p>
          <a:p>
            <a:pPr algn="ctr" fontAlgn="base">
              <a:spcBef>
                <a:spcPct val="50000"/>
              </a:spcBef>
              <a:spcAft>
                <a:spcPct val="0"/>
              </a:spcAft>
              <a:buClrTx/>
              <a:buSzTx/>
              <a:buNone/>
            </a:pPr>
            <a:r>
              <a:rPr lang="en-US" altLang="zh-CN" sz="1800" b="1">
                <a:solidFill>
                  <a:srgbClr val="003366"/>
                </a:solidFill>
                <a:latin typeface="Comic Sans MS" panose="030F0702030302020204" pitchFamily="66" charset="0"/>
              </a:rPr>
              <a:t>development</a:t>
            </a:r>
          </a:p>
        </p:txBody>
      </p:sp>
      <p:sp>
        <p:nvSpPr>
          <p:cNvPr id="160779" name="Text Box 11">
            <a:extLst>
              <a:ext uri="{FF2B5EF4-FFF2-40B4-BE49-F238E27FC236}">
                <a16:creationId xmlns:a16="http://schemas.microsoft.com/office/drawing/2014/main" id="{264A98A9-3316-41BD-B882-22EB97D80E90}"/>
              </a:ext>
            </a:extLst>
          </p:cNvPr>
          <p:cNvSpPr txBox="1">
            <a:spLocks noChangeArrowheads="1"/>
          </p:cNvSpPr>
          <p:nvPr/>
        </p:nvSpPr>
        <p:spPr bwMode="auto">
          <a:xfrm>
            <a:off x="7391401" y="692150"/>
            <a:ext cx="3019425" cy="1436688"/>
          </a:xfrm>
          <a:prstGeom prst="rect">
            <a:avLst/>
          </a:prstGeom>
          <a:solidFill>
            <a:srgbClr val="CCFFCC"/>
          </a:solidFill>
          <a:ln>
            <a:noFill/>
          </a:ln>
          <a:extLs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pPr>
            <a:r>
              <a:rPr lang="en-US" altLang="zh-CN" sz="1600" b="1">
                <a:solidFill>
                  <a:srgbClr val="003366"/>
                </a:solidFill>
                <a:latin typeface="Comic Sans MS" panose="030F0702030302020204" pitchFamily="66" charset="0"/>
              </a:rPr>
              <a:t>Mission-critical</a:t>
            </a:r>
          </a:p>
          <a:p>
            <a:pPr fontAlgn="base">
              <a:spcBef>
                <a:spcPct val="50000"/>
              </a:spcBef>
              <a:spcAft>
                <a:spcPct val="0"/>
              </a:spcAft>
              <a:buClrTx/>
              <a:buSzTx/>
            </a:pPr>
            <a:r>
              <a:rPr lang="en-US" altLang="zh-CN" sz="1600" b="1">
                <a:solidFill>
                  <a:srgbClr val="003366"/>
                </a:solidFill>
                <a:latin typeface="Comic Sans MS" panose="030F0702030302020204" pitchFamily="66" charset="0"/>
              </a:rPr>
              <a:t>Multiuser</a:t>
            </a:r>
          </a:p>
          <a:p>
            <a:pPr fontAlgn="base">
              <a:spcBef>
                <a:spcPct val="50000"/>
              </a:spcBef>
              <a:spcAft>
                <a:spcPct val="0"/>
              </a:spcAft>
              <a:buClrTx/>
              <a:buSzTx/>
            </a:pPr>
            <a:r>
              <a:rPr lang="en-US" altLang="zh-CN" sz="1600" b="1">
                <a:solidFill>
                  <a:srgbClr val="003366"/>
                </a:solidFill>
                <a:latin typeface="Comic Sans MS" panose="030F0702030302020204" pitchFamily="66" charset="0"/>
              </a:rPr>
              <a:t>Multiplatform</a:t>
            </a:r>
          </a:p>
          <a:p>
            <a:pPr fontAlgn="base">
              <a:spcBef>
                <a:spcPct val="50000"/>
              </a:spcBef>
              <a:spcAft>
                <a:spcPct val="0"/>
              </a:spcAft>
              <a:buClrTx/>
              <a:buSzTx/>
            </a:pPr>
            <a:r>
              <a:rPr lang="en-US" altLang="zh-CN" sz="1600" b="1">
                <a:solidFill>
                  <a:srgbClr val="003366"/>
                </a:solidFill>
                <a:latin typeface="Comic Sans MS" panose="030F0702030302020204" pitchFamily="66" charset="0"/>
              </a:rPr>
              <a:t>2- to 3-tier development </a:t>
            </a:r>
          </a:p>
        </p:txBody>
      </p:sp>
      <p:sp>
        <p:nvSpPr>
          <p:cNvPr id="160780" name="Text Box 12">
            <a:extLst>
              <a:ext uri="{FF2B5EF4-FFF2-40B4-BE49-F238E27FC236}">
                <a16:creationId xmlns:a16="http://schemas.microsoft.com/office/drawing/2014/main" id="{E14E1B77-09E1-4D79-B7BA-68160E489DA3}"/>
              </a:ext>
            </a:extLst>
          </p:cNvPr>
          <p:cNvSpPr txBox="1">
            <a:spLocks noChangeArrowheads="1"/>
          </p:cNvSpPr>
          <p:nvPr/>
        </p:nvSpPr>
        <p:spPr bwMode="auto">
          <a:xfrm>
            <a:off x="7732713" y="2779713"/>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endParaRPr lang="zh-CN" altLang="zh-CN" sz="2400">
              <a:solidFill>
                <a:srgbClr val="003366"/>
              </a:solidFill>
              <a:latin typeface="Times New Roman" panose="02020603050405020304" pitchFamily="18" charset="0"/>
            </a:endParaRPr>
          </a:p>
        </p:txBody>
      </p:sp>
      <p:sp>
        <p:nvSpPr>
          <p:cNvPr id="160781" name="Text Box 13">
            <a:extLst>
              <a:ext uri="{FF2B5EF4-FFF2-40B4-BE49-F238E27FC236}">
                <a16:creationId xmlns:a16="http://schemas.microsoft.com/office/drawing/2014/main" id="{9184E095-C4D4-4AD2-8BCA-5AC47DF2A2ED}"/>
              </a:ext>
            </a:extLst>
          </p:cNvPr>
          <p:cNvSpPr txBox="1">
            <a:spLocks noChangeArrowheads="1"/>
          </p:cNvSpPr>
          <p:nvPr/>
        </p:nvSpPr>
        <p:spPr bwMode="auto">
          <a:xfrm>
            <a:off x="7319963" y="2276476"/>
            <a:ext cx="3097212" cy="171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pPr>
            <a:r>
              <a:rPr lang="en-US" altLang="zh-CN" sz="1600" b="1">
                <a:solidFill>
                  <a:srgbClr val="003366"/>
                </a:solidFill>
                <a:latin typeface="Comic Sans MS" panose="030F0702030302020204" pitchFamily="66" charset="0"/>
              </a:rPr>
              <a:t>Limited scope/vision</a:t>
            </a:r>
          </a:p>
          <a:p>
            <a:pPr fontAlgn="base">
              <a:spcBef>
                <a:spcPct val="50000"/>
              </a:spcBef>
              <a:spcAft>
                <a:spcPct val="0"/>
              </a:spcAft>
              <a:buClrTx/>
              <a:buSzTx/>
            </a:pPr>
            <a:r>
              <a:rPr lang="en-US" altLang="zh-CN" sz="1600" b="1">
                <a:solidFill>
                  <a:srgbClr val="003366"/>
                </a:solidFill>
                <a:latin typeface="Comic Sans MS" panose="030F0702030302020204" pitchFamily="66" charset="0"/>
              </a:rPr>
              <a:t>Low/medium risk</a:t>
            </a:r>
          </a:p>
          <a:p>
            <a:pPr fontAlgn="base">
              <a:spcBef>
                <a:spcPct val="50000"/>
              </a:spcBef>
              <a:spcAft>
                <a:spcPct val="0"/>
              </a:spcAft>
              <a:buClrTx/>
              <a:buSzTx/>
            </a:pPr>
            <a:r>
              <a:rPr lang="en-US" altLang="zh-CN" sz="1600" b="1">
                <a:solidFill>
                  <a:srgbClr val="003366"/>
                </a:solidFill>
                <a:latin typeface="Comic Sans MS" panose="030F0702030302020204" pitchFamily="66" charset="0"/>
              </a:rPr>
              <a:t>Single/multiplatform</a:t>
            </a:r>
          </a:p>
          <a:p>
            <a:pPr fontAlgn="base">
              <a:spcBef>
                <a:spcPct val="50000"/>
              </a:spcBef>
              <a:spcAft>
                <a:spcPct val="0"/>
              </a:spcAft>
              <a:buClrTx/>
              <a:buSzTx/>
            </a:pPr>
            <a:r>
              <a:rPr lang="en-US" altLang="zh-CN" sz="1600" b="1">
                <a:solidFill>
                  <a:srgbClr val="003366"/>
                </a:solidFill>
                <a:latin typeface="Comic Sans MS" panose="030F0702030302020204" pitchFamily="66" charset="0"/>
              </a:rPr>
              <a:t>1- to 2-tier development</a:t>
            </a:r>
          </a:p>
          <a:p>
            <a:pPr fontAlgn="base">
              <a:spcBef>
                <a:spcPct val="50000"/>
              </a:spcBef>
              <a:spcAft>
                <a:spcPct val="0"/>
              </a:spcAft>
              <a:buClrTx/>
              <a:buSzTx/>
            </a:pPr>
            <a:endParaRPr lang="en-US" altLang="zh-CN" sz="1200" b="1">
              <a:solidFill>
                <a:srgbClr val="003366"/>
              </a:solidFill>
              <a:latin typeface="Comic Sans MS" panose="030F0702030302020204" pitchFamily="66" charset="0"/>
            </a:endParaRPr>
          </a:p>
        </p:txBody>
      </p:sp>
      <p:sp>
        <p:nvSpPr>
          <p:cNvPr id="160782" name="Text Box 14">
            <a:extLst>
              <a:ext uri="{FF2B5EF4-FFF2-40B4-BE49-F238E27FC236}">
                <a16:creationId xmlns:a16="http://schemas.microsoft.com/office/drawing/2014/main" id="{FBE1BFB4-A5E4-476E-A5FE-57817090C28C}"/>
              </a:ext>
            </a:extLst>
          </p:cNvPr>
          <p:cNvSpPr txBox="1">
            <a:spLocks noChangeArrowheads="1"/>
          </p:cNvSpPr>
          <p:nvPr/>
        </p:nvSpPr>
        <p:spPr bwMode="auto">
          <a:xfrm>
            <a:off x="7391400" y="3789364"/>
            <a:ext cx="327660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pPr>
            <a:r>
              <a:rPr lang="en-US" altLang="zh-CN" sz="1600" b="1">
                <a:solidFill>
                  <a:srgbClr val="003366"/>
                </a:solidFill>
                <a:latin typeface="Comic Sans MS" panose="030F0702030302020204" pitchFamily="66" charset="0"/>
              </a:rPr>
              <a:t>Packages/minimal development</a:t>
            </a:r>
          </a:p>
          <a:p>
            <a:pPr fontAlgn="base">
              <a:spcBef>
                <a:spcPct val="50000"/>
              </a:spcBef>
              <a:spcAft>
                <a:spcPct val="0"/>
              </a:spcAft>
              <a:buClrTx/>
              <a:buSzTx/>
            </a:pPr>
            <a:r>
              <a:rPr lang="en-US" altLang="zh-CN" sz="1600" b="1">
                <a:solidFill>
                  <a:srgbClr val="003366"/>
                </a:solidFill>
                <a:latin typeface="Comic Sans MS" panose="030F0702030302020204" pitchFamily="66" charset="0"/>
              </a:rPr>
              <a:t>Low cost/low risk</a:t>
            </a:r>
          </a:p>
          <a:p>
            <a:pPr fontAlgn="base">
              <a:spcBef>
                <a:spcPct val="50000"/>
              </a:spcBef>
              <a:spcAft>
                <a:spcPct val="0"/>
              </a:spcAft>
              <a:buClrTx/>
              <a:buSzTx/>
            </a:pPr>
            <a:r>
              <a:rPr lang="en-US" altLang="zh-CN" sz="1600" b="1">
                <a:solidFill>
                  <a:srgbClr val="003366"/>
                </a:solidFill>
                <a:latin typeface="Comic Sans MS" panose="030F0702030302020204" pitchFamily="66" charset="0"/>
              </a:rPr>
              <a:t>Single platform</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灯片编号占位符 5">
            <a:extLst>
              <a:ext uri="{FF2B5EF4-FFF2-40B4-BE49-F238E27FC236}">
                <a16:creationId xmlns:a16="http://schemas.microsoft.com/office/drawing/2014/main" id="{9861105D-F096-4653-934A-5E530DB44F8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3EB0DAD4-7D43-46BF-B78D-56A937078B2C}" type="slidenum">
              <a:rPr kumimoji="0" lang="en-US" altLang="zh-CN" sz="2600" b="1">
                <a:solidFill>
                  <a:srgbClr val="FFFFFF"/>
                </a:solidFill>
              </a:rPr>
              <a:pPr fontAlgn="base">
                <a:spcBef>
                  <a:spcPct val="0"/>
                </a:spcBef>
                <a:spcAft>
                  <a:spcPct val="0"/>
                </a:spcAft>
                <a:buClrTx/>
                <a:buSzTx/>
                <a:buNone/>
              </a:pPr>
              <a:t>84</a:t>
            </a:fld>
            <a:endParaRPr kumimoji="0" lang="en-US" altLang="zh-CN" sz="2600" b="1">
              <a:solidFill>
                <a:srgbClr val="FFFFFF"/>
              </a:solidFill>
            </a:endParaRPr>
          </a:p>
        </p:txBody>
      </p:sp>
      <p:sp>
        <p:nvSpPr>
          <p:cNvPr id="161795" name="Rectangle 2">
            <a:extLst>
              <a:ext uri="{FF2B5EF4-FFF2-40B4-BE49-F238E27FC236}">
                <a16:creationId xmlns:a16="http://schemas.microsoft.com/office/drawing/2014/main" id="{72F95EBE-78AA-48AF-86F5-122508D0F1BB}"/>
              </a:ext>
            </a:extLst>
          </p:cNvPr>
          <p:cNvSpPr>
            <a:spLocks noGrp="1" noChangeArrowheads="1"/>
          </p:cNvSpPr>
          <p:nvPr>
            <p:ph type="title"/>
          </p:nvPr>
        </p:nvSpPr>
        <p:spPr/>
        <p:txBody>
          <a:bodyPr/>
          <a:lstStyle/>
          <a:p>
            <a:pPr eaLnBrk="1" hangingPunct="1"/>
            <a:r>
              <a:rPr lang="en-US" altLang="zh-CN" sz="3200"/>
              <a:t>Chapter 1  Why Software Engineering</a:t>
            </a:r>
          </a:p>
        </p:txBody>
      </p:sp>
      <p:sp>
        <p:nvSpPr>
          <p:cNvPr id="161796" name="Rectangle 3">
            <a:extLst>
              <a:ext uri="{FF2B5EF4-FFF2-40B4-BE49-F238E27FC236}">
                <a16:creationId xmlns:a16="http://schemas.microsoft.com/office/drawing/2014/main" id="{3D49E454-AD13-497B-BD45-2CCEF5381A80}"/>
              </a:ext>
            </a:extLst>
          </p:cNvPr>
          <p:cNvSpPr>
            <a:spLocks noGrp="1" noChangeArrowheads="1"/>
          </p:cNvSpPr>
          <p:nvPr>
            <p:ph type="body" idx="1"/>
          </p:nvPr>
        </p:nvSpPr>
        <p:spPr>
          <a:xfrm>
            <a:off x="2286000" y="1752600"/>
            <a:ext cx="8382000" cy="5105400"/>
          </a:xfrm>
        </p:spPr>
        <p:txBody>
          <a:bodyPr/>
          <a:lstStyle/>
          <a:p>
            <a:pPr eaLnBrk="1" hangingPunct="1">
              <a:lnSpc>
                <a:spcPct val="90000"/>
              </a:lnSpc>
              <a:buFontTx/>
              <a:buNone/>
            </a:pPr>
            <a:r>
              <a:rPr lang="en-US" altLang="zh-CN" sz="2400" b="1">
                <a:solidFill>
                  <a:srgbClr val="000000"/>
                </a:solidFill>
                <a:sym typeface="Wingdings 2" panose="05020102010507070707" pitchFamily="18" charset="2"/>
              </a:rPr>
              <a:t> </a:t>
            </a:r>
            <a:r>
              <a:rPr lang="en-US" altLang="zh-CN" sz="2400" b="1" u="sng">
                <a:solidFill>
                  <a:srgbClr val="FF0066"/>
                </a:solidFill>
                <a:sym typeface="Wingdings 2" panose="05020102010507070707" pitchFamily="18" charset="2"/>
              </a:rPr>
              <a:t>Reuse</a:t>
            </a:r>
            <a:r>
              <a:rPr lang="zh-CN" altLang="en-US" sz="2400" b="1">
                <a:solidFill>
                  <a:schemeClr val="bg2"/>
                </a:solidFill>
                <a:sym typeface="Wingdings 2" panose="05020102010507070707" pitchFamily="18" charset="2"/>
              </a:rPr>
              <a:t>（重用）</a:t>
            </a:r>
          </a:p>
          <a:p>
            <a:pPr eaLnBrk="1" hangingPunct="1">
              <a:lnSpc>
                <a:spcPct val="90000"/>
              </a:lnSpc>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A:definition: commonality    reusible items     new</a:t>
            </a:r>
          </a:p>
          <a:p>
            <a:pPr eaLnBrk="1" hangingPunct="1">
              <a:lnSpc>
                <a:spcPct val="90000"/>
              </a:lnSpc>
              <a:buFontTx/>
              <a:buNone/>
            </a:pPr>
            <a:r>
              <a:rPr lang="en-US" altLang="zh-CN" sz="2400" b="1">
                <a:solidFill>
                  <a:schemeClr val="bg2"/>
                </a:solidFill>
                <a:sym typeface="Wingdings 2" panose="05020102010507070707" pitchFamily="18" charset="2"/>
              </a:rPr>
              <a:t>                           project</a:t>
            </a:r>
          </a:p>
          <a:p>
            <a:pPr eaLnBrk="1" hangingPunct="1">
              <a:lnSpc>
                <a:spcPct val="90000"/>
              </a:lnSpc>
              <a:buFontTx/>
              <a:buNone/>
            </a:pPr>
            <a:r>
              <a:rPr lang="en-US" altLang="zh-CN" sz="2400" b="1"/>
              <a:t>    </a:t>
            </a:r>
            <a:r>
              <a:rPr lang="zh-CN" altLang="en-US" sz="2400" b="1" u="sng">
                <a:solidFill>
                  <a:srgbClr val="0000FF"/>
                </a:solidFill>
              </a:rPr>
              <a:t>重复采用以前开发的软件系统中具有共性的部件</a:t>
            </a:r>
            <a:r>
              <a:rPr lang="en-US" altLang="zh-CN" sz="2400" b="1" u="sng">
                <a:solidFill>
                  <a:srgbClr val="0000FF"/>
                </a:solidFill>
              </a:rPr>
              <a:t>, </a:t>
            </a:r>
            <a:r>
              <a:rPr lang="zh-CN" altLang="en-US" sz="2400" b="1" u="sng">
                <a:solidFill>
                  <a:srgbClr val="0000FF"/>
                </a:solidFill>
              </a:rPr>
              <a:t>用到新的开发项目中去</a:t>
            </a:r>
            <a:r>
              <a:rPr lang="en-US" altLang="zh-CN" sz="2400" b="1"/>
              <a:t>.  (</a:t>
            </a:r>
            <a:r>
              <a:rPr lang="zh-CN" altLang="en-US" sz="2400" b="1"/>
              <a:t>注</a:t>
            </a:r>
            <a:r>
              <a:rPr lang="en-US" altLang="zh-CN" sz="2400" b="1"/>
              <a:t>: </a:t>
            </a:r>
            <a:r>
              <a:rPr lang="zh-CN" altLang="en-US" sz="2400" b="1"/>
              <a:t>这里的重用绝不仅仅是源代码的重用</a:t>
            </a:r>
            <a:r>
              <a:rPr lang="en-US" altLang="zh-CN" sz="2400" b="1"/>
              <a:t>)</a:t>
            </a:r>
          </a:p>
          <a:p>
            <a:pPr eaLnBrk="1" hangingPunct="1">
              <a:lnSpc>
                <a:spcPct val="90000"/>
              </a:lnSpc>
              <a:buFontTx/>
              <a:buNone/>
            </a:pPr>
            <a:r>
              <a:rPr lang="en-US" altLang="zh-CN" sz="2400" b="1"/>
              <a:t>     B: several barriers in reuse(1,2,3,4,5,6 see P34) </a:t>
            </a:r>
          </a:p>
          <a:p>
            <a:pPr eaLnBrk="1" hangingPunct="1">
              <a:lnSpc>
                <a:spcPct val="90000"/>
              </a:lnSpc>
              <a:buFontTx/>
              <a:buNone/>
            </a:pPr>
            <a:r>
              <a:rPr lang="en-US" altLang="zh-CN" sz="1800" b="1">
                <a:solidFill>
                  <a:schemeClr val="bg2"/>
                </a:solidFill>
                <a:cs typeface="Arial" panose="020B0604020202020204" pitchFamily="34" charset="0"/>
                <a:sym typeface="Wingdings 2" panose="05020102010507070707" pitchFamily="18" charset="2"/>
              </a:rPr>
              <a:t>⑦  </a:t>
            </a:r>
            <a:r>
              <a:rPr lang="en-US" altLang="zh-CN" sz="2400" b="1" u="sng">
                <a:solidFill>
                  <a:srgbClr val="FF0066"/>
                </a:solidFill>
                <a:cs typeface="Arial" panose="020B0604020202020204" pitchFamily="34" charset="0"/>
                <a:sym typeface="Wingdings 2" panose="05020102010507070707" pitchFamily="18" charset="2"/>
              </a:rPr>
              <a:t>Measurement</a:t>
            </a:r>
            <a:r>
              <a:rPr lang="zh-CN" altLang="en-US" sz="2400" b="1" u="sng">
                <a:solidFill>
                  <a:srgbClr val="FF0066"/>
                </a:solidFill>
                <a:sym typeface="Wingdings 2" panose="05020102010507070707" pitchFamily="18" charset="2"/>
              </a:rPr>
              <a:t>（度量）</a:t>
            </a:r>
            <a:r>
              <a:rPr lang="zh-CN" altLang="en-US" sz="2400" b="1">
                <a:solidFill>
                  <a:schemeClr val="bg2"/>
                </a:solidFill>
                <a:sym typeface="Wingdings 2" panose="05020102010507070707" pitchFamily="18" charset="2"/>
              </a:rPr>
              <a:t>（通用的评价方法和体系）</a:t>
            </a:r>
          </a:p>
          <a:p>
            <a:pPr eaLnBrk="1" hangingPunct="1">
              <a:lnSpc>
                <a:spcPct val="90000"/>
              </a:lnSpc>
              <a:buFontTx/>
              <a:buNone/>
            </a:pPr>
            <a:r>
              <a:rPr lang="zh-CN" altLang="en-US" sz="2400" b="1">
                <a:solidFill>
                  <a:schemeClr val="bg2"/>
                </a:solidFill>
                <a:cs typeface="Arial" panose="020B0604020202020204" pitchFamily="34" charset="0"/>
                <a:sym typeface="Wingdings 2" panose="05020102010507070707" pitchFamily="18" charset="2"/>
              </a:rPr>
              <a:t>   </a:t>
            </a:r>
            <a:r>
              <a:rPr lang="en-US" altLang="zh-CN" sz="2400" b="1">
                <a:solidFill>
                  <a:schemeClr val="bg2"/>
                </a:solidFill>
                <a:cs typeface="Arial" panose="020B0604020202020204" pitchFamily="34" charset="0"/>
                <a:sym typeface="Wingdings 2" panose="05020102010507070707" pitchFamily="18" charset="2"/>
              </a:rPr>
              <a:t>A:</a:t>
            </a:r>
            <a:r>
              <a:rPr lang="en-US" altLang="zh-CN" sz="2400" b="1">
                <a:solidFill>
                  <a:srgbClr val="0000FF"/>
                </a:solidFill>
                <a:cs typeface="Arial" panose="020B0604020202020204" pitchFamily="34" charset="0"/>
                <a:sym typeface="Wingdings 2" panose="05020102010507070707" pitchFamily="18" charset="2"/>
              </a:rPr>
              <a:t>definition</a:t>
            </a:r>
            <a:r>
              <a:rPr lang="en-US" altLang="zh-CN" sz="2400" b="1">
                <a:solidFill>
                  <a:schemeClr val="bg2"/>
                </a:solidFill>
                <a:cs typeface="Arial" panose="020B0604020202020204" pitchFamily="34" charset="0"/>
                <a:sym typeface="Wingdings 2" panose="05020102010507070707" pitchFamily="18" charset="2"/>
              </a:rPr>
              <a:t>:</a:t>
            </a:r>
            <a:r>
              <a:rPr lang="en-US" altLang="zh-CN" sz="2400" b="1" u="sng">
                <a:solidFill>
                  <a:srgbClr val="FF0066"/>
                </a:solidFill>
                <a:ea typeface="Arial Unicode MS" pitchFamily="34" charset="-122"/>
                <a:sym typeface="Wingdings 2" panose="05020102010507070707" pitchFamily="18" charset="2"/>
              </a:rPr>
              <a:t>quantitative way</a:t>
            </a:r>
            <a:r>
              <a:rPr lang="en-US" altLang="zh-CN" sz="2400" b="1">
                <a:solidFill>
                  <a:schemeClr val="bg2"/>
                </a:solidFill>
                <a:cs typeface="Arial" panose="020B0604020202020204" pitchFamily="34" charset="0"/>
                <a:sym typeface="Wingdings 2" panose="05020102010507070707" pitchFamily="18" charset="2"/>
              </a:rPr>
              <a:t>(approach)     describe</a:t>
            </a:r>
          </a:p>
          <a:p>
            <a:pPr eaLnBrk="1" hangingPunct="1">
              <a:lnSpc>
                <a:spcPct val="90000"/>
              </a:lnSpc>
              <a:buFontTx/>
              <a:buNone/>
            </a:pPr>
            <a:r>
              <a:rPr lang="en-US" altLang="zh-CN" sz="2400" b="1">
                <a:solidFill>
                  <a:schemeClr val="bg2"/>
                </a:solidFill>
                <a:cs typeface="Arial" panose="020B0604020202020204" pitchFamily="34" charset="0"/>
                <a:sym typeface="Wingdings 2" panose="05020102010507070707" pitchFamily="18" charset="2"/>
              </a:rPr>
              <a:t>           process,resource,methods     improving quality </a:t>
            </a:r>
          </a:p>
          <a:p>
            <a:pPr eaLnBrk="1" hangingPunct="1">
              <a:lnSpc>
                <a:spcPct val="90000"/>
              </a:lnSpc>
              <a:buFontTx/>
              <a:buNone/>
            </a:pPr>
            <a:r>
              <a:rPr lang="en-US" altLang="zh-CN" sz="2400" b="1">
                <a:solidFill>
                  <a:schemeClr val="bg2"/>
                </a:solidFill>
                <a:cs typeface="Arial" panose="020B0604020202020204" pitchFamily="34" charset="0"/>
                <a:sym typeface="Wingdings 2" panose="05020102010507070707" pitchFamily="18" charset="2"/>
              </a:rPr>
              <a:t>   B:importance:</a:t>
            </a:r>
          </a:p>
          <a:p>
            <a:pPr eaLnBrk="1" hangingPunct="1">
              <a:lnSpc>
                <a:spcPct val="90000"/>
              </a:lnSpc>
              <a:buFontTx/>
              <a:buNone/>
            </a:pPr>
            <a:r>
              <a:rPr lang="en-US" altLang="zh-CN" sz="2400" b="1">
                <a:solidFill>
                  <a:schemeClr val="bg2"/>
                </a:solidFill>
                <a:cs typeface="Arial" panose="020B0604020202020204" pitchFamily="34" charset="0"/>
                <a:sym typeface="Wingdings 2" panose="05020102010507070707" pitchFamily="18" charset="2"/>
              </a:rPr>
              <a:t>       </a:t>
            </a:r>
            <a:r>
              <a:rPr lang="en-US" altLang="zh-CN" sz="2400" b="1" u="sng">
                <a:solidFill>
                  <a:schemeClr val="bg2"/>
                </a:solidFill>
                <a:cs typeface="Arial" panose="020B0604020202020204" pitchFamily="34" charset="0"/>
                <a:sym typeface="Wingdings 2" panose="05020102010507070707" pitchFamily="18" charset="2"/>
              </a:rPr>
              <a:t>empirical,</a:t>
            </a:r>
            <a:r>
              <a:rPr lang="en-US" altLang="zh-CN" sz="2400" b="1" u="sng">
                <a:solidFill>
                  <a:schemeClr val="bg2"/>
                </a:solidFill>
                <a:ea typeface="Arial Unicode MS" pitchFamily="34" charset="-122"/>
                <a:sym typeface="Wingdings 2" panose="05020102010507070707" pitchFamily="18" charset="2"/>
              </a:rPr>
              <a:t>practical model</a:t>
            </a:r>
            <a:r>
              <a:rPr lang="en-US" altLang="zh-CN" sz="2400" b="1">
                <a:solidFill>
                  <a:schemeClr val="bg2"/>
                </a:solidFill>
                <a:cs typeface="Arial" panose="020B0604020202020204" pitchFamily="34" charset="0"/>
                <a:sym typeface="Wingdings 2" panose="05020102010507070707" pitchFamily="18" charset="2"/>
              </a:rPr>
              <a:t>     </a:t>
            </a:r>
            <a:r>
              <a:rPr lang="en-US" altLang="zh-CN" sz="2400" b="1" u="sng">
                <a:solidFill>
                  <a:schemeClr val="bg2"/>
                </a:solidFill>
                <a:ea typeface="Arial Unicode MS" pitchFamily="34" charset="-122"/>
                <a:sym typeface="Wingdings 2" panose="05020102010507070707" pitchFamily="18" charset="2"/>
              </a:rPr>
              <a:t>mathematical model</a:t>
            </a:r>
            <a:r>
              <a:rPr lang="en-US" altLang="zh-CN" sz="2400" b="1">
                <a:solidFill>
                  <a:schemeClr val="bg2"/>
                </a:solidFill>
                <a:cs typeface="Arial" panose="020B0604020202020204" pitchFamily="34" charset="0"/>
                <a:sym typeface="Wingdings 2" panose="05020102010507070707" pitchFamily="18" charset="2"/>
              </a:rPr>
              <a:t> </a:t>
            </a:r>
          </a:p>
          <a:p>
            <a:pPr eaLnBrk="1" hangingPunct="1">
              <a:lnSpc>
                <a:spcPct val="90000"/>
              </a:lnSpc>
              <a:buFontTx/>
              <a:buNone/>
            </a:pPr>
            <a:r>
              <a:rPr lang="en-US" altLang="zh-CN" sz="2400" b="1">
                <a:solidFill>
                  <a:schemeClr val="bg2"/>
                </a:solidFill>
                <a:cs typeface="Arial" panose="020B0604020202020204" pitchFamily="34" charset="0"/>
                <a:sym typeface="Wingdings 2" panose="05020102010507070707" pitchFamily="18" charset="2"/>
              </a:rPr>
              <a:t>                                                 </a:t>
            </a:r>
            <a:r>
              <a:rPr lang="en-US" altLang="zh-CN" sz="2000" b="1">
                <a:solidFill>
                  <a:schemeClr val="bg2"/>
                </a:solidFill>
                <a:cs typeface="Arial" panose="020B0604020202020204" pitchFamily="34" charset="0"/>
                <a:sym typeface="Wingdings 2" panose="05020102010507070707" pitchFamily="18" charset="2"/>
              </a:rPr>
              <a:t>(base on elements and relations) </a:t>
            </a:r>
          </a:p>
        </p:txBody>
      </p:sp>
      <p:sp>
        <p:nvSpPr>
          <p:cNvPr id="161797" name="AutoShape 4">
            <a:extLst>
              <a:ext uri="{FF2B5EF4-FFF2-40B4-BE49-F238E27FC236}">
                <a16:creationId xmlns:a16="http://schemas.microsoft.com/office/drawing/2014/main" id="{F60852AD-8A2D-467C-87F6-BF0FAF7498C6}"/>
              </a:ext>
            </a:extLst>
          </p:cNvPr>
          <p:cNvSpPr>
            <a:spLocks noChangeArrowheads="1"/>
          </p:cNvSpPr>
          <p:nvPr/>
        </p:nvSpPr>
        <p:spPr bwMode="auto">
          <a:xfrm>
            <a:off x="7253288" y="5029200"/>
            <a:ext cx="304800" cy="152400"/>
          </a:xfrm>
          <a:prstGeom prst="rightArrow">
            <a:avLst>
              <a:gd name="adj1" fmla="val 50000"/>
              <a:gd name="adj2" fmla="val 50000"/>
            </a:avLst>
          </a:prstGeom>
          <a:solidFill>
            <a:schemeClr val="bg2"/>
          </a:solidFill>
          <a:ln w="9525">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161798" name="AutoShape 5">
            <a:extLst>
              <a:ext uri="{FF2B5EF4-FFF2-40B4-BE49-F238E27FC236}">
                <a16:creationId xmlns:a16="http://schemas.microsoft.com/office/drawing/2014/main" id="{B296DC63-1CA9-454A-9058-EDC300E622D1}"/>
              </a:ext>
            </a:extLst>
          </p:cNvPr>
          <p:cNvSpPr>
            <a:spLocks noChangeArrowheads="1"/>
          </p:cNvSpPr>
          <p:nvPr/>
        </p:nvSpPr>
        <p:spPr bwMode="auto">
          <a:xfrm>
            <a:off x="8429625" y="4648200"/>
            <a:ext cx="304800" cy="152400"/>
          </a:xfrm>
          <a:prstGeom prst="rightArrow">
            <a:avLst>
              <a:gd name="adj1" fmla="val 50000"/>
              <a:gd name="adj2" fmla="val 50000"/>
            </a:avLst>
          </a:prstGeom>
          <a:solidFill>
            <a:schemeClr val="bg2"/>
          </a:solidFill>
          <a:ln w="9525">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161799" name="AutoShape 6">
            <a:extLst>
              <a:ext uri="{FF2B5EF4-FFF2-40B4-BE49-F238E27FC236}">
                <a16:creationId xmlns:a16="http://schemas.microsoft.com/office/drawing/2014/main" id="{0D74A1C7-078A-40B2-93D9-6D964438FE35}"/>
              </a:ext>
            </a:extLst>
          </p:cNvPr>
          <p:cNvSpPr>
            <a:spLocks noChangeArrowheads="1"/>
          </p:cNvSpPr>
          <p:nvPr/>
        </p:nvSpPr>
        <p:spPr bwMode="auto">
          <a:xfrm>
            <a:off x="6691313" y="5867400"/>
            <a:ext cx="304800" cy="152400"/>
          </a:xfrm>
          <a:prstGeom prst="rightArrow">
            <a:avLst>
              <a:gd name="adj1" fmla="val 50000"/>
              <a:gd name="adj2" fmla="val 50000"/>
            </a:avLst>
          </a:prstGeom>
          <a:solidFill>
            <a:schemeClr val="bg2"/>
          </a:solidFill>
          <a:ln w="9525">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161800" name="AutoShape 9">
            <a:extLst>
              <a:ext uri="{FF2B5EF4-FFF2-40B4-BE49-F238E27FC236}">
                <a16:creationId xmlns:a16="http://schemas.microsoft.com/office/drawing/2014/main" id="{5F68465B-7614-40D3-A8BB-591D8CBEB359}"/>
              </a:ext>
            </a:extLst>
          </p:cNvPr>
          <p:cNvSpPr>
            <a:spLocks noChangeArrowheads="1"/>
          </p:cNvSpPr>
          <p:nvPr/>
        </p:nvSpPr>
        <p:spPr bwMode="auto">
          <a:xfrm>
            <a:off x="8991600" y="2362200"/>
            <a:ext cx="304800" cy="152400"/>
          </a:xfrm>
          <a:prstGeom prst="rightArrow">
            <a:avLst>
              <a:gd name="adj1" fmla="val 50000"/>
              <a:gd name="adj2" fmla="val 50000"/>
            </a:avLst>
          </a:prstGeom>
          <a:solidFill>
            <a:schemeClr val="bg2"/>
          </a:solidFill>
          <a:ln w="9525">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161801" name="AutoShape 10">
            <a:extLst>
              <a:ext uri="{FF2B5EF4-FFF2-40B4-BE49-F238E27FC236}">
                <a16:creationId xmlns:a16="http://schemas.microsoft.com/office/drawing/2014/main" id="{AA1BCFF8-2060-4159-BD5F-AD89F8A94327}"/>
              </a:ext>
            </a:extLst>
          </p:cNvPr>
          <p:cNvSpPr>
            <a:spLocks noChangeArrowheads="1"/>
          </p:cNvSpPr>
          <p:nvPr/>
        </p:nvSpPr>
        <p:spPr bwMode="auto">
          <a:xfrm>
            <a:off x="6553200" y="2362200"/>
            <a:ext cx="304800" cy="152400"/>
          </a:xfrm>
          <a:prstGeom prst="rightArrow">
            <a:avLst>
              <a:gd name="adj1" fmla="val 50000"/>
              <a:gd name="adj2" fmla="val 50000"/>
            </a:avLst>
          </a:prstGeom>
          <a:solidFill>
            <a:schemeClr val="bg2"/>
          </a:solidFill>
          <a:ln w="9525">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灯片编号占位符 3">
            <a:extLst>
              <a:ext uri="{FF2B5EF4-FFF2-40B4-BE49-F238E27FC236}">
                <a16:creationId xmlns:a16="http://schemas.microsoft.com/office/drawing/2014/main" id="{A8CD97A6-FF78-405F-8DDA-2F8E286469E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6BF6BC6C-9451-451C-BC37-4AC62ED2136C}" type="slidenum">
              <a:rPr kumimoji="0" lang="en-US" altLang="zh-CN" sz="2600" b="1">
                <a:solidFill>
                  <a:srgbClr val="FFFFFF"/>
                </a:solidFill>
              </a:rPr>
              <a:pPr fontAlgn="base">
                <a:spcBef>
                  <a:spcPct val="0"/>
                </a:spcBef>
                <a:spcAft>
                  <a:spcPct val="0"/>
                </a:spcAft>
                <a:buClrTx/>
                <a:buSzTx/>
                <a:buNone/>
              </a:pPr>
              <a:t>85</a:t>
            </a:fld>
            <a:endParaRPr kumimoji="0" lang="en-US" altLang="zh-CN" sz="2600" b="1">
              <a:solidFill>
                <a:srgbClr val="FFFFFF"/>
              </a:solidFill>
            </a:endParaRPr>
          </a:p>
        </p:txBody>
      </p:sp>
      <p:sp>
        <p:nvSpPr>
          <p:cNvPr id="163843" name="Rectangle 2">
            <a:extLst>
              <a:ext uri="{FF2B5EF4-FFF2-40B4-BE49-F238E27FC236}">
                <a16:creationId xmlns:a16="http://schemas.microsoft.com/office/drawing/2014/main" id="{D3387639-A824-468A-99D6-B14E0140EAA3}"/>
              </a:ext>
            </a:extLst>
          </p:cNvPr>
          <p:cNvSpPr>
            <a:spLocks noGrp="1" noChangeArrowheads="1"/>
          </p:cNvSpPr>
          <p:nvPr>
            <p:ph type="title" idx="4294967295"/>
          </p:nvPr>
        </p:nvSpPr>
        <p:spPr>
          <a:xfrm>
            <a:off x="2351088" y="5867400"/>
            <a:ext cx="8088312" cy="457200"/>
          </a:xfrm>
        </p:spPr>
        <p:txBody>
          <a:bodyPr/>
          <a:lstStyle/>
          <a:p>
            <a:pPr eaLnBrk="1" hangingPunct="1"/>
            <a:r>
              <a:rPr lang="en-US" altLang="zh-CN" sz="2400">
                <a:latin typeface="Comic Sans MS" panose="030F0702030302020204" pitchFamily="66" charset="0"/>
              </a:rPr>
              <a:t>Fig 1.15 Using measurement to help find a solution</a:t>
            </a:r>
          </a:p>
        </p:txBody>
      </p:sp>
      <p:sp>
        <p:nvSpPr>
          <p:cNvPr id="163844" name="Rectangle 3">
            <a:extLst>
              <a:ext uri="{FF2B5EF4-FFF2-40B4-BE49-F238E27FC236}">
                <a16:creationId xmlns:a16="http://schemas.microsoft.com/office/drawing/2014/main" id="{FAD83EB6-B49D-4A80-9B06-C9641116D9EC}"/>
              </a:ext>
            </a:extLst>
          </p:cNvPr>
          <p:cNvSpPr>
            <a:spLocks noChangeArrowheads="1"/>
          </p:cNvSpPr>
          <p:nvPr/>
        </p:nvSpPr>
        <p:spPr bwMode="auto">
          <a:xfrm>
            <a:off x="3505200" y="1066800"/>
            <a:ext cx="2286000" cy="1219200"/>
          </a:xfrm>
          <a:prstGeom prst="rect">
            <a:avLst/>
          </a:prstGeom>
          <a:solidFill>
            <a:srgbClr val="FA3D02"/>
          </a:solidFill>
          <a:ln w="12700" cap="sq">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r>
              <a:rPr lang="en-US" altLang="zh-CN" sz="1200" b="1">
                <a:solidFill>
                  <a:srgbClr val="003366"/>
                </a:solidFill>
                <a:latin typeface="Comic Sans MS" panose="030F0702030302020204" pitchFamily="66" charset="0"/>
              </a:rPr>
              <a:t>Empirical relational</a:t>
            </a:r>
          </a:p>
          <a:p>
            <a:pPr algn="ctr" fontAlgn="base">
              <a:spcBef>
                <a:spcPct val="0"/>
              </a:spcBef>
              <a:spcAft>
                <a:spcPct val="0"/>
              </a:spcAft>
              <a:buClrTx/>
              <a:buSzTx/>
              <a:buNone/>
            </a:pPr>
            <a:r>
              <a:rPr lang="en-US" altLang="zh-CN" sz="1200" b="1">
                <a:solidFill>
                  <a:srgbClr val="003366"/>
                </a:solidFill>
                <a:latin typeface="Comic Sans MS" panose="030F0702030302020204" pitchFamily="66" charset="0"/>
              </a:rPr>
              <a:t>system</a:t>
            </a:r>
          </a:p>
        </p:txBody>
      </p:sp>
      <p:sp>
        <p:nvSpPr>
          <p:cNvPr id="163845" name="Rectangle 4">
            <a:extLst>
              <a:ext uri="{FF2B5EF4-FFF2-40B4-BE49-F238E27FC236}">
                <a16:creationId xmlns:a16="http://schemas.microsoft.com/office/drawing/2014/main" id="{991B4C1D-4383-4AED-85BF-850AAC3B78B6}"/>
              </a:ext>
            </a:extLst>
          </p:cNvPr>
          <p:cNvSpPr>
            <a:spLocks noChangeArrowheads="1"/>
          </p:cNvSpPr>
          <p:nvPr/>
        </p:nvSpPr>
        <p:spPr bwMode="auto">
          <a:xfrm>
            <a:off x="7162800" y="4038600"/>
            <a:ext cx="2286000" cy="1219200"/>
          </a:xfrm>
          <a:prstGeom prst="rect">
            <a:avLst/>
          </a:prstGeom>
          <a:solidFill>
            <a:srgbClr val="FA3D02"/>
          </a:solidFill>
          <a:ln w="12700" cap="sq">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r>
              <a:rPr lang="en-US" altLang="zh-CN" sz="1200" b="1">
                <a:solidFill>
                  <a:srgbClr val="003366"/>
                </a:solidFill>
                <a:latin typeface="Comic Sans MS" panose="030F0702030302020204" pitchFamily="66" charset="0"/>
              </a:rPr>
              <a:t>Numeric results</a:t>
            </a:r>
          </a:p>
        </p:txBody>
      </p:sp>
      <p:sp>
        <p:nvSpPr>
          <p:cNvPr id="163846" name="Rectangle 5">
            <a:extLst>
              <a:ext uri="{FF2B5EF4-FFF2-40B4-BE49-F238E27FC236}">
                <a16:creationId xmlns:a16="http://schemas.microsoft.com/office/drawing/2014/main" id="{B08679D7-28BD-4C1E-B399-36D699A8224B}"/>
              </a:ext>
            </a:extLst>
          </p:cNvPr>
          <p:cNvSpPr>
            <a:spLocks noChangeArrowheads="1"/>
          </p:cNvSpPr>
          <p:nvPr/>
        </p:nvSpPr>
        <p:spPr bwMode="auto">
          <a:xfrm>
            <a:off x="7162800" y="1066800"/>
            <a:ext cx="2286000" cy="1219200"/>
          </a:xfrm>
          <a:prstGeom prst="rect">
            <a:avLst/>
          </a:prstGeom>
          <a:solidFill>
            <a:srgbClr val="FA3D02"/>
          </a:solidFill>
          <a:ln w="12700" cap="sq">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r>
              <a:rPr lang="en-US" altLang="zh-CN" sz="1200" b="1">
                <a:solidFill>
                  <a:srgbClr val="003366"/>
                </a:solidFill>
                <a:latin typeface="Comic Sans MS" panose="030F0702030302020204" pitchFamily="66" charset="0"/>
              </a:rPr>
              <a:t>Formal relational</a:t>
            </a:r>
          </a:p>
          <a:p>
            <a:pPr algn="ctr" fontAlgn="base">
              <a:spcBef>
                <a:spcPct val="0"/>
              </a:spcBef>
              <a:spcAft>
                <a:spcPct val="0"/>
              </a:spcAft>
              <a:buClrTx/>
              <a:buSzTx/>
              <a:buNone/>
            </a:pPr>
            <a:r>
              <a:rPr lang="en-US" altLang="zh-CN" sz="1200" b="1">
                <a:solidFill>
                  <a:srgbClr val="003366"/>
                </a:solidFill>
                <a:latin typeface="Comic Sans MS" panose="030F0702030302020204" pitchFamily="66" charset="0"/>
              </a:rPr>
              <a:t>system</a:t>
            </a:r>
          </a:p>
        </p:txBody>
      </p:sp>
      <p:sp>
        <p:nvSpPr>
          <p:cNvPr id="163847" name="Rectangle 6">
            <a:extLst>
              <a:ext uri="{FF2B5EF4-FFF2-40B4-BE49-F238E27FC236}">
                <a16:creationId xmlns:a16="http://schemas.microsoft.com/office/drawing/2014/main" id="{5EDD2CF6-FFDD-4C3B-B96D-7BB4EE6837E8}"/>
              </a:ext>
            </a:extLst>
          </p:cNvPr>
          <p:cNvSpPr>
            <a:spLocks noChangeArrowheads="1"/>
          </p:cNvSpPr>
          <p:nvPr/>
        </p:nvSpPr>
        <p:spPr bwMode="auto">
          <a:xfrm>
            <a:off x="3581400" y="4038600"/>
            <a:ext cx="2286000" cy="1219200"/>
          </a:xfrm>
          <a:prstGeom prst="rect">
            <a:avLst/>
          </a:prstGeom>
          <a:solidFill>
            <a:srgbClr val="FA3D02"/>
          </a:solidFill>
          <a:ln w="12700" cap="sq">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r>
              <a:rPr lang="en-US" altLang="zh-CN" sz="1200" b="1">
                <a:solidFill>
                  <a:srgbClr val="003366"/>
                </a:solidFill>
                <a:latin typeface="Comic Sans MS" panose="030F0702030302020204" pitchFamily="66" charset="0"/>
              </a:rPr>
              <a:t>Empirical,relevant</a:t>
            </a:r>
          </a:p>
          <a:p>
            <a:pPr algn="ctr" fontAlgn="base">
              <a:spcBef>
                <a:spcPct val="0"/>
              </a:spcBef>
              <a:spcAft>
                <a:spcPct val="0"/>
              </a:spcAft>
              <a:buClrTx/>
              <a:buSzTx/>
              <a:buNone/>
            </a:pPr>
            <a:r>
              <a:rPr lang="en-US" altLang="zh-CN" sz="1200" b="1">
                <a:solidFill>
                  <a:srgbClr val="003366"/>
                </a:solidFill>
                <a:latin typeface="Comic Sans MS" panose="030F0702030302020204" pitchFamily="66" charset="0"/>
              </a:rPr>
              <a:t>results</a:t>
            </a:r>
          </a:p>
        </p:txBody>
      </p:sp>
      <p:sp>
        <p:nvSpPr>
          <p:cNvPr id="163848" name="Line 7">
            <a:extLst>
              <a:ext uri="{FF2B5EF4-FFF2-40B4-BE49-F238E27FC236}">
                <a16:creationId xmlns:a16="http://schemas.microsoft.com/office/drawing/2014/main" id="{80039CDB-3594-4FC0-84D3-36A346F9CFFF}"/>
              </a:ext>
            </a:extLst>
          </p:cNvPr>
          <p:cNvSpPr>
            <a:spLocks noChangeShapeType="1"/>
          </p:cNvSpPr>
          <p:nvPr/>
        </p:nvSpPr>
        <p:spPr bwMode="auto">
          <a:xfrm>
            <a:off x="5791200" y="1600200"/>
            <a:ext cx="1371600" cy="0"/>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63849" name="Line 8">
            <a:extLst>
              <a:ext uri="{FF2B5EF4-FFF2-40B4-BE49-F238E27FC236}">
                <a16:creationId xmlns:a16="http://schemas.microsoft.com/office/drawing/2014/main" id="{EA413A4D-90DA-4B85-8D01-0EC3DADEFF4C}"/>
              </a:ext>
            </a:extLst>
          </p:cNvPr>
          <p:cNvSpPr>
            <a:spLocks noChangeShapeType="1"/>
          </p:cNvSpPr>
          <p:nvPr/>
        </p:nvSpPr>
        <p:spPr bwMode="auto">
          <a:xfrm>
            <a:off x="8305800" y="2286000"/>
            <a:ext cx="0" cy="1752600"/>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63850" name="Line 9">
            <a:extLst>
              <a:ext uri="{FF2B5EF4-FFF2-40B4-BE49-F238E27FC236}">
                <a16:creationId xmlns:a16="http://schemas.microsoft.com/office/drawing/2014/main" id="{550F5FAA-2DB2-4E34-A79C-94A4B67A5CF1}"/>
              </a:ext>
            </a:extLst>
          </p:cNvPr>
          <p:cNvSpPr>
            <a:spLocks noChangeShapeType="1"/>
          </p:cNvSpPr>
          <p:nvPr/>
        </p:nvSpPr>
        <p:spPr bwMode="auto">
          <a:xfrm flipH="1">
            <a:off x="5867400" y="4648200"/>
            <a:ext cx="1295400" cy="0"/>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63851" name="Line 10">
            <a:extLst>
              <a:ext uri="{FF2B5EF4-FFF2-40B4-BE49-F238E27FC236}">
                <a16:creationId xmlns:a16="http://schemas.microsoft.com/office/drawing/2014/main" id="{161F77AA-7E9B-476A-8CD1-A07F9EB0DF17}"/>
              </a:ext>
            </a:extLst>
          </p:cNvPr>
          <p:cNvSpPr>
            <a:spLocks noChangeShapeType="1"/>
          </p:cNvSpPr>
          <p:nvPr/>
        </p:nvSpPr>
        <p:spPr bwMode="auto">
          <a:xfrm flipV="1">
            <a:off x="4648200" y="2286000"/>
            <a:ext cx="0" cy="1752600"/>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63852" name="Text Box 11">
            <a:extLst>
              <a:ext uri="{FF2B5EF4-FFF2-40B4-BE49-F238E27FC236}">
                <a16:creationId xmlns:a16="http://schemas.microsoft.com/office/drawing/2014/main" id="{15B56D51-E35B-48E6-AFE1-6ED2B9756012}"/>
              </a:ext>
            </a:extLst>
          </p:cNvPr>
          <p:cNvSpPr txBox="1">
            <a:spLocks noChangeArrowheads="1"/>
          </p:cNvSpPr>
          <p:nvPr/>
        </p:nvSpPr>
        <p:spPr bwMode="auto">
          <a:xfrm>
            <a:off x="3657600" y="609600"/>
            <a:ext cx="2438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1200" b="1">
                <a:solidFill>
                  <a:srgbClr val="003366"/>
                </a:solidFill>
                <a:latin typeface="Comic Sans MS" panose="030F0702030302020204" pitchFamily="66" charset="0"/>
              </a:rPr>
              <a:t>REAL,EMPIRICAL WORLD</a:t>
            </a:r>
          </a:p>
        </p:txBody>
      </p:sp>
      <p:sp>
        <p:nvSpPr>
          <p:cNvPr id="163853" name="Text Box 12">
            <a:extLst>
              <a:ext uri="{FF2B5EF4-FFF2-40B4-BE49-F238E27FC236}">
                <a16:creationId xmlns:a16="http://schemas.microsoft.com/office/drawing/2014/main" id="{E1265657-24D0-4E66-B4FC-746841B62737}"/>
              </a:ext>
            </a:extLst>
          </p:cNvPr>
          <p:cNvSpPr txBox="1">
            <a:spLocks noChangeArrowheads="1"/>
          </p:cNvSpPr>
          <p:nvPr/>
        </p:nvSpPr>
        <p:spPr bwMode="auto">
          <a:xfrm>
            <a:off x="7086600" y="533400"/>
            <a:ext cx="2362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endParaRPr lang="zh-CN" altLang="zh-CN" sz="2400">
              <a:solidFill>
                <a:srgbClr val="003366"/>
              </a:solidFill>
              <a:latin typeface="Times New Roman" panose="02020603050405020304" pitchFamily="18" charset="0"/>
            </a:endParaRPr>
          </a:p>
        </p:txBody>
      </p:sp>
      <p:sp>
        <p:nvSpPr>
          <p:cNvPr id="163854" name="Text Box 13">
            <a:extLst>
              <a:ext uri="{FF2B5EF4-FFF2-40B4-BE49-F238E27FC236}">
                <a16:creationId xmlns:a16="http://schemas.microsoft.com/office/drawing/2014/main" id="{168C97B7-9DFE-4E13-8FC2-47EB89C1CF3B}"/>
              </a:ext>
            </a:extLst>
          </p:cNvPr>
          <p:cNvSpPr txBox="1">
            <a:spLocks noChangeArrowheads="1"/>
          </p:cNvSpPr>
          <p:nvPr/>
        </p:nvSpPr>
        <p:spPr bwMode="auto">
          <a:xfrm>
            <a:off x="6934200" y="609600"/>
            <a:ext cx="2971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1200" b="1">
                <a:solidFill>
                  <a:srgbClr val="003366"/>
                </a:solidFill>
                <a:latin typeface="Comic Sans MS" panose="030F0702030302020204" pitchFamily="66" charset="0"/>
              </a:rPr>
              <a:t>FORMAL,MATHEMATICAL WORLD</a:t>
            </a:r>
          </a:p>
        </p:txBody>
      </p:sp>
      <p:sp>
        <p:nvSpPr>
          <p:cNvPr id="163855" name="Text Box 14">
            <a:extLst>
              <a:ext uri="{FF2B5EF4-FFF2-40B4-BE49-F238E27FC236}">
                <a16:creationId xmlns:a16="http://schemas.microsoft.com/office/drawing/2014/main" id="{0186FC26-8BCB-490B-AC57-E26F086FB965}"/>
              </a:ext>
            </a:extLst>
          </p:cNvPr>
          <p:cNvSpPr txBox="1">
            <a:spLocks noChangeArrowheads="1"/>
          </p:cNvSpPr>
          <p:nvPr/>
        </p:nvSpPr>
        <p:spPr bwMode="auto">
          <a:xfrm>
            <a:off x="5867400" y="1143000"/>
            <a:ext cx="1219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1200" b="1">
                <a:solidFill>
                  <a:srgbClr val="003366"/>
                </a:solidFill>
                <a:latin typeface="Comic Sans MS" panose="030F0702030302020204" pitchFamily="66" charset="0"/>
              </a:rPr>
              <a:t>Measurement</a:t>
            </a:r>
          </a:p>
        </p:txBody>
      </p:sp>
      <p:sp>
        <p:nvSpPr>
          <p:cNvPr id="163856" name="Text Box 15">
            <a:extLst>
              <a:ext uri="{FF2B5EF4-FFF2-40B4-BE49-F238E27FC236}">
                <a16:creationId xmlns:a16="http://schemas.microsoft.com/office/drawing/2014/main" id="{E252A2C2-E1AD-441A-BF39-86421FEE7203}"/>
              </a:ext>
            </a:extLst>
          </p:cNvPr>
          <p:cNvSpPr txBox="1">
            <a:spLocks noChangeArrowheads="1"/>
          </p:cNvSpPr>
          <p:nvPr/>
        </p:nvSpPr>
        <p:spPr bwMode="auto">
          <a:xfrm>
            <a:off x="5867400" y="4114800"/>
            <a:ext cx="1295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1200" b="1">
                <a:solidFill>
                  <a:srgbClr val="003366"/>
                </a:solidFill>
                <a:latin typeface="Comic Sans MS" panose="030F0702030302020204" pitchFamily="66" charset="0"/>
              </a:rPr>
              <a:t>Interpretation</a:t>
            </a:r>
          </a:p>
        </p:txBody>
      </p:sp>
      <p:sp>
        <p:nvSpPr>
          <p:cNvPr id="163857" name="Text Box 16">
            <a:extLst>
              <a:ext uri="{FF2B5EF4-FFF2-40B4-BE49-F238E27FC236}">
                <a16:creationId xmlns:a16="http://schemas.microsoft.com/office/drawing/2014/main" id="{23A5978C-A9FB-43DD-A738-3B97F6DA4187}"/>
              </a:ext>
            </a:extLst>
          </p:cNvPr>
          <p:cNvSpPr txBox="1">
            <a:spLocks noChangeArrowheads="1"/>
          </p:cNvSpPr>
          <p:nvPr/>
        </p:nvSpPr>
        <p:spPr bwMode="auto">
          <a:xfrm>
            <a:off x="2971800" y="2895601"/>
            <a:ext cx="15240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1200" b="1">
                <a:solidFill>
                  <a:srgbClr val="003366"/>
                </a:solidFill>
                <a:latin typeface="Comic Sans MS" panose="030F0702030302020204" pitchFamily="66" charset="0"/>
              </a:rPr>
              <a:t>Implementation</a:t>
            </a:r>
          </a:p>
          <a:p>
            <a:pPr algn="ctr" fontAlgn="base">
              <a:spcBef>
                <a:spcPct val="50000"/>
              </a:spcBef>
              <a:spcAft>
                <a:spcPct val="0"/>
              </a:spcAft>
              <a:buClrTx/>
              <a:buSzTx/>
              <a:buNone/>
            </a:pPr>
            <a:r>
              <a:rPr lang="en-US" altLang="zh-CN" sz="1200" b="1">
                <a:solidFill>
                  <a:srgbClr val="003366"/>
                </a:solidFill>
                <a:latin typeface="Comic Sans MS" panose="030F0702030302020204" pitchFamily="66" charset="0"/>
              </a:rPr>
              <a:t>Of solution</a:t>
            </a:r>
          </a:p>
        </p:txBody>
      </p:sp>
      <p:sp>
        <p:nvSpPr>
          <p:cNvPr id="163858" name="Text Box 17">
            <a:extLst>
              <a:ext uri="{FF2B5EF4-FFF2-40B4-BE49-F238E27FC236}">
                <a16:creationId xmlns:a16="http://schemas.microsoft.com/office/drawing/2014/main" id="{E10036CD-614A-4BCC-91E3-B78DA11B66C1}"/>
              </a:ext>
            </a:extLst>
          </p:cNvPr>
          <p:cNvSpPr txBox="1">
            <a:spLocks noChangeArrowheads="1"/>
          </p:cNvSpPr>
          <p:nvPr/>
        </p:nvSpPr>
        <p:spPr bwMode="auto">
          <a:xfrm>
            <a:off x="8686800" y="2895601"/>
            <a:ext cx="16764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1200" b="1">
                <a:solidFill>
                  <a:srgbClr val="003366"/>
                </a:solidFill>
                <a:latin typeface="Comic Sans MS" panose="030F0702030302020204" pitchFamily="66" charset="0"/>
              </a:rPr>
              <a:t>Mathematics,</a:t>
            </a:r>
          </a:p>
          <a:p>
            <a:pPr algn="ctr" fontAlgn="base">
              <a:spcBef>
                <a:spcPct val="50000"/>
              </a:spcBef>
              <a:spcAft>
                <a:spcPct val="0"/>
              </a:spcAft>
              <a:buClrTx/>
              <a:buSzTx/>
              <a:buNone/>
            </a:pPr>
            <a:r>
              <a:rPr lang="en-US" altLang="zh-CN" sz="1200" b="1">
                <a:solidFill>
                  <a:srgbClr val="003366"/>
                </a:solidFill>
                <a:latin typeface="Comic Sans MS" panose="030F0702030302020204" pitchFamily="66" charset="0"/>
              </a:rPr>
              <a:t>statistics</a:t>
            </a:r>
          </a:p>
        </p:txBody>
      </p:sp>
      <p:sp>
        <p:nvSpPr>
          <p:cNvPr id="163859" name="Line 18">
            <a:extLst>
              <a:ext uri="{FF2B5EF4-FFF2-40B4-BE49-F238E27FC236}">
                <a16:creationId xmlns:a16="http://schemas.microsoft.com/office/drawing/2014/main" id="{B243FCAC-F366-4B5E-B2BB-2A5561705ED5}"/>
              </a:ext>
            </a:extLst>
          </p:cNvPr>
          <p:cNvSpPr>
            <a:spLocks noChangeShapeType="1"/>
          </p:cNvSpPr>
          <p:nvPr/>
        </p:nvSpPr>
        <p:spPr bwMode="auto">
          <a:xfrm>
            <a:off x="6477000" y="685800"/>
            <a:ext cx="0" cy="4953000"/>
          </a:xfrm>
          <a:prstGeom prst="line">
            <a:avLst/>
          </a:prstGeom>
          <a:noFill/>
          <a:ln w="12700">
            <a:solidFill>
              <a:schemeClr val="tx1"/>
            </a:solidFill>
            <a:prstDash val="lgDash"/>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灯片编号占位符 5">
            <a:extLst>
              <a:ext uri="{FF2B5EF4-FFF2-40B4-BE49-F238E27FC236}">
                <a16:creationId xmlns:a16="http://schemas.microsoft.com/office/drawing/2014/main" id="{066142D7-0362-41BC-A2AD-57FC598FD70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45CBA192-EE55-4D06-8787-E75399251783}" type="slidenum">
              <a:rPr kumimoji="0" lang="en-US" altLang="zh-CN" sz="2600" b="1">
                <a:solidFill>
                  <a:srgbClr val="FFFFFF"/>
                </a:solidFill>
              </a:rPr>
              <a:pPr fontAlgn="base">
                <a:spcBef>
                  <a:spcPct val="0"/>
                </a:spcBef>
                <a:spcAft>
                  <a:spcPct val="0"/>
                </a:spcAft>
                <a:buClrTx/>
                <a:buSzTx/>
                <a:buNone/>
              </a:pPr>
              <a:t>86</a:t>
            </a:fld>
            <a:endParaRPr kumimoji="0" lang="en-US" altLang="zh-CN" sz="2600" b="1">
              <a:solidFill>
                <a:srgbClr val="FFFFFF"/>
              </a:solidFill>
            </a:endParaRPr>
          </a:p>
        </p:txBody>
      </p:sp>
      <p:sp>
        <p:nvSpPr>
          <p:cNvPr id="164867" name="Rectangle 2">
            <a:extLst>
              <a:ext uri="{FF2B5EF4-FFF2-40B4-BE49-F238E27FC236}">
                <a16:creationId xmlns:a16="http://schemas.microsoft.com/office/drawing/2014/main" id="{EB7E14F2-AD7E-4F89-9B80-64620E66A4FC}"/>
              </a:ext>
            </a:extLst>
          </p:cNvPr>
          <p:cNvSpPr>
            <a:spLocks noGrp="1" noChangeArrowheads="1"/>
          </p:cNvSpPr>
          <p:nvPr>
            <p:ph type="title"/>
          </p:nvPr>
        </p:nvSpPr>
        <p:spPr/>
        <p:txBody>
          <a:bodyPr/>
          <a:lstStyle/>
          <a:p>
            <a:pPr eaLnBrk="1" hangingPunct="1"/>
            <a:r>
              <a:rPr lang="en-US" altLang="zh-CN" sz="3200"/>
              <a:t>Chapter 1  Why Software Engineering</a:t>
            </a:r>
          </a:p>
        </p:txBody>
      </p:sp>
      <p:sp>
        <p:nvSpPr>
          <p:cNvPr id="164868" name="Rectangle 3">
            <a:extLst>
              <a:ext uri="{FF2B5EF4-FFF2-40B4-BE49-F238E27FC236}">
                <a16:creationId xmlns:a16="http://schemas.microsoft.com/office/drawing/2014/main" id="{15579F72-E93D-4CA3-BB32-987230B899E9}"/>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sz="2000" b="1">
                <a:solidFill>
                  <a:schemeClr val="bg2"/>
                </a:solidFill>
                <a:cs typeface="Arial" panose="020B0604020202020204" pitchFamily="34" charset="0"/>
                <a:sym typeface="Wingdings 2" panose="05020102010507070707" pitchFamily="18" charset="2"/>
              </a:rPr>
              <a:t>⑧</a:t>
            </a:r>
            <a:r>
              <a:rPr lang="en-US" altLang="zh-CN" sz="2400" b="1">
                <a:solidFill>
                  <a:schemeClr val="bg2"/>
                </a:solidFill>
                <a:cs typeface="Arial" panose="020B0604020202020204" pitchFamily="34" charset="0"/>
                <a:sym typeface="Wingdings 2" panose="05020102010507070707" pitchFamily="18" charset="2"/>
              </a:rPr>
              <a:t> Tools and integrated environments</a:t>
            </a:r>
          </a:p>
          <a:p>
            <a:pPr eaLnBrk="1" hangingPunct="1">
              <a:buFontTx/>
              <a:buNone/>
            </a:pPr>
            <a:r>
              <a:rPr lang="en-US" altLang="zh-CN" sz="2400" b="1">
                <a:solidFill>
                  <a:schemeClr val="bg2"/>
                </a:solidFill>
                <a:cs typeface="Arial" panose="020B0604020202020204" pitchFamily="34" charset="0"/>
                <a:sym typeface="Wingdings 2" panose="05020102010507070707" pitchFamily="18" charset="2"/>
              </a:rPr>
              <a:t>   A:introduction:</a:t>
            </a:r>
          </a:p>
          <a:p>
            <a:pPr eaLnBrk="1" hangingPunct="1">
              <a:buFontTx/>
              <a:buNone/>
            </a:pPr>
            <a:r>
              <a:rPr lang="en-US" altLang="zh-CN" sz="2400" b="1">
                <a:solidFill>
                  <a:schemeClr val="bg2"/>
                </a:solidFill>
                <a:cs typeface="Arial" panose="020B0604020202020204" pitchFamily="34" charset="0"/>
                <a:sym typeface="Wingdings 2" panose="05020102010507070707" pitchFamily="18" charset="2"/>
              </a:rPr>
              <a:t>      frameworks     compare environments     decide</a:t>
            </a:r>
          </a:p>
          <a:p>
            <a:pPr eaLnBrk="1" hangingPunct="1">
              <a:buFontTx/>
              <a:buNone/>
            </a:pPr>
            <a:r>
              <a:rPr lang="en-US" altLang="zh-CN" sz="2400" b="1">
                <a:solidFill>
                  <a:schemeClr val="bg2"/>
                </a:solidFill>
                <a:cs typeface="Arial" panose="020B0604020202020204" pitchFamily="34" charset="0"/>
                <a:sym typeface="Wingdings 2" panose="05020102010507070707" pitchFamily="18" charset="2"/>
              </a:rPr>
              <a:t>      which is the best</a:t>
            </a:r>
            <a:endParaRPr lang="en-US" altLang="zh-CN" sz="2400" b="1"/>
          </a:p>
          <a:p>
            <a:pPr eaLnBrk="1" hangingPunct="1">
              <a:buFontTx/>
              <a:buNone/>
            </a:pPr>
            <a:r>
              <a:rPr lang="en-US" altLang="zh-CN" sz="2400" b="1"/>
              <a:t>   B:tool integration</a:t>
            </a:r>
          </a:p>
          <a:p>
            <a:pPr eaLnBrk="1" hangingPunct="1">
              <a:buFontTx/>
              <a:buNone/>
            </a:pPr>
            <a:r>
              <a:rPr lang="en-US" altLang="zh-CN" sz="2400" b="1"/>
              <a:t>       unifying development life cycle     difficult </a:t>
            </a:r>
          </a:p>
          <a:p>
            <a:pPr eaLnBrk="1" hangingPunct="1">
              <a:buFontTx/>
              <a:buNone/>
            </a:pPr>
            <a:r>
              <a:rPr lang="en-US" altLang="zh-CN" sz="2400" b="1"/>
              <a:t>       integrating particular activities     practical </a:t>
            </a:r>
          </a:p>
          <a:p>
            <a:pPr eaLnBrk="1" hangingPunct="1">
              <a:buFontTx/>
              <a:buNone/>
            </a:pPr>
            <a:r>
              <a:rPr lang="en-US" altLang="zh-CN" sz="2400" b="1"/>
              <a:t>   C: </a:t>
            </a:r>
            <a:r>
              <a:rPr lang="en-US" altLang="zh-CN" sz="2400" b="1" u="sng"/>
              <a:t>wasserman’s five issues in tool integration</a:t>
            </a:r>
            <a:r>
              <a:rPr lang="en-US" altLang="zh-CN" sz="2400" b="1"/>
              <a:t>(P35)</a:t>
            </a:r>
          </a:p>
          <a:p>
            <a:pPr eaLnBrk="1" hangingPunct="1">
              <a:buFontTx/>
              <a:buNone/>
            </a:pPr>
            <a:r>
              <a:rPr lang="en-US" altLang="zh-CN" sz="1800" b="1">
                <a:solidFill>
                  <a:schemeClr val="bg2"/>
                </a:solidFill>
                <a:cs typeface="Arial" panose="020B0604020202020204" pitchFamily="34" charset="0"/>
                <a:sym typeface="Wingdings 2" panose="05020102010507070707" pitchFamily="18" charset="2"/>
              </a:rPr>
              <a:t>⑨ </a:t>
            </a:r>
            <a:r>
              <a:rPr lang="en-US" altLang="zh-CN" sz="2400" b="1">
                <a:solidFill>
                  <a:schemeClr val="bg2"/>
                </a:solidFill>
                <a:cs typeface="Arial" panose="020B0604020202020204" pitchFamily="34" charset="0"/>
                <a:sym typeface="Wingdings 2" panose="05020102010507070707" pitchFamily="18" charset="2"/>
              </a:rPr>
              <a:t>Conclusion </a:t>
            </a:r>
          </a:p>
          <a:p>
            <a:pPr eaLnBrk="1" hangingPunct="1">
              <a:buFontTx/>
              <a:buNone/>
            </a:pPr>
            <a:r>
              <a:rPr lang="en-US" altLang="zh-CN" sz="2400" b="1">
                <a:solidFill>
                  <a:schemeClr val="bg2"/>
                </a:solidFill>
                <a:cs typeface="Arial" panose="020B0604020202020204" pitchFamily="34" charset="0"/>
                <a:sym typeface="Wingdings 2" panose="05020102010507070707" pitchFamily="18" charset="2"/>
              </a:rPr>
              <a:t>   </a:t>
            </a:r>
            <a:r>
              <a:rPr lang="en-US" altLang="zh-CN" sz="2400" b="1" u="sng">
                <a:solidFill>
                  <a:srgbClr val="0000FF"/>
                </a:solidFill>
                <a:ea typeface="Arial Unicode MS" pitchFamily="34" charset="-122"/>
                <a:sym typeface="Wingdings 2" panose="05020102010507070707" pitchFamily="18" charset="2"/>
              </a:rPr>
              <a:t>eight concepts     making SE as a scientific discipline</a:t>
            </a:r>
          </a:p>
        </p:txBody>
      </p:sp>
      <p:sp>
        <p:nvSpPr>
          <p:cNvPr id="164869" name="AutoShape 4">
            <a:extLst>
              <a:ext uri="{FF2B5EF4-FFF2-40B4-BE49-F238E27FC236}">
                <a16:creationId xmlns:a16="http://schemas.microsoft.com/office/drawing/2014/main" id="{B385FBFD-7736-417E-8FE7-4B16978D5E75}"/>
              </a:ext>
            </a:extLst>
          </p:cNvPr>
          <p:cNvSpPr>
            <a:spLocks noChangeArrowheads="1"/>
          </p:cNvSpPr>
          <p:nvPr/>
        </p:nvSpPr>
        <p:spPr bwMode="auto">
          <a:xfrm>
            <a:off x="4648200" y="2819400"/>
            <a:ext cx="304800" cy="152400"/>
          </a:xfrm>
          <a:prstGeom prst="rightArrow">
            <a:avLst>
              <a:gd name="adj1" fmla="val 50000"/>
              <a:gd name="adj2" fmla="val 50000"/>
            </a:avLst>
          </a:prstGeom>
          <a:solidFill>
            <a:schemeClr val="bg2"/>
          </a:solidFill>
          <a:ln w="9525">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164870" name="AutoShape 5">
            <a:extLst>
              <a:ext uri="{FF2B5EF4-FFF2-40B4-BE49-F238E27FC236}">
                <a16:creationId xmlns:a16="http://schemas.microsoft.com/office/drawing/2014/main" id="{D15ED624-945C-41F2-AD2F-7C435335CF7F}"/>
              </a:ext>
            </a:extLst>
          </p:cNvPr>
          <p:cNvSpPr>
            <a:spLocks noChangeArrowheads="1"/>
          </p:cNvSpPr>
          <p:nvPr/>
        </p:nvSpPr>
        <p:spPr bwMode="auto">
          <a:xfrm>
            <a:off x="8458200" y="2819400"/>
            <a:ext cx="304800" cy="152400"/>
          </a:xfrm>
          <a:prstGeom prst="rightArrow">
            <a:avLst>
              <a:gd name="adj1" fmla="val 50000"/>
              <a:gd name="adj2" fmla="val 50000"/>
            </a:avLst>
          </a:prstGeom>
          <a:solidFill>
            <a:schemeClr val="bg2"/>
          </a:solidFill>
          <a:ln w="9525">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164871" name="AutoShape 6">
            <a:extLst>
              <a:ext uri="{FF2B5EF4-FFF2-40B4-BE49-F238E27FC236}">
                <a16:creationId xmlns:a16="http://schemas.microsoft.com/office/drawing/2014/main" id="{F08ED347-6FF1-4C1C-85FA-9B51B675D91F}"/>
              </a:ext>
            </a:extLst>
          </p:cNvPr>
          <p:cNvSpPr>
            <a:spLocks noChangeArrowheads="1"/>
          </p:cNvSpPr>
          <p:nvPr/>
        </p:nvSpPr>
        <p:spPr bwMode="auto">
          <a:xfrm>
            <a:off x="4876800" y="5867400"/>
            <a:ext cx="304800" cy="152400"/>
          </a:xfrm>
          <a:prstGeom prst="rightArrow">
            <a:avLst>
              <a:gd name="adj1" fmla="val 50000"/>
              <a:gd name="adj2" fmla="val 50000"/>
            </a:avLst>
          </a:prstGeom>
          <a:solidFill>
            <a:schemeClr val="bg2"/>
          </a:solidFill>
          <a:ln w="9525">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r>
              <a:rPr lang="en-US" altLang="zh-CN" sz="2400">
                <a:solidFill>
                  <a:srgbClr val="003366"/>
                </a:solidFill>
              </a:rPr>
              <a:t> </a:t>
            </a:r>
          </a:p>
        </p:txBody>
      </p:sp>
      <p:sp>
        <p:nvSpPr>
          <p:cNvPr id="164872" name="AutoShape 7">
            <a:extLst>
              <a:ext uri="{FF2B5EF4-FFF2-40B4-BE49-F238E27FC236}">
                <a16:creationId xmlns:a16="http://schemas.microsoft.com/office/drawing/2014/main" id="{5248BF85-2EF2-405F-901D-4168185D1E64}"/>
              </a:ext>
            </a:extLst>
          </p:cNvPr>
          <p:cNvSpPr>
            <a:spLocks noChangeArrowheads="1"/>
          </p:cNvSpPr>
          <p:nvPr/>
        </p:nvSpPr>
        <p:spPr bwMode="auto">
          <a:xfrm>
            <a:off x="7543800" y="4114800"/>
            <a:ext cx="304800" cy="152400"/>
          </a:xfrm>
          <a:prstGeom prst="rightArrow">
            <a:avLst>
              <a:gd name="adj1" fmla="val 50000"/>
              <a:gd name="adj2" fmla="val 50000"/>
            </a:avLst>
          </a:prstGeom>
          <a:solidFill>
            <a:schemeClr val="bg2"/>
          </a:solidFill>
          <a:ln w="9525">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164873" name="AutoShape 8">
            <a:extLst>
              <a:ext uri="{FF2B5EF4-FFF2-40B4-BE49-F238E27FC236}">
                <a16:creationId xmlns:a16="http://schemas.microsoft.com/office/drawing/2014/main" id="{696F73BC-0C00-4BCF-AC9D-FFC525017998}"/>
              </a:ext>
            </a:extLst>
          </p:cNvPr>
          <p:cNvSpPr>
            <a:spLocks noChangeArrowheads="1"/>
          </p:cNvSpPr>
          <p:nvPr/>
        </p:nvSpPr>
        <p:spPr bwMode="auto">
          <a:xfrm>
            <a:off x="7467600" y="4572000"/>
            <a:ext cx="304800" cy="152400"/>
          </a:xfrm>
          <a:prstGeom prst="rightArrow">
            <a:avLst>
              <a:gd name="adj1" fmla="val 50000"/>
              <a:gd name="adj2" fmla="val 50000"/>
            </a:avLst>
          </a:prstGeom>
          <a:solidFill>
            <a:schemeClr val="bg2"/>
          </a:solidFill>
          <a:ln w="9525">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灯片编号占位符 5">
            <a:extLst>
              <a:ext uri="{FF2B5EF4-FFF2-40B4-BE49-F238E27FC236}">
                <a16:creationId xmlns:a16="http://schemas.microsoft.com/office/drawing/2014/main" id="{6CB9C1E2-E494-42AF-B1A6-75033461D25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821F4254-197A-4CEF-8FEE-A20B26CDD51A}" type="slidenum">
              <a:rPr kumimoji="0" lang="en-US" altLang="zh-CN" sz="2600" b="1">
                <a:solidFill>
                  <a:srgbClr val="FFFFFF"/>
                </a:solidFill>
              </a:rPr>
              <a:pPr fontAlgn="base">
                <a:spcBef>
                  <a:spcPct val="0"/>
                </a:spcBef>
                <a:spcAft>
                  <a:spcPct val="0"/>
                </a:spcAft>
                <a:buClrTx/>
                <a:buSzTx/>
                <a:buNone/>
              </a:pPr>
              <a:t>87</a:t>
            </a:fld>
            <a:endParaRPr kumimoji="0" lang="en-US" altLang="zh-CN" sz="2600" b="1">
              <a:solidFill>
                <a:srgbClr val="FFFFFF"/>
              </a:solidFill>
            </a:endParaRPr>
          </a:p>
        </p:txBody>
      </p:sp>
      <p:sp>
        <p:nvSpPr>
          <p:cNvPr id="166915" name="Rectangle 2">
            <a:extLst>
              <a:ext uri="{FF2B5EF4-FFF2-40B4-BE49-F238E27FC236}">
                <a16:creationId xmlns:a16="http://schemas.microsoft.com/office/drawing/2014/main" id="{CF73AB47-AAEE-4A31-9E63-BF3A7A7DFEDD}"/>
              </a:ext>
            </a:extLst>
          </p:cNvPr>
          <p:cNvSpPr>
            <a:spLocks noGrp="1" noChangeArrowheads="1"/>
          </p:cNvSpPr>
          <p:nvPr>
            <p:ph type="title"/>
          </p:nvPr>
        </p:nvSpPr>
        <p:spPr/>
        <p:txBody>
          <a:bodyPr/>
          <a:lstStyle/>
          <a:p>
            <a:pPr eaLnBrk="1" hangingPunct="1"/>
            <a:r>
              <a:rPr lang="en-US" altLang="zh-CN" sz="3200"/>
              <a:t>Chapter 1  Why Software Engineering</a:t>
            </a:r>
          </a:p>
        </p:txBody>
      </p:sp>
      <p:sp>
        <p:nvSpPr>
          <p:cNvPr id="166916" name="Rectangle 3">
            <a:extLst>
              <a:ext uri="{FF2B5EF4-FFF2-40B4-BE49-F238E27FC236}">
                <a16:creationId xmlns:a16="http://schemas.microsoft.com/office/drawing/2014/main" id="{3FFC56A8-B1FC-4AE1-9D13-C955D5DF426F}"/>
              </a:ext>
            </a:extLst>
          </p:cNvPr>
          <p:cNvSpPr>
            <a:spLocks noGrp="1" noChangeArrowheads="1"/>
          </p:cNvSpPr>
          <p:nvPr>
            <p:ph type="body" idx="1"/>
          </p:nvPr>
        </p:nvSpPr>
        <p:spPr>
          <a:xfrm>
            <a:off x="2286000" y="1676400"/>
            <a:ext cx="8382000" cy="5181600"/>
          </a:xfrm>
        </p:spPr>
        <p:txBody>
          <a:bodyPr/>
          <a:lstStyle/>
          <a:p>
            <a:pPr eaLnBrk="1" hangingPunct="1">
              <a:lnSpc>
                <a:spcPct val="90000"/>
              </a:lnSpc>
              <a:buFontTx/>
              <a:buNone/>
            </a:pPr>
            <a:r>
              <a:rPr lang="en-US" altLang="zh-CN" b="1"/>
              <a:t>1.9 Information System Example(</a:t>
            </a:r>
            <a:r>
              <a:rPr lang="zh-CN" altLang="en-US" sz="2400" b="1"/>
              <a:t>信息管理系统实例</a:t>
            </a:r>
            <a:r>
              <a:rPr lang="en-US" altLang="zh-CN" sz="2400" b="1"/>
              <a:t>)</a:t>
            </a:r>
          </a:p>
          <a:p>
            <a:pPr eaLnBrk="1" hangingPunct="1">
              <a:lnSpc>
                <a:spcPct val="90000"/>
              </a:lnSpc>
              <a:buFontTx/>
              <a:buNone/>
            </a:pPr>
            <a:r>
              <a:rPr lang="en-US" altLang="zh-CN" sz="2400" b="1"/>
              <a:t>        The </a:t>
            </a:r>
            <a:r>
              <a:rPr lang="en-US" altLang="zh-CN" sz="2400" b="1" u="sng">
                <a:solidFill>
                  <a:srgbClr val="0000FF"/>
                </a:solidFill>
              </a:rPr>
              <a:t>advertising time selling system</a:t>
            </a:r>
            <a:r>
              <a:rPr lang="en-US" altLang="zh-CN" sz="2400" b="1"/>
              <a:t> of Piccadilly </a:t>
            </a:r>
          </a:p>
          <a:p>
            <a:pPr eaLnBrk="1" hangingPunct="1">
              <a:lnSpc>
                <a:spcPct val="90000"/>
              </a:lnSpc>
              <a:buFontTx/>
              <a:buNone/>
            </a:pPr>
            <a:r>
              <a:rPr lang="en-US" altLang="zh-CN" sz="2400" b="1"/>
              <a:t>        Television (Piccadilly </a:t>
            </a:r>
            <a:r>
              <a:rPr lang="zh-CN" altLang="en-US" sz="2400" b="1"/>
              <a:t>电视台广告时段销售信息系统</a:t>
            </a:r>
            <a:r>
              <a:rPr lang="en-US" altLang="zh-CN" sz="2400" b="1"/>
              <a:t>)</a:t>
            </a:r>
            <a:r>
              <a:rPr lang="en-US" altLang="zh-CN" b="1"/>
              <a:t> </a:t>
            </a:r>
          </a:p>
          <a:p>
            <a:pPr eaLnBrk="1" hangingPunct="1">
              <a:lnSpc>
                <a:spcPct val="90000"/>
              </a:lnSpc>
              <a:buFontTx/>
              <a:buNone/>
            </a:pPr>
            <a:r>
              <a:rPr lang="en-US" altLang="zh-CN" b="1"/>
              <a:t>1.Government</a:t>
            </a:r>
            <a:r>
              <a:rPr lang="en-US" altLang="zh-CN" b="1">
                <a:latin typeface="Times New Roman" panose="02020603050405020304" pitchFamily="18" charset="0"/>
              </a:rPr>
              <a:t>’</a:t>
            </a:r>
            <a:r>
              <a:rPr lang="en-US" altLang="zh-CN" b="1"/>
              <a:t>s management</a:t>
            </a:r>
            <a:r>
              <a:rPr lang="zh-CN" altLang="en-US" b="1"/>
              <a:t>（政府管理办法）</a:t>
            </a:r>
          </a:p>
          <a:p>
            <a:pPr eaLnBrk="1" hangingPunct="1">
              <a:lnSpc>
                <a:spcPct val="90000"/>
              </a:lnSpc>
              <a:buFontTx/>
              <a:buNone/>
            </a:pPr>
            <a:r>
              <a:rPr lang="zh-CN" altLang="en-US" sz="2400" b="1"/>
              <a:t>                   </a:t>
            </a:r>
            <a:r>
              <a:rPr lang="en-US" altLang="zh-CN" sz="2400" b="1"/>
              <a:t>A:franchise</a:t>
            </a:r>
            <a:r>
              <a:rPr lang="zh-CN" altLang="en-US" sz="2400" b="1"/>
              <a:t>（广播</a:t>
            </a:r>
            <a:r>
              <a:rPr lang="zh-CN" altLang="en-US" sz="2400" b="1" u="sng">
                <a:solidFill>
                  <a:srgbClr val="0000FF"/>
                </a:solidFill>
              </a:rPr>
              <a:t>特权</a:t>
            </a:r>
            <a:r>
              <a:rPr lang="zh-CN" altLang="en-US" sz="2400" b="1"/>
              <a:t>的发放）</a:t>
            </a:r>
          </a:p>
          <a:p>
            <a:pPr eaLnBrk="1" hangingPunct="1">
              <a:lnSpc>
                <a:spcPct val="90000"/>
              </a:lnSpc>
              <a:buFontTx/>
              <a:buNone/>
            </a:pPr>
            <a:r>
              <a:rPr lang="zh-CN" altLang="en-US" sz="2400" b="1"/>
              <a:t>  </a:t>
            </a:r>
            <a:r>
              <a:rPr lang="en-US" altLang="zh-CN" sz="2400" b="1"/>
              <a:t>problem   B:content (keep balance in it)(</a:t>
            </a:r>
            <a:r>
              <a:rPr lang="zh-CN" altLang="en-US" sz="2400" b="1"/>
              <a:t>广播</a:t>
            </a:r>
            <a:r>
              <a:rPr lang="zh-CN" altLang="en-US" sz="2400" b="1" u="sng">
                <a:solidFill>
                  <a:srgbClr val="0000FF"/>
                </a:solidFill>
              </a:rPr>
              <a:t>内容</a:t>
            </a:r>
            <a:r>
              <a:rPr lang="zh-CN" altLang="en-US" sz="2400" b="1"/>
              <a:t>的规定</a:t>
            </a:r>
            <a:r>
              <a:rPr lang="en-US" altLang="zh-CN" sz="2400" b="1"/>
              <a:t>)</a:t>
            </a:r>
          </a:p>
          <a:p>
            <a:pPr eaLnBrk="1" hangingPunct="1">
              <a:lnSpc>
                <a:spcPct val="90000"/>
              </a:lnSpc>
              <a:buFontTx/>
              <a:buNone/>
            </a:pPr>
            <a:r>
              <a:rPr lang="en-US" altLang="zh-CN" sz="2400" b="1"/>
              <a:t>                   C:restrictions and rules(</a:t>
            </a:r>
            <a:r>
              <a:rPr lang="zh-CN" altLang="en-US" sz="2400" b="1"/>
              <a:t>广播节目种类、时段以</a:t>
            </a:r>
          </a:p>
          <a:p>
            <a:pPr eaLnBrk="1" hangingPunct="1">
              <a:lnSpc>
                <a:spcPct val="90000"/>
              </a:lnSpc>
              <a:buFontTx/>
              <a:buNone/>
            </a:pPr>
            <a:r>
              <a:rPr lang="zh-CN" altLang="en-US" sz="2400" b="1"/>
              <a:t>                                                       及广告的</a:t>
            </a:r>
            <a:r>
              <a:rPr lang="zh-CN" altLang="en-US" sz="2400" b="1" u="sng">
                <a:solidFill>
                  <a:srgbClr val="0000FF"/>
                </a:solidFill>
              </a:rPr>
              <a:t>约束与限制</a:t>
            </a:r>
            <a:r>
              <a:rPr lang="zh-CN" altLang="en-US" sz="2400" b="1"/>
              <a:t>规定</a:t>
            </a:r>
            <a:r>
              <a:rPr lang="en-US" altLang="zh-CN" sz="2400" b="1"/>
              <a:t>)</a:t>
            </a:r>
          </a:p>
          <a:p>
            <a:pPr eaLnBrk="1" hangingPunct="1">
              <a:lnSpc>
                <a:spcPct val="90000"/>
              </a:lnSpc>
              <a:buFontTx/>
              <a:buNone/>
            </a:pPr>
            <a:r>
              <a:rPr lang="en-US" altLang="zh-CN" sz="2400" b="1"/>
              <a:t>               the problem is both interesting and difficult</a:t>
            </a:r>
          </a:p>
          <a:p>
            <a:pPr eaLnBrk="1" hangingPunct="1">
              <a:lnSpc>
                <a:spcPct val="90000"/>
              </a:lnSpc>
              <a:buFontTx/>
              <a:buNone/>
            </a:pPr>
            <a:r>
              <a:rPr lang="en-US" altLang="zh-CN" sz="2400" b="1"/>
              <a:t>2.</a:t>
            </a:r>
            <a:r>
              <a:rPr lang="en-US" altLang="zh-CN" b="1"/>
              <a:t>Background Analysis</a:t>
            </a:r>
          </a:p>
          <a:p>
            <a:pPr eaLnBrk="1" hangingPunct="1">
              <a:lnSpc>
                <a:spcPct val="90000"/>
              </a:lnSpc>
              <a:buFontTx/>
              <a:buNone/>
            </a:pPr>
            <a:r>
              <a:rPr lang="en-US" altLang="zh-CN" b="1"/>
              <a:t>  </a:t>
            </a:r>
            <a:r>
              <a:rPr lang="en-US" altLang="zh-CN" sz="2400" b="1"/>
              <a:t>A:Piccadily Television     high </a:t>
            </a:r>
            <a:r>
              <a:rPr lang="en-US" altLang="zh-CN" sz="2400" b="1" u="sng">
                <a:solidFill>
                  <a:srgbClr val="0000FF"/>
                </a:solidFill>
              </a:rPr>
              <a:t>audience rating</a:t>
            </a:r>
          </a:p>
        </p:txBody>
      </p:sp>
      <p:sp>
        <p:nvSpPr>
          <p:cNvPr id="166917" name="AutoShape 4">
            <a:extLst>
              <a:ext uri="{FF2B5EF4-FFF2-40B4-BE49-F238E27FC236}">
                <a16:creationId xmlns:a16="http://schemas.microsoft.com/office/drawing/2014/main" id="{1407CDE6-4F23-411C-BD5E-B178EABFCC56}"/>
              </a:ext>
            </a:extLst>
          </p:cNvPr>
          <p:cNvSpPr>
            <a:spLocks noChangeArrowheads="1"/>
          </p:cNvSpPr>
          <p:nvPr/>
        </p:nvSpPr>
        <p:spPr bwMode="auto">
          <a:xfrm>
            <a:off x="2819400" y="5181600"/>
            <a:ext cx="762000" cy="152400"/>
          </a:xfrm>
          <a:prstGeom prst="rightArrow">
            <a:avLst>
              <a:gd name="adj1" fmla="val 50000"/>
              <a:gd name="adj2" fmla="val 125000"/>
            </a:avLst>
          </a:prstGeom>
          <a:solidFill>
            <a:schemeClr val="bg2"/>
          </a:solidFill>
          <a:ln w="9525">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r>
              <a:rPr lang="en-US" altLang="zh-CN" sz="2400">
                <a:solidFill>
                  <a:srgbClr val="003366"/>
                </a:solidFill>
              </a:rPr>
              <a:t> </a:t>
            </a:r>
          </a:p>
        </p:txBody>
      </p:sp>
      <p:sp>
        <p:nvSpPr>
          <p:cNvPr id="166918" name="AutoShape 5">
            <a:extLst>
              <a:ext uri="{FF2B5EF4-FFF2-40B4-BE49-F238E27FC236}">
                <a16:creationId xmlns:a16="http://schemas.microsoft.com/office/drawing/2014/main" id="{BE8A31BC-D7A2-417F-9FA4-B3F8661E8182}"/>
              </a:ext>
            </a:extLst>
          </p:cNvPr>
          <p:cNvSpPr>
            <a:spLocks/>
          </p:cNvSpPr>
          <p:nvPr/>
        </p:nvSpPr>
        <p:spPr bwMode="auto">
          <a:xfrm>
            <a:off x="3733800" y="3581400"/>
            <a:ext cx="228600" cy="990600"/>
          </a:xfrm>
          <a:prstGeom prst="leftBrace">
            <a:avLst>
              <a:gd name="adj1" fmla="val 36111"/>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166919" name="Rectangle 7">
            <a:extLst>
              <a:ext uri="{FF2B5EF4-FFF2-40B4-BE49-F238E27FC236}">
                <a16:creationId xmlns:a16="http://schemas.microsoft.com/office/drawing/2014/main" id="{E8CE3BFE-C817-4CE0-8334-D63E2C29F35E}"/>
              </a:ext>
            </a:extLst>
          </p:cNvPr>
          <p:cNvSpPr>
            <a:spLocks noChangeArrowheads="1"/>
          </p:cNvSpPr>
          <p:nvPr/>
        </p:nvSpPr>
        <p:spPr bwMode="auto">
          <a:xfrm>
            <a:off x="2819400" y="4343400"/>
            <a:ext cx="76200" cy="914400"/>
          </a:xfrm>
          <a:prstGeom prst="rect">
            <a:avLst/>
          </a:prstGeom>
          <a:solidFill>
            <a:schemeClr val="bg2"/>
          </a:solidFill>
          <a:ln w="9525">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166920" name="AutoShape 8">
            <a:extLst>
              <a:ext uri="{FF2B5EF4-FFF2-40B4-BE49-F238E27FC236}">
                <a16:creationId xmlns:a16="http://schemas.microsoft.com/office/drawing/2014/main" id="{9AB7FAFC-F604-459F-8416-68C8110E465B}"/>
              </a:ext>
            </a:extLst>
          </p:cNvPr>
          <p:cNvSpPr>
            <a:spLocks noChangeArrowheads="1"/>
          </p:cNvSpPr>
          <p:nvPr/>
        </p:nvSpPr>
        <p:spPr bwMode="auto">
          <a:xfrm>
            <a:off x="5867400" y="6143625"/>
            <a:ext cx="304800" cy="152400"/>
          </a:xfrm>
          <a:prstGeom prst="rightArrow">
            <a:avLst>
              <a:gd name="adj1" fmla="val 50000"/>
              <a:gd name="adj2" fmla="val 50000"/>
            </a:avLst>
          </a:prstGeom>
          <a:solidFill>
            <a:schemeClr val="bg2"/>
          </a:solidFill>
          <a:ln w="9525">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灯片编号占位符 5">
            <a:extLst>
              <a:ext uri="{FF2B5EF4-FFF2-40B4-BE49-F238E27FC236}">
                <a16:creationId xmlns:a16="http://schemas.microsoft.com/office/drawing/2014/main" id="{F36F255C-5CD9-4C05-AFE8-6D11CEB02A7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F4D05940-6525-4D25-9BFA-6644F4CB8AEF}" type="slidenum">
              <a:rPr kumimoji="0" lang="en-US" altLang="zh-CN" sz="2600" b="1">
                <a:solidFill>
                  <a:srgbClr val="FFFFFF"/>
                </a:solidFill>
              </a:rPr>
              <a:pPr fontAlgn="base">
                <a:spcBef>
                  <a:spcPct val="0"/>
                </a:spcBef>
                <a:spcAft>
                  <a:spcPct val="0"/>
                </a:spcAft>
                <a:buClrTx/>
                <a:buSzTx/>
                <a:buNone/>
              </a:pPr>
              <a:t>88</a:t>
            </a:fld>
            <a:endParaRPr kumimoji="0" lang="en-US" altLang="zh-CN" sz="2600" b="1">
              <a:solidFill>
                <a:srgbClr val="FFFFFF"/>
              </a:solidFill>
            </a:endParaRPr>
          </a:p>
        </p:txBody>
      </p:sp>
      <p:sp>
        <p:nvSpPr>
          <p:cNvPr id="168963" name="Rectangle 2">
            <a:extLst>
              <a:ext uri="{FF2B5EF4-FFF2-40B4-BE49-F238E27FC236}">
                <a16:creationId xmlns:a16="http://schemas.microsoft.com/office/drawing/2014/main" id="{AB307807-EDA0-49D2-B1B8-80ECAD15D695}"/>
              </a:ext>
            </a:extLst>
          </p:cNvPr>
          <p:cNvSpPr>
            <a:spLocks noGrp="1" noChangeArrowheads="1"/>
          </p:cNvSpPr>
          <p:nvPr>
            <p:ph type="title"/>
          </p:nvPr>
        </p:nvSpPr>
        <p:spPr/>
        <p:txBody>
          <a:bodyPr/>
          <a:lstStyle/>
          <a:p>
            <a:pPr eaLnBrk="1" hangingPunct="1"/>
            <a:r>
              <a:rPr lang="en-US" altLang="zh-CN" sz="3200"/>
              <a:t>Chapter 1  Why Software Engineering</a:t>
            </a:r>
          </a:p>
        </p:txBody>
      </p:sp>
      <p:sp>
        <p:nvSpPr>
          <p:cNvPr id="168964" name="Rectangle 3">
            <a:extLst>
              <a:ext uri="{FF2B5EF4-FFF2-40B4-BE49-F238E27FC236}">
                <a16:creationId xmlns:a16="http://schemas.microsoft.com/office/drawing/2014/main" id="{54989EAD-F934-42CD-81BB-7BA12A6CF110}"/>
              </a:ext>
            </a:extLst>
          </p:cNvPr>
          <p:cNvSpPr>
            <a:spLocks noGrp="1" noChangeArrowheads="1"/>
          </p:cNvSpPr>
          <p:nvPr>
            <p:ph type="body" idx="1"/>
          </p:nvPr>
        </p:nvSpPr>
        <p:spPr>
          <a:xfrm>
            <a:off x="2362200" y="1752600"/>
            <a:ext cx="8305800" cy="5105400"/>
          </a:xfrm>
        </p:spPr>
        <p:txBody>
          <a:bodyPr/>
          <a:lstStyle/>
          <a:p>
            <a:pPr eaLnBrk="1" hangingPunct="1">
              <a:buFontTx/>
              <a:buNone/>
            </a:pPr>
            <a:r>
              <a:rPr lang="en-US" altLang="zh-CN" sz="2400" b="1"/>
              <a:t>   B:                          </a:t>
            </a:r>
            <a:r>
              <a:rPr lang="en-US" altLang="zh-CN" sz="3200" b="1" baseline="-36000"/>
              <a:t>decide</a:t>
            </a:r>
            <a:r>
              <a:rPr lang="en-US" altLang="zh-CN" sz="3200" b="1"/>
              <a:t> </a:t>
            </a:r>
            <a:r>
              <a:rPr lang="en-US" altLang="zh-CN" sz="2400" b="1"/>
              <a:t>        </a:t>
            </a:r>
            <a:r>
              <a:rPr lang="en-US" altLang="zh-CN" sz="3200" b="1" baseline="-38000"/>
              <a:t>decide</a:t>
            </a:r>
          </a:p>
          <a:p>
            <a:pPr eaLnBrk="1" hangingPunct="1">
              <a:buFontTx/>
              <a:buNone/>
            </a:pPr>
            <a:r>
              <a:rPr lang="en-US" altLang="zh-CN" sz="2400" b="1"/>
              <a:t>      audience rating           rate           other factors</a:t>
            </a:r>
          </a:p>
          <a:p>
            <a:pPr eaLnBrk="1" hangingPunct="1">
              <a:buFontTx/>
              <a:buNone/>
            </a:pPr>
            <a:r>
              <a:rPr lang="en-US" altLang="zh-CN" sz="2400" b="1"/>
              <a:t>                                            </a:t>
            </a:r>
            <a:r>
              <a:rPr lang="zh-CN" altLang="en-US" sz="3200" b="1" baseline="30000"/>
              <a:t>收费</a:t>
            </a:r>
            <a:r>
              <a:rPr lang="zh-CN" altLang="en-US" sz="2400" b="1"/>
              <a:t>           </a:t>
            </a:r>
            <a:r>
              <a:rPr lang="en-US" altLang="zh-CN" sz="2400" b="1"/>
              <a:t>restraints(P37)</a:t>
            </a:r>
          </a:p>
          <a:p>
            <a:pPr eaLnBrk="1" hangingPunct="1">
              <a:buFontTx/>
              <a:buNone/>
            </a:pPr>
            <a:r>
              <a:rPr lang="en-US" altLang="zh-CN" sz="2400" b="1"/>
              <a:t>   C: system content diagram(P37---fig1.17)</a:t>
            </a:r>
          </a:p>
          <a:p>
            <a:pPr eaLnBrk="1" hangingPunct="1">
              <a:buFontTx/>
              <a:buNone/>
            </a:pPr>
            <a:endParaRPr lang="en-US" altLang="zh-CN" sz="2400" b="1"/>
          </a:p>
          <a:p>
            <a:pPr eaLnBrk="1" hangingPunct="1">
              <a:buFontTx/>
              <a:buNone/>
            </a:pPr>
            <a:r>
              <a:rPr lang="en-US" altLang="zh-CN" sz="2400" b="1"/>
              <a:t>                       </a:t>
            </a:r>
            <a:r>
              <a:rPr lang="zh-CN" altLang="en-US" sz="2400" b="1"/>
              <a:t>：</a:t>
            </a:r>
            <a:r>
              <a:rPr lang="en-US" altLang="zh-CN" sz="2400" b="1"/>
              <a:t>the Piccadilly system and its boundary</a:t>
            </a:r>
          </a:p>
          <a:p>
            <a:pPr eaLnBrk="1" hangingPunct="1">
              <a:buFontTx/>
              <a:buNone/>
            </a:pPr>
            <a:endParaRPr lang="en-US" altLang="zh-CN" sz="2400" b="1"/>
          </a:p>
          <a:p>
            <a:pPr eaLnBrk="1" hangingPunct="1">
              <a:buFontTx/>
              <a:buNone/>
            </a:pPr>
            <a:r>
              <a:rPr lang="en-US" altLang="zh-CN" sz="2400" b="1"/>
              <a:t>                         </a:t>
            </a:r>
            <a:r>
              <a:rPr lang="zh-CN" altLang="en-US" sz="2400" b="1"/>
              <a:t>：</a:t>
            </a:r>
            <a:r>
              <a:rPr lang="en-US" altLang="zh-CN" sz="2400" b="1"/>
              <a:t>the other items that can affect the </a:t>
            </a:r>
          </a:p>
          <a:p>
            <a:pPr eaLnBrk="1" hangingPunct="1">
              <a:buFontTx/>
              <a:buNone/>
            </a:pPr>
            <a:r>
              <a:rPr lang="en-US" altLang="zh-CN" sz="2400" b="1"/>
              <a:t>                             working of the Piccadilly system  </a:t>
            </a:r>
          </a:p>
          <a:p>
            <a:pPr eaLnBrk="1" hangingPunct="1">
              <a:buFontTx/>
              <a:buNone/>
            </a:pPr>
            <a:r>
              <a:rPr lang="en-US" altLang="zh-CN" sz="2400" b="1"/>
              <a:t>   D: In later chapters, the activities and elements inside  </a:t>
            </a:r>
          </a:p>
          <a:p>
            <a:pPr eaLnBrk="1" hangingPunct="1">
              <a:buFontTx/>
              <a:buNone/>
            </a:pPr>
            <a:r>
              <a:rPr lang="en-US" altLang="zh-CN" sz="2400" b="1"/>
              <a:t>        the shaded oval will be visible. </a:t>
            </a:r>
          </a:p>
        </p:txBody>
      </p:sp>
      <p:sp>
        <p:nvSpPr>
          <p:cNvPr id="168965" name="Line 4">
            <a:extLst>
              <a:ext uri="{FF2B5EF4-FFF2-40B4-BE49-F238E27FC236}">
                <a16:creationId xmlns:a16="http://schemas.microsoft.com/office/drawing/2014/main" id="{3427133C-92E0-408B-B40F-C00E5F0A1606}"/>
              </a:ext>
            </a:extLst>
          </p:cNvPr>
          <p:cNvSpPr>
            <a:spLocks noChangeShapeType="1"/>
          </p:cNvSpPr>
          <p:nvPr/>
        </p:nvSpPr>
        <p:spPr bwMode="auto">
          <a:xfrm>
            <a:off x="5257800" y="2590800"/>
            <a:ext cx="838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68966" name="Line 5">
            <a:extLst>
              <a:ext uri="{FF2B5EF4-FFF2-40B4-BE49-F238E27FC236}">
                <a16:creationId xmlns:a16="http://schemas.microsoft.com/office/drawing/2014/main" id="{F29ED835-D07B-413D-8FD7-009384FD21D7}"/>
              </a:ext>
            </a:extLst>
          </p:cNvPr>
          <p:cNvSpPr>
            <a:spLocks noChangeShapeType="1"/>
          </p:cNvSpPr>
          <p:nvPr/>
        </p:nvSpPr>
        <p:spPr bwMode="auto">
          <a:xfrm flipH="1">
            <a:off x="6781800" y="2590800"/>
            <a:ext cx="838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68967" name="Line 6">
            <a:extLst>
              <a:ext uri="{FF2B5EF4-FFF2-40B4-BE49-F238E27FC236}">
                <a16:creationId xmlns:a16="http://schemas.microsoft.com/office/drawing/2014/main" id="{C799F19B-81EA-43B1-934D-5F4AB096DDAE}"/>
              </a:ext>
            </a:extLst>
          </p:cNvPr>
          <p:cNvSpPr>
            <a:spLocks noChangeShapeType="1"/>
          </p:cNvSpPr>
          <p:nvPr/>
        </p:nvSpPr>
        <p:spPr bwMode="auto">
          <a:xfrm flipH="1" flipV="1">
            <a:off x="6705600" y="2667000"/>
            <a:ext cx="8382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68968" name="Oval 7">
            <a:extLst>
              <a:ext uri="{FF2B5EF4-FFF2-40B4-BE49-F238E27FC236}">
                <a16:creationId xmlns:a16="http://schemas.microsoft.com/office/drawing/2014/main" id="{0A52AC18-421C-4869-80C1-337DCCF7C684}"/>
              </a:ext>
            </a:extLst>
          </p:cNvPr>
          <p:cNvSpPr>
            <a:spLocks noChangeArrowheads="1"/>
          </p:cNvSpPr>
          <p:nvPr/>
        </p:nvSpPr>
        <p:spPr bwMode="auto">
          <a:xfrm>
            <a:off x="3200400" y="4038600"/>
            <a:ext cx="838200" cy="457200"/>
          </a:xfrm>
          <a:prstGeom prst="ellipse">
            <a:avLst/>
          </a:prstGeom>
          <a:solidFill>
            <a:srgbClr val="C0C0C0"/>
          </a:solidFill>
          <a:ln w="9525">
            <a:solidFill>
              <a:schemeClr val="tx1"/>
            </a:solidFill>
            <a:round/>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168969" name="Rectangle 8">
            <a:extLst>
              <a:ext uri="{FF2B5EF4-FFF2-40B4-BE49-F238E27FC236}">
                <a16:creationId xmlns:a16="http://schemas.microsoft.com/office/drawing/2014/main" id="{1CD6E873-906B-485E-AD82-357A85975B50}"/>
              </a:ext>
            </a:extLst>
          </p:cNvPr>
          <p:cNvSpPr>
            <a:spLocks noChangeArrowheads="1"/>
          </p:cNvSpPr>
          <p:nvPr/>
        </p:nvSpPr>
        <p:spPr bwMode="auto">
          <a:xfrm>
            <a:off x="3276600" y="4953000"/>
            <a:ext cx="762000" cy="3810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168970" name="Line 9">
            <a:extLst>
              <a:ext uri="{FF2B5EF4-FFF2-40B4-BE49-F238E27FC236}">
                <a16:creationId xmlns:a16="http://schemas.microsoft.com/office/drawing/2014/main" id="{6E824CEB-5EDD-4184-BC11-17712068874A}"/>
              </a:ext>
            </a:extLst>
          </p:cNvPr>
          <p:cNvSpPr>
            <a:spLocks noChangeShapeType="1"/>
          </p:cNvSpPr>
          <p:nvPr/>
        </p:nvSpPr>
        <p:spPr bwMode="auto">
          <a:xfrm>
            <a:off x="3276600" y="5486400"/>
            <a:ext cx="7620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68971" name="AutoShape 10">
            <a:extLst>
              <a:ext uri="{FF2B5EF4-FFF2-40B4-BE49-F238E27FC236}">
                <a16:creationId xmlns:a16="http://schemas.microsoft.com/office/drawing/2014/main" id="{604647B8-536F-49D8-B50B-8CDDECFAA325}"/>
              </a:ext>
            </a:extLst>
          </p:cNvPr>
          <p:cNvSpPr>
            <a:spLocks/>
          </p:cNvSpPr>
          <p:nvPr/>
        </p:nvSpPr>
        <p:spPr bwMode="auto">
          <a:xfrm>
            <a:off x="4267200" y="4953000"/>
            <a:ext cx="152400" cy="609600"/>
          </a:xfrm>
          <a:prstGeom prst="rightBrace">
            <a:avLst>
              <a:gd name="adj1" fmla="val 33333"/>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灯片编号占位符 5">
            <a:extLst>
              <a:ext uri="{FF2B5EF4-FFF2-40B4-BE49-F238E27FC236}">
                <a16:creationId xmlns:a16="http://schemas.microsoft.com/office/drawing/2014/main" id="{A0CE8221-6113-46C4-B391-94AFE5C7AB7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1E6A6261-8221-4D73-9708-54E17F68FA5E}" type="slidenum">
              <a:rPr kumimoji="0" lang="en-US" altLang="zh-CN" sz="2600" b="1">
                <a:solidFill>
                  <a:srgbClr val="FFFFFF"/>
                </a:solidFill>
              </a:rPr>
              <a:pPr fontAlgn="base">
                <a:spcBef>
                  <a:spcPct val="0"/>
                </a:spcBef>
                <a:spcAft>
                  <a:spcPct val="0"/>
                </a:spcAft>
                <a:buClrTx/>
                <a:buSzTx/>
                <a:buNone/>
              </a:pPr>
              <a:t>89</a:t>
            </a:fld>
            <a:endParaRPr kumimoji="0" lang="en-US" altLang="zh-CN" sz="2600" b="1">
              <a:solidFill>
                <a:srgbClr val="FFFFFF"/>
              </a:solidFill>
            </a:endParaRPr>
          </a:p>
        </p:txBody>
      </p:sp>
      <p:sp>
        <p:nvSpPr>
          <p:cNvPr id="171011" name="Rectangle 2">
            <a:extLst>
              <a:ext uri="{FF2B5EF4-FFF2-40B4-BE49-F238E27FC236}">
                <a16:creationId xmlns:a16="http://schemas.microsoft.com/office/drawing/2014/main" id="{7ECCD9F1-30E5-46B4-A43D-DB37CC05CE6B}"/>
              </a:ext>
            </a:extLst>
          </p:cNvPr>
          <p:cNvSpPr>
            <a:spLocks noGrp="1" noChangeArrowheads="1"/>
          </p:cNvSpPr>
          <p:nvPr>
            <p:ph type="title"/>
          </p:nvPr>
        </p:nvSpPr>
        <p:spPr>
          <a:xfrm>
            <a:off x="2438400" y="304800"/>
            <a:ext cx="8001000" cy="76200"/>
          </a:xfrm>
        </p:spPr>
        <p:txBody>
          <a:bodyPr/>
          <a:lstStyle/>
          <a:p>
            <a:pPr eaLnBrk="1" hangingPunct="1"/>
            <a:endParaRPr lang="zh-CN" altLang="zh-CN"/>
          </a:p>
        </p:txBody>
      </p:sp>
      <p:sp>
        <p:nvSpPr>
          <p:cNvPr id="171012" name="Rectangle 4">
            <a:extLst>
              <a:ext uri="{FF2B5EF4-FFF2-40B4-BE49-F238E27FC236}">
                <a16:creationId xmlns:a16="http://schemas.microsoft.com/office/drawing/2014/main" id="{F3FAF325-90D3-4279-8F94-400C368D89C0}"/>
              </a:ext>
            </a:extLst>
          </p:cNvPr>
          <p:cNvSpPr>
            <a:spLocks noChangeArrowheads="1"/>
          </p:cNvSpPr>
          <p:nvPr/>
        </p:nvSpPr>
        <p:spPr bwMode="auto">
          <a:xfrm>
            <a:off x="1981200" y="0"/>
            <a:ext cx="8610600" cy="6858000"/>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171013" name="Oval 68">
            <a:extLst>
              <a:ext uri="{FF2B5EF4-FFF2-40B4-BE49-F238E27FC236}">
                <a16:creationId xmlns:a16="http://schemas.microsoft.com/office/drawing/2014/main" id="{B0AE9CBC-F8D0-47AF-BF5D-8635326E6814}"/>
              </a:ext>
            </a:extLst>
          </p:cNvPr>
          <p:cNvSpPr>
            <a:spLocks noChangeArrowheads="1"/>
          </p:cNvSpPr>
          <p:nvPr/>
        </p:nvSpPr>
        <p:spPr bwMode="auto">
          <a:xfrm>
            <a:off x="4216400" y="2971800"/>
            <a:ext cx="2895600" cy="1066800"/>
          </a:xfrm>
          <a:prstGeom prst="ellipse">
            <a:avLst/>
          </a:prstGeom>
          <a:solidFill>
            <a:srgbClr val="969696">
              <a:alpha val="50195"/>
            </a:srgbClr>
          </a:solidFill>
          <a:ln w="25400">
            <a:solidFill>
              <a:srgbClr val="800080"/>
            </a:solidFill>
            <a:round/>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171014" name="Text Box 69">
            <a:extLst>
              <a:ext uri="{FF2B5EF4-FFF2-40B4-BE49-F238E27FC236}">
                <a16:creationId xmlns:a16="http://schemas.microsoft.com/office/drawing/2014/main" id="{ABA11C69-C655-4955-B73C-78A42EFAFE46}"/>
              </a:ext>
            </a:extLst>
          </p:cNvPr>
          <p:cNvSpPr txBox="1">
            <a:spLocks noChangeArrowheads="1"/>
          </p:cNvSpPr>
          <p:nvPr/>
        </p:nvSpPr>
        <p:spPr bwMode="auto">
          <a:xfrm>
            <a:off x="4368800" y="3184526"/>
            <a:ext cx="2514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2000" b="1">
                <a:solidFill>
                  <a:srgbClr val="003366"/>
                </a:solidFill>
                <a:latin typeface="Times New Roman" panose="02020603050405020304" pitchFamily="18" charset="0"/>
              </a:rPr>
              <a:t>Piccadilly Television Airtime Sales</a:t>
            </a:r>
            <a:r>
              <a:rPr lang="en-US" altLang="zh-CN" sz="2000">
                <a:solidFill>
                  <a:srgbClr val="003366"/>
                </a:solidFill>
                <a:latin typeface="Times New Roman" panose="02020603050405020304" pitchFamily="18" charset="0"/>
              </a:rPr>
              <a:t> </a:t>
            </a:r>
          </a:p>
        </p:txBody>
      </p:sp>
      <p:sp>
        <p:nvSpPr>
          <p:cNvPr id="171015" name="Text Box 70">
            <a:extLst>
              <a:ext uri="{FF2B5EF4-FFF2-40B4-BE49-F238E27FC236}">
                <a16:creationId xmlns:a16="http://schemas.microsoft.com/office/drawing/2014/main" id="{B0A952EE-91FC-4482-90FD-2CD3FCAA77E1}"/>
              </a:ext>
            </a:extLst>
          </p:cNvPr>
          <p:cNvSpPr txBox="1">
            <a:spLocks noChangeArrowheads="1"/>
          </p:cNvSpPr>
          <p:nvPr/>
        </p:nvSpPr>
        <p:spPr bwMode="auto">
          <a:xfrm>
            <a:off x="4445000" y="762000"/>
            <a:ext cx="2514600" cy="400110"/>
          </a:xfrm>
          <a:prstGeom prst="rect">
            <a:avLst/>
          </a:prstGeom>
          <a:noFill/>
          <a:ln w="25400">
            <a:solidFill>
              <a:srgbClr val="33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2000">
                <a:solidFill>
                  <a:srgbClr val="003366"/>
                </a:solidFill>
                <a:latin typeface="Times New Roman" panose="02020603050405020304" pitchFamily="18" charset="0"/>
              </a:rPr>
              <a:t>Advertising agencies</a:t>
            </a:r>
          </a:p>
        </p:txBody>
      </p:sp>
      <p:sp>
        <p:nvSpPr>
          <p:cNvPr id="171016" name="Text Box 71">
            <a:extLst>
              <a:ext uri="{FF2B5EF4-FFF2-40B4-BE49-F238E27FC236}">
                <a16:creationId xmlns:a16="http://schemas.microsoft.com/office/drawing/2014/main" id="{B683D863-6A65-4D17-BDA9-4CB77E24E7A4}"/>
              </a:ext>
            </a:extLst>
          </p:cNvPr>
          <p:cNvSpPr txBox="1">
            <a:spLocks noChangeArrowheads="1"/>
          </p:cNvSpPr>
          <p:nvPr/>
        </p:nvSpPr>
        <p:spPr bwMode="auto">
          <a:xfrm>
            <a:off x="8864600" y="2438401"/>
            <a:ext cx="1676400" cy="1031875"/>
          </a:xfrm>
          <a:prstGeom prst="rect">
            <a:avLst/>
          </a:prstGeom>
          <a:noFill/>
          <a:ln w="25400">
            <a:solidFill>
              <a:srgbClr val="33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2000">
                <a:solidFill>
                  <a:srgbClr val="003366"/>
                </a:solidFill>
                <a:latin typeface="Times New Roman" panose="02020603050405020304" pitchFamily="18" charset="0"/>
              </a:rPr>
              <a:t>Audience measurement bureaus</a:t>
            </a:r>
          </a:p>
        </p:txBody>
      </p:sp>
      <p:sp>
        <p:nvSpPr>
          <p:cNvPr id="171017" name="Text Box 72">
            <a:extLst>
              <a:ext uri="{FF2B5EF4-FFF2-40B4-BE49-F238E27FC236}">
                <a16:creationId xmlns:a16="http://schemas.microsoft.com/office/drawing/2014/main" id="{DEFE2542-3870-4D6C-A109-EAA112EAC56B}"/>
              </a:ext>
            </a:extLst>
          </p:cNvPr>
          <p:cNvSpPr txBox="1">
            <a:spLocks noChangeArrowheads="1"/>
          </p:cNvSpPr>
          <p:nvPr/>
        </p:nvSpPr>
        <p:spPr bwMode="auto">
          <a:xfrm>
            <a:off x="8788400" y="5410201"/>
            <a:ext cx="1600200" cy="727075"/>
          </a:xfrm>
          <a:prstGeom prst="rect">
            <a:avLst/>
          </a:prstGeom>
          <a:noFill/>
          <a:ln w="25400">
            <a:solidFill>
              <a:srgbClr val="33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2000">
                <a:solidFill>
                  <a:srgbClr val="003366"/>
                </a:solidFill>
                <a:latin typeface="Times New Roman" panose="02020603050405020304" pitchFamily="18" charset="0"/>
              </a:rPr>
              <a:t>Program suppliers</a:t>
            </a:r>
          </a:p>
        </p:txBody>
      </p:sp>
      <p:sp>
        <p:nvSpPr>
          <p:cNvPr id="171018" name="Text Box 73">
            <a:extLst>
              <a:ext uri="{FF2B5EF4-FFF2-40B4-BE49-F238E27FC236}">
                <a16:creationId xmlns:a16="http://schemas.microsoft.com/office/drawing/2014/main" id="{6F79A267-45D9-41D4-9222-4095A1C4E27A}"/>
              </a:ext>
            </a:extLst>
          </p:cNvPr>
          <p:cNvSpPr txBox="1">
            <a:spLocks noChangeArrowheads="1"/>
          </p:cNvSpPr>
          <p:nvPr/>
        </p:nvSpPr>
        <p:spPr bwMode="auto">
          <a:xfrm>
            <a:off x="6121400" y="5486401"/>
            <a:ext cx="1676400" cy="727075"/>
          </a:xfrm>
          <a:prstGeom prst="rect">
            <a:avLst/>
          </a:prstGeom>
          <a:noFill/>
          <a:ln w="25400">
            <a:solidFill>
              <a:srgbClr val="33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2000">
                <a:solidFill>
                  <a:srgbClr val="003366"/>
                </a:solidFill>
                <a:latin typeface="Times New Roman" panose="02020603050405020304" pitchFamily="18" charset="0"/>
              </a:rPr>
              <a:t>Broadcasting board</a:t>
            </a:r>
          </a:p>
        </p:txBody>
      </p:sp>
      <p:sp>
        <p:nvSpPr>
          <p:cNvPr id="171019" name="Text Box 74">
            <a:extLst>
              <a:ext uri="{FF2B5EF4-FFF2-40B4-BE49-F238E27FC236}">
                <a16:creationId xmlns:a16="http://schemas.microsoft.com/office/drawing/2014/main" id="{5E514A8F-1157-4EAC-B7D4-428D70B75A48}"/>
              </a:ext>
            </a:extLst>
          </p:cNvPr>
          <p:cNvSpPr txBox="1">
            <a:spLocks noChangeArrowheads="1"/>
          </p:cNvSpPr>
          <p:nvPr/>
        </p:nvSpPr>
        <p:spPr bwMode="auto">
          <a:xfrm>
            <a:off x="3683000" y="5638801"/>
            <a:ext cx="1676400" cy="727075"/>
          </a:xfrm>
          <a:prstGeom prst="rect">
            <a:avLst/>
          </a:prstGeom>
          <a:noFill/>
          <a:ln w="25400">
            <a:solidFill>
              <a:srgbClr val="33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2000">
                <a:solidFill>
                  <a:srgbClr val="003366"/>
                </a:solidFill>
                <a:latin typeface="Times New Roman" panose="02020603050405020304" pitchFamily="18" charset="0"/>
              </a:rPr>
              <a:t>Piccadilly management</a:t>
            </a:r>
          </a:p>
        </p:txBody>
      </p:sp>
      <p:sp>
        <p:nvSpPr>
          <p:cNvPr id="171020" name="Text Box 75">
            <a:extLst>
              <a:ext uri="{FF2B5EF4-FFF2-40B4-BE49-F238E27FC236}">
                <a16:creationId xmlns:a16="http://schemas.microsoft.com/office/drawing/2014/main" id="{2DBD6DEC-FF85-46A0-930C-958AF928559D}"/>
              </a:ext>
            </a:extLst>
          </p:cNvPr>
          <p:cNvSpPr txBox="1">
            <a:spLocks noChangeArrowheads="1"/>
          </p:cNvSpPr>
          <p:nvPr/>
        </p:nvSpPr>
        <p:spPr bwMode="auto">
          <a:xfrm>
            <a:off x="1701800" y="5334001"/>
            <a:ext cx="1600200" cy="727075"/>
          </a:xfrm>
          <a:prstGeom prst="rect">
            <a:avLst/>
          </a:prstGeom>
          <a:noFill/>
          <a:ln w="25400">
            <a:solidFill>
              <a:srgbClr val="33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2000">
                <a:solidFill>
                  <a:srgbClr val="003366"/>
                </a:solidFill>
                <a:latin typeface="Times New Roman" panose="02020603050405020304" pitchFamily="18" charset="0"/>
              </a:rPr>
              <a:t>Production companies</a:t>
            </a:r>
          </a:p>
        </p:txBody>
      </p:sp>
      <p:sp>
        <p:nvSpPr>
          <p:cNvPr id="171021" name="Text Box 76">
            <a:extLst>
              <a:ext uri="{FF2B5EF4-FFF2-40B4-BE49-F238E27FC236}">
                <a16:creationId xmlns:a16="http://schemas.microsoft.com/office/drawing/2014/main" id="{312AD2B8-546E-43F1-B3F1-475CBC213E87}"/>
              </a:ext>
            </a:extLst>
          </p:cNvPr>
          <p:cNvSpPr txBox="1">
            <a:spLocks noChangeArrowheads="1"/>
          </p:cNvSpPr>
          <p:nvPr/>
        </p:nvSpPr>
        <p:spPr bwMode="auto">
          <a:xfrm>
            <a:off x="1625600" y="1524001"/>
            <a:ext cx="1524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2000">
                <a:solidFill>
                  <a:srgbClr val="003366"/>
                </a:solidFill>
                <a:latin typeface="Times New Roman" panose="02020603050405020304" pitchFamily="18" charset="0"/>
              </a:rPr>
              <a:t>Copy transmission instructions</a:t>
            </a:r>
          </a:p>
        </p:txBody>
      </p:sp>
      <p:sp>
        <p:nvSpPr>
          <p:cNvPr id="171022" name="Text Box 77">
            <a:extLst>
              <a:ext uri="{FF2B5EF4-FFF2-40B4-BE49-F238E27FC236}">
                <a16:creationId xmlns:a16="http://schemas.microsoft.com/office/drawing/2014/main" id="{A19DAE92-B256-4806-80BE-F7C42AB2D9CC}"/>
              </a:ext>
            </a:extLst>
          </p:cNvPr>
          <p:cNvSpPr txBox="1">
            <a:spLocks noChangeArrowheads="1"/>
          </p:cNvSpPr>
          <p:nvPr/>
        </p:nvSpPr>
        <p:spPr bwMode="auto">
          <a:xfrm>
            <a:off x="2997200" y="2133601"/>
            <a:ext cx="1524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2000">
                <a:solidFill>
                  <a:srgbClr val="003366"/>
                </a:solidFill>
                <a:latin typeface="Times New Roman" panose="02020603050405020304" pitchFamily="18" charset="0"/>
              </a:rPr>
              <a:t>Campaign requirements </a:t>
            </a:r>
          </a:p>
        </p:txBody>
      </p:sp>
      <p:sp>
        <p:nvSpPr>
          <p:cNvPr id="171023" name="Text Box 78">
            <a:extLst>
              <a:ext uri="{FF2B5EF4-FFF2-40B4-BE49-F238E27FC236}">
                <a16:creationId xmlns:a16="http://schemas.microsoft.com/office/drawing/2014/main" id="{D8285DBD-A959-4C19-89AE-56E1595E4B73}"/>
              </a:ext>
            </a:extLst>
          </p:cNvPr>
          <p:cNvSpPr txBox="1">
            <a:spLocks noChangeArrowheads="1"/>
          </p:cNvSpPr>
          <p:nvPr/>
        </p:nvSpPr>
        <p:spPr bwMode="auto">
          <a:xfrm>
            <a:off x="3911600" y="1508126"/>
            <a:ext cx="1143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2000">
                <a:solidFill>
                  <a:srgbClr val="003366"/>
                </a:solidFill>
                <a:latin typeface="Times New Roman" panose="02020603050405020304" pitchFamily="18" charset="0"/>
              </a:rPr>
              <a:t>Selected spots</a:t>
            </a:r>
          </a:p>
        </p:txBody>
      </p:sp>
      <p:sp>
        <p:nvSpPr>
          <p:cNvPr id="171024" name="Text Box 79">
            <a:extLst>
              <a:ext uri="{FF2B5EF4-FFF2-40B4-BE49-F238E27FC236}">
                <a16:creationId xmlns:a16="http://schemas.microsoft.com/office/drawing/2014/main" id="{804E7D82-914E-4F78-9860-A636CFCE1AB8}"/>
              </a:ext>
            </a:extLst>
          </p:cNvPr>
          <p:cNvSpPr txBox="1">
            <a:spLocks noChangeArrowheads="1"/>
          </p:cNvSpPr>
          <p:nvPr/>
        </p:nvSpPr>
        <p:spPr bwMode="auto">
          <a:xfrm>
            <a:off x="4749800" y="1524001"/>
            <a:ext cx="1295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2000">
                <a:solidFill>
                  <a:srgbClr val="003366"/>
                </a:solidFill>
                <a:latin typeface="Times New Roman" panose="02020603050405020304" pitchFamily="18" charset="0"/>
              </a:rPr>
              <a:t>Spot upgrade request</a:t>
            </a:r>
          </a:p>
        </p:txBody>
      </p:sp>
      <p:sp>
        <p:nvSpPr>
          <p:cNvPr id="171025" name="Text Box 80">
            <a:extLst>
              <a:ext uri="{FF2B5EF4-FFF2-40B4-BE49-F238E27FC236}">
                <a16:creationId xmlns:a16="http://schemas.microsoft.com/office/drawing/2014/main" id="{BB0EA607-6C59-4C11-8B58-7A1958E07177}"/>
              </a:ext>
            </a:extLst>
          </p:cNvPr>
          <p:cNvSpPr txBox="1">
            <a:spLocks noChangeArrowheads="1"/>
          </p:cNvSpPr>
          <p:nvPr/>
        </p:nvSpPr>
        <p:spPr bwMode="auto">
          <a:xfrm>
            <a:off x="5740400" y="1981201"/>
            <a:ext cx="1219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2000">
                <a:solidFill>
                  <a:srgbClr val="003366"/>
                </a:solidFill>
                <a:latin typeface="Times New Roman" panose="02020603050405020304" pitchFamily="18" charset="0"/>
              </a:rPr>
              <a:t>Agency invoice</a:t>
            </a:r>
          </a:p>
        </p:txBody>
      </p:sp>
      <p:sp>
        <p:nvSpPr>
          <p:cNvPr id="171026" name="Text Box 81">
            <a:extLst>
              <a:ext uri="{FF2B5EF4-FFF2-40B4-BE49-F238E27FC236}">
                <a16:creationId xmlns:a16="http://schemas.microsoft.com/office/drawing/2014/main" id="{C6D31CB4-59F2-453E-8A39-176225E8ABBC}"/>
              </a:ext>
            </a:extLst>
          </p:cNvPr>
          <p:cNvSpPr txBox="1">
            <a:spLocks noChangeArrowheads="1"/>
          </p:cNvSpPr>
          <p:nvPr/>
        </p:nvSpPr>
        <p:spPr bwMode="auto">
          <a:xfrm>
            <a:off x="6121400" y="1447801"/>
            <a:ext cx="1371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2000">
                <a:solidFill>
                  <a:srgbClr val="003366"/>
                </a:solidFill>
                <a:latin typeface="Times New Roman" panose="02020603050405020304" pitchFamily="18" charset="0"/>
              </a:rPr>
              <a:t>Agreed campaign</a:t>
            </a:r>
          </a:p>
        </p:txBody>
      </p:sp>
      <p:sp>
        <p:nvSpPr>
          <p:cNvPr id="171027" name="Text Box 82">
            <a:extLst>
              <a:ext uri="{FF2B5EF4-FFF2-40B4-BE49-F238E27FC236}">
                <a16:creationId xmlns:a16="http://schemas.microsoft.com/office/drawing/2014/main" id="{AD7C6A9E-0EC9-409F-ACB8-F3CD9E40F8D0}"/>
              </a:ext>
            </a:extLst>
          </p:cNvPr>
          <p:cNvSpPr txBox="1">
            <a:spLocks noChangeArrowheads="1"/>
          </p:cNvSpPr>
          <p:nvPr/>
        </p:nvSpPr>
        <p:spPr bwMode="auto">
          <a:xfrm>
            <a:off x="7035800" y="2117726"/>
            <a:ext cx="1143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2000">
                <a:solidFill>
                  <a:srgbClr val="003366"/>
                </a:solidFill>
                <a:latin typeface="Times New Roman" panose="02020603050405020304" pitchFamily="18" charset="0"/>
              </a:rPr>
              <a:t>Ratecard</a:t>
            </a:r>
          </a:p>
        </p:txBody>
      </p:sp>
      <p:sp>
        <p:nvSpPr>
          <p:cNvPr id="171028" name="Text Box 83">
            <a:extLst>
              <a:ext uri="{FF2B5EF4-FFF2-40B4-BE49-F238E27FC236}">
                <a16:creationId xmlns:a16="http://schemas.microsoft.com/office/drawing/2014/main" id="{8FA358AD-0785-47F4-95D1-42253F903E77}"/>
              </a:ext>
            </a:extLst>
          </p:cNvPr>
          <p:cNvSpPr txBox="1">
            <a:spLocks noChangeArrowheads="1"/>
          </p:cNvSpPr>
          <p:nvPr/>
        </p:nvSpPr>
        <p:spPr bwMode="auto">
          <a:xfrm>
            <a:off x="7035800" y="1279526"/>
            <a:ext cx="1676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2000">
                <a:solidFill>
                  <a:srgbClr val="003366"/>
                </a:solidFill>
                <a:latin typeface="Times New Roman" panose="02020603050405020304" pitchFamily="18" charset="0"/>
              </a:rPr>
              <a:t>Suggested campaign</a:t>
            </a:r>
          </a:p>
        </p:txBody>
      </p:sp>
      <p:sp>
        <p:nvSpPr>
          <p:cNvPr id="171029" name="Text Box 84">
            <a:extLst>
              <a:ext uri="{FF2B5EF4-FFF2-40B4-BE49-F238E27FC236}">
                <a16:creationId xmlns:a16="http://schemas.microsoft.com/office/drawing/2014/main" id="{E7654335-6195-4022-8925-89C4D3BE8235}"/>
              </a:ext>
            </a:extLst>
          </p:cNvPr>
          <p:cNvSpPr txBox="1">
            <a:spLocks noChangeArrowheads="1"/>
          </p:cNvSpPr>
          <p:nvPr/>
        </p:nvSpPr>
        <p:spPr bwMode="auto">
          <a:xfrm>
            <a:off x="8407400" y="669926"/>
            <a:ext cx="1371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2000">
                <a:solidFill>
                  <a:srgbClr val="003366"/>
                </a:solidFill>
                <a:latin typeface="Times New Roman" panose="02020603050405020304" pitchFamily="18" charset="0"/>
              </a:rPr>
              <a:t>Preemption warning</a:t>
            </a:r>
          </a:p>
        </p:txBody>
      </p:sp>
      <p:sp>
        <p:nvSpPr>
          <p:cNvPr id="171030" name="Text Box 85">
            <a:extLst>
              <a:ext uri="{FF2B5EF4-FFF2-40B4-BE49-F238E27FC236}">
                <a16:creationId xmlns:a16="http://schemas.microsoft.com/office/drawing/2014/main" id="{BF8E6539-3B9C-4FBE-B3E4-34A1EA4E03E7}"/>
              </a:ext>
            </a:extLst>
          </p:cNvPr>
          <p:cNvSpPr txBox="1">
            <a:spLocks noChangeArrowheads="1"/>
          </p:cNvSpPr>
          <p:nvPr/>
        </p:nvSpPr>
        <p:spPr bwMode="auto">
          <a:xfrm>
            <a:off x="9093200" y="1736726"/>
            <a:ext cx="1600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2000">
                <a:solidFill>
                  <a:srgbClr val="003366"/>
                </a:solidFill>
                <a:latin typeface="Times New Roman" panose="02020603050405020304" pitchFamily="18" charset="0"/>
              </a:rPr>
              <a:t>Upgrade confirmation</a:t>
            </a:r>
          </a:p>
        </p:txBody>
      </p:sp>
      <p:sp>
        <p:nvSpPr>
          <p:cNvPr id="171031" name="Text Box 86">
            <a:extLst>
              <a:ext uri="{FF2B5EF4-FFF2-40B4-BE49-F238E27FC236}">
                <a16:creationId xmlns:a16="http://schemas.microsoft.com/office/drawing/2014/main" id="{2D99DC70-4222-4206-8375-2DD668C60404}"/>
              </a:ext>
            </a:extLst>
          </p:cNvPr>
          <p:cNvSpPr txBox="1">
            <a:spLocks noChangeArrowheads="1"/>
          </p:cNvSpPr>
          <p:nvPr/>
        </p:nvSpPr>
        <p:spPr bwMode="auto">
          <a:xfrm>
            <a:off x="7493000" y="2743201"/>
            <a:ext cx="1295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2000">
                <a:solidFill>
                  <a:srgbClr val="003366"/>
                </a:solidFill>
                <a:latin typeface="Times New Roman" panose="02020603050405020304" pitchFamily="18" charset="0"/>
              </a:rPr>
              <a:t>Television ratings report</a:t>
            </a:r>
          </a:p>
        </p:txBody>
      </p:sp>
      <p:sp>
        <p:nvSpPr>
          <p:cNvPr id="171032" name="Text Box 87">
            <a:extLst>
              <a:ext uri="{FF2B5EF4-FFF2-40B4-BE49-F238E27FC236}">
                <a16:creationId xmlns:a16="http://schemas.microsoft.com/office/drawing/2014/main" id="{F645075F-9486-4A55-ADBB-02540606A904}"/>
              </a:ext>
            </a:extLst>
          </p:cNvPr>
          <p:cNvSpPr txBox="1">
            <a:spLocks noChangeArrowheads="1"/>
          </p:cNvSpPr>
          <p:nvPr/>
        </p:nvSpPr>
        <p:spPr bwMode="auto">
          <a:xfrm>
            <a:off x="8864600" y="3733801"/>
            <a:ext cx="1143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2000">
                <a:solidFill>
                  <a:srgbClr val="003366"/>
                </a:solidFill>
                <a:latin typeface="Times New Roman" panose="02020603050405020304" pitchFamily="18" charset="0"/>
              </a:rPr>
              <a:t>New program</a:t>
            </a:r>
          </a:p>
        </p:txBody>
      </p:sp>
      <p:sp>
        <p:nvSpPr>
          <p:cNvPr id="171033" name="Text Box 88">
            <a:extLst>
              <a:ext uri="{FF2B5EF4-FFF2-40B4-BE49-F238E27FC236}">
                <a16:creationId xmlns:a16="http://schemas.microsoft.com/office/drawing/2014/main" id="{DDDBFCC2-C8C8-4C62-82A2-7C0F455E649C}"/>
              </a:ext>
            </a:extLst>
          </p:cNvPr>
          <p:cNvSpPr txBox="1">
            <a:spLocks noChangeArrowheads="1"/>
          </p:cNvSpPr>
          <p:nvPr/>
        </p:nvSpPr>
        <p:spPr bwMode="auto">
          <a:xfrm>
            <a:off x="7416800" y="3962401"/>
            <a:ext cx="18288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2000">
                <a:solidFill>
                  <a:srgbClr val="003366"/>
                </a:solidFill>
                <a:latin typeface="Times New Roman" panose="02020603050405020304" pitchFamily="18" charset="0"/>
              </a:rPr>
              <a:t>Program purchase agreement</a:t>
            </a:r>
          </a:p>
        </p:txBody>
      </p:sp>
      <p:sp>
        <p:nvSpPr>
          <p:cNvPr id="171034" name="Text Box 89">
            <a:extLst>
              <a:ext uri="{FF2B5EF4-FFF2-40B4-BE49-F238E27FC236}">
                <a16:creationId xmlns:a16="http://schemas.microsoft.com/office/drawing/2014/main" id="{254EB41B-C00B-48C4-95C5-403E98CEE174}"/>
              </a:ext>
            </a:extLst>
          </p:cNvPr>
          <p:cNvSpPr txBox="1">
            <a:spLocks noChangeArrowheads="1"/>
          </p:cNvSpPr>
          <p:nvPr/>
        </p:nvSpPr>
        <p:spPr bwMode="auto">
          <a:xfrm>
            <a:off x="6121400" y="4419601"/>
            <a:ext cx="1752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2000">
                <a:solidFill>
                  <a:srgbClr val="003366"/>
                </a:solidFill>
                <a:latin typeface="Times New Roman" panose="02020603050405020304" pitchFamily="18" charset="0"/>
              </a:rPr>
              <a:t>Programming rules</a:t>
            </a:r>
          </a:p>
        </p:txBody>
      </p:sp>
      <p:sp>
        <p:nvSpPr>
          <p:cNvPr id="171035" name="Text Box 90">
            <a:extLst>
              <a:ext uri="{FF2B5EF4-FFF2-40B4-BE49-F238E27FC236}">
                <a16:creationId xmlns:a16="http://schemas.microsoft.com/office/drawing/2014/main" id="{2FD04C2B-7400-401A-AD7A-058734DF4082}"/>
              </a:ext>
            </a:extLst>
          </p:cNvPr>
          <p:cNvSpPr txBox="1">
            <a:spLocks noChangeArrowheads="1"/>
          </p:cNvSpPr>
          <p:nvPr/>
        </p:nvSpPr>
        <p:spPr bwMode="auto">
          <a:xfrm>
            <a:off x="4826000" y="4327526"/>
            <a:ext cx="16002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2000">
                <a:solidFill>
                  <a:srgbClr val="003366"/>
                </a:solidFill>
                <a:latin typeface="Times New Roman" panose="02020603050405020304" pitchFamily="18" charset="0"/>
              </a:rPr>
              <a:t>Program transmission schedule</a:t>
            </a:r>
          </a:p>
        </p:txBody>
      </p:sp>
      <p:sp>
        <p:nvSpPr>
          <p:cNvPr id="171036" name="Text Box 91">
            <a:extLst>
              <a:ext uri="{FF2B5EF4-FFF2-40B4-BE49-F238E27FC236}">
                <a16:creationId xmlns:a16="http://schemas.microsoft.com/office/drawing/2014/main" id="{63D68F40-CA4E-4075-BF14-F0FCE4361523}"/>
              </a:ext>
            </a:extLst>
          </p:cNvPr>
          <p:cNvSpPr txBox="1">
            <a:spLocks noChangeArrowheads="1"/>
          </p:cNvSpPr>
          <p:nvPr/>
        </p:nvSpPr>
        <p:spPr bwMode="auto">
          <a:xfrm>
            <a:off x="3759200" y="4403726"/>
            <a:ext cx="1371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2000">
                <a:solidFill>
                  <a:srgbClr val="003366"/>
                </a:solidFill>
                <a:latin typeface="Times New Roman" panose="02020603050405020304" pitchFamily="18" charset="0"/>
              </a:rPr>
              <a:t>Revenue report</a:t>
            </a:r>
          </a:p>
        </p:txBody>
      </p:sp>
      <p:sp>
        <p:nvSpPr>
          <p:cNvPr id="171037" name="Text Box 92">
            <a:extLst>
              <a:ext uri="{FF2B5EF4-FFF2-40B4-BE49-F238E27FC236}">
                <a16:creationId xmlns:a16="http://schemas.microsoft.com/office/drawing/2014/main" id="{60B23B3E-8A62-4B57-99AC-181F42B3D650}"/>
              </a:ext>
            </a:extLst>
          </p:cNvPr>
          <p:cNvSpPr txBox="1">
            <a:spLocks noChangeArrowheads="1"/>
          </p:cNvSpPr>
          <p:nvPr/>
        </p:nvSpPr>
        <p:spPr bwMode="auto">
          <a:xfrm>
            <a:off x="2844800" y="4175126"/>
            <a:ext cx="1295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2000">
                <a:solidFill>
                  <a:srgbClr val="003366"/>
                </a:solidFill>
                <a:latin typeface="Times New Roman" panose="02020603050405020304" pitchFamily="18" charset="0"/>
              </a:rPr>
              <a:t>Sales target instruction</a:t>
            </a:r>
          </a:p>
        </p:txBody>
      </p:sp>
      <p:sp>
        <p:nvSpPr>
          <p:cNvPr id="171038" name="Text Box 93">
            <a:extLst>
              <a:ext uri="{FF2B5EF4-FFF2-40B4-BE49-F238E27FC236}">
                <a16:creationId xmlns:a16="http://schemas.microsoft.com/office/drawing/2014/main" id="{ECE58270-D3AF-4926-8451-84AF9514E10F}"/>
              </a:ext>
            </a:extLst>
          </p:cNvPr>
          <p:cNvSpPr txBox="1">
            <a:spLocks noChangeArrowheads="1"/>
          </p:cNvSpPr>
          <p:nvPr/>
        </p:nvSpPr>
        <p:spPr bwMode="auto">
          <a:xfrm>
            <a:off x="1549400" y="3962401"/>
            <a:ext cx="16002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2000">
                <a:solidFill>
                  <a:srgbClr val="003366"/>
                </a:solidFill>
                <a:latin typeface="Times New Roman" panose="02020603050405020304" pitchFamily="18" charset="0"/>
              </a:rPr>
              <a:t>Commercial copy recording</a:t>
            </a:r>
          </a:p>
        </p:txBody>
      </p:sp>
      <p:sp>
        <p:nvSpPr>
          <p:cNvPr id="171039" name="Text Box 94">
            <a:extLst>
              <a:ext uri="{FF2B5EF4-FFF2-40B4-BE49-F238E27FC236}">
                <a16:creationId xmlns:a16="http://schemas.microsoft.com/office/drawing/2014/main" id="{08DB074A-F7EB-42CD-992C-6BE208C19891}"/>
              </a:ext>
            </a:extLst>
          </p:cNvPr>
          <p:cNvSpPr txBox="1">
            <a:spLocks noChangeArrowheads="1"/>
          </p:cNvSpPr>
          <p:nvPr/>
        </p:nvSpPr>
        <p:spPr bwMode="auto">
          <a:xfrm>
            <a:off x="1854200" y="2727326"/>
            <a:ext cx="17526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ClrTx/>
              <a:buSzTx/>
              <a:buNone/>
            </a:pPr>
            <a:r>
              <a:rPr lang="en-US" altLang="zh-CN" sz="2000">
                <a:solidFill>
                  <a:srgbClr val="003366"/>
                </a:solidFill>
                <a:latin typeface="Times New Roman" panose="02020603050405020304" pitchFamily="18" charset="0"/>
              </a:rPr>
              <a:t>Program transmission schedule</a:t>
            </a:r>
          </a:p>
        </p:txBody>
      </p:sp>
      <p:sp>
        <p:nvSpPr>
          <p:cNvPr id="171040" name="Freeform 95">
            <a:extLst>
              <a:ext uri="{FF2B5EF4-FFF2-40B4-BE49-F238E27FC236}">
                <a16:creationId xmlns:a16="http://schemas.microsoft.com/office/drawing/2014/main" id="{E8ADEB8D-9CD8-4271-9259-7B4A630342B4}"/>
              </a:ext>
            </a:extLst>
          </p:cNvPr>
          <p:cNvSpPr>
            <a:spLocks/>
          </p:cNvSpPr>
          <p:nvPr/>
        </p:nvSpPr>
        <p:spPr bwMode="auto">
          <a:xfrm>
            <a:off x="1371600" y="863600"/>
            <a:ext cx="2768600" cy="2578100"/>
          </a:xfrm>
          <a:custGeom>
            <a:avLst/>
            <a:gdLst>
              <a:gd name="T0" fmla="*/ 2147483646 w 1744"/>
              <a:gd name="T1" fmla="*/ 2147483646 h 1624"/>
              <a:gd name="T2" fmla="*/ 2147483646 w 1744"/>
              <a:gd name="T3" fmla="*/ 2147483646 h 1624"/>
              <a:gd name="T4" fmla="*/ 2147483646 w 1744"/>
              <a:gd name="T5" fmla="*/ 2147483646 h 1624"/>
              <a:gd name="T6" fmla="*/ 2147483646 w 1744"/>
              <a:gd name="T7" fmla="*/ 2147483646 h 1624"/>
              <a:gd name="T8" fmla="*/ 0 60000 65536"/>
              <a:gd name="T9" fmla="*/ 0 60000 65536"/>
              <a:gd name="T10" fmla="*/ 0 60000 65536"/>
              <a:gd name="T11" fmla="*/ 0 60000 65536"/>
              <a:gd name="T12" fmla="*/ 0 w 1744"/>
              <a:gd name="T13" fmla="*/ 0 h 1624"/>
              <a:gd name="T14" fmla="*/ 1744 w 1744"/>
              <a:gd name="T15" fmla="*/ 1624 h 1624"/>
            </a:gdLst>
            <a:ahLst/>
            <a:cxnLst>
              <a:cxn ang="T8">
                <a:pos x="T0" y="T1"/>
              </a:cxn>
              <a:cxn ang="T9">
                <a:pos x="T2" y="T3"/>
              </a:cxn>
              <a:cxn ang="T10">
                <a:pos x="T4" y="T5"/>
              </a:cxn>
              <a:cxn ang="T11">
                <a:pos x="T6" y="T7"/>
              </a:cxn>
            </a:cxnLst>
            <a:rect l="T12" t="T13" r="T14" b="T15"/>
            <a:pathLst>
              <a:path w="1744" h="1624">
                <a:moveTo>
                  <a:pt x="496" y="1424"/>
                </a:moveTo>
                <a:cubicBezTo>
                  <a:pt x="372" y="1524"/>
                  <a:pt x="248" y="1624"/>
                  <a:pt x="208" y="1424"/>
                </a:cubicBezTo>
                <a:cubicBezTo>
                  <a:pt x="168" y="1224"/>
                  <a:pt x="0" y="448"/>
                  <a:pt x="256" y="224"/>
                </a:cubicBezTo>
                <a:cubicBezTo>
                  <a:pt x="512" y="0"/>
                  <a:pt x="1496" y="104"/>
                  <a:pt x="1744" y="80"/>
                </a:cubicBezTo>
              </a:path>
            </a:pathLst>
          </a:custGeom>
          <a:noFill/>
          <a:ln w="25400"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71041" name="Freeform 96">
            <a:extLst>
              <a:ext uri="{FF2B5EF4-FFF2-40B4-BE49-F238E27FC236}">
                <a16:creationId xmlns:a16="http://schemas.microsoft.com/office/drawing/2014/main" id="{7F643404-9383-4076-A506-6F964F5E8B11}"/>
              </a:ext>
            </a:extLst>
          </p:cNvPr>
          <p:cNvSpPr>
            <a:spLocks/>
          </p:cNvSpPr>
          <p:nvPr/>
        </p:nvSpPr>
        <p:spPr bwMode="auto">
          <a:xfrm>
            <a:off x="2070100" y="1066800"/>
            <a:ext cx="2222500" cy="533400"/>
          </a:xfrm>
          <a:custGeom>
            <a:avLst/>
            <a:gdLst>
              <a:gd name="T0" fmla="*/ 2147483646 w 1400"/>
              <a:gd name="T1" fmla="*/ 2147483646 h 336"/>
              <a:gd name="T2" fmla="*/ 2147483646 w 1400"/>
              <a:gd name="T3" fmla="*/ 2147483646 h 336"/>
              <a:gd name="T4" fmla="*/ 2147483646 w 1400"/>
              <a:gd name="T5" fmla="*/ 0 h 336"/>
              <a:gd name="T6" fmla="*/ 0 60000 65536"/>
              <a:gd name="T7" fmla="*/ 0 60000 65536"/>
              <a:gd name="T8" fmla="*/ 0 60000 65536"/>
              <a:gd name="T9" fmla="*/ 0 w 1400"/>
              <a:gd name="T10" fmla="*/ 0 h 336"/>
              <a:gd name="T11" fmla="*/ 1400 w 1400"/>
              <a:gd name="T12" fmla="*/ 336 h 336"/>
            </a:gdLst>
            <a:ahLst/>
            <a:cxnLst>
              <a:cxn ang="T6">
                <a:pos x="T0" y="T1"/>
              </a:cxn>
              <a:cxn ang="T7">
                <a:pos x="T2" y="T3"/>
              </a:cxn>
              <a:cxn ang="T8">
                <a:pos x="T4" y="T5"/>
              </a:cxn>
            </a:cxnLst>
            <a:rect l="T9" t="T10" r="T11" b="T12"/>
            <a:pathLst>
              <a:path w="1400" h="336">
                <a:moveTo>
                  <a:pt x="200" y="336"/>
                </a:moveTo>
                <a:cubicBezTo>
                  <a:pt x="100" y="268"/>
                  <a:pt x="0" y="200"/>
                  <a:pt x="200" y="144"/>
                </a:cubicBezTo>
                <a:cubicBezTo>
                  <a:pt x="400" y="88"/>
                  <a:pt x="1200" y="24"/>
                  <a:pt x="1400" y="0"/>
                </a:cubicBezTo>
              </a:path>
            </a:pathLst>
          </a:custGeom>
          <a:noFill/>
          <a:ln w="2540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71042" name="Freeform 97">
            <a:extLst>
              <a:ext uri="{FF2B5EF4-FFF2-40B4-BE49-F238E27FC236}">
                <a16:creationId xmlns:a16="http://schemas.microsoft.com/office/drawing/2014/main" id="{A76506B3-1A98-4B05-86C8-63A590522E1A}"/>
              </a:ext>
            </a:extLst>
          </p:cNvPr>
          <p:cNvSpPr>
            <a:spLocks/>
          </p:cNvSpPr>
          <p:nvPr/>
        </p:nvSpPr>
        <p:spPr bwMode="auto">
          <a:xfrm>
            <a:off x="3162300" y="1130300"/>
            <a:ext cx="1130300" cy="1079500"/>
          </a:xfrm>
          <a:custGeom>
            <a:avLst/>
            <a:gdLst>
              <a:gd name="T0" fmla="*/ 2147483646 w 712"/>
              <a:gd name="T1" fmla="*/ 2147483646 h 680"/>
              <a:gd name="T2" fmla="*/ 2147483646 w 712"/>
              <a:gd name="T3" fmla="*/ 2147483646 h 680"/>
              <a:gd name="T4" fmla="*/ 2147483646 w 712"/>
              <a:gd name="T5" fmla="*/ 2147483646 h 680"/>
              <a:gd name="T6" fmla="*/ 0 60000 65536"/>
              <a:gd name="T7" fmla="*/ 0 60000 65536"/>
              <a:gd name="T8" fmla="*/ 0 60000 65536"/>
              <a:gd name="T9" fmla="*/ 0 w 712"/>
              <a:gd name="T10" fmla="*/ 0 h 680"/>
              <a:gd name="T11" fmla="*/ 712 w 712"/>
              <a:gd name="T12" fmla="*/ 680 h 680"/>
            </a:gdLst>
            <a:ahLst/>
            <a:cxnLst>
              <a:cxn ang="T6">
                <a:pos x="T0" y="T1"/>
              </a:cxn>
              <a:cxn ang="T7">
                <a:pos x="T2" y="T3"/>
              </a:cxn>
              <a:cxn ang="T8">
                <a:pos x="T4" y="T5"/>
              </a:cxn>
            </a:cxnLst>
            <a:rect l="T9" t="T10" r="T11" b="T12"/>
            <a:pathLst>
              <a:path w="712" h="680">
                <a:moveTo>
                  <a:pt x="184" y="680"/>
                </a:moveTo>
                <a:cubicBezTo>
                  <a:pt x="92" y="444"/>
                  <a:pt x="0" y="208"/>
                  <a:pt x="88" y="104"/>
                </a:cubicBezTo>
                <a:cubicBezTo>
                  <a:pt x="176" y="0"/>
                  <a:pt x="608" y="64"/>
                  <a:pt x="712" y="56"/>
                </a:cubicBezTo>
              </a:path>
            </a:pathLst>
          </a:custGeom>
          <a:noFill/>
          <a:ln w="2540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71043" name="Line 98">
            <a:extLst>
              <a:ext uri="{FF2B5EF4-FFF2-40B4-BE49-F238E27FC236}">
                <a16:creationId xmlns:a16="http://schemas.microsoft.com/office/drawing/2014/main" id="{A24CAAA9-06A6-4929-97FE-EBB117A1A822}"/>
              </a:ext>
            </a:extLst>
          </p:cNvPr>
          <p:cNvSpPr>
            <a:spLocks noChangeShapeType="1"/>
          </p:cNvSpPr>
          <p:nvPr/>
        </p:nvSpPr>
        <p:spPr bwMode="auto">
          <a:xfrm flipV="1">
            <a:off x="4445000" y="1219200"/>
            <a:ext cx="15240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71044" name="Line 99">
            <a:extLst>
              <a:ext uri="{FF2B5EF4-FFF2-40B4-BE49-F238E27FC236}">
                <a16:creationId xmlns:a16="http://schemas.microsoft.com/office/drawing/2014/main" id="{689923F4-B427-4E20-8DEB-9815923C8464}"/>
              </a:ext>
            </a:extLst>
          </p:cNvPr>
          <p:cNvSpPr>
            <a:spLocks noChangeShapeType="1"/>
          </p:cNvSpPr>
          <p:nvPr/>
        </p:nvSpPr>
        <p:spPr bwMode="auto">
          <a:xfrm flipV="1">
            <a:off x="5359400" y="1219200"/>
            <a:ext cx="0" cy="381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71045" name="Line 100">
            <a:extLst>
              <a:ext uri="{FF2B5EF4-FFF2-40B4-BE49-F238E27FC236}">
                <a16:creationId xmlns:a16="http://schemas.microsoft.com/office/drawing/2014/main" id="{E65A9E87-B87D-4917-88B3-A7396ED22FD7}"/>
              </a:ext>
            </a:extLst>
          </p:cNvPr>
          <p:cNvSpPr>
            <a:spLocks noChangeShapeType="1"/>
          </p:cNvSpPr>
          <p:nvPr/>
        </p:nvSpPr>
        <p:spPr bwMode="auto">
          <a:xfrm flipH="1" flipV="1">
            <a:off x="5816600" y="1219200"/>
            <a:ext cx="304800" cy="8382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71046" name="Line 101">
            <a:extLst>
              <a:ext uri="{FF2B5EF4-FFF2-40B4-BE49-F238E27FC236}">
                <a16:creationId xmlns:a16="http://schemas.microsoft.com/office/drawing/2014/main" id="{465D46A5-1DDF-46B4-9C24-1BFCAB8C62CD}"/>
              </a:ext>
            </a:extLst>
          </p:cNvPr>
          <p:cNvSpPr>
            <a:spLocks noChangeShapeType="1"/>
          </p:cNvSpPr>
          <p:nvPr/>
        </p:nvSpPr>
        <p:spPr bwMode="auto">
          <a:xfrm flipH="1" flipV="1">
            <a:off x="6578600" y="1295400"/>
            <a:ext cx="152400" cy="2286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71047" name="Line 102">
            <a:extLst>
              <a:ext uri="{FF2B5EF4-FFF2-40B4-BE49-F238E27FC236}">
                <a16:creationId xmlns:a16="http://schemas.microsoft.com/office/drawing/2014/main" id="{7935D66D-6A62-4E52-8B69-18858F3BE33B}"/>
              </a:ext>
            </a:extLst>
          </p:cNvPr>
          <p:cNvSpPr>
            <a:spLocks noChangeShapeType="1"/>
          </p:cNvSpPr>
          <p:nvPr/>
        </p:nvSpPr>
        <p:spPr bwMode="auto">
          <a:xfrm flipH="1" flipV="1">
            <a:off x="6959600" y="1295400"/>
            <a:ext cx="609600" cy="9144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71048" name="Line 103">
            <a:extLst>
              <a:ext uri="{FF2B5EF4-FFF2-40B4-BE49-F238E27FC236}">
                <a16:creationId xmlns:a16="http://schemas.microsoft.com/office/drawing/2014/main" id="{D3868434-689C-4322-92DE-E05F4C6CE39C}"/>
              </a:ext>
            </a:extLst>
          </p:cNvPr>
          <p:cNvSpPr>
            <a:spLocks noChangeShapeType="1"/>
          </p:cNvSpPr>
          <p:nvPr/>
        </p:nvSpPr>
        <p:spPr bwMode="auto">
          <a:xfrm flipH="1" flipV="1">
            <a:off x="7035800" y="1143000"/>
            <a:ext cx="685800" cy="2286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71049" name="Line 104">
            <a:extLst>
              <a:ext uri="{FF2B5EF4-FFF2-40B4-BE49-F238E27FC236}">
                <a16:creationId xmlns:a16="http://schemas.microsoft.com/office/drawing/2014/main" id="{E2D7AB33-4782-49C2-8FB6-55AE0FBC5264}"/>
              </a:ext>
            </a:extLst>
          </p:cNvPr>
          <p:cNvSpPr>
            <a:spLocks noChangeShapeType="1"/>
          </p:cNvSpPr>
          <p:nvPr/>
        </p:nvSpPr>
        <p:spPr bwMode="auto">
          <a:xfrm flipH="1">
            <a:off x="7035800" y="838200"/>
            <a:ext cx="14478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71050" name="Line 105">
            <a:extLst>
              <a:ext uri="{FF2B5EF4-FFF2-40B4-BE49-F238E27FC236}">
                <a16:creationId xmlns:a16="http://schemas.microsoft.com/office/drawing/2014/main" id="{EDFC39BD-D98F-474F-8AD9-186FD74EABF5}"/>
              </a:ext>
            </a:extLst>
          </p:cNvPr>
          <p:cNvSpPr>
            <a:spLocks noChangeShapeType="1"/>
          </p:cNvSpPr>
          <p:nvPr/>
        </p:nvSpPr>
        <p:spPr bwMode="auto">
          <a:xfrm flipH="1" flipV="1">
            <a:off x="7264400" y="990600"/>
            <a:ext cx="2514600" cy="8382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71051" name="Line 106">
            <a:extLst>
              <a:ext uri="{FF2B5EF4-FFF2-40B4-BE49-F238E27FC236}">
                <a16:creationId xmlns:a16="http://schemas.microsoft.com/office/drawing/2014/main" id="{E502C744-05FB-421A-90D6-4B9BEC508CE2}"/>
              </a:ext>
            </a:extLst>
          </p:cNvPr>
          <p:cNvSpPr>
            <a:spLocks noChangeShapeType="1"/>
          </p:cNvSpPr>
          <p:nvPr/>
        </p:nvSpPr>
        <p:spPr bwMode="auto">
          <a:xfrm>
            <a:off x="3911600" y="2743200"/>
            <a:ext cx="533400" cy="3048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71052" name="Line 107">
            <a:extLst>
              <a:ext uri="{FF2B5EF4-FFF2-40B4-BE49-F238E27FC236}">
                <a16:creationId xmlns:a16="http://schemas.microsoft.com/office/drawing/2014/main" id="{E687D55D-12A0-423B-A451-A0A8FEBB5498}"/>
              </a:ext>
            </a:extLst>
          </p:cNvPr>
          <p:cNvSpPr>
            <a:spLocks noChangeShapeType="1"/>
          </p:cNvSpPr>
          <p:nvPr/>
        </p:nvSpPr>
        <p:spPr bwMode="auto">
          <a:xfrm>
            <a:off x="4521200" y="2133600"/>
            <a:ext cx="457200" cy="7620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71053" name="Line 108">
            <a:extLst>
              <a:ext uri="{FF2B5EF4-FFF2-40B4-BE49-F238E27FC236}">
                <a16:creationId xmlns:a16="http://schemas.microsoft.com/office/drawing/2014/main" id="{41EDA3B6-A4C5-4FF2-95C0-621EF939291B}"/>
              </a:ext>
            </a:extLst>
          </p:cNvPr>
          <p:cNvSpPr>
            <a:spLocks noChangeShapeType="1"/>
          </p:cNvSpPr>
          <p:nvPr/>
        </p:nvSpPr>
        <p:spPr bwMode="auto">
          <a:xfrm>
            <a:off x="5435600" y="2438400"/>
            <a:ext cx="76200" cy="4572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71054" name="Line 109">
            <a:extLst>
              <a:ext uri="{FF2B5EF4-FFF2-40B4-BE49-F238E27FC236}">
                <a16:creationId xmlns:a16="http://schemas.microsoft.com/office/drawing/2014/main" id="{4B965C16-9516-4A72-9AD9-C02827301028}"/>
              </a:ext>
            </a:extLst>
          </p:cNvPr>
          <p:cNvSpPr>
            <a:spLocks noChangeShapeType="1"/>
          </p:cNvSpPr>
          <p:nvPr/>
        </p:nvSpPr>
        <p:spPr bwMode="auto">
          <a:xfrm flipH="1">
            <a:off x="6045200" y="2667000"/>
            <a:ext cx="228600" cy="2286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71055" name="Line 110">
            <a:extLst>
              <a:ext uri="{FF2B5EF4-FFF2-40B4-BE49-F238E27FC236}">
                <a16:creationId xmlns:a16="http://schemas.microsoft.com/office/drawing/2014/main" id="{1B3D975E-F736-4782-8EF8-6C7E7B20B69D}"/>
              </a:ext>
            </a:extLst>
          </p:cNvPr>
          <p:cNvSpPr>
            <a:spLocks noChangeShapeType="1"/>
          </p:cNvSpPr>
          <p:nvPr/>
        </p:nvSpPr>
        <p:spPr bwMode="auto">
          <a:xfrm flipH="1">
            <a:off x="6731000" y="2438400"/>
            <a:ext cx="762000" cy="533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71056" name="Line 111">
            <a:extLst>
              <a:ext uri="{FF2B5EF4-FFF2-40B4-BE49-F238E27FC236}">
                <a16:creationId xmlns:a16="http://schemas.microsoft.com/office/drawing/2014/main" id="{AC6ED8DE-2D54-4858-9A1C-D019209A93ED}"/>
              </a:ext>
            </a:extLst>
          </p:cNvPr>
          <p:cNvSpPr>
            <a:spLocks noChangeShapeType="1"/>
          </p:cNvSpPr>
          <p:nvPr/>
        </p:nvSpPr>
        <p:spPr bwMode="auto">
          <a:xfrm flipH="1">
            <a:off x="6578600" y="2057400"/>
            <a:ext cx="304800" cy="914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71057" name="Line 112">
            <a:extLst>
              <a:ext uri="{FF2B5EF4-FFF2-40B4-BE49-F238E27FC236}">
                <a16:creationId xmlns:a16="http://schemas.microsoft.com/office/drawing/2014/main" id="{92175574-22F7-4CDD-8E4D-9FBB6C2FDC52}"/>
              </a:ext>
            </a:extLst>
          </p:cNvPr>
          <p:cNvSpPr>
            <a:spLocks noChangeShapeType="1"/>
          </p:cNvSpPr>
          <p:nvPr/>
        </p:nvSpPr>
        <p:spPr bwMode="auto">
          <a:xfrm flipH="1">
            <a:off x="6959600" y="1981200"/>
            <a:ext cx="2438400" cy="1219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71058" name="Freeform 113">
            <a:extLst>
              <a:ext uri="{FF2B5EF4-FFF2-40B4-BE49-F238E27FC236}">
                <a16:creationId xmlns:a16="http://schemas.microsoft.com/office/drawing/2014/main" id="{E2BC0C67-3188-4EA8-A8FE-15B80A239B9B}"/>
              </a:ext>
            </a:extLst>
          </p:cNvPr>
          <p:cNvSpPr>
            <a:spLocks/>
          </p:cNvSpPr>
          <p:nvPr/>
        </p:nvSpPr>
        <p:spPr bwMode="auto">
          <a:xfrm>
            <a:off x="2540000" y="2438400"/>
            <a:ext cx="1676400" cy="762000"/>
          </a:xfrm>
          <a:custGeom>
            <a:avLst/>
            <a:gdLst>
              <a:gd name="T0" fmla="*/ 0 w 1056"/>
              <a:gd name="T1" fmla="*/ 0 h 480"/>
              <a:gd name="T2" fmla="*/ 2147483646 w 1056"/>
              <a:gd name="T3" fmla="*/ 2147483646 h 480"/>
              <a:gd name="T4" fmla="*/ 2147483646 w 1056"/>
              <a:gd name="T5" fmla="*/ 2147483646 h 480"/>
              <a:gd name="T6" fmla="*/ 0 60000 65536"/>
              <a:gd name="T7" fmla="*/ 0 60000 65536"/>
              <a:gd name="T8" fmla="*/ 0 60000 65536"/>
              <a:gd name="T9" fmla="*/ 0 w 1056"/>
              <a:gd name="T10" fmla="*/ 0 h 480"/>
              <a:gd name="T11" fmla="*/ 1056 w 1056"/>
              <a:gd name="T12" fmla="*/ 480 h 480"/>
            </a:gdLst>
            <a:ahLst/>
            <a:cxnLst>
              <a:cxn ang="T6">
                <a:pos x="T0" y="T1"/>
              </a:cxn>
              <a:cxn ang="T7">
                <a:pos x="T2" y="T3"/>
              </a:cxn>
              <a:cxn ang="T8">
                <a:pos x="T4" y="T5"/>
              </a:cxn>
            </a:cxnLst>
            <a:rect l="T9" t="T10" r="T11" b="T12"/>
            <a:pathLst>
              <a:path w="1056" h="480">
                <a:moveTo>
                  <a:pt x="0" y="0"/>
                </a:moveTo>
                <a:cubicBezTo>
                  <a:pt x="32" y="56"/>
                  <a:pt x="64" y="112"/>
                  <a:pt x="240" y="192"/>
                </a:cubicBezTo>
                <a:cubicBezTo>
                  <a:pt x="416" y="272"/>
                  <a:pt x="920" y="432"/>
                  <a:pt x="1056" y="480"/>
                </a:cubicBezTo>
              </a:path>
            </a:pathLst>
          </a:custGeom>
          <a:noFill/>
          <a:ln w="25400"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71059" name="Freeform 114">
            <a:extLst>
              <a:ext uri="{FF2B5EF4-FFF2-40B4-BE49-F238E27FC236}">
                <a16:creationId xmlns:a16="http://schemas.microsoft.com/office/drawing/2014/main" id="{31E92D5E-3A50-41DB-9BE8-9F8767564E1F}"/>
              </a:ext>
            </a:extLst>
          </p:cNvPr>
          <p:cNvSpPr>
            <a:spLocks/>
          </p:cNvSpPr>
          <p:nvPr/>
        </p:nvSpPr>
        <p:spPr bwMode="auto">
          <a:xfrm>
            <a:off x="6807200" y="1981200"/>
            <a:ext cx="1574800" cy="1066800"/>
          </a:xfrm>
          <a:custGeom>
            <a:avLst/>
            <a:gdLst>
              <a:gd name="T0" fmla="*/ 2147483646 w 992"/>
              <a:gd name="T1" fmla="*/ 0 h 672"/>
              <a:gd name="T2" fmla="*/ 2147483646 w 992"/>
              <a:gd name="T3" fmla="*/ 2147483646 h 672"/>
              <a:gd name="T4" fmla="*/ 0 w 992"/>
              <a:gd name="T5" fmla="*/ 2147483646 h 672"/>
              <a:gd name="T6" fmla="*/ 0 60000 65536"/>
              <a:gd name="T7" fmla="*/ 0 60000 65536"/>
              <a:gd name="T8" fmla="*/ 0 60000 65536"/>
              <a:gd name="T9" fmla="*/ 0 w 992"/>
              <a:gd name="T10" fmla="*/ 0 h 672"/>
              <a:gd name="T11" fmla="*/ 992 w 992"/>
              <a:gd name="T12" fmla="*/ 672 h 672"/>
            </a:gdLst>
            <a:ahLst/>
            <a:cxnLst>
              <a:cxn ang="T6">
                <a:pos x="T0" y="T1"/>
              </a:cxn>
              <a:cxn ang="T7">
                <a:pos x="T2" y="T3"/>
              </a:cxn>
              <a:cxn ang="T8">
                <a:pos x="T4" y="T5"/>
              </a:cxn>
            </a:cxnLst>
            <a:rect l="T9" t="T10" r="T11" b="T12"/>
            <a:pathLst>
              <a:path w="992" h="672">
                <a:moveTo>
                  <a:pt x="768" y="0"/>
                </a:moveTo>
                <a:cubicBezTo>
                  <a:pt x="880" y="64"/>
                  <a:pt x="992" y="128"/>
                  <a:pt x="864" y="240"/>
                </a:cubicBezTo>
                <a:cubicBezTo>
                  <a:pt x="736" y="352"/>
                  <a:pt x="144" y="600"/>
                  <a:pt x="0" y="672"/>
                </a:cubicBezTo>
              </a:path>
            </a:pathLst>
          </a:custGeom>
          <a:noFill/>
          <a:ln w="25400"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71060" name="Freeform 115">
            <a:extLst>
              <a:ext uri="{FF2B5EF4-FFF2-40B4-BE49-F238E27FC236}">
                <a16:creationId xmlns:a16="http://schemas.microsoft.com/office/drawing/2014/main" id="{073A16A7-D50C-470A-A3E7-DFA7FB98DACE}"/>
              </a:ext>
            </a:extLst>
          </p:cNvPr>
          <p:cNvSpPr>
            <a:spLocks/>
          </p:cNvSpPr>
          <p:nvPr/>
        </p:nvSpPr>
        <p:spPr bwMode="auto">
          <a:xfrm>
            <a:off x="6883400" y="1295400"/>
            <a:ext cx="2921000" cy="1828800"/>
          </a:xfrm>
          <a:custGeom>
            <a:avLst/>
            <a:gdLst>
              <a:gd name="T0" fmla="*/ 2147483646 w 1840"/>
              <a:gd name="T1" fmla="*/ 0 h 1152"/>
              <a:gd name="T2" fmla="*/ 2147483646 w 1840"/>
              <a:gd name="T3" fmla="*/ 2147483646 h 1152"/>
              <a:gd name="T4" fmla="*/ 0 w 1840"/>
              <a:gd name="T5" fmla="*/ 2147483646 h 1152"/>
              <a:gd name="T6" fmla="*/ 0 60000 65536"/>
              <a:gd name="T7" fmla="*/ 0 60000 65536"/>
              <a:gd name="T8" fmla="*/ 0 60000 65536"/>
              <a:gd name="T9" fmla="*/ 0 w 1840"/>
              <a:gd name="T10" fmla="*/ 0 h 1152"/>
              <a:gd name="T11" fmla="*/ 1840 w 1840"/>
              <a:gd name="T12" fmla="*/ 1152 h 1152"/>
            </a:gdLst>
            <a:ahLst/>
            <a:cxnLst>
              <a:cxn ang="T6">
                <a:pos x="T0" y="T1"/>
              </a:cxn>
              <a:cxn ang="T7">
                <a:pos x="T2" y="T3"/>
              </a:cxn>
              <a:cxn ang="T8">
                <a:pos x="T4" y="T5"/>
              </a:cxn>
            </a:cxnLst>
            <a:rect l="T9" t="T10" r="T11" b="T12"/>
            <a:pathLst>
              <a:path w="1840" h="1152">
                <a:moveTo>
                  <a:pt x="1536" y="0"/>
                </a:moveTo>
                <a:cubicBezTo>
                  <a:pt x="1688" y="48"/>
                  <a:pt x="1840" y="96"/>
                  <a:pt x="1584" y="288"/>
                </a:cubicBezTo>
                <a:cubicBezTo>
                  <a:pt x="1328" y="480"/>
                  <a:pt x="264" y="1008"/>
                  <a:pt x="0" y="1152"/>
                </a:cubicBezTo>
              </a:path>
            </a:pathLst>
          </a:custGeom>
          <a:noFill/>
          <a:ln w="25400"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71061" name="Line 116">
            <a:extLst>
              <a:ext uri="{FF2B5EF4-FFF2-40B4-BE49-F238E27FC236}">
                <a16:creationId xmlns:a16="http://schemas.microsoft.com/office/drawing/2014/main" id="{5E4A1787-03D5-4854-973E-85AC3B839BEE}"/>
              </a:ext>
            </a:extLst>
          </p:cNvPr>
          <p:cNvSpPr>
            <a:spLocks noChangeShapeType="1"/>
          </p:cNvSpPr>
          <p:nvPr/>
        </p:nvSpPr>
        <p:spPr bwMode="auto">
          <a:xfrm>
            <a:off x="3378200" y="3429000"/>
            <a:ext cx="762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71062" name="Line 117">
            <a:extLst>
              <a:ext uri="{FF2B5EF4-FFF2-40B4-BE49-F238E27FC236}">
                <a16:creationId xmlns:a16="http://schemas.microsoft.com/office/drawing/2014/main" id="{90B24C2A-CC94-4B2A-83CB-864E00457AAA}"/>
              </a:ext>
            </a:extLst>
          </p:cNvPr>
          <p:cNvSpPr>
            <a:spLocks noChangeShapeType="1"/>
          </p:cNvSpPr>
          <p:nvPr/>
        </p:nvSpPr>
        <p:spPr bwMode="auto">
          <a:xfrm flipH="1">
            <a:off x="8559800" y="2971800"/>
            <a:ext cx="304800" cy="2286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71063" name="Line 118">
            <a:extLst>
              <a:ext uri="{FF2B5EF4-FFF2-40B4-BE49-F238E27FC236}">
                <a16:creationId xmlns:a16="http://schemas.microsoft.com/office/drawing/2014/main" id="{81E01054-D300-4FA3-B2B5-3863F1A514AD}"/>
              </a:ext>
            </a:extLst>
          </p:cNvPr>
          <p:cNvSpPr>
            <a:spLocks noChangeShapeType="1"/>
          </p:cNvSpPr>
          <p:nvPr/>
        </p:nvSpPr>
        <p:spPr bwMode="auto">
          <a:xfrm flipH="1">
            <a:off x="7188200" y="3276600"/>
            <a:ext cx="533400" cy="1524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71064" name="Line 119">
            <a:extLst>
              <a:ext uri="{FF2B5EF4-FFF2-40B4-BE49-F238E27FC236}">
                <a16:creationId xmlns:a16="http://schemas.microsoft.com/office/drawing/2014/main" id="{E31D6E63-FAD8-4A1B-97C3-D6900A5AA6B1}"/>
              </a:ext>
            </a:extLst>
          </p:cNvPr>
          <p:cNvSpPr>
            <a:spLocks noChangeShapeType="1"/>
          </p:cNvSpPr>
          <p:nvPr/>
        </p:nvSpPr>
        <p:spPr bwMode="auto">
          <a:xfrm>
            <a:off x="9474200" y="4343400"/>
            <a:ext cx="0" cy="9906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71065" name="Line 120">
            <a:extLst>
              <a:ext uri="{FF2B5EF4-FFF2-40B4-BE49-F238E27FC236}">
                <a16:creationId xmlns:a16="http://schemas.microsoft.com/office/drawing/2014/main" id="{11841C8A-C9FB-4CFB-A34F-9889C0A86D44}"/>
              </a:ext>
            </a:extLst>
          </p:cNvPr>
          <p:cNvSpPr>
            <a:spLocks noChangeShapeType="1"/>
          </p:cNvSpPr>
          <p:nvPr/>
        </p:nvSpPr>
        <p:spPr bwMode="auto">
          <a:xfrm flipH="1" flipV="1">
            <a:off x="7188200" y="3581400"/>
            <a:ext cx="1981200" cy="3810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71066" name="Line 121">
            <a:extLst>
              <a:ext uri="{FF2B5EF4-FFF2-40B4-BE49-F238E27FC236}">
                <a16:creationId xmlns:a16="http://schemas.microsoft.com/office/drawing/2014/main" id="{CBA9C569-EACA-4D8D-ABDB-29B234FD10AC}"/>
              </a:ext>
            </a:extLst>
          </p:cNvPr>
          <p:cNvSpPr>
            <a:spLocks noChangeShapeType="1"/>
          </p:cNvSpPr>
          <p:nvPr/>
        </p:nvSpPr>
        <p:spPr bwMode="auto">
          <a:xfrm>
            <a:off x="7035800" y="3810000"/>
            <a:ext cx="838200" cy="533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71067" name="Line 122">
            <a:extLst>
              <a:ext uri="{FF2B5EF4-FFF2-40B4-BE49-F238E27FC236}">
                <a16:creationId xmlns:a16="http://schemas.microsoft.com/office/drawing/2014/main" id="{59886D81-2BD2-4C74-B000-999CDFA3DC00}"/>
              </a:ext>
            </a:extLst>
          </p:cNvPr>
          <p:cNvSpPr>
            <a:spLocks noChangeShapeType="1"/>
          </p:cNvSpPr>
          <p:nvPr/>
        </p:nvSpPr>
        <p:spPr bwMode="auto">
          <a:xfrm>
            <a:off x="8788400" y="4953000"/>
            <a:ext cx="228600" cy="3810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71068" name="Line 123">
            <a:extLst>
              <a:ext uri="{FF2B5EF4-FFF2-40B4-BE49-F238E27FC236}">
                <a16:creationId xmlns:a16="http://schemas.microsoft.com/office/drawing/2014/main" id="{89E85979-1BFA-4F62-8257-F336AF1B2381}"/>
              </a:ext>
            </a:extLst>
          </p:cNvPr>
          <p:cNvSpPr>
            <a:spLocks noChangeShapeType="1"/>
          </p:cNvSpPr>
          <p:nvPr/>
        </p:nvSpPr>
        <p:spPr bwMode="auto">
          <a:xfrm>
            <a:off x="7188200" y="5029200"/>
            <a:ext cx="152400" cy="457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71069" name="Line 124">
            <a:extLst>
              <a:ext uri="{FF2B5EF4-FFF2-40B4-BE49-F238E27FC236}">
                <a16:creationId xmlns:a16="http://schemas.microsoft.com/office/drawing/2014/main" id="{42196C2F-6674-484E-BB33-2AEF5C301CFE}"/>
              </a:ext>
            </a:extLst>
          </p:cNvPr>
          <p:cNvSpPr>
            <a:spLocks noChangeShapeType="1"/>
          </p:cNvSpPr>
          <p:nvPr/>
        </p:nvSpPr>
        <p:spPr bwMode="auto">
          <a:xfrm flipH="1" flipV="1">
            <a:off x="6578600" y="4038600"/>
            <a:ext cx="457200" cy="4572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71070" name="Line 125">
            <a:extLst>
              <a:ext uri="{FF2B5EF4-FFF2-40B4-BE49-F238E27FC236}">
                <a16:creationId xmlns:a16="http://schemas.microsoft.com/office/drawing/2014/main" id="{21735594-6D2C-4F10-BB86-EA679112A798}"/>
              </a:ext>
            </a:extLst>
          </p:cNvPr>
          <p:cNvSpPr>
            <a:spLocks noChangeShapeType="1"/>
          </p:cNvSpPr>
          <p:nvPr/>
        </p:nvSpPr>
        <p:spPr bwMode="auto">
          <a:xfrm flipH="1">
            <a:off x="5664200" y="4114800"/>
            <a:ext cx="7620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71071" name="Line 126">
            <a:extLst>
              <a:ext uri="{FF2B5EF4-FFF2-40B4-BE49-F238E27FC236}">
                <a16:creationId xmlns:a16="http://schemas.microsoft.com/office/drawing/2014/main" id="{26CAC770-1C95-410C-A53D-D97DA747C700}"/>
              </a:ext>
            </a:extLst>
          </p:cNvPr>
          <p:cNvSpPr>
            <a:spLocks noChangeShapeType="1"/>
          </p:cNvSpPr>
          <p:nvPr/>
        </p:nvSpPr>
        <p:spPr bwMode="auto">
          <a:xfrm>
            <a:off x="6121400" y="5105400"/>
            <a:ext cx="381000" cy="3048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71072" name="Line 127">
            <a:extLst>
              <a:ext uri="{FF2B5EF4-FFF2-40B4-BE49-F238E27FC236}">
                <a16:creationId xmlns:a16="http://schemas.microsoft.com/office/drawing/2014/main" id="{35E66E44-5456-41BE-979E-8EA5C1627807}"/>
              </a:ext>
            </a:extLst>
          </p:cNvPr>
          <p:cNvSpPr>
            <a:spLocks noChangeShapeType="1"/>
          </p:cNvSpPr>
          <p:nvPr/>
        </p:nvSpPr>
        <p:spPr bwMode="auto">
          <a:xfrm flipH="1">
            <a:off x="4445000" y="4038600"/>
            <a:ext cx="457200" cy="457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71073" name="Line 128">
            <a:extLst>
              <a:ext uri="{FF2B5EF4-FFF2-40B4-BE49-F238E27FC236}">
                <a16:creationId xmlns:a16="http://schemas.microsoft.com/office/drawing/2014/main" id="{A0CCF624-6482-4466-A096-DD1E7672CCF3}"/>
              </a:ext>
            </a:extLst>
          </p:cNvPr>
          <p:cNvSpPr>
            <a:spLocks noChangeShapeType="1"/>
          </p:cNvSpPr>
          <p:nvPr/>
        </p:nvSpPr>
        <p:spPr bwMode="auto">
          <a:xfrm>
            <a:off x="4445000" y="5105400"/>
            <a:ext cx="0" cy="4572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71074" name="Line 129">
            <a:extLst>
              <a:ext uri="{FF2B5EF4-FFF2-40B4-BE49-F238E27FC236}">
                <a16:creationId xmlns:a16="http://schemas.microsoft.com/office/drawing/2014/main" id="{F1D820E0-B0A7-4CCA-B7D5-6E1C45C7E695}"/>
              </a:ext>
            </a:extLst>
          </p:cNvPr>
          <p:cNvSpPr>
            <a:spLocks noChangeShapeType="1"/>
          </p:cNvSpPr>
          <p:nvPr/>
        </p:nvSpPr>
        <p:spPr bwMode="auto">
          <a:xfrm flipH="1" flipV="1">
            <a:off x="3759200" y="5105400"/>
            <a:ext cx="304800" cy="457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71075" name="Line 130">
            <a:extLst>
              <a:ext uri="{FF2B5EF4-FFF2-40B4-BE49-F238E27FC236}">
                <a16:creationId xmlns:a16="http://schemas.microsoft.com/office/drawing/2014/main" id="{D3B85DC8-CF9F-465F-BCEE-F3056B5D2332}"/>
              </a:ext>
            </a:extLst>
          </p:cNvPr>
          <p:cNvSpPr>
            <a:spLocks noChangeShapeType="1"/>
          </p:cNvSpPr>
          <p:nvPr/>
        </p:nvSpPr>
        <p:spPr bwMode="auto">
          <a:xfrm flipV="1">
            <a:off x="3606800" y="3886200"/>
            <a:ext cx="838200" cy="3810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71076" name="Line 131">
            <a:extLst>
              <a:ext uri="{FF2B5EF4-FFF2-40B4-BE49-F238E27FC236}">
                <a16:creationId xmlns:a16="http://schemas.microsoft.com/office/drawing/2014/main" id="{6B2F995F-4B06-4E43-8674-0425EE2BC59B}"/>
              </a:ext>
            </a:extLst>
          </p:cNvPr>
          <p:cNvSpPr>
            <a:spLocks noChangeShapeType="1"/>
          </p:cNvSpPr>
          <p:nvPr/>
        </p:nvSpPr>
        <p:spPr bwMode="auto">
          <a:xfrm flipV="1">
            <a:off x="2387600" y="4953000"/>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
        <p:nvSpPr>
          <p:cNvPr id="171077" name="Line 132">
            <a:extLst>
              <a:ext uri="{FF2B5EF4-FFF2-40B4-BE49-F238E27FC236}">
                <a16:creationId xmlns:a16="http://schemas.microsoft.com/office/drawing/2014/main" id="{3A0B2BAE-4869-4188-94D3-DEAC92F339A2}"/>
              </a:ext>
            </a:extLst>
          </p:cNvPr>
          <p:cNvSpPr>
            <a:spLocks noChangeShapeType="1"/>
          </p:cNvSpPr>
          <p:nvPr/>
        </p:nvSpPr>
        <p:spPr bwMode="auto">
          <a:xfrm flipV="1">
            <a:off x="2997200" y="3657600"/>
            <a:ext cx="1143000" cy="4572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5">
            <a:extLst>
              <a:ext uri="{FF2B5EF4-FFF2-40B4-BE49-F238E27FC236}">
                <a16:creationId xmlns:a16="http://schemas.microsoft.com/office/drawing/2014/main" id="{6656D213-2A46-42DC-BB67-AEBF1CA038C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43702FAD-9922-43CE-A3FE-0565FC81903C}" type="slidenum">
              <a:rPr kumimoji="0" lang="en-US" altLang="zh-CN" sz="2600" b="1">
                <a:solidFill>
                  <a:srgbClr val="FFFFFF"/>
                </a:solidFill>
              </a:rPr>
              <a:pPr fontAlgn="base">
                <a:spcBef>
                  <a:spcPct val="0"/>
                </a:spcBef>
                <a:spcAft>
                  <a:spcPct val="0"/>
                </a:spcAft>
                <a:buClrTx/>
                <a:buSzTx/>
                <a:buNone/>
              </a:pPr>
              <a:t>9</a:t>
            </a:fld>
            <a:endParaRPr kumimoji="0" lang="en-US" altLang="zh-CN" sz="2600" b="1">
              <a:solidFill>
                <a:srgbClr val="FFFFFF"/>
              </a:solidFill>
            </a:endParaRPr>
          </a:p>
        </p:txBody>
      </p:sp>
      <p:sp>
        <p:nvSpPr>
          <p:cNvPr id="20483" name="Rectangle 2">
            <a:extLst>
              <a:ext uri="{FF2B5EF4-FFF2-40B4-BE49-F238E27FC236}">
                <a16:creationId xmlns:a16="http://schemas.microsoft.com/office/drawing/2014/main" id="{FEC8F574-2E52-4E2D-899D-E7C8EADD5A14}"/>
              </a:ext>
            </a:extLst>
          </p:cNvPr>
          <p:cNvSpPr>
            <a:spLocks noGrp="1" noChangeArrowheads="1"/>
          </p:cNvSpPr>
          <p:nvPr>
            <p:ph type="title"/>
          </p:nvPr>
        </p:nvSpPr>
        <p:spPr>
          <a:xfrm>
            <a:off x="2438400" y="533400"/>
            <a:ext cx="8001000" cy="838200"/>
          </a:xfrm>
        </p:spPr>
        <p:txBody>
          <a:bodyPr/>
          <a:lstStyle/>
          <a:p>
            <a:pPr eaLnBrk="1" hangingPunct="1"/>
            <a:r>
              <a:rPr lang="en-US" altLang="zh-CN" sz="5400">
                <a:solidFill>
                  <a:srgbClr val="000000"/>
                </a:solidFill>
                <a:latin typeface="Monotype Corsiva" panose="03010101010201010101" pitchFamily="66" charset="0"/>
                <a:ea typeface="楷体_GB2312" pitchFamily="49" charset="-122"/>
              </a:rPr>
              <a:t>        Software   Engineering</a:t>
            </a:r>
          </a:p>
        </p:txBody>
      </p:sp>
      <p:sp>
        <p:nvSpPr>
          <p:cNvPr id="20484" name="Rectangle 3">
            <a:extLst>
              <a:ext uri="{FF2B5EF4-FFF2-40B4-BE49-F238E27FC236}">
                <a16:creationId xmlns:a16="http://schemas.microsoft.com/office/drawing/2014/main" id="{453F78DD-D8B8-4F71-B8FA-CD38D2525F24}"/>
              </a:ext>
            </a:extLst>
          </p:cNvPr>
          <p:cNvSpPr>
            <a:spLocks noGrp="1" noChangeArrowheads="1"/>
          </p:cNvSpPr>
          <p:nvPr>
            <p:ph type="body" idx="1"/>
          </p:nvPr>
        </p:nvSpPr>
        <p:spPr>
          <a:xfrm>
            <a:off x="2286000" y="1676400"/>
            <a:ext cx="8305800" cy="5029200"/>
          </a:xfrm>
        </p:spPr>
        <p:txBody>
          <a:bodyPr/>
          <a:lstStyle/>
          <a:p>
            <a:pPr eaLnBrk="1" hangingPunct="1">
              <a:buFontTx/>
              <a:buNone/>
            </a:pPr>
            <a:r>
              <a:rPr lang="en-US" altLang="zh-CN" sz="2400" b="1">
                <a:solidFill>
                  <a:srgbClr val="333333"/>
                </a:solidFill>
                <a:latin typeface="宋体" panose="02010600030101010101" pitchFamily="2" charset="-122"/>
              </a:rPr>
              <a:t>    </a:t>
            </a:r>
            <a:r>
              <a:rPr lang="zh-CN" altLang="en-US" b="1">
                <a:solidFill>
                  <a:srgbClr val="333333"/>
                </a:solidFill>
                <a:latin typeface="宋体" panose="02010600030101010101" pitchFamily="2" charset="-122"/>
              </a:rPr>
              <a:t>中国现在是</a:t>
            </a:r>
            <a:r>
              <a:rPr lang="zh-CN" altLang="en-US" b="1">
                <a:solidFill>
                  <a:srgbClr val="333333"/>
                </a:solidFill>
                <a:latin typeface="Times New Roman" panose="02020603050405020304" pitchFamily="18" charset="0"/>
              </a:rPr>
              <a:t>“</a:t>
            </a:r>
            <a:r>
              <a:rPr lang="zh-CN" altLang="en-US" b="1">
                <a:solidFill>
                  <a:srgbClr val="333333"/>
                </a:solidFill>
                <a:latin typeface="宋体" panose="02010600030101010101" pitchFamily="2" charset="-122"/>
              </a:rPr>
              <a:t>撞</a:t>
            </a:r>
            <a:r>
              <a:rPr lang="zh-CN" altLang="en-US" b="1">
                <a:solidFill>
                  <a:srgbClr val="333333"/>
                </a:solidFill>
                <a:latin typeface="Times New Roman" panose="02020603050405020304" pitchFamily="18" charset="0"/>
              </a:rPr>
              <a:t>”</a:t>
            </a:r>
            <a:r>
              <a:rPr lang="zh-CN" altLang="en-US" b="1">
                <a:solidFill>
                  <a:srgbClr val="333333"/>
                </a:solidFill>
                <a:latin typeface="宋体" panose="02010600030101010101" pitchFamily="2" charset="-122"/>
              </a:rPr>
              <a:t>进软件工程的新时代</a:t>
            </a:r>
            <a:r>
              <a:rPr lang="zh-CN" altLang="en-US" b="1"/>
              <a:t> </a:t>
            </a:r>
            <a:endParaRPr lang="en-US" altLang="zh-CN" b="1"/>
          </a:p>
          <a:p>
            <a:pPr eaLnBrk="1" hangingPunct="1">
              <a:buClr>
                <a:srgbClr val="0000FF"/>
              </a:buClr>
              <a:buFont typeface="Wingdings" panose="05000000000000000000" pitchFamily="2" charset="2"/>
              <a:buChar char="§"/>
            </a:pPr>
            <a:r>
              <a:rPr lang="zh-CN" altLang="en-US" sz="2400" b="1">
                <a:solidFill>
                  <a:srgbClr val="333333"/>
                </a:solidFill>
                <a:latin typeface="宋体" panose="02010600030101010101" pitchFamily="2" charset="-122"/>
              </a:rPr>
              <a:t>随着经济发展</a:t>
            </a:r>
            <a:r>
              <a:rPr lang="en-US" altLang="zh-CN" sz="2400" b="1">
                <a:solidFill>
                  <a:srgbClr val="333333"/>
                </a:solidFill>
                <a:latin typeface="宋体" panose="02010600030101010101" pitchFamily="2" charset="-122"/>
              </a:rPr>
              <a:t>,</a:t>
            </a:r>
            <a:r>
              <a:rPr lang="zh-CN" altLang="en-US" sz="2400" b="1">
                <a:solidFill>
                  <a:srgbClr val="333333"/>
                </a:solidFill>
                <a:latin typeface="宋体" panose="02010600030101010101" pitchFamily="2" charset="-122"/>
              </a:rPr>
              <a:t>中国现在是</a:t>
            </a:r>
            <a:r>
              <a:rPr lang="zh-CN" altLang="en-US" sz="2400" b="1">
                <a:solidFill>
                  <a:srgbClr val="333333"/>
                </a:solidFill>
                <a:latin typeface="Times New Roman" panose="02020603050405020304" pitchFamily="18" charset="0"/>
              </a:rPr>
              <a:t>“</a:t>
            </a:r>
            <a:r>
              <a:rPr lang="zh-CN" altLang="en-US" sz="2400" b="1">
                <a:solidFill>
                  <a:srgbClr val="333333"/>
                </a:solidFill>
                <a:latin typeface="宋体" panose="02010600030101010101" pitchFamily="2" charset="-122"/>
              </a:rPr>
              <a:t>撞</a:t>
            </a:r>
            <a:r>
              <a:rPr lang="zh-CN" altLang="en-US" sz="2400" b="1">
                <a:solidFill>
                  <a:srgbClr val="333333"/>
                </a:solidFill>
                <a:latin typeface="Times New Roman" panose="02020603050405020304" pitchFamily="18" charset="0"/>
              </a:rPr>
              <a:t>”</a:t>
            </a:r>
            <a:r>
              <a:rPr lang="zh-CN" altLang="en-US" sz="2400" b="1">
                <a:solidFill>
                  <a:srgbClr val="333333"/>
                </a:solidFill>
                <a:latin typeface="宋体" panose="02010600030101010101" pitchFamily="2" charset="-122"/>
              </a:rPr>
              <a:t>进软件工程的新时代，整体水平要比国外的同行晚了几个阶段。</a:t>
            </a:r>
            <a:r>
              <a:rPr lang="en-US" altLang="zh-CN" sz="2400" b="1">
                <a:solidFill>
                  <a:srgbClr val="333333"/>
                </a:solidFill>
                <a:latin typeface="宋体" panose="02010600030101010101" pitchFamily="2" charset="-122"/>
              </a:rPr>
              <a:t>(</a:t>
            </a:r>
            <a:r>
              <a:rPr lang="zh-CN" altLang="en-US" sz="2400" b="1">
                <a:solidFill>
                  <a:srgbClr val="333333"/>
                </a:solidFill>
                <a:latin typeface="宋体" panose="02010600030101010101" pitchFamily="2" charset="-122"/>
              </a:rPr>
              <a:t>软件工程也讲究的是功夫</a:t>
            </a:r>
            <a:r>
              <a:rPr lang="en-US" altLang="zh-CN" sz="2400" b="1">
                <a:solidFill>
                  <a:srgbClr val="333333"/>
                </a:solidFill>
                <a:latin typeface="宋体" panose="02010600030101010101" pitchFamily="2" charset="-122"/>
              </a:rPr>
              <a:t>,</a:t>
            </a:r>
            <a:r>
              <a:rPr lang="zh-CN" altLang="en-US" sz="2400" b="1">
                <a:solidFill>
                  <a:srgbClr val="333333"/>
                </a:solidFill>
                <a:latin typeface="宋体" panose="02010600030101010101" pitchFamily="2" charset="-122"/>
              </a:rPr>
              <a:t>我们现在不如人家</a:t>
            </a:r>
            <a:r>
              <a:rPr lang="en-US" altLang="zh-CN" sz="2400" b="1">
                <a:solidFill>
                  <a:srgbClr val="333333"/>
                </a:solidFill>
                <a:latin typeface="宋体" panose="02010600030101010101" pitchFamily="2" charset="-122"/>
              </a:rPr>
              <a:t>)</a:t>
            </a:r>
            <a:r>
              <a:rPr lang="zh-CN" altLang="en-US" sz="2400" b="1">
                <a:solidFill>
                  <a:srgbClr val="333333"/>
                </a:solidFill>
                <a:latin typeface="宋体" panose="02010600030101010101" pitchFamily="2" charset="-122"/>
              </a:rPr>
              <a:t>但现状很不容乐观</a:t>
            </a:r>
            <a:r>
              <a:rPr lang="en-US" altLang="zh-CN" sz="2400" b="1">
                <a:solidFill>
                  <a:srgbClr val="333333"/>
                </a:solidFill>
                <a:latin typeface="宋体" panose="02010600030101010101" pitchFamily="2" charset="-122"/>
              </a:rPr>
              <a:t>:</a:t>
            </a:r>
          </a:p>
          <a:p>
            <a:pPr lvl="1" eaLnBrk="1" hangingPunct="1">
              <a:buClr>
                <a:srgbClr val="0000FF"/>
              </a:buClr>
              <a:buFont typeface="Wingdings" panose="05000000000000000000" pitchFamily="2" charset="2"/>
              <a:buChar char="§"/>
            </a:pPr>
            <a:r>
              <a:rPr lang="zh-CN" altLang="en-US" b="1">
                <a:solidFill>
                  <a:srgbClr val="333333"/>
                </a:solidFill>
                <a:latin typeface="宋体" panose="02010600030101010101" pitchFamily="2" charset="-122"/>
              </a:rPr>
              <a:t>国际化的趋势是越来越快，在本土软件和外来软件之间的竞争中，我们怎样才能稳步发展呢？</a:t>
            </a:r>
          </a:p>
          <a:p>
            <a:pPr lvl="1" eaLnBrk="1" hangingPunct="1">
              <a:buClr>
                <a:srgbClr val="0000FF"/>
              </a:buClr>
              <a:buFont typeface="Wingdings" panose="05000000000000000000" pitchFamily="2" charset="2"/>
              <a:buChar char="§"/>
            </a:pPr>
            <a:r>
              <a:rPr lang="zh-CN" altLang="en-US" b="1">
                <a:solidFill>
                  <a:srgbClr val="333333"/>
                </a:solidFill>
                <a:latin typeface="宋体" panose="02010600030101010101" pitchFamily="2" charset="-122"/>
              </a:rPr>
              <a:t>目标：至少不至于几年后，还象现在这样踉踉跄跄、撞来撞去的</a:t>
            </a:r>
            <a:r>
              <a:rPr lang="en-US" altLang="zh-CN" b="1">
                <a:solidFill>
                  <a:srgbClr val="333333"/>
                </a:solidFill>
                <a:latin typeface="宋体" panose="02010600030101010101" pitchFamily="2" charset="-122"/>
              </a:rPr>
              <a:t>.</a:t>
            </a:r>
            <a:r>
              <a:rPr lang="en-US" altLang="zh-CN" b="1"/>
              <a:t> </a:t>
            </a:r>
          </a:p>
          <a:p>
            <a:pPr eaLnBrk="1" hangingPunct="1">
              <a:buClr>
                <a:srgbClr val="0000FF"/>
              </a:buClr>
              <a:buFont typeface="Wingdings" panose="05000000000000000000" pitchFamily="2" charset="2"/>
              <a:buChar char="§"/>
            </a:pPr>
            <a:r>
              <a:rPr lang="zh-CN" altLang="en-US" sz="2400" b="1">
                <a:solidFill>
                  <a:schemeClr val="bg2"/>
                </a:solidFill>
                <a:latin typeface="宋体" panose="02010600030101010101" pitchFamily="2" charset="-122"/>
              </a:rPr>
              <a:t>如何应对：既要研究思想方法，同时消化改进成熟的规范</a:t>
            </a:r>
          </a:p>
          <a:p>
            <a:pPr eaLnBrk="1" hangingPunct="1">
              <a:buClr>
                <a:srgbClr val="0000FF"/>
              </a:buClr>
              <a:buFont typeface="Wingdings" panose="05000000000000000000" pitchFamily="2" charset="2"/>
              <a:buChar char="§"/>
            </a:pPr>
            <a:r>
              <a:rPr lang="zh-CN" altLang="en-US" sz="2400" b="1">
                <a:solidFill>
                  <a:srgbClr val="0000FF"/>
                </a:solidFill>
                <a:latin typeface="宋体" panose="02010600030101010101" pitchFamily="2" charset="-122"/>
              </a:rPr>
              <a:t>先僵化、再优化，还要注意固化</a:t>
            </a:r>
          </a:p>
          <a:p>
            <a:pPr lvl="1" eaLnBrk="1" hangingPunct="1">
              <a:buClr>
                <a:srgbClr val="0000FF"/>
              </a:buClr>
              <a:buFont typeface="Wingdings" panose="05000000000000000000" pitchFamily="2" charset="2"/>
              <a:buChar char="§"/>
            </a:pPr>
            <a:r>
              <a:rPr lang="zh-CN" altLang="en-US" b="1">
                <a:solidFill>
                  <a:srgbClr val="333333"/>
                </a:solidFill>
                <a:latin typeface="宋体" panose="02010600030101010101" pitchFamily="2" charset="-122"/>
              </a:rPr>
              <a:t>先照办国外标准</a:t>
            </a:r>
            <a:r>
              <a:rPr lang="en-US" altLang="zh-CN" b="1">
                <a:solidFill>
                  <a:srgbClr val="333333"/>
                </a:solidFill>
                <a:latin typeface="宋体" panose="02010600030101010101" pitchFamily="2" charset="-122"/>
              </a:rPr>
              <a:t>,</a:t>
            </a:r>
            <a:r>
              <a:rPr lang="zh-CN" altLang="en-US" b="1">
                <a:solidFill>
                  <a:srgbClr val="333333"/>
                </a:solidFill>
                <a:latin typeface="宋体" panose="02010600030101010101" pitchFamily="2" charset="-122"/>
              </a:rPr>
              <a:t>再改进</a:t>
            </a:r>
            <a:r>
              <a:rPr lang="en-US" altLang="zh-CN" b="1">
                <a:solidFill>
                  <a:srgbClr val="333333"/>
                </a:solidFill>
                <a:latin typeface="宋体" panose="02010600030101010101" pitchFamily="2" charset="-122"/>
              </a:rPr>
              <a:t>, </a:t>
            </a:r>
            <a:r>
              <a:rPr lang="zh-CN" altLang="en-US" b="1">
                <a:solidFill>
                  <a:srgbClr val="333333"/>
                </a:solidFill>
                <a:latin typeface="宋体" panose="02010600030101010101" pitchFamily="2" charset="-122"/>
              </a:rPr>
              <a:t>最后才可能有本土化的开发模式或标准出现  </a:t>
            </a:r>
            <a:endParaRPr lang="zh-CN" altLang="en-US" b="1">
              <a:solidFill>
                <a:srgbClr val="993300"/>
              </a:solidFill>
              <a:latin typeface="宋体" panose="02010600030101010101" pitchFamily="2" charset="-122"/>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63">
            <a:extLst>
              <a:ext uri="{FF2B5EF4-FFF2-40B4-BE49-F238E27FC236}">
                <a16:creationId xmlns:a16="http://schemas.microsoft.com/office/drawing/2014/main" id="{479826A3-200F-4A50-8D8F-6C5597FD30BD}"/>
              </a:ext>
            </a:extLst>
          </p:cNvPr>
          <p:cNvSpPr>
            <a:spLocks noGrp="1" noChangeArrowheads="1"/>
          </p:cNvSpPr>
          <p:nvPr>
            <p:ph type="title"/>
          </p:nvPr>
        </p:nvSpPr>
        <p:spPr>
          <a:xfrm>
            <a:off x="1981201" y="0"/>
            <a:ext cx="8215313" cy="1130300"/>
          </a:xfrm>
        </p:spPr>
        <p:txBody>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GB" altLang="zh-CN" sz="2200"/>
          </a:p>
        </p:txBody>
      </p:sp>
      <p:sp>
        <p:nvSpPr>
          <p:cNvPr id="173059" name="Rectangle 64">
            <a:extLst>
              <a:ext uri="{FF2B5EF4-FFF2-40B4-BE49-F238E27FC236}">
                <a16:creationId xmlns:a16="http://schemas.microsoft.com/office/drawing/2014/main" id="{7A034707-5439-4A20-BF61-7DC3F0C1A425}"/>
              </a:ext>
            </a:extLst>
          </p:cNvPr>
          <p:cNvSpPr>
            <a:spLocks noGrp="1" noChangeArrowheads="1"/>
          </p:cNvSpPr>
          <p:nvPr>
            <p:ph type="body" idx="1"/>
          </p:nvPr>
        </p:nvSpPr>
        <p:spPr>
          <a:xfrm>
            <a:off x="1981201" y="1773239"/>
            <a:ext cx="8507413" cy="4751387"/>
          </a:xfrm>
        </p:spPr>
        <p:txBody>
          <a:bodyPr/>
          <a:lstStyle/>
          <a:p>
            <a:pPr marL="325438" indent="-325438"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zh-CN" sz="2200"/>
              <a:t>High-level diagram captures the essential functionality </a:t>
            </a:r>
          </a:p>
          <a:p>
            <a:pPr marL="725488" lvl="1" indent="-268288"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zh-CN" sz="1500"/>
              <a:t>Shows nothing about the ways in which each of these use cases might succeed or fail</a:t>
            </a:r>
          </a:p>
        </p:txBody>
      </p:sp>
      <p:pic>
        <p:nvPicPr>
          <p:cNvPr id="173060" name="Picture 125">
            <a:extLst>
              <a:ext uri="{FF2B5EF4-FFF2-40B4-BE49-F238E27FC236}">
                <a16:creationId xmlns:a16="http://schemas.microsoft.com/office/drawing/2014/main" id="{8AE4D532-63B1-41E0-9BD6-D8E654663D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5550" y="2565400"/>
            <a:ext cx="78486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1">
            <a:extLst>
              <a:ext uri="{FF2B5EF4-FFF2-40B4-BE49-F238E27FC236}">
                <a16:creationId xmlns:a16="http://schemas.microsoft.com/office/drawing/2014/main" id="{576A0786-BD81-4310-A137-05506B5F277A}"/>
              </a:ext>
            </a:extLst>
          </p:cNvPr>
          <p:cNvSpPr>
            <a:spLocks noGrp="1" noChangeArrowheads="1"/>
          </p:cNvSpPr>
          <p:nvPr>
            <p:ph type="title" idx="4294967295"/>
          </p:nvPr>
        </p:nvSpPr>
        <p:spPr>
          <a:xfrm>
            <a:off x="1981200" y="188913"/>
            <a:ext cx="8686800" cy="938212"/>
          </a:xfrm>
        </p:spPr>
        <p:txBody>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GB" altLang="zh-CN" sz="2400"/>
          </a:p>
        </p:txBody>
      </p:sp>
      <p:sp>
        <p:nvSpPr>
          <p:cNvPr id="175107" name="Rectangle 3">
            <a:extLst>
              <a:ext uri="{FF2B5EF4-FFF2-40B4-BE49-F238E27FC236}">
                <a16:creationId xmlns:a16="http://schemas.microsoft.com/office/drawing/2014/main" id="{E34B14E5-0467-42B6-AA93-4A3145BCF78F}"/>
              </a:ext>
            </a:extLst>
          </p:cNvPr>
          <p:cNvSpPr txBox="1">
            <a:spLocks noChangeArrowheads="1"/>
          </p:cNvSpPr>
          <p:nvPr/>
        </p:nvSpPr>
        <p:spPr bwMode="auto">
          <a:xfrm>
            <a:off x="1981200" y="1447801"/>
            <a:ext cx="8216900" cy="466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30200" indent="-330200" defTabSz="457200">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defTabSz="45720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defTabSz="4572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defTabSz="4572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defTabSz="4572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eaLnBrk="0" fontAlgn="base" hangingPunct="0">
              <a:spcBef>
                <a:spcPts val="700"/>
              </a:spcBef>
              <a:spcAft>
                <a:spcPct val="0"/>
              </a:spcAft>
              <a:buClrTx/>
              <a:buSzTx/>
              <a:buFont typeface="Lucida Sans Unicode" panose="020B0602030504020204" pitchFamily="34" charset="0"/>
              <a:buChar char="•"/>
            </a:pPr>
            <a:endParaRPr lang="en-US" altLang="zh-CN" sz="2400" b="1">
              <a:solidFill>
                <a:srgbClr val="003366"/>
              </a:solidFill>
              <a:latin typeface="Calibri" panose="020F0502020204030204" pitchFamily="34" charset="0"/>
            </a:endParaRPr>
          </a:p>
        </p:txBody>
      </p:sp>
      <p:sp>
        <p:nvSpPr>
          <p:cNvPr id="7" name="Rectangle 3">
            <a:extLst>
              <a:ext uri="{FF2B5EF4-FFF2-40B4-BE49-F238E27FC236}">
                <a16:creationId xmlns:a16="http://schemas.microsoft.com/office/drawing/2014/main" id="{F58D88F5-7B34-4B47-9FB6-AE7742C465C6}"/>
              </a:ext>
            </a:extLst>
          </p:cNvPr>
          <p:cNvSpPr txBox="1">
            <a:spLocks noChangeArrowheads="1"/>
          </p:cNvSpPr>
          <p:nvPr/>
        </p:nvSpPr>
        <p:spPr bwMode="auto">
          <a:xfrm>
            <a:off x="2279650" y="1700214"/>
            <a:ext cx="8388350" cy="4968875"/>
          </a:xfrm>
          <a:prstGeom prst="rect">
            <a:avLst/>
          </a:prstGeom>
          <a:noFill/>
          <a:ln w="9525">
            <a:noFill/>
            <a:miter lim="800000"/>
            <a:headEnd/>
            <a:tailEnd/>
          </a:ln>
        </p:spPr>
        <p:txBody>
          <a:bodyPr lIns="0" tIns="0" rIns="0" bIns="0"/>
          <a:lstStyle/>
          <a:p>
            <a:pPr marL="330200" indent="-330200" defTabSz="457200" eaLnBrk="0" fontAlgn="base" hangingPunct="0">
              <a:spcBef>
                <a:spcPts val="700"/>
              </a:spcBef>
              <a:spcAft>
                <a:spcPct val="0"/>
              </a:spcAft>
              <a:buFont typeface="Lucida Sans Unicode" pitchFamily="34" charset="0"/>
              <a:buChar char="•"/>
              <a:defRPr/>
            </a:pPr>
            <a:r>
              <a:rPr kumimoji="1" lang="en-US" sz="2400" b="1" kern="0" dirty="0">
                <a:solidFill>
                  <a:srgbClr val="003366"/>
                </a:solidFill>
                <a:latin typeface="Arial"/>
                <a:ea typeface="宋体" panose="02010600030101010101" pitchFamily="2" charset="-122"/>
              </a:rPr>
              <a:t>Domain elements and relationships that the Piccadilly database will maintain</a:t>
            </a:r>
          </a:p>
          <a:p>
            <a:pPr marL="330200" indent="-330200" defTabSz="457200" eaLnBrk="0" fontAlgn="base" hangingPunct="0">
              <a:spcBef>
                <a:spcPts val="700"/>
              </a:spcBef>
              <a:spcAft>
                <a:spcPct val="0"/>
              </a:spcAft>
              <a:buFont typeface="Lucida Sans Unicode" pitchFamily="34" charset="0"/>
              <a:buChar char="•"/>
              <a:defRPr/>
            </a:pPr>
            <a:r>
              <a:rPr kumimoji="1" lang="en-US" sz="2400" b="1" kern="0" dirty="0">
                <a:solidFill>
                  <a:srgbClr val="003366"/>
                </a:solidFill>
                <a:latin typeface="Arial"/>
                <a:ea typeface="宋体" panose="02010600030101010101" pitchFamily="2" charset="-122"/>
              </a:rPr>
              <a:t>A closer examination will reveal that there are considerable commonality</a:t>
            </a:r>
          </a:p>
        </p:txBody>
      </p:sp>
      <p:pic>
        <p:nvPicPr>
          <p:cNvPr id="175109" name="Picture 10">
            <a:extLst>
              <a:ext uri="{FF2B5EF4-FFF2-40B4-BE49-F238E27FC236}">
                <a16:creationId xmlns:a16="http://schemas.microsoft.com/office/drawing/2014/main" id="{290C2213-6BA5-41D6-8E69-BBDBDFCA8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4338" y="3259138"/>
            <a:ext cx="5300662" cy="359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灯片编号占位符 5">
            <a:extLst>
              <a:ext uri="{FF2B5EF4-FFF2-40B4-BE49-F238E27FC236}">
                <a16:creationId xmlns:a16="http://schemas.microsoft.com/office/drawing/2014/main" id="{F02045B6-62C2-457B-82AC-19D887B7BD3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68B4E2B9-1A32-4810-8B4E-74735B6132A5}" type="slidenum">
              <a:rPr kumimoji="0" lang="en-US" altLang="zh-CN" sz="2600" b="1">
                <a:solidFill>
                  <a:srgbClr val="FFFFFF"/>
                </a:solidFill>
              </a:rPr>
              <a:pPr fontAlgn="base">
                <a:spcBef>
                  <a:spcPct val="0"/>
                </a:spcBef>
                <a:spcAft>
                  <a:spcPct val="0"/>
                </a:spcAft>
                <a:buClrTx/>
                <a:buSzTx/>
                <a:buNone/>
              </a:pPr>
              <a:t>92</a:t>
            </a:fld>
            <a:endParaRPr kumimoji="0" lang="en-US" altLang="zh-CN" sz="2600" b="1">
              <a:solidFill>
                <a:srgbClr val="FFFFFF"/>
              </a:solidFill>
            </a:endParaRPr>
          </a:p>
        </p:txBody>
      </p:sp>
      <p:sp>
        <p:nvSpPr>
          <p:cNvPr id="177155" name="Rectangle 2">
            <a:extLst>
              <a:ext uri="{FF2B5EF4-FFF2-40B4-BE49-F238E27FC236}">
                <a16:creationId xmlns:a16="http://schemas.microsoft.com/office/drawing/2014/main" id="{5B8F4650-F659-4EE0-8FA7-72F13D3B1FCC}"/>
              </a:ext>
            </a:extLst>
          </p:cNvPr>
          <p:cNvSpPr>
            <a:spLocks noGrp="1" noChangeArrowheads="1"/>
          </p:cNvSpPr>
          <p:nvPr>
            <p:ph type="title"/>
          </p:nvPr>
        </p:nvSpPr>
        <p:spPr/>
        <p:txBody>
          <a:bodyPr/>
          <a:lstStyle/>
          <a:p>
            <a:pPr eaLnBrk="1" hangingPunct="1"/>
            <a:r>
              <a:rPr lang="en-US" altLang="zh-CN" sz="3200"/>
              <a:t>Chapter 1  Why Software Engineering</a:t>
            </a:r>
          </a:p>
        </p:txBody>
      </p:sp>
      <p:sp>
        <p:nvSpPr>
          <p:cNvPr id="177156" name="Rectangle 3">
            <a:extLst>
              <a:ext uri="{FF2B5EF4-FFF2-40B4-BE49-F238E27FC236}">
                <a16:creationId xmlns:a16="http://schemas.microsoft.com/office/drawing/2014/main" id="{5CBD0822-5140-4F1D-B15C-10610F9F0C65}"/>
              </a:ext>
            </a:extLst>
          </p:cNvPr>
          <p:cNvSpPr>
            <a:spLocks noGrp="1" noChangeArrowheads="1"/>
          </p:cNvSpPr>
          <p:nvPr>
            <p:ph type="body" idx="1"/>
          </p:nvPr>
        </p:nvSpPr>
        <p:spPr>
          <a:xfrm>
            <a:off x="2286000" y="1752600"/>
            <a:ext cx="8382000" cy="5105400"/>
          </a:xfrm>
        </p:spPr>
        <p:txBody>
          <a:bodyPr/>
          <a:lstStyle/>
          <a:p>
            <a:pPr eaLnBrk="1" hangingPunct="1">
              <a:buFontTx/>
              <a:buNone/>
            </a:pPr>
            <a:r>
              <a:rPr lang="en-US" altLang="zh-CN" b="1"/>
              <a:t>1.10 Real--Time Example ( </a:t>
            </a:r>
            <a:r>
              <a:rPr lang="zh-CN" altLang="en-US" b="1"/>
              <a:t>实时控制系统实例 </a:t>
            </a:r>
            <a:r>
              <a:rPr lang="en-US" altLang="zh-CN" b="1"/>
              <a:t>)</a:t>
            </a:r>
          </a:p>
          <a:p>
            <a:pPr eaLnBrk="1" hangingPunct="1">
              <a:buFontTx/>
              <a:buNone/>
            </a:pPr>
            <a:r>
              <a:rPr lang="en-US" altLang="zh-CN" b="1"/>
              <a:t>1. Incident and Cause </a:t>
            </a:r>
            <a:r>
              <a:rPr lang="en-US" altLang="zh-CN" sz="2400" b="1"/>
              <a:t>(loss: $500 million)</a:t>
            </a:r>
          </a:p>
          <a:p>
            <a:pPr eaLnBrk="1" hangingPunct="1">
              <a:buFontTx/>
              <a:buNone/>
            </a:pPr>
            <a:r>
              <a:rPr lang="en-US" altLang="zh-CN" sz="2400" b="1"/>
              <a:t>   inquiry board     result: software failure (P38-s2,s3)</a:t>
            </a:r>
          </a:p>
          <a:p>
            <a:pPr eaLnBrk="1" hangingPunct="1">
              <a:buFontTx/>
              <a:buNone/>
            </a:pPr>
            <a:r>
              <a:rPr lang="en-US" altLang="zh-CN" b="1"/>
              <a:t>2. Ariane Series</a:t>
            </a:r>
            <a:r>
              <a:rPr lang="en-US" altLang="zh-CN" b="1">
                <a:latin typeface="Times New Roman" panose="02020603050405020304" pitchFamily="18" charset="0"/>
              </a:rPr>
              <a:t>’</a:t>
            </a:r>
            <a:r>
              <a:rPr lang="en-US" altLang="zh-CN" b="1"/>
              <a:t>s history                  </a:t>
            </a:r>
            <a:r>
              <a:rPr lang="en-US" altLang="zh-CN" sz="2400" b="1"/>
              <a:t>segment(</a:t>
            </a:r>
            <a:r>
              <a:rPr lang="zh-CN" altLang="en-US" sz="2400" b="1"/>
              <a:t>段</a:t>
            </a:r>
            <a:r>
              <a:rPr lang="en-US" altLang="zh-CN" sz="2400" b="1"/>
              <a:t>)</a:t>
            </a:r>
          </a:p>
          <a:p>
            <a:pPr eaLnBrk="1" hangingPunct="1">
              <a:buFontTx/>
              <a:buNone/>
            </a:pPr>
            <a:r>
              <a:rPr lang="en-US" altLang="zh-CN" sz="2400" b="1"/>
              <a:t>   A:Ariane-4 rocket</a:t>
            </a:r>
            <a:r>
              <a:rPr lang="en-US" altLang="zh-CN" sz="2400" b="1">
                <a:latin typeface="Times New Roman" panose="02020603050405020304" pitchFamily="18" charset="0"/>
              </a:rPr>
              <a:t>’</a:t>
            </a:r>
            <a:r>
              <a:rPr lang="en-US" altLang="zh-CN" sz="2400" b="1"/>
              <a:t>s success</a:t>
            </a:r>
          </a:p>
          <a:p>
            <a:pPr eaLnBrk="1" hangingPunct="1">
              <a:buFontTx/>
              <a:buNone/>
            </a:pPr>
            <a:r>
              <a:rPr lang="en-US" altLang="zh-CN" sz="2400" b="1"/>
              <a:t>   B:Ariane-5</a:t>
            </a:r>
            <a:r>
              <a:rPr lang="en-US" altLang="zh-CN" sz="2400" b="1">
                <a:latin typeface="Times New Roman" panose="02020603050405020304" pitchFamily="18" charset="0"/>
              </a:rPr>
              <a:t>’</a:t>
            </a:r>
            <a:r>
              <a:rPr lang="en-US" altLang="zh-CN" sz="2400" b="1"/>
              <a:t>s goal </a:t>
            </a:r>
            <a:r>
              <a:rPr lang="zh-CN" altLang="en-US" sz="2400" b="1"/>
              <a:t>（</a:t>
            </a:r>
            <a:r>
              <a:rPr lang="en-US" altLang="zh-CN" sz="2400" b="1"/>
              <a:t>carry heavier payload into orbit</a:t>
            </a:r>
            <a:r>
              <a:rPr lang="zh-CN" altLang="en-US" sz="2400" b="1"/>
              <a:t>）</a:t>
            </a:r>
          </a:p>
          <a:p>
            <a:pPr eaLnBrk="1" hangingPunct="1">
              <a:buFontTx/>
              <a:buNone/>
            </a:pPr>
            <a:r>
              <a:rPr lang="zh-CN" altLang="en-US" sz="2400" b="1"/>
              <a:t>   </a:t>
            </a:r>
            <a:r>
              <a:rPr lang="en-US" altLang="zh-CN" sz="2400" b="1"/>
              <a:t>C:real cause:the </a:t>
            </a:r>
            <a:r>
              <a:rPr lang="en-US" altLang="zh-CN" sz="2400" b="1" u="sng">
                <a:solidFill>
                  <a:srgbClr val="0000FF"/>
                </a:solidFill>
              </a:rPr>
              <a:t>customer misspecify the requirement</a:t>
            </a:r>
            <a:r>
              <a:rPr lang="en-US" altLang="zh-CN" sz="2400" b="1"/>
              <a:t> </a:t>
            </a:r>
          </a:p>
          <a:p>
            <a:pPr eaLnBrk="1" hangingPunct="1">
              <a:buFontTx/>
              <a:buNone/>
            </a:pPr>
            <a:r>
              <a:rPr lang="en-US" altLang="zh-CN" sz="2400" b="1"/>
              <a:t>   D:inquiry board</a:t>
            </a:r>
            <a:r>
              <a:rPr lang="en-US" altLang="zh-CN" sz="2400" b="1">
                <a:latin typeface="Times New Roman" panose="02020603050405020304" pitchFamily="18" charset="0"/>
              </a:rPr>
              <a:t>’</a:t>
            </a:r>
            <a:r>
              <a:rPr lang="en-US" altLang="zh-CN" sz="2400" b="1"/>
              <a:t>s investigation</a:t>
            </a:r>
          </a:p>
          <a:p>
            <a:pPr eaLnBrk="1" hangingPunct="1">
              <a:buFontTx/>
              <a:buNone/>
            </a:pPr>
            <a:r>
              <a:rPr lang="en-US" altLang="zh-CN" sz="2400" b="1"/>
              <a:t>       software in SRI     incident (cause: wrong design to</a:t>
            </a:r>
          </a:p>
          <a:p>
            <a:pPr eaLnBrk="1" hangingPunct="1">
              <a:buFontTx/>
              <a:buNone/>
            </a:pPr>
            <a:r>
              <a:rPr lang="en-US" altLang="zh-CN" sz="2400" b="1"/>
              <a:t>                                                      exception(</a:t>
            </a:r>
            <a:r>
              <a:rPr lang="zh-CN" altLang="en-US" sz="2400" b="1"/>
              <a:t>意外</a:t>
            </a:r>
            <a:r>
              <a:rPr lang="en-US" altLang="zh-CN" sz="2400" b="1"/>
              <a:t>))</a:t>
            </a:r>
          </a:p>
          <a:p>
            <a:pPr eaLnBrk="1" hangingPunct="1">
              <a:buFontTx/>
              <a:buNone/>
            </a:pPr>
            <a:r>
              <a:rPr lang="en-US" altLang="zh-CN" sz="2000" b="1"/>
              <a:t>    </a:t>
            </a:r>
            <a:r>
              <a:rPr lang="en-US" altLang="zh-CN" sz="2400" b="1" u="sng">
                <a:solidFill>
                  <a:srgbClr val="0000FF"/>
                </a:solidFill>
              </a:rPr>
              <a:t>conclusion</a:t>
            </a:r>
            <a:r>
              <a:rPr lang="en-US" altLang="zh-CN" sz="2400" b="1"/>
              <a:t>: software should be assumed to be faulty</a:t>
            </a:r>
          </a:p>
        </p:txBody>
      </p:sp>
      <p:sp>
        <p:nvSpPr>
          <p:cNvPr id="177157" name="AutoShape 4">
            <a:extLst>
              <a:ext uri="{FF2B5EF4-FFF2-40B4-BE49-F238E27FC236}">
                <a16:creationId xmlns:a16="http://schemas.microsoft.com/office/drawing/2014/main" id="{898EF192-F02A-42F5-BD2B-1F7C1658DDE9}"/>
              </a:ext>
            </a:extLst>
          </p:cNvPr>
          <p:cNvSpPr>
            <a:spLocks noChangeArrowheads="1"/>
          </p:cNvSpPr>
          <p:nvPr/>
        </p:nvSpPr>
        <p:spPr bwMode="auto">
          <a:xfrm>
            <a:off x="4648200" y="2936875"/>
            <a:ext cx="304800" cy="152400"/>
          </a:xfrm>
          <a:prstGeom prst="rightArrow">
            <a:avLst>
              <a:gd name="adj1" fmla="val 50000"/>
              <a:gd name="adj2" fmla="val 50000"/>
            </a:avLst>
          </a:prstGeom>
          <a:solidFill>
            <a:schemeClr val="bg2"/>
          </a:solidFill>
          <a:ln w="9525">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177158" name="AutoShape 5">
            <a:extLst>
              <a:ext uri="{FF2B5EF4-FFF2-40B4-BE49-F238E27FC236}">
                <a16:creationId xmlns:a16="http://schemas.microsoft.com/office/drawing/2014/main" id="{D993589D-A3D4-4689-ADD5-32B9EB2F3A72}"/>
              </a:ext>
            </a:extLst>
          </p:cNvPr>
          <p:cNvSpPr>
            <a:spLocks noChangeArrowheads="1"/>
          </p:cNvSpPr>
          <p:nvPr/>
        </p:nvSpPr>
        <p:spPr bwMode="auto">
          <a:xfrm>
            <a:off x="5257800" y="5638800"/>
            <a:ext cx="304800" cy="152400"/>
          </a:xfrm>
          <a:prstGeom prst="rightArrow">
            <a:avLst>
              <a:gd name="adj1" fmla="val 50000"/>
              <a:gd name="adj2" fmla="val 50000"/>
            </a:avLst>
          </a:prstGeom>
          <a:solidFill>
            <a:schemeClr val="bg2"/>
          </a:solidFill>
          <a:ln w="9525">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177159" name="Line 6">
            <a:extLst>
              <a:ext uri="{FF2B5EF4-FFF2-40B4-BE49-F238E27FC236}">
                <a16:creationId xmlns:a16="http://schemas.microsoft.com/office/drawing/2014/main" id="{98812CFB-5DD3-4F94-8950-5ABA4F3E5711}"/>
              </a:ext>
            </a:extLst>
          </p:cNvPr>
          <p:cNvSpPr>
            <a:spLocks noChangeShapeType="1"/>
          </p:cNvSpPr>
          <p:nvPr/>
        </p:nvSpPr>
        <p:spPr bwMode="auto">
          <a:xfrm flipV="1">
            <a:off x="8701088" y="3095625"/>
            <a:ext cx="4572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b="1">
              <a:solidFill>
                <a:srgbClr val="003366"/>
              </a:solidFill>
              <a:latin typeface="Arial" panose="020B0604020202020204" pitchFamily="34" charset="0"/>
              <a:ea typeface="宋体" panose="02010600030101010101" pitchFamily="2" charset="-122"/>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灯片编号占位符 5">
            <a:extLst>
              <a:ext uri="{FF2B5EF4-FFF2-40B4-BE49-F238E27FC236}">
                <a16:creationId xmlns:a16="http://schemas.microsoft.com/office/drawing/2014/main" id="{8062ECFC-813D-4DF4-AB9A-6F6CBF91D32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7102D278-7DF8-443B-8A49-CEC315C04E89}" type="slidenum">
              <a:rPr kumimoji="0" lang="en-US" altLang="zh-CN" sz="2600" b="1">
                <a:solidFill>
                  <a:srgbClr val="FFFFFF"/>
                </a:solidFill>
              </a:rPr>
              <a:pPr fontAlgn="base">
                <a:spcBef>
                  <a:spcPct val="0"/>
                </a:spcBef>
                <a:spcAft>
                  <a:spcPct val="0"/>
                </a:spcAft>
                <a:buClrTx/>
                <a:buSzTx/>
                <a:buNone/>
              </a:pPr>
              <a:t>93</a:t>
            </a:fld>
            <a:endParaRPr kumimoji="0" lang="en-US" altLang="zh-CN" sz="2600" b="1">
              <a:solidFill>
                <a:srgbClr val="FFFFFF"/>
              </a:solidFill>
            </a:endParaRPr>
          </a:p>
        </p:txBody>
      </p:sp>
      <p:sp>
        <p:nvSpPr>
          <p:cNvPr id="179203" name="Rectangle 2">
            <a:extLst>
              <a:ext uri="{FF2B5EF4-FFF2-40B4-BE49-F238E27FC236}">
                <a16:creationId xmlns:a16="http://schemas.microsoft.com/office/drawing/2014/main" id="{93CFC832-EF3E-4F7E-AC54-77464B46DF02}"/>
              </a:ext>
            </a:extLst>
          </p:cNvPr>
          <p:cNvSpPr>
            <a:spLocks noGrp="1" noChangeArrowheads="1"/>
          </p:cNvSpPr>
          <p:nvPr>
            <p:ph type="title"/>
          </p:nvPr>
        </p:nvSpPr>
        <p:spPr/>
        <p:txBody>
          <a:bodyPr/>
          <a:lstStyle/>
          <a:p>
            <a:pPr eaLnBrk="1" hangingPunct="1"/>
            <a:r>
              <a:rPr lang="en-US" altLang="zh-CN" sz="3200"/>
              <a:t>Chapter 1  Why Software Engineering</a:t>
            </a:r>
          </a:p>
        </p:txBody>
      </p:sp>
      <p:sp>
        <p:nvSpPr>
          <p:cNvPr id="179204" name="Rectangle 3">
            <a:extLst>
              <a:ext uri="{FF2B5EF4-FFF2-40B4-BE49-F238E27FC236}">
                <a16:creationId xmlns:a16="http://schemas.microsoft.com/office/drawing/2014/main" id="{0C901C45-CA3D-464F-90E5-1A24E401CDED}"/>
              </a:ext>
            </a:extLst>
          </p:cNvPr>
          <p:cNvSpPr>
            <a:spLocks noGrp="1" noChangeArrowheads="1"/>
          </p:cNvSpPr>
          <p:nvPr>
            <p:ph type="body" idx="1"/>
          </p:nvPr>
        </p:nvSpPr>
        <p:spPr>
          <a:xfrm>
            <a:off x="2438400" y="1752600"/>
            <a:ext cx="8001000" cy="5105400"/>
          </a:xfrm>
        </p:spPr>
        <p:txBody>
          <a:bodyPr/>
          <a:lstStyle/>
          <a:p>
            <a:pPr eaLnBrk="1" hangingPunct="1">
              <a:buFontTx/>
              <a:buNone/>
            </a:pPr>
            <a:r>
              <a:rPr lang="en-US" altLang="zh-CN" sz="2400" b="1"/>
              <a:t>   E:Detailed investigation will be done in later</a:t>
            </a:r>
          </a:p>
          <a:p>
            <a:pPr eaLnBrk="1" hangingPunct="1">
              <a:buFontTx/>
              <a:buNone/>
            </a:pPr>
            <a:r>
              <a:rPr lang="en-US" altLang="zh-CN" sz="2400" b="1"/>
              <a:t>      chapters(</a:t>
            </a:r>
            <a:r>
              <a:rPr lang="zh-CN" altLang="en-US" sz="2400" b="1"/>
              <a:t>以后自学或上网查资料</a:t>
            </a:r>
            <a:r>
              <a:rPr lang="en-US" altLang="zh-CN" sz="2400" b="1"/>
              <a:t>)</a:t>
            </a:r>
          </a:p>
          <a:p>
            <a:pPr eaLnBrk="1" hangingPunct="1">
              <a:buFontTx/>
              <a:buNone/>
            </a:pPr>
            <a:r>
              <a:rPr lang="en-US" altLang="zh-CN" sz="2400" b="1"/>
              <a:t>   F: </a:t>
            </a:r>
            <a:r>
              <a:rPr lang="en-US" altLang="zh-CN" sz="2400" b="1">
                <a:solidFill>
                  <a:schemeClr val="bg2"/>
                </a:solidFill>
                <a:sym typeface="Wingdings 2" panose="05020102010507070707" pitchFamily="18" charset="2"/>
              </a:rPr>
              <a:t>system engineering’s view    analyzing</a:t>
            </a:r>
          </a:p>
          <a:p>
            <a:pPr eaLnBrk="1" hangingPunct="1">
              <a:buFontTx/>
              <a:buNone/>
            </a:pPr>
            <a:r>
              <a:rPr lang="en-US" altLang="zh-CN" sz="2400" b="1">
                <a:solidFill>
                  <a:schemeClr val="bg2"/>
                </a:solidFill>
                <a:sym typeface="Wingdings 2" panose="05020102010507070707" pitchFamily="18" charset="2"/>
              </a:rPr>
              <a:t>                                                             synthesis</a:t>
            </a:r>
          </a:p>
          <a:p>
            <a:pPr eaLnBrk="1" hangingPunct="1">
              <a:buFontTx/>
              <a:buNone/>
            </a:pPr>
            <a:r>
              <a:rPr lang="en-US" altLang="zh-CN" sz="2400" b="1">
                <a:solidFill>
                  <a:schemeClr val="bg2"/>
                </a:solidFill>
                <a:sym typeface="Wingdings 2" panose="05020102010507070707" pitchFamily="18" charset="2"/>
              </a:rPr>
              <a:t>                                     </a:t>
            </a:r>
            <a:r>
              <a:rPr lang="zh-CN" altLang="en-US" sz="2400" b="1">
                <a:solidFill>
                  <a:schemeClr val="bg2"/>
                </a:solidFill>
                <a:sym typeface="Wingdings 2" panose="05020102010507070707" pitchFamily="18" charset="2"/>
              </a:rPr>
              <a:t>后备方案</a:t>
            </a:r>
          </a:p>
          <a:p>
            <a:pPr eaLnBrk="1" hangingPunct="1">
              <a:buFontTx/>
              <a:buNone/>
            </a:pPr>
            <a:r>
              <a:rPr lang="zh-CN" altLang="en-US" sz="2400" b="1">
                <a:solidFill>
                  <a:schemeClr val="bg2"/>
                </a:solidFill>
                <a:sym typeface="Wingdings 2" panose="05020102010507070707" pitchFamily="18" charset="2"/>
              </a:rPr>
              <a:t>     </a:t>
            </a:r>
            <a:r>
              <a:rPr lang="en-US" altLang="zh-CN" sz="2400" b="1">
                <a:solidFill>
                  <a:schemeClr val="bg2"/>
                </a:solidFill>
                <a:sym typeface="Wingdings 2" panose="05020102010507070707" pitchFamily="18" charset="2"/>
              </a:rPr>
              <a:t>critical     check        back-up           reduce the</a:t>
            </a:r>
          </a:p>
          <a:p>
            <a:pPr eaLnBrk="1" hangingPunct="1">
              <a:buFontTx/>
              <a:buNone/>
            </a:pPr>
            <a:r>
              <a:rPr lang="en-US" altLang="zh-CN" sz="2400" b="1">
                <a:solidFill>
                  <a:schemeClr val="bg2"/>
                </a:solidFill>
                <a:sym typeface="Wingdings 2" panose="05020102010507070707" pitchFamily="18" charset="2"/>
              </a:rPr>
              <a:t>     software  carefully    Policy              risk of the </a:t>
            </a:r>
          </a:p>
          <a:p>
            <a:pPr eaLnBrk="1" hangingPunct="1">
              <a:buFontTx/>
              <a:buNone/>
            </a:pPr>
            <a:r>
              <a:rPr lang="en-US" altLang="zh-CN" sz="2400" b="1">
                <a:solidFill>
                  <a:schemeClr val="bg2"/>
                </a:solidFill>
                <a:sym typeface="Wingdings 2" panose="05020102010507070707" pitchFamily="18" charset="2"/>
              </a:rPr>
              <a:t>                                                                 mission failure</a:t>
            </a:r>
          </a:p>
          <a:p>
            <a:pPr eaLnBrk="1" hangingPunct="1">
              <a:buFontTx/>
              <a:buNone/>
            </a:pPr>
            <a:r>
              <a:rPr lang="en-US" altLang="zh-CN" sz="2400" b="1">
                <a:solidFill>
                  <a:schemeClr val="bg2"/>
                </a:solidFill>
                <a:sym typeface="Wingdings 2" panose="05020102010507070707" pitchFamily="18" charset="2"/>
              </a:rPr>
              <a:t>                                take software failure</a:t>
            </a:r>
          </a:p>
          <a:p>
            <a:pPr eaLnBrk="1" hangingPunct="1">
              <a:buFontTx/>
              <a:buNone/>
            </a:pPr>
            <a:r>
              <a:rPr lang="en-US" altLang="zh-CN" sz="2400" b="1">
                <a:solidFill>
                  <a:schemeClr val="bg2"/>
                </a:solidFill>
                <a:sym typeface="Wingdings 2" panose="05020102010507070707" pitchFamily="18" charset="2"/>
              </a:rPr>
              <a:t>                                       into account</a:t>
            </a:r>
          </a:p>
        </p:txBody>
      </p:sp>
      <p:sp>
        <p:nvSpPr>
          <p:cNvPr id="179205" name="AutoShape 4">
            <a:extLst>
              <a:ext uri="{FF2B5EF4-FFF2-40B4-BE49-F238E27FC236}">
                <a16:creationId xmlns:a16="http://schemas.microsoft.com/office/drawing/2014/main" id="{BA0AB564-54B8-4D45-A3D8-C366F563F84A}"/>
              </a:ext>
            </a:extLst>
          </p:cNvPr>
          <p:cNvSpPr>
            <a:spLocks/>
          </p:cNvSpPr>
          <p:nvPr/>
        </p:nvSpPr>
        <p:spPr bwMode="auto">
          <a:xfrm>
            <a:off x="7304088" y="2819400"/>
            <a:ext cx="228600" cy="533400"/>
          </a:xfrm>
          <a:prstGeom prst="leftBrace">
            <a:avLst>
              <a:gd name="adj1" fmla="val 19444"/>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179206" name="AutoShape 5">
            <a:extLst>
              <a:ext uri="{FF2B5EF4-FFF2-40B4-BE49-F238E27FC236}">
                <a16:creationId xmlns:a16="http://schemas.microsoft.com/office/drawing/2014/main" id="{C6E1EF4A-881B-4E47-9853-B3FD4EFF5D94}"/>
              </a:ext>
            </a:extLst>
          </p:cNvPr>
          <p:cNvSpPr>
            <a:spLocks noChangeArrowheads="1"/>
          </p:cNvSpPr>
          <p:nvPr/>
        </p:nvSpPr>
        <p:spPr bwMode="auto">
          <a:xfrm>
            <a:off x="4419600" y="4343400"/>
            <a:ext cx="1066800" cy="152400"/>
          </a:xfrm>
          <a:prstGeom prst="rightArrow">
            <a:avLst>
              <a:gd name="adj1" fmla="val 50000"/>
              <a:gd name="adj2" fmla="val 175000"/>
            </a:avLst>
          </a:prstGeom>
          <a:solidFill>
            <a:schemeClr val="bg2"/>
          </a:solidFill>
          <a:ln w="9525">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179207" name="AutoShape 6">
            <a:extLst>
              <a:ext uri="{FF2B5EF4-FFF2-40B4-BE49-F238E27FC236}">
                <a16:creationId xmlns:a16="http://schemas.microsoft.com/office/drawing/2014/main" id="{792670FB-7F4E-49DC-AF8C-ACFB0525F7DC}"/>
              </a:ext>
            </a:extLst>
          </p:cNvPr>
          <p:cNvSpPr>
            <a:spLocks noChangeArrowheads="1"/>
          </p:cNvSpPr>
          <p:nvPr/>
        </p:nvSpPr>
        <p:spPr bwMode="auto">
          <a:xfrm>
            <a:off x="6934200" y="4343400"/>
            <a:ext cx="838200" cy="152400"/>
          </a:xfrm>
          <a:prstGeom prst="rightArrow">
            <a:avLst>
              <a:gd name="adj1" fmla="val 50000"/>
              <a:gd name="adj2" fmla="val 137500"/>
            </a:avLst>
          </a:prstGeom>
          <a:solidFill>
            <a:schemeClr val="bg2"/>
          </a:solidFill>
          <a:ln w="9525">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179208" name="AutoShape 7">
            <a:extLst>
              <a:ext uri="{FF2B5EF4-FFF2-40B4-BE49-F238E27FC236}">
                <a16:creationId xmlns:a16="http://schemas.microsoft.com/office/drawing/2014/main" id="{E33681C7-AAEB-44A2-9684-8B6149559306}"/>
              </a:ext>
            </a:extLst>
          </p:cNvPr>
          <p:cNvSpPr>
            <a:spLocks/>
          </p:cNvSpPr>
          <p:nvPr/>
        </p:nvSpPr>
        <p:spPr bwMode="auto">
          <a:xfrm>
            <a:off x="2743200" y="4114800"/>
            <a:ext cx="228600" cy="609600"/>
          </a:xfrm>
          <a:prstGeom prst="leftBrace">
            <a:avLst>
              <a:gd name="adj1" fmla="val 22222"/>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179209" name="AutoShape 8">
            <a:extLst>
              <a:ext uri="{FF2B5EF4-FFF2-40B4-BE49-F238E27FC236}">
                <a16:creationId xmlns:a16="http://schemas.microsoft.com/office/drawing/2014/main" id="{D08C28C7-52F6-4F9B-AF11-BB20A5E7BA69}"/>
              </a:ext>
            </a:extLst>
          </p:cNvPr>
          <p:cNvSpPr>
            <a:spLocks/>
          </p:cNvSpPr>
          <p:nvPr/>
        </p:nvSpPr>
        <p:spPr bwMode="auto">
          <a:xfrm>
            <a:off x="7680325" y="4187826"/>
            <a:ext cx="249238" cy="969963"/>
          </a:xfrm>
          <a:prstGeom prst="leftBrace">
            <a:avLst>
              <a:gd name="adj1" fmla="val 32431"/>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179210" name="AutoShape 9">
            <a:extLst>
              <a:ext uri="{FF2B5EF4-FFF2-40B4-BE49-F238E27FC236}">
                <a16:creationId xmlns:a16="http://schemas.microsoft.com/office/drawing/2014/main" id="{E3585123-BEF4-46A9-9493-C6ACD34554C4}"/>
              </a:ext>
            </a:extLst>
          </p:cNvPr>
          <p:cNvSpPr>
            <a:spLocks/>
          </p:cNvSpPr>
          <p:nvPr/>
        </p:nvSpPr>
        <p:spPr bwMode="auto">
          <a:xfrm>
            <a:off x="5686425" y="4114800"/>
            <a:ext cx="228600" cy="609600"/>
          </a:xfrm>
          <a:prstGeom prst="leftBrace">
            <a:avLst>
              <a:gd name="adj1" fmla="val 22222"/>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
        <p:nvSpPr>
          <p:cNvPr id="179211" name="AutoShape 10">
            <a:extLst>
              <a:ext uri="{FF2B5EF4-FFF2-40B4-BE49-F238E27FC236}">
                <a16:creationId xmlns:a16="http://schemas.microsoft.com/office/drawing/2014/main" id="{05C8E23C-CE81-456E-B66B-F7514BF14D07}"/>
              </a:ext>
            </a:extLst>
          </p:cNvPr>
          <p:cNvSpPr>
            <a:spLocks noChangeArrowheads="1"/>
          </p:cNvSpPr>
          <p:nvPr/>
        </p:nvSpPr>
        <p:spPr bwMode="auto">
          <a:xfrm>
            <a:off x="6324600" y="4800600"/>
            <a:ext cx="152400" cy="533400"/>
          </a:xfrm>
          <a:prstGeom prst="upDownArrow">
            <a:avLst>
              <a:gd name="adj1" fmla="val 50000"/>
              <a:gd name="adj2" fmla="val 70000"/>
            </a:avLst>
          </a:prstGeom>
          <a:solidFill>
            <a:schemeClr val="bg2"/>
          </a:solidFill>
          <a:ln w="9525">
            <a:solidFill>
              <a:schemeClr val="tx1"/>
            </a:solidFill>
            <a:miter lim="800000"/>
            <a:headEnd/>
            <a:tailEnd/>
          </a:ln>
        </p:spPr>
        <p:txBody>
          <a:bodyPr wrap="none" anchor="ct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ClrTx/>
              <a:buSzTx/>
              <a:buNone/>
            </a:pPr>
            <a:endParaRPr lang="zh-CN" altLang="en-US" sz="2400" b="1">
              <a:solidFill>
                <a:srgbClr val="003366"/>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灯片编号占位符 5">
            <a:extLst>
              <a:ext uri="{FF2B5EF4-FFF2-40B4-BE49-F238E27FC236}">
                <a16:creationId xmlns:a16="http://schemas.microsoft.com/office/drawing/2014/main" id="{72756E1B-194D-4D5B-9E2E-14DFDD3532C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23404400-D3D0-44D1-87E0-BA0AD2441CE9}" type="slidenum">
              <a:rPr kumimoji="0" lang="en-US" altLang="zh-CN" sz="2600" b="1">
                <a:solidFill>
                  <a:srgbClr val="FFFFFF"/>
                </a:solidFill>
              </a:rPr>
              <a:pPr fontAlgn="base">
                <a:spcBef>
                  <a:spcPct val="0"/>
                </a:spcBef>
                <a:spcAft>
                  <a:spcPct val="0"/>
                </a:spcAft>
                <a:buClrTx/>
                <a:buSzTx/>
                <a:buNone/>
              </a:pPr>
              <a:t>94</a:t>
            </a:fld>
            <a:endParaRPr kumimoji="0" lang="en-US" altLang="zh-CN" sz="2600" b="1">
              <a:solidFill>
                <a:srgbClr val="FFFFFF"/>
              </a:solidFill>
            </a:endParaRPr>
          </a:p>
        </p:txBody>
      </p:sp>
      <p:sp>
        <p:nvSpPr>
          <p:cNvPr id="181251" name="Rectangle 2">
            <a:extLst>
              <a:ext uri="{FF2B5EF4-FFF2-40B4-BE49-F238E27FC236}">
                <a16:creationId xmlns:a16="http://schemas.microsoft.com/office/drawing/2014/main" id="{16FD1B84-3F2B-46DE-962A-83EE953977EA}"/>
              </a:ext>
            </a:extLst>
          </p:cNvPr>
          <p:cNvSpPr>
            <a:spLocks noGrp="1" noChangeArrowheads="1"/>
          </p:cNvSpPr>
          <p:nvPr>
            <p:ph type="title"/>
          </p:nvPr>
        </p:nvSpPr>
        <p:spPr>
          <a:xfrm>
            <a:off x="2438400" y="457200"/>
            <a:ext cx="8001000" cy="838200"/>
          </a:xfrm>
        </p:spPr>
        <p:txBody>
          <a:bodyPr/>
          <a:lstStyle/>
          <a:p>
            <a:pPr eaLnBrk="1" hangingPunct="1"/>
            <a:r>
              <a:rPr lang="en-US" altLang="zh-CN">
                <a:solidFill>
                  <a:schemeClr val="tx1"/>
                </a:solidFill>
                <a:ea typeface="楷体_GB2312" pitchFamily="49" charset="-122"/>
              </a:rPr>
              <a:t>        Software  Engineering</a:t>
            </a:r>
          </a:p>
        </p:txBody>
      </p:sp>
      <p:sp>
        <p:nvSpPr>
          <p:cNvPr id="181252" name="Rectangle 3">
            <a:extLst>
              <a:ext uri="{FF2B5EF4-FFF2-40B4-BE49-F238E27FC236}">
                <a16:creationId xmlns:a16="http://schemas.microsoft.com/office/drawing/2014/main" id="{9611B762-E2AD-4261-AA32-477EA54167AD}"/>
              </a:ext>
            </a:extLst>
          </p:cNvPr>
          <p:cNvSpPr>
            <a:spLocks noGrp="1" noChangeArrowheads="1"/>
          </p:cNvSpPr>
          <p:nvPr>
            <p:ph type="body" idx="1"/>
          </p:nvPr>
        </p:nvSpPr>
        <p:spPr>
          <a:xfrm>
            <a:off x="2286000" y="1752600"/>
            <a:ext cx="8382000" cy="5105400"/>
          </a:xfrm>
        </p:spPr>
        <p:txBody>
          <a:bodyPr/>
          <a:lstStyle/>
          <a:p>
            <a:pPr eaLnBrk="1" hangingPunct="1">
              <a:buFontTx/>
              <a:buNone/>
            </a:pPr>
            <a:r>
              <a:rPr lang="zh-CN" altLang="en-US" b="1">
                <a:solidFill>
                  <a:srgbClr val="0000FF"/>
                </a:solidFill>
                <a:latin typeface="宋体" panose="02010600030101010101" pitchFamily="2" charset="-122"/>
              </a:rPr>
              <a:t>好消息：北美前景最好的</a:t>
            </a:r>
            <a:r>
              <a:rPr lang="en-US" altLang="zh-CN" b="1">
                <a:solidFill>
                  <a:srgbClr val="0000FF"/>
                </a:solidFill>
              </a:rPr>
              <a:t>25</a:t>
            </a:r>
            <a:r>
              <a:rPr lang="zh-CN" altLang="en-US" b="1">
                <a:solidFill>
                  <a:srgbClr val="0000FF"/>
                </a:solidFill>
                <a:latin typeface="宋体" panose="02010600030101010101" pitchFamily="2" charset="-122"/>
              </a:rPr>
              <a:t>种职业</a:t>
            </a:r>
            <a:r>
              <a:rPr lang="zh-CN" altLang="en-US" b="1">
                <a:solidFill>
                  <a:srgbClr val="0000FF"/>
                </a:solidFill>
              </a:rPr>
              <a:t> ！</a:t>
            </a:r>
          </a:p>
          <a:p>
            <a:pPr eaLnBrk="1" hangingPunct="1">
              <a:buFontTx/>
              <a:buNone/>
            </a:pPr>
            <a:r>
              <a:rPr lang="zh-CN" altLang="en-US" sz="2400" b="1">
                <a:solidFill>
                  <a:srgbClr val="0000FF"/>
                </a:solidFill>
              </a:rPr>
              <a:t>                  </a:t>
            </a:r>
            <a:r>
              <a:rPr lang="en-US" altLang="zh-CN" sz="2400" b="1">
                <a:solidFill>
                  <a:srgbClr val="0000FF"/>
                </a:solidFill>
              </a:rPr>
              <a:t>------</a:t>
            </a:r>
            <a:r>
              <a:rPr lang="zh-CN" altLang="en-US" sz="2400" b="1">
                <a:solidFill>
                  <a:srgbClr val="0000FF"/>
                </a:solidFill>
              </a:rPr>
              <a:t>人家的今天，就是我们的明天！</a:t>
            </a:r>
          </a:p>
          <a:p>
            <a:pPr eaLnBrk="1" hangingPunct="1">
              <a:buFontTx/>
              <a:buNone/>
            </a:pPr>
            <a:endParaRPr lang="zh-CN" altLang="en-US" sz="2400" b="1">
              <a:solidFill>
                <a:schemeClr val="bg2"/>
              </a:solidFill>
            </a:endParaRPr>
          </a:p>
          <a:p>
            <a:pPr eaLnBrk="1" hangingPunct="1">
              <a:buFontTx/>
              <a:buNone/>
            </a:pPr>
            <a:r>
              <a:rPr lang="zh-CN" altLang="en-US" sz="2400" b="1">
                <a:solidFill>
                  <a:schemeClr val="bg2"/>
                </a:solidFill>
                <a:latin typeface="宋体" panose="02010600030101010101" pitchFamily="2" charset="-122"/>
              </a:rPr>
              <a:t>      我们生活在一个科技时代，未来的职业趋向可以充分说明这一点。美国劳动局最近的调查表明，四分之一的新职业集中在计算机、医疗保健及私营教育行业。</a:t>
            </a:r>
          </a:p>
          <a:p>
            <a:pPr eaLnBrk="1" hangingPunct="1">
              <a:buFontTx/>
              <a:buNone/>
            </a:pPr>
            <a:r>
              <a:rPr lang="zh-CN" altLang="en-US" sz="2400" b="1">
                <a:solidFill>
                  <a:schemeClr val="bg2"/>
                </a:solidFill>
                <a:latin typeface="宋体" panose="02010600030101010101" pitchFamily="2" charset="-122"/>
              </a:rPr>
              <a:t>　　  到</a:t>
            </a:r>
            <a:r>
              <a:rPr lang="en-US" altLang="zh-CN" sz="2400" b="1">
                <a:solidFill>
                  <a:schemeClr val="bg2"/>
                </a:solidFill>
              </a:rPr>
              <a:t>2013</a:t>
            </a:r>
            <a:r>
              <a:rPr lang="zh-CN" altLang="en-US" sz="2400" b="1">
                <a:solidFill>
                  <a:schemeClr val="bg2"/>
                </a:solidFill>
                <a:latin typeface="宋体" panose="02010600030101010101" pitchFamily="2" charset="-122"/>
              </a:rPr>
              <a:t>年，北美最热门、需求量最大的职业当数以下</a:t>
            </a:r>
            <a:r>
              <a:rPr lang="en-US" altLang="zh-CN" sz="2400" b="1">
                <a:solidFill>
                  <a:schemeClr val="bg2"/>
                </a:solidFill>
              </a:rPr>
              <a:t>25</a:t>
            </a:r>
            <a:r>
              <a:rPr lang="zh-CN" altLang="en-US" sz="2400" b="1">
                <a:solidFill>
                  <a:schemeClr val="bg2"/>
                </a:solidFill>
                <a:latin typeface="宋体" panose="02010600030101010101" pitchFamily="2" charset="-122"/>
              </a:rPr>
              <a:t>种，其中有些要求大学学历，有些必须具备相关工作经验</a:t>
            </a:r>
            <a:r>
              <a:rPr lang="en-US" altLang="zh-CN" sz="2400" b="1">
                <a:solidFill>
                  <a:schemeClr val="bg2"/>
                </a:solidFill>
              </a:rPr>
              <a:t>: (</a:t>
            </a:r>
            <a:r>
              <a:rPr lang="zh-CN" altLang="en-US" b="1">
                <a:solidFill>
                  <a:srgbClr val="CC0000"/>
                </a:solidFill>
                <a:latin typeface="宋体" panose="02010600030101010101" pitchFamily="2" charset="-122"/>
              </a:rPr>
              <a:t>以下年薪指税后美元额度</a:t>
            </a:r>
            <a:r>
              <a:rPr lang="en-US" altLang="zh-CN" sz="2400" b="1">
                <a:solidFill>
                  <a:schemeClr val="bg2"/>
                </a:solidFill>
              </a:rPr>
              <a:t>)</a:t>
            </a:r>
            <a:r>
              <a:rPr lang="en-US" altLang="zh-CN" b="1">
                <a:solidFill>
                  <a:schemeClr val="bg2"/>
                </a:solidFill>
              </a:rPr>
              <a:t> </a:t>
            </a:r>
          </a:p>
          <a:p>
            <a:pPr eaLnBrk="1" hangingPunct="1">
              <a:buFontTx/>
              <a:buNone/>
            </a:pPr>
            <a:endParaRPr lang="en-US" altLang="zh-CN" b="1">
              <a:solidFill>
                <a:schemeClr val="bg2"/>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灯片编号占位符 5">
            <a:extLst>
              <a:ext uri="{FF2B5EF4-FFF2-40B4-BE49-F238E27FC236}">
                <a16:creationId xmlns:a16="http://schemas.microsoft.com/office/drawing/2014/main" id="{259A01FB-CAEB-4BD1-BA24-44BCC10BBAC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C99FC1C4-9712-4699-B534-50C1A47D206F}" type="slidenum">
              <a:rPr kumimoji="0" lang="en-US" altLang="zh-CN" sz="2600" b="1">
                <a:solidFill>
                  <a:srgbClr val="FFFFFF"/>
                </a:solidFill>
              </a:rPr>
              <a:pPr fontAlgn="base">
                <a:spcBef>
                  <a:spcPct val="0"/>
                </a:spcBef>
                <a:spcAft>
                  <a:spcPct val="0"/>
                </a:spcAft>
                <a:buClrTx/>
                <a:buSzTx/>
                <a:buNone/>
              </a:pPr>
              <a:t>95</a:t>
            </a:fld>
            <a:endParaRPr kumimoji="0" lang="en-US" altLang="zh-CN" sz="2600" b="1">
              <a:solidFill>
                <a:srgbClr val="FFFFFF"/>
              </a:solidFill>
            </a:endParaRPr>
          </a:p>
        </p:txBody>
      </p:sp>
      <p:sp>
        <p:nvSpPr>
          <p:cNvPr id="183299" name="Rectangle 2">
            <a:extLst>
              <a:ext uri="{FF2B5EF4-FFF2-40B4-BE49-F238E27FC236}">
                <a16:creationId xmlns:a16="http://schemas.microsoft.com/office/drawing/2014/main" id="{F890CC18-1659-4E5F-AAAC-66F5097847AE}"/>
              </a:ext>
            </a:extLst>
          </p:cNvPr>
          <p:cNvSpPr>
            <a:spLocks noGrp="1" noChangeArrowheads="1"/>
          </p:cNvSpPr>
          <p:nvPr>
            <p:ph type="title"/>
          </p:nvPr>
        </p:nvSpPr>
        <p:spPr>
          <a:xfrm>
            <a:off x="2438400" y="457200"/>
            <a:ext cx="8001000" cy="838200"/>
          </a:xfrm>
        </p:spPr>
        <p:txBody>
          <a:bodyPr/>
          <a:lstStyle/>
          <a:p>
            <a:pPr eaLnBrk="1" hangingPunct="1"/>
            <a:r>
              <a:rPr lang="en-US" altLang="zh-CN">
                <a:solidFill>
                  <a:schemeClr val="tx1"/>
                </a:solidFill>
                <a:ea typeface="楷体_GB2312" pitchFamily="49" charset="-122"/>
              </a:rPr>
              <a:t>        Software  Engineering</a:t>
            </a:r>
          </a:p>
        </p:txBody>
      </p:sp>
      <p:sp>
        <p:nvSpPr>
          <p:cNvPr id="183300" name="Rectangle 3">
            <a:extLst>
              <a:ext uri="{FF2B5EF4-FFF2-40B4-BE49-F238E27FC236}">
                <a16:creationId xmlns:a16="http://schemas.microsoft.com/office/drawing/2014/main" id="{4969199E-E569-4906-87A3-0BA3A464102F}"/>
              </a:ext>
            </a:extLst>
          </p:cNvPr>
          <p:cNvSpPr>
            <a:spLocks noGrp="1" noChangeArrowheads="1"/>
          </p:cNvSpPr>
          <p:nvPr>
            <p:ph type="body" idx="1"/>
          </p:nvPr>
        </p:nvSpPr>
        <p:spPr>
          <a:xfrm>
            <a:off x="2362200" y="1752600"/>
            <a:ext cx="8305800" cy="5105400"/>
          </a:xfrm>
        </p:spPr>
        <p:txBody>
          <a:bodyPr/>
          <a:lstStyle/>
          <a:p>
            <a:pPr eaLnBrk="1" hangingPunct="1">
              <a:lnSpc>
                <a:spcPct val="90000"/>
              </a:lnSpc>
              <a:buFontTx/>
              <a:buNone/>
            </a:pPr>
            <a:r>
              <a:rPr lang="en-US" altLang="zh-CN" sz="2400" b="1">
                <a:solidFill>
                  <a:schemeClr val="bg2"/>
                </a:solidFill>
                <a:latin typeface="宋体" panose="02010600030101010101" pitchFamily="2" charset="-122"/>
              </a:rPr>
              <a:t>1.</a:t>
            </a:r>
            <a:r>
              <a:rPr lang="zh-CN" altLang="en-US" sz="2400" b="1">
                <a:solidFill>
                  <a:schemeClr val="bg2"/>
                </a:solidFill>
                <a:latin typeface="宋体" panose="02010600030101010101" pitchFamily="2" charset="-122"/>
              </a:rPr>
              <a:t>计算机软件工程师</a:t>
            </a:r>
            <a:r>
              <a:rPr lang="en-US" altLang="zh-CN" sz="2400" b="1">
                <a:solidFill>
                  <a:schemeClr val="bg2"/>
                </a:solidFill>
                <a:latin typeface="宋体" panose="02010600030101010101" pitchFamily="2" charset="-122"/>
              </a:rPr>
              <a:t>(Computer Software Engineers) </a:t>
            </a:r>
            <a:r>
              <a:rPr lang="en-US" altLang="zh-CN" sz="2400" b="1">
                <a:solidFill>
                  <a:schemeClr val="bg2"/>
                </a:solidFill>
                <a:latin typeface="Times New Roman" panose="02020603050405020304" pitchFamily="18" charset="0"/>
              </a:rPr>
              <a:t>——</a:t>
            </a:r>
            <a:r>
              <a:rPr lang="zh-CN" altLang="en-US" sz="2400" b="1">
                <a:solidFill>
                  <a:schemeClr val="bg2"/>
                </a:solidFill>
                <a:latin typeface="宋体" panose="02010600030101010101" pitchFamily="2" charset="-122"/>
              </a:rPr>
              <a:t>应用软件工程师</a:t>
            </a:r>
            <a:r>
              <a:rPr lang="en-US" altLang="zh-CN" sz="2400" b="1">
                <a:solidFill>
                  <a:schemeClr val="bg2"/>
                </a:solidFill>
                <a:latin typeface="宋体" panose="02010600030101010101" pitchFamily="2" charset="-122"/>
              </a:rPr>
              <a:t>:</a:t>
            </a:r>
            <a:r>
              <a:rPr lang="zh-CN" altLang="en-US" sz="2400" b="1">
                <a:solidFill>
                  <a:schemeClr val="bg2"/>
                </a:solidFill>
                <a:latin typeface="宋体" panose="02010600030101010101" pitchFamily="2" charset="-122"/>
              </a:rPr>
              <a:t>年薪</a:t>
            </a:r>
            <a:r>
              <a:rPr lang="en-US" altLang="zh-CN" sz="2400" b="1">
                <a:solidFill>
                  <a:schemeClr val="bg2"/>
                </a:solidFill>
                <a:latin typeface="宋体" panose="02010600030101010101" pitchFamily="2" charset="-122"/>
              </a:rPr>
              <a:t>$74,980 ;</a:t>
            </a:r>
            <a:r>
              <a:rPr lang="zh-CN" altLang="en-US" sz="2400" b="1">
                <a:solidFill>
                  <a:schemeClr val="bg2"/>
                </a:solidFill>
                <a:latin typeface="宋体" panose="02010600030101010101" pitchFamily="2" charset="-122"/>
              </a:rPr>
              <a:t>系统软件工程师</a:t>
            </a:r>
            <a:r>
              <a:rPr lang="en-US" altLang="zh-CN" sz="2400" b="1">
                <a:solidFill>
                  <a:schemeClr val="bg2"/>
                </a:solidFill>
                <a:latin typeface="宋体" panose="02010600030101010101" pitchFamily="2" charset="-122"/>
              </a:rPr>
              <a:t>:$79,740</a:t>
            </a:r>
          </a:p>
          <a:p>
            <a:pPr eaLnBrk="1" hangingPunct="1">
              <a:lnSpc>
                <a:spcPct val="90000"/>
              </a:lnSpc>
              <a:buFontTx/>
              <a:buNone/>
            </a:pPr>
            <a:r>
              <a:rPr lang="zh-CN" altLang="en-US" sz="2400" b="1">
                <a:solidFill>
                  <a:schemeClr val="bg2"/>
                </a:solidFill>
                <a:latin typeface="宋体" panose="02010600030101010101" pitchFamily="2" charset="-122"/>
              </a:rPr>
              <a:t>　　计算机应用软件工程师的工作是根据用户需求，设计、维护计算机应用软件，他与系统软件工程师一起维护公司计算机系统。</a:t>
            </a:r>
          </a:p>
          <a:p>
            <a:pPr eaLnBrk="1" hangingPunct="1">
              <a:lnSpc>
                <a:spcPct val="90000"/>
              </a:lnSpc>
              <a:buFontTx/>
              <a:buNone/>
            </a:pPr>
            <a:r>
              <a:rPr lang="en-US" altLang="zh-CN" sz="2400" b="1">
                <a:solidFill>
                  <a:schemeClr val="bg2"/>
                </a:solidFill>
                <a:latin typeface="宋体" panose="02010600030101010101" pitchFamily="2" charset="-122"/>
              </a:rPr>
              <a:t>2.</a:t>
            </a:r>
            <a:r>
              <a:rPr lang="zh-CN" altLang="en-US" sz="2400" b="1">
                <a:solidFill>
                  <a:schemeClr val="bg2"/>
                </a:solidFill>
                <a:latin typeface="宋体" panose="02010600030101010101" pitchFamily="2" charset="-122"/>
              </a:rPr>
              <a:t>侦探</a:t>
            </a:r>
            <a:r>
              <a:rPr lang="en-US" altLang="zh-CN" sz="2400" b="1">
                <a:solidFill>
                  <a:schemeClr val="bg2"/>
                </a:solidFill>
                <a:latin typeface="宋体" panose="02010600030101010101" pitchFamily="2" charset="-122"/>
              </a:rPr>
              <a:t>(Detectives)</a:t>
            </a:r>
            <a:r>
              <a:rPr lang="en-US" altLang="zh-CN" sz="2400" b="1">
                <a:solidFill>
                  <a:schemeClr val="bg2"/>
                </a:solidFill>
                <a:latin typeface="Times New Roman" panose="02020603050405020304" pitchFamily="18" charset="0"/>
              </a:rPr>
              <a:t>——</a:t>
            </a:r>
            <a:r>
              <a:rPr lang="zh-CN" altLang="en-US" sz="2400" b="1">
                <a:solidFill>
                  <a:schemeClr val="bg2"/>
                </a:solidFill>
                <a:latin typeface="宋体" panose="02010600030101010101" pitchFamily="2" charset="-122"/>
              </a:rPr>
              <a:t>年薪</a:t>
            </a:r>
            <a:r>
              <a:rPr lang="en-US" altLang="zh-CN" sz="2400" b="1">
                <a:solidFill>
                  <a:schemeClr val="bg2"/>
                </a:solidFill>
                <a:latin typeface="宋体" panose="02010600030101010101" pitchFamily="2" charset="-122"/>
              </a:rPr>
              <a:t>$53,990</a:t>
            </a:r>
          </a:p>
          <a:p>
            <a:pPr eaLnBrk="1" hangingPunct="1">
              <a:lnSpc>
                <a:spcPct val="90000"/>
              </a:lnSpc>
              <a:buFontTx/>
              <a:buNone/>
            </a:pPr>
            <a:r>
              <a:rPr lang="zh-CN" altLang="en-US" sz="2400" b="1">
                <a:solidFill>
                  <a:schemeClr val="bg2"/>
                </a:solidFill>
                <a:latin typeface="宋体" panose="02010600030101010101" pitchFamily="2" charset="-122"/>
              </a:rPr>
              <a:t>　　搜集事实、罪证。</a:t>
            </a:r>
          </a:p>
          <a:p>
            <a:pPr eaLnBrk="1" hangingPunct="1">
              <a:lnSpc>
                <a:spcPct val="90000"/>
              </a:lnSpc>
              <a:buFontTx/>
              <a:buNone/>
            </a:pPr>
            <a:r>
              <a:rPr lang="en-US" altLang="zh-CN" sz="2400" b="1">
                <a:solidFill>
                  <a:schemeClr val="bg2"/>
                </a:solidFill>
                <a:latin typeface="宋体" panose="02010600030101010101" pitchFamily="2" charset="-122"/>
              </a:rPr>
              <a:t>3.</a:t>
            </a:r>
            <a:r>
              <a:rPr lang="zh-CN" altLang="en-US" sz="2400" b="1">
                <a:solidFill>
                  <a:schemeClr val="bg2"/>
                </a:solidFill>
                <a:latin typeface="宋体" panose="02010600030101010101" pitchFamily="2" charset="-122"/>
              </a:rPr>
              <a:t>家庭保健护理</a:t>
            </a:r>
            <a:r>
              <a:rPr lang="en-US" altLang="zh-CN" sz="2400" b="1">
                <a:solidFill>
                  <a:schemeClr val="bg2"/>
                </a:solidFill>
                <a:latin typeface="宋体" panose="02010600030101010101" pitchFamily="2" charset="-122"/>
              </a:rPr>
              <a:t>(Home Health Aides)</a:t>
            </a:r>
            <a:r>
              <a:rPr lang="en-US" altLang="zh-CN" sz="2400" b="1">
                <a:solidFill>
                  <a:schemeClr val="bg2"/>
                </a:solidFill>
                <a:latin typeface="Times New Roman" panose="02020603050405020304" pitchFamily="18" charset="0"/>
              </a:rPr>
              <a:t>——</a:t>
            </a:r>
            <a:r>
              <a:rPr lang="en-US" altLang="zh-CN" sz="2400" b="1">
                <a:solidFill>
                  <a:schemeClr val="bg2"/>
                </a:solidFill>
                <a:latin typeface="宋体" panose="02010600030101010101" pitchFamily="2" charset="-122"/>
              </a:rPr>
              <a:t>$18,330</a:t>
            </a:r>
          </a:p>
          <a:p>
            <a:pPr eaLnBrk="1" hangingPunct="1">
              <a:lnSpc>
                <a:spcPct val="90000"/>
              </a:lnSpc>
              <a:buFontTx/>
              <a:buNone/>
            </a:pPr>
            <a:r>
              <a:rPr lang="zh-CN" altLang="en-US" sz="2400" b="1">
                <a:solidFill>
                  <a:schemeClr val="bg2"/>
                </a:solidFill>
                <a:latin typeface="宋体" panose="02010600030101010101" pitchFamily="2" charset="-122"/>
              </a:rPr>
              <a:t>　　此项工作负责每天为用户做卫生保健，如</a:t>
            </a:r>
            <a:r>
              <a:rPr lang="en-US" altLang="zh-CN" sz="2400" b="1">
                <a:solidFill>
                  <a:schemeClr val="bg2"/>
                </a:solidFill>
                <a:latin typeface="宋体" panose="02010600030101010101" pitchFamily="2" charset="-122"/>
              </a:rPr>
              <a:t>:</a:t>
            </a:r>
            <a:r>
              <a:rPr lang="zh-CN" altLang="en-US" sz="2400" b="1">
                <a:solidFill>
                  <a:schemeClr val="bg2"/>
                </a:solidFill>
                <a:latin typeface="宋体" panose="02010600030101010101" pitchFamily="2" charset="-122"/>
              </a:rPr>
              <a:t>洗澡、修饰，一般只需短期培训或在工作中培训，未来几年这一职业的需求量会很大，唯一的缺点是薪资太低。</a:t>
            </a:r>
          </a:p>
          <a:p>
            <a:pPr eaLnBrk="1" hangingPunct="1">
              <a:lnSpc>
                <a:spcPct val="90000"/>
              </a:lnSpc>
              <a:buFontTx/>
              <a:buNone/>
            </a:pPr>
            <a:r>
              <a:rPr lang="en-US" altLang="zh-CN" sz="2400" b="1">
                <a:solidFill>
                  <a:schemeClr val="bg2"/>
                </a:solidFill>
                <a:latin typeface="宋体" panose="02010600030101010101" pitchFamily="2" charset="-122"/>
              </a:rPr>
              <a:t>4.</a:t>
            </a:r>
            <a:r>
              <a:rPr lang="zh-CN" altLang="en-US" sz="2400" b="1">
                <a:solidFill>
                  <a:schemeClr val="bg2"/>
                </a:solidFill>
                <a:latin typeface="宋体" panose="02010600030101010101" pitchFamily="2" charset="-122"/>
              </a:rPr>
              <a:t>程序员</a:t>
            </a:r>
            <a:r>
              <a:rPr lang="en-US" altLang="zh-CN" sz="2400" b="1">
                <a:solidFill>
                  <a:schemeClr val="bg2"/>
                </a:solidFill>
                <a:latin typeface="宋体" panose="02010600030101010101" pitchFamily="2" charset="-122"/>
              </a:rPr>
              <a:t>(Programmers)</a:t>
            </a:r>
            <a:r>
              <a:rPr lang="en-US" altLang="zh-CN" sz="2400" b="1">
                <a:solidFill>
                  <a:schemeClr val="bg2"/>
                </a:solidFill>
                <a:latin typeface="Times New Roman" panose="02020603050405020304" pitchFamily="18" charset="0"/>
              </a:rPr>
              <a:t>——</a:t>
            </a:r>
            <a:r>
              <a:rPr lang="en-US" altLang="zh-CN" sz="2400" b="1">
                <a:solidFill>
                  <a:schemeClr val="bg2"/>
                </a:solidFill>
                <a:latin typeface="宋体" panose="02010600030101010101" pitchFamily="2" charset="-122"/>
              </a:rPr>
              <a:t>$65,910</a:t>
            </a:r>
          </a:p>
          <a:p>
            <a:pPr eaLnBrk="1" hangingPunct="1">
              <a:lnSpc>
                <a:spcPct val="90000"/>
              </a:lnSpc>
              <a:buFontTx/>
              <a:buNone/>
            </a:pPr>
            <a:r>
              <a:rPr lang="zh-CN" altLang="en-US" sz="2400" b="1">
                <a:solidFill>
                  <a:schemeClr val="bg2"/>
                </a:solidFill>
                <a:latin typeface="宋体" panose="02010600030101010101" pitchFamily="2" charset="-122"/>
              </a:rPr>
              <a:t>　　根据公司需要，计算机程序员负责编写、测试程序。</a:t>
            </a:r>
            <a:r>
              <a:rPr lang="zh-CN" altLang="en-US" sz="2400" b="1">
                <a:solidFill>
                  <a:srgbClr val="000000"/>
                </a:solidFill>
                <a:latin typeface="宋体" panose="02010600030101010101" pitchFamily="2" charset="-122"/>
              </a:rPr>
              <a:t> </a:t>
            </a:r>
            <a:endParaRPr lang="zh-CN" altLang="en-US" sz="2400" b="1"/>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灯片编号占位符 5">
            <a:extLst>
              <a:ext uri="{FF2B5EF4-FFF2-40B4-BE49-F238E27FC236}">
                <a16:creationId xmlns:a16="http://schemas.microsoft.com/office/drawing/2014/main" id="{89D3322B-6092-4875-8E75-334B46FD02F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BAE8863F-0878-4E78-8F3E-2592B8211A4C}" type="slidenum">
              <a:rPr kumimoji="0" lang="en-US" altLang="zh-CN" sz="2600" b="1">
                <a:solidFill>
                  <a:srgbClr val="FFFFFF"/>
                </a:solidFill>
              </a:rPr>
              <a:pPr fontAlgn="base">
                <a:spcBef>
                  <a:spcPct val="0"/>
                </a:spcBef>
                <a:spcAft>
                  <a:spcPct val="0"/>
                </a:spcAft>
                <a:buClrTx/>
                <a:buSzTx/>
                <a:buNone/>
              </a:pPr>
              <a:t>96</a:t>
            </a:fld>
            <a:endParaRPr kumimoji="0" lang="en-US" altLang="zh-CN" sz="2600" b="1">
              <a:solidFill>
                <a:srgbClr val="FFFFFF"/>
              </a:solidFill>
            </a:endParaRPr>
          </a:p>
        </p:txBody>
      </p:sp>
      <p:sp>
        <p:nvSpPr>
          <p:cNvPr id="185347" name="Rectangle 2">
            <a:extLst>
              <a:ext uri="{FF2B5EF4-FFF2-40B4-BE49-F238E27FC236}">
                <a16:creationId xmlns:a16="http://schemas.microsoft.com/office/drawing/2014/main" id="{E4758105-3483-4A62-9558-E33A99E147E8}"/>
              </a:ext>
            </a:extLst>
          </p:cNvPr>
          <p:cNvSpPr>
            <a:spLocks noGrp="1" noChangeArrowheads="1"/>
          </p:cNvSpPr>
          <p:nvPr>
            <p:ph type="title"/>
          </p:nvPr>
        </p:nvSpPr>
        <p:spPr>
          <a:xfrm>
            <a:off x="2438400" y="457200"/>
            <a:ext cx="8001000" cy="838200"/>
          </a:xfrm>
        </p:spPr>
        <p:txBody>
          <a:bodyPr/>
          <a:lstStyle/>
          <a:p>
            <a:pPr eaLnBrk="1" hangingPunct="1"/>
            <a:r>
              <a:rPr lang="en-US" altLang="zh-CN">
                <a:solidFill>
                  <a:schemeClr val="tx1"/>
                </a:solidFill>
                <a:ea typeface="楷体_GB2312" pitchFamily="49" charset="-122"/>
              </a:rPr>
              <a:t>        Software  Engineering</a:t>
            </a:r>
          </a:p>
        </p:txBody>
      </p:sp>
      <p:sp>
        <p:nvSpPr>
          <p:cNvPr id="185348" name="Rectangle 3">
            <a:extLst>
              <a:ext uri="{FF2B5EF4-FFF2-40B4-BE49-F238E27FC236}">
                <a16:creationId xmlns:a16="http://schemas.microsoft.com/office/drawing/2014/main" id="{3358ACE0-F3A9-4357-938B-1126F0053934}"/>
              </a:ext>
            </a:extLst>
          </p:cNvPr>
          <p:cNvSpPr>
            <a:spLocks noGrp="1" noChangeArrowheads="1"/>
          </p:cNvSpPr>
          <p:nvPr>
            <p:ph type="body" idx="1"/>
          </p:nvPr>
        </p:nvSpPr>
        <p:spPr>
          <a:xfrm>
            <a:off x="2286000" y="1752600"/>
            <a:ext cx="8382000" cy="5105400"/>
          </a:xfrm>
        </p:spPr>
        <p:txBody>
          <a:bodyPr/>
          <a:lstStyle/>
          <a:p>
            <a:pPr eaLnBrk="1" hangingPunct="1">
              <a:lnSpc>
                <a:spcPct val="90000"/>
              </a:lnSpc>
              <a:buFontTx/>
              <a:buNone/>
            </a:pPr>
            <a:r>
              <a:rPr lang="en-US" altLang="zh-CN" sz="2400" b="1">
                <a:solidFill>
                  <a:schemeClr val="bg2"/>
                </a:solidFill>
                <a:latin typeface="宋体" panose="02010600030101010101" pitchFamily="2" charset="-122"/>
              </a:rPr>
              <a:t>5.</a:t>
            </a:r>
            <a:r>
              <a:rPr lang="zh-CN" altLang="en-US" sz="2400" b="1">
                <a:solidFill>
                  <a:schemeClr val="bg2"/>
                </a:solidFill>
                <a:latin typeface="宋体" panose="02010600030101010101" pitchFamily="2" charset="-122"/>
              </a:rPr>
              <a:t>药剂师</a:t>
            </a:r>
            <a:r>
              <a:rPr lang="en-US" altLang="zh-CN" sz="2400" b="1">
                <a:solidFill>
                  <a:schemeClr val="bg2"/>
                </a:solidFill>
                <a:latin typeface="宋体" panose="02010600030101010101" pitchFamily="2" charset="-122"/>
              </a:rPr>
              <a:t>( Pharmacists )</a:t>
            </a:r>
            <a:r>
              <a:rPr lang="en-US" altLang="zh-CN" sz="2400" b="1">
                <a:solidFill>
                  <a:schemeClr val="bg2"/>
                </a:solidFill>
                <a:latin typeface="Times New Roman" panose="02020603050405020304" pitchFamily="18" charset="0"/>
              </a:rPr>
              <a:t>——</a:t>
            </a:r>
            <a:r>
              <a:rPr lang="en-US" altLang="zh-CN" sz="2400" b="1">
                <a:solidFill>
                  <a:schemeClr val="bg2"/>
                </a:solidFill>
                <a:latin typeface="宋体" panose="02010600030101010101" pitchFamily="2" charset="-122"/>
              </a:rPr>
              <a:t>$84,900</a:t>
            </a:r>
          </a:p>
          <a:p>
            <a:pPr eaLnBrk="1" hangingPunct="1">
              <a:lnSpc>
                <a:spcPct val="90000"/>
              </a:lnSpc>
              <a:buFontTx/>
              <a:buNone/>
            </a:pPr>
            <a:r>
              <a:rPr lang="zh-CN" altLang="en-US" sz="2400" b="1">
                <a:solidFill>
                  <a:schemeClr val="bg2"/>
                </a:solidFill>
                <a:latin typeface="宋体" panose="02010600030101010101" pitchFamily="2" charset="-122"/>
              </a:rPr>
              <a:t>　　医师或保健人员开具药品处方后，由药剂师分发，并告知病人如何服用。</a:t>
            </a:r>
          </a:p>
          <a:p>
            <a:pPr eaLnBrk="1" hangingPunct="1">
              <a:lnSpc>
                <a:spcPct val="90000"/>
              </a:lnSpc>
              <a:buFontTx/>
              <a:buNone/>
            </a:pPr>
            <a:r>
              <a:rPr lang="en-US" altLang="zh-CN" sz="2400" b="1">
                <a:solidFill>
                  <a:schemeClr val="bg2"/>
                </a:solidFill>
              </a:rPr>
              <a:t>6.</a:t>
            </a:r>
            <a:r>
              <a:rPr lang="zh-CN" altLang="en-US" sz="2400" b="1">
                <a:solidFill>
                  <a:schemeClr val="bg2"/>
                </a:solidFill>
                <a:latin typeface="宋体" panose="02010600030101010101" pitchFamily="2" charset="-122"/>
              </a:rPr>
              <a:t>安保顾问</a:t>
            </a:r>
            <a:r>
              <a:rPr lang="en-US" altLang="zh-CN" sz="2400" b="1">
                <a:solidFill>
                  <a:schemeClr val="bg2"/>
                </a:solidFill>
              </a:rPr>
              <a:t>(Security Consultants )</a:t>
            </a:r>
            <a:r>
              <a:rPr lang="en-US" altLang="zh-CN" sz="2400" b="1">
                <a:solidFill>
                  <a:schemeClr val="bg2"/>
                </a:solidFill>
                <a:latin typeface="Times New Roman" panose="02020603050405020304" pitchFamily="18" charset="0"/>
              </a:rPr>
              <a:t>——</a:t>
            </a:r>
            <a:r>
              <a:rPr lang="zh-CN" altLang="en-US" sz="2400" b="1">
                <a:solidFill>
                  <a:schemeClr val="bg2"/>
                </a:solidFill>
                <a:latin typeface="宋体" panose="02010600030101010101" pitchFamily="2" charset="-122"/>
              </a:rPr>
              <a:t>约</a:t>
            </a:r>
            <a:r>
              <a:rPr lang="en-US" altLang="zh-CN" sz="2400" b="1">
                <a:solidFill>
                  <a:schemeClr val="bg2"/>
                </a:solidFill>
              </a:rPr>
              <a:t>$45,000(</a:t>
            </a:r>
            <a:r>
              <a:rPr lang="zh-CN" altLang="en-US" sz="2400" b="1">
                <a:solidFill>
                  <a:schemeClr val="bg2"/>
                </a:solidFill>
                <a:latin typeface="宋体" panose="02010600030101010101" pitchFamily="2" charset="-122"/>
              </a:rPr>
              <a:t>不能提供准确详细的薪资</a:t>
            </a:r>
            <a:r>
              <a:rPr lang="en-US" altLang="zh-CN" sz="2400" b="1">
                <a:solidFill>
                  <a:schemeClr val="bg2"/>
                </a:solidFill>
              </a:rPr>
              <a:t>) </a:t>
            </a:r>
          </a:p>
          <a:p>
            <a:pPr eaLnBrk="1" hangingPunct="1">
              <a:lnSpc>
                <a:spcPct val="90000"/>
              </a:lnSpc>
              <a:buFontTx/>
              <a:buNone/>
            </a:pPr>
            <a:r>
              <a:rPr lang="en-US" altLang="zh-CN" sz="2400" b="1">
                <a:solidFill>
                  <a:schemeClr val="bg2"/>
                </a:solidFill>
                <a:latin typeface="宋体" panose="02010600030101010101" pitchFamily="2" charset="-122"/>
              </a:rPr>
              <a:t>    </a:t>
            </a:r>
            <a:r>
              <a:rPr lang="zh-CN" altLang="en-US" sz="2400" b="1">
                <a:solidFill>
                  <a:schemeClr val="bg2"/>
                </a:solidFill>
                <a:latin typeface="宋体" panose="02010600030101010101" pitchFamily="2" charset="-122"/>
              </a:rPr>
              <a:t>提供个人、公司、组织或团体人身安全、资产保护及专业安保等服务，包括保护客户免遭盗贼、计算机黑客或恐怖分子袭击。</a:t>
            </a:r>
          </a:p>
          <a:p>
            <a:pPr eaLnBrk="1" hangingPunct="1">
              <a:lnSpc>
                <a:spcPct val="90000"/>
              </a:lnSpc>
              <a:buFontTx/>
              <a:buNone/>
            </a:pPr>
            <a:r>
              <a:rPr lang="en-US" altLang="zh-CN" sz="2400" b="1">
                <a:solidFill>
                  <a:schemeClr val="bg2"/>
                </a:solidFill>
                <a:latin typeface="宋体" panose="02010600030101010101" pitchFamily="2" charset="-122"/>
              </a:rPr>
              <a:t>7.</a:t>
            </a:r>
            <a:r>
              <a:rPr lang="zh-CN" altLang="en-US" sz="2400" b="1">
                <a:solidFill>
                  <a:schemeClr val="bg2"/>
                </a:solidFill>
                <a:latin typeface="宋体" panose="02010600030101010101" pitchFamily="2" charset="-122"/>
              </a:rPr>
              <a:t>专业猎头</a:t>
            </a:r>
            <a:r>
              <a:rPr lang="en-US" altLang="zh-CN" sz="2400" b="1">
                <a:solidFill>
                  <a:schemeClr val="bg2"/>
                </a:solidFill>
                <a:latin typeface="宋体" panose="02010600030101010101" pitchFamily="2" charset="-122"/>
              </a:rPr>
              <a:t>(Employment, Recruitment and Placement Specialists )</a:t>
            </a:r>
            <a:r>
              <a:rPr lang="en-US" altLang="zh-CN" sz="2400" b="1">
                <a:solidFill>
                  <a:schemeClr val="bg2"/>
                </a:solidFill>
                <a:latin typeface="Times New Roman" panose="02020603050405020304" pitchFamily="18" charset="0"/>
              </a:rPr>
              <a:t>——</a:t>
            </a:r>
            <a:r>
              <a:rPr lang="en-US" altLang="zh-CN" sz="2400" b="1">
                <a:solidFill>
                  <a:schemeClr val="bg2"/>
                </a:solidFill>
                <a:latin typeface="宋体" panose="02010600030101010101" pitchFamily="2" charset="-122"/>
              </a:rPr>
              <a:t>$41,190</a:t>
            </a:r>
          </a:p>
          <a:p>
            <a:pPr eaLnBrk="1" hangingPunct="1">
              <a:lnSpc>
                <a:spcPct val="90000"/>
              </a:lnSpc>
              <a:buFontTx/>
              <a:buNone/>
            </a:pPr>
            <a:r>
              <a:rPr lang="zh-CN" altLang="en-US" sz="2400" b="1">
                <a:solidFill>
                  <a:schemeClr val="bg2"/>
                </a:solidFill>
                <a:latin typeface="宋体" panose="02010600030101010101" pitchFamily="2" charset="-122"/>
              </a:rPr>
              <a:t>　　专门为各行业的客户提供中高级管理人才、专业技术人才及特殊岗位的招聘和相关猎头咨询服务，为企业提供免费招聘网络平台等。</a:t>
            </a:r>
            <a:r>
              <a:rPr lang="zh-CN" altLang="en-US" sz="2400" b="1">
                <a:solidFill>
                  <a:schemeClr val="bg2"/>
                </a:solidFill>
              </a:rPr>
              <a:t> </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灯片编号占位符 5">
            <a:extLst>
              <a:ext uri="{FF2B5EF4-FFF2-40B4-BE49-F238E27FC236}">
                <a16:creationId xmlns:a16="http://schemas.microsoft.com/office/drawing/2014/main" id="{CDA6C64E-3076-4073-B18A-49C5B80DC98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61B9CD5C-04E1-441C-A542-D49058A5ABB5}" type="slidenum">
              <a:rPr kumimoji="0" lang="en-US" altLang="zh-CN" sz="2600" b="1">
                <a:solidFill>
                  <a:srgbClr val="FFFFFF"/>
                </a:solidFill>
              </a:rPr>
              <a:pPr fontAlgn="base">
                <a:spcBef>
                  <a:spcPct val="0"/>
                </a:spcBef>
                <a:spcAft>
                  <a:spcPct val="0"/>
                </a:spcAft>
                <a:buClrTx/>
                <a:buSzTx/>
                <a:buNone/>
              </a:pPr>
              <a:t>97</a:t>
            </a:fld>
            <a:endParaRPr kumimoji="0" lang="en-US" altLang="zh-CN" sz="2600" b="1">
              <a:solidFill>
                <a:srgbClr val="FFFFFF"/>
              </a:solidFill>
            </a:endParaRPr>
          </a:p>
        </p:txBody>
      </p:sp>
      <p:sp>
        <p:nvSpPr>
          <p:cNvPr id="187395" name="Rectangle 2">
            <a:extLst>
              <a:ext uri="{FF2B5EF4-FFF2-40B4-BE49-F238E27FC236}">
                <a16:creationId xmlns:a16="http://schemas.microsoft.com/office/drawing/2014/main" id="{624BBB35-CB92-4F4E-B8FF-82DBB8B4E4F2}"/>
              </a:ext>
            </a:extLst>
          </p:cNvPr>
          <p:cNvSpPr>
            <a:spLocks noGrp="1" noChangeArrowheads="1"/>
          </p:cNvSpPr>
          <p:nvPr>
            <p:ph type="title"/>
          </p:nvPr>
        </p:nvSpPr>
        <p:spPr>
          <a:xfrm>
            <a:off x="2438400" y="457200"/>
            <a:ext cx="8001000" cy="838200"/>
          </a:xfrm>
        </p:spPr>
        <p:txBody>
          <a:bodyPr/>
          <a:lstStyle/>
          <a:p>
            <a:pPr eaLnBrk="1" hangingPunct="1"/>
            <a:r>
              <a:rPr lang="en-US" altLang="zh-CN">
                <a:solidFill>
                  <a:schemeClr val="tx1"/>
                </a:solidFill>
                <a:ea typeface="楷体_GB2312" pitchFamily="49" charset="-122"/>
              </a:rPr>
              <a:t>        Software  Engineering</a:t>
            </a:r>
          </a:p>
        </p:txBody>
      </p:sp>
      <p:sp>
        <p:nvSpPr>
          <p:cNvPr id="187396" name="Rectangle 3">
            <a:extLst>
              <a:ext uri="{FF2B5EF4-FFF2-40B4-BE49-F238E27FC236}">
                <a16:creationId xmlns:a16="http://schemas.microsoft.com/office/drawing/2014/main" id="{FA60EA94-B100-4E90-96DD-5C835406D6CB}"/>
              </a:ext>
            </a:extLst>
          </p:cNvPr>
          <p:cNvSpPr>
            <a:spLocks noGrp="1" noChangeArrowheads="1"/>
          </p:cNvSpPr>
          <p:nvPr>
            <p:ph type="body" idx="1"/>
          </p:nvPr>
        </p:nvSpPr>
        <p:spPr>
          <a:xfrm>
            <a:off x="2362200" y="1752600"/>
            <a:ext cx="8305800" cy="5105400"/>
          </a:xfrm>
        </p:spPr>
        <p:txBody>
          <a:bodyPr/>
          <a:lstStyle/>
          <a:p>
            <a:pPr eaLnBrk="1" hangingPunct="1">
              <a:buFontTx/>
              <a:buNone/>
            </a:pPr>
            <a:r>
              <a:rPr lang="en-US" altLang="zh-CN" sz="2400" b="1">
                <a:solidFill>
                  <a:schemeClr val="bg2"/>
                </a:solidFill>
                <a:latin typeface="宋体" panose="02010600030101010101" pitchFamily="2" charset="-122"/>
              </a:rPr>
              <a:t>8.</a:t>
            </a:r>
            <a:r>
              <a:rPr lang="zh-CN" altLang="en-US" sz="2400" b="1">
                <a:solidFill>
                  <a:schemeClr val="bg2"/>
                </a:solidFill>
                <a:latin typeface="宋体" panose="02010600030101010101" pitchFamily="2" charset="-122"/>
              </a:rPr>
              <a:t>社会服务助理</a:t>
            </a:r>
            <a:r>
              <a:rPr lang="en-US" altLang="zh-CN" sz="2400" b="1">
                <a:solidFill>
                  <a:schemeClr val="bg2"/>
                </a:solidFill>
                <a:latin typeface="宋体" panose="02010600030101010101" pitchFamily="2" charset="-122"/>
              </a:rPr>
              <a:t>(Social and Human Service Assistants)</a:t>
            </a:r>
            <a:r>
              <a:rPr lang="en-US" altLang="zh-CN" sz="2400" b="1">
                <a:solidFill>
                  <a:schemeClr val="bg2"/>
                </a:solidFill>
                <a:latin typeface="Times New Roman" panose="02020603050405020304" pitchFamily="18" charset="0"/>
              </a:rPr>
              <a:t>——</a:t>
            </a:r>
            <a:r>
              <a:rPr lang="en-US" altLang="zh-CN" sz="2400" b="1">
                <a:solidFill>
                  <a:schemeClr val="bg2"/>
                </a:solidFill>
                <a:latin typeface="宋体" panose="02010600030101010101" pitchFamily="2" charset="-122"/>
              </a:rPr>
              <a:t>$24,270</a:t>
            </a:r>
          </a:p>
          <a:p>
            <a:pPr eaLnBrk="1" hangingPunct="1">
              <a:buFontTx/>
              <a:buNone/>
            </a:pPr>
            <a:r>
              <a:rPr lang="zh-CN" altLang="en-US" sz="2400" b="1">
                <a:solidFill>
                  <a:schemeClr val="bg2"/>
                </a:solidFill>
                <a:latin typeface="宋体" panose="02010600030101010101" pitchFamily="2" charset="-122"/>
              </a:rPr>
              <a:t>　　替卫生保健人员及其客户提供咨询服务，尤其是为社区、个人提供精神支持、安慰，处理日常事务，这项工作需要在职培训，特别适合喜欢处理一般公共事务的人。</a:t>
            </a:r>
          </a:p>
          <a:p>
            <a:pPr eaLnBrk="1" hangingPunct="1">
              <a:buFontTx/>
              <a:buNone/>
            </a:pPr>
            <a:r>
              <a:rPr lang="en-US" altLang="zh-CN" sz="2400" b="1">
                <a:solidFill>
                  <a:schemeClr val="bg2"/>
                </a:solidFill>
                <a:latin typeface="宋体" panose="02010600030101010101" pitchFamily="2" charset="-122"/>
              </a:rPr>
              <a:t>9.</a:t>
            </a:r>
            <a:r>
              <a:rPr lang="zh-CN" altLang="en-US" sz="2400" b="1">
                <a:solidFill>
                  <a:schemeClr val="bg2"/>
                </a:solidFill>
                <a:latin typeface="宋体" panose="02010600030101010101" pitchFamily="2" charset="-122"/>
              </a:rPr>
              <a:t>计算机系统分析员</a:t>
            </a:r>
            <a:r>
              <a:rPr lang="en-US" altLang="zh-CN" sz="2400" b="1">
                <a:solidFill>
                  <a:schemeClr val="bg2"/>
                </a:solidFill>
                <a:latin typeface="Times New Roman" panose="02020603050405020304" pitchFamily="18" charset="0"/>
              </a:rPr>
              <a:t>——</a:t>
            </a:r>
            <a:r>
              <a:rPr lang="en-US" altLang="zh-CN" sz="2400" b="1">
                <a:solidFill>
                  <a:schemeClr val="bg2"/>
                </a:solidFill>
                <a:latin typeface="宋体" panose="02010600030101010101" pitchFamily="2" charset="-122"/>
              </a:rPr>
              <a:t>$96,460</a:t>
            </a:r>
          </a:p>
          <a:p>
            <a:pPr eaLnBrk="1" hangingPunct="1">
              <a:buFontTx/>
              <a:buNone/>
            </a:pPr>
            <a:r>
              <a:rPr lang="zh-CN" altLang="en-US" sz="2400" b="1">
                <a:solidFill>
                  <a:schemeClr val="bg2"/>
                </a:solidFill>
                <a:latin typeface="宋体" panose="02010600030101010101" pitchFamily="2" charset="-122"/>
              </a:rPr>
              <a:t>　　帮助解决计算机问题，开发新系统。但由于编程语言以及编程技术的不断更新，为此用人单位越发注重系统分析师个人对新知识的接受能力和熟练掌握程度。</a:t>
            </a:r>
          </a:p>
          <a:p>
            <a:pPr eaLnBrk="1" hangingPunct="1">
              <a:buFontTx/>
              <a:buNone/>
            </a:pPr>
            <a:r>
              <a:rPr lang="en-US" altLang="zh-CN" sz="2400" b="1">
                <a:solidFill>
                  <a:schemeClr val="bg2"/>
                </a:solidFill>
                <a:latin typeface="宋体" panose="02010600030101010101" pitchFamily="2" charset="-122"/>
              </a:rPr>
              <a:t>10.</a:t>
            </a:r>
            <a:r>
              <a:rPr lang="zh-CN" altLang="en-US" sz="2400" b="1">
                <a:solidFill>
                  <a:schemeClr val="bg2"/>
                </a:solidFill>
                <a:latin typeface="宋体" panose="02010600030101010101" pitchFamily="2" charset="-122"/>
              </a:rPr>
              <a:t>社会工作者</a:t>
            </a:r>
            <a:r>
              <a:rPr lang="en-US" altLang="zh-CN" sz="2400" b="1">
                <a:solidFill>
                  <a:schemeClr val="bg2"/>
                </a:solidFill>
                <a:latin typeface="宋体" panose="02010600030101010101" pitchFamily="2" charset="-122"/>
              </a:rPr>
              <a:t>(Social Workers)</a:t>
            </a:r>
            <a:r>
              <a:rPr lang="en-US" altLang="zh-CN" sz="2400" b="1">
                <a:solidFill>
                  <a:schemeClr val="bg2"/>
                </a:solidFill>
                <a:latin typeface="Times New Roman" panose="02020603050405020304" pitchFamily="18" charset="0"/>
              </a:rPr>
              <a:t>——</a:t>
            </a:r>
            <a:r>
              <a:rPr lang="en-US" altLang="zh-CN" sz="2400" b="1">
                <a:solidFill>
                  <a:schemeClr val="bg2"/>
                </a:solidFill>
                <a:latin typeface="宋体" panose="02010600030101010101" pitchFamily="2" charset="-122"/>
              </a:rPr>
              <a:t>$39,440</a:t>
            </a:r>
          </a:p>
          <a:p>
            <a:pPr eaLnBrk="1" hangingPunct="1">
              <a:buFontTx/>
              <a:buNone/>
            </a:pPr>
            <a:r>
              <a:rPr lang="zh-CN" altLang="en-US" sz="2400" b="1">
                <a:solidFill>
                  <a:schemeClr val="bg2"/>
                </a:solidFill>
                <a:latin typeface="宋体" panose="02010600030101010101" pitchFamily="2" charset="-122"/>
              </a:rPr>
              <a:t>　　帮助个人改进社会关系、居住环境、处理个人及家庭问题。</a:t>
            </a:r>
            <a:r>
              <a:rPr lang="zh-CN" altLang="en-US" sz="2400" b="1">
                <a:solidFill>
                  <a:schemeClr val="bg2"/>
                </a:solidFill>
              </a:rPr>
              <a:t> </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灯片编号占位符 5">
            <a:extLst>
              <a:ext uri="{FF2B5EF4-FFF2-40B4-BE49-F238E27FC236}">
                <a16:creationId xmlns:a16="http://schemas.microsoft.com/office/drawing/2014/main" id="{EC7A4623-D845-41DB-8390-D956D81AC72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150000"/>
              <a:buChar char="•"/>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66"/>
              </a:buClr>
              <a:buSzPct val="150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50000"/>
              <a:buChar char="•"/>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0000FF"/>
              </a:buClr>
              <a:buSzPct val="15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660066"/>
              </a:buClr>
              <a:buSzPct val="150000"/>
              <a:buChar char="•"/>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660066"/>
              </a:buClr>
              <a:buSzPct val="150000"/>
              <a:buChar char="•"/>
              <a:defRPr kumimoji="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fld id="{9F565A9D-7589-49DE-87E3-B96103FA8CCC}" type="slidenum">
              <a:rPr kumimoji="0" lang="en-US" altLang="zh-CN" sz="2600" b="1">
                <a:solidFill>
                  <a:srgbClr val="FFFFFF"/>
                </a:solidFill>
              </a:rPr>
              <a:pPr fontAlgn="base">
                <a:spcBef>
                  <a:spcPct val="0"/>
                </a:spcBef>
                <a:spcAft>
                  <a:spcPct val="0"/>
                </a:spcAft>
                <a:buClrTx/>
                <a:buSzTx/>
                <a:buNone/>
              </a:pPr>
              <a:t>98</a:t>
            </a:fld>
            <a:endParaRPr kumimoji="0" lang="en-US" altLang="zh-CN" sz="2600" b="1">
              <a:solidFill>
                <a:srgbClr val="FFFFFF"/>
              </a:solidFill>
            </a:endParaRPr>
          </a:p>
        </p:txBody>
      </p:sp>
      <p:sp>
        <p:nvSpPr>
          <p:cNvPr id="189443" name="Rectangle 2">
            <a:extLst>
              <a:ext uri="{FF2B5EF4-FFF2-40B4-BE49-F238E27FC236}">
                <a16:creationId xmlns:a16="http://schemas.microsoft.com/office/drawing/2014/main" id="{F24F48E3-2AFF-49EF-8FEF-97C1967D21F5}"/>
              </a:ext>
            </a:extLst>
          </p:cNvPr>
          <p:cNvSpPr>
            <a:spLocks noGrp="1" noChangeArrowheads="1"/>
          </p:cNvSpPr>
          <p:nvPr>
            <p:ph type="title"/>
          </p:nvPr>
        </p:nvSpPr>
        <p:spPr>
          <a:xfrm>
            <a:off x="2438400" y="457200"/>
            <a:ext cx="8001000" cy="838200"/>
          </a:xfrm>
        </p:spPr>
        <p:txBody>
          <a:bodyPr/>
          <a:lstStyle/>
          <a:p>
            <a:pPr eaLnBrk="1" hangingPunct="1"/>
            <a:r>
              <a:rPr lang="en-US" altLang="zh-CN">
                <a:solidFill>
                  <a:schemeClr val="tx1"/>
                </a:solidFill>
                <a:ea typeface="楷体_GB2312" pitchFamily="49" charset="-122"/>
              </a:rPr>
              <a:t>        Software  Engineering</a:t>
            </a:r>
          </a:p>
        </p:txBody>
      </p:sp>
      <p:sp>
        <p:nvSpPr>
          <p:cNvPr id="189444" name="Rectangle 3">
            <a:extLst>
              <a:ext uri="{FF2B5EF4-FFF2-40B4-BE49-F238E27FC236}">
                <a16:creationId xmlns:a16="http://schemas.microsoft.com/office/drawing/2014/main" id="{CC9C07CD-5702-4884-B5A2-565A13C2241B}"/>
              </a:ext>
            </a:extLst>
          </p:cNvPr>
          <p:cNvSpPr>
            <a:spLocks noGrp="1" noChangeArrowheads="1"/>
          </p:cNvSpPr>
          <p:nvPr>
            <p:ph type="body" idx="1"/>
          </p:nvPr>
        </p:nvSpPr>
        <p:spPr>
          <a:xfrm>
            <a:off x="2438400" y="1981200"/>
            <a:ext cx="8001000" cy="4572000"/>
          </a:xfrm>
        </p:spPr>
        <p:txBody>
          <a:bodyPr/>
          <a:lstStyle/>
          <a:p>
            <a:pPr eaLnBrk="1" hangingPunct="1">
              <a:buFontTx/>
              <a:buNone/>
            </a:pPr>
            <a:r>
              <a:rPr lang="en-US" altLang="zh-CN" sz="2400" b="1">
                <a:solidFill>
                  <a:schemeClr val="bg2"/>
                </a:solidFill>
                <a:sym typeface="Wingdings 2" panose="05020102010507070707" pitchFamily="18" charset="2"/>
              </a:rPr>
              <a:t></a:t>
            </a:r>
            <a:r>
              <a:rPr lang="en-US" altLang="zh-CN" sz="2400" b="1">
                <a:solidFill>
                  <a:schemeClr val="bg2"/>
                </a:solidFill>
              </a:rPr>
              <a:t> </a:t>
            </a:r>
            <a:r>
              <a:rPr lang="en-US" altLang="zh-CN" sz="1800" b="1">
                <a:solidFill>
                  <a:schemeClr val="bg2"/>
                </a:solidFill>
                <a:cs typeface="Arial" panose="020B0604020202020204" pitchFamily="34" charset="0"/>
                <a:sym typeface="Wingdings 2" panose="05020102010507070707" pitchFamily="18" charset="2"/>
              </a:rPr>
              <a:t>⑦</a:t>
            </a:r>
            <a:r>
              <a:rPr lang="en-US" altLang="zh-CN" sz="1800" b="1">
                <a:solidFill>
                  <a:schemeClr val="bg2"/>
                </a:solidFill>
              </a:rPr>
              <a:t> </a:t>
            </a:r>
            <a:r>
              <a:rPr lang="en-US" altLang="zh-CN" sz="1800" b="1">
                <a:solidFill>
                  <a:schemeClr val="bg2"/>
                </a:solidFill>
                <a:cs typeface="Arial" panose="020B0604020202020204" pitchFamily="34" charset="0"/>
                <a:sym typeface="Wingdings 2" panose="05020102010507070707" pitchFamily="18" charset="2"/>
              </a:rPr>
              <a:t>⑧⑨⑩</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灯片编号占位符 5">
            <a:extLst>
              <a:ext uri="{FF2B5EF4-FFF2-40B4-BE49-F238E27FC236}">
                <a16:creationId xmlns:a16="http://schemas.microsoft.com/office/drawing/2014/main" id="{772C8042-7F03-4479-A318-F97B755B118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fld id="{CD183644-585D-43BB-929A-A712E39F3DCD}" type="slidenum">
              <a:rPr kumimoji="0" lang="en-US" altLang="zh-CN" sz="2600">
                <a:solidFill>
                  <a:srgbClr val="FFFFFF"/>
                </a:solidFill>
              </a:rPr>
              <a:pPr eaLnBrk="1" fontAlgn="base" hangingPunct="1">
                <a:spcBef>
                  <a:spcPct val="0"/>
                </a:spcBef>
                <a:spcAft>
                  <a:spcPct val="0"/>
                </a:spcAft>
              </a:pPr>
              <a:t>99</a:t>
            </a:fld>
            <a:endParaRPr kumimoji="0" lang="en-US" altLang="zh-CN" sz="2600">
              <a:solidFill>
                <a:srgbClr val="FFFFFF"/>
              </a:solidFill>
            </a:endParaRPr>
          </a:p>
        </p:txBody>
      </p:sp>
      <p:sp>
        <p:nvSpPr>
          <p:cNvPr id="3075" name="Rectangle 4">
            <a:extLst>
              <a:ext uri="{FF2B5EF4-FFF2-40B4-BE49-F238E27FC236}">
                <a16:creationId xmlns:a16="http://schemas.microsoft.com/office/drawing/2014/main" id="{41B50AC8-2186-4B29-B6F3-1BF11B4308AC}"/>
              </a:ext>
            </a:extLst>
          </p:cNvPr>
          <p:cNvSpPr>
            <a:spLocks noChangeArrowheads="1"/>
          </p:cNvSpPr>
          <p:nvPr/>
        </p:nvSpPr>
        <p:spPr bwMode="auto">
          <a:xfrm>
            <a:off x="1981200" y="0"/>
            <a:ext cx="8686800" cy="6858000"/>
          </a:xfrm>
          <a:prstGeom prst="rect">
            <a:avLst/>
          </a:prstGeom>
          <a:solidFill>
            <a:schemeClr val="bg1"/>
          </a:solidFill>
          <a:ln w="9525">
            <a:solidFill>
              <a:schemeClr val="tx1"/>
            </a:solidFill>
            <a:miter lim="800000"/>
            <a:headEnd/>
            <a:tailEnd/>
          </a:ln>
        </p:spPr>
        <p:txBody>
          <a:bodyPr wrap="none" anchor="ctr"/>
          <a:lstStyle>
            <a:lvl1pPr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endParaRPr lang="zh-CN" altLang="en-US">
              <a:solidFill>
                <a:srgbClr val="003366"/>
              </a:solidFill>
            </a:endParaRPr>
          </a:p>
        </p:txBody>
      </p:sp>
      <p:sp>
        <p:nvSpPr>
          <p:cNvPr id="3076" name="Rectangle 2">
            <a:extLst>
              <a:ext uri="{FF2B5EF4-FFF2-40B4-BE49-F238E27FC236}">
                <a16:creationId xmlns:a16="http://schemas.microsoft.com/office/drawing/2014/main" id="{DF100365-1E50-4989-9C66-3395A3C4BF09}"/>
              </a:ext>
            </a:extLst>
          </p:cNvPr>
          <p:cNvSpPr>
            <a:spLocks noGrp="1" noChangeArrowheads="1"/>
          </p:cNvSpPr>
          <p:nvPr>
            <p:ph type="title"/>
          </p:nvPr>
        </p:nvSpPr>
        <p:spPr>
          <a:xfrm>
            <a:off x="2057400" y="228600"/>
            <a:ext cx="8382000" cy="609600"/>
          </a:xfrm>
        </p:spPr>
        <p:txBody>
          <a:bodyPr/>
          <a:lstStyle/>
          <a:p>
            <a:pPr eaLnBrk="1" hangingPunct="1"/>
            <a:r>
              <a:rPr lang="en-US" altLang="zh-CN" sz="2800">
                <a:solidFill>
                  <a:srgbClr val="003300"/>
                </a:solidFill>
                <a:latin typeface="Times New Roman" panose="02020603050405020304" pitchFamily="18" charset="0"/>
              </a:rPr>
              <a:t>                          </a:t>
            </a:r>
            <a:r>
              <a:rPr lang="zh-CN" altLang="en-US">
                <a:solidFill>
                  <a:schemeClr val="bg2"/>
                </a:solidFill>
                <a:latin typeface="华文新魏" panose="02010800040101010101" pitchFamily="2" charset="-122"/>
                <a:ea typeface="华文新魏" panose="02010800040101010101" pitchFamily="2" charset="-122"/>
              </a:rPr>
              <a:t>从 一 个小 案 例 谈 起</a:t>
            </a:r>
          </a:p>
        </p:txBody>
      </p:sp>
      <p:sp>
        <p:nvSpPr>
          <p:cNvPr id="3077" name="Rectangle 3">
            <a:extLst>
              <a:ext uri="{FF2B5EF4-FFF2-40B4-BE49-F238E27FC236}">
                <a16:creationId xmlns:a16="http://schemas.microsoft.com/office/drawing/2014/main" id="{5CA3BBEF-64F1-4CF9-B4CB-5CF0548A8605}"/>
              </a:ext>
            </a:extLst>
          </p:cNvPr>
          <p:cNvSpPr>
            <a:spLocks noGrp="1" noChangeArrowheads="1"/>
          </p:cNvSpPr>
          <p:nvPr>
            <p:ph type="body" idx="1"/>
          </p:nvPr>
        </p:nvSpPr>
        <p:spPr>
          <a:xfrm>
            <a:off x="2057400" y="990600"/>
            <a:ext cx="8610600" cy="5867400"/>
          </a:xfrm>
        </p:spPr>
        <p:txBody>
          <a:bodyPr/>
          <a:lstStyle/>
          <a:p>
            <a:pPr eaLnBrk="1" hangingPunct="1">
              <a:lnSpc>
                <a:spcPct val="90000"/>
              </a:lnSpc>
              <a:spcBef>
                <a:spcPct val="50000"/>
              </a:spcBef>
              <a:buClrTx/>
              <a:buSzTx/>
              <a:buFontTx/>
              <a:buNone/>
            </a:pPr>
            <a:r>
              <a:rPr lang="zh-CN" altLang="en-US" sz="2400" b="1">
                <a:solidFill>
                  <a:schemeClr val="bg2"/>
                </a:solidFill>
                <a:latin typeface="Times New Roman" panose="02020603050405020304" pitchFamily="18" charset="0"/>
                <a:ea typeface="仿宋_GB2312" pitchFamily="49" charset="-122"/>
              </a:rPr>
              <a:t>某个老师（</a:t>
            </a:r>
            <a:r>
              <a:rPr lang="en-US" altLang="zh-CN" sz="2400" b="1">
                <a:solidFill>
                  <a:schemeClr val="bg2"/>
                </a:solidFill>
                <a:latin typeface="Times New Roman" panose="02020603050405020304" pitchFamily="18" charset="0"/>
                <a:ea typeface="仿宋_GB2312" pitchFamily="49" charset="-122"/>
              </a:rPr>
              <a:t>T</a:t>
            </a:r>
            <a:r>
              <a:rPr lang="zh-CN" altLang="en-US" sz="2400" b="1">
                <a:solidFill>
                  <a:schemeClr val="bg2"/>
                </a:solidFill>
                <a:latin typeface="Times New Roman" panose="02020603050405020304" pitchFamily="18" charset="0"/>
                <a:ea typeface="仿宋_GB2312" pitchFamily="49" charset="-122"/>
              </a:rPr>
              <a:t>）想要考察一个同学（</a:t>
            </a:r>
            <a:r>
              <a:rPr lang="en-US" altLang="zh-CN" sz="2400" b="1">
                <a:solidFill>
                  <a:schemeClr val="bg2"/>
                </a:solidFill>
                <a:latin typeface="Times New Roman" panose="02020603050405020304" pitchFamily="18" charset="0"/>
                <a:ea typeface="仿宋_GB2312" pitchFamily="49" charset="-122"/>
              </a:rPr>
              <a:t>S</a:t>
            </a:r>
            <a:r>
              <a:rPr lang="zh-CN" altLang="en-US" sz="2400" b="1">
                <a:solidFill>
                  <a:schemeClr val="bg2"/>
                </a:solidFill>
                <a:latin typeface="Times New Roman" panose="02020603050405020304" pitchFamily="18" charset="0"/>
                <a:ea typeface="仿宋_GB2312" pitchFamily="49" charset="-122"/>
              </a:rPr>
              <a:t>）的学习情况和技术水平，于是交给该学生一个任务。</a:t>
            </a:r>
          </a:p>
          <a:p>
            <a:pPr eaLnBrk="1" hangingPunct="1">
              <a:lnSpc>
                <a:spcPct val="90000"/>
              </a:lnSpc>
              <a:spcBef>
                <a:spcPct val="50000"/>
              </a:spcBef>
              <a:buClrTx/>
              <a:buSzTx/>
              <a:buFontTx/>
              <a:buNone/>
            </a:pPr>
            <a:r>
              <a:rPr lang="zh-CN" altLang="en-US" sz="2400" b="1">
                <a:solidFill>
                  <a:schemeClr val="bg2"/>
                </a:solidFill>
                <a:latin typeface="Times New Roman" panose="02020603050405020304" pitchFamily="18" charset="0"/>
                <a:ea typeface="仿宋_GB2312" pitchFamily="49" charset="-122"/>
              </a:rPr>
              <a:t>    </a:t>
            </a:r>
            <a:r>
              <a:rPr lang="en-US" altLang="zh-CN" sz="2400" b="1">
                <a:solidFill>
                  <a:schemeClr val="bg2"/>
                </a:solidFill>
                <a:latin typeface="Times New Roman" panose="02020603050405020304" pitchFamily="18" charset="0"/>
                <a:ea typeface="仿宋_GB2312" pitchFamily="49" charset="-122"/>
              </a:rPr>
              <a:t>T : </a:t>
            </a:r>
            <a:r>
              <a:rPr lang="zh-CN" altLang="en-US" sz="2400" b="1">
                <a:solidFill>
                  <a:schemeClr val="bg2"/>
                </a:solidFill>
                <a:latin typeface="Times New Roman" panose="02020603050405020304" pitchFamily="18" charset="0"/>
                <a:ea typeface="仿宋_GB2312" pitchFamily="49" charset="-122"/>
              </a:rPr>
              <a:t>我有一个朋友想要一个图象浏览软件，能够查看多种格式的图象，包括</a:t>
            </a:r>
            <a:r>
              <a:rPr lang="en-US" altLang="zh-CN" sz="2400" b="1">
                <a:solidFill>
                  <a:schemeClr val="bg2"/>
                </a:solidFill>
                <a:latin typeface="Times New Roman" panose="02020603050405020304" pitchFamily="18" charset="0"/>
                <a:ea typeface="仿宋_GB2312" pitchFamily="49" charset="-122"/>
              </a:rPr>
              <a:t>BMP</a:t>
            </a:r>
            <a:r>
              <a:rPr lang="zh-CN" altLang="en-US" sz="2400" b="1">
                <a:solidFill>
                  <a:schemeClr val="bg2"/>
                </a:solidFill>
                <a:latin typeface="Times New Roman" panose="02020603050405020304" pitchFamily="18" charset="0"/>
                <a:ea typeface="仿宋_GB2312" pitchFamily="49" charset="-122"/>
              </a:rPr>
              <a:t>、</a:t>
            </a:r>
            <a:r>
              <a:rPr lang="en-US" altLang="zh-CN" sz="2400" b="1">
                <a:solidFill>
                  <a:schemeClr val="bg2"/>
                </a:solidFill>
                <a:latin typeface="Times New Roman" panose="02020603050405020304" pitchFamily="18" charset="0"/>
                <a:ea typeface="仿宋_GB2312" pitchFamily="49" charset="-122"/>
              </a:rPr>
              <a:t>TIFF</a:t>
            </a:r>
            <a:r>
              <a:rPr lang="zh-CN" altLang="en-US" sz="2400" b="1">
                <a:solidFill>
                  <a:schemeClr val="bg2"/>
                </a:solidFill>
                <a:latin typeface="Times New Roman" panose="02020603050405020304" pitchFamily="18" charset="0"/>
                <a:ea typeface="仿宋_GB2312" pitchFamily="49" charset="-122"/>
              </a:rPr>
              <a:t>、</a:t>
            </a:r>
            <a:r>
              <a:rPr lang="en-US" altLang="zh-CN" sz="2400" b="1">
                <a:solidFill>
                  <a:schemeClr val="bg2"/>
                </a:solidFill>
                <a:latin typeface="Times New Roman" panose="02020603050405020304" pitchFamily="18" charset="0"/>
                <a:ea typeface="仿宋_GB2312" pitchFamily="49" charset="-122"/>
              </a:rPr>
              <a:t>JPG</a:t>
            </a:r>
            <a:r>
              <a:rPr lang="zh-CN" altLang="en-US" sz="2400" b="1">
                <a:solidFill>
                  <a:schemeClr val="bg2"/>
                </a:solidFill>
                <a:latin typeface="Times New Roman" panose="02020603050405020304" pitchFamily="18" charset="0"/>
                <a:ea typeface="仿宋_GB2312" pitchFamily="49" charset="-122"/>
              </a:rPr>
              <a:t>、</a:t>
            </a:r>
            <a:r>
              <a:rPr lang="en-US" altLang="zh-CN" sz="2400" b="1">
                <a:solidFill>
                  <a:schemeClr val="bg2"/>
                </a:solidFill>
                <a:latin typeface="Times New Roman" panose="02020603050405020304" pitchFamily="18" charset="0"/>
                <a:ea typeface="仿宋_GB2312" pitchFamily="49" charset="-122"/>
              </a:rPr>
              <a:t>PNG</a:t>
            </a:r>
            <a:r>
              <a:rPr lang="zh-CN" altLang="en-US" sz="2400" b="1">
                <a:solidFill>
                  <a:schemeClr val="bg2"/>
                </a:solidFill>
                <a:latin typeface="Times New Roman" panose="02020603050405020304" pitchFamily="18" charset="0"/>
                <a:ea typeface="仿宋_GB2312" pitchFamily="49" charset="-122"/>
              </a:rPr>
              <a:t>，并且能够支持一般的放大、缩小、漫游。你能做这样一个软件吗？</a:t>
            </a:r>
          </a:p>
          <a:p>
            <a:pPr eaLnBrk="1" hangingPunct="1">
              <a:lnSpc>
                <a:spcPct val="90000"/>
              </a:lnSpc>
              <a:spcBef>
                <a:spcPct val="50000"/>
              </a:spcBef>
              <a:buClrTx/>
              <a:buSzTx/>
              <a:buFontTx/>
              <a:buNone/>
            </a:pPr>
            <a:r>
              <a:rPr lang="zh-CN" altLang="en-US" sz="2400" b="1">
                <a:solidFill>
                  <a:schemeClr val="bg2"/>
                </a:solidFill>
                <a:latin typeface="Times New Roman" panose="02020603050405020304" pitchFamily="18" charset="0"/>
                <a:ea typeface="仿宋_GB2312" pitchFamily="49" charset="-122"/>
              </a:rPr>
              <a:t>   </a:t>
            </a:r>
            <a:r>
              <a:rPr lang="en-US" altLang="zh-CN" sz="2400" b="1">
                <a:solidFill>
                  <a:schemeClr val="bg2"/>
                </a:solidFill>
                <a:latin typeface="Times New Roman" panose="02020603050405020304" pitchFamily="18" charset="0"/>
                <a:ea typeface="仿宋_GB2312" pitchFamily="49" charset="-122"/>
              </a:rPr>
              <a:t>S</a:t>
            </a:r>
            <a:r>
              <a:rPr lang="zh-CN" altLang="en-US" sz="2400" b="1">
                <a:solidFill>
                  <a:schemeClr val="bg2"/>
                </a:solidFill>
                <a:latin typeface="Times New Roman" panose="02020603050405020304" pitchFamily="18" charset="0"/>
                <a:ea typeface="仿宋_GB2312" pitchFamily="49" charset="-122"/>
              </a:rPr>
              <a:t>：就是类似</a:t>
            </a:r>
            <a:r>
              <a:rPr lang="en-US" altLang="zh-CN" sz="2400" b="1">
                <a:solidFill>
                  <a:schemeClr val="bg2"/>
                </a:solidFill>
                <a:latin typeface="Times New Roman" panose="02020603050405020304" pitchFamily="18" charset="0"/>
                <a:ea typeface="仿宋_GB2312" pitchFamily="49" charset="-122"/>
              </a:rPr>
              <a:t>ACDSEE</a:t>
            </a:r>
            <a:r>
              <a:rPr lang="zh-CN" altLang="en-US" sz="2400" b="1">
                <a:solidFill>
                  <a:schemeClr val="bg2"/>
                </a:solidFill>
                <a:latin typeface="Times New Roman" panose="02020603050405020304" pitchFamily="18" charset="0"/>
                <a:ea typeface="仿宋_GB2312" pitchFamily="49" charset="-122"/>
              </a:rPr>
              <a:t>这样的软件吗？</a:t>
            </a:r>
          </a:p>
          <a:p>
            <a:pPr eaLnBrk="1" hangingPunct="1">
              <a:lnSpc>
                <a:spcPct val="90000"/>
              </a:lnSpc>
              <a:spcBef>
                <a:spcPct val="50000"/>
              </a:spcBef>
              <a:buClrTx/>
              <a:buSzTx/>
              <a:buFontTx/>
              <a:buNone/>
            </a:pPr>
            <a:r>
              <a:rPr lang="zh-CN" altLang="en-US" sz="2400" b="1">
                <a:solidFill>
                  <a:schemeClr val="bg2"/>
                </a:solidFill>
                <a:latin typeface="Times New Roman" panose="02020603050405020304" pitchFamily="18" charset="0"/>
                <a:ea typeface="仿宋_GB2312" pitchFamily="49" charset="-122"/>
              </a:rPr>
              <a:t>   </a:t>
            </a:r>
            <a:r>
              <a:rPr lang="en-US" altLang="zh-CN" sz="2400" b="1">
                <a:solidFill>
                  <a:schemeClr val="bg2"/>
                </a:solidFill>
                <a:latin typeface="Times New Roman" panose="02020603050405020304" pitchFamily="18" charset="0"/>
                <a:ea typeface="仿宋_GB2312" pitchFamily="49" charset="-122"/>
              </a:rPr>
              <a:t>T:  </a:t>
            </a:r>
            <a:r>
              <a:rPr lang="zh-CN" altLang="en-US" sz="2400" b="1">
                <a:solidFill>
                  <a:schemeClr val="bg2"/>
                </a:solidFill>
                <a:latin typeface="Times New Roman" panose="02020603050405020304" pitchFamily="18" charset="0"/>
                <a:ea typeface="仿宋_GB2312" pitchFamily="49" charset="-122"/>
              </a:rPr>
              <a:t>差不多，不过不需要那么强大的功能，我这个朋友计算机是</a:t>
            </a:r>
            <a:r>
              <a:rPr lang="zh-CN" altLang="en-US" sz="2400" b="1" u="sng">
                <a:solidFill>
                  <a:srgbClr val="CC3300"/>
                </a:solidFill>
                <a:latin typeface="Times New Roman" panose="02020603050405020304" pitchFamily="18" charset="0"/>
                <a:ea typeface="仿宋_GB2312" pitchFamily="49" charset="-122"/>
              </a:rPr>
              <a:t>外行</a:t>
            </a:r>
            <a:r>
              <a:rPr lang="zh-CN" altLang="en-US" sz="2400" b="1">
                <a:solidFill>
                  <a:schemeClr val="bg2"/>
                </a:solidFill>
                <a:latin typeface="Times New Roman" panose="02020603050405020304" pitchFamily="18" charset="0"/>
                <a:ea typeface="仿宋_GB2312" pitchFamily="49" charset="-122"/>
              </a:rPr>
              <a:t>，最好能做的比较方便，傻瓜型的，例如象</a:t>
            </a:r>
            <a:r>
              <a:rPr lang="en-US" altLang="zh-CN" sz="2400" b="1">
                <a:solidFill>
                  <a:schemeClr val="bg2"/>
                </a:solidFill>
                <a:latin typeface="Times New Roman" panose="02020603050405020304" pitchFamily="18" charset="0"/>
                <a:ea typeface="仿宋_GB2312" pitchFamily="49" charset="-122"/>
              </a:rPr>
              <a:t>ACDSEE</a:t>
            </a:r>
            <a:r>
              <a:rPr lang="zh-CN" altLang="en-US" sz="2400" b="1">
                <a:solidFill>
                  <a:schemeClr val="bg2"/>
                </a:solidFill>
                <a:latin typeface="Times New Roman" panose="02020603050405020304" pitchFamily="18" charset="0"/>
                <a:ea typeface="仿宋_GB2312" pitchFamily="49" charset="-122"/>
              </a:rPr>
              <a:t>自动翻页这种功能还是要的。</a:t>
            </a:r>
          </a:p>
          <a:p>
            <a:pPr eaLnBrk="1" hangingPunct="1">
              <a:lnSpc>
                <a:spcPct val="90000"/>
              </a:lnSpc>
              <a:spcBef>
                <a:spcPct val="50000"/>
              </a:spcBef>
              <a:buClrTx/>
              <a:buSzTx/>
              <a:buFontTx/>
              <a:buNone/>
            </a:pPr>
            <a:r>
              <a:rPr lang="zh-CN" altLang="en-US" sz="2400" b="1">
                <a:solidFill>
                  <a:schemeClr val="bg2"/>
                </a:solidFill>
                <a:latin typeface="Times New Roman" panose="02020603050405020304" pitchFamily="18" charset="0"/>
                <a:ea typeface="仿宋_GB2312" pitchFamily="49" charset="-122"/>
              </a:rPr>
              <a:t>   </a:t>
            </a:r>
            <a:r>
              <a:rPr lang="en-US" altLang="zh-CN" sz="2400" b="1">
                <a:solidFill>
                  <a:schemeClr val="bg2"/>
                </a:solidFill>
                <a:latin typeface="Times New Roman" panose="02020603050405020304" pitchFamily="18" charset="0"/>
                <a:ea typeface="仿宋_GB2312" pitchFamily="49" charset="-122"/>
              </a:rPr>
              <a:t>S</a:t>
            </a:r>
            <a:r>
              <a:rPr lang="zh-CN" altLang="en-US" sz="2400" b="1">
                <a:solidFill>
                  <a:schemeClr val="bg2"/>
                </a:solidFill>
                <a:latin typeface="Times New Roman" panose="02020603050405020304" pitchFamily="18" charset="0"/>
                <a:ea typeface="仿宋_GB2312" pitchFamily="49" charset="-122"/>
              </a:rPr>
              <a:t>：我以前学过</a:t>
            </a:r>
            <a:r>
              <a:rPr lang="en-US" altLang="zh-CN" sz="2400" b="1">
                <a:solidFill>
                  <a:schemeClr val="bg2"/>
                </a:solidFill>
                <a:latin typeface="Times New Roman" panose="02020603050405020304" pitchFamily="18" charset="0"/>
                <a:ea typeface="仿宋_GB2312" pitchFamily="49" charset="-122"/>
              </a:rPr>
              <a:t>BMP</a:t>
            </a:r>
            <a:r>
              <a:rPr lang="zh-CN" altLang="en-US" sz="2400" b="1">
                <a:solidFill>
                  <a:schemeClr val="bg2"/>
                </a:solidFill>
                <a:latin typeface="Times New Roman" panose="02020603050405020304" pitchFamily="18" charset="0"/>
                <a:ea typeface="仿宋_GB2312" pitchFamily="49" charset="-122"/>
              </a:rPr>
              <a:t>和</a:t>
            </a:r>
            <a:r>
              <a:rPr lang="en-US" altLang="zh-CN" sz="2400" b="1">
                <a:solidFill>
                  <a:schemeClr val="bg2"/>
                </a:solidFill>
                <a:latin typeface="Times New Roman" panose="02020603050405020304" pitchFamily="18" charset="0"/>
                <a:ea typeface="仿宋_GB2312" pitchFamily="49" charset="-122"/>
              </a:rPr>
              <a:t>JPG</a:t>
            </a:r>
            <a:r>
              <a:rPr lang="zh-CN" altLang="en-US" sz="2400" b="1">
                <a:solidFill>
                  <a:schemeClr val="bg2"/>
                </a:solidFill>
                <a:latin typeface="Times New Roman" panose="02020603050405020304" pitchFamily="18" charset="0"/>
                <a:ea typeface="仿宋_GB2312" pitchFamily="49" charset="-122"/>
              </a:rPr>
              <a:t>的图象格式解析，我想没有问题</a:t>
            </a:r>
          </a:p>
          <a:p>
            <a:pPr eaLnBrk="1" hangingPunct="1">
              <a:lnSpc>
                <a:spcPct val="90000"/>
              </a:lnSpc>
              <a:spcBef>
                <a:spcPct val="50000"/>
              </a:spcBef>
              <a:buClrTx/>
              <a:buSzTx/>
              <a:buFontTx/>
              <a:buNone/>
            </a:pPr>
            <a:r>
              <a:rPr lang="zh-CN" altLang="en-US" sz="2400" b="1">
                <a:solidFill>
                  <a:schemeClr val="bg2"/>
                </a:solidFill>
                <a:latin typeface="Times New Roman" panose="02020603050405020304" pitchFamily="18" charset="0"/>
                <a:ea typeface="仿宋_GB2312" pitchFamily="49" charset="-122"/>
              </a:rPr>
              <a:t>   </a:t>
            </a:r>
            <a:r>
              <a:rPr lang="en-US" altLang="zh-CN" sz="2400" b="1">
                <a:solidFill>
                  <a:schemeClr val="bg2"/>
                </a:solidFill>
                <a:latin typeface="Times New Roman" panose="02020603050405020304" pitchFamily="18" charset="0"/>
                <a:ea typeface="仿宋_GB2312" pitchFamily="49" charset="-122"/>
              </a:rPr>
              <a:t>T</a:t>
            </a:r>
            <a:r>
              <a:rPr lang="zh-CN" altLang="en-US" sz="2400" b="1">
                <a:solidFill>
                  <a:schemeClr val="bg2"/>
                </a:solidFill>
                <a:latin typeface="Times New Roman" panose="02020603050405020304" pitchFamily="18" charset="0"/>
                <a:ea typeface="仿宋_GB2312" pitchFamily="49" charset="-122"/>
              </a:rPr>
              <a:t>：好的，给你</a:t>
            </a:r>
            <a:r>
              <a:rPr lang="en-US" altLang="zh-CN" sz="2400" b="1">
                <a:solidFill>
                  <a:schemeClr val="bg2"/>
                </a:solidFill>
                <a:latin typeface="Times New Roman" panose="02020603050405020304" pitchFamily="18" charset="0"/>
                <a:ea typeface="仿宋_GB2312" pitchFamily="49" charset="-122"/>
              </a:rPr>
              <a:t>30</a:t>
            </a:r>
            <a:r>
              <a:rPr lang="zh-CN" altLang="en-US" sz="2400" b="1">
                <a:solidFill>
                  <a:schemeClr val="bg2"/>
                </a:solidFill>
                <a:latin typeface="Times New Roman" panose="02020603050405020304" pitchFamily="18" charset="0"/>
                <a:ea typeface="仿宋_GB2312" pitchFamily="49" charset="-122"/>
              </a:rPr>
              <a:t>天时间，下周你再来一趟，跟我讲一下你的工作进度。</a:t>
            </a:r>
          </a:p>
          <a:p>
            <a:pPr eaLnBrk="1" hangingPunct="1">
              <a:lnSpc>
                <a:spcPct val="90000"/>
              </a:lnSpc>
              <a:spcBef>
                <a:spcPct val="50000"/>
              </a:spcBef>
              <a:buClrTx/>
              <a:buSzTx/>
              <a:buFontTx/>
              <a:buNone/>
            </a:pPr>
            <a:r>
              <a:rPr lang="zh-CN" altLang="en-US" sz="2400" b="1">
                <a:solidFill>
                  <a:schemeClr val="bg2"/>
                </a:solidFill>
                <a:latin typeface="Times New Roman" panose="02020603050405020304" pitchFamily="18" charset="0"/>
                <a:ea typeface="仿宋_GB2312" pitchFamily="49" charset="-122"/>
              </a:rPr>
              <a:t>  这位同学非常明白老师的意图，回去后想了一下，并列出了一个清单 </a:t>
            </a:r>
            <a:endParaRPr lang="zh-CN" altLang="en-US" sz="2400">
              <a:solidFill>
                <a:schemeClr val="bg2"/>
              </a:solidFill>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apsules">
  <a:themeElements>
    <a:clrScheme name="Capsules 2">
      <a:dk1>
        <a:srgbClr val="003366"/>
      </a:dk1>
      <a:lt1>
        <a:srgbClr val="FFFFFF"/>
      </a:lt1>
      <a:dk2>
        <a:srgbClr val="006666"/>
      </a:dk2>
      <a:lt2>
        <a:srgbClr val="003366"/>
      </a:lt2>
      <a:accent1>
        <a:srgbClr val="99CC99"/>
      </a:accent1>
      <a:accent2>
        <a:srgbClr val="33CCCC"/>
      </a:accent2>
      <a:accent3>
        <a:srgbClr val="FFFFFF"/>
      </a:accent3>
      <a:accent4>
        <a:srgbClr val="002A56"/>
      </a:accent4>
      <a:accent5>
        <a:srgbClr val="CAE2CA"/>
      </a:accent5>
      <a:accent6>
        <a:srgbClr val="2DB9B9"/>
      </a:accent6>
      <a:hlink>
        <a:srgbClr val="666699"/>
      </a:hlink>
      <a:folHlink>
        <a:srgbClr val="CC99FF"/>
      </a:folHlink>
    </a:clrScheme>
    <a:fontScheme name="Capsules">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rgbClr val="FF0000"/>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1" lang="zh-CN" altLang="en-US" sz="2400" b="1"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rgbClr val="FF0000"/>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1" lang="zh-CN" altLang="en-US" sz="2400" b="1"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Capsules 1">
        <a:dk1>
          <a:srgbClr val="000066"/>
        </a:dk1>
        <a:lt1>
          <a:srgbClr val="FFFFEB"/>
        </a:lt1>
        <a:dk2>
          <a:srgbClr val="336699"/>
        </a:dk2>
        <a:lt2>
          <a:srgbClr val="FFFFEB"/>
        </a:lt2>
        <a:accent1>
          <a:srgbClr val="666699"/>
        </a:accent1>
        <a:accent2>
          <a:srgbClr val="99CCFF"/>
        </a:accent2>
        <a:accent3>
          <a:srgbClr val="ADB8CA"/>
        </a:accent3>
        <a:accent4>
          <a:srgbClr val="DADAC9"/>
        </a:accent4>
        <a:accent5>
          <a:srgbClr val="B8B8CA"/>
        </a:accent5>
        <a:accent6>
          <a:srgbClr val="8AB9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2">
        <a:dk1>
          <a:srgbClr val="003366"/>
        </a:dk1>
        <a:lt1>
          <a:srgbClr val="FFFFFF"/>
        </a:lt1>
        <a:dk2>
          <a:srgbClr val="006666"/>
        </a:dk2>
        <a:lt2>
          <a:srgbClr val="003366"/>
        </a:lt2>
        <a:accent1>
          <a:srgbClr val="99CC99"/>
        </a:accent1>
        <a:accent2>
          <a:srgbClr val="33CCCC"/>
        </a:accent2>
        <a:accent3>
          <a:srgbClr val="FFFFFF"/>
        </a:accent3>
        <a:accent4>
          <a:srgbClr val="002A56"/>
        </a:accent4>
        <a:accent5>
          <a:srgbClr val="CAE2CA"/>
        </a:accent5>
        <a:accent6>
          <a:srgbClr val="2DB9B9"/>
        </a:accent6>
        <a:hlink>
          <a:srgbClr val="666699"/>
        </a:hlink>
        <a:folHlink>
          <a:srgbClr val="CC99FF"/>
        </a:folHlink>
      </a:clrScheme>
      <a:clrMap bg1="lt1" tx1="dk1" bg2="lt2" tx2="dk2" accent1="accent1" accent2="accent2" accent3="accent3" accent4="accent4" accent5="accent5" accent6="accent6" hlink="hlink" folHlink="folHlink"/>
    </a:extraClrScheme>
    <a:extraClrScheme>
      <a:clrScheme name="Capsules 3">
        <a:dk1>
          <a:srgbClr val="000000"/>
        </a:dk1>
        <a:lt1>
          <a:srgbClr val="FFFFFF"/>
        </a:lt1>
        <a:dk2>
          <a:srgbClr val="000000"/>
        </a:dk2>
        <a:lt2>
          <a:srgbClr val="5F5F5F"/>
        </a:lt2>
        <a:accent1>
          <a:srgbClr val="C0C0C0"/>
        </a:accent1>
        <a:accent2>
          <a:srgbClr val="808080"/>
        </a:accent2>
        <a:accent3>
          <a:srgbClr val="FFFFFF"/>
        </a:accent3>
        <a:accent4>
          <a:srgbClr val="000000"/>
        </a:accent4>
        <a:accent5>
          <a:srgbClr val="DCDCDC"/>
        </a:accent5>
        <a:accent6>
          <a:srgbClr val="737373"/>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33CC"/>
        </a:lt2>
        <a:accent1>
          <a:srgbClr val="FFCC66"/>
        </a:accent1>
        <a:accent2>
          <a:srgbClr val="33CC33"/>
        </a:accent2>
        <a:accent3>
          <a:srgbClr val="FFFFFF"/>
        </a:accent3>
        <a:accent4>
          <a:srgbClr val="000000"/>
        </a:accent4>
        <a:accent5>
          <a:srgbClr val="FFE2B8"/>
        </a:accent5>
        <a:accent6>
          <a:srgbClr val="2DB92D"/>
        </a:accent6>
        <a:hlink>
          <a:srgbClr val="9900CC"/>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Capsules">
  <a:themeElements>
    <a:clrScheme name="Capsules 2">
      <a:dk1>
        <a:srgbClr val="003366"/>
      </a:dk1>
      <a:lt1>
        <a:srgbClr val="FFFFFF"/>
      </a:lt1>
      <a:dk2>
        <a:srgbClr val="006666"/>
      </a:dk2>
      <a:lt2>
        <a:srgbClr val="003366"/>
      </a:lt2>
      <a:accent1>
        <a:srgbClr val="99CC99"/>
      </a:accent1>
      <a:accent2>
        <a:srgbClr val="33CCCC"/>
      </a:accent2>
      <a:accent3>
        <a:srgbClr val="FFFFFF"/>
      </a:accent3>
      <a:accent4>
        <a:srgbClr val="002A56"/>
      </a:accent4>
      <a:accent5>
        <a:srgbClr val="CAE2CA"/>
      </a:accent5>
      <a:accent6>
        <a:srgbClr val="2DB9B9"/>
      </a:accent6>
      <a:hlink>
        <a:srgbClr val="666699"/>
      </a:hlink>
      <a:folHlink>
        <a:srgbClr val="CC99FF"/>
      </a:folHlink>
    </a:clrScheme>
    <a:fontScheme name="Capsules">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Capsules 1">
        <a:dk1>
          <a:srgbClr val="000066"/>
        </a:dk1>
        <a:lt1>
          <a:srgbClr val="FFFFEB"/>
        </a:lt1>
        <a:dk2>
          <a:srgbClr val="336699"/>
        </a:dk2>
        <a:lt2>
          <a:srgbClr val="FFFFEB"/>
        </a:lt2>
        <a:accent1>
          <a:srgbClr val="666699"/>
        </a:accent1>
        <a:accent2>
          <a:srgbClr val="99CCFF"/>
        </a:accent2>
        <a:accent3>
          <a:srgbClr val="ADB8CA"/>
        </a:accent3>
        <a:accent4>
          <a:srgbClr val="DADAC9"/>
        </a:accent4>
        <a:accent5>
          <a:srgbClr val="B8B8CA"/>
        </a:accent5>
        <a:accent6>
          <a:srgbClr val="8AB9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2">
        <a:dk1>
          <a:srgbClr val="003366"/>
        </a:dk1>
        <a:lt1>
          <a:srgbClr val="FFFFFF"/>
        </a:lt1>
        <a:dk2>
          <a:srgbClr val="006666"/>
        </a:dk2>
        <a:lt2>
          <a:srgbClr val="003366"/>
        </a:lt2>
        <a:accent1>
          <a:srgbClr val="99CC99"/>
        </a:accent1>
        <a:accent2>
          <a:srgbClr val="33CCCC"/>
        </a:accent2>
        <a:accent3>
          <a:srgbClr val="FFFFFF"/>
        </a:accent3>
        <a:accent4>
          <a:srgbClr val="002A56"/>
        </a:accent4>
        <a:accent5>
          <a:srgbClr val="CAE2CA"/>
        </a:accent5>
        <a:accent6>
          <a:srgbClr val="2DB9B9"/>
        </a:accent6>
        <a:hlink>
          <a:srgbClr val="666699"/>
        </a:hlink>
        <a:folHlink>
          <a:srgbClr val="CC99FF"/>
        </a:folHlink>
      </a:clrScheme>
      <a:clrMap bg1="lt1" tx1="dk1" bg2="lt2" tx2="dk2" accent1="accent1" accent2="accent2" accent3="accent3" accent4="accent4" accent5="accent5" accent6="accent6" hlink="hlink" folHlink="folHlink"/>
    </a:extraClrScheme>
    <a:extraClrScheme>
      <a:clrScheme name="Capsules 3">
        <a:dk1>
          <a:srgbClr val="000000"/>
        </a:dk1>
        <a:lt1>
          <a:srgbClr val="FFFFFF"/>
        </a:lt1>
        <a:dk2>
          <a:srgbClr val="000000"/>
        </a:dk2>
        <a:lt2>
          <a:srgbClr val="5F5F5F"/>
        </a:lt2>
        <a:accent1>
          <a:srgbClr val="C0C0C0"/>
        </a:accent1>
        <a:accent2>
          <a:srgbClr val="808080"/>
        </a:accent2>
        <a:accent3>
          <a:srgbClr val="FFFFFF"/>
        </a:accent3>
        <a:accent4>
          <a:srgbClr val="000000"/>
        </a:accent4>
        <a:accent5>
          <a:srgbClr val="DCDCDC"/>
        </a:accent5>
        <a:accent6>
          <a:srgbClr val="737373"/>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33CC"/>
        </a:lt2>
        <a:accent1>
          <a:srgbClr val="FFCC66"/>
        </a:accent1>
        <a:accent2>
          <a:srgbClr val="33CC33"/>
        </a:accent2>
        <a:accent3>
          <a:srgbClr val="FFFFFF"/>
        </a:accent3>
        <a:accent4>
          <a:srgbClr val="000000"/>
        </a:accent4>
        <a:accent5>
          <a:srgbClr val="FFE2B8"/>
        </a:accent5>
        <a:accent6>
          <a:srgbClr val="2DB92D"/>
        </a:accent6>
        <a:hlink>
          <a:srgbClr val="9900CC"/>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Capsules">
  <a:themeElements>
    <a:clrScheme name="Capsules 2">
      <a:dk1>
        <a:srgbClr val="003366"/>
      </a:dk1>
      <a:lt1>
        <a:srgbClr val="FFFFFF"/>
      </a:lt1>
      <a:dk2>
        <a:srgbClr val="006666"/>
      </a:dk2>
      <a:lt2>
        <a:srgbClr val="003366"/>
      </a:lt2>
      <a:accent1>
        <a:srgbClr val="99CC99"/>
      </a:accent1>
      <a:accent2>
        <a:srgbClr val="33CCCC"/>
      </a:accent2>
      <a:accent3>
        <a:srgbClr val="FFFFFF"/>
      </a:accent3>
      <a:accent4>
        <a:srgbClr val="002A56"/>
      </a:accent4>
      <a:accent5>
        <a:srgbClr val="CAE2CA"/>
      </a:accent5>
      <a:accent6>
        <a:srgbClr val="2DB9B9"/>
      </a:accent6>
      <a:hlink>
        <a:srgbClr val="666699"/>
      </a:hlink>
      <a:folHlink>
        <a:srgbClr val="CC99FF"/>
      </a:folHlink>
    </a:clrScheme>
    <a:fontScheme name="Capsules">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8575" cap="sq" cmpd="sng" algn="ctr">
          <a:solidFill>
            <a:schemeClr val="tx1"/>
          </a:solid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2400" b="1" i="0" u="none" strike="noStrike" cap="none" normalizeH="0" baseline="0" smtClean="0">
            <a:ln>
              <a:noFill/>
            </a:ln>
            <a:solidFill>
              <a:schemeClr val="tx1"/>
            </a:solidFill>
            <a:effectLst/>
            <a:latin typeface="Comic Sans MS" pitchFamily="66" charset="0"/>
            <a:ea typeface="宋体" pitchFamily="2" charset="-122"/>
          </a:defRPr>
        </a:defPPr>
      </a:lstStyle>
    </a:spDef>
    <a:lnDef>
      <a:spPr bwMode="auto">
        <a:xfrm>
          <a:off x="0" y="0"/>
          <a:ext cx="1" cy="1"/>
        </a:xfrm>
        <a:custGeom>
          <a:avLst/>
          <a:gdLst/>
          <a:ahLst/>
          <a:cxnLst/>
          <a:rect l="0" t="0" r="0" b="0"/>
          <a:pathLst/>
        </a:custGeom>
        <a:solidFill>
          <a:schemeClr val="accent1"/>
        </a:solidFill>
        <a:ln w="28575" cap="sq" cmpd="sng" algn="ctr">
          <a:solidFill>
            <a:schemeClr val="tx1"/>
          </a:solid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2400" b="1" i="0" u="none" strike="noStrike" cap="none" normalizeH="0" baseline="0" smtClean="0">
            <a:ln>
              <a:noFill/>
            </a:ln>
            <a:solidFill>
              <a:schemeClr val="tx1"/>
            </a:solidFill>
            <a:effectLst/>
            <a:latin typeface="Comic Sans MS" pitchFamily="66" charset="0"/>
            <a:ea typeface="宋体" pitchFamily="2" charset="-122"/>
          </a:defRPr>
        </a:defPPr>
      </a:lstStyle>
    </a:lnDef>
  </a:objectDefaults>
  <a:extraClrSchemeLst>
    <a:extraClrScheme>
      <a:clrScheme name="Capsules 1">
        <a:dk1>
          <a:srgbClr val="000066"/>
        </a:dk1>
        <a:lt1>
          <a:srgbClr val="FFFFEB"/>
        </a:lt1>
        <a:dk2>
          <a:srgbClr val="336699"/>
        </a:dk2>
        <a:lt2>
          <a:srgbClr val="FFFFEB"/>
        </a:lt2>
        <a:accent1>
          <a:srgbClr val="666699"/>
        </a:accent1>
        <a:accent2>
          <a:srgbClr val="99CCFF"/>
        </a:accent2>
        <a:accent3>
          <a:srgbClr val="ADB8CA"/>
        </a:accent3>
        <a:accent4>
          <a:srgbClr val="DADAC9"/>
        </a:accent4>
        <a:accent5>
          <a:srgbClr val="B8B8CA"/>
        </a:accent5>
        <a:accent6>
          <a:srgbClr val="8AB9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2">
        <a:dk1>
          <a:srgbClr val="003366"/>
        </a:dk1>
        <a:lt1>
          <a:srgbClr val="FFFFFF"/>
        </a:lt1>
        <a:dk2>
          <a:srgbClr val="006666"/>
        </a:dk2>
        <a:lt2>
          <a:srgbClr val="003366"/>
        </a:lt2>
        <a:accent1>
          <a:srgbClr val="99CC99"/>
        </a:accent1>
        <a:accent2>
          <a:srgbClr val="33CCCC"/>
        </a:accent2>
        <a:accent3>
          <a:srgbClr val="FFFFFF"/>
        </a:accent3>
        <a:accent4>
          <a:srgbClr val="002A56"/>
        </a:accent4>
        <a:accent5>
          <a:srgbClr val="CAE2CA"/>
        </a:accent5>
        <a:accent6>
          <a:srgbClr val="2DB9B9"/>
        </a:accent6>
        <a:hlink>
          <a:srgbClr val="666699"/>
        </a:hlink>
        <a:folHlink>
          <a:srgbClr val="CC99FF"/>
        </a:folHlink>
      </a:clrScheme>
      <a:clrMap bg1="lt1" tx1="dk1" bg2="lt2" tx2="dk2" accent1="accent1" accent2="accent2" accent3="accent3" accent4="accent4" accent5="accent5" accent6="accent6" hlink="hlink" folHlink="folHlink"/>
    </a:extraClrScheme>
    <a:extraClrScheme>
      <a:clrScheme name="Capsules 3">
        <a:dk1>
          <a:srgbClr val="000000"/>
        </a:dk1>
        <a:lt1>
          <a:srgbClr val="FFFFFF"/>
        </a:lt1>
        <a:dk2>
          <a:srgbClr val="000000"/>
        </a:dk2>
        <a:lt2>
          <a:srgbClr val="5F5F5F"/>
        </a:lt2>
        <a:accent1>
          <a:srgbClr val="C0C0C0"/>
        </a:accent1>
        <a:accent2>
          <a:srgbClr val="808080"/>
        </a:accent2>
        <a:accent3>
          <a:srgbClr val="FFFFFF"/>
        </a:accent3>
        <a:accent4>
          <a:srgbClr val="000000"/>
        </a:accent4>
        <a:accent5>
          <a:srgbClr val="DCDCDC"/>
        </a:accent5>
        <a:accent6>
          <a:srgbClr val="737373"/>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33CC"/>
        </a:lt2>
        <a:accent1>
          <a:srgbClr val="FFCC66"/>
        </a:accent1>
        <a:accent2>
          <a:srgbClr val="33CC33"/>
        </a:accent2>
        <a:accent3>
          <a:srgbClr val="FFFFFF"/>
        </a:accent3>
        <a:accent4>
          <a:srgbClr val="000000"/>
        </a:accent4>
        <a:accent5>
          <a:srgbClr val="FFE2B8"/>
        </a:accent5>
        <a:accent6>
          <a:srgbClr val="2DB92D"/>
        </a:accent6>
        <a:hlink>
          <a:srgbClr val="9900CC"/>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Capsules">
  <a:themeElements>
    <a:clrScheme name="Capsules 2">
      <a:dk1>
        <a:srgbClr val="003366"/>
      </a:dk1>
      <a:lt1>
        <a:srgbClr val="FFFFFF"/>
      </a:lt1>
      <a:dk2>
        <a:srgbClr val="006666"/>
      </a:dk2>
      <a:lt2>
        <a:srgbClr val="003366"/>
      </a:lt2>
      <a:accent1>
        <a:srgbClr val="99CC99"/>
      </a:accent1>
      <a:accent2>
        <a:srgbClr val="33CCCC"/>
      </a:accent2>
      <a:accent3>
        <a:srgbClr val="FFFFFF"/>
      </a:accent3>
      <a:accent4>
        <a:srgbClr val="002A56"/>
      </a:accent4>
      <a:accent5>
        <a:srgbClr val="CAE2CA"/>
      </a:accent5>
      <a:accent6>
        <a:srgbClr val="2DB9B9"/>
      </a:accent6>
      <a:hlink>
        <a:srgbClr val="666699"/>
      </a:hlink>
      <a:folHlink>
        <a:srgbClr val="CC99FF"/>
      </a:folHlink>
    </a:clrScheme>
    <a:fontScheme name="Capsules">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800080"/>
          </a:solidFill>
          <a:prstDash val="solid"/>
          <a:round/>
          <a:headEnd type="none" w="med" len="med"/>
          <a:tailEnd type="none" w="med" len="med"/>
        </a:ln>
        <a:effectLst/>
      </a:spPr>
      <a:bodyPr vert="horz" wrap="square" lIns="92075" tIns="46038" rIns="92075" bIns="46038"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chemeClr val="tx1"/>
          </a:buClr>
          <a:buSzPct val="150000"/>
          <a:buFontTx/>
          <a:buNone/>
          <a:tabLst/>
          <a:defRPr kumimoji="1" lang="zh-CN" altLang="en-US" sz="2400" b="1"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noFill/>
        <a:ln w="9525" cap="flat" cmpd="sng" algn="ctr">
          <a:solidFill>
            <a:srgbClr val="800080"/>
          </a:solidFill>
          <a:prstDash val="solid"/>
          <a:round/>
          <a:headEnd type="none" w="med" len="med"/>
          <a:tailEnd type="none" w="med" len="med"/>
        </a:ln>
        <a:effectLst/>
      </a:spPr>
      <a:bodyPr vert="horz" wrap="square" lIns="92075" tIns="46038" rIns="92075" bIns="46038"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chemeClr val="tx1"/>
          </a:buClr>
          <a:buSzPct val="150000"/>
          <a:buFontTx/>
          <a:buNone/>
          <a:tabLst/>
          <a:defRPr kumimoji="1" lang="zh-CN" altLang="en-US" sz="2400" b="1"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Capsules 1">
        <a:dk1>
          <a:srgbClr val="000066"/>
        </a:dk1>
        <a:lt1>
          <a:srgbClr val="FFFFEB"/>
        </a:lt1>
        <a:dk2>
          <a:srgbClr val="336699"/>
        </a:dk2>
        <a:lt2>
          <a:srgbClr val="FFFFEB"/>
        </a:lt2>
        <a:accent1>
          <a:srgbClr val="666699"/>
        </a:accent1>
        <a:accent2>
          <a:srgbClr val="99CCFF"/>
        </a:accent2>
        <a:accent3>
          <a:srgbClr val="ADB8CA"/>
        </a:accent3>
        <a:accent4>
          <a:srgbClr val="DADAC9"/>
        </a:accent4>
        <a:accent5>
          <a:srgbClr val="B8B8CA"/>
        </a:accent5>
        <a:accent6>
          <a:srgbClr val="8AB9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2">
        <a:dk1>
          <a:srgbClr val="003366"/>
        </a:dk1>
        <a:lt1>
          <a:srgbClr val="FFFFFF"/>
        </a:lt1>
        <a:dk2>
          <a:srgbClr val="006666"/>
        </a:dk2>
        <a:lt2>
          <a:srgbClr val="003366"/>
        </a:lt2>
        <a:accent1>
          <a:srgbClr val="99CC99"/>
        </a:accent1>
        <a:accent2>
          <a:srgbClr val="33CCCC"/>
        </a:accent2>
        <a:accent3>
          <a:srgbClr val="FFFFFF"/>
        </a:accent3>
        <a:accent4>
          <a:srgbClr val="002A56"/>
        </a:accent4>
        <a:accent5>
          <a:srgbClr val="CAE2CA"/>
        </a:accent5>
        <a:accent6>
          <a:srgbClr val="2DB9B9"/>
        </a:accent6>
        <a:hlink>
          <a:srgbClr val="666699"/>
        </a:hlink>
        <a:folHlink>
          <a:srgbClr val="CC99FF"/>
        </a:folHlink>
      </a:clrScheme>
      <a:clrMap bg1="lt1" tx1="dk1" bg2="lt2" tx2="dk2" accent1="accent1" accent2="accent2" accent3="accent3" accent4="accent4" accent5="accent5" accent6="accent6" hlink="hlink" folHlink="folHlink"/>
    </a:extraClrScheme>
    <a:extraClrScheme>
      <a:clrScheme name="Capsules 3">
        <a:dk1>
          <a:srgbClr val="000000"/>
        </a:dk1>
        <a:lt1>
          <a:srgbClr val="FFFFFF"/>
        </a:lt1>
        <a:dk2>
          <a:srgbClr val="000000"/>
        </a:dk2>
        <a:lt2>
          <a:srgbClr val="5F5F5F"/>
        </a:lt2>
        <a:accent1>
          <a:srgbClr val="C0C0C0"/>
        </a:accent1>
        <a:accent2>
          <a:srgbClr val="808080"/>
        </a:accent2>
        <a:accent3>
          <a:srgbClr val="FFFFFF"/>
        </a:accent3>
        <a:accent4>
          <a:srgbClr val="000000"/>
        </a:accent4>
        <a:accent5>
          <a:srgbClr val="DCDCDC"/>
        </a:accent5>
        <a:accent6>
          <a:srgbClr val="737373"/>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33CC"/>
        </a:lt2>
        <a:accent1>
          <a:srgbClr val="FFCC66"/>
        </a:accent1>
        <a:accent2>
          <a:srgbClr val="33CC33"/>
        </a:accent2>
        <a:accent3>
          <a:srgbClr val="FFFFFF"/>
        </a:accent3>
        <a:accent4>
          <a:srgbClr val="000000"/>
        </a:accent4>
        <a:accent5>
          <a:srgbClr val="FFE2B8"/>
        </a:accent5>
        <a:accent6>
          <a:srgbClr val="2DB92D"/>
        </a:accent6>
        <a:hlink>
          <a:srgbClr val="9900CC"/>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4_Capsules">
  <a:themeElements>
    <a:clrScheme name="Capsules 2">
      <a:dk1>
        <a:srgbClr val="003366"/>
      </a:dk1>
      <a:lt1>
        <a:srgbClr val="FFFFFF"/>
      </a:lt1>
      <a:dk2>
        <a:srgbClr val="006666"/>
      </a:dk2>
      <a:lt2>
        <a:srgbClr val="003366"/>
      </a:lt2>
      <a:accent1>
        <a:srgbClr val="99CC99"/>
      </a:accent1>
      <a:accent2>
        <a:srgbClr val="33CCCC"/>
      </a:accent2>
      <a:accent3>
        <a:srgbClr val="FFFFFF"/>
      </a:accent3>
      <a:accent4>
        <a:srgbClr val="002A56"/>
      </a:accent4>
      <a:accent5>
        <a:srgbClr val="CAE2CA"/>
      </a:accent5>
      <a:accent6>
        <a:srgbClr val="2DB9B9"/>
      </a:accent6>
      <a:hlink>
        <a:srgbClr val="666699"/>
      </a:hlink>
      <a:folHlink>
        <a:srgbClr val="CC99FF"/>
      </a:folHlink>
    </a:clrScheme>
    <a:fontScheme name="Capsules">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Capsules 1">
        <a:dk1>
          <a:srgbClr val="000066"/>
        </a:dk1>
        <a:lt1>
          <a:srgbClr val="FFFFEB"/>
        </a:lt1>
        <a:dk2>
          <a:srgbClr val="336699"/>
        </a:dk2>
        <a:lt2>
          <a:srgbClr val="FFFFEB"/>
        </a:lt2>
        <a:accent1>
          <a:srgbClr val="666699"/>
        </a:accent1>
        <a:accent2>
          <a:srgbClr val="99CCFF"/>
        </a:accent2>
        <a:accent3>
          <a:srgbClr val="ADB8CA"/>
        </a:accent3>
        <a:accent4>
          <a:srgbClr val="DADAC9"/>
        </a:accent4>
        <a:accent5>
          <a:srgbClr val="B8B8CA"/>
        </a:accent5>
        <a:accent6>
          <a:srgbClr val="8AB9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2">
        <a:dk1>
          <a:srgbClr val="003366"/>
        </a:dk1>
        <a:lt1>
          <a:srgbClr val="FFFFFF"/>
        </a:lt1>
        <a:dk2>
          <a:srgbClr val="006666"/>
        </a:dk2>
        <a:lt2>
          <a:srgbClr val="003366"/>
        </a:lt2>
        <a:accent1>
          <a:srgbClr val="99CC99"/>
        </a:accent1>
        <a:accent2>
          <a:srgbClr val="33CCCC"/>
        </a:accent2>
        <a:accent3>
          <a:srgbClr val="FFFFFF"/>
        </a:accent3>
        <a:accent4>
          <a:srgbClr val="002A56"/>
        </a:accent4>
        <a:accent5>
          <a:srgbClr val="CAE2CA"/>
        </a:accent5>
        <a:accent6>
          <a:srgbClr val="2DB9B9"/>
        </a:accent6>
        <a:hlink>
          <a:srgbClr val="666699"/>
        </a:hlink>
        <a:folHlink>
          <a:srgbClr val="CC99FF"/>
        </a:folHlink>
      </a:clrScheme>
      <a:clrMap bg1="lt1" tx1="dk1" bg2="lt2" tx2="dk2" accent1="accent1" accent2="accent2" accent3="accent3" accent4="accent4" accent5="accent5" accent6="accent6" hlink="hlink" folHlink="folHlink"/>
    </a:extraClrScheme>
    <a:extraClrScheme>
      <a:clrScheme name="Capsules 3">
        <a:dk1>
          <a:srgbClr val="000000"/>
        </a:dk1>
        <a:lt1>
          <a:srgbClr val="FFFFFF"/>
        </a:lt1>
        <a:dk2>
          <a:srgbClr val="000000"/>
        </a:dk2>
        <a:lt2>
          <a:srgbClr val="5F5F5F"/>
        </a:lt2>
        <a:accent1>
          <a:srgbClr val="C0C0C0"/>
        </a:accent1>
        <a:accent2>
          <a:srgbClr val="808080"/>
        </a:accent2>
        <a:accent3>
          <a:srgbClr val="FFFFFF"/>
        </a:accent3>
        <a:accent4>
          <a:srgbClr val="000000"/>
        </a:accent4>
        <a:accent5>
          <a:srgbClr val="DCDCDC"/>
        </a:accent5>
        <a:accent6>
          <a:srgbClr val="737373"/>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33CC"/>
        </a:lt2>
        <a:accent1>
          <a:srgbClr val="FFCC66"/>
        </a:accent1>
        <a:accent2>
          <a:srgbClr val="33CC33"/>
        </a:accent2>
        <a:accent3>
          <a:srgbClr val="FFFFFF"/>
        </a:accent3>
        <a:accent4>
          <a:srgbClr val="000000"/>
        </a:accent4>
        <a:accent5>
          <a:srgbClr val="FFE2B8"/>
        </a:accent5>
        <a:accent6>
          <a:srgbClr val="2DB92D"/>
        </a:accent6>
        <a:hlink>
          <a:srgbClr val="9900CC"/>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_Capsules">
  <a:themeElements>
    <a:clrScheme name="Capsules 2">
      <a:dk1>
        <a:srgbClr val="003366"/>
      </a:dk1>
      <a:lt1>
        <a:srgbClr val="FFFFFF"/>
      </a:lt1>
      <a:dk2>
        <a:srgbClr val="006666"/>
      </a:dk2>
      <a:lt2>
        <a:srgbClr val="003366"/>
      </a:lt2>
      <a:accent1>
        <a:srgbClr val="99CC99"/>
      </a:accent1>
      <a:accent2>
        <a:srgbClr val="33CCCC"/>
      </a:accent2>
      <a:accent3>
        <a:srgbClr val="FFFFFF"/>
      </a:accent3>
      <a:accent4>
        <a:srgbClr val="002A56"/>
      </a:accent4>
      <a:accent5>
        <a:srgbClr val="CAE2CA"/>
      </a:accent5>
      <a:accent6>
        <a:srgbClr val="2DB9B9"/>
      </a:accent6>
      <a:hlink>
        <a:srgbClr val="666699"/>
      </a:hlink>
      <a:folHlink>
        <a:srgbClr val="CC99FF"/>
      </a:folHlink>
    </a:clrScheme>
    <a:fontScheme name="Capsules">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Capsules 1">
        <a:dk1>
          <a:srgbClr val="000066"/>
        </a:dk1>
        <a:lt1>
          <a:srgbClr val="FFFFEB"/>
        </a:lt1>
        <a:dk2>
          <a:srgbClr val="336699"/>
        </a:dk2>
        <a:lt2>
          <a:srgbClr val="FFFFEB"/>
        </a:lt2>
        <a:accent1>
          <a:srgbClr val="666699"/>
        </a:accent1>
        <a:accent2>
          <a:srgbClr val="99CCFF"/>
        </a:accent2>
        <a:accent3>
          <a:srgbClr val="ADB8CA"/>
        </a:accent3>
        <a:accent4>
          <a:srgbClr val="DADAC9"/>
        </a:accent4>
        <a:accent5>
          <a:srgbClr val="B8B8CA"/>
        </a:accent5>
        <a:accent6>
          <a:srgbClr val="8AB9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2">
        <a:dk1>
          <a:srgbClr val="003366"/>
        </a:dk1>
        <a:lt1>
          <a:srgbClr val="FFFFFF"/>
        </a:lt1>
        <a:dk2>
          <a:srgbClr val="006666"/>
        </a:dk2>
        <a:lt2>
          <a:srgbClr val="003366"/>
        </a:lt2>
        <a:accent1>
          <a:srgbClr val="99CC99"/>
        </a:accent1>
        <a:accent2>
          <a:srgbClr val="33CCCC"/>
        </a:accent2>
        <a:accent3>
          <a:srgbClr val="FFFFFF"/>
        </a:accent3>
        <a:accent4>
          <a:srgbClr val="002A56"/>
        </a:accent4>
        <a:accent5>
          <a:srgbClr val="CAE2CA"/>
        </a:accent5>
        <a:accent6>
          <a:srgbClr val="2DB9B9"/>
        </a:accent6>
        <a:hlink>
          <a:srgbClr val="666699"/>
        </a:hlink>
        <a:folHlink>
          <a:srgbClr val="CC99FF"/>
        </a:folHlink>
      </a:clrScheme>
      <a:clrMap bg1="lt1" tx1="dk1" bg2="lt2" tx2="dk2" accent1="accent1" accent2="accent2" accent3="accent3" accent4="accent4" accent5="accent5" accent6="accent6" hlink="hlink" folHlink="folHlink"/>
    </a:extraClrScheme>
    <a:extraClrScheme>
      <a:clrScheme name="Capsules 3">
        <a:dk1>
          <a:srgbClr val="000000"/>
        </a:dk1>
        <a:lt1>
          <a:srgbClr val="FFFFFF"/>
        </a:lt1>
        <a:dk2>
          <a:srgbClr val="000000"/>
        </a:dk2>
        <a:lt2>
          <a:srgbClr val="5F5F5F"/>
        </a:lt2>
        <a:accent1>
          <a:srgbClr val="C0C0C0"/>
        </a:accent1>
        <a:accent2>
          <a:srgbClr val="808080"/>
        </a:accent2>
        <a:accent3>
          <a:srgbClr val="FFFFFF"/>
        </a:accent3>
        <a:accent4>
          <a:srgbClr val="000000"/>
        </a:accent4>
        <a:accent5>
          <a:srgbClr val="DCDCDC"/>
        </a:accent5>
        <a:accent6>
          <a:srgbClr val="737373"/>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33CC"/>
        </a:lt2>
        <a:accent1>
          <a:srgbClr val="FFCC66"/>
        </a:accent1>
        <a:accent2>
          <a:srgbClr val="33CC33"/>
        </a:accent2>
        <a:accent3>
          <a:srgbClr val="FFFFFF"/>
        </a:accent3>
        <a:accent4>
          <a:srgbClr val="000000"/>
        </a:accent4>
        <a:accent5>
          <a:srgbClr val="FFE2B8"/>
        </a:accent5>
        <a:accent6>
          <a:srgbClr val="2DB92D"/>
        </a:accent6>
        <a:hlink>
          <a:srgbClr val="9900CC"/>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6_Capsules">
  <a:themeElements>
    <a:clrScheme name="Capsules 2">
      <a:dk1>
        <a:srgbClr val="003366"/>
      </a:dk1>
      <a:lt1>
        <a:srgbClr val="FFFFFF"/>
      </a:lt1>
      <a:dk2>
        <a:srgbClr val="006666"/>
      </a:dk2>
      <a:lt2>
        <a:srgbClr val="003366"/>
      </a:lt2>
      <a:accent1>
        <a:srgbClr val="99CC99"/>
      </a:accent1>
      <a:accent2>
        <a:srgbClr val="33CCCC"/>
      </a:accent2>
      <a:accent3>
        <a:srgbClr val="FFFFFF"/>
      </a:accent3>
      <a:accent4>
        <a:srgbClr val="002A56"/>
      </a:accent4>
      <a:accent5>
        <a:srgbClr val="CAE2CA"/>
      </a:accent5>
      <a:accent6>
        <a:srgbClr val="2DB9B9"/>
      </a:accent6>
      <a:hlink>
        <a:srgbClr val="666699"/>
      </a:hlink>
      <a:folHlink>
        <a:srgbClr val="CC99FF"/>
      </a:folHlink>
    </a:clrScheme>
    <a:fontScheme name="Capsules">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Capsules 1">
        <a:dk1>
          <a:srgbClr val="000066"/>
        </a:dk1>
        <a:lt1>
          <a:srgbClr val="FFFFEB"/>
        </a:lt1>
        <a:dk2>
          <a:srgbClr val="336699"/>
        </a:dk2>
        <a:lt2>
          <a:srgbClr val="FFFFEB"/>
        </a:lt2>
        <a:accent1>
          <a:srgbClr val="666699"/>
        </a:accent1>
        <a:accent2>
          <a:srgbClr val="99CCFF"/>
        </a:accent2>
        <a:accent3>
          <a:srgbClr val="ADB8CA"/>
        </a:accent3>
        <a:accent4>
          <a:srgbClr val="DADAC9"/>
        </a:accent4>
        <a:accent5>
          <a:srgbClr val="B8B8CA"/>
        </a:accent5>
        <a:accent6>
          <a:srgbClr val="8AB9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2">
        <a:dk1>
          <a:srgbClr val="003366"/>
        </a:dk1>
        <a:lt1>
          <a:srgbClr val="FFFFFF"/>
        </a:lt1>
        <a:dk2>
          <a:srgbClr val="006666"/>
        </a:dk2>
        <a:lt2>
          <a:srgbClr val="003366"/>
        </a:lt2>
        <a:accent1>
          <a:srgbClr val="99CC99"/>
        </a:accent1>
        <a:accent2>
          <a:srgbClr val="33CCCC"/>
        </a:accent2>
        <a:accent3>
          <a:srgbClr val="FFFFFF"/>
        </a:accent3>
        <a:accent4>
          <a:srgbClr val="002A56"/>
        </a:accent4>
        <a:accent5>
          <a:srgbClr val="CAE2CA"/>
        </a:accent5>
        <a:accent6>
          <a:srgbClr val="2DB9B9"/>
        </a:accent6>
        <a:hlink>
          <a:srgbClr val="666699"/>
        </a:hlink>
        <a:folHlink>
          <a:srgbClr val="CC99FF"/>
        </a:folHlink>
      </a:clrScheme>
      <a:clrMap bg1="lt1" tx1="dk1" bg2="lt2" tx2="dk2" accent1="accent1" accent2="accent2" accent3="accent3" accent4="accent4" accent5="accent5" accent6="accent6" hlink="hlink" folHlink="folHlink"/>
    </a:extraClrScheme>
    <a:extraClrScheme>
      <a:clrScheme name="Capsules 3">
        <a:dk1>
          <a:srgbClr val="000000"/>
        </a:dk1>
        <a:lt1>
          <a:srgbClr val="FFFFFF"/>
        </a:lt1>
        <a:dk2>
          <a:srgbClr val="000000"/>
        </a:dk2>
        <a:lt2>
          <a:srgbClr val="5F5F5F"/>
        </a:lt2>
        <a:accent1>
          <a:srgbClr val="C0C0C0"/>
        </a:accent1>
        <a:accent2>
          <a:srgbClr val="808080"/>
        </a:accent2>
        <a:accent3>
          <a:srgbClr val="FFFFFF"/>
        </a:accent3>
        <a:accent4>
          <a:srgbClr val="000000"/>
        </a:accent4>
        <a:accent5>
          <a:srgbClr val="DCDCDC"/>
        </a:accent5>
        <a:accent6>
          <a:srgbClr val="737373"/>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33CC"/>
        </a:lt2>
        <a:accent1>
          <a:srgbClr val="FFCC66"/>
        </a:accent1>
        <a:accent2>
          <a:srgbClr val="33CC33"/>
        </a:accent2>
        <a:accent3>
          <a:srgbClr val="FFFFFF"/>
        </a:accent3>
        <a:accent4>
          <a:srgbClr val="000000"/>
        </a:accent4>
        <a:accent5>
          <a:srgbClr val="FFE2B8"/>
        </a:accent5>
        <a:accent6>
          <a:srgbClr val="2DB92D"/>
        </a:accent6>
        <a:hlink>
          <a:srgbClr val="9900CC"/>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55243</Words>
  <Application>Microsoft Office PowerPoint</Application>
  <PresentationFormat>宽屏</PresentationFormat>
  <Paragraphs>7443</Paragraphs>
  <Slides>589</Slides>
  <Notes>497</Notes>
  <HiddenSlides>0</HiddenSlides>
  <MMClips>0</MMClips>
  <ScaleCrop>false</ScaleCrop>
  <HeadingPairs>
    <vt:vector size="8" baseType="variant">
      <vt:variant>
        <vt:lpstr>已用的字体</vt:lpstr>
      </vt:variant>
      <vt:variant>
        <vt:i4>23</vt:i4>
      </vt:variant>
      <vt:variant>
        <vt:lpstr>主题</vt:lpstr>
      </vt:variant>
      <vt:variant>
        <vt:i4>8</vt:i4>
      </vt:variant>
      <vt:variant>
        <vt:lpstr>嵌入 OLE 服务器</vt:lpstr>
      </vt:variant>
      <vt:variant>
        <vt:i4>6</vt:i4>
      </vt:variant>
      <vt:variant>
        <vt:lpstr>幻灯片标题</vt:lpstr>
      </vt:variant>
      <vt:variant>
        <vt:i4>589</vt:i4>
      </vt:variant>
    </vt:vector>
  </HeadingPairs>
  <TitlesOfParts>
    <vt:vector size="626" baseType="lpstr">
      <vt:lpstr>Segoe</vt:lpstr>
      <vt:lpstr>等线</vt:lpstr>
      <vt:lpstr>等线 Light</vt:lpstr>
      <vt:lpstr>仿宋_GB2312</vt:lpstr>
      <vt:lpstr>黑体</vt:lpstr>
      <vt:lpstr>华文新魏</vt:lpstr>
      <vt:lpstr>楷体_GB2312</vt:lpstr>
      <vt:lpstr>隶书</vt:lpstr>
      <vt:lpstr>宋体</vt:lpstr>
      <vt:lpstr>Arial</vt:lpstr>
      <vt:lpstr>Arial Black</vt:lpstr>
      <vt:lpstr>Arial Narrow</vt:lpstr>
      <vt:lpstr>Bradley Hand ITC</vt:lpstr>
      <vt:lpstr>Calibri</vt:lpstr>
      <vt:lpstr>Comic Sans MS</vt:lpstr>
      <vt:lpstr>Courier New</vt:lpstr>
      <vt:lpstr>Helvetica</vt:lpstr>
      <vt:lpstr>Lucida Sans Unicode</vt:lpstr>
      <vt:lpstr>Monotype Corsiva</vt:lpstr>
      <vt:lpstr>Times New Roman</vt:lpstr>
      <vt:lpstr>Verdana</vt:lpstr>
      <vt:lpstr>Wingdings</vt:lpstr>
      <vt:lpstr>Wingdings 2</vt:lpstr>
      <vt:lpstr>Office 主题​​</vt:lpstr>
      <vt:lpstr>Capsules</vt:lpstr>
      <vt:lpstr>1_Capsules</vt:lpstr>
      <vt:lpstr>2_Capsules</vt:lpstr>
      <vt:lpstr>3_Capsules</vt:lpstr>
      <vt:lpstr>4_Capsules</vt:lpstr>
      <vt:lpstr>5_Capsules</vt:lpstr>
      <vt:lpstr>6_Capsules</vt:lpstr>
      <vt:lpstr>剪辑</vt:lpstr>
      <vt:lpstr>Visio</vt:lpstr>
      <vt:lpstr>Picture2</vt:lpstr>
      <vt:lpstr>图片</vt:lpstr>
      <vt:lpstr>Document</vt:lpstr>
      <vt:lpstr>文档</vt:lpstr>
      <vt:lpstr>  软 件 工 程  Software Engineering</vt:lpstr>
      <vt:lpstr>         Software   Engineering</vt:lpstr>
      <vt:lpstr>        Software   Engineering</vt:lpstr>
      <vt:lpstr>       Software   Engineering</vt:lpstr>
      <vt:lpstr>        Software   Engineering</vt:lpstr>
      <vt:lpstr>        Software   Engineering</vt:lpstr>
      <vt:lpstr>        Software   Engineering</vt:lpstr>
      <vt:lpstr>        Software   Engineering</vt:lpstr>
      <vt:lpstr>        Software   Engineering</vt:lpstr>
      <vt:lpstr>      Software   Engineering</vt:lpstr>
      <vt:lpstr>      Software   Engineering</vt:lpstr>
      <vt:lpstr>        Software   Engineering</vt:lpstr>
      <vt:lpstr>        Software   Engineering</vt:lpstr>
      <vt:lpstr>        Software   Engineering</vt:lpstr>
      <vt:lpstr>        Software   Engineering</vt:lpstr>
      <vt:lpstr>        Software   Engineering</vt:lpstr>
      <vt:lpstr>        Software   Engineering</vt:lpstr>
      <vt:lpstr>PowerPoint 演示文稿</vt:lpstr>
      <vt:lpstr>        Software   Engineering</vt:lpstr>
      <vt:lpstr>        Software   Engineering</vt:lpstr>
      <vt:lpstr>        Software   Engineering</vt:lpstr>
      <vt:lpstr>  Chapter 1  Why Software Engineering</vt:lpstr>
      <vt:lpstr>  Chapter 1  Why Software Engineering</vt:lpstr>
      <vt:lpstr>  Chapter 1  Why Software Engineering</vt:lpstr>
      <vt:lpstr>  Chapter 1  Why Software Engineering</vt:lpstr>
      <vt:lpstr>  Chapter 1  Why Software Engineering</vt:lpstr>
      <vt:lpstr>  Chapter 1  Why Software Engineering</vt:lpstr>
      <vt:lpstr> Chapter 1  Why Software Engineering</vt:lpstr>
      <vt:lpstr>Fig 1.1 &amp; 1.2 The Process of Analysis and Synthesis</vt:lpstr>
      <vt:lpstr> Chapter 1  Why Software Engineering</vt:lpstr>
      <vt:lpstr>Chapter 1  Why Software Engineering</vt:lpstr>
      <vt:lpstr>Chapter 1  Why Software Engineering</vt:lpstr>
      <vt:lpstr>Chapter 1  Why Software Engineering</vt:lpstr>
      <vt:lpstr>Chapter 1  Why Software Engineering</vt:lpstr>
      <vt:lpstr>Chapter 1  Why Software Engineering</vt:lpstr>
      <vt:lpstr>Chapter 1  Why Software Engineering</vt:lpstr>
      <vt:lpstr>Chapter 1  Why Software Engineering</vt:lpstr>
      <vt:lpstr>Fig 1.5 McCall’s Quality Model.</vt:lpstr>
      <vt:lpstr>Chapter 1  Why Software Engineering</vt:lpstr>
      <vt:lpstr>Chapter 1  Why Software Engineering</vt:lpstr>
      <vt:lpstr>Chapter 1  Why Software Engineering</vt:lpstr>
      <vt:lpstr>Chapter 1  Why Software Engineering</vt:lpstr>
      <vt:lpstr>Chapter 1  Why Software Engineering</vt:lpstr>
      <vt:lpstr>Chapter 1  Why Software Engineering</vt:lpstr>
      <vt:lpstr>Fig 1.6 Terms included in industry definition of return on investment</vt:lpstr>
      <vt:lpstr>Chapter 1  Why Software Engineering</vt:lpstr>
      <vt:lpstr>PowerPoint 演示文稿</vt:lpstr>
      <vt:lpstr>Chapter 1  Why Software Engineering</vt:lpstr>
      <vt:lpstr>Chapter 1  Why Software Engineering</vt:lpstr>
      <vt:lpstr>Chapter 1  Why Software Engineering</vt:lpstr>
      <vt:lpstr>Chapter 1  Why Software Engineering</vt:lpstr>
      <vt:lpstr>Chapter 1  Why Software Engineering</vt:lpstr>
      <vt:lpstr>Chapter 1  Why Software Engineering</vt:lpstr>
      <vt:lpstr>Chapter 1  Why Software Engineering</vt:lpstr>
      <vt:lpstr>Chapter 1  Why Software Engineering</vt:lpstr>
      <vt:lpstr>Chapter 1  Why Software Engineering</vt:lpstr>
      <vt:lpstr>Chapter 1  Why Software Engineering</vt:lpstr>
      <vt:lpstr>Chapter 1  Why Software Engineering</vt:lpstr>
      <vt:lpstr>Chapter 1  Why Software Engineering</vt:lpstr>
      <vt:lpstr>Chapter 1  Why Software Engineering</vt:lpstr>
      <vt:lpstr>Chapter 1  Why Software Engineering</vt:lpstr>
      <vt:lpstr>Chapter 1  Why Software Engineering</vt:lpstr>
      <vt:lpstr>Chapter 1  Why Software Engineering</vt:lpstr>
      <vt:lpstr>Chapter 1  Why Software Engineering</vt:lpstr>
      <vt:lpstr>Chapter 1  Why Software Engineering</vt:lpstr>
      <vt:lpstr>Chapter 1  Why Software Engineering</vt:lpstr>
      <vt:lpstr>Chapter 1  Why Software Engineering</vt:lpstr>
      <vt:lpstr>Chapter 1  Why Software Engineering</vt:lpstr>
      <vt:lpstr>PowerPoint 演示文稿</vt:lpstr>
      <vt:lpstr>Chapter 1  Why Software Engineering</vt:lpstr>
      <vt:lpstr>Chapter 1  Why Software Engineering</vt:lpstr>
      <vt:lpstr>Chapter 1  Why Software Engineering</vt:lpstr>
      <vt:lpstr>Chapter 1  Why Software Engineering</vt:lpstr>
      <vt:lpstr>Chapter 1  Why Software Engineering</vt:lpstr>
      <vt:lpstr>Chapter 1  Why Software Engineering</vt:lpstr>
      <vt:lpstr>Chapter 1  Why Software Engineering</vt:lpstr>
      <vt:lpstr>PowerPoint 演示文稿</vt:lpstr>
      <vt:lpstr>PowerPoint 演示文稿</vt:lpstr>
      <vt:lpstr>Chapter 1  Why Software Engineering</vt:lpstr>
      <vt:lpstr>Chapter 1  Why Software Engineering</vt:lpstr>
      <vt:lpstr>Chapter 1  Why Software Engineering</vt:lpstr>
      <vt:lpstr>Chapter 1  Why Software Engineering</vt:lpstr>
      <vt:lpstr>Fig 1.14 Differences in development</vt:lpstr>
      <vt:lpstr>Chapter 1  Why Software Engineering</vt:lpstr>
      <vt:lpstr>Fig 1.15 Using measurement to help find a solution</vt:lpstr>
      <vt:lpstr>Chapter 1  Why Software Engineering</vt:lpstr>
      <vt:lpstr>Chapter 1  Why Software Engineering</vt:lpstr>
      <vt:lpstr>Chapter 1  Why Software Engineering</vt:lpstr>
      <vt:lpstr>PowerPoint 演示文稿</vt:lpstr>
      <vt:lpstr>PowerPoint 演示文稿</vt:lpstr>
      <vt:lpstr>PowerPoint 演示文稿</vt:lpstr>
      <vt:lpstr>Chapter 1  Why Software Engineering</vt:lpstr>
      <vt:lpstr>Chapter 1  Why Software Engineering</vt:lpstr>
      <vt:lpstr>        Software  Engineering</vt:lpstr>
      <vt:lpstr>        Software  Engineering</vt:lpstr>
      <vt:lpstr>        Software  Engineering</vt:lpstr>
      <vt:lpstr>        Software  Engineering</vt:lpstr>
      <vt:lpstr>        Software  Engineering</vt:lpstr>
      <vt:lpstr>                          从 一 个小 案 例 谈 起</vt:lpstr>
      <vt:lpstr>                                 工 作 清 单 （最简 ）</vt:lpstr>
      <vt:lpstr> The 8 generic phases of      software engineering (效法软件工程的几个阶段)</vt:lpstr>
      <vt:lpstr>PowerPoint 演示文稿</vt:lpstr>
      <vt:lpstr>PowerPoint 演示文稿</vt:lpstr>
      <vt:lpstr>PowerPoint 演示文稿</vt:lpstr>
      <vt:lpstr>PowerPoint 演示文稿</vt:lpstr>
      <vt:lpstr>      Chapter 2  Modeling the Process                          and life cycle</vt:lpstr>
      <vt:lpstr>      Chapter 2  Modeling the Process                          and life cycle</vt:lpstr>
      <vt:lpstr>      Chapter 2  Modeling the Process                          and life cycle</vt:lpstr>
      <vt:lpstr>      Chapter 2  Modeling the Process                          and life cycle</vt:lpstr>
      <vt:lpstr>      Chapter 2  Modeling the Process                          and life cycle</vt:lpstr>
      <vt:lpstr>      Chapter 2  Modeling the Process                          and life cycle</vt:lpstr>
      <vt:lpstr>      Chapter 2  Modeling the Process                          and life cycle</vt:lpstr>
      <vt:lpstr>Fig2.2 The software development process in reality</vt:lpstr>
      <vt:lpstr>      Chapter 2  Modeling the Process                          and life cycle</vt:lpstr>
      <vt:lpstr>      Chapter 2  Modeling the Process                          and life cycle</vt:lpstr>
      <vt:lpstr>      Chapter 2  Modeling the Process                          and life cycle</vt:lpstr>
      <vt:lpstr>PowerPoint 演示文稿</vt:lpstr>
      <vt:lpstr>      Chapter 2  Modeling the Process                          and life cycle</vt:lpstr>
      <vt:lpstr>      Chapter 2  Modeling the Process                          and life cycle</vt:lpstr>
      <vt:lpstr>      Chapter 2  Modeling the Process                          and life cycle</vt:lpstr>
      <vt:lpstr>      Chapter 2  Modeling the Process                          and life cycle</vt:lpstr>
      <vt:lpstr>Phases Development: Increments and Iterations</vt:lpstr>
      <vt:lpstr>      Chapter 2  Modeling the Process                          and life cycle</vt:lpstr>
      <vt:lpstr>Fig2.9 The incremental and iterative models</vt:lpstr>
      <vt:lpstr>      Chapter 2  Modeling the Process                          and life cycle</vt:lpstr>
      <vt:lpstr> Chapter 2  Modeling the Process                       and life cycle</vt:lpstr>
      <vt:lpstr>PowerPoint 演示文稿</vt:lpstr>
      <vt:lpstr>PowerPoint 演示文稿</vt:lpstr>
      <vt:lpstr>PowerPoint 演示文稿</vt:lpstr>
      <vt:lpstr>进化式分析和设计——早期迭代的主要形式</vt:lpstr>
      <vt:lpstr>      Chapter 2  Modeling the Process                          and life cycle</vt:lpstr>
      <vt:lpstr>      Chapter 2  Modeling the Process                          and life cycle</vt:lpstr>
      <vt:lpstr>PowerPoint 演示文稿</vt:lpstr>
      <vt:lpstr>操作概念/领域模型－简单实例</vt:lpstr>
      <vt:lpstr>      Chapter 2  Modeling the Process                          and life cycle</vt:lpstr>
      <vt:lpstr>      Chapter 2  Modeling the Process                          and life cycle</vt:lpstr>
      <vt:lpstr>      Chapter 2  Modeling the Process                          and life cycle</vt:lpstr>
      <vt:lpstr>      Chapter 2  Modeling the Process                          and life cycle</vt:lpstr>
      <vt:lpstr> </vt:lpstr>
      <vt:lpstr>      Chapter 2  Modeling the Process                          and life cycle</vt:lpstr>
      <vt:lpstr>      Chapter 2  Modeling the Process                          and life cycle</vt:lpstr>
      <vt:lpstr>      Chapter 2  Modeling the Process                          and life cycle</vt:lpstr>
      <vt:lpstr>      Chapter 2  Modeling the Process                          and life cycle</vt:lpstr>
      <vt:lpstr>PowerPoint 演示文稿</vt:lpstr>
      <vt:lpstr>PowerPoint 演示文稿</vt:lpstr>
      <vt:lpstr>Fig2.11 The process of starting a car (Lai 1991)</vt:lpstr>
      <vt:lpstr>Fig2.12 Transition diagram for a car (Lai 1991)</vt:lpstr>
      <vt:lpstr>      Chapter 2  Modeling the Process                          and life cycle</vt:lpstr>
      <vt:lpstr>PowerPoint 演示文稿</vt:lpstr>
      <vt:lpstr>      Chapter 2  Modeling the Process                          and life cycle</vt:lpstr>
      <vt:lpstr>      Chapter 2  Modeling the Process                          and life cycle</vt:lpstr>
      <vt:lpstr>      Chapter 2  Modeling the Process                          and life cycle</vt:lpstr>
      <vt:lpstr>PowerPoint 演示文稿</vt:lpstr>
      <vt:lpstr>     </vt:lpstr>
      <vt:lpstr>PowerPoint 演示文稿</vt:lpstr>
      <vt:lpstr>PowerPoint 演示文稿</vt:lpstr>
      <vt:lpstr>      Chapter 3  Planning and Managing                            the project</vt:lpstr>
      <vt:lpstr>      Chapter 3  Planning and Managing                            the project</vt:lpstr>
      <vt:lpstr>      Chapter 3  Planning and Managing                            the project</vt:lpstr>
      <vt:lpstr>      Chapter 3  Planning and Managing                            the project</vt:lpstr>
      <vt:lpstr>Fig 3.1</vt:lpstr>
      <vt:lpstr>      Chapter 3  Planning and Managing                            the project</vt:lpstr>
      <vt:lpstr>      Chapter 3  Planning and Managing                                the project</vt:lpstr>
      <vt:lpstr>      Chapter 3  Planning and Managing                                the project</vt:lpstr>
      <vt:lpstr>PowerPoint 演示文稿</vt:lpstr>
      <vt:lpstr>      Chapter 3  Planning and Managing                            the project</vt:lpstr>
      <vt:lpstr>PowerPoint 演示文稿</vt:lpstr>
      <vt:lpstr>      Chapter 3  Planning and Managing                            the project</vt:lpstr>
      <vt:lpstr>PowerPoint 演示文稿</vt:lpstr>
      <vt:lpstr>Fig3.4 CPM bar chart</vt:lpstr>
      <vt:lpstr>PowerPoint 演示文稿</vt:lpstr>
      <vt:lpstr>PowerPoint 演示文稿</vt:lpstr>
      <vt:lpstr>      Chapter 3  Planning and Managing                            the project</vt:lpstr>
      <vt:lpstr>Fig3.5 Example work breakdown structure</vt:lpstr>
      <vt:lpstr>PowerPoint 演示文稿</vt:lpstr>
      <vt:lpstr>3.1 Tracking Progress Tools to Track Progress: Gantt Chart</vt:lpstr>
      <vt:lpstr>3.1 Tracking Progress Tools to Track Progress: Resource Histogram</vt:lpstr>
      <vt:lpstr>3.1 Tracking Progress Tools to Track Progress: Expenditures Tracking</vt:lpstr>
      <vt:lpstr>      Chapter 3  Planning and Managing                            the project</vt:lpstr>
      <vt:lpstr>      Chapter 3  Planning and Managing                            the project</vt:lpstr>
      <vt:lpstr>      Chapter 3  Planning and Managing                            the project</vt:lpstr>
      <vt:lpstr>Fig3.9 Communication paths on a project</vt:lpstr>
      <vt:lpstr>      Chapter 3  Planning and Managing                            the project</vt:lpstr>
      <vt:lpstr>      Chapter 3  Planning and Managing                            the project</vt:lpstr>
      <vt:lpstr>Fig3.10 Work styles</vt:lpstr>
      <vt:lpstr>      Chapter 3  Planning and Managing                            the project</vt:lpstr>
      <vt:lpstr>Fig3.11 Chief programmer team organization</vt:lpstr>
      <vt:lpstr>      Chapter 3  Planning and Managing                            the project</vt:lpstr>
      <vt:lpstr>      Chapter 3  Planning and Managing                            the project</vt:lpstr>
      <vt:lpstr>      Chapter 3  Planning and Managing                            the project</vt:lpstr>
      <vt:lpstr>PowerPoint 演示文稿</vt:lpstr>
      <vt:lpstr>      Chapter 3  Planning and Managing                            the project</vt:lpstr>
      <vt:lpstr>PowerPoint 演示文稿</vt:lpstr>
      <vt:lpstr>      Chapter 3  Planning and Managing                            the project</vt:lpstr>
      <vt:lpstr>PowerPoint 演示文稿</vt:lpstr>
      <vt:lpstr>      Chapter 3  Planning and Managing                            the project</vt:lpstr>
      <vt:lpstr>      Chapter 3  Planning and Managing                            the project</vt:lpstr>
      <vt:lpstr>PowerPoint 演示文稿</vt:lpstr>
      <vt:lpstr>PowerPoint 演示文稿</vt:lpstr>
      <vt:lpstr>PowerPoint 演示文稿</vt:lpstr>
      <vt:lpstr>      Chapter 3  Planning and Managing                            the project</vt:lpstr>
      <vt:lpstr>      Chapter 3  Planning and Managing                            the project</vt:lpstr>
      <vt:lpstr>      Chapter 3  Planning and Managing                            the project</vt:lpstr>
      <vt:lpstr>      Chapter 3  Planning and Managing                            the project</vt:lpstr>
      <vt:lpstr>PowerPoint 演示文稿</vt:lpstr>
      <vt:lpstr>PowerPoint 演示文稿</vt:lpstr>
      <vt:lpstr>      Chapter 3  Planning and Managing                            the project</vt:lpstr>
      <vt:lpstr>      Chapter 3  Planning and Managing                            the project</vt:lpstr>
      <vt:lpstr>      Chapter 3  Planning and Managing                            the project</vt:lpstr>
      <vt:lpstr>      Chapter 3  Planning and Managing                            the project</vt:lpstr>
      <vt:lpstr>      Chapter 3  Planning and Managing                            the project</vt:lpstr>
      <vt:lpstr>PowerPoint 演示文稿</vt:lpstr>
      <vt:lpstr>PowerPoint 演示文稿</vt:lpstr>
      <vt:lpstr>PowerPoint 演示文稿</vt:lpstr>
      <vt:lpstr> Chapter 4  Capturing the Requirement</vt:lpstr>
      <vt:lpstr> Chapter 4  Capturing the Requirement</vt:lpstr>
      <vt:lpstr>PowerPoint 演示文稿</vt:lpstr>
      <vt:lpstr>PowerPoint 演示文稿</vt:lpstr>
      <vt:lpstr> Chapter 4  Capturing the Requirement</vt:lpstr>
      <vt:lpstr> Chapter 4  Capturing the Requirement</vt:lpstr>
      <vt:lpstr> Chapter 4  Capturing the Requirement</vt:lpstr>
      <vt:lpstr> Chapter 4  Capturing the Requirement</vt:lpstr>
      <vt:lpstr>Fig 4.1 The process for capturing the requirements.</vt:lpstr>
      <vt:lpstr> Chapter 4  Capturing the Requirement</vt:lpstr>
      <vt:lpstr> Chapter 4  Capturing the Requirement</vt:lpstr>
      <vt:lpstr> Chapter 4  Capturing the Requirement</vt:lpstr>
      <vt:lpstr> Chapter 4  Capturing the Requirement</vt:lpstr>
      <vt:lpstr>PowerPoint 演示文稿</vt:lpstr>
      <vt:lpstr>PowerPoint 演示文稿</vt:lpstr>
      <vt:lpstr>Chapter 4  Capturing the Requirement</vt:lpstr>
      <vt:lpstr>Chapter 4  Capturing the Requirement</vt:lpstr>
      <vt:lpstr> Chapter 4  Capturing the Requirement</vt:lpstr>
      <vt:lpstr> Chapter 4  Capturing the Requirement</vt:lpstr>
      <vt:lpstr> Chapter 4  Capturing the Requirement</vt:lpstr>
      <vt:lpstr> Chapter 4  Capturing the Requirement</vt:lpstr>
      <vt:lpstr>PowerPoint 演示文稿</vt:lpstr>
      <vt:lpstr> Chapter 4  Capturing the Requirement</vt:lpstr>
      <vt:lpstr> Chapter 4  Capturing the Requirement</vt:lpstr>
      <vt:lpstr> Chapter 4  Capturing the Requirement</vt:lpstr>
      <vt:lpstr> Chapter 4  Capturing the Requirement</vt:lpstr>
      <vt:lpstr> Chapter 4  Capturing the Requirement</vt:lpstr>
      <vt:lpstr> Chapter 4  Capturing the Requirement</vt:lpstr>
      <vt:lpstr> Chapter 4  Capturing the Requirement</vt:lpstr>
      <vt:lpstr> Chapter 4  Capturing the Requirement</vt:lpstr>
      <vt:lpstr> Chapter 4  Capturing the Requirement</vt:lpstr>
      <vt:lpstr> Chapter 4  Capturing the Requirement</vt:lpstr>
      <vt:lpstr> Chapter 4  Capturing the Requirement</vt:lpstr>
      <vt:lpstr> Chapter 4  Capturing the Requirement</vt:lpstr>
      <vt:lpstr> Chapter 4  Capturing the Requirement</vt:lpstr>
      <vt:lpstr> Chapter 4  Capturing the Requirement</vt:lpstr>
      <vt:lpstr> Chapter 4  Capturing the Requirement</vt:lpstr>
      <vt:lpstr> Chapter 4  Capturing the Requirement</vt:lpstr>
      <vt:lpstr> Chapter 4  Capturing the Requirement</vt:lpstr>
      <vt:lpstr> Chapter 4  Capturing the Requirement</vt:lpstr>
      <vt:lpstr>磁带信息管理系统用例模型 </vt:lpstr>
      <vt:lpstr> Chapter 4  Capturing the Requirement</vt:lpstr>
      <vt:lpstr>              OLYMPIC03-3用例规约：</vt:lpstr>
      <vt:lpstr> Chapter 4  Capturing the Requirement</vt:lpstr>
      <vt:lpstr>A：包图的结构</vt:lpstr>
      <vt:lpstr> Chapter 4  Capturing the Requirement</vt:lpstr>
      <vt:lpstr>PowerPoint 演示文稿</vt:lpstr>
      <vt:lpstr> Chapter 4  Capturing the Requirement</vt:lpstr>
      <vt:lpstr>雅芳电子商务系统----添加产品</vt:lpstr>
      <vt:lpstr> Chapter 4  Capturing the Requirement</vt:lpstr>
      <vt:lpstr> Chapter 4  Capturing the Requirement</vt:lpstr>
      <vt:lpstr> Chapter 4  Capturing the Requirement</vt:lpstr>
      <vt:lpstr>PowerPoint 演示文稿</vt:lpstr>
      <vt:lpstr> Chapter 4  Capturing the Requirement</vt:lpstr>
      <vt:lpstr> Chapter 4  Capturing the Requirement</vt:lpstr>
      <vt:lpstr> Chapter 4  Capturing the Requirement</vt:lpstr>
      <vt:lpstr> Chapter 4  Capturing the Requirement</vt:lpstr>
      <vt:lpstr>PowerPoint 演示文稿</vt:lpstr>
      <vt:lpstr>PowerPoint 演示文稿</vt:lpstr>
      <vt:lpstr> Chapter 4  Capturing the Requirement</vt:lpstr>
      <vt:lpstr> Chapter 4  Capturing the Requirement</vt:lpstr>
      <vt:lpstr> Chapter 4  Capturing the Requirement</vt:lpstr>
      <vt:lpstr> Chapter 4  Capturing the Requirement</vt:lpstr>
      <vt:lpstr> Chapter 4  Capturing the Requirement</vt:lpstr>
      <vt:lpstr> Chapter 4  Capturing the Requirement</vt:lpstr>
      <vt:lpstr>PowerPoint 演示文稿</vt:lpstr>
      <vt:lpstr> Chapter 4  Capturing the Requirement</vt:lpstr>
      <vt:lpstr> Chapter 4  Capturing the Requirement</vt:lpstr>
      <vt:lpstr> Chapter 4  Capturing the Requirement</vt:lpstr>
      <vt:lpstr> Chapter 4  Capturing the Requirement</vt:lpstr>
      <vt:lpstr>PowerPoint 演示文稿</vt:lpstr>
      <vt:lpstr> Chapter 4  Capturing the Requirement</vt:lpstr>
      <vt:lpstr> Chapter 4  Capturing the Requirement</vt:lpstr>
      <vt:lpstr>PowerPoint 演示文稿</vt:lpstr>
      <vt:lpstr> Chapter 4  Capturing the Requirement</vt:lpstr>
      <vt:lpstr>PowerPoint 演示文稿</vt:lpstr>
      <vt:lpstr> Chapter 4  Capturing the Requirement</vt:lpstr>
      <vt:lpstr> Chapter 4  Capturing the Requirement</vt:lpstr>
      <vt:lpstr> Chapter 4  Capturing the Requirement</vt:lpstr>
      <vt:lpstr> Chapter 4  Capturing the Requirement</vt:lpstr>
      <vt:lpstr> Chapter 4  Capturing the Requirement</vt:lpstr>
      <vt:lpstr> Chapter 4  Capturing the Requirement</vt:lpstr>
      <vt:lpstr> Chapter 4  Capturing the Requirement</vt:lpstr>
      <vt:lpstr>The Driving Forces for Change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敏捷建模草图示例</vt:lpstr>
      <vt:lpstr>    Chapter 5  Designing the Architecture </vt:lpstr>
      <vt:lpstr>PowerPoint 演示文稿</vt:lpstr>
      <vt:lpstr>    Chapter 5  Designing the System</vt:lpstr>
      <vt:lpstr>Design is a Creative Process (continued)</vt:lpstr>
      <vt:lpstr>    Chapter 5  Designing the System</vt:lpstr>
      <vt:lpstr>    Chapter 5  Designing the System</vt:lpstr>
      <vt:lpstr>    Chapter 5  Designing the System</vt:lpstr>
      <vt:lpstr>PowerPoint 演示文稿</vt:lpstr>
      <vt:lpstr>    Chapter 5  Designing the System</vt:lpstr>
      <vt:lpstr>PowerPoint 演示文稿</vt:lpstr>
      <vt:lpstr>PowerPoint 演示文稿</vt:lpstr>
      <vt:lpstr>    Chapter 5  Designing the System</vt:lpstr>
      <vt:lpstr>    Chapter 5  Designing the System</vt:lpstr>
      <vt:lpstr>    Chapter 5  Designing the System</vt:lpstr>
      <vt:lpstr>    Chapter 5  Designing the System</vt:lpstr>
      <vt:lpstr>    Chapter 5  Designing the System</vt:lpstr>
      <vt:lpstr>    Chapter 5  Designing the System</vt:lpstr>
      <vt:lpstr>PowerPoint 演示文稿</vt:lpstr>
      <vt:lpstr> Layering</vt:lpstr>
      <vt:lpstr> Example of Layering System</vt:lpstr>
      <vt:lpstr>    Chapter 5  Designing the System</vt:lpstr>
      <vt:lpstr>PowerPoint 演示文稿</vt:lpstr>
      <vt:lpstr>    Chapter 5  Designing the System</vt:lpstr>
      <vt:lpstr>    Chapter 5  Designing the System</vt:lpstr>
      <vt:lpstr>    Chapter 5  Designing the System</vt:lpstr>
      <vt:lpstr>    Chapter 5  Designing the System</vt:lpstr>
      <vt:lpstr>    Chapter 5  Designing the System</vt:lpstr>
      <vt:lpstr>    Chapter 5  Designing the System</vt:lpstr>
      <vt:lpstr>    Chapter 5  Designing the System</vt:lpstr>
      <vt:lpstr>    Chapter 5  Designing the System</vt:lpstr>
      <vt:lpstr>    Chapter 5  Designing the System</vt:lpstr>
      <vt:lpstr>    Chapter 5  Designing the System</vt:lpstr>
      <vt:lpstr> Outsourcing（外 包）</vt:lpstr>
      <vt:lpstr>PowerPoint 演示文稿</vt:lpstr>
      <vt:lpstr>    Chapter 5  Designing the System</vt:lpstr>
      <vt:lpstr>    Chapter 5  Designing the System</vt:lpstr>
      <vt:lpstr>    Chapter 5  Designing the System</vt:lpstr>
      <vt:lpstr>    Chapter 5  Designing the System</vt:lpstr>
      <vt:lpstr>    Chapter 5  Designing the System</vt:lpstr>
      <vt:lpstr>    Chapter 5  Designing the System</vt:lpstr>
      <vt:lpstr>PowerPoint 演示文稿</vt:lpstr>
      <vt:lpstr>PowerPoint 演示文稿</vt:lpstr>
      <vt:lpstr>PowerPoint 演示文稿</vt:lpstr>
      <vt:lpstr>    Chapter 5  Designing the System</vt:lpstr>
      <vt:lpstr>    Chapter 5  Designing the System</vt:lpstr>
      <vt:lpstr>    Chapter 5  Designing the System</vt:lpstr>
      <vt:lpstr>    Chapter 5  Designing the System</vt:lpstr>
      <vt:lpstr>    Chapter 5  Designing the System</vt:lpstr>
      <vt:lpstr>    Chapter 5  Designing the System</vt:lpstr>
      <vt:lpstr>PowerPoint 演示文稿</vt:lpstr>
      <vt:lpstr>    Chapter 5  Designing the System</vt:lpstr>
      <vt:lpstr>    Chapter 5  Designing the System</vt:lpstr>
      <vt:lpstr>    Chapter 5  Designing the System</vt:lpstr>
      <vt:lpstr>    Chapter 5  Designing the System</vt:lpstr>
      <vt:lpstr>    Chapter 5  Designing the System</vt:lpstr>
      <vt:lpstr>    Chapter 5  Designing the System</vt:lpstr>
      <vt:lpstr>                木  桶  定  律</vt:lpstr>
      <vt:lpstr>                 </vt:lpstr>
      <vt:lpstr>5.10 Software Product Lines软件产品线</vt:lpstr>
      <vt:lpstr>PowerPoint 演示文稿</vt:lpstr>
      <vt:lpstr>5.10 Software Product Lines Core Asset Base</vt:lpstr>
      <vt:lpstr>5.10 Software Product Lines Strategic Scoping（战略范围）</vt:lpstr>
      <vt:lpstr>5.10 Software Product Lines  Sidebar 5.8  Product-line Productivity</vt:lpstr>
      <vt:lpstr>5.10 Software Product Lines Advantages of Product-Line Architecture</vt:lpstr>
      <vt:lpstr>5.10 Software Product Lines  Sidebar 5.9  Generative Software Development</vt:lpstr>
      <vt:lpstr>5.10 Software Product Lines Product-Line Evolution</vt:lpstr>
      <vt:lpstr>Chapter 9  Testing the System </vt:lpstr>
      <vt:lpstr>补充材料6-1: 皇家汽车服务站系统的需求</vt:lpstr>
      <vt:lpstr>PowerPoint 演示文稿</vt:lpstr>
      <vt:lpstr>PowerPoint 演示文稿</vt:lpstr>
      <vt:lpstr>PowerPoint 演示文稿</vt:lpstr>
      <vt:lpstr>     Chapter 6  Considering Object </vt:lpstr>
      <vt:lpstr>     Chapter 6  Considering Object</vt:lpstr>
      <vt:lpstr>     Chapter 6  Considering Object</vt:lpstr>
      <vt:lpstr>PowerPoint 演示文稿</vt:lpstr>
      <vt:lpstr>     Chapter 6  Considering Object</vt:lpstr>
      <vt:lpstr>     Chapter 6  Considering Object</vt:lpstr>
      <vt:lpstr>     Chapter 6  Considering Object</vt:lpstr>
      <vt:lpstr>     Chapter 6  Considering Object</vt:lpstr>
      <vt:lpstr>     Chapter 6  Considering Object</vt:lpstr>
      <vt:lpstr>     Chapter 6  Considering Object</vt:lpstr>
      <vt:lpstr>     Chapter 6  Considering Object</vt:lpstr>
      <vt:lpstr>     Chapter 6  Considering Object</vt:lpstr>
      <vt:lpstr>PowerPoint 演示文稿</vt:lpstr>
      <vt:lpstr>     Chapter 6  Considering Object</vt:lpstr>
      <vt:lpstr>     Chapter 6  Considering Object</vt:lpstr>
      <vt:lpstr>     Chapter 6  Considering Object</vt:lpstr>
      <vt:lpstr>     Chapter 6  Considering Object</vt:lpstr>
      <vt:lpstr>     Chapter 6  Considering Object</vt:lpstr>
      <vt:lpstr>     Chapter 6  Considering Object</vt:lpstr>
      <vt:lpstr>PowerPoint 演示文稿</vt:lpstr>
      <vt:lpstr>PowerPoint 演示文稿</vt:lpstr>
      <vt:lpstr>PowerPoint 演示文稿</vt:lpstr>
      <vt:lpstr>     Chapter 6  Considering Object</vt:lpstr>
      <vt:lpstr>UML  Diagram (continued)</vt:lpstr>
      <vt:lpstr>     Chapter 6  Considering Object</vt:lpstr>
      <vt:lpstr>     Chapter 6  Considering Object</vt:lpstr>
      <vt:lpstr>    领域的概念模型－简单实例</vt:lpstr>
      <vt:lpstr>     Chapter 6  Considering Object</vt:lpstr>
      <vt:lpstr>Fig 6-16 How UML supports the development process</vt:lpstr>
      <vt:lpstr>6.4 Representing OO Designs in the UML UML in the Process (continued)</vt:lpstr>
      <vt:lpstr>     Chapter 6  Considering Object</vt:lpstr>
      <vt:lpstr>     Chapter 6  Considering Object</vt:lpstr>
      <vt:lpstr>     Chapter 6  Considering Object</vt:lpstr>
      <vt:lpstr>顺序图 VS 协作图</vt:lpstr>
      <vt:lpstr>例子</vt:lpstr>
      <vt:lpstr>例子</vt:lpstr>
      <vt:lpstr>PowerPoint 演示文稿</vt:lpstr>
      <vt:lpstr>     Chapter 6  Considering Object</vt:lpstr>
      <vt:lpstr>     Chapter 6  Considering Object</vt:lpstr>
      <vt:lpstr>     Chapter 6  面向对象的思考方法</vt:lpstr>
      <vt:lpstr>     Chapter 6  面向对象的思考方法</vt:lpstr>
      <vt:lpstr>     Chapter 6  面向对象的思考方法</vt:lpstr>
      <vt:lpstr>     Chapter 6  面向对象的思考方法</vt:lpstr>
      <vt:lpstr>     Chapter 6  Considering Object</vt:lpstr>
      <vt:lpstr>示例图： Class box representing a bill.</vt:lpstr>
      <vt:lpstr>Fig 6.ZZ Types of class relationship.</vt:lpstr>
      <vt:lpstr>     Chapter 6  Considering Object</vt:lpstr>
      <vt:lpstr>Fig 6.XX Inheritance relationship</vt:lpstr>
      <vt:lpstr>     Chapter 6  Considering Object</vt:lpstr>
      <vt:lpstr>     Chapter 6  Considering Object</vt:lpstr>
      <vt:lpstr>     Chapter 6  Considering Object</vt:lpstr>
      <vt:lpstr>     Chapter 6  Considering Object</vt:lpstr>
      <vt:lpstr>     Chapter 6  Considering Object</vt:lpstr>
      <vt:lpstr>     Chapter 6  Considering Object</vt:lpstr>
      <vt:lpstr>     Chapter 6  Considering Object</vt:lpstr>
      <vt:lpstr>     Chapter 6  Considering Object</vt:lpstr>
      <vt:lpstr>     Chapter 6  Considering Object</vt:lpstr>
      <vt:lpstr>     Chapter 6  Considering Object</vt:lpstr>
      <vt:lpstr>     Chapter 6  Considering Object</vt:lpstr>
      <vt:lpstr>PowerPoint 演示文稿</vt:lpstr>
      <vt:lpstr>     Chapter 6  Considering Object</vt:lpstr>
      <vt:lpstr>     Chapter 6  Considering Object</vt:lpstr>
      <vt:lpstr>     Chapter 6  Considering Object</vt:lpstr>
      <vt:lpstr>     Chapter 6  Considering Object</vt:lpstr>
      <vt:lpstr>PowerPoint 演示文稿</vt:lpstr>
      <vt:lpstr>     Chapter 6  Considering Object</vt:lpstr>
      <vt:lpstr>     Chapter 6  Considering Object</vt:lpstr>
      <vt:lpstr>     Chapter 6  Considering Object</vt:lpstr>
      <vt:lpstr>     Chapter 6  Considering Object</vt:lpstr>
      <vt:lpstr>     Chapter 6  Considering Object</vt:lpstr>
      <vt:lpstr>     Chapter 6  Considering Object</vt:lpstr>
      <vt:lpstr>     Chapter 6  Considering Object</vt:lpstr>
      <vt:lpstr>     Chapter 6  Considering Object</vt:lpstr>
      <vt:lpstr>     Chapter 6  Considering Object</vt:lpstr>
      <vt:lpstr>     Chapter 6  Considering Object</vt:lpstr>
      <vt:lpstr>     Chapter 6  Considering Object</vt:lpstr>
      <vt:lpstr>     Chapter 6  Considering Object</vt:lpstr>
      <vt:lpstr>     Chapter 6  Considering Object</vt:lpstr>
      <vt:lpstr>     Chapter 6  Considering Object</vt:lpstr>
      <vt:lpstr>     Chapter 6  Considering Object</vt:lpstr>
      <vt:lpstr>     Chapter 6  Considering Object</vt:lpstr>
      <vt:lpstr>     Chapter 6  Considering Object</vt:lpstr>
      <vt:lpstr>     Chapter 6  Considering Object</vt:lpstr>
      <vt:lpstr>     Chapter 6  Considering Object</vt:lpstr>
      <vt:lpstr>     Chapter 6  Considering Object</vt:lpstr>
      <vt:lpstr>     Chapter 6  Considering Object</vt:lpstr>
      <vt:lpstr>     Chapter 6  Considering Object</vt:lpstr>
      <vt:lpstr>PowerPoint 演示文稿</vt:lpstr>
      <vt:lpstr>     Chapter 6  Considering Object</vt:lpstr>
      <vt:lpstr>PowerPoint 演示文稿</vt:lpstr>
      <vt:lpstr>PowerPoint 演示文稿</vt:lpstr>
      <vt:lpstr>PowerPoint 演示文稿</vt:lpstr>
      <vt:lpstr>PowerPoint 演示文稿</vt:lpstr>
      <vt:lpstr>PowerPoint 演示文稿</vt:lpstr>
      <vt:lpstr>PowerPoint 演示文稿</vt:lpstr>
      <vt:lpstr>6.4 Representing OO Designs in the UML Final Cut at Royal Service Station Design</vt:lpstr>
      <vt:lpstr>     Chapter 6  Considering Object</vt:lpstr>
      <vt:lpstr>     Chapter 6  Considering Object</vt:lpstr>
      <vt:lpstr>Fig 6.22 Package diagram for the Royal Service Station</vt:lpstr>
      <vt:lpstr>6.4 Representing OO Designs in the UML Other UML Diagrams – Package Diagram</vt:lpstr>
      <vt:lpstr>     Chapter 6  Considering Object</vt:lpstr>
      <vt:lpstr>Fig 6.27 Activity diagram notation</vt:lpstr>
      <vt:lpstr>     Chapter 6  Considering Object</vt:lpstr>
      <vt:lpstr>PowerPoint 演示文稿</vt:lpstr>
      <vt:lpstr>OO Program Design </vt:lpstr>
      <vt:lpstr> 6.6.1 Design Aids (设计助手)</vt:lpstr>
      <vt:lpstr> 6.6.2 User Interface Design (用户界面设计)</vt:lpstr>
      <vt:lpstr>Fig 6.26 Transition from paper to screen.</vt:lpstr>
      <vt:lpstr>Fig 6.27 Possible design for new billing screen</vt:lpstr>
      <vt:lpstr>6.6.3 Data Management Design (数据管理设计) </vt:lpstr>
      <vt:lpstr>Fig 6.36 Implementing the classes using a relational database</vt:lpstr>
      <vt:lpstr>6.6.4 Task Management Design (任务管理设计) </vt:lpstr>
      <vt:lpstr>Task Management Design </vt:lpstr>
      <vt:lpstr>Task Management Design </vt:lpstr>
      <vt:lpstr>Fig 6.29 Relationship among Observer pattern constructs(Gamma et al.1995)</vt:lpstr>
      <vt:lpstr>Fig 6.30 Sequence diagram for Observer pattern(Gamma et al.1995)</vt:lpstr>
      <vt:lpstr>     Chapter 6  Considering Object</vt:lpstr>
      <vt:lpstr>     Chapter 6  Considering Object</vt:lpstr>
      <vt:lpstr>Chapter 9  Testing the System </vt:lpstr>
      <vt:lpstr>     Chapter 6  Considering Object</vt:lpstr>
      <vt:lpstr>     Chapter 6  Considering Object</vt:lpstr>
      <vt:lpstr>     Chapter 7  Writing the Programs</vt:lpstr>
      <vt:lpstr>     Chapter 7  Writing the Programs</vt:lpstr>
      <vt:lpstr>     Chapter 7  Writing the Programs</vt:lpstr>
      <vt:lpstr>     Chapter 7  Writing the Programs</vt:lpstr>
      <vt:lpstr>     Chapter 7  Writing the Programs</vt:lpstr>
      <vt:lpstr>     Chapter 7  Writing the Programs</vt:lpstr>
      <vt:lpstr>     Chapter 7  Writing the Programs</vt:lpstr>
      <vt:lpstr>     Chapter 7  Writing the Programs</vt:lpstr>
      <vt:lpstr>     Chapter 7  Writing the Programs</vt:lpstr>
      <vt:lpstr>Example: Determining Federal Income Tax</vt:lpstr>
      <vt:lpstr>7.2 Programming Guidelines Keep the Program Simple Example (continued)</vt:lpstr>
      <vt:lpstr>     Chapter 7  Writing the Programs</vt:lpstr>
      <vt:lpstr>     Chapter 7  Writing the Programs</vt:lpstr>
      <vt:lpstr>     Chapter 7  Writing the Programs</vt:lpstr>
      <vt:lpstr>7.2 Programming Guidelines Example of Pseudocode </vt:lpstr>
      <vt:lpstr>7.2 Programming Guidelines Example of Pseudocode (continued)</vt:lpstr>
      <vt:lpstr>7.2 Programming Guidelines Example of Pseudocode (continued)</vt:lpstr>
      <vt:lpstr>7.2 Programming Guidelines Example of Pseudocode (continued)</vt:lpstr>
      <vt:lpstr>     Chapter 7  Writing the Programs</vt:lpstr>
      <vt:lpstr>     Chapter 7  Writing the Programs</vt:lpstr>
      <vt:lpstr>     Chapter 7  Writing the Programs</vt:lpstr>
      <vt:lpstr>     Chapter 7  Writing the Programs</vt:lpstr>
      <vt:lpstr>     Chapter 7  Writing the Programs</vt:lpstr>
      <vt:lpstr>     Chapter 7  Writing the Programs</vt:lpstr>
      <vt:lpstr>     Chapter 7  Writing the Programs</vt:lpstr>
      <vt:lpstr>     Chapter 7  Writing the Programs</vt:lpstr>
      <vt:lpstr>     Chapter 7  Writing the Programs</vt:lpstr>
      <vt:lpstr>     Chapter 7  Writing the Programs</vt:lpstr>
      <vt:lpstr>Chapter 9  Testing the System </vt:lpstr>
      <vt:lpstr>Chapter 8</vt:lpstr>
      <vt:lpstr>PowerPoint 演示文稿</vt:lpstr>
      <vt:lpstr>     Chapter 8  Testing the Programs</vt:lpstr>
      <vt:lpstr>     Chapter 8  Testing the Programs</vt:lpstr>
      <vt:lpstr>     Chapter 8  Testing the Programs</vt:lpstr>
      <vt:lpstr>     Chapter 8  Testing the Programs</vt:lpstr>
      <vt:lpstr>     Chapter 8  Testing the Programs</vt:lpstr>
      <vt:lpstr>     Chapter 8  Testing the Programs</vt:lpstr>
      <vt:lpstr>     Chapter 8  Testing the Programs</vt:lpstr>
      <vt:lpstr>     Chapter 8  Testing the Programs</vt:lpstr>
      <vt:lpstr>     Chapter 8  Testing the Programs</vt:lpstr>
      <vt:lpstr>     Chapter 8  Testing the Programs</vt:lpstr>
      <vt:lpstr>     Chapter 8  Testing the Programs</vt:lpstr>
      <vt:lpstr>     Chapter 8  Testing the Programs</vt:lpstr>
      <vt:lpstr>     Chapter 8  Testing the Programs</vt:lpstr>
      <vt:lpstr>     Chapter 8  Testing the Programs</vt:lpstr>
      <vt:lpstr>     Chapter 8  Testing the Programs</vt:lpstr>
      <vt:lpstr>PowerPoint 演示文稿</vt:lpstr>
      <vt:lpstr>     Chapter 8  Testing the Programs</vt:lpstr>
      <vt:lpstr>     Chapter 8  Testing the Programs</vt:lpstr>
      <vt:lpstr>     Chapter 8  Testing the Programs</vt:lpstr>
      <vt:lpstr>     Chapter 8  Testing the Programs</vt:lpstr>
      <vt:lpstr>     Chapter 8  Testing the Programs</vt:lpstr>
      <vt:lpstr>PowerPoint 演示文稿</vt:lpstr>
      <vt:lpstr>     Chapter 8  Testing the Programs</vt:lpstr>
      <vt:lpstr>     Chapter 8  Testing the Programs</vt:lpstr>
      <vt:lpstr>     Chapter 8  Testing the Programs</vt:lpstr>
      <vt:lpstr>     Chapter 8  Testing the Programs</vt:lpstr>
      <vt:lpstr>     Chapter 8  Testing the Programs</vt:lpstr>
      <vt:lpstr>     Chapter 8  Testing the Programs</vt:lpstr>
      <vt:lpstr>     Chapter 8  Testing the Programs</vt:lpstr>
      <vt:lpstr>     Chapter 8  Testing the Programs</vt:lpstr>
      <vt:lpstr>     Chapter 8  Testing the Programs</vt:lpstr>
      <vt:lpstr>PowerPoint 演示文稿</vt:lpstr>
      <vt:lpstr>     Chapter 8  Testing the Programs</vt:lpstr>
      <vt:lpstr>     Chapter 8  Testing the Programs</vt:lpstr>
      <vt:lpstr>Sidebar 8.4  Fault Discovery Efficiency at Contel IPC</vt:lpstr>
      <vt:lpstr>     Chapter 8  Testing the Programs</vt:lpstr>
      <vt:lpstr>     Chapter 8  Testing the Programs</vt:lpstr>
      <vt:lpstr>     Chapter 8  Testing the Programs</vt:lpstr>
      <vt:lpstr>     Chapter 8  Testing the Programs</vt:lpstr>
      <vt:lpstr>     Chapter 8  Testing the Programs</vt:lpstr>
      <vt:lpstr>     Chapter 8  Testing the Programs</vt:lpstr>
      <vt:lpstr>     Chapter 8  Testing the Programs</vt:lpstr>
      <vt:lpstr>Sidebar 8.5 Builds at Microsoft</vt:lpstr>
      <vt:lpstr>     Chapter 8  Testing the Programs</vt:lpstr>
      <vt:lpstr>     Chapter 8  Testing the Programs</vt:lpstr>
      <vt:lpstr>     Chapter 8  Testing the Programs</vt:lpstr>
      <vt:lpstr>     Chapter 8  Testing the Programs</vt:lpstr>
      <vt:lpstr>PowerPoint 演示文稿</vt:lpstr>
      <vt:lpstr>PowerPoint 演示文稿</vt:lpstr>
      <vt:lpstr>     Chapter 8  Testing the Programs</vt:lpstr>
      <vt:lpstr>     Chapter 8  Testing the Programs </vt:lpstr>
      <vt:lpstr>     Chapter 8  Testing the Programs</vt:lpstr>
      <vt:lpstr>     Chapter 8  Testing the Programs</vt:lpstr>
      <vt:lpstr>     Chapter 8  Testing the Programs</vt:lpstr>
      <vt:lpstr>     Chapter 8  Testing the Programs</vt:lpstr>
      <vt:lpstr>Chapter 9  Testing the System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软 件 工 程  Software Engineering</dc:title>
  <dc:creator>zhong</dc:creator>
  <cp:lastModifiedBy> </cp:lastModifiedBy>
  <cp:revision>2</cp:revision>
  <dcterms:created xsi:type="dcterms:W3CDTF">2020-06-29T12:32:41Z</dcterms:created>
  <dcterms:modified xsi:type="dcterms:W3CDTF">2020-06-29T13:00:05Z</dcterms:modified>
</cp:coreProperties>
</file>